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3" r:id="rId5"/>
    <p:sldMasterId id="2147483719" r:id="rId6"/>
    <p:sldMasterId id="2147483676" r:id="rId7"/>
    <p:sldMasterId id="2147483685" r:id="rId8"/>
    <p:sldMasterId id="2147483728" r:id="rId9"/>
  </p:sldMasterIdLst>
  <p:notesMasterIdLst>
    <p:notesMasterId r:id="rId31"/>
  </p:notesMasterIdLst>
  <p:sldIdLst>
    <p:sldId id="1052" r:id="rId10"/>
    <p:sldId id="1048" r:id="rId11"/>
    <p:sldId id="1038" r:id="rId12"/>
    <p:sldId id="987" r:id="rId13"/>
    <p:sldId id="1035" r:id="rId14"/>
    <p:sldId id="995" r:id="rId15"/>
    <p:sldId id="988" r:id="rId16"/>
    <p:sldId id="1000" r:id="rId17"/>
    <p:sldId id="1037" r:id="rId18"/>
    <p:sldId id="1010" r:id="rId19"/>
    <p:sldId id="1007" r:id="rId20"/>
    <p:sldId id="1041" r:id="rId21"/>
    <p:sldId id="1008" r:id="rId22"/>
    <p:sldId id="1003" r:id="rId23"/>
    <p:sldId id="1043" r:id="rId24"/>
    <p:sldId id="1002" r:id="rId25"/>
    <p:sldId id="1021" r:id="rId26"/>
    <p:sldId id="1051" r:id="rId27"/>
    <p:sldId id="991" r:id="rId28"/>
    <p:sldId id="1095" r:id="rId29"/>
    <p:sldId id="1046" r:id="rId30"/>
  </p:sldIdLst>
  <p:sldSz cx="12192000" cy="6858000"/>
  <p:notesSz cx="6858000" cy="9144000"/>
  <p:embeddedFontLst>
    <p:embeddedFont>
      <p:font typeface="Cambria Math" panose="02040503050406030204" pitchFamily="18" charset="0"/>
      <p:regular r:id="rId32"/>
    </p:embeddedFont>
    <p:embeddedFont>
      <p:font typeface="Open Sans" panose="020B0606030504020204" pitchFamily="34" charset="0"/>
      <p:regular r:id="rId33"/>
      <p:bold r:id="rId34"/>
      <p:italic r:id="rId35"/>
      <p:boldItalic r:id="rId36"/>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ert Nijsen" initials="GN" lastIdx="47" clrIdx="0">
    <p:extLst>
      <p:ext uri="{19B8F6BF-5375-455C-9EA6-DF929625EA0E}">
        <p15:presenceInfo xmlns:p15="http://schemas.microsoft.com/office/powerpoint/2012/main" userId="S::geert@o2communicatie.nl::fb4c12ae-5a84-4618-a7c7-551b4906f844" providerId="AD"/>
      </p:ext>
    </p:extLst>
  </p:cmAuthor>
  <p:cmAuthor id="2" name="Bosman Thomas" initials="BT" lastIdx="1" clrIdx="1">
    <p:extLst>
      <p:ext uri="{19B8F6BF-5375-455C-9EA6-DF929625EA0E}">
        <p15:presenceInfo xmlns:p15="http://schemas.microsoft.com/office/powerpoint/2012/main" userId="8441b736c869212e" providerId="Windows Live"/>
      </p:ext>
    </p:extLst>
  </p:cmAuthor>
  <p:cmAuthor id="3" name="Matthijs van Berkel" initials="MvB" lastIdx="1" clrIdx="2">
    <p:extLst>
      <p:ext uri="{19B8F6BF-5375-455C-9EA6-DF929625EA0E}">
        <p15:presenceInfo xmlns:p15="http://schemas.microsoft.com/office/powerpoint/2012/main" userId="S::vanberkel@differ.nl::054f028e-0f9a-414d-8a8c-c9baf76b9e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5319"/>
    <a:srgbClr val="FFFF00"/>
    <a:srgbClr val="920F0F"/>
    <a:srgbClr val="0100FF"/>
    <a:srgbClr val="29942F"/>
    <a:srgbClr val="FF0B00"/>
    <a:srgbClr val="E37E53"/>
    <a:srgbClr val="F2C861"/>
    <a:srgbClr val="FFFFF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95" autoAdjust="0"/>
    <p:restoredTop sz="70504" autoAdjust="0"/>
  </p:normalViewPr>
  <p:slideViewPr>
    <p:cSldViewPr snapToGrid="0" snapToObjects="1" showGuides="1">
      <p:cViewPr varScale="1">
        <p:scale>
          <a:sx n="44" d="100"/>
          <a:sy n="44" d="100"/>
        </p:scale>
        <p:origin x="1292" y="4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font" Target="fonts/font3.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1.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5.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4.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DDE06-D79E-4B2D-B90A-65608204DC48}" type="datetimeFigureOut">
              <a:rPr lang="nl-NL" smtClean="0"/>
              <a:t>16/jul/24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DEF54-6215-4A11-85A8-655592631808}" type="slidenum">
              <a:rPr lang="nl-NL" smtClean="0"/>
              <a:t>‹#›</a:t>
            </a:fld>
            <a:endParaRPr lang="nl-NL"/>
          </a:p>
        </p:txBody>
      </p:sp>
    </p:spTree>
    <p:extLst>
      <p:ext uri="{BB962C8B-B14F-4D97-AF65-F5344CB8AC3E}">
        <p14:creationId xmlns:p14="http://schemas.microsoft.com/office/powerpoint/2010/main" val="3558326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AA799BBE-B871-48D7-983C-C0B1D7156DCD}" type="slidenum">
              <a:rPr lang="en-GB" smtClean="0"/>
              <a:t>1</a:t>
            </a:fld>
            <a:endParaRPr lang="en-GB"/>
          </a:p>
        </p:txBody>
      </p:sp>
    </p:spTree>
    <p:extLst>
      <p:ext uri="{BB962C8B-B14F-4D97-AF65-F5344CB8AC3E}">
        <p14:creationId xmlns:p14="http://schemas.microsoft.com/office/powerpoint/2010/main" val="143965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we have seen many nice results of exhaust control in the literature showing that our field is clearly progressing. However, it is often not clear from the results in the literature how good the control is and how good our model knowledge is on which our control is based. To illustrate this, I want to start with a question, I here show two results from our emission front control in TCV and I would like you to think about which of the two controllers is better? (10 seconds break). </a:t>
            </a:r>
          </a:p>
          <a:p>
            <a:endParaRPr lang="en-US" dirty="0"/>
          </a:p>
          <a:p>
            <a:r>
              <a:rPr lang="en-US" dirty="0"/>
              <a:t>The answer is they are the same controller, only the reference trajectory is different. What this shows is that based on such pictures it is difficult to assess the controller performance. Moreover, we should ask ourself how will these pictures (and results) help us to better predict our plasma responses to certain requests (the right may), the left picture definitely not. And maybe the most fundamental, how can we improve the control based on such results. </a:t>
            </a:r>
          </a:p>
          <a:p>
            <a:endParaRPr lang="en-US" dirty="0"/>
          </a:p>
          <a:p>
            <a:r>
              <a:rPr lang="en-US" dirty="0"/>
              <a:t>In my opinion, it is nearly impossible without proper dynamical modelling of the plasma, be it data-based or model-based!</a:t>
            </a:r>
          </a:p>
          <a:p>
            <a:endParaRPr lang="en-US" dirty="0"/>
          </a:p>
          <a:p>
            <a:r>
              <a:rPr lang="en-US" dirty="0"/>
              <a:t>And to further clarify this, let me show what can go wrong without having proper model knowledge?</a:t>
            </a:r>
          </a:p>
          <a:p>
            <a:endParaRPr lang="en-US" dirty="0"/>
          </a:p>
        </p:txBody>
      </p:sp>
      <p:sp>
        <p:nvSpPr>
          <p:cNvPr id="4" name="Slide Number Placeholder 3"/>
          <p:cNvSpPr>
            <a:spLocks noGrp="1"/>
          </p:cNvSpPr>
          <p:nvPr>
            <p:ph type="sldNum" sz="quarter" idx="5"/>
          </p:nvPr>
        </p:nvSpPr>
        <p:spPr/>
        <p:txBody>
          <a:bodyPr/>
          <a:lstStyle/>
          <a:p>
            <a:fld id="{D46DEF54-6215-4A11-85A8-655592631808}" type="slidenum">
              <a:rPr lang="nl-NL" smtClean="0"/>
              <a:t>2</a:t>
            </a:fld>
            <a:endParaRPr lang="nl-NL"/>
          </a:p>
        </p:txBody>
      </p:sp>
    </p:spTree>
    <p:extLst>
      <p:ext uri="{BB962C8B-B14F-4D97-AF65-F5344CB8AC3E}">
        <p14:creationId xmlns:p14="http://schemas.microsoft.com/office/powerpoint/2010/main" val="462518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46DEF54-6215-4A11-85A8-655592631808}" type="slidenum">
              <a:rPr lang="nl-NL" smtClean="0"/>
              <a:t>6</a:t>
            </a:fld>
            <a:endParaRPr lang="nl-NL"/>
          </a:p>
        </p:txBody>
      </p:sp>
    </p:spTree>
    <p:extLst>
      <p:ext uri="{BB962C8B-B14F-4D97-AF65-F5344CB8AC3E}">
        <p14:creationId xmlns:p14="http://schemas.microsoft.com/office/powerpoint/2010/main" val="278445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46DEF54-6215-4A11-85A8-655592631808}" type="slidenum">
              <a:rPr lang="nl-NL" smtClean="0"/>
              <a:t>18</a:t>
            </a:fld>
            <a:endParaRPr lang="nl-NL"/>
          </a:p>
        </p:txBody>
      </p:sp>
    </p:spTree>
    <p:extLst>
      <p:ext uri="{BB962C8B-B14F-4D97-AF65-F5344CB8AC3E}">
        <p14:creationId xmlns:p14="http://schemas.microsoft.com/office/powerpoint/2010/main" val="2880972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46DEF54-6215-4A11-85A8-655592631808}" type="slidenum">
              <a:rPr lang="nl-NL" smtClean="0"/>
              <a:t>19</a:t>
            </a:fld>
            <a:endParaRPr lang="nl-NL"/>
          </a:p>
        </p:txBody>
      </p:sp>
    </p:spTree>
    <p:extLst>
      <p:ext uri="{BB962C8B-B14F-4D97-AF65-F5344CB8AC3E}">
        <p14:creationId xmlns:p14="http://schemas.microsoft.com/office/powerpoint/2010/main" val="882024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DIFFER image">
    <p:spTree>
      <p:nvGrpSpPr>
        <p:cNvPr id="1" name=""/>
        <p:cNvGrpSpPr/>
        <p:nvPr/>
      </p:nvGrpSpPr>
      <p:grpSpPr>
        <a:xfrm>
          <a:off x="0" y="0"/>
          <a:ext cx="0" cy="0"/>
          <a:chOff x="0" y="0"/>
          <a:chExt cx="0" cy="0"/>
        </a:xfrm>
      </p:grpSpPr>
      <p:pic>
        <p:nvPicPr>
          <p:cNvPr id="10" name="Picture Placeholder 17" descr="A picture containing white, monitor, black, sitting&#10;&#10;Description automatically generated">
            <a:extLst>
              <a:ext uri="{FF2B5EF4-FFF2-40B4-BE49-F238E27FC236}">
                <a16:creationId xmlns:a16="http://schemas.microsoft.com/office/drawing/2014/main" id="{C67953E8-AB0A-4608-9489-6D51A82177FA}"/>
              </a:ext>
            </a:extLst>
          </p:cNvPr>
          <p:cNvPicPr>
            <a:picLocks noChangeAspect="1"/>
          </p:cNvPicPr>
          <p:nvPr userDrawn="1"/>
        </p:nvPicPr>
        <p:blipFill>
          <a:blip r:embed="rId2">
            <a:extLst>
              <a:ext uri="{28A0092B-C50C-407E-A947-70E740481C1C}">
                <a14:useLocalDpi xmlns:a14="http://schemas.microsoft.com/office/drawing/2010/main" val="0"/>
              </a:ext>
            </a:extLst>
          </a:blip>
          <a:srcRect t="19964" b="19964"/>
          <a:stretch>
            <a:fillRect/>
          </a:stretch>
        </p:blipFill>
        <p:spPr>
          <a:xfrm>
            <a:off x="7435486" y="-8911"/>
            <a:ext cx="4760818" cy="6875824"/>
          </a:xfrm>
          <a:prstGeom prst="rect">
            <a:avLst/>
          </a:prstGeom>
        </p:spPr>
      </p:pic>
      <p:pic>
        <p:nvPicPr>
          <p:cNvPr id="29" name="Afbeelding 28" descr="Afbeelding met vrouw, natuur&#10;&#10;Automatisch gegenereerde beschrijving">
            <a:extLst>
              <a:ext uri="{FF2B5EF4-FFF2-40B4-BE49-F238E27FC236}">
                <a16:creationId xmlns:a16="http://schemas.microsoft.com/office/drawing/2014/main" id="{1203F8B5-AD8A-4768-A6A3-D70AF85160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163" r="19211" b="444"/>
          <a:stretch/>
        </p:blipFill>
        <p:spPr>
          <a:xfrm>
            <a:off x="0" y="1"/>
            <a:ext cx="7442480" cy="6866912"/>
          </a:xfrm>
          <a:prstGeom prst="rect">
            <a:avLst/>
          </a:prstGeom>
        </p:spPr>
      </p:pic>
      <p:pic>
        <p:nvPicPr>
          <p:cNvPr id="5" name="Afbeelding 4">
            <a:extLst>
              <a:ext uri="{FF2B5EF4-FFF2-40B4-BE49-F238E27FC236}">
                <a16:creationId xmlns:a16="http://schemas.microsoft.com/office/drawing/2014/main" id="{0A919639-1D0D-4ED2-8C87-3E7DAE59608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006356" y="2991645"/>
            <a:ext cx="877268" cy="874796"/>
          </a:xfrm>
          <a:prstGeom prst="rect">
            <a:avLst/>
          </a:prstGeom>
        </p:spPr>
      </p:pic>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357221" y="824654"/>
            <a:ext cx="6956245" cy="1410070"/>
          </a:xfrm>
          <a:prstGeom prst="rect">
            <a:avLst/>
          </a:prstGeom>
        </p:spPr>
        <p:txBody>
          <a:bodyPr bIns="0" anchor="t">
            <a:normAutofit/>
          </a:bodyPr>
          <a:lstStyle>
            <a:lvl1pPr algn="l">
              <a:defRPr sz="4200">
                <a:solidFill>
                  <a:schemeClr val="bg1"/>
                </a:solidFill>
              </a:defRPr>
            </a:lvl1pPr>
          </a:lstStyle>
          <a:p>
            <a:r>
              <a:rPr lang="en-GB" noProof="0" dirty="0"/>
              <a:t>Click to edit title style</a:t>
            </a:r>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357221" y="2314631"/>
            <a:ext cx="6956245" cy="1063093"/>
          </a:xfrm>
        </p:spPr>
        <p:txBody>
          <a:bodyPr lIns="9000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subtitle style</a:t>
            </a:r>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357220" y="4230432"/>
            <a:ext cx="6956245" cy="365125"/>
          </a:xfrm>
        </p:spPr>
        <p:txBody>
          <a:bodyPr vert="horz" lIns="91440" tIns="45720" rIns="0" bIns="45720" rtlCol="0" anchor="ctr">
            <a:noAutofit/>
          </a:bodyPr>
          <a:lstStyle>
            <a:lvl1pPr>
              <a:lnSpc>
                <a:spcPct val="100000"/>
              </a:lnSpc>
              <a:defRPr lang="nl-NL" sz="2200" spc="-40" baseline="0" dirty="0">
                <a:solidFill>
                  <a:schemeClr val="bg1"/>
                </a:solidFill>
              </a:defRPr>
            </a:lvl1pPr>
          </a:lstStyle>
          <a:p>
            <a:pPr lvl="0"/>
            <a:r>
              <a:rPr lang="en-US" noProof="0" dirty="0"/>
              <a:t>Click to edit author/presenter + congress/event name</a:t>
            </a:r>
            <a:endParaRPr lang="en-GB" noProof="0" dirty="0"/>
          </a:p>
        </p:txBody>
      </p:sp>
      <p:pic>
        <p:nvPicPr>
          <p:cNvPr id="19" name="Afbeelding 18">
            <a:extLst>
              <a:ext uri="{FF2B5EF4-FFF2-40B4-BE49-F238E27FC236}">
                <a16:creationId xmlns:a16="http://schemas.microsoft.com/office/drawing/2014/main" id="{2834D921-AC8F-463B-AA39-12AC9CC520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65691" y="5862229"/>
            <a:ext cx="400070" cy="648000"/>
          </a:xfrm>
          <a:prstGeom prst="rect">
            <a:avLst/>
          </a:prstGeom>
        </p:spPr>
      </p:pic>
      <p:pic>
        <p:nvPicPr>
          <p:cNvPr id="21" name="Afbeelding 20">
            <a:extLst>
              <a:ext uri="{FF2B5EF4-FFF2-40B4-BE49-F238E27FC236}">
                <a16:creationId xmlns:a16="http://schemas.microsoft.com/office/drawing/2014/main" id="{4612B797-2D80-458A-8656-9BC30F61DB4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09009" y="5813031"/>
            <a:ext cx="2857924" cy="712800"/>
          </a:xfrm>
          <a:prstGeom prst="rect">
            <a:avLst/>
          </a:prstGeom>
        </p:spPr>
      </p:pic>
    </p:spTree>
    <p:extLst>
      <p:ext uri="{BB962C8B-B14F-4D97-AF65-F5344CB8AC3E}">
        <p14:creationId xmlns:p14="http://schemas.microsoft.com/office/powerpoint/2010/main" val="172791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485BF142-D638-4EBB-AB36-3469E898835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34337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dirty="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ijdelijke aanduiding voor dianummer 5">
            <a:extLst>
              <a:ext uri="{FF2B5EF4-FFF2-40B4-BE49-F238E27FC236}">
                <a16:creationId xmlns:a16="http://schemas.microsoft.com/office/drawing/2014/main" id="{A6643CE8-9E95-432D-AD84-B698824098FC}"/>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423430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33" name="Tijdelijke aanduiding voor dianummer 5">
            <a:extLst>
              <a:ext uri="{FF2B5EF4-FFF2-40B4-BE49-F238E27FC236}">
                <a16:creationId xmlns:a16="http://schemas.microsoft.com/office/drawing/2014/main" id="{72D5D7E5-F68A-4E2B-96E6-5913C514974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56766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1767" y="781058"/>
            <a:ext cx="4794251" cy="976317"/>
          </a:xfrm>
        </p:spPr>
        <p:txBody>
          <a:bodyPr/>
          <a:lstStyle>
            <a:lvl1pPr>
              <a:lnSpc>
                <a:spcPct val="100000"/>
              </a:lnSpc>
              <a:defRPr sz="260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1007534" y="1727201"/>
            <a:ext cx="4798484" cy="39116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Content Placeholder 3"/>
          <p:cNvSpPr>
            <a:spLocks noGrp="1"/>
          </p:cNvSpPr>
          <p:nvPr>
            <p:ph sz="half" idx="2" hasCustomPrompt="1"/>
          </p:nvPr>
        </p:nvSpPr>
        <p:spPr>
          <a:xfrm>
            <a:off x="6298141" y="1728001"/>
            <a:ext cx="4794251" cy="3910801"/>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7" name="Slide Number Placeholder 6"/>
          <p:cNvSpPr>
            <a:spLocks noGrp="1"/>
          </p:cNvSpPr>
          <p:nvPr>
            <p:ph type="sldNum" sz="quarter" idx="12"/>
          </p:nvPr>
        </p:nvSpPr>
        <p:spPr>
          <a:xfrm>
            <a:off x="0" y="6094952"/>
            <a:ext cx="1485899" cy="763048"/>
          </a:xfrm>
        </p:spPr>
        <p:txBody>
          <a:bodyPr/>
          <a:lstStyle>
            <a:lvl1pPr algn="l">
              <a:defRPr/>
            </a:lvl1pPr>
          </a:lstStyle>
          <a:p>
            <a:fld id="{C194BDB0-F4EA-4DD6-8281-CCE2440D0CE0}" type="slidenum">
              <a:rPr lang="en-GB" smtClean="0"/>
              <a:pPr/>
              <a:t>‹#›</a:t>
            </a:fld>
            <a:endParaRPr lang="en-GB" dirty="0"/>
          </a:p>
        </p:txBody>
      </p:sp>
      <p:sp>
        <p:nvSpPr>
          <p:cNvPr id="9" name="Text Placeholder 2"/>
          <p:cNvSpPr>
            <a:spLocks noGrp="1"/>
          </p:cNvSpPr>
          <p:nvPr>
            <p:ph type="body" idx="13" hasCustomPrompt="1"/>
          </p:nvPr>
        </p:nvSpPr>
        <p:spPr>
          <a:xfrm>
            <a:off x="6286501" y="782400"/>
            <a:ext cx="4805892" cy="976317"/>
          </a:xfrm>
        </p:spPr>
        <p:txBody>
          <a:bodyPr anchor="t"/>
          <a:lstStyle>
            <a:lvl1pPr marL="0" indent="0">
              <a:buNone/>
              <a:defRPr lang="nl-NL" sz="2600" b="0" kern="1200" baseline="0" dirty="0" smtClean="0">
                <a:solidFill>
                  <a:schemeClr val="tx1"/>
                </a:solidFill>
                <a:latin typeface="+mj-lt"/>
                <a:ea typeface="+mj-ea"/>
                <a:cs typeface="+mj-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dirty="0"/>
              <a:t>Click to enter text</a:t>
            </a:r>
          </a:p>
        </p:txBody>
      </p:sp>
    </p:spTree>
    <p:extLst>
      <p:ext uri="{BB962C8B-B14F-4D97-AF65-F5344CB8AC3E}">
        <p14:creationId xmlns:p14="http://schemas.microsoft.com/office/powerpoint/2010/main" val="246272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12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770FF6A-305B-4419-BCE4-81BD3D2E6BC7}" type="datetime4">
              <a:rPr lang="en-GB" smtClean="0"/>
              <a:t>16 July 2024</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1" name="Tijdelijke aanduiding voor dianummer 5">
            <a:extLst>
              <a:ext uri="{FF2B5EF4-FFF2-40B4-BE49-F238E27FC236}">
                <a16:creationId xmlns:a16="http://schemas.microsoft.com/office/drawing/2014/main" id="{F68FB522-1C33-417C-92A3-4C78D238D8E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17566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191BF69-AC72-4DC3-8AE5-05C85176836E}" type="datetime4">
              <a:rPr lang="en-GB" smtClean="0"/>
              <a:t>16 July 2024</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2" name="Tijdelijke aanduiding voor dianummer 5">
            <a:extLst>
              <a:ext uri="{FF2B5EF4-FFF2-40B4-BE49-F238E27FC236}">
                <a16:creationId xmlns:a16="http://schemas.microsoft.com/office/drawing/2014/main" id="{8EB5A2B4-55D0-415D-A0E6-970CFB3FAB8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3113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11704444-60B5-4178-A21C-18FCC8BE8F1B}" type="datetime4">
              <a:rPr lang="en-GB" smtClean="0"/>
              <a:t>16 July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0" name="Tijdelijke aanduiding voor dianummer 5">
            <a:extLst>
              <a:ext uri="{FF2B5EF4-FFF2-40B4-BE49-F238E27FC236}">
                <a16:creationId xmlns:a16="http://schemas.microsoft.com/office/drawing/2014/main" id="{7F8F6A0A-DB51-496A-B322-96F3A382771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48613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CE4D572E-AAE8-462A-926B-919015709EEF}" type="datetime4">
              <a:rPr lang="en-GB" smtClean="0"/>
              <a:t>16 July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46FCB212-BFCD-49F8-AE60-B1CCEF8B1020}"/>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33516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64494"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3367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02846"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72021"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64494"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64494"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33670"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3367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02846"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02846"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02846"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72021"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72021"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72021"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2CD7D2D4-FBC2-4549-AED8-39F5E385C3F0}" type="datetime4">
              <a:rPr lang="en-GB" smtClean="0"/>
              <a:t>16 July 2024</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58" name="Tijdelijke aanduiding voor dianummer 5">
            <a:extLst>
              <a:ext uri="{FF2B5EF4-FFF2-40B4-BE49-F238E27FC236}">
                <a16:creationId xmlns:a16="http://schemas.microsoft.com/office/drawing/2014/main" id="{714B544D-F631-407A-AC4C-580B04CE4803}"/>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16389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 image">
    <p:spTree>
      <p:nvGrpSpPr>
        <p:cNvPr id="1" name=""/>
        <p:cNvGrpSpPr/>
        <p:nvPr/>
      </p:nvGrpSpPr>
      <p:grpSpPr>
        <a:xfrm>
          <a:off x="0" y="0"/>
          <a:ext cx="0" cy="0"/>
          <a:chOff x="0" y="0"/>
          <a:chExt cx="0" cy="0"/>
        </a:xfrm>
      </p:grpSpPr>
      <p:pic>
        <p:nvPicPr>
          <p:cNvPr id="14" name="Afbeelding 13" descr="Afbeelding met vrouw, natuur&#10;&#10;Automatisch gegenereerde beschrijving">
            <a:extLst>
              <a:ext uri="{FF2B5EF4-FFF2-40B4-BE49-F238E27FC236}">
                <a16:creationId xmlns:a16="http://schemas.microsoft.com/office/drawing/2014/main" id="{D24B0FD2-50B1-4E9E-B581-60D0B43C08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163" t="1" r="19211" b="573"/>
          <a:stretch/>
        </p:blipFill>
        <p:spPr>
          <a:xfrm>
            <a:off x="0" y="1"/>
            <a:ext cx="7442480" cy="6857997"/>
          </a:xfrm>
          <a:prstGeom prst="rect">
            <a:avLst/>
          </a:prstGeom>
        </p:spPr>
      </p:pic>
      <p:sp>
        <p:nvSpPr>
          <p:cNvPr id="13" name="Tijdelijke aanduiding voor afbeelding 13">
            <a:extLst>
              <a:ext uri="{FF2B5EF4-FFF2-40B4-BE49-F238E27FC236}">
                <a16:creationId xmlns:a16="http://schemas.microsoft.com/office/drawing/2014/main" id="{8348C8AD-30F2-4959-B764-735D70C0CE02}"/>
              </a:ext>
            </a:extLst>
          </p:cNvPr>
          <p:cNvSpPr>
            <a:spLocks noGrp="1"/>
          </p:cNvSpPr>
          <p:nvPr>
            <p:ph type="pic" sz="quarter" idx="13" hasCustomPrompt="1"/>
          </p:nvPr>
        </p:nvSpPr>
        <p:spPr>
          <a:xfrm>
            <a:off x="7442480" y="2"/>
            <a:ext cx="4748475" cy="6857996"/>
          </a:xfrm>
          <a:solidFill>
            <a:schemeClr val="accent6">
              <a:lumMod val="40000"/>
              <a:lumOff val="60000"/>
            </a:schemeClr>
          </a:solidFill>
        </p:spPr>
        <p:txBody>
          <a:bodyPr bIns="972000" anchor="ctr"/>
          <a:lstStyle>
            <a:lvl1pPr algn="ctr">
              <a:defRPr/>
            </a:lvl1pPr>
          </a:lstStyle>
          <a:p>
            <a:r>
              <a:rPr lang="nl-NL" dirty="0"/>
              <a:t>Click icon </a:t>
            </a:r>
            <a:r>
              <a:rPr lang="nl-NL" dirty="0" err="1"/>
              <a:t>to</a:t>
            </a:r>
            <a:r>
              <a:rPr lang="nl-NL" dirty="0"/>
              <a:t> </a:t>
            </a:r>
            <a:r>
              <a:rPr lang="nl-NL" dirty="0" err="1"/>
              <a:t>add</a:t>
            </a:r>
            <a:r>
              <a:rPr lang="nl-NL" dirty="0"/>
              <a:t> image</a:t>
            </a:r>
          </a:p>
        </p:txBody>
      </p:sp>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357221" y="824654"/>
            <a:ext cx="6955200" cy="1410070"/>
          </a:xfrm>
          <a:prstGeom prst="rect">
            <a:avLst/>
          </a:prstGeom>
        </p:spPr>
        <p:txBody>
          <a:bodyPr bIns="0" anchor="t">
            <a:normAutofit/>
          </a:bodyPr>
          <a:lstStyle>
            <a:lvl1pPr algn="l">
              <a:defRPr sz="4200">
                <a:solidFill>
                  <a:schemeClr val="bg1"/>
                </a:solidFill>
              </a:defRPr>
            </a:lvl1pPr>
          </a:lstStyle>
          <a:p>
            <a:r>
              <a:rPr lang="en-GB" noProof="0" dirty="0"/>
              <a:t>Click to edit title style</a:t>
            </a:r>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357221" y="2314631"/>
            <a:ext cx="6955200" cy="1063093"/>
          </a:xfrm>
        </p:spPr>
        <p:txBody>
          <a:bodyPr lIns="9000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subtitle style</a:t>
            </a:r>
          </a:p>
        </p:txBody>
      </p:sp>
      <p:sp>
        <p:nvSpPr>
          <p:cNvPr id="16" name="Tijdelijke aanduiding voor afbeelding 15">
            <a:extLst>
              <a:ext uri="{FF2B5EF4-FFF2-40B4-BE49-F238E27FC236}">
                <a16:creationId xmlns:a16="http://schemas.microsoft.com/office/drawing/2014/main" id="{3193C12A-70D9-45BF-8613-5D1F7A788ADF}"/>
              </a:ext>
            </a:extLst>
          </p:cNvPr>
          <p:cNvSpPr>
            <a:spLocks noGrp="1"/>
          </p:cNvSpPr>
          <p:nvPr>
            <p:ph type="pic" sz="quarter" idx="14"/>
          </p:nvPr>
        </p:nvSpPr>
        <p:spPr>
          <a:xfrm>
            <a:off x="7005124" y="2991643"/>
            <a:ext cx="874713" cy="874713"/>
          </a:xfrm>
          <a:prstGeom prst="ellipse">
            <a:avLst/>
          </a:prstGeom>
          <a:blipFill dpi="0" rotWithShape="1">
            <a:blip r:embed="rId3">
              <a:extLst>
                <a:ext uri="{28A0092B-C50C-407E-A947-70E740481C1C}">
                  <a14:useLocalDpi xmlns:a14="http://schemas.microsoft.com/office/drawing/2010/main" val="0"/>
                </a:ext>
              </a:extLst>
            </a:blip>
            <a:srcRect/>
            <a:stretch>
              <a:fillRect l="-1034" t="-1034" r="-1034" b="-1034"/>
            </a:stretch>
          </a:blipFill>
        </p:spPr>
        <p:txBody>
          <a:bodyPr>
            <a:normAutofit/>
          </a:bodyPr>
          <a:lstStyle>
            <a:lvl1pPr>
              <a:defRPr sz="100">
                <a:solidFill>
                  <a:schemeClr val="accent4"/>
                </a:solidFill>
              </a:defRPr>
            </a:lvl1pPr>
          </a:lstStyle>
          <a:p>
            <a:r>
              <a:rPr lang="nl-NL"/>
              <a:t>Klik op het pictogram als u een afbeelding wilt toevoegen</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357221" y="4230432"/>
            <a:ext cx="6955200" cy="365125"/>
          </a:xfrm>
        </p:spPr>
        <p:txBody>
          <a:bodyPr vert="horz" lIns="91440" tIns="45720" rIns="0" bIns="45720" rtlCol="0" anchor="ctr">
            <a:noAutofit/>
          </a:bodyPr>
          <a:lstStyle>
            <a:lvl1pPr>
              <a:lnSpc>
                <a:spcPct val="100000"/>
              </a:lnSpc>
              <a:defRPr lang="nl-NL" sz="2200" spc="-40" baseline="0" dirty="0">
                <a:solidFill>
                  <a:schemeClr val="bg1"/>
                </a:solidFill>
              </a:defRPr>
            </a:lvl1pPr>
          </a:lstStyle>
          <a:p>
            <a:pPr lvl="0"/>
            <a:r>
              <a:rPr lang="en-US" noProof="0" dirty="0"/>
              <a:t>Click to edit author/presenter + congress/event name</a:t>
            </a:r>
            <a:endParaRPr lang="en-GB" noProof="0" dirty="0"/>
          </a:p>
        </p:txBody>
      </p:sp>
      <p:sp>
        <p:nvSpPr>
          <p:cNvPr id="7" name="Tekstvak 6">
            <a:extLst>
              <a:ext uri="{FF2B5EF4-FFF2-40B4-BE49-F238E27FC236}">
                <a16:creationId xmlns:a16="http://schemas.microsoft.com/office/drawing/2014/main" id="{573C954B-EDA7-46C1-8124-37023E7C4094}"/>
              </a:ext>
            </a:extLst>
          </p:cNvPr>
          <p:cNvSpPr txBox="1"/>
          <p:nvPr userDrawn="1"/>
        </p:nvSpPr>
        <p:spPr>
          <a:xfrm>
            <a:off x="12520337" y="2091690"/>
            <a:ext cx="2535951" cy="738664"/>
          </a:xfrm>
          <a:prstGeom prst="rect">
            <a:avLst/>
          </a:prstGeom>
          <a:noFill/>
        </p:spPr>
        <p:txBody>
          <a:bodyPr wrap="none" rtlCol="0">
            <a:spAutoFit/>
          </a:bodyPr>
          <a:lstStyle/>
          <a:p>
            <a:r>
              <a:rPr lang="en-US" sz="1400" noProof="0" dirty="0">
                <a:solidFill>
                  <a:schemeClr val="bg2"/>
                </a:solidFill>
              </a:rPr>
              <a:t>After replacing a new image:</a:t>
            </a:r>
            <a:br>
              <a:rPr lang="en-US" sz="1400" noProof="0" dirty="0">
                <a:solidFill>
                  <a:schemeClr val="bg2"/>
                </a:solidFill>
              </a:rPr>
            </a:br>
            <a:r>
              <a:rPr lang="en-US" sz="1400" noProof="0" dirty="0">
                <a:solidFill>
                  <a:schemeClr val="bg2"/>
                </a:solidFill>
              </a:rPr>
              <a:t>make sure to arrange the image</a:t>
            </a:r>
            <a:br>
              <a:rPr lang="en-US" sz="1400" noProof="0" dirty="0">
                <a:solidFill>
                  <a:schemeClr val="bg2"/>
                </a:solidFill>
              </a:rPr>
            </a:br>
            <a:r>
              <a:rPr lang="en-US" sz="1400" noProof="0" dirty="0">
                <a:solidFill>
                  <a:schemeClr val="bg2"/>
                </a:solidFill>
              </a:rPr>
              <a:t>to the background</a:t>
            </a:r>
            <a:endParaRPr lang="en-GB" sz="1400" noProof="0" dirty="0">
              <a:solidFill>
                <a:schemeClr val="bg2"/>
              </a:solidFill>
            </a:endParaRPr>
          </a:p>
        </p:txBody>
      </p:sp>
      <p:sp>
        <p:nvSpPr>
          <p:cNvPr id="8" name="Gelijkbenige driehoek 7">
            <a:extLst>
              <a:ext uri="{FF2B5EF4-FFF2-40B4-BE49-F238E27FC236}">
                <a16:creationId xmlns:a16="http://schemas.microsoft.com/office/drawing/2014/main" id="{F644F6F0-F868-4D96-BF15-2A9A62232E43}"/>
              </a:ext>
            </a:extLst>
          </p:cNvPr>
          <p:cNvSpPr/>
          <p:nvPr userDrawn="1"/>
        </p:nvSpPr>
        <p:spPr>
          <a:xfrm rot="16200000">
            <a:off x="12306037" y="2192392"/>
            <a:ext cx="217170" cy="18721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61A12CD1-BB55-41C1-88B2-DD14F67E56B8}"/>
              </a:ext>
            </a:extLst>
          </p:cNvPr>
          <p:cNvSpPr txBox="1"/>
          <p:nvPr userDrawn="1"/>
        </p:nvSpPr>
        <p:spPr>
          <a:xfrm>
            <a:off x="12520337" y="3268980"/>
            <a:ext cx="1939955" cy="523220"/>
          </a:xfrm>
          <a:prstGeom prst="rect">
            <a:avLst/>
          </a:prstGeom>
          <a:noFill/>
        </p:spPr>
        <p:txBody>
          <a:bodyPr wrap="none" rtlCol="0">
            <a:spAutoFit/>
          </a:bodyPr>
          <a:lstStyle/>
          <a:p>
            <a:r>
              <a:rPr lang="en-GB" sz="1400" noProof="0" dirty="0">
                <a:solidFill>
                  <a:schemeClr val="bg2"/>
                </a:solidFill>
              </a:rPr>
              <a:t>Don’t add an image,</a:t>
            </a:r>
            <a:br>
              <a:rPr lang="en-GB" sz="1400" noProof="0" dirty="0">
                <a:solidFill>
                  <a:schemeClr val="bg2"/>
                </a:solidFill>
              </a:rPr>
            </a:br>
            <a:r>
              <a:rPr lang="en-GB" sz="1400" noProof="0" dirty="0">
                <a:solidFill>
                  <a:schemeClr val="bg2"/>
                </a:solidFill>
              </a:rPr>
              <a:t>in the circle placeholder</a:t>
            </a:r>
          </a:p>
        </p:txBody>
      </p:sp>
      <p:sp>
        <p:nvSpPr>
          <p:cNvPr id="20" name="Gelijkbenige driehoek 19">
            <a:extLst>
              <a:ext uri="{FF2B5EF4-FFF2-40B4-BE49-F238E27FC236}">
                <a16:creationId xmlns:a16="http://schemas.microsoft.com/office/drawing/2014/main" id="{C313B7F9-D3D7-4F9D-8883-C8DA1FE9DA02}"/>
              </a:ext>
            </a:extLst>
          </p:cNvPr>
          <p:cNvSpPr/>
          <p:nvPr userDrawn="1"/>
        </p:nvSpPr>
        <p:spPr>
          <a:xfrm rot="16200000">
            <a:off x="12306037" y="3369682"/>
            <a:ext cx="217170" cy="18721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D348F064-CFEC-45FC-8150-01B695E81D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65691" y="5862229"/>
            <a:ext cx="400070" cy="648000"/>
          </a:xfrm>
          <a:prstGeom prst="rect">
            <a:avLst/>
          </a:prstGeom>
        </p:spPr>
      </p:pic>
      <p:pic>
        <p:nvPicPr>
          <p:cNvPr id="23" name="Afbeelding 22">
            <a:extLst>
              <a:ext uri="{FF2B5EF4-FFF2-40B4-BE49-F238E27FC236}">
                <a16:creationId xmlns:a16="http://schemas.microsoft.com/office/drawing/2014/main" id="{510A7D72-80B0-491B-BC56-6C96FFA593B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9009" y="5813031"/>
            <a:ext cx="2857924" cy="712800"/>
          </a:xfrm>
          <a:prstGeom prst="rect">
            <a:avLst/>
          </a:prstGeom>
        </p:spPr>
      </p:pic>
    </p:spTree>
    <p:extLst>
      <p:ext uri="{BB962C8B-B14F-4D97-AF65-F5344CB8AC3E}">
        <p14:creationId xmlns:p14="http://schemas.microsoft.com/office/powerpoint/2010/main" val="355637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EA55418-58BF-4D4C-B0D8-4CFAEF5DE1DA}" type="datetime4">
              <a:rPr lang="en-GB" smtClean="0"/>
              <a:t>16 July 2024</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25" name="Tijdelijke aanduiding voor dianummer 5">
            <a:extLst>
              <a:ext uri="{FF2B5EF4-FFF2-40B4-BE49-F238E27FC236}">
                <a16:creationId xmlns:a16="http://schemas.microsoft.com/office/drawing/2014/main" id="{0C3E6948-16A7-49BA-8907-5297DAB67B8B}"/>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55127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7B4EBEAD-EC37-4B9A-844C-F893C1ECD6D0}" type="datetime4">
              <a:rPr lang="en-GB" smtClean="0"/>
              <a:t>16 July 2024</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33" name="Tijdelijke aanduiding voor dianummer 5">
            <a:extLst>
              <a:ext uri="{FF2B5EF4-FFF2-40B4-BE49-F238E27FC236}">
                <a16:creationId xmlns:a16="http://schemas.microsoft.com/office/drawing/2014/main" id="{20156E2D-7C1C-4B77-B5B6-F1D3F348F7FB}"/>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68914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7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770FF6A-305B-4419-BCE4-81BD3D2E6BC7}" type="datetime4">
              <a:rPr lang="en-GB" smtClean="0"/>
              <a:t>16 July 2024</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1" name="Tijdelijke aanduiding voor dianummer 5">
            <a:extLst>
              <a:ext uri="{FF2B5EF4-FFF2-40B4-BE49-F238E27FC236}">
                <a16:creationId xmlns:a16="http://schemas.microsoft.com/office/drawing/2014/main" id="{F68FB522-1C33-417C-92A3-4C78D238D8E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46197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191BF69-AC72-4DC3-8AE5-05C85176836E}" type="datetime4">
              <a:rPr lang="en-GB" smtClean="0"/>
              <a:t>16 July 2024</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2" name="Tijdelijke aanduiding voor dianummer 5">
            <a:extLst>
              <a:ext uri="{FF2B5EF4-FFF2-40B4-BE49-F238E27FC236}">
                <a16:creationId xmlns:a16="http://schemas.microsoft.com/office/drawing/2014/main" id="{8EB5A2B4-55D0-415D-A0E6-970CFB3FAB8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86188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11704444-60B5-4178-A21C-18FCC8BE8F1B}" type="datetime4">
              <a:rPr lang="en-GB" smtClean="0"/>
              <a:t>16 July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0" name="Tijdelijke aanduiding voor dianummer 5">
            <a:extLst>
              <a:ext uri="{FF2B5EF4-FFF2-40B4-BE49-F238E27FC236}">
                <a16:creationId xmlns:a16="http://schemas.microsoft.com/office/drawing/2014/main" id="{7F8F6A0A-DB51-496A-B322-96F3A382771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50377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CE4D572E-AAE8-462A-926B-919015709EEF}" type="datetime4">
              <a:rPr lang="en-GB" smtClean="0"/>
              <a:t>16 July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46FCB212-BFCD-49F8-AE60-B1CCEF8B1020}"/>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87729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64494"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3367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02846"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72021"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64494"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64494"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33670"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3367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02846"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02846"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02846"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72021"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72021"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72021"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2CD7D2D4-FBC2-4549-AED8-39F5E385C3F0}" type="datetime4">
              <a:rPr lang="en-GB" smtClean="0"/>
              <a:t>16 July 2024</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58" name="Tijdelijke aanduiding voor dianummer 5">
            <a:extLst>
              <a:ext uri="{FF2B5EF4-FFF2-40B4-BE49-F238E27FC236}">
                <a16:creationId xmlns:a16="http://schemas.microsoft.com/office/drawing/2014/main" id="{714B544D-F631-407A-AC4C-580B04CE4803}"/>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164371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EA55418-58BF-4D4C-B0D8-4CFAEF5DE1DA}" type="datetime4">
              <a:rPr lang="en-GB" smtClean="0"/>
              <a:t>16 July 2024</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25" name="Tijdelijke aanduiding voor dianummer 5">
            <a:extLst>
              <a:ext uri="{FF2B5EF4-FFF2-40B4-BE49-F238E27FC236}">
                <a16:creationId xmlns:a16="http://schemas.microsoft.com/office/drawing/2014/main" id="{0C3E6948-16A7-49BA-8907-5297DAB67B8B}"/>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144703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7B4EBEAD-EC37-4B9A-844C-F893C1ECD6D0}" type="datetime4">
              <a:rPr lang="en-GB" smtClean="0"/>
              <a:t>16 July 2024</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33" name="Tijdelijke aanduiding voor dianummer 5">
            <a:extLst>
              <a:ext uri="{FF2B5EF4-FFF2-40B4-BE49-F238E27FC236}">
                <a16:creationId xmlns:a16="http://schemas.microsoft.com/office/drawing/2014/main" id="{20156E2D-7C1C-4B77-B5B6-F1D3F348F7FB}"/>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52173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End slide - DIFFER image">
    <p:spTree>
      <p:nvGrpSpPr>
        <p:cNvPr id="1" name=""/>
        <p:cNvGrpSpPr/>
        <p:nvPr/>
      </p:nvGrpSpPr>
      <p:grpSpPr>
        <a:xfrm>
          <a:off x="0" y="0"/>
          <a:ext cx="0" cy="0"/>
          <a:chOff x="0" y="0"/>
          <a:chExt cx="0" cy="0"/>
        </a:xfrm>
      </p:grpSpPr>
      <p:pic>
        <p:nvPicPr>
          <p:cNvPr id="13" name="Afbeelding 12" descr="Afbeelding met vrouw, natuur&#10;&#10;Automatisch gegenereerde beschrijving">
            <a:extLst>
              <a:ext uri="{FF2B5EF4-FFF2-40B4-BE49-F238E27FC236}">
                <a16:creationId xmlns:a16="http://schemas.microsoft.com/office/drawing/2014/main" id="{2512E1A9-7D7F-4934-B6A5-91A8097868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93" t="52" r="22941"/>
          <a:stretch/>
        </p:blipFill>
        <p:spPr>
          <a:xfrm flipV="1">
            <a:off x="3782576" y="-1"/>
            <a:ext cx="8414444" cy="6858001"/>
          </a:xfrm>
          <a:prstGeom prst="rect">
            <a:avLst/>
          </a:prstGeom>
        </p:spPr>
      </p:pic>
      <p:pic>
        <p:nvPicPr>
          <p:cNvPr id="23" name="Afbeelding 22" descr="Afbeelding met persoon, man, binnen, muziek&#10;&#10;Automatisch gegenereerde beschrijving">
            <a:extLst>
              <a:ext uri="{FF2B5EF4-FFF2-40B4-BE49-F238E27FC236}">
                <a16:creationId xmlns:a16="http://schemas.microsoft.com/office/drawing/2014/main" id="{6228B1B6-3BA3-497C-95ED-C5D9105C24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88" t="130" r="5952" b="130"/>
          <a:stretch/>
        </p:blipFill>
        <p:spPr>
          <a:xfrm>
            <a:off x="-86424" y="0"/>
            <a:ext cx="3869000" cy="6858000"/>
          </a:xfrm>
          <a:prstGeom prst="rect">
            <a:avLst/>
          </a:prstGeom>
        </p:spPr>
      </p:pic>
      <p:pic>
        <p:nvPicPr>
          <p:cNvPr id="15" name="Afbeelding 14">
            <a:extLst>
              <a:ext uri="{FF2B5EF4-FFF2-40B4-BE49-F238E27FC236}">
                <a16:creationId xmlns:a16="http://schemas.microsoft.com/office/drawing/2014/main" id="{75DAF324-4755-455F-AB75-12704855F78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345220" y="2826242"/>
            <a:ext cx="877268" cy="874796"/>
          </a:xfrm>
          <a:prstGeom prst="rect">
            <a:avLst/>
          </a:prstGeom>
        </p:spPr>
      </p:pic>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4664248" y="1174120"/>
            <a:ext cx="7011815" cy="1410070"/>
          </a:xfrm>
          <a:prstGeom prst="rect">
            <a:avLst/>
          </a:prstGeom>
        </p:spPr>
        <p:txBody>
          <a:bodyPr bIns="0" anchor="t">
            <a:normAutofit/>
          </a:bodyPr>
          <a:lstStyle>
            <a:lvl1pPr algn="l">
              <a:defRPr sz="4200">
                <a:solidFill>
                  <a:schemeClr val="bg1"/>
                </a:solidFill>
              </a:defRPr>
            </a:lvl1pPr>
          </a:lstStyle>
          <a:p>
            <a:r>
              <a:rPr lang="en-US" dirty="0"/>
              <a:t>Click to add take home message (one line)</a:t>
            </a:r>
            <a:endParaRPr lang="en-GB" noProof="0" dirty="0"/>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4664248" y="2659093"/>
            <a:ext cx="7011815" cy="1063093"/>
          </a:xfrm>
        </p:spPr>
        <p:txBody>
          <a:bodyPr lIns="9000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key information</a:t>
            </a:r>
            <a:br>
              <a:rPr lang="en-US" dirty="0"/>
            </a:br>
            <a:r>
              <a:rPr lang="en-US" dirty="0"/>
              <a:t>to be displayed as final slide during discussion </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4674757" y="4156198"/>
            <a:ext cx="7001305" cy="365125"/>
          </a:xfrm>
        </p:spPr>
        <p:txBody>
          <a:bodyPr vert="horz" lIns="91440" tIns="45720" rIns="0" bIns="45720" rtlCol="0" anchor="ctr">
            <a:noAutofit/>
          </a:bodyPr>
          <a:lstStyle>
            <a:lvl1pPr>
              <a:lnSpc>
                <a:spcPct val="100000"/>
              </a:lnSpc>
              <a:defRPr lang="nl-NL" sz="2200" spc="-40" baseline="0" dirty="0">
                <a:solidFill>
                  <a:schemeClr val="bg1"/>
                </a:solidFill>
              </a:defRPr>
            </a:lvl1pPr>
          </a:lstStyle>
          <a:p>
            <a:pPr lvl="0"/>
            <a:r>
              <a:rPr lang="en-US" noProof="0" dirty="0"/>
              <a:t>Click to edit author/presenter</a:t>
            </a:r>
            <a:endParaRPr lang="en-GB" noProof="0" dirty="0"/>
          </a:p>
        </p:txBody>
      </p:sp>
      <p:pic>
        <p:nvPicPr>
          <p:cNvPr id="21" name="Afbeelding 20">
            <a:extLst>
              <a:ext uri="{FF2B5EF4-FFF2-40B4-BE49-F238E27FC236}">
                <a16:creationId xmlns:a16="http://schemas.microsoft.com/office/drawing/2014/main" id="{4612B797-2D80-458A-8656-9BC30F61DB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92158" y="5813031"/>
            <a:ext cx="2857924" cy="712800"/>
          </a:xfrm>
          <a:prstGeom prst="rect">
            <a:avLst/>
          </a:prstGeom>
        </p:spPr>
      </p:pic>
    </p:spTree>
    <p:extLst>
      <p:ext uri="{BB962C8B-B14F-4D97-AF65-F5344CB8AC3E}">
        <p14:creationId xmlns:p14="http://schemas.microsoft.com/office/powerpoint/2010/main" val="326730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68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EB23EFB-2650-4B2E-B2C8-03284A4463FF}" type="datetime4">
              <a:rPr lang="en-GB" smtClean="0"/>
              <a:t>16 July 2024</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3" name="Tijdelijke aanduiding voor dianummer 5">
            <a:extLst>
              <a:ext uri="{FF2B5EF4-FFF2-40B4-BE49-F238E27FC236}">
                <a16:creationId xmlns:a16="http://schemas.microsoft.com/office/drawing/2014/main" id="{553E26FA-3773-470A-AAAD-81C91C27516C}"/>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68536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19247399-05FF-4E67-BE8C-487643249BD1}" type="datetime4">
              <a:rPr lang="en-GB" smtClean="0"/>
              <a:t>16 July 2024</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2" name="Tijdelijke aanduiding voor dianummer 5">
            <a:extLst>
              <a:ext uri="{FF2B5EF4-FFF2-40B4-BE49-F238E27FC236}">
                <a16:creationId xmlns:a16="http://schemas.microsoft.com/office/drawing/2014/main" id="{59EEB36E-3627-4A84-A3BA-9AA3D876B8AB}"/>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96283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8F98CFCF-DA6D-402C-AC5A-A9736098B622}" type="datetime4">
              <a:rPr lang="en-GB" smtClean="0"/>
              <a:t>16 July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0" name="Tijdelijke aanduiding voor dianummer 5">
            <a:extLst>
              <a:ext uri="{FF2B5EF4-FFF2-40B4-BE49-F238E27FC236}">
                <a16:creationId xmlns:a16="http://schemas.microsoft.com/office/drawing/2014/main" id="{5DA73902-F8F9-4FA5-9AB3-2C3A9B42F7E9}"/>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88494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83E4AE3D-5BF3-4924-A4A5-A7345CDAAB90}" type="datetime4">
              <a:rPr lang="en-GB" smtClean="0"/>
              <a:t>16 July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7F5603FA-107F-400E-9786-33F773174550}"/>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44596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64494"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3367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02846"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72021"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64494"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64494"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33670"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3367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02846"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02846"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02846"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72021"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72021"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72021"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1E14EFA6-22EE-4AEA-87E8-50A2C39DCF1E}" type="datetime4">
              <a:rPr lang="en-GB" smtClean="0"/>
              <a:t>16 July 2024</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58" name="Tijdelijke aanduiding voor dianummer 5">
            <a:extLst>
              <a:ext uri="{FF2B5EF4-FFF2-40B4-BE49-F238E27FC236}">
                <a16:creationId xmlns:a16="http://schemas.microsoft.com/office/drawing/2014/main" id="{C8319D7B-AEDB-49D5-8483-7ACABB4C0874}"/>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403162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2FFD186D-C165-4D43-B160-5EC29AC58B65}" type="datetime4">
              <a:rPr lang="en-GB" smtClean="0"/>
              <a:t>16 July 2024</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25" name="Tijdelijke aanduiding voor dianummer 5">
            <a:extLst>
              <a:ext uri="{FF2B5EF4-FFF2-40B4-BE49-F238E27FC236}">
                <a16:creationId xmlns:a16="http://schemas.microsoft.com/office/drawing/2014/main" id="{3978C832-D700-4C81-A864-D2FEAF5A6CE9}"/>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9310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A23645FE-DE83-4F98-904B-F346E1A432C7}" type="datetime4">
              <a:rPr lang="en-GB" smtClean="0"/>
              <a:t>16 July 2024</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33" name="Tijdelijke aanduiding voor dianummer 5">
            <a:extLst>
              <a:ext uri="{FF2B5EF4-FFF2-40B4-BE49-F238E27FC236}">
                <a16:creationId xmlns:a16="http://schemas.microsoft.com/office/drawing/2014/main" id="{4337D4DD-E23F-408B-91D8-E287810B59D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113930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49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2A00300-B5A1-4352-AD7D-2710B9E83F6D}" type="datetime4">
              <a:rPr lang="en-GB" smtClean="0"/>
              <a:t>16 July 2024</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1" name="Tijdelijke aanduiding voor dianummer 5">
            <a:extLst>
              <a:ext uri="{FF2B5EF4-FFF2-40B4-BE49-F238E27FC236}">
                <a16:creationId xmlns:a16="http://schemas.microsoft.com/office/drawing/2014/main" id="{E527BFBC-FC6A-4F68-B9A0-4F0883FFF990}"/>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17403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nd slide - Custom image">
    <p:spTree>
      <p:nvGrpSpPr>
        <p:cNvPr id="1" name=""/>
        <p:cNvGrpSpPr/>
        <p:nvPr/>
      </p:nvGrpSpPr>
      <p:grpSpPr>
        <a:xfrm>
          <a:off x="0" y="0"/>
          <a:ext cx="0" cy="0"/>
          <a:chOff x="0" y="0"/>
          <a:chExt cx="0" cy="0"/>
        </a:xfrm>
      </p:grpSpPr>
      <p:pic>
        <p:nvPicPr>
          <p:cNvPr id="19" name="Picture Placeholder 17" descr="A picture containing white, monitor, black, sitting&#10;&#10;Description automatically generated">
            <a:extLst>
              <a:ext uri="{FF2B5EF4-FFF2-40B4-BE49-F238E27FC236}">
                <a16:creationId xmlns:a16="http://schemas.microsoft.com/office/drawing/2014/main" id="{C9978D68-0432-4FC4-AC34-857F50EA015F}"/>
              </a:ext>
            </a:extLst>
          </p:cNvPr>
          <p:cNvPicPr>
            <a:picLocks noChangeAspect="1"/>
          </p:cNvPicPr>
          <p:nvPr userDrawn="1"/>
        </p:nvPicPr>
        <p:blipFill>
          <a:blip r:embed="rId2">
            <a:extLst>
              <a:ext uri="{28A0092B-C50C-407E-A947-70E740481C1C}">
                <a14:useLocalDpi xmlns:a14="http://schemas.microsoft.com/office/drawing/2010/main" val="0"/>
              </a:ext>
            </a:extLst>
          </a:blip>
          <a:srcRect t="19964" b="19964"/>
          <a:stretch>
            <a:fillRect/>
          </a:stretch>
        </p:blipFill>
        <p:spPr>
          <a:xfrm>
            <a:off x="0" y="-11487"/>
            <a:ext cx="4760818" cy="6875824"/>
          </a:xfrm>
          <a:prstGeom prst="rect">
            <a:avLst/>
          </a:prstGeom>
        </p:spPr>
      </p:pic>
      <p:pic>
        <p:nvPicPr>
          <p:cNvPr id="18" name="Afbeelding 17" descr="Afbeelding met vrouw, natuur&#10;&#10;Automatisch gegenereerde beschrijving">
            <a:extLst>
              <a:ext uri="{FF2B5EF4-FFF2-40B4-BE49-F238E27FC236}">
                <a16:creationId xmlns:a16="http://schemas.microsoft.com/office/drawing/2014/main" id="{87718275-8A91-4D74-8351-1490F1B47B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93" t="52" r="22941"/>
          <a:stretch/>
        </p:blipFill>
        <p:spPr>
          <a:xfrm flipV="1">
            <a:off x="3782576" y="-2"/>
            <a:ext cx="8414444" cy="6858001"/>
          </a:xfrm>
          <a:prstGeom prst="rect">
            <a:avLst/>
          </a:prstGeom>
        </p:spPr>
      </p:pic>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4664248" y="1174120"/>
            <a:ext cx="7011815" cy="1410070"/>
          </a:xfrm>
          <a:prstGeom prst="rect">
            <a:avLst/>
          </a:prstGeom>
        </p:spPr>
        <p:txBody>
          <a:bodyPr bIns="0" anchor="t">
            <a:normAutofit/>
          </a:bodyPr>
          <a:lstStyle>
            <a:lvl1pPr algn="l">
              <a:defRPr sz="4200">
                <a:solidFill>
                  <a:schemeClr val="bg1"/>
                </a:solidFill>
              </a:defRPr>
            </a:lvl1pPr>
          </a:lstStyle>
          <a:p>
            <a:r>
              <a:rPr lang="en-US" dirty="0"/>
              <a:t>Click to add take home message (one line)</a:t>
            </a:r>
            <a:endParaRPr lang="en-GB" noProof="0" dirty="0"/>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4664248" y="2659093"/>
            <a:ext cx="7011815" cy="1063093"/>
          </a:xfrm>
        </p:spPr>
        <p:txBody>
          <a:bodyPr lIns="9000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key information</a:t>
            </a:r>
            <a:br>
              <a:rPr lang="en-US" dirty="0"/>
            </a:br>
            <a:r>
              <a:rPr lang="en-US" dirty="0"/>
              <a:t>to be displayed as final slide during discussion </a:t>
            </a:r>
            <a:endParaRPr lang="nl-NL" dirty="0"/>
          </a:p>
        </p:txBody>
      </p:sp>
      <p:sp>
        <p:nvSpPr>
          <p:cNvPr id="16" name="Tijdelijke aanduiding voor afbeelding 15">
            <a:extLst>
              <a:ext uri="{FF2B5EF4-FFF2-40B4-BE49-F238E27FC236}">
                <a16:creationId xmlns:a16="http://schemas.microsoft.com/office/drawing/2014/main" id="{3193C12A-70D9-45BF-8613-5D1F7A788ADF}"/>
              </a:ext>
            </a:extLst>
          </p:cNvPr>
          <p:cNvSpPr>
            <a:spLocks noGrp="1"/>
          </p:cNvSpPr>
          <p:nvPr>
            <p:ph type="pic" sz="quarter" idx="14"/>
          </p:nvPr>
        </p:nvSpPr>
        <p:spPr>
          <a:xfrm>
            <a:off x="3345220" y="2826242"/>
            <a:ext cx="874713" cy="874713"/>
          </a:xfrm>
          <a:prstGeom prst="ellipse">
            <a:avLst/>
          </a:prstGeom>
          <a:blipFill dpi="0" rotWithShape="1">
            <a:blip r:embed="rId4">
              <a:extLst>
                <a:ext uri="{28A0092B-C50C-407E-A947-70E740481C1C}">
                  <a14:useLocalDpi xmlns:a14="http://schemas.microsoft.com/office/drawing/2010/main" val="0"/>
                </a:ext>
              </a:extLst>
            </a:blip>
            <a:srcRect/>
            <a:stretch>
              <a:fillRect l="-1034" t="-1034" r="-1034" b="-1034"/>
            </a:stretch>
          </a:blipFill>
        </p:spPr>
        <p:txBody>
          <a:bodyPr>
            <a:normAutofit/>
          </a:bodyPr>
          <a:lstStyle>
            <a:lvl1pPr>
              <a:defRPr sz="100">
                <a:solidFill>
                  <a:schemeClr val="accent4"/>
                </a:solidFill>
              </a:defRPr>
            </a:lvl1pPr>
          </a:lstStyle>
          <a:p>
            <a:r>
              <a:rPr lang="nl-NL"/>
              <a:t>Klik op het pictogram als u een afbeelding wilt toevoegen</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4674758" y="4156198"/>
            <a:ext cx="7011814" cy="365125"/>
          </a:xfrm>
        </p:spPr>
        <p:txBody>
          <a:bodyPr vert="horz" lIns="91440" tIns="45720" rIns="0" bIns="45720" rtlCol="0" anchor="ctr">
            <a:noAutofit/>
          </a:bodyPr>
          <a:lstStyle>
            <a:lvl1pPr>
              <a:lnSpc>
                <a:spcPct val="100000"/>
              </a:lnSpc>
              <a:defRPr lang="nl-NL" sz="2200" spc="-40" baseline="0" dirty="0">
                <a:solidFill>
                  <a:schemeClr val="bg1"/>
                </a:solidFill>
              </a:defRPr>
            </a:lvl1pPr>
          </a:lstStyle>
          <a:p>
            <a:pPr lvl="0"/>
            <a:r>
              <a:rPr lang="en-US" noProof="0" dirty="0"/>
              <a:t>Click to edit author/presenter</a:t>
            </a:r>
            <a:endParaRPr lang="en-GB" noProof="0" dirty="0"/>
          </a:p>
        </p:txBody>
      </p:sp>
      <p:sp>
        <p:nvSpPr>
          <p:cNvPr id="11" name="Tekstvak 10">
            <a:extLst>
              <a:ext uri="{FF2B5EF4-FFF2-40B4-BE49-F238E27FC236}">
                <a16:creationId xmlns:a16="http://schemas.microsoft.com/office/drawing/2014/main" id="{842E7C8E-4FEA-4866-8D67-3D0CA3CC4ECF}"/>
              </a:ext>
            </a:extLst>
          </p:cNvPr>
          <p:cNvSpPr txBox="1"/>
          <p:nvPr userDrawn="1"/>
        </p:nvSpPr>
        <p:spPr>
          <a:xfrm>
            <a:off x="-3541100" y="2091690"/>
            <a:ext cx="2535952" cy="738664"/>
          </a:xfrm>
          <a:prstGeom prst="rect">
            <a:avLst/>
          </a:prstGeom>
          <a:noFill/>
        </p:spPr>
        <p:txBody>
          <a:bodyPr wrap="none" rtlCol="0">
            <a:spAutoFit/>
          </a:bodyPr>
          <a:lstStyle/>
          <a:p>
            <a:pPr algn="r"/>
            <a:r>
              <a:rPr lang="en-US" sz="1400" noProof="0" dirty="0">
                <a:solidFill>
                  <a:schemeClr val="bg2"/>
                </a:solidFill>
              </a:rPr>
              <a:t>After replacing a new image:</a:t>
            </a:r>
            <a:br>
              <a:rPr lang="en-US" sz="1400" noProof="0" dirty="0">
                <a:solidFill>
                  <a:schemeClr val="bg2"/>
                </a:solidFill>
              </a:rPr>
            </a:br>
            <a:r>
              <a:rPr lang="en-US" sz="1400" noProof="0" dirty="0">
                <a:solidFill>
                  <a:schemeClr val="bg2"/>
                </a:solidFill>
              </a:rPr>
              <a:t>make sure to arrange the image</a:t>
            </a:r>
            <a:br>
              <a:rPr lang="en-US" sz="1400" noProof="0" dirty="0">
                <a:solidFill>
                  <a:schemeClr val="bg2"/>
                </a:solidFill>
              </a:rPr>
            </a:br>
            <a:r>
              <a:rPr lang="en-US" sz="1400" noProof="0" dirty="0">
                <a:solidFill>
                  <a:schemeClr val="bg2"/>
                </a:solidFill>
              </a:rPr>
              <a:t>to the background</a:t>
            </a:r>
          </a:p>
        </p:txBody>
      </p:sp>
      <p:sp>
        <p:nvSpPr>
          <p:cNvPr id="12" name="Gelijkbenige driehoek 11">
            <a:extLst>
              <a:ext uri="{FF2B5EF4-FFF2-40B4-BE49-F238E27FC236}">
                <a16:creationId xmlns:a16="http://schemas.microsoft.com/office/drawing/2014/main" id="{C9D9E286-C0FC-4596-85E8-38564247CDC5}"/>
              </a:ext>
            </a:extLst>
          </p:cNvPr>
          <p:cNvSpPr/>
          <p:nvPr userDrawn="1"/>
        </p:nvSpPr>
        <p:spPr>
          <a:xfrm rot="5400000" flipH="1">
            <a:off x="-1005157" y="2192392"/>
            <a:ext cx="217170" cy="18721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260C74DA-30F0-4253-B617-8A070B7777C2}"/>
              </a:ext>
            </a:extLst>
          </p:cNvPr>
          <p:cNvSpPr txBox="1"/>
          <p:nvPr userDrawn="1"/>
        </p:nvSpPr>
        <p:spPr>
          <a:xfrm>
            <a:off x="-2945103" y="3268980"/>
            <a:ext cx="1939955" cy="523220"/>
          </a:xfrm>
          <a:prstGeom prst="rect">
            <a:avLst/>
          </a:prstGeom>
          <a:noFill/>
        </p:spPr>
        <p:txBody>
          <a:bodyPr wrap="none" rtlCol="0">
            <a:spAutoFit/>
          </a:bodyPr>
          <a:lstStyle/>
          <a:p>
            <a:pPr algn="r"/>
            <a:r>
              <a:rPr lang="en-GB" sz="1400" noProof="0" dirty="0">
                <a:solidFill>
                  <a:schemeClr val="bg2"/>
                </a:solidFill>
              </a:rPr>
              <a:t>Don’t add an image,</a:t>
            </a:r>
            <a:br>
              <a:rPr lang="en-GB" sz="1400" noProof="0" dirty="0">
                <a:solidFill>
                  <a:schemeClr val="bg2"/>
                </a:solidFill>
              </a:rPr>
            </a:br>
            <a:r>
              <a:rPr lang="en-GB" sz="1400" noProof="0" dirty="0">
                <a:solidFill>
                  <a:schemeClr val="bg2"/>
                </a:solidFill>
              </a:rPr>
              <a:t>in the circle placeholder</a:t>
            </a:r>
          </a:p>
        </p:txBody>
      </p:sp>
      <p:sp>
        <p:nvSpPr>
          <p:cNvPr id="14" name="Gelijkbenige driehoek 13">
            <a:extLst>
              <a:ext uri="{FF2B5EF4-FFF2-40B4-BE49-F238E27FC236}">
                <a16:creationId xmlns:a16="http://schemas.microsoft.com/office/drawing/2014/main" id="{2B710E17-039F-48FA-84AA-5509F0041060}"/>
              </a:ext>
            </a:extLst>
          </p:cNvPr>
          <p:cNvSpPr/>
          <p:nvPr userDrawn="1"/>
        </p:nvSpPr>
        <p:spPr>
          <a:xfrm rot="5400000" flipH="1">
            <a:off x="-1005157" y="3369682"/>
            <a:ext cx="217170" cy="18721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1">
            <a:extLst>
              <a:ext uri="{FF2B5EF4-FFF2-40B4-BE49-F238E27FC236}">
                <a16:creationId xmlns:a16="http://schemas.microsoft.com/office/drawing/2014/main" id="{1099820C-86C2-49E4-8747-4C2BF8D10E0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92158" y="5813031"/>
            <a:ext cx="2857924" cy="712800"/>
          </a:xfrm>
          <a:prstGeom prst="rect">
            <a:avLst/>
          </a:prstGeom>
        </p:spPr>
      </p:pic>
    </p:spTree>
    <p:extLst>
      <p:ext uri="{BB962C8B-B14F-4D97-AF65-F5344CB8AC3E}">
        <p14:creationId xmlns:p14="http://schemas.microsoft.com/office/powerpoint/2010/main" val="376216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AF61D97E-C239-4D61-8C3F-E451C11BCFDD}" type="datetime4">
              <a:rPr lang="en-GB" smtClean="0"/>
              <a:t>16 July 2024</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2" name="Tijdelijke aanduiding voor dianummer 5">
            <a:extLst>
              <a:ext uri="{FF2B5EF4-FFF2-40B4-BE49-F238E27FC236}">
                <a16:creationId xmlns:a16="http://schemas.microsoft.com/office/drawing/2014/main" id="{B57305E4-6A9B-4D6F-9D85-6F15BCF092E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65376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A2C03344-2E65-4FBF-8250-2F79288C7921}" type="datetime4">
              <a:rPr lang="en-GB" smtClean="0"/>
              <a:t>16 July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0" name="Tijdelijke aanduiding voor dianummer 5">
            <a:extLst>
              <a:ext uri="{FF2B5EF4-FFF2-40B4-BE49-F238E27FC236}">
                <a16:creationId xmlns:a16="http://schemas.microsoft.com/office/drawing/2014/main" id="{259D74ED-1BAB-4FBA-8486-79411567B8D9}"/>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423976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8ABA2A7-197A-40CD-9EE9-FE48D20C2A3A}" type="datetime4">
              <a:rPr lang="en-GB" smtClean="0"/>
              <a:t>16 July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116F3EBB-D968-46B8-B673-0C5961440E8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63237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64494"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3367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02846"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72021"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64494"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64494"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33670"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3367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02846"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02846"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02846"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72021"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72021"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72021"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BDDBFFB-348C-4F47-BCCD-667AE30CC95B}" type="datetime4">
              <a:rPr lang="en-GB" smtClean="0"/>
              <a:t>16 July 2024</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58" name="Tijdelijke aanduiding voor dianummer 5">
            <a:extLst>
              <a:ext uri="{FF2B5EF4-FFF2-40B4-BE49-F238E27FC236}">
                <a16:creationId xmlns:a16="http://schemas.microsoft.com/office/drawing/2014/main" id="{C8C03DB3-583B-4DF1-A71C-17CDE9EF06B5}"/>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49208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BB2EBD9B-4ED2-43E8-BF4F-AF0275AD66EB}" type="datetime4">
              <a:rPr lang="en-GB" smtClean="0"/>
              <a:t>16 July 2024</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25" name="Tijdelijke aanduiding voor dianummer 5">
            <a:extLst>
              <a:ext uri="{FF2B5EF4-FFF2-40B4-BE49-F238E27FC236}">
                <a16:creationId xmlns:a16="http://schemas.microsoft.com/office/drawing/2014/main" id="{1D9815BA-2AEB-4847-B651-32EF707151F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4055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3067FFDA-6A0D-4313-9A10-28DB56C2AC26}" type="datetime4">
              <a:rPr lang="en-GB" smtClean="0"/>
              <a:t>16 July 2024</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33" name="Tijdelijke aanduiding voor dianummer 5">
            <a:extLst>
              <a:ext uri="{FF2B5EF4-FFF2-40B4-BE49-F238E27FC236}">
                <a16:creationId xmlns:a16="http://schemas.microsoft.com/office/drawing/2014/main" id="{8AF31FF6-EA75-4888-8D6D-52972ED6AD9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421663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14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2A00300-B5A1-4352-AD7D-2710B9E83F6D}" type="datetime4">
              <a:rPr lang="en-GB" smtClean="0"/>
              <a:t>16 July 2024</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1" name="Tijdelijke aanduiding voor dianummer 5">
            <a:extLst>
              <a:ext uri="{FF2B5EF4-FFF2-40B4-BE49-F238E27FC236}">
                <a16:creationId xmlns:a16="http://schemas.microsoft.com/office/drawing/2014/main" id="{E527BFBC-FC6A-4F68-B9A0-4F0883FFF990}"/>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57111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AF61D97E-C239-4D61-8C3F-E451C11BCFDD}" type="datetime4">
              <a:rPr lang="en-GB" smtClean="0"/>
              <a:t>16 July 2024</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2" name="Tijdelijke aanduiding voor dianummer 5">
            <a:extLst>
              <a:ext uri="{FF2B5EF4-FFF2-40B4-BE49-F238E27FC236}">
                <a16:creationId xmlns:a16="http://schemas.microsoft.com/office/drawing/2014/main" id="{B57305E4-6A9B-4D6F-9D85-6F15BCF092E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154035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A2C03344-2E65-4FBF-8250-2F79288C7921}" type="datetime4">
              <a:rPr lang="en-GB" smtClean="0"/>
              <a:t>16 July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10" name="Tijdelijke aanduiding voor dianummer 5">
            <a:extLst>
              <a:ext uri="{FF2B5EF4-FFF2-40B4-BE49-F238E27FC236}">
                <a16:creationId xmlns:a16="http://schemas.microsoft.com/office/drawing/2014/main" id="{259D74ED-1BAB-4FBA-8486-79411567B8D9}"/>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52423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83213"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52389"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21565"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9074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83213"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83213"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52389"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52389"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21565"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21565"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21565"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90740"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9074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9074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7" name="Tijdelijke aanduiding voor dianummer 5">
            <a:extLst>
              <a:ext uri="{FF2B5EF4-FFF2-40B4-BE49-F238E27FC236}">
                <a16:creationId xmlns:a16="http://schemas.microsoft.com/office/drawing/2014/main" id="{8A3ADC05-9821-42E9-BA7B-62837F2E0915}"/>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196128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8ABA2A7-197A-40CD-9EE9-FE48D20C2A3A}" type="datetime4">
              <a:rPr lang="en-GB" smtClean="0"/>
              <a:t>16 July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116F3EBB-D968-46B8-B673-0C5961440E8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32404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64494"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3367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02846"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72021"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64494"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64494"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33670"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3367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02846"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02846"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02846"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72021"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72021"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72021"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BDDBFFB-348C-4F47-BCCD-667AE30CC95B}" type="datetime4">
              <a:rPr lang="en-GB" smtClean="0"/>
              <a:t>16 July 2024</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58" name="Tijdelijke aanduiding voor dianummer 5">
            <a:extLst>
              <a:ext uri="{FF2B5EF4-FFF2-40B4-BE49-F238E27FC236}">
                <a16:creationId xmlns:a16="http://schemas.microsoft.com/office/drawing/2014/main" id="{C8C03DB3-583B-4DF1-A71C-17CDE9EF06B5}"/>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72977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BB2EBD9B-4ED2-43E8-BF4F-AF0275AD66EB}" type="datetime4">
              <a:rPr lang="en-GB" smtClean="0"/>
              <a:t>16 July 2024</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25" name="Tijdelijke aanduiding voor dianummer 5">
            <a:extLst>
              <a:ext uri="{FF2B5EF4-FFF2-40B4-BE49-F238E27FC236}">
                <a16:creationId xmlns:a16="http://schemas.microsoft.com/office/drawing/2014/main" id="{1D9815BA-2AEB-4847-B651-32EF707151F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198587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3067FFDA-6A0D-4313-9A10-28DB56C2AC26}" type="datetime4">
              <a:rPr lang="en-GB" smtClean="0"/>
              <a:t>16 July 2024</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sp>
        <p:nvSpPr>
          <p:cNvPr id="33" name="Tijdelijke aanduiding voor dianummer 5">
            <a:extLst>
              <a:ext uri="{FF2B5EF4-FFF2-40B4-BE49-F238E27FC236}">
                <a16:creationId xmlns:a16="http://schemas.microsoft.com/office/drawing/2014/main" id="{8AF31FF6-EA75-4888-8D6D-52972ED6AD9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105995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68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ijdelijke aanduiding voor dianummer 5">
            <a:extLst>
              <a:ext uri="{FF2B5EF4-FFF2-40B4-BE49-F238E27FC236}">
                <a16:creationId xmlns:a16="http://schemas.microsoft.com/office/drawing/2014/main" id="{A00A7BDA-065E-4DB2-8FCC-E1F72517F5D8}"/>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6495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ijdelijke aanduiding voor dianummer 5">
            <a:extLst>
              <a:ext uri="{FF2B5EF4-FFF2-40B4-BE49-F238E27FC236}">
                <a16:creationId xmlns:a16="http://schemas.microsoft.com/office/drawing/2014/main" id="{8F802402-6354-4277-ACE2-B6F3163C4879}"/>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48768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10" name="Tijdelijke aanduiding voor dianummer 5">
            <a:extLst>
              <a:ext uri="{FF2B5EF4-FFF2-40B4-BE49-F238E27FC236}">
                <a16:creationId xmlns:a16="http://schemas.microsoft.com/office/drawing/2014/main" id="{90EC1D06-D0D6-43A4-9CEF-30FB79B34C49}"/>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
        <p:nvSpPr>
          <p:cNvPr id="3" name="Rectangle 2">
            <a:extLst>
              <a:ext uri="{FF2B5EF4-FFF2-40B4-BE49-F238E27FC236}">
                <a16:creationId xmlns:a16="http://schemas.microsoft.com/office/drawing/2014/main" id="{51AE223A-1F61-437B-AA82-82EA885EBBF7}"/>
              </a:ext>
            </a:extLst>
          </p:cNvPr>
          <p:cNvSpPr/>
          <p:nvPr userDrawn="1"/>
        </p:nvSpPr>
        <p:spPr>
          <a:xfrm>
            <a:off x="360000" y="5947954"/>
            <a:ext cx="641486" cy="833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a:solidFill>
                  <a:schemeClr val="bg1"/>
                </a:solidFill>
              </a:ln>
              <a:solidFill>
                <a:schemeClr val="bg1"/>
              </a:solidFill>
            </a:endParaRPr>
          </a:p>
        </p:txBody>
      </p:sp>
    </p:spTree>
    <p:extLst>
      <p:ext uri="{BB962C8B-B14F-4D97-AF65-F5344CB8AC3E}">
        <p14:creationId xmlns:p14="http://schemas.microsoft.com/office/powerpoint/2010/main" val="191082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0.jp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2.png"/><Relationship Id="rId5" Type="http://schemas.openxmlformats.org/officeDocument/2006/relationships/slideLayout" Target="../slideLayouts/slideLayout26.xml"/><Relationship Id="rId10" Type="http://schemas.openxmlformats.org/officeDocument/2006/relationships/image" Target="../media/image10.jp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2.png"/><Relationship Id="rId5" Type="http://schemas.openxmlformats.org/officeDocument/2006/relationships/slideLayout" Target="../slideLayouts/slideLayout34.xml"/><Relationship Id="rId10" Type="http://schemas.openxmlformats.org/officeDocument/2006/relationships/image" Target="../media/image13.jpg"/><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2.png"/><Relationship Id="rId5" Type="http://schemas.openxmlformats.org/officeDocument/2006/relationships/slideLayout" Target="../slideLayouts/slideLayout42.xml"/><Relationship Id="rId10" Type="http://schemas.openxmlformats.org/officeDocument/2006/relationships/image" Target="../media/image15.jpg"/><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2.png"/><Relationship Id="rId5" Type="http://schemas.openxmlformats.org/officeDocument/2006/relationships/slideLayout" Target="../slideLayouts/slideLayout50.xml"/><Relationship Id="rId10" Type="http://schemas.openxmlformats.org/officeDocument/2006/relationships/image" Target="../media/image15.jpg"/><Relationship Id="rId4" Type="http://schemas.openxmlformats.org/officeDocument/2006/relationships/slideLayout" Target="../slideLayouts/slideLayout49.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jdelijke aanduiding voor dianummer 5">
            <a:extLst>
              <a:ext uri="{FF2B5EF4-FFF2-40B4-BE49-F238E27FC236}">
                <a16:creationId xmlns:a16="http://schemas.microsoft.com/office/drawing/2014/main" id="{820B0E81-3B52-4998-8953-800B819F0935}"/>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033939" y="0"/>
            <a:ext cx="160720" cy="1331683"/>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7F37E0D2-8AAE-4042-97F8-7B885754870A}"/>
              </a:ext>
            </a:extLst>
          </p:cNvPr>
          <p:cNvSpPr txBox="1"/>
          <p:nvPr userDrawn="1"/>
        </p:nvSpPr>
        <p:spPr>
          <a:xfrm>
            <a:off x="11420230" y="6073200"/>
            <a:ext cx="486019"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/22</a:t>
            </a:r>
          </a:p>
        </p:txBody>
      </p:sp>
    </p:spTree>
    <p:extLst>
      <p:ext uri="{BB962C8B-B14F-4D97-AF65-F5344CB8AC3E}">
        <p14:creationId xmlns:p14="http://schemas.microsoft.com/office/powerpoint/2010/main" val="136916977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9" r:id="rId3"/>
    <p:sldLayoutId id="2147483660" r:id="rId4"/>
    <p:sldLayoutId id="2147483661" r:id="rId5"/>
    <p:sldLayoutId id="2147483651" r:id="rId6"/>
    <p:sldLayoutId id="2147483650" r:id="rId7"/>
    <p:sldLayoutId id="2147483652" r:id="rId8"/>
    <p:sldLayoutId id="2147483654" r:id="rId9"/>
    <p:sldLayoutId id="2147483694" r:id="rId10"/>
    <p:sldLayoutId id="2147483658" r:id="rId11"/>
    <p:sldLayoutId id="2147483662" r:id="rId12"/>
    <p:sldLayoutId id="214748369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6" userDrawn="1">
          <p15:clr>
            <a:srgbClr val="F26B43"/>
          </p15:clr>
        </p15:guide>
        <p15:guide id="4" pos="7129" userDrawn="1">
          <p15:clr>
            <a:srgbClr val="F26B43"/>
          </p15:clr>
        </p15:guide>
        <p15:guide id="6" orient="horz" pos="3720" userDrawn="1">
          <p15:clr>
            <a:srgbClr val="F26B43"/>
          </p15:clr>
        </p15:guide>
        <p15:guide id="8" orient="horz" pos="111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2033939" y="1"/>
            <a:ext cx="160720" cy="1331680"/>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sp>
        <p:nvSpPr>
          <p:cNvPr id="43" name="Gelijkbenige driehoek 42">
            <a:extLst>
              <a:ext uri="{FF2B5EF4-FFF2-40B4-BE49-F238E27FC236}">
                <a16:creationId xmlns:a16="http://schemas.microsoft.com/office/drawing/2014/main" id="{E3E96BB4-7614-450E-A4BD-346FBF89C3E4}"/>
              </a:ext>
            </a:extLst>
          </p:cNvPr>
          <p:cNvSpPr/>
          <p:nvPr userDrawn="1"/>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65662232-35B8-4B75-9B38-6D60B467A78B}"/>
              </a:ext>
            </a:extLst>
          </p:cNvPr>
          <p:cNvSpPr txBox="1"/>
          <p:nvPr userDrawn="1"/>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0" name="Gelijkbenige driehoek 39">
            <a:extLst>
              <a:ext uri="{FF2B5EF4-FFF2-40B4-BE49-F238E27FC236}">
                <a16:creationId xmlns:a16="http://schemas.microsoft.com/office/drawing/2014/main" id="{88CC8A62-FBB8-4488-8B6A-3D03730563BF}"/>
              </a:ext>
            </a:extLst>
          </p:cNvPr>
          <p:cNvSpPr/>
          <p:nvPr userDrawn="1"/>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06AEA005-9735-4990-8D13-42ABAD6E1C27}"/>
              </a:ext>
            </a:extLst>
          </p:cNvPr>
          <p:cNvSpPr txBox="1"/>
          <p:nvPr userDrawn="1"/>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4" name="Gelijkbenige driehoek 43">
            <a:extLst>
              <a:ext uri="{FF2B5EF4-FFF2-40B4-BE49-F238E27FC236}">
                <a16:creationId xmlns:a16="http://schemas.microsoft.com/office/drawing/2014/main" id="{8A61E96C-C91A-4FE0-AA88-1E5D09ACBC22}"/>
              </a:ext>
            </a:extLst>
          </p:cNvPr>
          <p:cNvSpPr/>
          <p:nvPr userDrawn="1"/>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8F7A53D1-31BF-4631-B5E2-371F5C5128E4}"/>
              </a:ext>
            </a:extLst>
          </p:cNvPr>
          <p:cNvSpPr txBox="1"/>
          <p:nvPr userDrawn="1"/>
        </p:nvSpPr>
        <p:spPr>
          <a:xfrm>
            <a:off x="11420230" y="6073200"/>
            <a:ext cx="531137"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/55</a:t>
            </a:r>
          </a:p>
        </p:txBody>
      </p:sp>
      <p:sp>
        <p:nvSpPr>
          <p:cNvPr id="45" name="Tijdelijke aanduiding voor dianummer 5">
            <a:extLst>
              <a:ext uri="{FF2B5EF4-FFF2-40B4-BE49-F238E27FC236}">
                <a16:creationId xmlns:a16="http://schemas.microsoft.com/office/drawing/2014/main" id="{8D47B8E5-4584-427D-89B6-F0A8EECB691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
        <p:nvSpPr>
          <p:cNvPr id="46" name="Tekstvak 45">
            <a:extLst>
              <a:ext uri="{FF2B5EF4-FFF2-40B4-BE49-F238E27FC236}">
                <a16:creationId xmlns:a16="http://schemas.microsoft.com/office/drawing/2014/main" id="{4311A79A-368E-406B-8827-98156CFDAC53}"/>
              </a:ext>
            </a:extLst>
          </p:cNvPr>
          <p:cNvSpPr txBox="1"/>
          <p:nvPr userDrawn="1"/>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47" name="Gelijkbenige driehoek 46">
            <a:extLst>
              <a:ext uri="{FF2B5EF4-FFF2-40B4-BE49-F238E27FC236}">
                <a16:creationId xmlns:a16="http://schemas.microsoft.com/office/drawing/2014/main" id="{51CD1C24-5024-4CFC-AFDC-F41D0C33828D}"/>
              </a:ext>
            </a:extLst>
          </p:cNvPr>
          <p:cNvSpPr/>
          <p:nvPr userDrawn="1"/>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916D1EBF-D309-4BF3-94AB-FE2F3C91CAB2}"/>
              </a:ext>
            </a:extLst>
          </p:cNvPr>
          <p:cNvSpPr txBox="1"/>
          <p:nvPr userDrawn="1"/>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9" name="Gelijkbenige driehoek 48">
            <a:extLst>
              <a:ext uri="{FF2B5EF4-FFF2-40B4-BE49-F238E27FC236}">
                <a16:creationId xmlns:a16="http://schemas.microsoft.com/office/drawing/2014/main" id="{65096C4E-8338-4BC4-9317-072A824911A7}"/>
              </a:ext>
            </a:extLst>
          </p:cNvPr>
          <p:cNvSpPr/>
          <p:nvPr userDrawn="1"/>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ekstvak 62">
            <a:extLst>
              <a:ext uri="{FF2B5EF4-FFF2-40B4-BE49-F238E27FC236}">
                <a16:creationId xmlns:a16="http://schemas.microsoft.com/office/drawing/2014/main" id="{AC252D11-3125-4414-A394-07D78A75915A}"/>
              </a:ext>
            </a:extLst>
          </p:cNvPr>
          <p:cNvSpPr txBox="1"/>
          <p:nvPr userDrawn="1"/>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64" name="Tekstvak 63">
            <a:extLst>
              <a:ext uri="{FF2B5EF4-FFF2-40B4-BE49-F238E27FC236}">
                <a16:creationId xmlns:a16="http://schemas.microsoft.com/office/drawing/2014/main" id="{F5DE2D96-C0C2-49D6-BC7A-C2CC1AF57C11}"/>
              </a:ext>
            </a:extLst>
          </p:cNvPr>
          <p:cNvSpPr txBox="1"/>
          <p:nvPr userDrawn="1"/>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66" name="Rechthoek 65">
            <a:extLst>
              <a:ext uri="{FF2B5EF4-FFF2-40B4-BE49-F238E27FC236}">
                <a16:creationId xmlns:a16="http://schemas.microsoft.com/office/drawing/2014/main" id="{ADF6AC97-EF5C-4EA9-A1D3-C9AE8D75CC76}"/>
              </a:ext>
            </a:extLst>
          </p:cNvPr>
          <p:cNvSpPr/>
          <p:nvPr userDrawn="1"/>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8D9C65DC-5BF4-4803-AE2E-2089A4633B10}"/>
              </a:ext>
            </a:extLst>
          </p:cNvPr>
          <p:cNvSpPr/>
          <p:nvPr userDrawn="1"/>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C385C11D-9584-4B73-B4F6-61945CE24A41}"/>
              </a:ext>
            </a:extLst>
          </p:cNvPr>
          <p:cNvSpPr/>
          <p:nvPr userDrawn="1"/>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EF609B4F-AD1F-45D5-AAAF-F98951815648}"/>
              </a:ext>
            </a:extLst>
          </p:cNvPr>
          <p:cNvSpPr/>
          <p:nvPr userDrawn="1"/>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73">
            <a:extLst>
              <a:ext uri="{FF2B5EF4-FFF2-40B4-BE49-F238E27FC236}">
                <a16:creationId xmlns:a16="http://schemas.microsoft.com/office/drawing/2014/main" id="{14CF6F96-25A3-44B9-9D8C-EDCFEE501769}"/>
              </a:ext>
            </a:extLst>
          </p:cNvPr>
          <p:cNvSpPr/>
          <p:nvPr userDrawn="1"/>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5" name="Groep 74">
            <a:extLst>
              <a:ext uri="{FF2B5EF4-FFF2-40B4-BE49-F238E27FC236}">
                <a16:creationId xmlns:a16="http://schemas.microsoft.com/office/drawing/2014/main" id="{63F830B9-CF1E-4B0D-82A4-AF8620C7649B}"/>
              </a:ext>
            </a:extLst>
          </p:cNvPr>
          <p:cNvGrpSpPr/>
          <p:nvPr userDrawn="1"/>
        </p:nvGrpSpPr>
        <p:grpSpPr>
          <a:xfrm>
            <a:off x="-2274277" y="136525"/>
            <a:ext cx="2126134" cy="2463669"/>
            <a:chOff x="-1989269" y="136525"/>
            <a:chExt cx="1710726" cy="2463669"/>
          </a:xfrm>
        </p:grpSpPr>
        <p:cxnSp>
          <p:nvCxnSpPr>
            <p:cNvPr id="76" name="Rechte verbindingslijn 75">
              <a:extLst>
                <a:ext uri="{FF2B5EF4-FFF2-40B4-BE49-F238E27FC236}">
                  <a16:creationId xmlns:a16="http://schemas.microsoft.com/office/drawing/2014/main" id="{7E8E1357-3D2F-4EB7-8D75-C168029C0B21}"/>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8339A351-E498-403E-8E2F-80F63C0A469A}"/>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85ACB323-45A6-446C-9514-36FF0ACAC57B}"/>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 name="Tekstvak 14">
            <a:extLst>
              <a:ext uri="{FF2B5EF4-FFF2-40B4-BE49-F238E27FC236}">
                <a16:creationId xmlns:a16="http://schemas.microsoft.com/office/drawing/2014/main" id="{B7D25A9D-4D98-4175-89EB-AAD17FDA00ED}"/>
              </a:ext>
            </a:extLst>
          </p:cNvPr>
          <p:cNvSpPr txBox="1"/>
          <p:nvPr userDrawn="1"/>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39" name="Tekstvak 16">
            <a:extLst>
              <a:ext uri="{FF2B5EF4-FFF2-40B4-BE49-F238E27FC236}">
                <a16:creationId xmlns:a16="http://schemas.microsoft.com/office/drawing/2014/main" id="{BFDBA976-9561-4BBF-BF3D-F00EEAC9AFE2}"/>
              </a:ext>
            </a:extLst>
          </p:cNvPr>
          <p:cNvSpPr txBox="1"/>
          <p:nvPr userDrawn="1"/>
        </p:nvSpPr>
        <p:spPr>
          <a:xfrm>
            <a:off x="-1773141" y="110310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94 / 179 / 5</a:t>
            </a:r>
          </a:p>
        </p:txBody>
      </p:sp>
      <p:sp>
        <p:nvSpPr>
          <p:cNvPr id="42" name="Tekstvak 18">
            <a:extLst>
              <a:ext uri="{FF2B5EF4-FFF2-40B4-BE49-F238E27FC236}">
                <a16:creationId xmlns:a16="http://schemas.microsoft.com/office/drawing/2014/main" id="{0A34D8A6-AB57-4B7C-A4EE-478C5D901E37}"/>
              </a:ext>
            </a:extLst>
          </p:cNvPr>
          <p:cNvSpPr txBox="1"/>
          <p:nvPr userDrawn="1"/>
        </p:nvSpPr>
        <p:spPr>
          <a:xfrm>
            <a:off x="-1773141" y="1462056"/>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69 / 133 / 136</a:t>
            </a:r>
          </a:p>
        </p:txBody>
      </p:sp>
      <p:sp>
        <p:nvSpPr>
          <p:cNvPr id="50" name="Tekstvak 20">
            <a:extLst>
              <a:ext uri="{FF2B5EF4-FFF2-40B4-BE49-F238E27FC236}">
                <a16:creationId xmlns:a16="http://schemas.microsoft.com/office/drawing/2014/main" id="{951ECC24-2CF6-44B0-A332-1A6DCC4C419C}"/>
              </a:ext>
            </a:extLst>
          </p:cNvPr>
          <p:cNvSpPr txBox="1"/>
          <p:nvPr userDrawn="1"/>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51" name="Tekstvak 22">
            <a:extLst>
              <a:ext uri="{FF2B5EF4-FFF2-40B4-BE49-F238E27FC236}">
                <a16:creationId xmlns:a16="http://schemas.microsoft.com/office/drawing/2014/main" id="{9BC4E77B-5C5A-4762-8764-71E3976E8280}"/>
              </a:ext>
            </a:extLst>
          </p:cNvPr>
          <p:cNvSpPr txBox="1"/>
          <p:nvPr userDrawn="1"/>
        </p:nvSpPr>
        <p:spPr>
          <a:xfrm>
            <a:off x="-1773141" y="2179958"/>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66 / 103 / 127</a:t>
            </a:r>
          </a:p>
        </p:txBody>
      </p:sp>
    </p:spTree>
    <p:extLst>
      <p:ext uri="{BB962C8B-B14F-4D97-AF65-F5344CB8AC3E}">
        <p14:creationId xmlns:p14="http://schemas.microsoft.com/office/powerpoint/2010/main" val="55785922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95" r:id="rId5"/>
    <p:sldLayoutId id="2147483668" r:id="rId6"/>
    <p:sldLayoutId id="2147483674" r:id="rId7"/>
    <p:sldLayoutId id="214748367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2033939" y="1"/>
            <a:ext cx="160720" cy="1331680"/>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7911" y="6138000"/>
            <a:ext cx="501968" cy="493871"/>
          </a:xfrm>
          <a:prstGeom prst="rect">
            <a:avLst/>
          </a:prstGeom>
        </p:spPr>
      </p:pic>
      <p:sp>
        <p:nvSpPr>
          <p:cNvPr id="43" name="Gelijkbenige driehoek 42">
            <a:extLst>
              <a:ext uri="{FF2B5EF4-FFF2-40B4-BE49-F238E27FC236}">
                <a16:creationId xmlns:a16="http://schemas.microsoft.com/office/drawing/2014/main" id="{E3E96BB4-7614-450E-A4BD-346FBF89C3E4}"/>
              </a:ext>
            </a:extLst>
          </p:cNvPr>
          <p:cNvSpPr/>
          <p:nvPr userDrawn="1"/>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65662232-35B8-4B75-9B38-6D60B467A78B}"/>
              </a:ext>
            </a:extLst>
          </p:cNvPr>
          <p:cNvSpPr txBox="1"/>
          <p:nvPr userDrawn="1"/>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0" name="Gelijkbenige driehoek 39">
            <a:extLst>
              <a:ext uri="{FF2B5EF4-FFF2-40B4-BE49-F238E27FC236}">
                <a16:creationId xmlns:a16="http://schemas.microsoft.com/office/drawing/2014/main" id="{88CC8A62-FBB8-4488-8B6A-3D03730563BF}"/>
              </a:ext>
            </a:extLst>
          </p:cNvPr>
          <p:cNvSpPr/>
          <p:nvPr userDrawn="1"/>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06AEA005-9735-4990-8D13-42ABAD6E1C27}"/>
              </a:ext>
            </a:extLst>
          </p:cNvPr>
          <p:cNvSpPr txBox="1"/>
          <p:nvPr userDrawn="1"/>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4" name="Gelijkbenige driehoek 43">
            <a:extLst>
              <a:ext uri="{FF2B5EF4-FFF2-40B4-BE49-F238E27FC236}">
                <a16:creationId xmlns:a16="http://schemas.microsoft.com/office/drawing/2014/main" id="{8A61E96C-C91A-4FE0-AA88-1E5D09ACBC22}"/>
              </a:ext>
            </a:extLst>
          </p:cNvPr>
          <p:cNvSpPr/>
          <p:nvPr userDrawn="1"/>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8F7A53D1-31BF-4631-B5E2-371F5C5128E4}"/>
              </a:ext>
            </a:extLst>
          </p:cNvPr>
          <p:cNvSpPr txBox="1"/>
          <p:nvPr userDrawn="1"/>
        </p:nvSpPr>
        <p:spPr>
          <a:xfrm>
            <a:off x="11420230" y="6073200"/>
            <a:ext cx="531137"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/52</a:t>
            </a:r>
          </a:p>
        </p:txBody>
      </p:sp>
      <p:sp>
        <p:nvSpPr>
          <p:cNvPr id="45" name="Tijdelijke aanduiding voor dianummer 5">
            <a:extLst>
              <a:ext uri="{FF2B5EF4-FFF2-40B4-BE49-F238E27FC236}">
                <a16:creationId xmlns:a16="http://schemas.microsoft.com/office/drawing/2014/main" id="{8D47B8E5-4584-427D-89B6-F0A8EECB691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
        <p:nvSpPr>
          <p:cNvPr id="46" name="Tekstvak 45">
            <a:extLst>
              <a:ext uri="{FF2B5EF4-FFF2-40B4-BE49-F238E27FC236}">
                <a16:creationId xmlns:a16="http://schemas.microsoft.com/office/drawing/2014/main" id="{4311A79A-368E-406B-8827-98156CFDAC53}"/>
              </a:ext>
            </a:extLst>
          </p:cNvPr>
          <p:cNvSpPr txBox="1"/>
          <p:nvPr userDrawn="1"/>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47" name="Gelijkbenige driehoek 46">
            <a:extLst>
              <a:ext uri="{FF2B5EF4-FFF2-40B4-BE49-F238E27FC236}">
                <a16:creationId xmlns:a16="http://schemas.microsoft.com/office/drawing/2014/main" id="{51CD1C24-5024-4CFC-AFDC-F41D0C33828D}"/>
              </a:ext>
            </a:extLst>
          </p:cNvPr>
          <p:cNvSpPr/>
          <p:nvPr userDrawn="1"/>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916D1EBF-D309-4BF3-94AB-FE2F3C91CAB2}"/>
              </a:ext>
            </a:extLst>
          </p:cNvPr>
          <p:cNvSpPr txBox="1"/>
          <p:nvPr userDrawn="1"/>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9" name="Gelijkbenige driehoek 48">
            <a:extLst>
              <a:ext uri="{FF2B5EF4-FFF2-40B4-BE49-F238E27FC236}">
                <a16:creationId xmlns:a16="http://schemas.microsoft.com/office/drawing/2014/main" id="{65096C4E-8338-4BC4-9317-072A824911A7}"/>
              </a:ext>
            </a:extLst>
          </p:cNvPr>
          <p:cNvSpPr/>
          <p:nvPr userDrawn="1"/>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ekstvak 62">
            <a:extLst>
              <a:ext uri="{FF2B5EF4-FFF2-40B4-BE49-F238E27FC236}">
                <a16:creationId xmlns:a16="http://schemas.microsoft.com/office/drawing/2014/main" id="{AC252D11-3125-4414-A394-07D78A75915A}"/>
              </a:ext>
            </a:extLst>
          </p:cNvPr>
          <p:cNvSpPr txBox="1"/>
          <p:nvPr userDrawn="1"/>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64" name="Tekstvak 63">
            <a:extLst>
              <a:ext uri="{FF2B5EF4-FFF2-40B4-BE49-F238E27FC236}">
                <a16:creationId xmlns:a16="http://schemas.microsoft.com/office/drawing/2014/main" id="{F5DE2D96-C0C2-49D6-BC7A-C2CC1AF57C11}"/>
              </a:ext>
            </a:extLst>
          </p:cNvPr>
          <p:cNvSpPr txBox="1"/>
          <p:nvPr userDrawn="1"/>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66" name="Rechthoek 65">
            <a:extLst>
              <a:ext uri="{FF2B5EF4-FFF2-40B4-BE49-F238E27FC236}">
                <a16:creationId xmlns:a16="http://schemas.microsoft.com/office/drawing/2014/main" id="{ADF6AC97-EF5C-4EA9-A1D3-C9AE8D75CC76}"/>
              </a:ext>
            </a:extLst>
          </p:cNvPr>
          <p:cNvSpPr/>
          <p:nvPr userDrawn="1"/>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8D9C65DC-5BF4-4803-AE2E-2089A4633B10}"/>
              </a:ext>
            </a:extLst>
          </p:cNvPr>
          <p:cNvSpPr/>
          <p:nvPr userDrawn="1"/>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C385C11D-9584-4B73-B4F6-61945CE24A41}"/>
              </a:ext>
            </a:extLst>
          </p:cNvPr>
          <p:cNvSpPr/>
          <p:nvPr userDrawn="1"/>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EF609B4F-AD1F-45D5-AAAF-F98951815648}"/>
              </a:ext>
            </a:extLst>
          </p:cNvPr>
          <p:cNvSpPr/>
          <p:nvPr userDrawn="1"/>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73">
            <a:extLst>
              <a:ext uri="{FF2B5EF4-FFF2-40B4-BE49-F238E27FC236}">
                <a16:creationId xmlns:a16="http://schemas.microsoft.com/office/drawing/2014/main" id="{14CF6F96-25A3-44B9-9D8C-EDCFEE501769}"/>
              </a:ext>
            </a:extLst>
          </p:cNvPr>
          <p:cNvSpPr/>
          <p:nvPr userDrawn="1"/>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5" name="Groep 74">
            <a:extLst>
              <a:ext uri="{FF2B5EF4-FFF2-40B4-BE49-F238E27FC236}">
                <a16:creationId xmlns:a16="http://schemas.microsoft.com/office/drawing/2014/main" id="{63F830B9-CF1E-4B0D-82A4-AF8620C7649B}"/>
              </a:ext>
            </a:extLst>
          </p:cNvPr>
          <p:cNvGrpSpPr/>
          <p:nvPr userDrawn="1"/>
        </p:nvGrpSpPr>
        <p:grpSpPr>
          <a:xfrm>
            <a:off x="-2274277" y="136525"/>
            <a:ext cx="2126134" cy="2463669"/>
            <a:chOff x="-1989269" y="136525"/>
            <a:chExt cx="1710726" cy="2463669"/>
          </a:xfrm>
        </p:grpSpPr>
        <p:cxnSp>
          <p:nvCxnSpPr>
            <p:cNvPr id="76" name="Rechte verbindingslijn 75">
              <a:extLst>
                <a:ext uri="{FF2B5EF4-FFF2-40B4-BE49-F238E27FC236}">
                  <a16:creationId xmlns:a16="http://schemas.microsoft.com/office/drawing/2014/main" id="{7E8E1357-3D2F-4EB7-8D75-C168029C0B21}"/>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8339A351-E498-403E-8E2F-80F63C0A469A}"/>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85ACB323-45A6-446C-9514-36FF0ACAC57B}"/>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 name="Tekstvak 14">
            <a:extLst>
              <a:ext uri="{FF2B5EF4-FFF2-40B4-BE49-F238E27FC236}">
                <a16:creationId xmlns:a16="http://schemas.microsoft.com/office/drawing/2014/main" id="{B7D25A9D-4D98-4175-89EB-AAD17FDA00ED}"/>
              </a:ext>
            </a:extLst>
          </p:cNvPr>
          <p:cNvSpPr txBox="1"/>
          <p:nvPr userDrawn="1"/>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39" name="Tekstvak 16">
            <a:extLst>
              <a:ext uri="{FF2B5EF4-FFF2-40B4-BE49-F238E27FC236}">
                <a16:creationId xmlns:a16="http://schemas.microsoft.com/office/drawing/2014/main" id="{BFDBA976-9561-4BBF-BF3D-F00EEAC9AFE2}"/>
              </a:ext>
            </a:extLst>
          </p:cNvPr>
          <p:cNvSpPr txBox="1"/>
          <p:nvPr userDrawn="1"/>
        </p:nvSpPr>
        <p:spPr>
          <a:xfrm>
            <a:off x="-1773141" y="110310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94 / 179 / 5</a:t>
            </a:r>
          </a:p>
        </p:txBody>
      </p:sp>
      <p:sp>
        <p:nvSpPr>
          <p:cNvPr id="42" name="Tekstvak 18">
            <a:extLst>
              <a:ext uri="{FF2B5EF4-FFF2-40B4-BE49-F238E27FC236}">
                <a16:creationId xmlns:a16="http://schemas.microsoft.com/office/drawing/2014/main" id="{0A34D8A6-AB57-4B7C-A4EE-478C5D901E37}"/>
              </a:ext>
            </a:extLst>
          </p:cNvPr>
          <p:cNvSpPr txBox="1"/>
          <p:nvPr userDrawn="1"/>
        </p:nvSpPr>
        <p:spPr>
          <a:xfrm>
            <a:off x="-1773141" y="1462056"/>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69 / 133 / 136</a:t>
            </a:r>
          </a:p>
        </p:txBody>
      </p:sp>
      <p:sp>
        <p:nvSpPr>
          <p:cNvPr id="50" name="Tekstvak 20">
            <a:extLst>
              <a:ext uri="{FF2B5EF4-FFF2-40B4-BE49-F238E27FC236}">
                <a16:creationId xmlns:a16="http://schemas.microsoft.com/office/drawing/2014/main" id="{951ECC24-2CF6-44B0-A332-1A6DCC4C419C}"/>
              </a:ext>
            </a:extLst>
          </p:cNvPr>
          <p:cNvSpPr txBox="1"/>
          <p:nvPr userDrawn="1"/>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51" name="Tekstvak 22">
            <a:extLst>
              <a:ext uri="{FF2B5EF4-FFF2-40B4-BE49-F238E27FC236}">
                <a16:creationId xmlns:a16="http://schemas.microsoft.com/office/drawing/2014/main" id="{9BC4E77B-5C5A-4762-8764-71E3976E8280}"/>
              </a:ext>
            </a:extLst>
          </p:cNvPr>
          <p:cNvSpPr txBox="1"/>
          <p:nvPr userDrawn="1"/>
        </p:nvSpPr>
        <p:spPr>
          <a:xfrm>
            <a:off x="-1773141" y="2179958"/>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66 / 103 / 127</a:t>
            </a:r>
          </a:p>
        </p:txBody>
      </p:sp>
    </p:spTree>
    <p:extLst>
      <p:ext uri="{BB962C8B-B14F-4D97-AF65-F5344CB8AC3E}">
        <p14:creationId xmlns:p14="http://schemas.microsoft.com/office/powerpoint/2010/main" val="339465771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D3250B67-18AC-4429-B090-49EEDAB76916}" type="datetime4">
              <a:rPr lang="en-GB" smtClean="0"/>
              <a:t>16 July 2024</a:t>
            </a:fld>
            <a:endParaRPr lang="nl-NL" dirty="0"/>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2033939" y="1"/>
            <a:ext cx="160720" cy="1331680"/>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7911" y="6138000"/>
            <a:ext cx="501968" cy="493871"/>
          </a:xfrm>
          <a:prstGeom prst="rect">
            <a:avLst/>
          </a:prstGeom>
        </p:spPr>
      </p:pic>
      <p:sp>
        <p:nvSpPr>
          <p:cNvPr id="43" name="Gelijkbenige driehoek 42">
            <a:extLst>
              <a:ext uri="{FF2B5EF4-FFF2-40B4-BE49-F238E27FC236}">
                <a16:creationId xmlns:a16="http://schemas.microsoft.com/office/drawing/2014/main" id="{E3E96BB4-7614-450E-A4BD-346FBF89C3E4}"/>
              </a:ext>
            </a:extLst>
          </p:cNvPr>
          <p:cNvSpPr/>
          <p:nvPr userDrawn="1"/>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B53C04F6-991D-40A1-9552-3FA1755C9479}"/>
              </a:ext>
            </a:extLst>
          </p:cNvPr>
          <p:cNvSpPr txBox="1"/>
          <p:nvPr userDrawn="1"/>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0" name="Gelijkbenige driehoek 39">
            <a:extLst>
              <a:ext uri="{FF2B5EF4-FFF2-40B4-BE49-F238E27FC236}">
                <a16:creationId xmlns:a16="http://schemas.microsoft.com/office/drawing/2014/main" id="{E1FB83F0-47A4-4A31-AA40-34FC20FF3496}"/>
              </a:ext>
            </a:extLst>
          </p:cNvPr>
          <p:cNvSpPr/>
          <p:nvPr userDrawn="1"/>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95C9865E-BAC7-43B4-B4E9-B36A4A0B95BC}"/>
              </a:ext>
            </a:extLst>
          </p:cNvPr>
          <p:cNvSpPr txBox="1"/>
          <p:nvPr userDrawn="1"/>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4" name="Gelijkbenige driehoek 43">
            <a:extLst>
              <a:ext uri="{FF2B5EF4-FFF2-40B4-BE49-F238E27FC236}">
                <a16:creationId xmlns:a16="http://schemas.microsoft.com/office/drawing/2014/main" id="{B68F15BC-845E-4757-B84B-05E93469FF5E}"/>
              </a:ext>
            </a:extLst>
          </p:cNvPr>
          <p:cNvSpPr/>
          <p:nvPr userDrawn="1"/>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F9EB2526-3303-4C3A-9EB6-AECD250B96D8}"/>
              </a:ext>
            </a:extLst>
          </p:cNvPr>
          <p:cNvSpPr txBox="1"/>
          <p:nvPr userDrawn="1"/>
        </p:nvSpPr>
        <p:spPr>
          <a:xfrm>
            <a:off x="11420230" y="6073200"/>
            <a:ext cx="483747"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/12</a:t>
            </a:r>
          </a:p>
        </p:txBody>
      </p:sp>
      <p:sp>
        <p:nvSpPr>
          <p:cNvPr id="45" name="Tijdelijke aanduiding voor dianummer 5">
            <a:extLst>
              <a:ext uri="{FF2B5EF4-FFF2-40B4-BE49-F238E27FC236}">
                <a16:creationId xmlns:a16="http://schemas.microsoft.com/office/drawing/2014/main" id="{8CA430C7-1173-4F45-A37B-DD80EE00AD6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
        <p:nvSpPr>
          <p:cNvPr id="46" name="Tekstvak 45">
            <a:extLst>
              <a:ext uri="{FF2B5EF4-FFF2-40B4-BE49-F238E27FC236}">
                <a16:creationId xmlns:a16="http://schemas.microsoft.com/office/drawing/2014/main" id="{9C2C22B5-54F9-4941-BE55-A094F9B58E51}"/>
              </a:ext>
            </a:extLst>
          </p:cNvPr>
          <p:cNvSpPr txBox="1"/>
          <p:nvPr userDrawn="1"/>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47" name="Gelijkbenige driehoek 46">
            <a:extLst>
              <a:ext uri="{FF2B5EF4-FFF2-40B4-BE49-F238E27FC236}">
                <a16:creationId xmlns:a16="http://schemas.microsoft.com/office/drawing/2014/main" id="{27366388-5760-409C-BA64-4942721E48FA}"/>
              </a:ext>
            </a:extLst>
          </p:cNvPr>
          <p:cNvSpPr/>
          <p:nvPr userDrawn="1"/>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1AE98557-3ECC-4F27-9AFF-756A12E4ABA7}"/>
              </a:ext>
            </a:extLst>
          </p:cNvPr>
          <p:cNvSpPr txBox="1"/>
          <p:nvPr userDrawn="1"/>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9" name="Gelijkbenige driehoek 48">
            <a:extLst>
              <a:ext uri="{FF2B5EF4-FFF2-40B4-BE49-F238E27FC236}">
                <a16:creationId xmlns:a16="http://schemas.microsoft.com/office/drawing/2014/main" id="{2D988863-848C-4E57-B61C-A03C67A7CB04}"/>
              </a:ext>
            </a:extLst>
          </p:cNvPr>
          <p:cNvSpPr/>
          <p:nvPr userDrawn="1"/>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ekstvak 62">
            <a:extLst>
              <a:ext uri="{FF2B5EF4-FFF2-40B4-BE49-F238E27FC236}">
                <a16:creationId xmlns:a16="http://schemas.microsoft.com/office/drawing/2014/main" id="{7D82EF0C-5524-468F-8F09-403395F2F94A}"/>
              </a:ext>
            </a:extLst>
          </p:cNvPr>
          <p:cNvSpPr txBox="1"/>
          <p:nvPr userDrawn="1"/>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64" name="Tekstvak 63">
            <a:extLst>
              <a:ext uri="{FF2B5EF4-FFF2-40B4-BE49-F238E27FC236}">
                <a16:creationId xmlns:a16="http://schemas.microsoft.com/office/drawing/2014/main" id="{4D40B6D1-C812-45B6-8A21-FA05EB07E710}"/>
              </a:ext>
            </a:extLst>
          </p:cNvPr>
          <p:cNvSpPr txBox="1"/>
          <p:nvPr userDrawn="1"/>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66" name="Rechthoek 65">
            <a:extLst>
              <a:ext uri="{FF2B5EF4-FFF2-40B4-BE49-F238E27FC236}">
                <a16:creationId xmlns:a16="http://schemas.microsoft.com/office/drawing/2014/main" id="{863035FA-33BE-4971-8D53-40DAD9477E77}"/>
              </a:ext>
            </a:extLst>
          </p:cNvPr>
          <p:cNvSpPr/>
          <p:nvPr userDrawn="1"/>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649F0B2F-63C3-4CBE-9204-D78CA455A20C}"/>
              </a:ext>
            </a:extLst>
          </p:cNvPr>
          <p:cNvSpPr/>
          <p:nvPr userDrawn="1"/>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1C2F1567-D262-42ED-9D3B-8F88D623FD82}"/>
              </a:ext>
            </a:extLst>
          </p:cNvPr>
          <p:cNvSpPr/>
          <p:nvPr userDrawn="1"/>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83D37270-BAE3-491B-87AC-5D6C2C6B194B}"/>
              </a:ext>
            </a:extLst>
          </p:cNvPr>
          <p:cNvSpPr/>
          <p:nvPr userDrawn="1"/>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73">
            <a:extLst>
              <a:ext uri="{FF2B5EF4-FFF2-40B4-BE49-F238E27FC236}">
                <a16:creationId xmlns:a16="http://schemas.microsoft.com/office/drawing/2014/main" id="{D2D86E38-AF35-49CF-AFEA-A1C956C5E5FE}"/>
              </a:ext>
            </a:extLst>
          </p:cNvPr>
          <p:cNvSpPr/>
          <p:nvPr userDrawn="1"/>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5" name="Groep 74">
            <a:extLst>
              <a:ext uri="{FF2B5EF4-FFF2-40B4-BE49-F238E27FC236}">
                <a16:creationId xmlns:a16="http://schemas.microsoft.com/office/drawing/2014/main" id="{B3C0F30C-53CD-4956-9E62-5BF94FAA8CCD}"/>
              </a:ext>
            </a:extLst>
          </p:cNvPr>
          <p:cNvGrpSpPr/>
          <p:nvPr userDrawn="1"/>
        </p:nvGrpSpPr>
        <p:grpSpPr>
          <a:xfrm>
            <a:off x="-2274277" y="136525"/>
            <a:ext cx="2126134" cy="2463669"/>
            <a:chOff x="-1989269" y="136525"/>
            <a:chExt cx="1710726" cy="2463669"/>
          </a:xfrm>
        </p:grpSpPr>
        <p:cxnSp>
          <p:nvCxnSpPr>
            <p:cNvPr id="76" name="Rechte verbindingslijn 75">
              <a:extLst>
                <a:ext uri="{FF2B5EF4-FFF2-40B4-BE49-F238E27FC236}">
                  <a16:creationId xmlns:a16="http://schemas.microsoft.com/office/drawing/2014/main" id="{497F2677-F757-4180-B7EC-4241D4886F84}"/>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2CDD460C-E827-4BE4-9AF6-AC4ACF716CC2}"/>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B7CB7C18-6AFA-4E34-AAB1-78025DCC9E74}"/>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 name="Tekstvak 14">
            <a:extLst>
              <a:ext uri="{FF2B5EF4-FFF2-40B4-BE49-F238E27FC236}">
                <a16:creationId xmlns:a16="http://schemas.microsoft.com/office/drawing/2014/main" id="{DCCB9F06-5672-495B-A63D-FE27F9F864F4}"/>
              </a:ext>
            </a:extLst>
          </p:cNvPr>
          <p:cNvSpPr txBox="1"/>
          <p:nvPr userDrawn="1"/>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39" name="Tekstvak 16">
            <a:extLst>
              <a:ext uri="{FF2B5EF4-FFF2-40B4-BE49-F238E27FC236}">
                <a16:creationId xmlns:a16="http://schemas.microsoft.com/office/drawing/2014/main" id="{961F798E-46A4-4890-BE2E-D3260D8F4EBC}"/>
              </a:ext>
            </a:extLst>
          </p:cNvPr>
          <p:cNvSpPr txBox="1"/>
          <p:nvPr userDrawn="1"/>
        </p:nvSpPr>
        <p:spPr>
          <a:xfrm>
            <a:off x="-1773141" y="110310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94 / 179 / 5</a:t>
            </a:r>
          </a:p>
        </p:txBody>
      </p:sp>
      <p:sp>
        <p:nvSpPr>
          <p:cNvPr id="42" name="Tekstvak 18">
            <a:extLst>
              <a:ext uri="{FF2B5EF4-FFF2-40B4-BE49-F238E27FC236}">
                <a16:creationId xmlns:a16="http://schemas.microsoft.com/office/drawing/2014/main" id="{D1C26857-E314-465B-B2FD-8859CD4F912B}"/>
              </a:ext>
            </a:extLst>
          </p:cNvPr>
          <p:cNvSpPr txBox="1"/>
          <p:nvPr userDrawn="1"/>
        </p:nvSpPr>
        <p:spPr>
          <a:xfrm>
            <a:off x="-1773141" y="1462056"/>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69 / 133 / 136</a:t>
            </a:r>
          </a:p>
        </p:txBody>
      </p:sp>
      <p:sp>
        <p:nvSpPr>
          <p:cNvPr id="50" name="Tekstvak 20">
            <a:extLst>
              <a:ext uri="{FF2B5EF4-FFF2-40B4-BE49-F238E27FC236}">
                <a16:creationId xmlns:a16="http://schemas.microsoft.com/office/drawing/2014/main" id="{CA80BAB8-958B-44D0-BE79-206B7027D1A2}"/>
              </a:ext>
            </a:extLst>
          </p:cNvPr>
          <p:cNvSpPr txBox="1"/>
          <p:nvPr userDrawn="1"/>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51" name="Tekstvak 22">
            <a:extLst>
              <a:ext uri="{FF2B5EF4-FFF2-40B4-BE49-F238E27FC236}">
                <a16:creationId xmlns:a16="http://schemas.microsoft.com/office/drawing/2014/main" id="{76348F3B-3754-4449-9D21-5659E60A0489}"/>
              </a:ext>
            </a:extLst>
          </p:cNvPr>
          <p:cNvSpPr txBox="1"/>
          <p:nvPr userDrawn="1"/>
        </p:nvSpPr>
        <p:spPr>
          <a:xfrm>
            <a:off x="-1773141" y="2179958"/>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66 / 103 / 127</a:t>
            </a:r>
          </a:p>
        </p:txBody>
      </p:sp>
    </p:spTree>
    <p:extLst>
      <p:ext uri="{BB962C8B-B14F-4D97-AF65-F5344CB8AC3E}">
        <p14:creationId xmlns:p14="http://schemas.microsoft.com/office/powerpoint/2010/main" val="29074645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96" r:id="rId5"/>
    <p:sldLayoutId id="2147483682" r:id="rId6"/>
    <p:sldLayoutId id="2147483683" r:id="rId7"/>
    <p:sldLayoutId id="2147483684"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2033939" y="1"/>
            <a:ext cx="160720" cy="1331680"/>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7911" y="6138000"/>
            <a:ext cx="501968" cy="493871"/>
          </a:xfrm>
          <a:prstGeom prst="rect">
            <a:avLst/>
          </a:prstGeom>
        </p:spPr>
      </p:pic>
      <p:sp>
        <p:nvSpPr>
          <p:cNvPr id="43" name="Gelijkbenige driehoek 42">
            <a:extLst>
              <a:ext uri="{FF2B5EF4-FFF2-40B4-BE49-F238E27FC236}">
                <a16:creationId xmlns:a16="http://schemas.microsoft.com/office/drawing/2014/main" id="{E3E96BB4-7614-450E-A4BD-346FBF89C3E4}"/>
              </a:ext>
            </a:extLst>
          </p:cNvPr>
          <p:cNvSpPr/>
          <p:nvPr userDrawn="1"/>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961D766B-AE05-41F6-97D7-B0D68CF50C9E}"/>
              </a:ext>
            </a:extLst>
          </p:cNvPr>
          <p:cNvSpPr txBox="1"/>
          <p:nvPr userDrawn="1"/>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0" name="Gelijkbenige driehoek 39">
            <a:extLst>
              <a:ext uri="{FF2B5EF4-FFF2-40B4-BE49-F238E27FC236}">
                <a16:creationId xmlns:a16="http://schemas.microsoft.com/office/drawing/2014/main" id="{5F08617F-AF79-47A7-B9C2-84315053016A}"/>
              </a:ext>
            </a:extLst>
          </p:cNvPr>
          <p:cNvSpPr/>
          <p:nvPr userDrawn="1"/>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7AB32B94-2EA3-4D0C-92C5-F3EAA06F889B}"/>
              </a:ext>
            </a:extLst>
          </p:cNvPr>
          <p:cNvSpPr txBox="1"/>
          <p:nvPr userDrawn="1"/>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4" name="Gelijkbenige driehoek 43">
            <a:extLst>
              <a:ext uri="{FF2B5EF4-FFF2-40B4-BE49-F238E27FC236}">
                <a16:creationId xmlns:a16="http://schemas.microsoft.com/office/drawing/2014/main" id="{52398A7D-4F24-45BA-93B0-39BC7BF6D0F1}"/>
              </a:ext>
            </a:extLst>
          </p:cNvPr>
          <p:cNvSpPr/>
          <p:nvPr userDrawn="1"/>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85115A94-F044-472C-A9DA-DDFCEA712593}"/>
              </a:ext>
            </a:extLst>
          </p:cNvPr>
          <p:cNvSpPr txBox="1"/>
          <p:nvPr userDrawn="1"/>
        </p:nvSpPr>
        <p:spPr>
          <a:xfrm>
            <a:off x="11420230" y="6073200"/>
            <a:ext cx="457189"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/55</a:t>
            </a:r>
          </a:p>
        </p:txBody>
      </p:sp>
      <p:sp>
        <p:nvSpPr>
          <p:cNvPr id="45" name="Tijdelijke aanduiding voor dianummer 5">
            <a:extLst>
              <a:ext uri="{FF2B5EF4-FFF2-40B4-BE49-F238E27FC236}">
                <a16:creationId xmlns:a16="http://schemas.microsoft.com/office/drawing/2014/main" id="{FD0C8193-8990-4BF8-8E41-F2CC014708F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
        <p:nvSpPr>
          <p:cNvPr id="46" name="Tekstvak 45">
            <a:extLst>
              <a:ext uri="{FF2B5EF4-FFF2-40B4-BE49-F238E27FC236}">
                <a16:creationId xmlns:a16="http://schemas.microsoft.com/office/drawing/2014/main" id="{4CDEF40A-C79D-43E4-A5DD-7AF2819FC024}"/>
              </a:ext>
            </a:extLst>
          </p:cNvPr>
          <p:cNvSpPr txBox="1"/>
          <p:nvPr userDrawn="1"/>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47" name="Gelijkbenige driehoek 46">
            <a:extLst>
              <a:ext uri="{FF2B5EF4-FFF2-40B4-BE49-F238E27FC236}">
                <a16:creationId xmlns:a16="http://schemas.microsoft.com/office/drawing/2014/main" id="{4A408EF7-1008-4EAD-A953-EAA369C7BE98}"/>
              </a:ext>
            </a:extLst>
          </p:cNvPr>
          <p:cNvSpPr/>
          <p:nvPr userDrawn="1"/>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95C52140-402F-4CB9-83D1-72C44AD1C68D}"/>
              </a:ext>
            </a:extLst>
          </p:cNvPr>
          <p:cNvSpPr txBox="1"/>
          <p:nvPr userDrawn="1"/>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9" name="Gelijkbenige driehoek 48">
            <a:extLst>
              <a:ext uri="{FF2B5EF4-FFF2-40B4-BE49-F238E27FC236}">
                <a16:creationId xmlns:a16="http://schemas.microsoft.com/office/drawing/2014/main" id="{87729A79-CE9B-4356-AA9D-1D4C33F5740A}"/>
              </a:ext>
            </a:extLst>
          </p:cNvPr>
          <p:cNvSpPr/>
          <p:nvPr userDrawn="1"/>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ekstvak 62">
            <a:extLst>
              <a:ext uri="{FF2B5EF4-FFF2-40B4-BE49-F238E27FC236}">
                <a16:creationId xmlns:a16="http://schemas.microsoft.com/office/drawing/2014/main" id="{D9E35370-AC98-4476-B408-02EC5A5E2BF6}"/>
              </a:ext>
            </a:extLst>
          </p:cNvPr>
          <p:cNvSpPr txBox="1"/>
          <p:nvPr userDrawn="1"/>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64" name="Tekstvak 63">
            <a:extLst>
              <a:ext uri="{FF2B5EF4-FFF2-40B4-BE49-F238E27FC236}">
                <a16:creationId xmlns:a16="http://schemas.microsoft.com/office/drawing/2014/main" id="{3E3502B5-52AB-4717-9DC0-7504C6474EFD}"/>
              </a:ext>
            </a:extLst>
          </p:cNvPr>
          <p:cNvSpPr txBox="1"/>
          <p:nvPr userDrawn="1"/>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66" name="Rechthoek 65">
            <a:extLst>
              <a:ext uri="{FF2B5EF4-FFF2-40B4-BE49-F238E27FC236}">
                <a16:creationId xmlns:a16="http://schemas.microsoft.com/office/drawing/2014/main" id="{73BCD98D-9689-43EE-8DD1-7C9E2F819DE4}"/>
              </a:ext>
            </a:extLst>
          </p:cNvPr>
          <p:cNvSpPr/>
          <p:nvPr userDrawn="1"/>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E32C9BCB-1A9C-4555-A917-C79D10979920}"/>
              </a:ext>
            </a:extLst>
          </p:cNvPr>
          <p:cNvSpPr/>
          <p:nvPr userDrawn="1"/>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0E32B463-21AB-4019-9A6E-C1042D891657}"/>
              </a:ext>
            </a:extLst>
          </p:cNvPr>
          <p:cNvSpPr/>
          <p:nvPr userDrawn="1"/>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0A62BBFC-1240-419F-9A17-35F3D1D9FC4F}"/>
              </a:ext>
            </a:extLst>
          </p:cNvPr>
          <p:cNvSpPr/>
          <p:nvPr userDrawn="1"/>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73">
            <a:extLst>
              <a:ext uri="{FF2B5EF4-FFF2-40B4-BE49-F238E27FC236}">
                <a16:creationId xmlns:a16="http://schemas.microsoft.com/office/drawing/2014/main" id="{661E0014-6475-444A-BC6B-3270A09E1A84}"/>
              </a:ext>
            </a:extLst>
          </p:cNvPr>
          <p:cNvSpPr/>
          <p:nvPr userDrawn="1"/>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5" name="Groep 74">
            <a:extLst>
              <a:ext uri="{FF2B5EF4-FFF2-40B4-BE49-F238E27FC236}">
                <a16:creationId xmlns:a16="http://schemas.microsoft.com/office/drawing/2014/main" id="{3B922B2E-D787-42B1-B397-BEFFFA737309}"/>
              </a:ext>
            </a:extLst>
          </p:cNvPr>
          <p:cNvGrpSpPr/>
          <p:nvPr userDrawn="1"/>
        </p:nvGrpSpPr>
        <p:grpSpPr>
          <a:xfrm>
            <a:off x="-2274277" y="136525"/>
            <a:ext cx="2126134" cy="2463669"/>
            <a:chOff x="-1989269" y="136525"/>
            <a:chExt cx="1710726" cy="2463669"/>
          </a:xfrm>
        </p:grpSpPr>
        <p:cxnSp>
          <p:nvCxnSpPr>
            <p:cNvPr id="76" name="Rechte verbindingslijn 75">
              <a:extLst>
                <a:ext uri="{FF2B5EF4-FFF2-40B4-BE49-F238E27FC236}">
                  <a16:creationId xmlns:a16="http://schemas.microsoft.com/office/drawing/2014/main" id="{B352AFEE-FC7C-4495-94DD-323D4599A206}"/>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DECD8D1E-D8CB-4B16-88BD-54A15B09BC57}"/>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4F25046E-561D-4008-83C8-6A2015BA5A02}"/>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 name="Tekstvak 14">
            <a:extLst>
              <a:ext uri="{FF2B5EF4-FFF2-40B4-BE49-F238E27FC236}">
                <a16:creationId xmlns:a16="http://schemas.microsoft.com/office/drawing/2014/main" id="{F12F6B5E-C0E9-4654-B068-1549FC41C0D0}"/>
              </a:ext>
            </a:extLst>
          </p:cNvPr>
          <p:cNvSpPr txBox="1"/>
          <p:nvPr userDrawn="1"/>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39" name="Tekstvak 16">
            <a:extLst>
              <a:ext uri="{FF2B5EF4-FFF2-40B4-BE49-F238E27FC236}">
                <a16:creationId xmlns:a16="http://schemas.microsoft.com/office/drawing/2014/main" id="{569E247E-BBCC-44EC-BA37-54A3E72FCFFC}"/>
              </a:ext>
            </a:extLst>
          </p:cNvPr>
          <p:cNvSpPr txBox="1"/>
          <p:nvPr userDrawn="1"/>
        </p:nvSpPr>
        <p:spPr>
          <a:xfrm>
            <a:off x="-1773141" y="110310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94 / 179 / 5</a:t>
            </a:r>
          </a:p>
        </p:txBody>
      </p:sp>
      <p:sp>
        <p:nvSpPr>
          <p:cNvPr id="42" name="Tekstvak 18">
            <a:extLst>
              <a:ext uri="{FF2B5EF4-FFF2-40B4-BE49-F238E27FC236}">
                <a16:creationId xmlns:a16="http://schemas.microsoft.com/office/drawing/2014/main" id="{69FBAF03-18CB-4545-8D8F-0E8616B39DE2}"/>
              </a:ext>
            </a:extLst>
          </p:cNvPr>
          <p:cNvSpPr txBox="1"/>
          <p:nvPr userDrawn="1"/>
        </p:nvSpPr>
        <p:spPr>
          <a:xfrm>
            <a:off x="-1773141" y="1462056"/>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69 / 133 / 136</a:t>
            </a:r>
          </a:p>
        </p:txBody>
      </p:sp>
      <p:sp>
        <p:nvSpPr>
          <p:cNvPr id="50" name="Tekstvak 20">
            <a:extLst>
              <a:ext uri="{FF2B5EF4-FFF2-40B4-BE49-F238E27FC236}">
                <a16:creationId xmlns:a16="http://schemas.microsoft.com/office/drawing/2014/main" id="{E23A58AB-56D1-4229-8CAC-6A111E830A4B}"/>
              </a:ext>
            </a:extLst>
          </p:cNvPr>
          <p:cNvSpPr txBox="1"/>
          <p:nvPr userDrawn="1"/>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51" name="Tekstvak 22">
            <a:extLst>
              <a:ext uri="{FF2B5EF4-FFF2-40B4-BE49-F238E27FC236}">
                <a16:creationId xmlns:a16="http://schemas.microsoft.com/office/drawing/2014/main" id="{A46AF84B-BC17-450D-80F4-95D60381E216}"/>
              </a:ext>
            </a:extLst>
          </p:cNvPr>
          <p:cNvSpPr txBox="1"/>
          <p:nvPr userDrawn="1"/>
        </p:nvSpPr>
        <p:spPr>
          <a:xfrm>
            <a:off x="-1773141" y="2179958"/>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66 / 103 / 127</a:t>
            </a:r>
          </a:p>
        </p:txBody>
      </p:sp>
    </p:spTree>
    <p:extLst>
      <p:ext uri="{BB962C8B-B14F-4D97-AF65-F5344CB8AC3E}">
        <p14:creationId xmlns:p14="http://schemas.microsoft.com/office/powerpoint/2010/main" val="21903382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7" r:id="rId5"/>
    <p:sldLayoutId id="2147483691" r:id="rId6"/>
    <p:sldLayoutId id="2147483692" r:id="rId7"/>
    <p:sldLayoutId id="214748369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62E207E-9010-46F8-BE1C-60199F7CEED0}" type="datetime4">
              <a:rPr lang="en-GB" smtClean="0"/>
              <a:t>16 July 2024</a:t>
            </a:fld>
            <a:endParaRPr lang="nl-NL" dirty="0"/>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nl-NL"/>
              <a:t>Name Surname  |  Congress/event</a:t>
            </a:r>
            <a:endParaRPr lang="nl-NL" dirty="0"/>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2033939" y="1"/>
            <a:ext cx="160720" cy="1331680"/>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7911" y="6138000"/>
            <a:ext cx="501968" cy="493871"/>
          </a:xfrm>
          <a:prstGeom prst="rect">
            <a:avLst/>
          </a:prstGeom>
        </p:spPr>
      </p:pic>
      <p:sp>
        <p:nvSpPr>
          <p:cNvPr id="43" name="Gelijkbenige driehoek 42">
            <a:extLst>
              <a:ext uri="{FF2B5EF4-FFF2-40B4-BE49-F238E27FC236}">
                <a16:creationId xmlns:a16="http://schemas.microsoft.com/office/drawing/2014/main" id="{E3E96BB4-7614-450E-A4BD-346FBF89C3E4}"/>
              </a:ext>
            </a:extLst>
          </p:cNvPr>
          <p:cNvSpPr/>
          <p:nvPr userDrawn="1"/>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961D766B-AE05-41F6-97D7-B0D68CF50C9E}"/>
              </a:ext>
            </a:extLst>
          </p:cNvPr>
          <p:cNvSpPr txBox="1"/>
          <p:nvPr userDrawn="1"/>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0" name="Gelijkbenige driehoek 39">
            <a:extLst>
              <a:ext uri="{FF2B5EF4-FFF2-40B4-BE49-F238E27FC236}">
                <a16:creationId xmlns:a16="http://schemas.microsoft.com/office/drawing/2014/main" id="{5F08617F-AF79-47A7-B9C2-84315053016A}"/>
              </a:ext>
            </a:extLst>
          </p:cNvPr>
          <p:cNvSpPr/>
          <p:nvPr userDrawn="1"/>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7AB32B94-2EA3-4D0C-92C5-F3EAA06F889B}"/>
              </a:ext>
            </a:extLst>
          </p:cNvPr>
          <p:cNvSpPr txBox="1"/>
          <p:nvPr userDrawn="1"/>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4" name="Gelijkbenige driehoek 43">
            <a:extLst>
              <a:ext uri="{FF2B5EF4-FFF2-40B4-BE49-F238E27FC236}">
                <a16:creationId xmlns:a16="http://schemas.microsoft.com/office/drawing/2014/main" id="{52398A7D-4F24-45BA-93B0-39BC7BF6D0F1}"/>
              </a:ext>
            </a:extLst>
          </p:cNvPr>
          <p:cNvSpPr/>
          <p:nvPr userDrawn="1"/>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85115A94-F044-472C-A9DA-DDFCEA712593}"/>
              </a:ext>
            </a:extLst>
          </p:cNvPr>
          <p:cNvSpPr txBox="1"/>
          <p:nvPr userDrawn="1"/>
        </p:nvSpPr>
        <p:spPr>
          <a:xfrm>
            <a:off x="11420230" y="6073200"/>
            <a:ext cx="457189"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/55</a:t>
            </a:r>
          </a:p>
        </p:txBody>
      </p:sp>
      <p:sp>
        <p:nvSpPr>
          <p:cNvPr id="45" name="Tijdelijke aanduiding voor dianummer 5">
            <a:extLst>
              <a:ext uri="{FF2B5EF4-FFF2-40B4-BE49-F238E27FC236}">
                <a16:creationId xmlns:a16="http://schemas.microsoft.com/office/drawing/2014/main" id="{FD0C8193-8990-4BF8-8E41-F2CC014708F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
        <p:nvSpPr>
          <p:cNvPr id="46" name="Tekstvak 45">
            <a:extLst>
              <a:ext uri="{FF2B5EF4-FFF2-40B4-BE49-F238E27FC236}">
                <a16:creationId xmlns:a16="http://schemas.microsoft.com/office/drawing/2014/main" id="{4CDEF40A-C79D-43E4-A5DD-7AF2819FC024}"/>
              </a:ext>
            </a:extLst>
          </p:cNvPr>
          <p:cNvSpPr txBox="1"/>
          <p:nvPr userDrawn="1"/>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47" name="Gelijkbenige driehoek 46">
            <a:extLst>
              <a:ext uri="{FF2B5EF4-FFF2-40B4-BE49-F238E27FC236}">
                <a16:creationId xmlns:a16="http://schemas.microsoft.com/office/drawing/2014/main" id="{4A408EF7-1008-4EAD-A953-EAA369C7BE98}"/>
              </a:ext>
            </a:extLst>
          </p:cNvPr>
          <p:cNvSpPr/>
          <p:nvPr userDrawn="1"/>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95C52140-402F-4CB9-83D1-72C44AD1C68D}"/>
              </a:ext>
            </a:extLst>
          </p:cNvPr>
          <p:cNvSpPr txBox="1"/>
          <p:nvPr userDrawn="1"/>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9" name="Gelijkbenige driehoek 48">
            <a:extLst>
              <a:ext uri="{FF2B5EF4-FFF2-40B4-BE49-F238E27FC236}">
                <a16:creationId xmlns:a16="http://schemas.microsoft.com/office/drawing/2014/main" id="{87729A79-CE9B-4356-AA9D-1D4C33F5740A}"/>
              </a:ext>
            </a:extLst>
          </p:cNvPr>
          <p:cNvSpPr/>
          <p:nvPr userDrawn="1"/>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ekstvak 62">
            <a:extLst>
              <a:ext uri="{FF2B5EF4-FFF2-40B4-BE49-F238E27FC236}">
                <a16:creationId xmlns:a16="http://schemas.microsoft.com/office/drawing/2014/main" id="{D9E35370-AC98-4476-B408-02EC5A5E2BF6}"/>
              </a:ext>
            </a:extLst>
          </p:cNvPr>
          <p:cNvSpPr txBox="1"/>
          <p:nvPr userDrawn="1"/>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64" name="Tekstvak 63">
            <a:extLst>
              <a:ext uri="{FF2B5EF4-FFF2-40B4-BE49-F238E27FC236}">
                <a16:creationId xmlns:a16="http://schemas.microsoft.com/office/drawing/2014/main" id="{3E3502B5-52AB-4717-9DC0-7504C6474EFD}"/>
              </a:ext>
            </a:extLst>
          </p:cNvPr>
          <p:cNvSpPr txBox="1"/>
          <p:nvPr userDrawn="1"/>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66" name="Rechthoek 65">
            <a:extLst>
              <a:ext uri="{FF2B5EF4-FFF2-40B4-BE49-F238E27FC236}">
                <a16:creationId xmlns:a16="http://schemas.microsoft.com/office/drawing/2014/main" id="{73BCD98D-9689-43EE-8DD1-7C9E2F819DE4}"/>
              </a:ext>
            </a:extLst>
          </p:cNvPr>
          <p:cNvSpPr/>
          <p:nvPr userDrawn="1"/>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E32C9BCB-1A9C-4555-A917-C79D10979920}"/>
              </a:ext>
            </a:extLst>
          </p:cNvPr>
          <p:cNvSpPr/>
          <p:nvPr userDrawn="1"/>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0E32B463-21AB-4019-9A6E-C1042D891657}"/>
              </a:ext>
            </a:extLst>
          </p:cNvPr>
          <p:cNvSpPr/>
          <p:nvPr userDrawn="1"/>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0A62BBFC-1240-419F-9A17-35F3D1D9FC4F}"/>
              </a:ext>
            </a:extLst>
          </p:cNvPr>
          <p:cNvSpPr/>
          <p:nvPr userDrawn="1"/>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73">
            <a:extLst>
              <a:ext uri="{FF2B5EF4-FFF2-40B4-BE49-F238E27FC236}">
                <a16:creationId xmlns:a16="http://schemas.microsoft.com/office/drawing/2014/main" id="{661E0014-6475-444A-BC6B-3270A09E1A84}"/>
              </a:ext>
            </a:extLst>
          </p:cNvPr>
          <p:cNvSpPr/>
          <p:nvPr userDrawn="1"/>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5" name="Groep 74">
            <a:extLst>
              <a:ext uri="{FF2B5EF4-FFF2-40B4-BE49-F238E27FC236}">
                <a16:creationId xmlns:a16="http://schemas.microsoft.com/office/drawing/2014/main" id="{3B922B2E-D787-42B1-B397-BEFFFA737309}"/>
              </a:ext>
            </a:extLst>
          </p:cNvPr>
          <p:cNvGrpSpPr/>
          <p:nvPr userDrawn="1"/>
        </p:nvGrpSpPr>
        <p:grpSpPr>
          <a:xfrm>
            <a:off x="-2274277" y="136525"/>
            <a:ext cx="2126134" cy="2463669"/>
            <a:chOff x="-1989269" y="136525"/>
            <a:chExt cx="1710726" cy="2463669"/>
          </a:xfrm>
        </p:grpSpPr>
        <p:cxnSp>
          <p:nvCxnSpPr>
            <p:cNvPr id="76" name="Rechte verbindingslijn 75">
              <a:extLst>
                <a:ext uri="{FF2B5EF4-FFF2-40B4-BE49-F238E27FC236}">
                  <a16:creationId xmlns:a16="http://schemas.microsoft.com/office/drawing/2014/main" id="{B352AFEE-FC7C-4495-94DD-323D4599A206}"/>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DECD8D1E-D8CB-4B16-88BD-54A15B09BC57}"/>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4F25046E-561D-4008-83C8-6A2015BA5A02}"/>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 name="Tekstvak 14">
            <a:extLst>
              <a:ext uri="{FF2B5EF4-FFF2-40B4-BE49-F238E27FC236}">
                <a16:creationId xmlns:a16="http://schemas.microsoft.com/office/drawing/2014/main" id="{F12F6B5E-C0E9-4654-B068-1549FC41C0D0}"/>
              </a:ext>
            </a:extLst>
          </p:cNvPr>
          <p:cNvSpPr txBox="1"/>
          <p:nvPr userDrawn="1"/>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39" name="Tekstvak 16">
            <a:extLst>
              <a:ext uri="{FF2B5EF4-FFF2-40B4-BE49-F238E27FC236}">
                <a16:creationId xmlns:a16="http://schemas.microsoft.com/office/drawing/2014/main" id="{569E247E-BBCC-44EC-BA37-54A3E72FCFFC}"/>
              </a:ext>
            </a:extLst>
          </p:cNvPr>
          <p:cNvSpPr txBox="1"/>
          <p:nvPr userDrawn="1"/>
        </p:nvSpPr>
        <p:spPr>
          <a:xfrm>
            <a:off x="-1773141" y="110310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94 / 179 / 5</a:t>
            </a:r>
          </a:p>
        </p:txBody>
      </p:sp>
      <p:sp>
        <p:nvSpPr>
          <p:cNvPr id="42" name="Tekstvak 18">
            <a:extLst>
              <a:ext uri="{FF2B5EF4-FFF2-40B4-BE49-F238E27FC236}">
                <a16:creationId xmlns:a16="http://schemas.microsoft.com/office/drawing/2014/main" id="{69FBAF03-18CB-4545-8D8F-0E8616B39DE2}"/>
              </a:ext>
            </a:extLst>
          </p:cNvPr>
          <p:cNvSpPr txBox="1"/>
          <p:nvPr userDrawn="1"/>
        </p:nvSpPr>
        <p:spPr>
          <a:xfrm>
            <a:off x="-1773141" y="1462056"/>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69 / 133 / 136</a:t>
            </a:r>
          </a:p>
        </p:txBody>
      </p:sp>
      <p:sp>
        <p:nvSpPr>
          <p:cNvPr id="50" name="Tekstvak 20">
            <a:extLst>
              <a:ext uri="{FF2B5EF4-FFF2-40B4-BE49-F238E27FC236}">
                <a16:creationId xmlns:a16="http://schemas.microsoft.com/office/drawing/2014/main" id="{E23A58AB-56D1-4229-8CAC-6A111E830A4B}"/>
              </a:ext>
            </a:extLst>
          </p:cNvPr>
          <p:cNvSpPr txBox="1"/>
          <p:nvPr userDrawn="1"/>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51" name="Tekstvak 22">
            <a:extLst>
              <a:ext uri="{FF2B5EF4-FFF2-40B4-BE49-F238E27FC236}">
                <a16:creationId xmlns:a16="http://schemas.microsoft.com/office/drawing/2014/main" id="{A46AF84B-BC17-450D-80F4-95D60381E216}"/>
              </a:ext>
            </a:extLst>
          </p:cNvPr>
          <p:cNvSpPr txBox="1"/>
          <p:nvPr userDrawn="1"/>
        </p:nvSpPr>
        <p:spPr>
          <a:xfrm>
            <a:off x="-1773141" y="2179958"/>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66 / 103 / 127</a:t>
            </a:r>
          </a:p>
        </p:txBody>
      </p:sp>
    </p:spTree>
    <p:extLst>
      <p:ext uri="{BB962C8B-B14F-4D97-AF65-F5344CB8AC3E}">
        <p14:creationId xmlns:p14="http://schemas.microsoft.com/office/powerpoint/2010/main" val="268751271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emf"/><Relationship Id="rId7" Type="http://schemas.openxmlformats.org/officeDocument/2006/relationships/image" Target="../media/image54.png"/><Relationship Id="rId2" Type="http://schemas.openxmlformats.org/officeDocument/2006/relationships/image" Target="../media/image42.emf"/><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2.emf"/><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emf"/></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4.emf"/><Relationship Id="rId4" Type="http://schemas.openxmlformats.org/officeDocument/2006/relationships/image" Target="../media/image53.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0.emf"/></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850.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9.xml"/><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0.png"/><Relationship Id="rId7"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662AF3C-8711-452C-A160-D08F8F85F32E}"/>
              </a:ext>
            </a:extLst>
          </p:cNvPr>
          <p:cNvSpPr>
            <a:spLocks noGrp="1"/>
          </p:cNvSpPr>
          <p:nvPr>
            <p:ph type="ctrTitle"/>
          </p:nvPr>
        </p:nvSpPr>
        <p:spPr>
          <a:xfrm>
            <a:off x="377600" y="1082650"/>
            <a:ext cx="6601649" cy="750107"/>
          </a:xfrm>
        </p:spPr>
        <p:txBody>
          <a:bodyPr>
            <a:noAutofit/>
          </a:bodyPr>
          <a:lstStyle/>
          <a:p>
            <a:r>
              <a:rPr lang="en-US" sz="3000" dirty="0">
                <a:effectLst/>
                <a:latin typeface="Calibri" panose="020F0502020204030204" pitchFamily="34" charset="0"/>
                <a:ea typeface="Calibri" panose="020F0502020204030204" pitchFamily="34" charset="0"/>
              </a:rPr>
              <a:t>Why dynamic measurements are crucial for time-dependent modelling of detachment?</a:t>
            </a:r>
            <a:endParaRPr lang="nl-NL" sz="3000" dirty="0"/>
          </a:p>
        </p:txBody>
      </p:sp>
      <p:sp>
        <p:nvSpPr>
          <p:cNvPr id="9" name="Tijdelijke aanduiding voor tekst 473">
            <a:extLst>
              <a:ext uri="{FF2B5EF4-FFF2-40B4-BE49-F238E27FC236}">
                <a16:creationId xmlns:a16="http://schemas.microsoft.com/office/drawing/2014/main" id="{A5CF1784-5095-4F72-9760-FC6D9A185F03}"/>
              </a:ext>
            </a:extLst>
          </p:cNvPr>
          <p:cNvSpPr txBox="1">
            <a:spLocks/>
          </p:cNvSpPr>
          <p:nvPr/>
        </p:nvSpPr>
        <p:spPr>
          <a:xfrm>
            <a:off x="377600" y="2807958"/>
            <a:ext cx="6749395" cy="1721169"/>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95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solidFill>
                  <a:schemeClr val="bg1"/>
                </a:solidFill>
              </a:rPr>
              <a:t>M. van Berkel (Matthijs), J. Koenders, T. Ravensbergen, A. Perek, and the TCV team* </a:t>
            </a:r>
          </a:p>
          <a:p>
            <a:endParaRPr lang="en-US" sz="2400" dirty="0">
              <a:solidFill>
                <a:schemeClr val="bg1"/>
              </a:solidFill>
            </a:endParaRPr>
          </a:p>
          <a:p>
            <a:r>
              <a:rPr lang="en-US" sz="1600" spc="0" dirty="0">
                <a:solidFill>
                  <a:schemeClr val="bg1"/>
                </a:solidFill>
              </a:rPr>
              <a:t>DIFFER – Dutch Institute for Fundamental Energy Research, Eindhoven, the Netherlands</a:t>
            </a:r>
          </a:p>
          <a:p>
            <a:endParaRPr lang="en-US" sz="1600" dirty="0">
              <a:solidFill>
                <a:schemeClr val="bg1"/>
              </a:solidFill>
            </a:endParaRPr>
          </a:p>
          <a:p>
            <a:r>
              <a:rPr lang="en-US" sz="1600" spc="0" dirty="0">
                <a:solidFill>
                  <a:schemeClr val="bg1"/>
                </a:solidFill>
              </a:rPr>
              <a:t>Ecole Polytechnique </a:t>
            </a:r>
            <a:r>
              <a:rPr lang="en-US" sz="1600" spc="0" dirty="0" err="1">
                <a:solidFill>
                  <a:schemeClr val="bg1"/>
                </a:solidFill>
              </a:rPr>
              <a:t>Fédérale</a:t>
            </a:r>
            <a:r>
              <a:rPr lang="en-US" sz="1600" spc="0" dirty="0">
                <a:solidFill>
                  <a:schemeClr val="bg1"/>
                </a:solidFill>
              </a:rPr>
              <a:t> de Lausanne (EPFL), Swiss Plasma Center (SPC), Lausanne, Switzerland</a:t>
            </a:r>
          </a:p>
          <a:p>
            <a:endParaRPr lang="en-US" sz="1600" spc="0" dirty="0">
              <a:solidFill>
                <a:schemeClr val="bg1"/>
              </a:solidFill>
            </a:endParaRPr>
          </a:p>
          <a:p>
            <a:r>
              <a:rPr lang="en-US" sz="1400" b="0" i="0" u="none" strike="noStrike" baseline="30000" dirty="0">
                <a:solidFill>
                  <a:srgbClr val="FFFFFF"/>
                </a:solidFill>
              </a:rPr>
              <a:t>*</a:t>
            </a:r>
            <a:r>
              <a:rPr lang="en-US" sz="1600" b="0" i="0" u="none" strike="noStrike" baseline="0" dirty="0">
                <a:solidFill>
                  <a:srgbClr val="FFFFFF"/>
                </a:solidFill>
              </a:rPr>
              <a:t>See author list of S. Coda et al. 2019 </a:t>
            </a:r>
            <a:r>
              <a:rPr lang="en-US" sz="1600" b="0" i="0" u="none" strike="noStrike" baseline="0" dirty="0" err="1">
                <a:solidFill>
                  <a:srgbClr val="FFFFFF"/>
                </a:solidFill>
              </a:rPr>
              <a:t>Nucl</a:t>
            </a:r>
            <a:r>
              <a:rPr lang="en-US" sz="1600" b="0" i="0" u="none" strike="noStrike" baseline="0" dirty="0">
                <a:solidFill>
                  <a:srgbClr val="FFFFFF"/>
                </a:solidFill>
              </a:rPr>
              <a:t>. Fusion 59 112023</a:t>
            </a:r>
            <a:endParaRPr lang="en-US" sz="3600" spc="0" dirty="0">
              <a:solidFill>
                <a:schemeClr val="bg1"/>
              </a:solidFill>
            </a:endParaRPr>
          </a:p>
          <a:p>
            <a:endParaRPr lang="en-US" sz="1600" dirty="0">
              <a:solidFill>
                <a:schemeClr val="bg1"/>
              </a:solidFill>
            </a:endParaRPr>
          </a:p>
          <a:p>
            <a:endParaRPr lang="en-US" sz="2400" dirty="0">
              <a:solidFill>
                <a:schemeClr val="bg1"/>
              </a:solidFill>
            </a:endParaRPr>
          </a:p>
          <a:p>
            <a:endParaRPr lang="en-US" sz="2400" spc="0" dirty="0">
              <a:solidFill>
                <a:schemeClr val="bg1"/>
              </a:solidFill>
            </a:endParaRPr>
          </a:p>
          <a:p>
            <a:endParaRPr lang="nl-NL" sz="2133" dirty="0">
              <a:solidFill>
                <a:schemeClr val="bg1"/>
              </a:solidFill>
            </a:endParaRPr>
          </a:p>
        </p:txBody>
      </p:sp>
      <p:sp>
        <p:nvSpPr>
          <p:cNvPr id="10" name="Tijdelijke aanduiding voor tekst 473">
            <a:extLst>
              <a:ext uri="{FF2B5EF4-FFF2-40B4-BE49-F238E27FC236}">
                <a16:creationId xmlns:a16="http://schemas.microsoft.com/office/drawing/2014/main" id="{DD035939-E150-47ED-B4FB-515A7D9939C3}"/>
              </a:ext>
            </a:extLst>
          </p:cNvPr>
          <p:cNvSpPr txBox="1">
            <a:spLocks/>
          </p:cNvSpPr>
          <p:nvPr/>
        </p:nvSpPr>
        <p:spPr>
          <a:xfrm>
            <a:off x="-428789" y="3668543"/>
            <a:ext cx="8362175" cy="2585892"/>
          </a:xfrm>
          <a:prstGeom prst="rect">
            <a:avLst/>
          </a:prstGeom>
        </p:spPr>
        <p:txBody>
          <a:bodyPr>
            <a:noAutofit/>
          </a:bodyPr>
          <a:lstStyle>
            <a:lvl1pPr marL="0" indent="0" algn="l" defTabSz="3027487" rtl="0" eaLnBrk="1" latinLnBrk="0" hangingPunct="1">
              <a:lnSpc>
                <a:spcPct val="100000"/>
              </a:lnSpc>
              <a:spcBef>
                <a:spcPts val="0"/>
              </a:spcBef>
              <a:buFont typeface="Arial" panose="020B0604020202020204" pitchFamily="34" charset="0"/>
              <a:buNone/>
              <a:defRPr sz="3400" kern="1200" spc="-100" baseline="0">
                <a:solidFill>
                  <a:srgbClr val="458588"/>
                </a:solidFill>
                <a:latin typeface="+mn-lt"/>
                <a:ea typeface="+mn-ea"/>
                <a:cs typeface="+mn-cs"/>
              </a:defRPr>
            </a:lvl1pPr>
            <a:lvl2pPr marL="180975" indent="0" algn="l" defTabSz="3027487" rtl="0" eaLnBrk="1" latinLnBrk="0" hangingPunct="1">
              <a:lnSpc>
                <a:spcPts val="3000"/>
              </a:lnSpc>
              <a:spcBef>
                <a:spcPts val="0"/>
              </a:spcBef>
              <a:buFont typeface="Arial" panose="020B0604020202020204" pitchFamily="34" charset="0"/>
              <a:buNone/>
              <a:defRPr sz="3760" kern="1200">
                <a:solidFill>
                  <a:srgbClr val="6A8592"/>
                </a:solidFill>
                <a:latin typeface="+mn-lt"/>
                <a:ea typeface="+mn-ea"/>
                <a:cs typeface="+mn-cs"/>
              </a:defRPr>
            </a:lvl2pPr>
            <a:lvl3pPr marL="981075" indent="-349250" algn="l" defTabSz="3027487" rtl="0" eaLnBrk="1" latinLnBrk="0" hangingPunct="1">
              <a:lnSpc>
                <a:spcPct val="100000"/>
              </a:lnSpc>
              <a:spcBef>
                <a:spcPts val="0"/>
              </a:spcBef>
              <a:buFont typeface="Arial" panose="020B0604020202020204" pitchFamily="34" charset="0"/>
              <a:buChar char="•"/>
              <a:defRPr sz="2100" kern="1200">
                <a:solidFill>
                  <a:schemeClr val="tx2">
                    <a:lumMod val="40000"/>
                    <a:lumOff val="60000"/>
                  </a:schemeClr>
                </a:solidFill>
                <a:latin typeface="+mn-lt"/>
                <a:ea typeface="+mn-ea"/>
                <a:cs typeface="+mn-cs"/>
              </a:defRPr>
            </a:lvl3pPr>
            <a:lvl4pPr marL="1250950" indent="-269875" algn="l" defTabSz="3027487" rtl="0" eaLnBrk="1" latinLnBrk="0" hangingPunct="1">
              <a:lnSpc>
                <a:spcPct val="100000"/>
              </a:lnSpc>
              <a:spcBef>
                <a:spcPts val="0"/>
              </a:spcBef>
              <a:buFont typeface="Arial" panose="020B0604020202020204" pitchFamily="34" charset="0"/>
              <a:buChar char="•"/>
              <a:defRPr sz="2100" kern="1200">
                <a:solidFill>
                  <a:schemeClr val="tx2">
                    <a:lumMod val="40000"/>
                    <a:lumOff val="60000"/>
                  </a:schemeClr>
                </a:solidFill>
                <a:latin typeface="+mn-lt"/>
                <a:ea typeface="+mn-ea"/>
                <a:cs typeface="+mn-cs"/>
              </a:defRPr>
            </a:lvl4pPr>
            <a:lvl5pPr marL="1519238" indent="-268288" algn="l" defTabSz="3027487" rtl="0" eaLnBrk="1" latinLnBrk="0" hangingPunct="1">
              <a:lnSpc>
                <a:spcPct val="100000"/>
              </a:lnSpc>
              <a:spcBef>
                <a:spcPts val="0"/>
              </a:spcBef>
              <a:buFont typeface="Arial" panose="020B0604020202020204" pitchFamily="34" charset="0"/>
              <a:buChar char="•"/>
              <a:defRPr sz="2100" kern="1200">
                <a:solidFill>
                  <a:schemeClr val="tx2">
                    <a:lumMod val="40000"/>
                    <a:lumOff val="60000"/>
                  </a:schemeClr>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pPr algn="ctr"/>
            <a:endParaRPr lang="en-US" sz="1467" dirty="0">
              <a:solidFill>
                <a:schemeClr val="bg1"/>
              </a:solidFill>
            </a:endParaRPr>
          </a:p>
        </p:txBody>
      </p:sp>
      <p:pic>
        <p:nvPicPr>
          <p:cNvPr id="5" name="Picture 4">
            <a:extLst>
              <a:ext uri="{FF2B5EF4-FFF2-40B4-BE49-F238E27FC236}">
                <a16:creationId xmlns:a16="http://schemas.microsoft.com/office/drawing/2014/main" id="{9CF15E99-5C21-4D8B-A9A8-8F13DE196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5955627"/>
            <a:ext cx="1596938" cy="477916"/>
          </a:xfrm>
          <a:prstGeom prst="rect">
            <a:avLst/>
          </a:prstGeom>
        </p:spPr>
      </p:pic>
      <p:pic>
        <p:nvPicPr>
          <p:cNvPr id="6" name="Picture 5">
            <a:extLst>
              <a:ext uri="{FF2B5EF4-FFF2-40B4-BE49-F238E27FC236}">
                <a16:creationId xmlns:a16="http://schemas.microsoft.com/office/drawing/2014/main" id="{D54FAAB9-0F84-409D-94F1-AC6B1DC7F5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9774" y="6004105"/>
            <a:ext cx="2074165" cy="500660"/>
          </a:xfrm>
          <a:prstGeom prst="rect">
            <a:avLst/>
          </a:prstGeom>
        </p:spPr>
      </p:pic>
    </p:spTree>
    <p:extLst>
      <p:ext uri="{BB962C8B-B14F-4D97-AF65-F5344CB8AC3E}">
        <p14:creationId xmlns:p14="http://schemas.microsoft.com/office/powerpoint/2010/main" val="271332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03841E-6363-4FBA-83D1-9E231ECEA7F7}"/>
              </a:ext>
            </a:extLst>
          </p:cNvPr>
          <p:cNvSpPr>
            <a:spLocks noGrp="1"/>
          </p:cNvSpPr>
          <p:nvPr>
            <p:ph type="sldNum" sz="quarter" idx="4"/>
          </p:nvPr>
        </p:nvSpPr>
        <p:spPr/>
        <p:txBody>
          <a:bodyPr/>
          <a:lstStyle/>
          <a:p>
            <a:fld id="{CF26CF14-CA55-4C05-9804-096C821AFF5B}" type="slidenum">
              <a:rPr lang="nl-NL" smtClean="0"/>
              <a:pPr/>
              <a:t>10</a:t>
            </a:fld>
            <a:endParaRPr lang="nl-NL" dirty="0"/>
          </a:p>
        </p:txBody>
      </p:sp>
      <p:pic>
        <p:nvPicPr>
          <p:cNvPr id="13" name="Picture 12">
            <a:extLst>
              <a:ext uri="{FF2B5EF4-FFF2-40B4-BE49-F238E27FC236}">
                <a16:creationId xmlns:a16="http://schemas.microsoft.com/office/drawing/2014/main" id="{A33565E3-3AE4-4A9F-909B-E134F3C9159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940678" y="1365095"/>
            <a:ext cx="8859931" cy="2629105"/>
          </a:xfrm>
          <a:prstGeom prst="rect">
            <a:avLst/>
          </a:prstGeom>
        </p:spPr>
      </p:pic>
      <p:sp>
        <p:nvSpPr>
          <p:cNvPr id="6" name="TextBox 5">
            <a:extLst>
              <a:ext uri="{FF2B5EF4-FFF2-40B4-BE49-F238E27FC236}">
                <a16:creationId xmlns:a16="http://schemas.microsoft.com/office/drawing/2014/main" id="{C6AAA02F-77BC-45B6-AFDE-B8A0460D827E}"/>
              </a:ext>
            </a:extLst>
          </p:cNvPr>
          <p:cNvSpPr txBox="1"/>
          <p:nvPr/>
        </p:nvSpPr>
        <p:spPr>
          <a:xfrm>
            <a:off x="478297" y="2371383"/>
            <a:ext cx="1550424" cy="369332"/>
          </a:xfrm>
          <a:prstGeom prst="rect">
            <a:avLst/>
          </a:prstGeom>
          <a:noFill/>
        </p:spPr>
        <p:txBody>
          <a:bodyPr wrap="none" rtlCol="0">
            <a:spAutoFit/>
          </a:bodyPr>
          <a:lstStyle/>
          <a:p>
            <a:pPr algn="l"/>
            <a:r>
              <a:rPr lang="en-US" dirty="0">
                <a:solidFill>
                  <a:schemeClr val="tx2"/>
                </a:solidFill>
              </a:rPr>
              <a:t>time domain</a:t>
            </a:r>
            <a:endParaRPr lang="nl-NL" dirty="0">
              <a:solidFill>
                <a:schemeClr val="tx2"/>
              </a:solidFill>
            </a:endParaRPr>
          </a:p>
        </p:txBody>
      </p:sp>
      <p:grpSp>
        <p:nvGrpSpPr>
          <p:cNvPr id="3" name="Group 2">
            <a:extLst>
              <a:ext uri="{FF2B5EF4-FFF2-40B4-BE49-F238E27FC236}">
                <a16:creationId xmlns:a16="http://schemas.microsoft.com/office/drawing/2014/main" id="{CEB80248-DC47-4373-8DF6-9C2E841FF8A8}"/>
              </a:ext>
            </a:extLst>
          </p:cNvPr>
          <p:cNvGrpSpPr/>
          <p:nvPr/>
        </p:nvGrpSpPr>
        <p:grpSpPr>
          <a:xfrm>
            <a:off x="478297" y="4152082"/>
            <a:ext cx="10417956" cy="2629105"/>
            <a:chOff x="478297" y="4152082"/>
            <a:chExt cx="10417956" cy="2629105"/>
          </a:xfrm>
        </p:grpSpPr>
        <p:pic>
          <p:nvPicPr>
            <p:cNvPr id="10" name="Picture 9">
              <a:extLst>
                <a:ext uri="{FF2B5EF4-FFF2-40B4-BE49-F238E27FC236}">
                  <a16:creationId xmlns:a16="http://schemas.microsoft.com/office/drawing/2014/main" id="{E2D2208E-576E-467F-AB0D-CB7FF4D246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8721" y="4152082"/>
              <a:ext cx="8867532" cy="2629105"/>
            </a:xfrm>
            <a:prstGeom prst="rect">
              <a:avLst/>
            </a:prstGeom>
          </p:spPr>
        </p:pic>
        <p:sp>
          <p:nvSpPr>
            <p:cNvPr id="7" name="TextBox 6">
              <a:extLst>
                <a:ext uri="{FF2B5EF4-FFF2-40B4-BE49-F238E27FC236}">
                  <a16:creationId xmlns:a16="http://schemas.microsoft.com/office/drawing/2014/main" id="{1089F856-E330-4A40-A529-0548D49180A4}"/>
                </a:ext>
              </a:extLst>
            </p:cNvPr>
            <p:cNvSpPr txBox="1"/>
            <p:nvPr/>
          </p:nvSpPr>
          <p:spPr>
            <a:xfrm>
              <a:off x="478297" y="4996859"/>
              <a:ext cx="2145331" cy="369332"/>
            </a:xfrm>
            <a:prstGeom prst="rect">
              <a:avLst/>
            </a:prstGeom>
            <a:noFill/>
          </p:spPr>
          <p:txBody>
            <a:bodyPr wrap="none" rtlCol="0">
              <a:spAutoFit/>
            </a:bodyPr>
            <a:lstStyle/>
            <a:p>
              <a:pPr algn="l"/>
              <a:r>
                <a:rPr lang="en-US" dirty="0">
                  <a:solidFill>
                    <a:schemeClr val="tx2"/>
                  </a:solidFill>
                </a:rPr>
                <a:t>frequency domain</a:t>
              </a:r>
              <a:endParaRPr lang="nl-NL" dirty="0">
                <a:solidFill>
                  <a:schemeClr val="tx2"/>
                </a:solidFill>
              </a:endParaRPr>
            </a:p>
          </p:txBody>
        </p:sp>
      </p:grpSp>
      <p:sp>
        <p:nvSpPr>
          <p:cNvPr id="9" name="Title 1">
            <a:extLst>
              <a:ext uri="{FF2B5EF4-FFF2-40B4-BE49-F238E27FC236}">
                <a16:creationId xmlns:a16="http://schemas.microsoft.com/office/drawing/2014/main" id="{597C36AA-F30F-4B20-BC3B-B954E3445F30}"/>
              </a:ext>
            </a:extLst>
          </p:cNvPr>
          <p:cNvSpPr txBox="1">
            <a:spLocks/>
          </p:cNvSpPr>
          <p:nvPr/>
        </p:nvSpPr>
        <p:spPr>
          <a:xfrm>
            <a:off x="359999" y="76813"/>
            <a:ext cx="11615335" cy="1130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nl-NL" sz="2700" b="1" kern="1200" dirty="0">
                <a:solidFill>
                  <a:schemeClr val="tx2"/>
                </a:solidFill>
                <a:latin typeface="+mj-lt"/>
                <a:ea typeface="+mj-ea"/>
                <a:cs typeface="+mj-cs"/>
              </a:defRPr>
            </a:lvl1pPr>
          </a:lstStyle>
          <a:p>
            <a:r>
              <a:rPr lang="en-US" dirty="0"/>
              <a:t>Validation and building dynamic models: perturbative meas. </a:t>
            </a:r>
          </a:p>
        </p:txBody>
      </p:sp>
    </p:spTree>
    <p:extLst>
      <p:ext uri="{BB962C8B-B14F-4D97-AF65-F5344CB8AC3E}">
        <p14:creationId xmlns:p14="http://schemas.microsoft.com/office/powerpoint/2010/main" val="115264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A0DDB21-5888-4D63-8ABD-262C7A80B6E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833400" y="1471612"/>
            <a:ext cx="6135450" cy="4601588"/>
          </a:xfrm>
        </p:spPr>
      </p:pic>
      <p:sp>
        <p:nvSpPr>
          <p:cNvPr id="4" name="Slide Number Placeholder 3">
            <a:extLst>
              <a:ext uri="{FF2B5EF4-FFF2-40B4-BE49-F238E27FC236}">
                <a16:creationId xmlns:a16="http://schemas.microsoft.com/office/drawing/2014/main" id="{D116618C-BF9F-446E-8A53-720C201A5490}"/>
              </a:ext>
            </a:extLst>
          </p:cNvPr>
          <p:cNvSpPr>
            <a:spLocks noGrp="1"/>
          </p:cNvSpPr>
          <p:nvPr>
            <p:ph type="sldNum" sz="quarter" idx="4"/>
          </p:nvPr>
        </p:nvSpPr>
        <p:spPr/>
        <p:txBody>
          <a:bodyPr/>
          <a:lstStyle/>
          <a:p>
            <a:fld id="{CF26CF14-CA55-4C05-9804-096C821AFF5B}" type="slidenum">
              <a:rPr lang="nl-NL" smtClean="0"/>
              <a:pPr/>
              <a:t>11</a:t>
            </a:fld>
            <a:endParaRPr lang="nl-NL" dirty="0"/>
          </a:p>
        </p:txBody>
      </p:sp>
      <p:sp>
        <p:nvSpPr>
          <p:cNvPr id="7" name="Title 1">
            <a:extLst>
              <a:ext uri="{FF2B5EF4-FFF2-40B4-BE49-F238E27FC236}">
                <a16:creationId xmlns:a16="http://schemas.microsoft.com/office/drawing/2014/main" id="{FDF636C8-6676-46FF-AE4A-DF88F4E8C942}"/>
              </a:ext>
            </a:extLst>
          </p:cNvPr>
          <p:cNvSpPr txBox="1">
            <a:spLocks/>
          </p:cNvSpPr>
          <p:nvPr/>
        </p:nvSpPr>
        <p:spPr>
          <a:xfrm>
            <a:off x="359999" y="76813"/>
            <a:ext cx="11615335" cy="1130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nl-NL" sz="2700" b="1" kern="1200" dirty="0">
                <a:solidFill>
                  <a:schemeClr val="tx2"/>
                </a:solidFill>
                <a:latin typeface="+mj-lt"/>
                <a:ea typeface="+mj-ea"/>
                <a:cs typeface="+mj-cs"/>
              </a:defRPr>
            </a:lvl1pPr>
          </a:lstStyle>
          <a:p>
            <a:r>
              <a:rPr lang="en-US" dirty="0"/>
              <a:t>Validation and building dynamic models: perturbative meas. </a:t>
            </a:r>
          </a:p>
        </p:txBody>
      </p:sp>
      <p:sp>
        <p:nvSpPr>
          <p:cNvPr id="8" name="TextBox 7">
            <a:extLst>
              <a:ext uri="{FF2B5EF4-FFF2-40B4-BE49-F238E27FC236}">
                <a16:creationId xmlns:a16="http://schemas.microsoft.com/office/drawing/2014/main" id="{56A62702-B195-4DD5-8584-672B5EA4171D}"/>
              </a:ext>
            </a:extLst>
          </p:cNvPr>
          <p:cNvSpPr txBox="1"/>
          <p:nvPr/>
        </p:nvSpPr>
        <p:spPr>
          <a:xfrm>
            <a:off x="429573" y="1787247"/>
            <a:ext cx="4688413" cy="3970318"/>
          </a:xfrm>
          <a:prstGeom prst="rect">
            <a:avLst/>
          </a:prstGeom>
          <a:noFill/>
        </p:spPr>
        <p:txBody>
          <a:bodyPr wrap="square">
            <a:spAutoFit/>
          </a:bodyPr>
          <a:lstStyle/>
          <a:p>
            <a:pPr marL="285750" indent="-285750" algn="l">
              <a:buFont typeface="Arial" panose="020B0604020202020204" pitchFamily="34" charset="0"/>
              <a:buChar char="•"/>
            </a:pPr>
            <a:r>
              <a:rPr lang="en-US" dirty="0">
                <a:solidFill>
                  <a:schemeClr val="tx2"/>
                </a:solidFill>
              </a:rPr>
              <a:t>dynamic response spread over frequency domain</a:t>
            </a:r>
          </a:p>
          <a:p>
            <a:pPr marL="285750" indent="-285750" algn="l">
              <a:buFont typeface="Arial" panose="020B0604020202020204" pitchFamily="34" charset="0"/>
              <a:buChar char="•"/>
            </a:pPr>
            <a:endParaRPr lang="en-US" dirty="0">
              <a:solidFill>
                <a:schemeClr val="tx2"/>
              </a:solidFill>
            </a:endParaRPr>
          </a:p>
          <a:p>
            <a:pPr marL="285750" indent="-285750" algn="l">
              <a:buFont typeface="Arial" panose="020B0604020202020204" pitchFamily="34" charset="0"/>
              <a:buChar char="•"/>
            </a:pPr>
            <a:r>
              <a:rPr lang="en-US" dirty="0">
                <a:solidFill>
                  <a:schemeClr val="tx2"/>
                </a:solidFill>
              </a:rPr>
              <a:t>time-consuming but high SNR due to periodic measurement</a:t>
            </a:r>
          </a:p>
          <a:p>
            <a:pPr marL="285750" indent="-285750" algn="l">
              <a:buFont typeface="Arial" panose="020B0604020202020204" pitchFamily="34" charset="0"/>
              <a:buChar char="•"/>
            </a:pPr>
            <a:endParaRPr lang="en-US" dirty="0">
              <a:solidFill>
                <a:schemeClr val="tx2"/>
              </a:solidFill>
            </a:endParaRPr>
          </a:p>
          <a:p>
            <a:pPr marL="285750" indent="-285750" algn="l">
              <a:buFont typeface="Arial" panose="020B0604020202020204" pitchFamily="34" charset="0"/>
              <a:buChar char="•"/>
            </a:pPr>
            <a:r>
              <a:rPr lang="en-US" dirty="0">
                <a:solidFill>
                  <a:schemeClr val="tx2"/>
                </a:solidFill>
              </a:rPr>
              <a:t>relevant frequency range for control (actuator range)</a:t>
            </a:r>
          </a:p>
          <a:p>
            <a:pPr marL="285750" indent="-285750" algn="l">
              <a:buFont typeface="Arial" panose="020B0604020202020204" pitchFamily="34" charset="0"/>
              <a:buChar char="•"/>
            </a:pPr>
            <a:endParaRPr lang="en-US" dirty="0">
              <a:solidFill>
                <a:schemeClr val="tx2"/>
              </a:solidFill>
            </a:endParaRPr>
          </a:p>
          <a:p>
            <a:pPr marL="285750" indent="-285750" algn="l">
              <a:buFont typeface="Arial" panose="020B0604020202020204" pitchFamily="34" charset="0"/>
              <a:buChar char="•"/>
            </a:pPr>
            <a:r>
              <a:rPr lang="en-US" dirty="0">
                <a:solidFill>
                  <a:schemeClr val="tx2"/>
                </a:solidFill>
              </a:rPr>
              <a:t>lowest frequencies unattainable due to length of discharge</a:t>
            </a:r>
          </a:p>
          <a:p>
            <a:pPr marL="285750" indent="-285750" algn="l">
              <a:buFont typeface="Arial" panose="020B0604020202020204" pitchFamily="34" charset="0"/>
              <a:buChar char="•"/>
            </a:pPr>
            <a:endParaRPr lang="en-US" dirty="0">
              <a:solidFill>
                <a:schemeClr val="tx2"/>
              </a:solidFill>
            </a:endParaRPr>
          </a:p>
          <a:p>
            <a:pPr marL="285750" indent="-285750" algn="l">
              <a:buFont typeface="Arial" panose="020B0604020202020204" pitchFamily="34" charset="0"/>
              <a:buChar char="•"/>
            </a:pPr>
            <a:r>
              <a:rPr lang="en-US" dirty="0">
                <a:solidFill>
                  <a:schemeClr val="tx2"/>
                </a:solidFill>
              </a:rPr>
              <a:t>high-frequency unattainable due to SNR and actuator limitations</a:t>
            </a:r>
          </a:p>
        </p:txBody>
      </p:sp>
      <p:sp>
        <p:nvSpPr>
          <p:cNvPr id="9" name="TextBox 8">
            <a:extLst>
              <a:ext uri="{FF2B5EF4-FFF2-40B4-BE49-F238E27FC236}">
                <a16:creationId xmlns:a16="http://schemas.microsoft.com/office/drawing/2014/main" id="{A9FCE9A0-817E-4388-9991-38EE7FAB0DD6}"/>
              </a:ext>
            </a:extLst>
          </p:cNvPr>
          <p:cNvSpPr txBox="1"/>
          <p:nvPr/>
        </p:nvSpPr>
        <p:spPr>
          <a:xfrm>
            <a:off x="6603812" y="1920199"/>
            <a:ext cx="2379369" cy="369332"/>
          </a:xfrm>
          <a:prstGeom prst="rect">
            <a:avLst/>
          </a:prstGeom>
          <a:noFill/>
        </p:spPr>
        <p:txBody>
          <a:bodyPr wrap="none" rtlCol="0">
            <a:spAutoFit/>
          </a:bodyPr>
          <a:lstStyle/>
          <a:p>
            <a:pPr algn="l"/>
            <a:r>
              <a:rPr lang="en-US" dirty="0">
                <a:solidFill>
                  <a:schemeClr val="tx2"/>
                </a:solidFill>
              </a:rPr>
              <a:t>multiple frequencies</a:t>
            </a:r>
            <a:endParaRPr lang="nl-NL" dirty="0">
              <a:solidFill>
                <a:schemeClr val="tx2"/>
              </a:solidFill>
            </a:endParaRPr>
          </a:p>
        </p:txBody>
      </p:sp>
    </p:spTree>
    <p:extLst>
      <p:ext uri="{BB962C8B-B14F-4D97-AF65-F5344CB8AC3E}">
        <p14:creationId xmlns:p14="http://schemas.microsoft.com/office/powerpoint/2010/main" val="117395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E06B-6815-46A1-9BB5-BE715382DA09}"/>
              </a:ext>
            </a:extLst>
          </p:cNvPr>
          <p:cNvSpPr>
            <a:spLocks noGrp="1"/>
          </p:cNvSpPr>
          <p:nvPr>
            <p:ph type="title"/>
          </p:nvPr>
        </p:nvSpPr>
        <p:spPr/>
        <p:txBody>
          <a:bodyPr/>
          <a:lstStyle/>
          <a:p>
            <a:r>
              <a:rPr lang="en-US" sz="3500" dirty="0"/>
              <a:t>Validation and analysis of relevant physics</a:t>
            </a:r>
            <a:br>
              <a:rPr lang="en-US" sz="3500" dirty="0"/>
            </a:br>
            <a:endParaRPr lang="nl-NL" dirty="0"/>
          </a:p>
        </p:txBody>
      </p:sp>
    </p:spTree>
    <p:extLst>
      <p:ext uri="{BB962C8B-B14F-4D97-AF65-F5344CB8AC3E}">
        <p14:creationId xmlns:p14="http://schemas.microsoft.com/office/powerpoint/2010/main" val="19376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ontent Placeholder 5">
            <a:extLst>
              <a:ext uri="{FF2B5EF4-FFF2-40B4-BE49-F238E27FC236}">
                <a16:creationId xmlns:a16="http://schemas.microsoft.com/office/drawing/2014/main" id="{908B6CDE-5DDD-479B-87A4-0655DD94C4E0}"/>
              </a:ext>
            </a:extLst>
          </p:cNvPr>
          <p:cNvPicPr>
            <a:picLocks noChangeAspect="1"/>
          </p:cNvPicPr>
          <p:nvPr/>
        </p:nvPicPr>
        <p:blipFill rotWithShape="1">
          <a:blip r:embed="rId2">
            <a:extLst>
              <a:ext uri="{28A0092B-C50C-407E-A947-70E740481C1C}">
                <a14:useLocalDpi xmlns:a14="http://schemas.microsoft.com/office/drawing/2010/main" val="0"/>
              </a:ext>
            </a:extLst>
          </a:blip>
          <a:srcRect r="6680"/>
          <a:stretch/>
        </p:blipFill>
        <p:spPr>
          <a:xfrm>
            <a:off x="5833400" y="1720088"/>
            <a:ext cx="5725588" cy="4601587"/>
          </a:xfrm>
          <a:prstGeom prst="rect">
            <a:avLst/>
          </a:prstGeom>
        </p:spPr>
      </p:pic>
      <p:sp>
        <p:nvSpPr>
          <p:cNvPr id="2" name="Title 1">
            <a:extLst>
              <a:ext uri="{FF2B5EF4-FFF2-40B4-BE49-F238E27FC236}">
                <a16:creationId xmlns:a16="http://schemas.microsoft.com/office/drawing/2014/main" id="{550A722C-28AB-40AA-9723-1A0469571B57}"/>
              </a:ext>
            </a:extLst>
          </p:cNvPr>
          <p:cNvSpPr>
            <a:spLocks noGrp="1"/>
          </p:cNvSpPr>
          <p:nvPr>
            <p:ph type="title"/>
          </p:nvPr>
        </p:nvSpPr>
        <p:spPr>
          <a:xfrm>
            <a:off x="359999" y="76813"/>
            <a:ext cx="11555775" cy="1130400"/>
          </a:xfrm>
        </p:spPr>
        <p:txBody>
          <a:bodyPr/>
          <a:lstStyle/>
          <a:p>
            <a:r>
              <a:rPr lang="en-US" dirty="0"/>
              <a:t>Validation of (first principle) dynamic models vs. measurements</a:t>
            </a:r>
            <a:endParaRPr lang="nl-NL" dirty="0"/>
          </a:p>
        </p:txBody>
      </p:sp>
      <p:sp>
        <p:nvSpPr>
          <p:cNvPr id="4" name="Slide Number Placeholder 3">
            <a:extLst>
              <a:ext uri="{FF2B5EF4-FFF2-40B4-BE49-F238E27FC236}">
                <a16:creationId xmlns:a16="http://schemas.microsoft.com/office/drawing/2014/main" id="{5003841E-6363-4FBA-83D1-9E231ECEA7F7}"/>
              </a:ext>
            </a:extLst>
          </p:cNvPr>
          <p:cNvSpPr>
            <a:spLocks noGrp="1"/>
          </p:cNvSpPr>
          <p:nvPr>
            <p:ph type="sldNum" sz="quarter" idx="4"/>
          </p:nvPr>
        </p:nvSpPr>
        <p:spPr/>
        <p:txBody>
          <a:bodyPr/>
          <a:lstStyle/>
          <a:p>
            <a:fld id="{CF26CF14-CA55-4C05-9804-096C821AFF5B}" type="slidenum">
              <a:rPr lang="nl-NL" smtClean="0"/>
              <a:pPr/>
              <a:t>13</a:t>
            </a:fld>
            <a:endParaRPr lang="nl-NL" dirty="0"/>
          </a:p>
        </p:txBody>
      </p:sp>
      <p:grpSp>
        <p:nvGrpSpPr>
          <p:cNvPr id="106" name="Group 105">
            <a:extLst>
              <a:ext uri="{FF2B5EF4-FFF2-40B4-BE49-F238E27FC236}">
                <a16:creationId xmlns:a16="http://schemas.microsoft.com/office/drawing/2014/main" id="{EF9AA29D-5AF5-44BC-95F9-CB06A9CD127B}"/>
              </a:ext>
            </a:extLst>
          </p:cNvPr>
          <p:cNvGrpSpPr/>
          <p:nvPr/>
        </p:nvGrpSpPr>
        <p:grpSpPr>
          <a:xfrm>
            <a:off x="532323" y="1614208"/>
            <a:ext cx="3007713" cy="2255785"/>
            <a:chOff x="2546608" y="3892190"/>
            <a:chExt cx="2776148" cy="2082111"/>
          </a:xfrm>
        </p:grpSpPr>
        <p:pic>
          <p:nvPicPr>
            <p:cNvPr id="56" name="Picture 55">
              <a:extLst>
                <a:ext uri="{FF2B5EF4-FFF2-40B4-BE49-F238E27FC236}">
                  <a16:creationId xmlns:a16="http://schemas.microsoft.com/office/drawing/2014/main" id="{D0D07FB2-E7A1-4C40-8C15-1EFB31BCB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608" y="3892190"/>
              <a:ext cx="2776148" cy="2082111"/>
            </a:xfrm>
            <a:prstGeom prst="rect">
              <a:avLst/>
            </a:prstGeom>
          </p:spPr>
        </p:pic>
        <p:cxnSp>
          <p:nvCxnSpPr>
            <p:cNvPr id="94" name="Straight Arrow Connector 93">
              <a:extLst>
                <a:ext uri="{FF2B5EF4-FFF2-40B4-BE49-F238E27FC236}">
                  <a16:creationId xmlns:a16="http://schemas.microsoft.com/office/drawing/2014/main" id="{D6B3929D-A01F-43DD-8172-72B03E39211E}"/>
                </a:ext>
              </a:extLst>
            </p:cNvPr>
            <p:cNvCxnSpPr>
              <a:cxnSpLocks/>
            </p:cNvCxnSpPr>
            <p:nvPr/>
          </p:nvCxnSpPr>
          <p:spPr>
            <a:xfrm flipH="1">
              <a:off x="3754019" y="4281164"/>
              <a:ext cx="462924" cy="368438"/>
            </a:xfrm>
            <a:prstGeom prst="straightConnector1">
              <a:avLst/>
            </a:prstGeom>
            <a:noFill/>
            <a:ln w="12700" cap="flat" cmpd="sng" algn="ctr">
              <a:solidFill>
                <a:srgbClr val="C81919"/>
              </a:solidFill>
              <a:prstDash val="solid"/>
              <a:miter lim="800000"/>
              <a:headEnd type="triangle"/>
              <a:tailEnd type="triangle"/>
            </a:ln>
            <a:effectLst/>
          </p:spPr>
        </p:cxnSp>
        <p:pic>
          <p:nvPicPr>
            <p:cNvPr id="95" name="Picture 94" descr="Icon&#10;&#10;Description automatically generated">
              <a:extLst>
                <a:ext uri="{FF2B5EF4-FFF2-40B4-BE49-F238E27FC236}">
                  <a16:creationId xmlns:a16="http://schemas.microsoft.com/office/drawing/2014/main" id="{60DB5380-1E13-42F8-B8D0-FF66CCAA9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1838" y="4363519"/>
              <a:ext cx="187287" cy="187287"/>
            </a:xfrm>
            <a:prstGeom prst="rect">
              <a:avLst/>
            </a:prstGeom>
            <a:noFill/>
          </p:spPr>
        </p:pic>
      </p:grpSp>
      <p:sp>
        <p:nvSpPr>
          <p:cNvPr id="111" name="TextBox 110">
            <a:extLst>
              <a:ext uri="{FF2B5EF4-FFF2-40B4-BE49-F238E27FC236}">
                <a16:creationId xmlns:a16="http://schemas.microsoft.com/office/drawing/2014/main" id="{33DE6127-1B4F-4185-8726-A026A89D48A6}"/>
              </a:ext>
            </a:extLst>
          </p:cNvPr>
          <p:cNvSpPr txBox="1"/>
          <p:nvPr/>
        </p:nvSpPr>
        <p:spPr>
          <a:xfrm>
            <a:off x="387575" y="1352680"/>
            <a:ext cx="3512500" cy="369332"/>
          </a:xfrm>
          <a:prstGeom prst="rect">
            <a:avLst/>
          </a:prstGeom>
          <a:noFill/>
        </p:spPr>
        <p:txBody>
          <a:bodyPr wrap="none" rtlCol="0">
            <a:spAutoFit/>
          </a:bodyPr>
          <a:lstStyle/>
          <a:p>
            <a:pPr algn="l"/>
            <a:r>
              <a:rPr lang="en-US" dirty="0">
                <a:solidFill>
                  <a:schemeClr val="tx2"/>
                </a:solidFill>
              </a:rPr>
              <a:t>model based local linearization</a:t>
            </a:r>
            <a:endParaRPr lang="nl-NL" dirty="0">
              <a:solidFill>
                <a:schemeClr val="tx2"/>
              </a:solidFill>
            </a:endParaRPr>
          </a:p>
        </p:txBody>
      </p:sp>
      <p:grpSp>
        <p:nvGrpSpPr>
          <p:cNvPr id="7" name="Group 6">
            <a:extLst>
              <a:ext uri="{FF2B5EF4-FFF2-40B4-BE49-F238E27FC236}">
                <a16:creationId xmlns:a16="http://schemas.microsoft.com/office/drawing/2014/main" id="{359F99A0-F6CC-4394-BB24-C583D2001B47}"/>
              </a:ext>
            </a:extLst>
          </p:cNvPr>
          <p:cNvGrpSpPr/>
          <p:nvPr/>
        </p:nvGrpSpPr>
        <p:grpSpPr>
          <a:xfrm>
            <a:off x="532323" y="4028387"/>
            <a:ext cx="5076142" cy="2620237"/>
            <a:chOff x="532323" y="4028387"/>
            <a:chExt cx="5076142" cy="2620237"/>
          </a:xfrm>
        </p:grpSpPr>
        <p:grpSp>
          <p:nvGrpSpPr>
            <p:cNvPr id="5" name="Group 4">
              <a:extLst>
                <a:ext uri="{FF2B5EF4-FFF2-40B4-BE49-F238E27FC236}">
                  <a16:creationId xmlns:a16="http://schemas.microsoft.com/office/drawing/2014/main" id="{261896A1-CC9E-4D51-813A-F156D7A8DDF4}"/>
                </a:ext>
              </a:extLst>
            </p:cNvPr>
            <p:cNvGrpSpPr/>
            <p:nvPr/>
          </p:nvGrpSpPr>
          <p:grpSpPr>
            <a:xfrm>
              <a:off x="532323" y="4028387"/>
              <a:ext cx="5076142" cy="2620237"/>
              <a:chOff x="3534297" y="1619250"/>
              <a:chExt cx="5338856" cy="3064846"/>
            </a:xfrm>
          </p:grpSpPr>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95DE3531-AC5A-47BB-BDA4-B0D6D7A631F9}"/>
                      </a:ext>
                    </a:extLst>
                  </p:cNvPr>
                  <p:cNvSpPr txBox="1"/>
                  <p:nvPr/>
                </p:nvSpPr>
                <p:spPr>
                  <a:xfrm>
                    <a:off x="4576132" y="2984979"/>
                    <a:ext cx="2074117" cy="7626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rgbClr val="3957A3"/>
                              </a:solidFill>
                              <a:latin typeface="Cambria Math" panose="02040503050406030204" pitchFamily="18" charset="0"/>
                            </a:rPr>
                            <m:t>𝑖</m:t>
                          </m:r>
                          <m:r>
                            <a:rPr lang="en-US" i="1">
                              <a:solidFill>
                                <a:schemeClr val="tx2"/>
                              </a:solidFill>
                              <a:latin typeface="Cambria Math" panose="02040503050406030204" pitchFamily="18" charset="0"/>
                            </a:rPr>
                            <m:t>=</m:t>
                          </m:r>
                          <m:r>
                            <a:rPr lang="en-US" i="1">
                              <a:solidFill>
                                <a:schemeClr val="tx2"/>
                              </a:solidFill>
                              <a:latin typeface="Cambria Math" panose="02040503050406030204" pitchFamily="18" charset="0"/>
                            </a:rPr>
                            <m:t>𝐶</m:t>
                          </m:r>
                          <m:f>
                            <m:fPr>
                              <m:ctrlPr>
                                <a:rPr lang="en-US" i="1">
                                  <a:solidFill>
                                    <a:schemeClr val="tx2"/>
                                  </a:solidFill>
                                  <a:latin typeface="Cambria Math" panose="02040503050406030204" pitchFamily="18" charset="0"/>
                                </a:rPr>
                              </m:ctrlPr>
                            </m:fPr>
                            <m:num>
                              <m:sSup>
                                <m:sSupPr>
                                  <m:ctrlPr>
                                    <a:rPr lang="en-US" b="0"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𝑑</m:t>
                                  </m:r>
                                </m:e>
                                <m:sup>
                                  <m:r>
                                    <a:rPr lang="en-US" b="0" i="1" smtClean="0">
                                      <a:solidFill>
                                        <a:schemeClr val="tx2"/>
                                      </a:solidFill>
                                      <a:latin typeface="Cambria Math" panose="02040503050406030204" pitchFamily="18" charset="0"/>
                                    </a:rPr>
                                    <m:t>0.5</m:t>
                                  </m:r>
                                </m:sup>
                              </m:sSup>
                              <m:r>
                                <a:rPr lang="en-US" i="1">
                                  <a:solidFill>
                                    <a:srgbClr val="FF0000"/>
                                  </a:solidFill>
                                  <a:latin typeface="Cambria Math" panose="02040503050406030204" pitchFamily="18" charset="0"/>
                                </a:rPr>
                                <m:t>𝑣</m:t>
                              </m:r>
                            </m:num>
                            <m:den>
                              <m:r>
                                <a:rPr lang="en-US" i="1">
                                  <a:solidFill>
                                    <a:schemeClr val="tx2"/>
                                  </a:solidFill>
                                  <a:latin typeface="Cambria Math" panose="02040503050406030204" pitchFamily="18" charset="0"/>
                                </a:rPr>
                                <m:t>𝑑</m:t>
                              </m:r>
                              <m:sSup>
                                <m:sSupPr>
                                  <m:ctrlPr>
                                    <a:rPr lang="en-US" b="0"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𝑡</m:t>
                                  </m:r>
                                </m:e>
                                <m:sup>
                                  <m:r>
                                    <a:rPr lang="en-US" b="0" i="1" smtClean="0">
                                      <a:solidFill>
                                        <a:schemeClr val="tx2"/>
                                      </a:solidFill>
                                      <a:latin typeface="Cambria Math" panose="02040503050406030204" pitchFamily="18" charset="0"/>
                                    </a:rPr>
                                    <m:t>0.5</m:t>
                                  </m:r>
                                </m:sup>
                              </m:sSup>
                            </m:den>
                          </m:f>
                          <m:r>
                            <a:rPr lang="en-US" i="1">
                              <a:solidFill>
                                <a:schemeClr val="tx2"/>
                              </a:solidFill>
                              <a:latin typeface="Cambria Math" panose="02040503050406030204" pitchFamily="18" charset="0"/>
                            </a:rPr>
                            <m:t>+</m:t>
                          </m:r>
                          <m:f>
                            <m:fPr>
                              <m:ctrlPr>
                                <a:rPr lang="en-US" i="1">
                                  <a:solidFill>
                                    <a:schemeClr val="tx2"/>
                                  </a:solidFill>
                                  <a:latin typeface="Cambria Math" panose="02040503050406030204" pitchFamily="18" charset="0"/>
                                </a:rPr>
                              </m:ctrlPr>
                            </m:fPr>
                            <m:num>
                              <m:r>
                                <a:rPr lang="en-US" b="0" i="1" smtClean="0">
                                  <a:solidFill>
                                    <a:schemeClr val="tx2"/>
                                  </a:solidFill>
                                  <a:latin typeface="Cambria Math" panose="02040503050406030204" pitchFamily="18" charset="0"/>
                                </a:rPr>
                                <m:t>4</m:t>
                              </m:r>
                            </m:num>
                            <m:den>
                              <m:r>
                                <a:rPr lang="en-US" b="0" i="1" smtClean="0">
                                  <a:solidFill>
                                    <a:schemeClr val="tx2"/>
                                  </a:solidFill>
                                  <a:latin typeface="Cambria Math" panose="02040503050406030204" pitchFamily="18" charset="0"/>
                                </a:rPr>
                                <m:t>3</m:t>
                              </m:r>
                            </m:den>
                          </m:f>
                          <m:r>
                            <a:rPr lang="en-US" i="1" smtClean="0">
                              <a:solidFill>
                                <a:srgbClr val="FF0000"/>
                              </a:solidFill>
                              <a:latin typeface="Cambria Math" panose="02040503050406030204" pitchFamily="18" charset="0"/>
                            </a:rPr>
                            <m:t>𝑣</m:t>
                          </m:r>
                        </m:oMath>
                      </m:oMathPara>
                    </a14:m>
                    <a:endParaRPr lang="en-US" i="1" dirty="0">
                      <a:solidFill>
                        <a:schemeClr val="tx2"/>
                      </a:solidFill>
                      <a:latin typeface="Cambria Math" panose="02040503050406030204" pitchFamily="18" charset="0"/>
                    </a:endParaRPr>
                  </a:p>
                </p:txBody>
              </p:sp>
            </mc:Choice>
            <mc:Fallback xmlns="">
              <p:sp>
                <p:nvSpPr>
                  <p:cNvPr id="160" name="TextBox 159">
                    <a:extLst>
                      <a:ext uri="{FF2B5EF4-FFF2-40B4-BE49-F238E27FC236}">
                        <a16:creationId xmlns:a16="http://schemas.microsoft.com/office/drawing/2014/main" id="{95DE3531-AC5A-47BB-BDA4-B0D6D7A631F9}"/>
                      </a:ext>
                    </a:extLst>
                  </p:cNvPr>
                  <p:cNvSpPr txBox="1">
                    <a:spLocks noRot="1" noChangeAspect="1" noMove="1" noResize="1" noEditPoints="1" noAdjustHandles="1" noChangeArrowheads="1" noChangeShapeType="1" noTextEdit="1"/>
                  </p:cNvSpPr>
                  <p:nvPr/>
                </p:nvSpPr>
                <p:spPr>
                  <a:xfrm>
                    <a:off x="4576132" y="2984979"/>
                    <a:ext cx="2074117" cy="762678"/>
                  </a:xfrm>
                  <a:prstGeom prst="rect">
                    <a:avLst/>
                  </a:prstGeom>
                  <a:blipFill>
                    <a:blip r:embed="rId5"/>
                    <a:stretch>
                      <a:fillRect/>
                    </a:stretch>
                  </a:blipFill>
                </p:spPr>
                <p:txBody>
                  <a:bodyPr/>
                  <a:lstStyle/>
                  <a:p>
                    <a:r>
                      <a:rPr lang="nl-NL">
                        <a:noFill/>
                      </a:rPr>
                      <a:t> </a:t>
                    </a:r>
                  </a:p>
                </p:txBody>
              </p:sp>
            </mc:Fallback>
          </mc:AlternateContent>
          <p:grpSp>
            <p:nvGrpSpPr>
              <p:cNvPr id="3" name="Group 2">
                <a:extLst>
                  <a:ext uri="{FF2B5EF4-FFF2-40B4-BE49-F238E27FC236}">
                    <a16:creationId xmlns:a16="http://schemas.microsoft.com/office/drawing/2014/main" id="{3CD8412F-3C3D-4439-A32E-C7F50ADB4AAE}"/>
                  </a:ext>
                </a:extLst>
              </p:cNvPr>
              <p:cNvGrpSpPr/>
              <p:nvPr/>
            </p:nvGrpSpPr>
            <p:grpSpPr>
              <a:xfrm>
                <a:off x="3534297" y="1619250"/>
                <a:ext cx="5338856" cy="3064846"/>
                <a:chOff x="3599184" y="1619250"/>
                <a:chExt cx="5338856" cy="3064846"/>
              </a:xfrm>
            </p:grpSpPr>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F80F1409-8A54-40FF-A265-E832D6E8D1FF}"/>
                        </a:ext>
                      </a:extLst>
                    </p:cNvPr>
                    <p:cNvSpPr txBox="1"/>
                    <p:nvPr/>
                  </p:nvSpPr>
                  <p:spPr>
                    <a:xfrm>
                      <a:off x="3855414" y="2010583"/>
                      <a:ext cx="3525083" cy="11325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rgbClr val="3957A3"/>
                                </a:solidFill>
                                <a:latin typeface="Cambria Math" panose="02040503050406030204" pitchFamily="18" charset="0"/>
                              </a:rPr>
                              <m:t>𝑖</m:t>
                            </m:r>
                            <m:r>
                              <a:rPr lang="en-US" i="1">
                                <a:solidFill>
                                  <a:schemeClr val="tx2"/>
                                </a:solidFill>
                                <a:latin typeface="Cambria Math" panose="02040503050406030204" pitchFamily="18" charset="0"/>
                              </a:rPr>
                              <m:t>=</m:t>
                            </m:r>
                            <m:r>
                              <a:rPr lang="en-US" i="1">
                                <a:solidFill>
                                  <a:schemeClr val="tx2"/>
                                </a:solidFill>
                                <a:latin typeface="Cambria Math" panose="02040503050406030204" pitchFamily="18" charset="0"/>
                              </a:rPr>
                              <m:t>𝐶</m:t>
                            </m:r>
                            <m:f>
                              <m:fPr>
                                <m:ctrlPr>
                                  <a:rPr lang="en-US" i="1">
                                    <a:solidFill>
                                      <a:schemeClr val="tx2"/>
                                    </a:solidFill>
                                    <a:latin typeface="Cambria Math" panose="02040503050406030204" pitchFamily="18" charset="0"/>
                                  </a:rPr>
                                </m:ctrlPr>
                              </m:fPr>
                              <m:num>
                                <m:sSup>
                                  <m:sSupPr>
                                    <m:ctrlPr>
                                      <a:rPr lang="en-US" b="0"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𝑑</m:t>
                                    </m:r>
                                  </m:e>
                                  <m:sup>
                                    <m:r>
                                      <a:rPr lang="en-US" b="0" i="1" smtClean="0">
                                        <a:solidFill>
                                          <a:schemeClr val="tx2"/>
                                        </a:solidFill>
                                        <a:latin typeface="Cambria Math" panose="02040503050406030204" pitchFamily="18" charset="0"/>
                                      </a:rPr>
                                      <m:t>0.5</m:t>
                                    </m:r>
                                  </m:sup>
                                </m:sSup>
                                <m:r>
                                  <a:rPr lang="en-US" i="1">
                                    <a:solidFill>
                                      <a:srgbClr val="FF0000"/>
                                    </a:solidFill>
                                    <a:latin typeface="Cambria Math" panose="02040503050406030204" pitchFamily="18" charset="0"/>
                                  </a:rPr>
                                  <m:t>𝑣</m:t>
                                </m:r>
                              </m:num>
                              <m:den>
                                <m:r>
                                  <a:rPr lang="en-US" i="1">
                                    <a:solidFill>
                                      <a:schemeClr val="tx2"/>
                                    </a:solidFill>
                                    <a:latin typeface="Cambria Math" panose="02040503050406030204" pitchFamily="18" charset="0"/>
                                  </a:rPr>
                                  <m:t>𝑑</m:t>
                                </m:r>
                                <m:sSup>
                                  <m:sSupPr>
                                    <m:ctrlPr>
                                      <a:rPr lang="en-US" b="0"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𝑡</m:t>
                                    </m:r>
                                  </m:e>
                                  <m:sup>
                                    <m:r>
                                      <a:rPr lang="en-US" b="0" i="1" smtClean="0">
                                        <a:solidFill>
                                          <a:schemeClr val="tx2"/>
                                        </a:solidFill>
                                        <a:latin typeface="Cambria Math" panose="02040503050406030204" pitchFamily="18" charset="0"/>
                                      </a:rPr>
                                      <m:t>0.5</m:t>
                                    </m:r>
                                  </m:sup>
                                </m:sSup>
                              </m:den>
                            </m:f>
                            <m:r>
                              <a:rPr lang="en-US" i="1">
                                <a:solidFill>
                                  <a:schemeClr val="tx2"/>
                                </a:solidFill>
                                <a:latin typeface="Cambria Math" panose="02040503050406030204" pitchFamily="18" charset="0"/>
                              </a:rPr>
                              <m:t>+</m:t>
                            </m:r>
                            <m:f>
                              <m:fPr>
                                <m:ctrlPr>
                                  <a:rPr lang="en-US" i="1">
                                    <a:solidFill>
                                      <a:schemeClr val="tx2"/>
                                    </a:solidFill>
                                    <a:latin typeface="Cambria Math" panose="02040503050406030204" pitchFamily="18" charset="0"/>
                                  </a:rPr>
                                </m:ctrlPr>
                              </m:fPr>
                              <m:num>
                                <m:r>
                                  <a:rPr lang="en-US" i="1">
                                    <a:solidFill>
                                      <a:schemeClr val="tx2"/>
                                    </a:solidFill>
                                    <a:latin typeface="Cambria Math" panose="02040503050406030204" pitchFamily="18" charset="0"/>
                                  </a:rPr>
                                  <m:t>1</m:t>
                                </m:r>
                              </m:num>
                              <m:den>
                                <m:r>
                                  <a:rPr lang="en-US" i="1">
                                    <a:solidFill>
                                      <a:schemeClr val="tx2"/>
                                    </a:solidFill>
                                    <a:latin typeface="Cambria Math" panose="02040503050406030204" pitchFamily="18" charset="0"/>
                                  </a:rPr>
                                  <m:t>𝑅</m:t>
                                </m:r>
                                <m:d>
                                  <m:dPr>
                                    <m:ctrlPr>
                                      <a:rPr lang="en-US" i="1">
                                        <a:solidFill>
                                          <a:schemeClr val="tx2"/>
                                        </a:solidFill>
                                        <a:latin typeface="Cambria Math" panose="02040503050406030204" pitchFamily="18" charset="0"/>
                                      </a:rPr>
                                    </m:ctrlPr>
                                  </m:dPr>
                                  <m:e>
                                    <m:r>
                                      <a:rPr lang="en-US" i="1">
                                        <a:solidFill>
                                          <a:srgbClr val="FF0000"/>
                                        </a:solidFill>
                                        <a:latin typeface="Cambria Math" panose="02040503050406030204" pitchFamily="18" charset="0"/>
                                      </a:rPr>
                                      <m:t>𝑣</m:t>
                                    </m:r>
                                  </m:e>
                                </m:d>
                              </m:den>
                            </m:f>
                            <m:r>
                              <a:rPr lang="en-US" i="1" smtClean="0">
                                <a:solidFill>
                                  <a:srgbClr val="FF0000"/>
                                </a:solidFill>
                                <a:latin typeface="Cambria Math" panose="02040503050406030204" pitchFamily="18" charset="0"/>
                              </a:rPr>
                              <m:t>𝑣</m:t>
                            </m:r>
                          </m:oMath>
                        </m:oMathPara>
                      </a14:m>
                      <a:endParaRPr lang="en-US" i="1" dirty="0">
                        <a:solidFill>
                          <a:schemeClr val="tx2"/>
                        </a:solidFill>
                        <a:latin typeface="Cambria Math" panose="02040503050406030204" pitchFamily="18" charset="0"/>
                      </a:endParaRPr>
                    </a:p>
                    <a:p>
                      <a:endParaRPr lang="nl-NL" dirty="0"/>
                    </a:p>
                  </p:txBody>
                </p:sp>
              </mc:Choice>
              <mc:Fallback xmlns="">
                <p:sp>
                  <p:nvSpPr>
                    <p:cNvPr id="146" name="TextBox 145">
                      <a:extLst>
                        <a:ext uri="{FF2B5EF4-FFF2-40B4-BE49-F238E27FC236}">
                          <a16:creationId xmlns:a16="http://schemas.microsoft.com/office/drawing/2014/main" id="{F80F1409-8A54-40FF-A265-E832D6E8D1FF}"/>
                        </a:ext>
                      </a:extLst>
                    </p:cNvPr>
                    <p:cNvSpPr txBox="1">
                      <a:spLocks noRot="1" noChangeAspect="1" noMove="1" noResize="1" noEditPoints="1" noAdjustHandles="1" noChangeArrowheads="1" noChangeShapeType="1" noTextEdit="1"/>
                    </p:cNvSpPr>
                    <p:nvPr/>
                  </p:nvSpPr>
                  <p:spPr>
                    <a:xfrm>
                      <a:off x="3855414" y="2010583"/>
                      <a:ext cx="3525083" cy="1132578"/>
                    </a:xfrm>
                    <a:prstGeom prst="rect">
                      <a:avLst/>
                    </a:prstGeom>
                    <a:blipFill>
                      <a:blip r:embed="rId6"/>
                      <a:stretch>
                        <a:fillRect/>
                      </a:stretch>
                    </a:blipFill>
                  </p:spPr>
                  <p:txBody>
                    <a:bodyPr/>
                    <a:lstStyle/>
                    <a:p>
                      <a:r>
                        <a:rPr lang="nl-NL">
                          <a:noFill/>
                        </a:rPr>
                        <a:t> </a:t>
                      </a:r>
                    </a:p>
                  </p:txBody>
                </p:sp>
              </mc:Fallback>
            </mc:AlternateContent>
            <p:sp>
              <p:nvSpPr>
                <p:cNvPr id="156" name="Rectangle 155">
                  <a:extLst>
                    <a:ext uri="{FF2B5EF4-FFF2-40B4-BE49-F238E27FC236}">
                      <a16:creationId xmlns:a16="http://schemas.microsoft.com/office/drawing/2014/main" id="{85C18E79-4537-4131-9F70-E8F71DADDC2C}"/>
                    </a:ext>
                  </a:extLst>
                </p:cNvPr>
                <p:cNvSpPr/>
                <p:nvPr/>
              </p:nvSpPr>
              <p:spPr>
                <a:xfrm>
                  <a:off x="3599184" y="1619250"/>
                  <a:ext cx="5338856" cy="3048000"/>
                </a:xfrm>
                <a:prstGeom prst="rect">
                  <a:avLst/>
                </a:prstGeom>
                <a:noFill/>
                <a:ln w="38100">
                  <a:solidFill>
                    <a:srgbClr val="D95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7" name="TextBox 156">
                  <a:extLst>
                    <a:ext uri="{FF2B5EF4-FFF2-40B4-BE49-F238E27FC236}">
                      <a16:creationId xmlns:a16="http://schemas.microsoft.com/office/drawing/2014/main" id="{7A27EA42-7EDD-4A05-B169-473CA47F9909}"/>
                    </a:ext>
                  </a:extLst>
                </p:cNvPr>
                <p:cNvSpPr txBox="1"/>
                <p:nvPr/>
              </p:nvSpPr>
              <p:spPr>
                <a:xfrm>
                  <a:off x="3650109" y="2671826"/>
                  <a:ext cx="5287931" cy="432001"/>
                </a:xfrm>
                <a:prstGeom prst="rect">
                  <a:avLst/>
                </a:prstGeom>
                <a:noFill/>
              </p:spPr>
              <p:txBody>
                <a:bodyPr wrap="none" rtlCol="0">
                  <a:spAutoFit/>
                </a:bodyPr>
                <a:lstStyle/>
                <a:p>
                  <a:pPr algn="l"/>
                  <a:r>
                    <a:rPr lang="en-US" dirty="0">
                      <a:solidFill>
                        <a:schemeClr val="tx2"/>
                      </a:solidFill>
                    </a:rPr>
                    <a:t>Linearization around operating point I = 0.5 A</a:t>
                  </a:r>
                  <a:endParaRPr lang="nl-NL" dirty="0">
                    <a:solidFill>
                      <a:schemeClr val="tx2"/>
                    </a:solidFill>
                  </a:endParaRPr>
                </a:p>
              </p:txBody>
            </p: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31D81F14-6374-4BF1-83D5-230D3C8241CF}"/>
                        </a:ext>
                      </a:extLst>
                    </p:cNvPr>
                    <p:cNvSpPr txBox="1"/>
                    <p:nvPr/>
                  </p:nvSpPr>
                  <p:spPr>
                    <a:xfrm>
                      <a:off x="4526357" y="3992218"/>
                      <a:ext cx="3168613" cy="691878"/>
                    </a:xfrm>
                    <a:prstGeom prst="rect">
                      <a:avLst/>
                    </a:prstGeom>
                    <a:noFill/>
                  </p:spPr>
                  <p:txBody>
                    <a:bodyPr wrap="square">
                      <a:spAutoFit/>
                    </a:bodyPr>
                    <a:lstStyle/>
                    <a:p>
                      <a:r>
                        <a:rPr lang="en-US" dirty="0">
                          <a:solidFill>
                            <a:schemeClr val="tx2"/>
                          </a:solidFill>
                        </a:rPr>
                        <a:t> </a:t>
                      </a:r>
                      <a14:m>
                        <m:oMath xmlns:m="http://schemas.openxmlformats.org/officeDocument/2006/math">
                          <m:f>
                            <m:fPr>
                              <m:ctrlPr>
                                <a:rPr lang="en-US" b="0" i="1" smtClean="0">
                                  <a:solidFill>
                                    <a:schemeClr val="tx2"/>
                                  </a:solidFill>
                                  <a:latin typeface="Cambria Math" panose="02040503050406030204" pitchFamily="18" charset="0"/>
                                </a:rPr>
                              </m:ctrlPr>
                            </m:fPr>
                            <m:num>
                              <m:r>
                                <a:rPr lang="en-US" i="1" smtClean="0">
                                  <a:solidFill>
                                    <a:srgbClr val="FF0000"/>
                                  </a:solidFill>
                                  <a:latin typeface="Cambria Math" panose="02040503050406030204" pitchFamily="18" charset="0"/>
                                </a:rPr>
                                <m:t>𝑉</m:t>
                              </m:r>
                            </m:num>
                            <m:den>
                              <m:r>
                                <a:rPr lang="en-US" b="0" i="1" smtClean="0">
                                  <a:solidFill>
                                    <a:schemeClr val="tx2"/>
                                  </a:solidFill>
                                  <a:latin typeface="Cambria Math" panose="02040503050406030204" pitchFamily="18" charset="0"/>
                                </a:rPr>
                                <m:t>𝐼</m:t>
                              </m:r>
                            </m:den>
                          </m:f>
                          <m:r>
                            <a:rPr lang="en-US" b="0" i="1" smtClean="0">
                              <a:solidFill>
                                <a:schemeClr val="tx2"/>
                              </a:solidFill>
                              <a:latin typeface="Cambria Math" panose="02040503050406030204" pitchFamily="18" charset="0"/>
                            </a:rPr>
                            <m:t>=</m:t>
                          </m:r>
                          <m:f>
                            <m:fPr>
                              <m:ctrlPr>
                                <a:rPr lang="en-US" b="0" i="1" smtClean="0">
                                  <a:solidFill>
                                    <a:schemeClr val="tx2"/>
                                  </a:solidFill>
                                  <a:latin typeface="Cambria Math" panose="02040503050406030204" pitchFamily="18" charset="0"/>
                                </a:rPr>
                              </m:ctrlPr>
                            </m:fPr>
                            <m:num>
                              <m:r>
                                <a:rPr lang="en-US" b="0" i="1" smtClean="0">
                                  <a:solidFill>
                                    <a:schemeClr val="tx2"/>
                                  </a:solidFill>
                                  <a:latin typeface="Cambria Math" panose="02040503050406030204" pitchFamily="18" charset="0"/>
                                </a:rPr>
                                <m:t>1</m:t>
                              </m:r>
                            </m:num>
                            <m:den>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𝐶</m:t>
                                  </m:r>
                                </m:e>
                                <m:sub>
                                  <m:r>
                                    <a:rPr lang="en-US" b="0" i="1" smtClean="0">
                                      <a:solidFill>
                                        <a:schemeClr val="tx2"/>
                                      </a:solidFill>
                                      <a:latin typeface="Cambria Math" panose="02040503050406030204" pitchFamily="18" charset="0"/>
                                    </a:rPr>
                                    <m:t>1</m:t>
                                  </m:r>
                                </m:sub>
                              </m:sSub>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𝑠</m:t>
                              </m:r>
                              <m:r>
                                <a:rPr lang="en-US" b="0" i="1" smtClean="0">
                                  <a:solidFill>
                                    <a:schemeClr val="tx2"/>
                                  </a:solidFill>
                                  <a:latin typeface="Cambria Math" panose="02040503050406030204" pitchFamily="18" charset="0"/>
                                </a:rPr>
                                <m:t>+</m:t>
                              </m:r>
                              <m:f>
                                <m:fPr>
                                  <m:ctrlPr>
                                    <a:rPr lang="en-US" b="0" i="1" smtClean="0">
                                      <a:solidFill>
                                        <a:schemeClr val="tx2"/>
                                      </a:solidFill>
                                      <a:latin typeface="Cambria Math" panose="02040503050406030204" pitchFamily="18" charset="0"/>
                                    </a:rPr>
                                  </m:ctrlPr>
                                </m:fPr>
                                <m:num>
                                  <m:r>
                                    <a:rPr lang="en-US" b="0" i="1" smtClean="0">
                                      <a:solidFill>
                                        <a:schemeClr val="tx2"/>
                                      </a:solidFill>
                                      <a:latin typeface="Cambria Math" panose="02040503050406030204" pitchFamily="18" charset="0"/>
                                    </a:rPr>
                                    <m:t>4</m:t>
                                  </m:r>
                                </m:num>
                                <m:den>
                                  <m:r>
                                    <a:rPr lang="en-US" b="0" i="1" smtClean="0">
                                      <a:solidFill>
                                        <a:schemeClr val="tx2"/>
                                      </a:solidFill>
                                      <a:latin typeface="Cambria Math" panose="02040503050406030204" pitchFamily="18" charset="0"/>
                                    </a:rPr>
                                    <m:t>3</m:t>
                                  </m:r>
                                </m:den>
                              </m:f>
                            </m:den>
                          </m:f>
                        </m:oMath>
                      </a14:m>
                      <a:r>
                        <a:rPr lang="nl-NL" dirty="0"/>
                        <a:t>  </a:t>
                      </a:r>
                      <a:r>
                        <a:rPr lang="en-US" dirty="0">
                          <a:solidFill>
                            <a:schemeClr val="tx2"/>
                          </a:solidFill>
                        </a:rPr>
                        <a:t>with</a:t>
                      </a:r>
                      <a:r>
                        <a:rPr lang="nl-NL" dirty="0"/>
                        <a:t> </a:t>
                      </a:r>
                      <a14:m>
                        <m:oMath xmlns:m="http://schemas.openxmlformats.org/officeDocument/2006/math">
                          <m:r>
                            <a:rPr lang="en-US" i="1">
                              <a:solidFill>
                                <a:schemeClr val="tx2"/>
                              </a:solidFill>
                              <a:latin typeface="Cambria Math" panose="02040503050406030204" pitchFamily="18" charset="0"/>
                            </a:rPr>
                            <m:t>𝑠</m:t>
                          </m:r>
                          <m:r>
                            <a:rPr lang="en-US" i="1">
                              <a:solidFill>
                                <a:schemeClr val="tx2"/>
                              </a:solidFill>
                              <a:latin typeface="Cambria Math" panose="02040503050406030204" pitchFamily="18" charset="0"/>
                            </a:rPr>
                            <m:t>=2</m:t>
                          </m:r>
                          <m:r>
                            <a:rPr lang="en-US" i="1">
                              <a:solidFill>
                                <a:schemeClr val="tx2"/>
                              </a:solidFill>
                              <a:latin typeface="Cambria Math" panose="02040503050406030204" pitchFamily="18" charset="0"/>
                            </a:rPr>
                            <m:t>𝜋</m:t>
                          </m:r>
                          <m:r>
                            <a:rPr lang="en-US" i="1">
                              <a:solidFill>
                                <a:schemeClr val="tx2"/>
                              </a:solidFill>
                              <a:latin typeface="Cambria Math" panose="02040503050406030204" pitchFamily="18" charset="0"/>
                            </a:rPr>
                            <m:t>𝑓𝑖</m:t>
                          </m:r>
                        </m:oMath>
                      </a14:m>
                      <a:endParaRPr lang="nl-NL" dirty="0"/>
                    </a:p>
                  </p:txBody>
                </p:sp>
              </mc:Choice>
              <mc:Fallback xmlns="">
                <p:sp>
                  <p:nvSpPr>
                    <p:cNvPr id="162" name="TextBox 161">
                      <a:extLst>
                        <a:ext uri="{FF2B5EF4-FFF2-40B4-BE49-F238E27FC236}">
                          <a16:creationId xmlns:a16="http://schemas.microsoft.com/office/drawing/2014/main" id="{31D81F14-6374-4BF1-83D5-230D3C8241CF}"/>
                        </a:ext>
                      </a:extLst>
                    </p:cNvPr>
                    <p:cNvSpPr txBox="1">
                      <a:spLocks noRot="1" noChangeAspect="1" noMove="1" noResize="1" noEditPoints="1" noAdjustHandles="1" noChangeArrowheads="1" noChangeShapeType="1" noTextEdit="1"/>
                    </p:cNvSpPr>
                    <p:nvPr/>
                  </p:nvSpPr>
                  <p:spPr>
                    <a:xfrm>
                      <a:off x="4526357" y="3992218"/>
                      <a:ext cx="3168613" cy="691878"/>
                    </a:xfrm>
                    <a:prstGeom prst="rect">
                      <a:avLst/>
                    </a:prstGeom>
                    <a:blipFill>
                      <a:blip r:embed="rId7"/>
                      <a:stretch>
                        <a:fillRect/>
                      </a:stretch>
                    </a:blipFill>
                  </p:spPr>
                  <p:txBody>
                    <a:bodyPr/>
                    <a:lstStyle/>
                    <a:p>
                      <a:r>
                        <a:rPr lang="nl-NL">
                          <a:noFill/>
                        </a:rPr>
                        <a:t> </a:t>
                      </a:r>
                    </a:p>
                  </p:txBody>
                </p:sp>
              </mc:Fallback>
            </mc:AlternateContent>
            <p:sp>
              <p:nvSpPr>
                <p:cNvPr id="165" name="TextBox 164">
                  <a:extLst>
                    <a:ext uri="{FF2B5EF4-FFF2-40B4-BE49-F238E27FC236}">
                      <a16:creationId xmlns:a16="http://schemas.microsoft.com/office/drawing/2014/main" id="{9722F2B0-56F4-454E-BC0E-C51051C6F67F}"/>
                    </a:ext>
                  </a:extLst>
                </p:cNvPr>
                <p:cNvSpPr txBox="1"/>
                <p:nvPr/>
              </p:nvSpPr>
              <p:spPr>
                <a:xfrm>
                  <a:off x="3705084" y="1664587"/>
                  <a:ext cx="2945230" cy="369332"/>
                </a:xfrm>
                <a:prstGeom prst="rect">
                  <a:avLst/>
                </a:prstGeom>
                <a:noFill/>
              </p:spPr>
              <p:txBody>
                <a:bodyPr wrap="none" rtlCol="0">
                  <a:spAutoFit/>
                </a:bodyPr>
                <a:lstStyle/>
                <a:p>
                  <a:pPr algn="l"/>
                  <a:r>
                    <a:rPr lang="en-US" dirty="0">
                      <a:solidFill>
                        <a:schemeClr val="tx2"/>
                      </a:solidFill>
                    </a:rPr>
                    <a:t>Non-linear differential eq.</a:t>
                  </a:r>
                  <a:endParaRPr lang="nl-NL" dirty="0">
                    <a:solidFill>
                      <a:schemeClr val="tx2"/>
                    </a:solidFill>
                  </a:endParaRPr>
                </a:p>
              </p:txBody>
            </p:sp>
            <p:sp>
              <p:nvSpPr>
                <p:cNvPr id="166" name="TextBox 165">
                  <a:extLst>
                    <a:ext uri="{FF2B5EF4-FFF2-40B4-BE49-F238E27FC236}">
                      <a16:creationId xmlns:a16="http://schemas.microsoft.com/office/drawing/2014/main" id="{A36EB4B3-60B8-42A3-BF19-05FD6282A2B5}"/>
                    </a:ext>
                  </a:extLst>
                </p:cNvPr>
                <p:cNvSpPr txBox="1"/>
                <p:nvPr/>
              </p:nvSpPr>
              <p:spPr>
                <a:xfrm>
                  <a:off x="3650109" y="3603449"/>
                  <a:ext cx="3533724" cy="369332"/>
                </a:xfrm>
                <a:prstGeom prst="rect">
                  <a:avLst/>
                </a:prstGeom>
                <a:noFill/>
              </p:spPr>
              <p:txBody>
                <a:bodyPr wrap="none" rtlCol="0">
                  <a:spAutoFit/>
                </a:bodyPr>
                <a:lstStyle/>
                <a:p>
                  <a:pPr algn="l"/>
                  <a:r>
                    <a:rPr lang="en-US" dirty="0">
                      <a:solidFill>
                        <a:schemeClr val="tx2"/>
                      </a:solidFill>
                    </a:rPr>
                    <a:t>Laplace domain representation</a:t>
                  </a:r>
                  <a:endParaRPr lang="nl-NL" dirty="0">
                    <a:solidFill>
                      <a:schemeClr val="tx2"/>
                    </a:solidFill>
                  </a:endParaRPr>
                </a:p>
              </p:txBody>
            </p:sp>
          </p:grpSp>
        </p:grpSp>
        <p:pic>
          <p:nvPicPr>
            <p:cNvPr id="33" name="Picture 32" descr="Diagram&#10;&#10;Description automatically generated">
              <a:extLst>
                <a:ext uri="{FF2B5EF4-FFF2-40B4-BE49-F238E27FC236}">
                  <a16:creationId xmlns:a16="http://schemas.microsoft.com/office/drawing/2014/main" id="{1B2D4404-B98D-474F-A34D-EFC25F211E1C}"/>
                </a:ext>
              </a:extLst>
            </p:cNvPr>
            <p:cNvPicPr>
              <a:picLocks noChangeAspect="1"/>
            </p:cNvPicPr>
            <p:nvPr/>
          </p:nvPicPr>
          <p:blipFill rotWithShape="1">
            <a:blip r:embed="rId8">
              <a:extLst>
                <a:ext uri="{28A0092B-C50C-407E-A947-70E740481C1C}">
                  <a14:useLocalDpi xmlns:a14="http://schemas.microsoft.com/office/drawing/2010/main" val="0"/>
                </a:ext>
              </a:extLst>
            </a:blip>
            <a:srcRect l="38641" r="37186"/>
            <a:stretch/>
          </p:blipFill>
          <p:spPr>
            <a:xfrm>
              <a:off x="4267352" y="5319367"/>
              <a:ext cx="848168" cy="1239511"/>
            </a:xfrm>
            <a:prstGeom prst="rect">
              <a:avLst/>
            </a:prstGeom>
          </p:spPr>
        </p:pic>
      </p:grpSp>
      <p:sp>
        <p:nvSpPr>
          <p:cNvPr id="41" name="Arrow: Right 40">
            <a:extLst>
              <a:ext uri="{FF2B5EF4-FFF2-40B4-BE49-F238E27FC236}">
                <a16:creationId xmlns:a16="http://schemas.microsoft.com/office/drawing/2014/main" id="{E9326B84-F356-4C97-A778-9B2E8D246943}"/>
              </a:ext>
            </a:extLst>
          </p:cNvPr>
          <p:cNvSpPr/>
          <p:nvPr/>
        </p:nvSpPr>
        <p:spPr>
          <a:xfrm>
            <a:off x="4172721" y="2334110"/>
            <a:ext cx="1234319" cy="66592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5957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Content Placeholder 5">
            <a:extLst>
              <a:ext uri="{FF2B5EF4-FFF2-40B4-BE49-F238E27FC236}">
                <a16:creationId xmlns:a16="http://schemas.microsoft.com/office/drawing/2014/main" id="{69AD4F46-BB89-469A-97F5-EA40F53DDF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33400" y="1720088"/>
            <a:ext cx="6135450" cy="4601587"/>
          </a:xfrm>
          <a:prstGeom prst="rect">
            <a:avLst/>
          </a:prstGeom>
        </p:spPr>
      </p:pic>
      <p:pic>
        <p:nvPicPr>
          <p:cNvPr id="185" name="Content Placeholder 5">
            <a:extLst>
              <a:ext uri="{FF2B5EF4-FFF2-40B4-BE49-F238E27FC236}">
                <a16:creationId xmlns:a16="http://schemas.microsoft.com/office/drawing/2014/main" id="{95A2541A-F245-4F6E-A324-F57E40DA0BC0}"/>
              </a:ext>
            </a:extLst>
          </p:cNvPr>
          <p:cNvPicPr>
            <a:picLocks noChangeAspect="1"/>
          </p:cNvPicPr>
          <p:nvPr/>
        </p:nvPicPr>
        <p:blipFill rotWithShape="1">
          <a:blip r:embed="rId3">
            <a:extLst>
              <a:ext uri="{28A0092B-C50C-407E-A947-70E740481C1C}">
                <a14:useLocalDpi xmlns:a14="http://schemas.microsoft.com/office/drawing/2010/main" val="0"/>
              </a:ext>
            </a:extLst>
          </a:blip>
          <a:srcRect r="6201"/>
          <a:stretch/>
        </p:blipFill>
        <p:spPr>
          <a:xfrm>
            <a:off x="5833401" y="1722642"/>
            <a:ext cx="5755012" cy="4601587"/>
          </a:xfrm>
          <a:prstGeom prst="rect">
            <a:avLst/>
          </a:prstGeom>
        </p:spPr>
      </p:pic>
      <p:sp>
        <p:nvSpPr>
          <p:cNvPr id="2" name="Title 1">
            <a:extLst>
              <a:ext uri="{FF2B5EF4-FFF2-40B4-BE49-F238E27FC236}">
                <a16:creationId xmlns:a16="http://schemas.microsoft.com/office/drawing/2014/main" id="{550A722C-28AB-40AA-9723-1A0469571B57}"/>
              </a:ext>
            </a:extLst>
          </p:cNvPr>
          <p:cNvSpPr>
            <a:spLocks noGrp="1"/>
          </p:cNvSpPr>
          <p:nvPr>
            <p:ph type="title"/>
          </p:nvPr>
        </p:nvSpPr>
        <p:spPr>
          <a:xfrm>
            <a:off x="359999" y="76813"/>
            <a:ext cx="11555775" cy="1130400"/>
          </a:xfrm>
        </p:spPr>
        <p:txBody>
          <a:bodyPr/>
          <a:lstStyle/>
          <a:p>
            <a:r>
              <a:rPr lang="en-US" dirty="0"/>
              <a:t>Validation of (first principle) dynamic models vs. measurements</a:t>
            </a:r>
            <a:endParaRPr lang="nl-NL" dirty="0"/>
          </a:p>
        </p:txBody>
      </p:sp>
      <p:grpSp>
        <p:nvGrpSpPr>
          <p:cNvPr id="135" name="Group 134">
            <a:extLst>
              <a:ext uri="{FF2B5EF4-FFF2-40B4-BE49-F238E27FC236}">
                <a16:creationId xmlns:a16="http://schemas.microsoft.com/office/drawing/2014/main" id="{8433D1D5-4BFD-4658-B845-982AB87F7EA3}"/>
              </a:ext>
            </a:extLst>
          </p:cNvPr>
          <p:cNvGrpSpPr/>
          <p:nvPr/>
        </p:nvGrpSpPr>
        <p:grpSpPr>
          <a:xfrm>
            <a:off x="551368" y="4404644"/>
            <a:ext cx="3007713" cy="2255785"/>
            <a:chOff x="2546608" y="3892190"/>
            <a:chExt cx="2776148" cy="2082111"/>
          </a:xfrm>
        </p:grpSpPr>
        <p:pic>
          <p:nvPicPr>
            <p:cNvPr id="136" name="Picture 135">
              <a:extLst>
                <a:ext uri="{FF2B5EF4-FFF2-40B4-BE49-F238E27FC236}">
                  <a16:creationId xmlns:a16="http://schemas.microsoft.com/office/drawing/2014/main" id="{97D8B5B5-7B1A-4D99-82CC-57BB4C98D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08" y="3892190"/>
              <a:ext cx="2776148" cy="2082111"/>
            </a:xfrm>
            <a:prstGeom prst="rect">
              <a:avLst/>
            </a:prstGeom>
          </p:spPr>
        </p:pic>
        <p:pic>
          <p:nvPicPr>
            <p:cNvPr id="138" name="Picture 137" descr="Icon&#10;&#10;Description automatically generated">
              <a:extLst>
                <a:ext uri="{FF2B5EF4-FFF2-40B4-BE49-F238E27FC236}">
                  <a16:creationId xmlns:a16="http://schemas.microsoft.com/office/drawing/2014/main" id="{1821BA01-3451-40ED-A275-3A2AC58FF3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1838" y="4363519"/>
              <a:ext cx="187287" cy="187287"/>
            </a:xfrm>
            <a:prstGeom prst="rect">
              <a:avLst/>
            </a:prstGeom>
            <a:noFill/>
          </p:spPr>
        </p:pic>
        <p:sp>
          <p:nvSpPr>
            <p:cNvPr id="139" name="Freeform: Shape 138">
              <a:extLst>
                <a:ext uri="{FF2B5EF4-FFF2-40B4-BE49-F238E27FC236}">
                  <a16:creationId xmlns:a16="http://schemas.microsoft.com/office/drawing/2014/main" id="{3464A8B3-C3DD-4361-916E-19F204647D55}"/>
                </a:ext>
              </a:extLst>
            </p:cNvPr>
            <p:cNvSpPr/>
            <p:nvPr/>
          </p:nvSpPr>
          <p:spPr>
            <a:xfrm rot="5400000" flipH="1">
              <a:off x="3629567" y="5065581"/>
              <a:ext cx="711829" cy="521676"/>
            </a:xfrm>
            <a:custGeom>
              <a:avLst/>
              <a:gdLst>
                <a:gd name="connsiteX0" fmla="*/ 0 w 1912702"/>
                <a:gd name="connsiteY0" fmla="*/ 1651364 h 1651363"/>
                <a:gd name="connsiteX1" fmla="*/ 1204 w 1912702"/>
                <a:gd name="connsiteY1" fmla="*/ 552179 h 1651363"/>
                <a:gd name="connsiteX2" fmla="*/ 4230 w 1912702"/>
                <a:gd name="connsiteY2" fmla="*/ 552179 h 1651363"/>
                <a:gd name="connsiteX3" fmla="*/ 7255 w 1912702"/>
                <a:gd name="connsiteY3" fmla="*/ 552179 h 1651363"/>
                <a:gd name="connsiteX4" fmla="*/ 10281 w 1912702"/>
                <a:gd name="connsiteY4" fmla="*/ 552179 h 1651363"/>
                <a:gd name="connsiteX5" fmla="*/ 13307 w 1912702"/>
                <a:gd name="connsiteY5" fmla="*/ 552179 h 1651363"/>
                <a:gd name="connsiteX6" fmla="*/ 16333 w 1912702"/>
                <a:gd name="connsiteY6" fmla="*/ 552179 h 1651363"/>
                <a:gd name="connsiteX7" fmla="*/ 19360 w 1912702"/>
                <a:gd name="connsiteY7" fmla="*/ 552179 h 1651363"/>
                <a:gd name="connsiteX8" fmla="*/ 22386 w 1912702"/>
                <a:gd name="connsiteY8" fmla="*/ 552179 h 1651363"/>
                <a:gd name="connsiteX9" fmla="*/ 25411 w 1912702"/>
                <a:gd name="connsiteY9" fmla="*/ 552179 h 1651363"/>
                <a:gd name="connsiteX10" fmla="*/ 28437 w 1912702"/>
                <a:gd name="connsiteY10" fmla="*/ 552179 h 1651363"/>
                <a:gd name="connsiteX11" fmla="*/ 31463 w 1912702"/>
                <a:gd name="connsiteY11" fmla="*/ 552179 h 1651363"/>
                <a:gd name="connsiteX12" fmla="*/ 34489 w 1912702"/>
                <a:gd name="connsiteY12" fmla="*/ 552179 h 1651363"/>
                <a:gd name="connsiteX13" fmla="*/ 37515 w 1912702"/>
                <a:gd name="connsiteY13" fmla="*/ 552179 h 1651363"/>
                <a:gd name="connsiteX14" fmla="*/ 40541 w 1912702"/>
                <a:gd name="connsiteY14" fmla="*/ 552179 h 1651363"/>
                <a:gd name="connsiteX15" fmla="*/ 43566 w 1912702"/>
                <a:gd name="connsiteY15" fmla="*/ 552179 h 1651363"/>
                <a:gd name="connsiteX16" fmla="*/ 46593 w 1912702"/>
                <a:gd name="connsiteY16" fmla="*/ 552179 h 1651363"/>
                <a:gd name="connsiteX17" fmla="*/ 49619 w 1912702"/>
                <a:gd name="connsiteY17" fmla="*/ 552179 h 1651363"/>
                <a:gd name="connsiteX18" fmla="*/ 52645 w 1912702"/>
                <a:gd name="connsiteY18" fmla="*/ 552179 h 1651363"/>
                <a:gd name="connsiteX19" fmla="*/ 55671 w 1912702"/>
                <a:gd name="connsiteY19" fmla="*/ 552179 h 1651363"/>
                <a:gd name="connsiteX20" fmla="*/ 58696 w 1912702"/>
                <a:gd name="connsiteY20" fmla="*/ 552179 h 1651363"/>
                <a:gd name="connsiteX21" fmla="*/ 61722 w 1912702"/>
                <a:gd name="connsiteY21" fmla="*/ 552179 h 1651363"/>
                <a:gd name="connsiteX22" fmla="*/ 64748 w 1912702"/>
                <a:gd name="connsiteY22" fmla="*/ 552179 h 1651363"/>
                <a:gd name="connsiteX23" fmla="*/ 67774 w 1912702"/>
                <a:gd name="connsiteY23" fmla="*/ 552179 h 1651363"/>
                <a:gd name="connsiteX24" fmla="*/ 70800 w 1912702"/>
                <a:gd name="connsiteY24" fmla="*/ 552179 h 1651363"/>
                <a:gd name="connsiteX25" fmla="*/ 73826 w 1912702"/>
                <a:gd name="connsiteY25" fmla="*/ 552179 h 1651363"/>
                <a:gd name="connsiteX26" fmla="*/ 76852 w 1912702"/>
                <a:gd name="connsiteY26" fmla="*/ 552179 h 1651363"/>
                <a:gd name="connsiteX27" fmla="*/ 79878 w 1912702"/>
                <a:gd name="connsiteY27" fmla="*/ 552179 h 1651363"/>
                <a:gd name="connsiteX28" fmla="*/ 82904 w 1912702"/>
                <a:gd name="connsiteY28" fmla="*/ 552179 h 1651363"/>
                <a:gd name="connsiteX29" fmla="*/ 85930 w 1912702"/>
                <a:gd name="connsiteY29" fmla="*/ 552179 h 1651363"/>
                <a:gd name="connsiteX30" fmla="*/ 88956 w 1912702"/>
                <a:gd name="connsiteY30" fmla="*/ 552179 h 1651363"/>
                <a:gd name="connsiteX31" fmla="*/ 91982 w 1912702"/>
                <a:gd name="connsiteY31" fmla="*/ 552179 h 1651363"/>
                <a:gd name="connsiteX32" fmla="*/ 95007 w 1912702"/>
                <a:gd name="connsiteY32" fmla="*/ 552179 h 1651363"/>
                <a:gd name="connsiteX33" fmla="*/ 98033 w 1912702"/>
                <a:gd name="connsiteY33" fmla="*/ 552179 h 1651363"/>
                <a:gd name="connsiteX34" fmla="*/ 101059 w 1912702"/>
                <a:gd name="connsiteY34" fmla="*/ 552179 h 1651363"/>
                <a:gd name="connsiteX35" fmla="*/ 104085 w 1912702"/>
                <a:gd name="connsiteY35" fmla="*/ 552179 h 1651363"/>
                <a:gd name="connsiteX36" fmla="*/ 107111 w 1912702"/>
                <a:gd name="connsiteY36" fmla="*/ 552179 h 1651363"/>
                <a:gd name="connsiteX37" fmla="*/ 110137 w 1912702"/>
                <a:gd name="connsiteY37" fmla="*/ 552179 h 1651363"/>
                <a:gd name="connsiteX38" fmla="*/ 113163 w 1912702"/>
                <a:gd name="connsiteY38" fmla="*/ 552179 h 1651363"/>
                <a:gd name="connsiteX39" fmla="*/ 116189 w 1912702"/>
                <a:gd name="connsiteY39" fmla="*/ 552179 h 1651363"/>
                <a:gd name="connsiteX40" fmla="*/ 119215 w 1912702"/>
                <a:gd name="connsiteY40" fmla="*/ 552179 h 1651363"/>
                <a:gd name="connsiteX41" fmla="*/ 122241 w 1912702"/>
                <a:gd name="connsiteY41" fmla="*/ 552179 h 1651363"/>
                <a:gd name="connsiteX42" fmla="*/ 125267 w 1912702"/>
                <a:gd name="connsiteY42" fmla="*/ 552179 h 1651363"/>
                <a:gd name="connsiteX43" fmla="*/ 128292 w 1912702"/>
                <a:gd name="connsiteY43" fmla="*/ 552179 h 1651363"/>
                <a:gd name="connsiteX44" fmla="*/ 131318 w 1912702"/>
                <a:gd name="connsiteY44" fmla="*/ 552179 h 1651363"/>
                <a:gd name="connsiteX45" fmla="*/ 134344 w 1912702"/>
                <a:gd name="connsiteY45" fmla="*/ 552179 h 1651363"/>
                <a:gd name="connsiteX46" fmla="*/ 137371 w 1912702"/>
                <a:gd name="connsiteY46" fmla="*/ 552179 h 1651363"/>
                <a:gd name="connsiteX47" fmla="*/ 140397 w 1912702"/>
                <a:gd name="connsiteY47" fmla="*/ 552179 h 1651363"/>
                <a:gd name="connsiteX48" fmla="*/ 143422 w 1912702"/>
                <a:gd name="connsiteY48" fmla="*/ 552179 h 1651363"/>
                <a:gd name="connsiteX49" fmla="*/ 146448 w 1912702"/>
                <a:gd name="connsiteY49" fmla="*/ 552179 h 1651363"/>
                <a:gd name="connsiteX50" fmla="*/ 149474 w 1912702"/>
                <a:gd name="connsiteY50" fmla="*/ 552179 h 1651363"/>
                <a:gd name="connsiteX51" fmla="*/ 152500 w 1912702"/>
                <a:gd name="connsiteY51" fmla="*/ 552179 h 1651363"/>
                <a:gd name="connsiteX52" fmla="*/ 155526 w 1912702"/>
                <a:gd name="connsiteY52" fmla="*/ 552179 h 1651363"/>
                <a:gd name="connsiteX53" fmla="*/ 158552 w 1912702"/>
                <a:gd name="connsiteY53" fmla="*/ 552179 h 1651363"/>
                <a:gd name="connsiteX54" fmla="*/ 161577 w 1912702"/>
                <a:gd name="connsiteY54" fmla="*/ 552179 h 1651363"/>
                <a:gd name="connsiteX55" fmla="*/ 164603 w 1912702"/>
                <a:gd name="connsiteY55" fmla="*/ 552179 h 1651363"/>
                <a:gd name="connsiteX56" fmla="*/ 167630 w 1912702"/>
                <a:gd name="connsiteY56" fmla="*/ 552179 h 1651363"/>
                <a:gd name="connsiteX57" fmla="*/ 170656 w 1912702"/>
                <a:gd name="connsiteY57" fmla="*/ 552179 h 1651363"/>
                <a:gd name="connsiteX58" fmla="*/ 173682 w 1912702"/>
                <a:gd name="connsiteY58" fmla="*/ 552179 h 1651363"/>
                <a:gd name="connsiteX59" fmla="*/ 176708 w 1912702"/>
                <a:gd name="connsiteY59" fmla="*/ 552179 h 1651363"/>
                <a:gd name="connsiteX60" fmla="*/ 179733 w 1912702"/>
                <a:gd name="connsiteY60" fmla="*/ 552179 h 1651363"/>
                <a:gd name="connsiteX61" fmla="*/ 182759 w 1912702"/>
                <a:gd name="connsiteY61" fmla="*/ 552179 h 1651363"/>
                <a:gd name="connsiteX62" fmla="*/ 185785 w 1912702"/>
                <a:gd name="connsiteY62" fmla="*/ 552179 h 1651363"/>
                <a:gd name="connsiteX63" fmla="*/ 188811 w 1912702"/>
                <a:gd name="connsiteY63" fmla="*/ 552179 h 1651363"/>
                <a:gd name="connsiteX64" fmla="*/ 191837 w 1912702"/>
                <a:gd name="connsiteY64" fmla="*/ 552179 h 1651363"/>
                <a:gd name="connsiteX65" fmla="*/ 194863 w 1912702"/>
                <a:gd name="connsiteY65" fmla="*/ 552179 h 1651363"/>
                <a:gd name="connsiteX66" fmla="*/ 197889 w 1912702"/>
                <a:gd name="connsiteY66" fmla="*/ 552179 h 1651363"/>
                <a:gd name="connsiteX67" fmla="*/ 200915 w 1912702"/>
                <a:gd name="connsiteY67" fmla="*/ 552179 h 1651363"/>
                <a:gd name="connsiteX68" fmla="*/ 203941 w 1912702"/>
                <a:gd name="connsiteY68" fmla="*/ 552179 h 1651363"/>
                <a:gd name="connsiteX69" fmla="*/ 206967 w 1912702"/>
                <a:gd name="connsiteY69" fmla="*/ 552179 h 1651363"/>
                <a:gd name="connsiteX70" fmla="*/ 209993 w 1912702"/>
                <a:gd name="connsiteY70" fmla="*/ 552179 h 1651363"/>
                <a:gd name="connsiteX71" fmla="*/ 213018 w 1912702"/>
                <a:gd name="connsiteY71" fmla="*/ 552179 h 1651363"/>
                <a:gd name="connsiteX72" fmla="*/ 216044 w 1912702"/>
                <a:gd name="connsiteY72" fmla="*/ 552179 h 1651363"/>
                <a:gd name="connsiteX73" fmla="*/ 219070 w 1912702"/>
                <a:gd name="connsiteY73" fmla="*/ 552179 h 1651363"/>
                <a:gd name="connsiteX74" fmla="*/ 222096 w 1912702"/>
                <a:gd name="connsiteY74" fmla="*/ 552179 h 1651363"/>
                <a:gd name="connsiteX75" fmla="*/ 225122 w 1912702"/>
                <a:gd name="connsiteY75" fmla="*/ 552179 h 1651363"/>
                <a:gd name="connsiteX76" fmla="*/ 228149 w 1912702"/>
                <a:gd name="connsiteY76" fmla="*/ 552179 h 1651363"/>
                <a:gd name="connsiteX77" fmla="*/ 231174 w 1912702"/>
                <a:gd name="connsiteY77" fmla="*/ 552179 h 1651363"/>
                <a:gd name="connsiteX78" fmla="*/ 234200 w 1912702"/>
                <a:gd name="connsiteY78" fmla="*/ 552179 h 1651363"/>
                <a:gd name="connsiteX79" fmla="*/ 237226 w 1912702"/>
                <a:gd name="connsiteY79" fmla="*/ 552179 h 1651363"/>
                <a:gd name="connsiteX80" fmla="*/ 240252 w 1912702"/>
                <a:gd name="connsiteY80" fmla="*/ 552179 h 1651363"/>
                <a:gd name="connsiteX81" fmla="*/ 243278 w 1912702"/>
                <a:gd name="connsiteY81" fmla="*/ 552179 h 1651363"/>
                <a:gd name="connsiteX82" fmla="*/ 246303 w 1912702"/>
                <a:gd name="connsiteY82" fmla="*/ 552179 h 1651363"/>
                <a:gd name="connsiteX83" fmla="*/ 249329 w 1912702"/>
                <a:gd name="connsiteY83" fmla="*/ 552179 h 1651363"/>
                <a:gd name="connsiteX84" fmla="*/ 252355 w 1912702"/>
                <a:gd name="connsiteY84" fmla="*/ 552179 h 1651363"/>
                <a:gd name="connsiteX85" fmla="*/ 255381 w 1912702"/>
                <a:gd name="connsiteY85" fmla="*/ 552179 h 1651363"/>
                <a:gd name="connsiteX86" fmla="*/ 258408 w 1912702"/>
                <a:gd name="connsiteY86" fmla="*/ 552179 h 1651363"/>
                <a:gd name="connsiteX87" fmla="*/ 261434 w 1912702"/>
                <a:gd name="connsiteY87" fmla="*/ 552179 h 1651363"/>
                <a:gd name="connsiteX88" fmla="*/ 264459 w 1912702"/>
                <a:gd name="connsiteY88" fmla="*/ 552179 h 1651363"/>
                <a:gd name="connsiteX89" fmla="*/ 267485 w 1912702"/>
                <a:gd name="connsiteY89" fmla="*/ 552179 h 1651363"/>
                <a:gd name="connsiteX90" fmla="*/ 270511 w 1912702"/>
                <a:gd name="connsiteY90" fmla="*/ 552179 h 1651363"/>
                <a:gd name="connsiteX91" fmla="*/ 273537 w 1912702"/>
                <a:gd name="connsiteY91" fmla="*/ 552179 h 1651363"/>
                <a:gd name="connsiteX92" fmla="*/ 276563 w 1912702"/>
                <a:gd name="connsiteY92" fmla="*/ 552179 h 1651363"/>
                <a:gd name="connsiteX93" fmla="*/ 279589 w 1912702"/>
                <a:gd name="connsiteY93" fmla="*/ 552179 h 1651363"/>
                <a:gd name="connsiteX94" fmla="*/ 282614 w 1912702"/>
                <a:gd name="connsiteY94" fmla="*/ 552179 h 1651363"/>
                <a:gd name="connsiteX95" fmla="*/ 285641 w 1912702"/>
                <a:gd name="connsiteY95" fmla="*/ 552179 h 1651363"/>
                <a:gd name="connsiteX96" fmla="*/ 288667 w 1912702"/>
                <a:gd name="connsiteY96" fmla="*/ 552179 h 1651363"/>
                <a:gd name="connsiteX97" fmla="*/ 291693 w 1912702"/>
                <a:gd name="connsiteY97" fmla="*/ 552179 h 1651363"/>
                <a:gd name="connsiteX98" fmla="*/ 294719 w 1912702"/>
                <a:gd name="connsiteY98" fmla="*/ 552179 h 1651363"/>
                <a:gd name="connsiteX99" fmla="*/ 297744 w 1912702"/>
                <a:gd name="connsiteY99" fmla="*/ 552179 h 1651363"/>
                <a:gd name="connsiteX100" fmla="*/ 300770 w 1912702"/>
                <a:gd name="connsiteY100" fmla="*/ 552179 h 1651363"/>
                <a:gd name="connsiteX101" fmla="*/ 303796 w 1912702"/>
                <a:gd name="connsiteY101" fmla="*/ 534826 h 1651363"/>
                <a:gd name="connsiteX102" fmla="*/ 306822 w 1912702"/>
                <a:gd name="connsiteY102" fmla="*/ 500188 h 1651363"/>
                <a:gd name="connsiteX103" fmla="*/ 309848 w 1912702"/>
                <a:gd name="connsiteY103" fmla="*/ 465756 h 1651363"/>
                <a:gd name="connsiteX104" fmla="*/ 312874 w 1912702"/>
                <a:gd name="connsiteY104" fmla="*/ 431665 h 1651363"/>
                <a:gd name="connsiteX105" fmla="*/ 315899 w 1912702"/>
                <a:gd name="connsiteY105" fmla="*/ 398050 h 1651363"/>
                <a:gd name="connsiteX106" fmla="*/ 318926 w 1912702"/>
                <a:gd name="connsiteY106" fmla="*/ 365043 h 1651363"/>
                <a:gd name="connsiteX107" fmla="*/ 321952 w 1912702"/>
                <a:gd name="connsiteY107" fmla="*/ 332774 h 1651363"/>
                <a:gd name="connsiteX108" fmla="*/ 324978 w 1912702"/>
                <a:gd name="connsiteY108" fmla="*/ 301372 h 1651363"/>
                <a:gd name="connsiteX109" fmla="*/ 328004 w 1912702"/>
                <a:gd name="connsiteY109" fmla="*/ 270959 h 1651363"/>
                <a:gd name="connsiteX110" fmla="*/ 331030 w 1912702"/>
                <a:gd name="connsiteY110" fmla="*/ 241656 h 1651363"/>
                <a:gd name="connsiteX111" fmla="*/ 334055 w 1912702"/>
                <a:gd name="connsiteY111" fmla="*/ 213578 h 1651363"/>
                <a:gd name="connsiteX112" fmla="*/ 337081 w 1912702"/>
                <a:gd name="connsiteY112" fmla="*/ 186837 h 1651363"/>
                <a:gd name="connsiteX113" fmla="*/ 340107 w 1912702"/>
                <a:gd name="connsiteY113" fmla="*/ 161537 h 1651363"/>
                <a:gd name="connsiteX114" fmla="*/ 343133 w 1912702"/>
                <a:gd name="connsiteY114" fmla="*/ 137780 h 1651363"/>
                <a:gd name="connsiteX115" fmla="*/ 346159 w 1912702"/>
                <a:gd name="connsiteY115" fmla="*/ 115657 h 1651363"/>
                <a:gd name="connsiteX116" fmla="*/ 349186 w 1912702"/>
                <a:gd name="connsiteY116" fmla="*/ 95258 h 1651363"/>
                <a:gd name="connsiteX117" fmla="*/ 352211 w 1912702"/>
                <a:gd name="connsiteY117" fmla="*/ 76662 h 1651363"/>
                <a:gd name="connsiteX118" fmla="*/ 355237 w 1912702"/>
                <a:gd name="connsiteY118" fmla="*/ 59942 h 1651363"/>
                <a:gd name="connsiteX119" fmla="*/ 358263 w 1912702"/>
                <a:gd name="connsiteY119" fmla="*/ 45165 h 1651363"/>
                <a:gd name="connsiteX120" fmla="*/ 361289 w 1912702"/>
                <a:gd name="connsiteY120" fmla="*/ 32389 h 1651363"/>
                <a:gd name="connsiteX121" fmla="*/ 364315 w 1912702"/>
                <a:gd name="connsiteY121" fmla="*/ 21665 h 1651363"/>
                <a:gd name="connsiteX122" fmla="*/ 367340 w 1912702"/>
                <a:gd name="connsiteY122" fmla="*/ 13033 h 1651363"/>
                <a:gd name="connsiteX123" fmla="*/ 370366 w 1912702"/>
                <a:gd name="connsiteY123" fmla="*/ 6530 h 1651363"/>
                <a:gd name="connsiteX124" fmla="*/ 373392 w 1912702"/>
                <a:gd name="connsiteY124" fmla="*/ 2180 h 1651363"/>
                <a:gd name="connsiteX125" fmla="*/ 376418 w 1912702"/>
                <a:gd name="connsiteY125" fmla="*/ 1 h 1651363"/>
                <a:gd name="connsiteX126" fmla="*/ 379445 w 1912702"/>
                <a:gd name="connsiteY126" fmla="*/ 1 h 1651363"/>
                <a:gd name="connsiteX127" fmla="*/ 382471 w 1912702"/>
                <a:gd name="connsiteY127" fmla="*/ 2180 h 1651363"/>
                <a:gd name="connsiteX128" fmla="*/ 385496 w 1912702"/>
                <a:gd name="connsiteY128" fmla="*/ 6530 h 1651363"/>
                <a:gd name="connsiteX129" fmla="*/ 388522 w 1912702"/>
                <a:gd name="connsiteY129" fmla="*/ 13033 h 1651363"/>
                <a:gd name="connsiteX130" fmla="*/ 391548 w 1912702"/>
                <a:gd name="connsiteY130" fmla="*/ 21665 h 1651363"/>
                <a:gd name="connsiteX131" fmla="*/ 394574 w 1912702"/>
                <a:gd name="connsiteY131" fmla="*/ 32389 h 1651363"/>
                <a:gd name="connsiteX132" fmla="*/ 397600 w 1912702"/>
                <a:gd name="connsiteY132" fmla="*/ 45165 h 1651363"/>
                <a:gd name="connsiteX133" fmla="*/ 400625 w 1912702"/>
                <a:gd name="connsiteY133" fmla="*/ 59942 h 1651363"/>
                <a:gd name="connsiteX134" fmla="*/ 403651 w 1912702"/>
                <a:gd name="connsiteY134" fmla="*/ 76662 h 1651363"/>
                <a:gd name="connsiteX135" fmla="*/ 406678 w 1912702"/>
                <a:gd name="connsiteY135" fmla="*/ 95258 h 1651363"/>
                <a:gd name="connsiteX136" fmla="*/ 409704 w 1912702"/>
                <a:gd name="connsiteY136" fmla="*/ 115657 h 1651363"/>
                <a:gd name="connsiteX137" fmla="*/ 412730 w 1912702"/>
                <a:gd name="connsiteY137" fmla="*/ 137780 h 1651363"/>
                <a:gd name="connsiteX138" fmla="*/ 415756 w 1912702"/>
                <a:gd name="connsiteY138" fmla="*/ 161537 h 1651363"/>
                <a:gd name="connsiteX139" fmla="*/ 418781 w 1912702"/>
                <a:gd name="connsiteY139" fmla="*/ 186837 h 1651363"/>
                <a:gd name="connsiteX140" fmla="*/ 421807 w 1912702"/>
                <a:gd name="connsiteY140" fmla="*/ 213578 h 1651363"/>
                <a:gd name="connsiteX141" fmla="*/ 424833 w 1912702"/>
                <a:gd name="connsiteY141" fmla="*/ 241656 h 1651363"/>
                <a:gd name="connsiteX142" fmla="*/ 427859 w 1912702"/>
                <a:gd name="connsiteY142" fmla="*/ 270959 h 1651363"/>
                <a:gd name="connsiteX143" fmla="*/ 430885 w 1912702"/>
                <a:gd name="connsiteY143" fmla="*/ 301372 h 1651363"/>
                <a:gd name="connsiteX144" fmla="*/ 433911 w 1912702"/>
                <a:gd name="connsiteY144" fmla="*/ 332774 h 1651363"/>
                <a:gd name="connsiteX145" fmla="*/ 436937 w 1912702"/>
                <a:gd name="connsiteY145" fmla="*/ 365043 h 1651363"/>
                <a:gd name="connsiteX146" fmla="*/ 439963 w 1912702"/>
                <a:gd name="connsiteY146" fmla="*/ 398050 h 1651363"/>
                <a:gd name="connsiteX147" fmla="*/ 442989 w 1912702"/>
                <a:gd name="connsiteY147" fmla="*/ 431665 h 1651363"/>
                <a:gd name="connsiteX148" fmla="*/ 446015 w 1912702"/>
                <a:gd name="connsiteY148" fmla="*/ 465756 h 1651363"/>
                <a:gd name="connsiteX149" fmla="*/ 449041 w 1912702"/>
                <a:gd name="connsiteY149" fmla="*/ 500188 h 1651363"/>
                <a:gd name="connsiteX150" fmla="*/ 452067 w 1912702"/>
                <a:gd name="connsiteY150" fmla="*/ 534826 h 1651363"/>
                <a:gd name="connsiteX151" fmla="*/ 455092 w 1912702"/>
                <a:gd name="connsiteY151" fmla="*/ 569531 h 1651363"/>
                <a:gd name="connsiteX152" fmla="*/ 458118 w 1912702"/>
                <a:gd name="connsiteY152" fmla="*/ 604169 h 1651363"/>
                <a:gd name="connsiteX153" fmla="*/ 461144 w 1912702"/>
                <a:gd name="connsiteY153" fmla="*/ 638601 h 1651363"/>
                <a:gd name="connsiteX154" fmla="*/ 464170 w 1912702"/>
                <a:gd name="connsiteY154" fmla="*/ 672692 h 1651363"/>
                <a:gd name="connsiteX155" fmla="*/ 467196 w 1912702"/>
                <a:gd name="connsiteY155" fmla="*/ 706312 h 1651363"/>
                <a:gd name="connsiteX156" fmla="*/ 470222 w 1912702"/>
                <a:gd name="connsiteY156" fmla="*/ 739316 h 1651363"/>
                <a:gd name="connsiteX157" fmla="*/ 473248 w 1912702"/>
                <a:gd name="connsiteY157" fmla="*/ 771587 h 1651363"/>
                <a:gd name="connsiteX158" fmla="*/ 476274 w 1912702"/>
                <a:gd name="connsiteY158" fmla="*/ 802981 h 1651363"/>
                <a:gd name="connsiteX159" fmla="*/ 479300 w 1912702"/>
                <a:gd name="connsiteY159" fmla="*/ 833395 h 1651363"/>
                <a:gd name="connsiteX160" fmla="*/ 482326 w 1912702"/>
                <a:gd name="connsiteY160" fmla="*/ 862703 h 1651363"/>
                <a:gd name="connsiteX161" fmla="*/ 485353 w 1912702"/>
                <a:gd name="connsiteY161" fmla="*/ 890783 h 1651363"/>
                <a:gd name="connsiteX162" fmla="*/ 488382 w 1912702"/>
                <a:gd name="connsiteY162" fmla="*/ 917519 h 1651363"/>
                <a:gd name="connsiteX163" fmla="*/ 491401 w 1912702"/>
                <a:gd name="connsiteY163" fmla="*/ 942818 h 1651363"/>
                <a:gd name="connsiteX164" fmla="*/ 494430 w 1912702"/>
                <a:gd name="connsiteY164" fmla="*/ 966573 h 1651363"/>
                <a:gd name="connsiteX165" fmla="*/ 497459 w 1912702"/>
                <a:gd name="connsiteY165" fmla="*/ 988700 h 1651363"/>
                <a:gd name="connsiteX166" fmla="*/ 500479 w 1912702"/>
                <a:gd name="connsiteY166" fmla="*/ 1009102 h 1651363"/>
                <a:gd name="connsiteX167" fmla="*/ 503508 w 1912702"/>
                <a:gd name="connsiteY167" fmla="*/ 1027695 h 1651363"/>
                <a:gd name="connsiteX168" fmla="*/ 506537 w 1912702"/>
                <a:gd name="connsiteY168" fmla="*/ 1044412 h 1651363"/>
                <a:gd name="connsiteX169" fmla="*/ 509556 w 1912702"/>
                <a:gd name="connsiteY169" fmla="*/ 1059194 h 1651363"/>
                <a:gd name="connsiteX170" fmla="*/ 512585 w 1912702"/>
                <a:gd name="connsiteY170" fmla="*/ 1071967 h 1651363"/>
                <a:gd name="connsiteX171" fmla="*/ 515614 w 1912702"/>
                <a:gd name="connsiteY171" fmla="*/ 1082692 h 1651363"/>
                <a:gd name="connsiteX172" fmla="*/ 518633 w 1912702"/>
                <a:gd name="connsiteY172" fmla="*/ 1091322 h 1651363"/>
                <a:gd name="connsiteX173" fmla="*/ 521662 w 1912702"/>
                <a:gd name="connsiteY173" fmla="*/ 1097828 h 1651363"/>
                <a:gd name="connsiteX174" fmla="*/ 524691 w 1912702"/>
                <a:gd name="connsiteY174" fmla="*/ 1102181 h 1651363"/>
                <a:gd name="connsiteX175" fmla="*/ 527711 w 1912702"/>
                <a:gd name="connsiteY175" fmla="*/ 1104352 h 1651363"/>
                <a:gd name="connsiteX176" fmla="*/ 530740 w 1912702"/>
                <a:gd name="connsiteY176" fmla="*/ 1104352 h 1651363"/>
                <a:gd name="connsiteX177" fmla="*/ 533769 w 1912702"/>
                <a:gd name="connsiteY177" fmla="*/ 1102181 h 1651363"/>
                <a:gd name="connsiteX178" fmla="*/ 536798 w 1912702"/>
                <a:gd name="connsiteY178" fmla="*/ 1097828 h 1651363"/>
                <a:gd name="connsiteX179" fmla="*/ 539817 w 1912702"/>
                <a:gd name="connsiteY179" fmla="*/ 1091322 h 1651363"/>
                <a:gd name="connsiteX180" fmla="*/ 542846 w 1912702"/>
                <a:gd name="connsiteY180" fmla="*/ 1082692 h 1651363"/>
                <a:gd name="connsiteX181" fmla="*/ 545875 w 1912702"/>
                <a:gd name="connsiteY181" fmla="*/ 1071967 h 1651363"/>
                <a:gd name="connsiteX182" fmla="*/ 548894 w 1912702"/>
                <a:gd name="connsiteY182" fmla="*/ 1059194 h 1651363"/>
                <a:gd name="connsiteX183" fmla="*/ 551923 w 1912702"/>
                <a:gd name="connsiteY183" fmla="*/ 1044412 h 1651363"/>
                <a:gd name="connsiteX184" fmla="*/ 554943 w 1912702"/>
                <a:gd name="connsiteY184" fmla="*/ 1027695 h 1651363"/>
                <a:gd name="connsiteX185" fmla="*/ 557972 w 1912702"/>
                <a:gd name="connsiteY185" fmla="*/ 1009102 h 1651363"/>
                <a:gd name="connsiteX186" fmla="*/ 561001 w 1912702"/>
                <a:gd name="connsiteY186" fmla="*/ 988700 h 1651363"/>
                <a:gd name="connsiteX187" fmla="*/ 564030 w 1912702"/>
                <a:gd name="connsiteY187" fmla="*/ 966573 h 1651363"/>
                <a:gd name="connsiteX188" fmla="*/ 567049 w 1912702"/>
                <a:gd name="connsiteY188" fmla="*/ 942818 h 1651363"/>
                <a:gd name="connsiteX189" fmla="*/ 570078 w 1912702"/>
                <a:gd name="connsiteY189" fmla="*/ 917519 h 1651363"/>
                <a:gd name="connsiteX190" fmla="*/ 573107 w 1912702"/>
                <a:gd name="connsiteY190" fmla="*/ 890783 h 1651363"/>
                <a:gd name="connsiteX191" fmla="*/ 576126 w 1912702"/>
                <a:gd name="connsiteY191" fmla="*/ 862703 h 1651363"/>
                <a:gd name="connsiteX192" fmla="*/ 579155 w 1912702"/>
                <a:gd name="connsiteY192" fmla="*/ 833395 h 1651363"/>
                <a:gd name="connsiteX193" fmla="*/ 582184 w 1912702"/>
                <a:gd name="connsiteY193" fmla="*/ 802981 h 1651363"/>
                <a:gd name="connsiteX194" fmla="*/ 585204 w 1912702"/>
                <a:gd name="connsiteY194" fmla="*/ 771587 h 1651363"/>
                <a:gd name="connsiteX195" fmla="*/ 588233 w 1912702"/>
                <a:gd name="connsiteY195" fmla="*/ 739316 h 1651363"/>
                <a:gd name="connsiteX196" fmla="*/ 591262 w 1912702"/>
                <a:gd name="connsiteY196" fmla="*/ 706312 h 1651363"/>
                <a:gd name="connsiteX197" fmla="*/ 594281 w 1912702"/>
                <a:gd name="connsiteY197" fmla="*/ 672692 h 1651363"/>
                <a:gd name="connsiteX198" fmla="*/ 597310 w 1912702"/>
                <a:gd name="connsiteY198" fmla="*/ 638601 h 1651363"/>
                <a:gd name="connsiteX199" fmla="*/ 600339 w 1912702"/>
                <a:gd name="connsiteY199" fmla="*/ 604169 h 1651363"/>
                <a:gd name="connsiteX200" fmla="*/ 603358 w 1912702"/>
                <a:gd name="connsiteY200" fmla="*/ 569531 h 1651363"/>
                <a:gd name="connsiteX201" fmla="*/ 606387 w 1912702"/>
                <a:gd name="connsiteY201" fmla="*/ 534826 h 1651363"/>
                <a:gd name="connsiteX202" fmla="*/ 609416 w 1912702"/>
                <a:gd name="connsiteY202" fmla="*/ 500188 h 1651363"/>
                <a:gd name="connsiteX203" fmla="*/ 612445 w 1912702"/>
                <a:gd name="connsiteY203" fmla="*/ 465756 h 1651363"/>
                <a:gd name="connsiteX204" fmla="*/ 615465 w 1912702"/>
                <a:gd name="connsiteY204" fmla="*/ 431665 h 1651363"/>
                <a:gd name="connsiteX205" fmla="*/ 618494 w 1912702"/>
                <a:gd name="connsiteY205" fmla="*/ 398050 h 1651363"/>
                <a:gd name="connsiteX206" fmla="*/ 621522 w 1912702"/>
                <a:gd name="connsiteY206" fmla="*/ 365043 h 1651363"/>
                <a:gd name="connsiteX207" fmla="*/ 624542 w 1912702"/>
                <a:gd name="connsiteY207" fmla="*/ 332774 h 1651363"/>
                <a:gd name="connsiteX208" fmla="*/ 627571 w 1912702"/>
                <a:gd name="connsiteY208" fmla="*/ 301372 h 1651363"/>
                <a:gd name="connsiteX209" fmla="*/ 630600 w 1912702"/>
                <a:gd name="connsiteY209" fmla="*/ 270959 h 1651363"/>
                <a:gd name="connsiteX210" fmla="*/ 633619 w 1912702"/>
                <a:gd name="connsiteY210" fmla="*/ 241656 h 1651363"/>
                <a:gd name="connsiteX211" fmla="*/ 636648 w 1912702"/>
                <a:gd name="connsiteY211" fmla="*/ 213578 h 1651363"/>
                <a:gd name="connsiteX212" fmla="*/ 639677 w 1912702"/>
                <a:gd name="connsiteY212" fmla="*/ 186837 h 1651363"/>
                <a:gd name="connsiteX213" fmla="*/ 642697 w 1912702"/>
                <a:gd name="connsiteY213" fmla="*/ 161537 h 1651363"/>
                <a:gd name="connsiteX214" fmla="*/ 645726 w 1912702"/>
                <a:gd name="connsiteY214" fmla="*/ 137780 h 1651363"/>
                <a:gd name="connsiteX215" fmla="*/ 648754 w 1912702"/>
                <a:gd name="connsiteY215" fmla="*/ 115657 h 1651363"/>
                <a:gd name="connsiteX216" fmla="*/ 651774 w 1912702"/>
                <a:gd name="connsiteY216" fmla="*/ 95258 h 1651363"/>
                <a:gd name="connsiteX217" fmla="*/ 654803 w 1912702"/>
                <a:gd name="connsiteY217" fmla="*/ 76662 h 1651363"/>
                <a:gd name="connsiteX218" fmla="*/ 657832 w 1912702"/>
                <a:gd name="connsiteY218" fmla="*/ 59942 h 1651363"/>
                <a:gd name="connsiteX219" fmla="*/ 660851 w 1912702"/>
                <a:gd name="connsiteY219" fmla="*/ 45165 h 1651363"/>
                <a:gd name="connsiteX220" fmla="*/ 663880 w 1912702"/>
                <a:gd name="connsiteY220" fmla="*/ 32389 h 1651363"/>
                <a:gd name="connsiteX221" fmla="*/ 666909 w 1912702"/>
                <a:gd name="connsiteY221" fmla="*/ 21665 h 1651363"/>
                <a:gd name="connsiteX222" fmla="*/ 669929 w 1912702"/>
                <a:gd name="connsiteY222" fmla="*/ 13033 h 1651363"/>
                <a:gd name="connsiteX223" fmla="*/ 672958 w 1912702"/>
                <a:gd name="connsiteY223" fmla="*/ 6530 h 1651363"/>
                <a:gd name="connsiteX224" fmla="*/ 675986 w 1912702"/>
                <a:gd name="connsiteY224" fmla="*/ 2180 h 1651363"/>
                <a:gd name="connsiteX225" fmla="*/ 679015 w 1912702"/>
                <a:gd name="connsiteY225" fmla="*/ 1 h 1651363"/>
                <a:gd name="connsiteX226" fmla="*/ 682035 w 1912702"/>
                <a:gd name="connsiteY226" fmla="*/ 1 h 1651363"/>
                <a:gd name="connsiteX227" fmla="*/ 685064 w 1912702"/>
                <a:gd name="connsiteY227" fmla="*/ 2180 h 1651363"/>
                <a:gd name="connsiteX228" fmla="*/ 688093 w 1912702"/>
                <a:gd name="connsiteY228" fmla="*/ 6530 h 1651363"/>
                <a:gd name="connsiteX229" fmla="*/ 691112 w 1912702"/>
                <a:gd name="connsiteY229" fmla="*/ 13033 h 1651363"/>
                <a:gd name="connsiteX230" fmla="*/ 694141 w 1912702"/>
                <a:gd name="connsiteY230" fmla="*/ 21665 h 1651363"/>
                <a:gd name="connsiteX231" fmla="*/ 697170 w 1912702"/>
                <a:gd name="connsiteY231" fmla="*/ 32389 h 1651363"/>
                <a:gd name="connsiteX232" fmla="*/ 700189 w 1912702"/>
                <a:gd name="connsiteY232" fmla="*/ 45165 h 1651363"/>
                <a:gd name="connsiteX233" fmla="*/ 703218 w 1912702"/>
                <a:gd name="connsiteY233" fmla="*/ 59942 h 1651363"/>
                <a:gd name="connsiteX234" fmla="*/ 706247 w 1912702"/>
                <a:gd name="connsiteY234" fmla="*/ 76662 h 1651363"/>
                <a:gd name="connsiteX235" fmla="*/ 709267 w 1912702"/>
                <a:gd name="connsiteY235" fmla="*/ 95258 h 1651363"/>
                <a:gd name="connsiteX236" fmla="*/ 712296 w 1912702"/>
                <a:gd name="connsiteY236" fmla="*/ 115657 h 1651363"/>
                <a:gd name="connsiteX237" fmla="*/ 715325 w 1912702"/>
                <a:gd name="connsiteY237" fmla="*/ 137780 h 1651363"/>
                <a:gd name="connsiteX238" fmla="*/ 718344 w 1912702"/>
                <a:gd name="connsiteY238" fmla="*/ 161537 h 1651363"/>
                <a:gd name="connsiteX239" fmla="*/ 721373 w 1912702"/>
                <a:gd name="connsiteY239" fmla="*/ 186837 h 1651363"/>
                <a:gd name="connsiteX240" fmla="*/ 724402 w 1912702"/>
                <a:gd name="connsiteY240" fmla="*/ 213578 h 1651363"/>
                <a:gd name="connsiteX241" fmla="*/ 727421 w 1912702"/>
                <a:gd name="connsiteY241" fmla="*/ 241656 h 1651363"/>
                <a:gd name="connsiteX242" fmla="*/ 730450 w 1912702"/>
                <a:gd name="connsiteY242" fmla="*/ 270959 h 1651363"/>
                <a:gd name="connsiteX243" fmla="*/ 733479 w 1912702"/>
                <a:gd name="connsiteY243" fmla="*/ 301372 h 1651363"/>
                <a:gd name="connsiteX244" fmla="*/ 736508 w 1912702"/>
                <a:gd name="connsiteY244" fmla="*/ 332774 h 1651363"/>
                <a:gd name="connsiteX245" fmla="*/ 739528 w 1912702"/>
                <a:gd name="connsiteY245" fmla="*/ 365043 h 1651363"/>
                <a:gd name="connsiteX246" fmla="*/ 742557 w 1912702"/>
                <a:gd name="connsiteY246" fmla="*/ 398050 h 1651363"/>
                <a:gd name="connsiteX247" fmla="*/ 745576 w 1912702"/>
                <a:gd name="connsiteY247" fmla="*/ 431665 h 1651363"/>
                <a:gd name="connsiteX248" fmla="*/ 748605 w 1912702"/>
                <a:gd name="connsiteY248" fmla="*/ 465756 h 1651363"/>
                <a:gd name="connsiteX249" fmla="*/ 751634 w 1912702"/>
                <a:gd name="connsiteY249" fmla="*/ 500188 h 1651363"/>
                <a:gd name="connsiteX250" fmla="*/ 754663 w 1912702"/>
                <a:gd name="connsiteY250" fmla="*/ 534826 h 1651363"/>
                <a:gd name="connsiteX251" fmla="*/ 757682 w 1912702"/>
                <a:gd name="connsiteY251" fmla="*/ 569531 h 1651363"/>
                <a:gd name="connsiteX252" fmla="*/ 760711 w 1912702"/>
                <a:gd name="connsiteY252" fmla="*/ 604169 h 1651363"/>
                <a:gd name="connsiteX253" fmla="*/ 763740 w 1912702"/>
                <a:gd name="connsiteY253" fmla="*/ 638601 h 1651363"/>
                <a:gd name="connsiteX254" fmla="*/ 766760 w 1912702"/>
                <a:gd name="connsiteY254" fmla="*/ 672692 h 1651363"/>
                <a:gd name="connsiteX255" fmla="*/ 769789 w 1912702"/>
                <a:gd name="connsiteY255" fmla="*/ 706312 h 1651363"/>
                <a:gd name="connsiteX256" fmla="*/ 772818 w 1912702"/>
                <a:gd name="connsiteY256" fmla="*/ 739316 h 1651363"/>
                <a:gd name="connsiteX257" fmla="*/ 775837 w 1912702"/>
                <a:gd name="connsiteY257" fmla="*/ 771587 h 1651363"/>
                <a:gd name="connsiteX258" fmla="*/ 778866 w 1912702"/>
                <a:gd name="connsiteY258" fmla="*/ 802981 h 1651363"/>
                <a:gd name="connsiteX259" fmla="*/ 781895 w 1912702"/>
                <a:gd name="connsiteY259" fmla="*/ 833366 h 1651363"/>
                <a:gd name="connsiteX260" fmla="*/ 784914 w 1912702"/>
                <a:gd name="connsiteY260" fmla="*/ 862675 h 1651363"/>
                <a:gd name="connsiteX261" fmla="*/ 787943 w 1912702"/>
                <a:gd name="connsiteY261" fmla="*/ 890754 h 1651363"/>
                <a:gd name="connsiteX262" fmla="*/ 790972 w 1912702"/>
                <a:gd name="connsiteY262" fmla="*/ 917491 h 1651363"/>
                <a:gd name="connsiteX263" fmla="*/ 793992 w 1912702"/>
                <a:gd name="connsiteY263" fmla="*/ 942799 h 1651363"/>
                <a:gd name="connsiteX264" fmla="*/ 797021 w 1912702"/>
                <a:gd name="connsiteY264" fmla="*/ 966554 h 1651363"/>
                <a:gd name="connsiteX265" fmla="*/ 800050 w 1912702"/>
                <a:gd name="connsiteY265" fmla="*/ 988681 h 1651363"/>
                <a:gd name="connsiteX266" fmla="*/ 803069 w 1912702"/>
                <a:gd name="connsiteY266" fmla="*/ 1009083 h 1651363"/>
                <a:gd name="connsiteX267" fmla="*/ 806098 w 1912702"/>
                <a:gd name="connsiteY267" fmla="*/ 1027676 h 1651363"/>
                <a:gd name="connsiteX268" fmla="*/ 809127 w 1912702"/>
                <a:gd name="connsiteY268" fmla="*/ 1044402 h 1651363"/>
                <a:gd name="connsiteX269" fmla="*/ 812146 w 1912702"/>
                <a:gd name="connsiteY269" fmla="*/ 1059175 h 1651363"/>
                <a:gd name="connsiteX270" fmla="*/ 815175 w 1912702"/>
                <a:gd name="connsiteY270" fmla="*/ 1071958 h 1651363"/>
                <a:gd name="connsiteX271" fmla="*/ 818204 w 1912702"/>
                <a:gd name="connsiteY271" fmla="*/ 1082683 h 1651363"/>
                <a:gd name="connsiteX272" fmla="*/ 821233 w 1912702"/>
                <a:gd name="connsiteY272" fmla="*/ 1091313 h 1651363"/>
                <a:gd name="connsiteX273" fmla="*/ 824253 w 1912702"/>
                <a:gd name="connsiteY273" fmla="*/ 1097818 h 1651363"/>
                <a:gd name="connsiteX274" fmla="*/ 827282 w 1912702"/>
                <a:gd name="connsiteY274" fmla="*/ 1102171 h 1651363"/>
                <a:gd name="connsiteX275" fmla="*/ 830311 w 1912702"/>
                <a:gd name="connsiteY275" fmla="*/ 1104352 h 1651363"/>
                <a:gd name="connsiteX276" fmla="*/ 833330 w 1912702"/>
                <a:gd name="connsiteY276" fmla="*/ 1104362 h 1651363"/>
                <a:gd name="connsiteX277" fmla="*/ 836359 w 1912702"/>
                <a:gd name="connsiteY277" fmla="*/ 1102181 h 1651363"/>
                <a:gd name="connsiteX278" fmla="*/ 839388 w 1912702"/>
                <a:gd name="connsiteY278" fmla="*/ 1097837 h 1651363"/>
                <a:gd name="connsiteX279" fmla="*/ 842407 w 1912702"/>
                <a:gd name="connsiteY279" fmla="*/ 1091332 h 1651363"/>
                <a:gd name="connsiteX280" fmla="*/ 845436 w 1912702"/>
                <a:gd name="connsiteY280" fmla="*/ 1082702 h 1651363"/>
                <a:gd name="connsiteX281" fmla="*/ 848465 w 1912702"/>
                <a:gd name="connsiteY281" fmla="*/ 1071977 h 1651363"/>
                <a:gd name="connsiteX282" fmla="*/ 851485 w 1912702"/>
                <a:gd name="connsiteY282" fmla="*/ 1059204 h 1651363"/>
                <a:gd name="connsiteX283" fmla="*/ 854514 w 1912702"/>
                <a:gd name="connsiteY283" fmla="*/ 1044431 h 1651363"/>
                <a:gd name="connsiteX284" fmla="*/ 857542 w 1912702"/>
                <a:gd name="connsiteY284" fmla="*/ 1027714 h 1651363"/>
                <a:gd name="connsiteX285" fmla="*/ 860571 w 1912702"/>
                <a:gd name="connsiteY285" fmla="*/ 1009121 h 1651363"/>
                <a:gd name="connsiteX286" fmla="*/ 863591 w 1912702"/>
                <a:gd name="connsiteY286" fmla="*/ 988719 h 1651363"/>
                <a:gd name="connsiteX287" fmla="*/ 866620 w 1912702"/>
                <a:gd name="connsiteY287" fmla="*/ 966602 h 1651363"/>
                <a:gd name="connsiteX288" fmla="*/ 869639 w 1912702"/>
                <a:gd name="connsiteY288" fmla="*/ 942846 h 1651363"/>
                <a:gd name="connsiteX289" fmla="*/ 872668 w 1912702"/>
                <a:gd name="connsiteY289" fmla="*/ 917548 h 1651363"/>
                <a:gd name="connsiteX290" fmla="*/ 875697 w 1912702"/>
                <a:gd name="connsiteY290" fmla="*/ 890802 h 1651363"/>
                <a:gd name="connsiteX291" fmla="*/ 878726 w 1912702"/>
                <a:gd name="connsiteY291" fmla="*/ 862732 h 1651363"/>
                <a:gd name="connsiteX292" fmla="*/ 881745 w 1912702"/>
                <a:gd name="connsiteY292" fmla="*/ 833433 h 1651363"/>
                <a:gd name="connsiteX293" fmla="*/ 884774 w 1912702"/>
                <a:gd name="connsiteY293" fmla="*/ 803019 h 1651363"/>
                <a:gd name="connsiteX294" fmla="*/ 887803 w 1912702"/>
                <a:gd name="connsiteY294" fmla="*/ 771616 h 1651363"/>
                <a:gd name="connsiteX295" fmla="*/ 890823 w 1912702"/>
                <a:gd name="connsiteY295" fmla="*/ 739345 h 1651363"/>
                <a:gd name="connsiteX296" fmla="*/ 893852 w 1912702"/>
                <a:gd name="connsiteY296" fmla="*/ 706341 h 1651363"/>
                <a:gd name="connsiteX297" fmla="*/ 896881 w 1912702"/>
                <a:gd name="connsiteY297" fmla="*/ 672726 h 1651363"/>
                <a:gd name="connsiteX298" fmla="*/ 899900 w 1912702"/>
                <a:gd name="connsiteY298" fmla="*/ 638635 h 1651363"/>
                <a:gd name="connsiteX299" fmla="*/ 902929 w 1912702"/>
                <a:gd name="connsiteY299" fmla="*/ 604203 h 1651363"/>
                <a:gd name="connsiteX300" fmla="*/ 905958 w 1912702"/>
                <a:gd name="connsiteY300" fmla="*/ 569566 h 1651363"/>
                <a:gd name="connsiteX301" fmla="*/ 908977 w 1912702"/>
                <a:gd name="connsiteY301" fmla="*/ 534860 h 1651363"/>
                <a:gd name="connsiteX302" fmla="*/ 912006 w 1912702"/>
                <a:gd name="connsiteY302" fmla="*/ 500223 h 1651363"/>
                <a:gd name="connsiteX303" fmla="*/ 915035 w 1912702"/>
                <a:gd name="connsiteY303" fmla="*/ 465791 h 1651363"/>
                <a:gd name="connsiteX304" fmla="*/ 918055 w 1912702"/>
                <a:gd name="connsiteY304" fmla="*/ 431699 h 1651363"/>
                <a:gd name="connsiteX305" fmla="*/ 921084 w 1912702"/>
                <a:gd name="connsiteY305" fmla="*/ 398083 h 1651363"/>
                <a:gd name="connsiteX306" fmla="*/ 924113 w 1912702"/>
                <a:gd name="connsiteY306" fmla="*/ 365075 h 1651363"/>
                <a:gd name="connsiteX307" fmla="*/ 927142 w 1912702"/>
                <a:gd name="connsiteY307" fmla="*/ 332806 h 1651363"/>
                <a:gd name="connsiteX308" fmla="*/ 930161 w 1912702"/>
                <a:gd name="connsiteY308" fmla="*/ 301402 h 1651363"/>
                <a:gd name="connsiteX309" fmla="*/ 933190 w 1912702"/>
                <a:gd name="connsiteY309" fmla="*/ 270988 h 1651363"/>
                <a:gd name="connsiteX310" fmla="*/ 936219 w 1912702"/>
                <a:gd name="connsiteY310" fmla="*/ 241685 h 1651363"/>
                <a:gd name="connsiteX311" fmla="*/ 939238 w 1912702"/>
                <a:gd name="connsiteY311" fmla="*/ 213606 h 1651363"/>
                <a:gd name="connsiteX312" fmla="*/ 942267 w 1912702"/>
                <a:gd name="connsiteY312" fmla="*/ 186862 h 1651363"/>
                <a:gd name="connsiteX313" fmla="*/ 945296 w 1912702"/>
                <a:gd name="connsiteY313" fmla="*/ 161562 h 1651363"/>
                <a:gd name="connsiteX314" fmla="*/ 948316 w 1912702"/>
                <a:gd name="connsiteY314" fmla="*/ 137803 h 1651363"/>
                <a:gd name="connsiteX315" fmla="*/ 951345 w 1912702"/>
                <a:gd name="connsiteY315" fmla="*/ 115679 h 1651363"/>
                <a:gd name="connsiteX316" fmla="*/ 954374 w 1912702"/>
                <a:gd name="connsiteY316" fmla="*/ 95278 h 1651363"/>
                <a:gd name="connsiteX317" fmla="*/ 957393 w 1912702"/>
                <a:gd name="connsiteY317" fmla="*/ 76679 h 1651363"/>
                <a:gd name="connsiteX318" fmla="*/ 960422 w 1912702"/>
                <a:gd name="connsiteY318" fmla="*/ 59958 h 1651363"/>
                <a:gd name="connsiteX319" fmla="*/ 963451 w 1912702"/>
                <a:gd name="connsiteY319" fmla="*/ 45179 h 1651363"/>
                <a:gd name="connsiteX320" fmla="*/ 966470 w 1912702"/>
                <a:gd name="connsiteY320" fmla="*/ 32401 h 1651363"/>
                <a:gd name="connsiteX321" fmla="*/ 969499 w 1912702"/>
                <a:gd name="connsiteY321" fmla="*/ 21674 h 1651363"/>
                <a:gd name="connsiteX322" fmla="*/ 972528 w 1912702"/>
                <a:gd name="connsiteY322" fmla="*/ 13041 h 1651363"/>
                <a:gd name="connsiteX323" fmla="*/ 975548 w 1912702"/>
                <a:gd name="connsiteY323" fmla="*/ 6535 h 1651363"/>
                <a:gd name="connsiteX324" fmla="*/ 978577 w 1912702"/>
                <a:gd name="connsiteY324" fmla="*/ 2184 h 1651363"/>
                <a:gd name="connsiteX325" fmla="*/ 981606 w 1912702"/>
                <a:gd name="connsiteY325" fmla="*/ 2 h 1651363"/>
                <a:gd name="connsiteX326" fmla="*/ 984625 w 1912702"/>
                <a:gd name="connsiteY326" fmla="*/ 0 h 1651363"/>
                <a:gd name="connsiteX327" fmla="*/ 987654 w 1912702"/>
                <a:gd name="connsiteY327" fmla="*/ 2177 h 1651363"/>
                <a:gd name="connsiteX328" fmla="*/ 990683 w 1912702"/>
                <a:gd name="connsiteY328" fmla="*/ 6525 h 1651363"/>
                <a:gd name="connsiteX329" fmla="*/ 993712 w 1912702"/>
                <a:gd name="connsiteY329" fmla="*/ 13025 h 1651363"/>
                <a:gd name="connsiteX330" fmla="*/ 996731 w 1912702"/>
                <a:gd name="connsiteY330" fmla="*/ 21654 h 1651363"/>
                <a:gd name="connsiteX331" fmla="*/ 999760 w 1912702"/>
                <a:gd name="connsiteY331" fmla="*/ 32377 h 1651363"/>
                <a:gd name="connsiteX332" fmla="*/ 1002789 w 1912702"/>
                <a:gd name="connsiteY332" fmla="*/ 45151 h 1651363"/>
                <a:gd name="connsiteX333" fmla="*/ 1005809 w 1912702"/>
                <a:gd name="connsiteY333" fmla="*/ 59927 h 1651363"/>
                <a:gd name="connsiteX334" fmla="*/ 1008838 w 1912702"/>
                <a:gd name="connsiteY334" fmla="*/ 76644 h 1651363"/>
                <a:gd name="connsiteX335" fmla="*/ 1011866 w 1912702"/>
                <a:gd name="connsiteY335" fmla="*/ 95239 h 1651363"/>
                <a:gd name="connsiteX336" fmla="*/ 1014886 w 1912702"/>
                <a:gd name="connsiteY336" fmla="*/ 115636 h 1651363"/>
                <a:gd name="connsiteX337" fmla="*/ 1017915 w 1912702"/>
                <a:gd name="connsiteY337" fmla="*/ 137756 h 1651363"/>
                <a:gd name="connsiteX338" fmla="*/ 1020944 w 1912702"/>
                <a:gd name="connsiteY338" fmla="*/ 161513 h 1651363"/>
                <a:gd name="connsiteX339" fmla="*/ 1023963 w 1912702"/>
                <a:gd name="connsiteY339" fmla="*/ 186811 h 1651363"/>
                <a:gd name="connsiteX340" fmla="*/ 1026992 w 1912702"/>
                <a:gd name="connsiteY340" fmla="*/ 213551 h 1651363"/>
                <a:gd name="connsiteX341" fmla="*/ 1030021 w 1912702"/>
                <a:gd name="connsiteY341" fmla="*/ 241627 h 1651363"/>
                <a:gd name="connsiteX342" fmla="*/ 1033041 w 1912702"/>
                <a:gd name="connsiteY342" fmla="*/ 270929 h 1651363"/>
                <a:gd name="connsiteX343" fmla="*/ 1036069 w 1912702"/>
                <a:gd name="connsiteY343" fmla="*/ 301341 h 1651363"/>
                <a:gd name="connsiteX344" fmla="*/ 1039099 w 1912702"/>
                <a:gd name="connsiteY344" fmla="*/ 332743 h 1651363"/>
                <a:gd name="connsiteX345" fmla="*/ 1042118 w 1912702"/>
                <a:gd name="connsiteY345" fmla="*/ 365010 h 1651363"/>
                <a:gd name="connsiteX346" fmla="*/ 1045147 w 1912702"/>
                <a:gd name="connsiteY346" fmla="*/ 398016 h 1651363"/>
                <a:gd name="connsiteX347" fmla="*/ 1048176 w 1912702"/>
                <a:gd name="connsiteY347" fmla="*/ 431631 h 1651363"/>
                <a:gd name="connsiteX348" fmla="*/ 1051195 w 1912702"/>
                <a:gd name="connsiteY348" fmla="*/ 465722 h 1651363"/>
                <a:gd name="connsiteX349" fmla="*/ 1054224 w 1912702"/>
                <a:gd name="connsiteY349" fmla="*/ 500154 h 1651363"/>
                <a:gd name="connsiteX350" fmla="*/ 1057253 w 1912702"/>
                <a:gd name="connsiteY350" fmla="*/ 534791 h 1651363"/>
                <a:gd name="connsiteX351" fmla="*/ 1060282 w 1912702"/>
                <a:gd name="connsiteY351" fmla="*/ 569497 h 1651363"/>
                <a:gd name="connsiteX352" fmla="*/ 1063302 w 1912702"/>
                <a:gd name="connsiteY352" fmla="*/ 604134 h 1651363"/>
                <a:gd name="connsiteX353" fmla="*/ 1066330 w 1912702"/>
                <a:gd name="connsiteY353" fmla="*/ 638567 h 1651363"/>
                <a:gd name="connsiteX354" fmla="*/ 1069359 w 1912702"/>
                <a:gd name="connsiteY354" fmla="*/ 672658 h 1651363"/>
                <a:gd name="connsiteX355" fmla="*/ 1072379 w 1912702"/>
                <a:gd name="connsiteY355" fmla="*/ 706274 h 1651363"/>
                <a:gd name="connsiteX356" fmla="*/ 1075408 w 1912702"/>
                <a:gd name="connsiteY356" fmla="*/ 739278 h 1651363"/>
                <a:gd name="connsiteX357" fmla="*/ 1078437 w 1912702"/>
                <a:gd name="connsiteY357" fmla="*/ 771549 h 1651363"/>
                <a:gd name="connsiteX358" fmla="*/ 1081456 w 1912702"/>
                <a:gd name="connsiteY358" fmla="*/ 802953 h 1651363"/>
                <a:gd name="connsiteX359" fmla="*/ 1084485 w 1912702"/>
                <a:gd name="connsiteY359" fmla="*/ 833366 h 1651363"/>
                <a:gd name="connsiteX360" fmla="*/ 1087514 w 1912702"/>
                <a:gd name="connsiteY360" fmla="*/ 862675 h 1651363"/>
                <a:gd name="connsiteX361" fmla="*/ 1090533 w 1912702"/>
                <a:gd name="connsiteY361" fmla="*/ 890754 h 1651363"/>
                <a:gd name="connsiteX362" fmla="*/ 1093563 w 1912702"/>
                <a:gd name="connsiteY362" fmla="*/ 917491 h 1651363"/>
                <a:gd name="connsiteX363" fmla="*/ 1096591 w 1912702"/>
                <a:gd name="connsiteY363" fmla="*/ 942799 h 1651363"/>
                <a:gd name="connsiteX364" fmla="*/ 1099611 w 1912702"/>
                <a:gd name="connsiteY364" fmla="*/ 966554 h 1651363"/>
                <a:gd name="connsiteX365" fmla="*/ 1102640 w 1912702"/>
                <a:gd name="connsiteY365" fmla="*/ 988681 h 1651363"/>
                <a:gd name="connsiteX366" fmla="*/ 1105669 w 1912702"/>
                <a:gd name="connsiteY366" fmla="*/ 1009083 h 1651363"/>
                <a:gd name="connsiteX367" fmla="*/ 1108688 w 1912702"/>
                <a:gd name="connsiteY367" fmla="*/ 1027676 h 1651363"/>
                <a:gd name="connsiteX368" fmla="*/ 1111717 w 1912702"/>
                <a:gd name="connsiteY368" fmla="*/ 1044402 h 1651363"/>
                <a:gd name="connsiteX369" fmla="*/ 1114746 w 1912702"/>
                <a:gd name="connsiteY369" fmla="*/ 1059175 h 1651363"/>
                <a:gd name="connsiteX370" fmla="*/ 1117766 w 1912702"/>
                <a:gd name="connsiteY370" fmla="*/ 1071958 h 1651363"/>
                <a:gd name="connsiteX371" fmla="*/ 1120794 w 1912702"/>
                <a:gd name="connsiteY371" fmla="*/ 1082683 h 1651363"/>
                <a:gd name="connsiteX372" fmla="*/ 1123823 w 1912702"/>
                <a:gd name="connsiteY372" fmla="*/ 1091313 h 1651363"/>
                <a:gd name="connsiteX373" fmla="*/ 1126843 w 1912702"/>
                <a:gd name="connsiteY373" fmla="*/ 1097818 h 1651363"/>
                <a:gd name="connsiteX374" fmla="*/ 1129872 w 1912702"/>
                <a:gd name="connsiteY374" fmla="*/ 1102171 h 1651363"/>
                <a:gd name="connsiteX375" fmla="*/ 1132901 w 1912702"/>
                <a:gd name="connsiteY375" fmla="*/ 1104352 h 1651363"/>
                <a:gd name="connsiteX376" fmla="*/ 1135930 w 1912702"/>
                <a:gd name="connsiteY376" fmla="*/ 1104362 h 1651363"/>
                <a:gd name="connsiteX377" fmla="*/ 1138949 w 1912702"/>
                <a:gd name="connsiteY377" fmla="*/ 1102181 h 1651363"/>
                <a:gd name="connsiteX378" fmla="*/ 1141978 w 1912702"/>
                <a:gd name="connsiteY378" fmla="*/ 1097837 h 1651363"/>
                <a:gd name="connsiteX379" fmla="*/ 1145007 w 1912702"/>
                <a:gd name="connsiteY379" fmla="*/ 1091332 h 1651363"/>
                <a:gd name="connsiteX380" fmla="*/ 1148026 w 1912702"/>
                <a:gd name="connsiteY380" fmla="*/ 1082702 h 1651363"/>
                <a:gd name="connsiteX381" fmla="*/ 1151055 w 1912702"/>
                <a:gd name="connsiteY381" fmla="*/ 1071977 h 1651363"/>
                <a:gd name="connsiteX382" fmla="*/ 1154084 w 1912702"/>
                <a:gd name="connsiteY382" fmla="*/ 1059204 h 1651363"/>
                <a:gd name="connsiteX383" fmla="*/ 1157104 w 1912702"/>
                <a:gd name="connsiteY383" fmla="*/ 1044431 h 1651363"/>
                <a:gd name="connsiteX384" fmla="*/ 1160133 w 1912702"/>
                <a:gd name="connsiteY384" fmla="*/ 1027714 h 1651363"/>
                <a:gd name="connsiteX385" fmla="*/ 1163162 w 1912702"/>
                <a:gd name="connsiteY385" fmla="*/ 1009121 h 1651363"/>
                <a:gd name="connsiteX386" fmla="*/ 1166181 w 1912702"/>
                <a:gd name="connsiteY386" fmla="*/ 988719 h 1651363"/>
                <a:gd name="connsiteX387" fmla="*/ 1169210 w 1912702"/>
                <a:gd name="connsiteY387" fmla="*/ 966602 h 1651363"/>
                <a:gd name="connsiteX388" fmla="*/ 1172239 w 1912702"/>
                <a:gd name="connsiteY388" fmla="*/ 942846 h 1651363"/>
                <a:gd name="connsiteX389" fmla="*/ 1175258 w 1912702"/>
                <a:gd name="connsiteY389" fmla="*/ 917548 h 1651363"/>
                <a:gd name="connsiteX390" fmla="*/ 1178287 w 1912702"/>
                <a:gd name="connsiteY390" fmla="*/ 890802 h 1651363"/>
                <a:gd name="connsiteX391" fmla="*/ 1181316 w 1912702"/>
                <a:gd name="connsiteY391" fmla="*/ 862732 h 1651363"/>
                <a:gd name="connsiteX392" fmla="*/ 1184336 w 1912702"/>
                <a:gd name="connsiteY392" fmla="*/ 833433 h 1651363"/>
                <a:gd name="connsiteX393" fmla="*/ 1187365 w 1912702"/>
                <a:gd name="connsiteY393" fmla="*/ 803019 h 1651363"/>
                <a:gd name="connsiteX394" fmla="*/ 1190394 w 1912702"/>
                <a:gd name="connsiteY394" fmla="*/ 771616 h 1651363"/>
                <a:gd name="connsiteX395" fmla="*/ 1193413 w 1912702"/>
                <a:gd name="connsiteY395" fmla="*/ 739345 h 1651363"/>
                <a:gd name="connsiteX396" fmla="*/ 1196442 w 1912702"/>
                <a:gd name="connsiteY396" fmla="*/ 706341 h 1651363"/>
                <a:gd name="connsiteX397" fmla="*/ 1199471 w 1912702"/>
                <a:gd name="connsiteY397" fmla="*/ 672726 h 1651363"/>
                <a:gd name="connsiteX398" fmla="*/ 1202500 w 1912702"/>
                <a:gd name="connsiteY398" fmla="*/ 638635 h 1651363"/>
                <a:gd name="connsiteX399" fmla="*/ 1205519 w 1912702"/>
                <a:gd name="connsiteY399" fmla="*/ 604203 h 1651363"/>
                <a:gd name="connsiteX400" fmla="*/ 1208548 w 1912702"/>
                <a:gd name="connsiteY400" fmla="*/ 569566 h 1651363"/>
                <a:gd name="connsiteX401" fmla="*/ 1211577 w 1912702"/>
                <a:gd name="connsiteY401" fmla="*/ 534860 h 1651363"/>
                <a:gd name="connsiteX402" fmla="*/ 1214597 w 1912702"/>
                <a:gd name="connsiteY402" fmla="*/ 500223 h 1651363"/>
                <a:gd name="connsiteX403" fmla="*/ 1217626 w 1912702"/>
                <a:gd name="connsiteY403" fmla="*/ 465791 h 1651363"/>
                <a:gd name="connsiteX404" fmla="*/ 1220654 w 1912702"/>
                <a:gd name="connsiteY404" fmla="*/ 431699 h 1651363"/>
                <a:gd name="connsiteX405" fmla="*/ 1223674 w 1912702"/>
                <a:gd name="connsiteY405" fmla="*/ 398083 h 1651363"/>
                <a:gd name="connsiteX406" fmla="*/ 1226703 w 1912702"/>
                <a:gd name="connsiteY406" fmla="*/ 365075 h 1651363"/>
                <a:gd name="connsiteX407" fmla="*/ 1229732 w 1912702"/>
                <a:gd name="connsiteY407" fmla="*/ 332806 h 1651363"/>
                <a:gd name="connsiteX408" fmla="*/ 1232751 w 1912702"/>
                <a:gd name="connsiteY408" fmla="*/ 301402 h 1651363"/>
                <a:gd name="connsiteX409" fmla="*/ 1235780 w 1912702"/>
                <a:gd name="connsiteY409" fmla="*/ 270988 h 1651363"/>
                <a:gd name="connsiteX410" fmla="*/ 1238809 w 1912702"/>
                <a:gd name="connsiteY410" fmla="*/ 241685 h 1651363"/>
                <a:gd name="connsiteX411" fmla="*/ 1241829 w 1912702"/>
                <a:gd name="connsiteY411" fmla="*/ 213606 h 1651363"/>
                <a:gd name="connsiteX412" fmla="*/ 1244858 w 1912702"/>
                <a:gd name="connsiteY412" fmla="*/ 186862 h 1651363"/>
                <a:gd name="connsiteX413" fmla="*/ 1247887 w 1912702"/>
                <a:gd name="connsiteY413" fmla="*/ 161562 h 1651363"/>
                <a:gd name="connsiteX414" fmla="*/ 1250906 w 1912702"/>
                <a:gd name="connsiteY414" fmla="*/ 137803 h 1651363"/>
                <a:gd name="connsiteX415" fmla="*/ 1253935 w 1912702"/>
                <a:gd name="connsiteY415" fmla="*/ 115679 h 1651363"/>
                <a:gd name="connsiteX416" fmla="*/ 1256964 w 1912702"/>
                <a:gd name="connsiteY416" fmla="*/ 95278 h 1651363"/>
                <a:gd name="connsiteX417" fmla="*/ 1259983 w 1912702"/>
                <a:gd name="connsiteY417" fmla="*/ 76679 h 1651363"/>
                <a:gd name="connsiteX418" fmla="*/ 1263012 w 1912702"/>
                <a:gd name="connsiteY418" fmla="*/ 59958 h 1651363"/>
                <a:gd name="connsiteX419" fmla="*/ 1266041 w 1912702"/>
                <a:gd name="connsiteY419" fmla="*/ 45179 h 1651363"/>
                <a:gd name="connsiteX420" fmla="*/ 1269070 w 1912702"/>
                <a:gd name="connsiteY420" fmla="*/ 32401 h 1651363"/>
                <a:gd name="connsiteX421" fmla="*/ 1272090 w 1912702"/>
                <a:gd name="connsiteY421" fmla="*/ 21674 h 1651363"/>
                <a:gd name="connsiteX422" fmla="*/ 1275118 w 1912702"/>
                <a:gd name="connsiteY422" fmla="*/ 13041 h 1651363"/>
                <a:gd name="connsiteX423" fmla="*/ 1278147 w 1912702"/>
                <a:gd name="connsiteY423" fmla="*/ 6535 h 1651363"/>
                <a:gd name="connsiteX424" fmla="*/ 1281167 w 1912702"/>
                <a:gd name="connsiteY424" fmla="*/ 2184 h 1651363"/>
                <a:gd name="connsiteX425" fmla="*/ 1284196 w 1912702"/>
                <a:gd name="connsiteY425" fmla="*/ 2 h 1651363"/>
                <a:gd name="connsiteX426" fmla="*/ 1287225 w 1912702"/>
                <a:gd name="connsiteY426" fmla="*/ 0 h 1651363"/>
                <a:gd name="connsiteX427" fmla="*/ 1290244 w 1912702"/>
                <a:gd name="connsiteY427" fmla="*/ 2177 h 1651363"/>
                <a:gd name="connsiteX428" fmla="*/ 1293273 w 1912702"/>
                <a:gd name="connsiteY428" fmla="*/ 6525 h 1651363"/>
                <a:gd name="connsiteX429" fmla="*/ 1296302 w 1912702"/>
                <a:gd name="connsiteY429" fmla="*/ 13025 h 1651363"/>
                <a:gd name="connsiteX430" fmla="*/ 1299321 w 1912702"/>
                <a:gd name="connsiteY430" fmla="*/ 21654 h 1651363"/>
                <a:gd name="connsiteX431" fmla="*/ 1302351 w 1912702"/>
                <a:gd name="connsiteY431" fmla="*/ 32377 h 1651363"/>
                <a:gd name="connsiteX432" fmla="*/ 1305379 w 1912702"/>
                <a:gd name="connsiteY432" fmla="*/ 45151 h 1651363"/>
                <a:gd name="connsiteX433" fmla="*/ 1308399 w 1912702"/>
                <a:gd name="connsiteY433" fmla="*/ 59927 h 1651363"/>
                <a:gd name="connsiteX434" fmla="*/ 1311428 w 1912702"/>
                <a:gd name="connsiteY434" fmla="*/ 76644 h 1651363"/>
                <a:gd name="connsiteX435" fmla="*/ 1314457 w 1912702"/>
                <a:gd name="connsiteY435" fmla="*/ 95239 h 1651363"/>
                <a:gd name="connsiteX436" fmla="*/ 1317486 w 1912702"/>
                <a:gd name="connsiteY436" fmla="*/ 115636 h 1651363"/>
                <a:gd name="connsiteX437" fmla="*/ 1320505 w 1912702"/>
                <a:gd name="connsiteY437" fmla="*/ 137756 h 1651363"/>
                <a:gd name="connsiteX438" fmla="*/ 1323534 w 1912702"/>
                <a:gd name="connsiteY438" fmla="*/ 161513 h 1651363"/>
                <a:gd name="connsiteX439" fmla="*/ 1326554 w 1912702"/>
                <a:gd name="connsiteY439" fmla="*/ 186811 h 1651363"/>
                <a:gd name="connsiteX440" fmla="*/ 1329582 w 1912702"/>
                <a:gd name="connsiteY440" fmla="*/ 213551 h 1651363"/>
                <a:gd name="connsiteX441" fmla="*/ 1332611 w 1912702"/>
                <a:gd name="connsiteY441" fmla="*/ 241627 h 1651363"/>
                <a:gd name="connsiteX442" fmla="*/ 1335640 w 1912702"/>
                <a:gd name="connsiteY442" fmla="*/ 270929 h 1651363"/>
                <a:gd name="connsiteX443" fmla="*/ 1338660 w 1912702"/>
                <a:gd name="connsiteY443" fmla="*/ 301341 h 1651363"/>
                <a:gd name="connsiteX444" fmla="*/ 1341689 w 1912702"/>
                <a:gd name="connsiteY444" fmla="*/ 332743 h 1651363"/>
                <a:gd name="connsiteX445" fmla="*/ 1344718 w 1912702"/>
                <a:gd name="connsiteY445" fmla="*/ 365010 h 1651363"/>
                <a:gd name="connsiteX446" fmla="*/ 1347737 w 1912702"/>
                <a:gd name="connsiteY446" fmla="*/ 398016 h 1651363"/>
                <a:gd name="connsiteX447" fmla="*/ 1350766 w 1912702"/>
                <a:gd name="connsiteY447" fmla="*/ 431631 h 1651363"/>
                <a:gd name="connsiteX448" fmla="*/ 1353795 w 1912702"/>
                <a:gd name="connsiteY448" fmla="*/ 465722 h 1651363"/>
                <a:gd name="connsiteX449" fmla="*/ 1356814 w 1912702"/>
                <a:gd name="connsiteY449" fmla="*/ 500154 h 1651363"/>
                <a:gd name="connsiteX450" fmla="*/ 1359843 w 1912702"/>
                <a:gd name="connsiteY450" fmla="*/ 534791 h 1651363"/>
                <a:gd name="connsiteX451" fmla="*/ 1362872 w 1912702"/>
                <a:gd name="connsiteY451" fmla="*/ 569497 h 1651363"/>
                <a:gd name="connsiteX452" fmla="*/ 1365892 w 1912702"/>
                <a:gd name="connsiteY452" fmla="*/ 604134 h 1651363"/>
                <a:gd name="connsiteX453" fmla="*/ 1368921 w 1912702"/>
                <a:gd name="connsiteY453" fmla="*/ 638567 h 1651363"/>
                <a:gd name="connsiteX454" fmla="*/ 1371950 w 1912702"/>
                <a:gd name="connsiteY454" fmla="*/ 672658 h 1651363"/>
                <a:gd name="connsiteX455" fmla="*/ 1374979 w 1912702"/>
                <a:gd name="connsiteY455" fmla="*/ 706274 h 1651363"/>
                <a:gd name="connsiteX456" fmla="*/ 1377998 w 1912702"/>
                <a:gd name="connsiteY456" fmla="*/ 739278 h 1651363"/>
                <a:gd name="connsiteX457" fmla="*/ 1381027 w 1912702"/>
                <a:gd name="connsiteY457" fmla="*/ 771549 h 1651363"/>
                <a:gd name="connsiteX458" fmla="*/ 1384056 w 1912702"/>
                <a:gd name="connsiteY458" fmla="*/ 802953 h 1651363"/>
                <a:gd name="connsiteX459" fmla="*/ 1387075 w 1912702"/>
                <a:gd name="connsiteY459" fmla="*/ 833366 h 1651363"/>
                <a:gd name="connsiteX460" fmla="*/ 1390104 w 1912702"/>
                <a:gd name="connsiteY460" fmla="*/ 862675 h 1651363"/>
                <a:gd name="connsiteX461" fmla="*/ 1393133 w 1912702"/>
                <a:gd name="connsiteY461" fmla="*/ 890754 h 1651363"/>
                <a:gd name="connsiteX462" fmla="*/ 1396153 w 1912702"/>
                <a:gd name="connsiteY462" fmla="*/ 917491 h 1651363"/>
                <a:gd name="connsiteX463" fmla="*/ 1399182 w 1912702"/>
                <a:gd name="connsiteY463" fmla="*/ 942799 h 1651363"/>
                <a:gd name="connsiteX464" fmla="*/ 1402211 w 1912702"/>
                <a:gd name="connsiteY464" fmla="*/ 966554 h 1651363"/>
                <a:gd name="connsiteX465" fmla="*/ 1405230 w 1912702"/>
                <a:gd name="connsiteY465" fmla="*/ 988681 h 1651363"/>
                <a:gd name="connsiteX466" fmla="*/ 1408259 w 1912702"/>
                <a:gd name="connsiteY466" fmla="*/ 1009083 h 1651363"/>
                <a:gd name="connsiteX467" fmla="*/ 1411288 w 1912702"/>
                <a:gd name="connsiteY467" fmla="*/ 1027676 h 1651363"/>
                <a:gd name="connsiteX468" fmla="*/ 1414307 w 1912702"/>
                <a:gd name="connsiteY468" fmla="*/ 1044402 h 1651363"/>
                <a:gd name="connsiteX469" fmla="*/ 1417336 w 1912702"/>
                <a:gd name="connsiteY469" fmla="*/ 1059175 h 1651363"/>
                <a:gd name="connsiteX470" fmla="*/ 1420365 w 1912702"/>
                <a:gd name="connsiteY470" fmla="*/ 1071958 h 1651363"/>
                <a:gd name="connsiteX471" fmla="*/ 1423385 w 1912702"/>
                <a:gd name="connsiteY471" fmla="*/ 1082683 h 1651363"/>
                <a:gd name="connsiteX472" fmla="*/ 1426414 w 1912702"/>
                <a:gd name="connsiteY472" fmla="*/ 1091313 h 1651363"/>
                <a:gd name="connsiteX473" fmla="*/ 1429443 w 1912702"/>
                <a:gd name="connsiteY473" fmla="*/ 1097818 h 1651363"/>
                <a:gd name="connsiteX474" fmla="*/ 1432462 w 1912702"/>
                <a:gd name="connsiteY474" fmla="*/ 1102171 h 1651363"/>
                <a:gd name="connsiteX475" fmla="*/ 1435491 w 1912702"/>
                <a:gd name="connsiteY475" fmla="*/ 1104352 h 1651363"/>
                <a:gd name="connsiteX476" fmla="*/ 1438520 w 1912702"/>
                <a:gd name="connsiteY476" fmla="*/ 1104362 h 1651363"/>
                <a:gd name="connsiteX477" fmla="*/ 1441549 w 1912702"/>
                <a:gd name="connsiteY477" fmla="*/ 1102181 h 1651363"/>
                <a:gd name="connsiteX478" fmla="*/ 1444568 w 1912702"/>
                <a:gd name="connsiteY478" fmla="*/ 1097837 h 1651363"/>
                <a:gd name="connsiteX479" fmla="*/ 1447597 w 1912702"/>
                <a:gd name="connsiteY479" fmla="*/ 1091332 h 1651363"/>
                <a:gd name="connsiteX480" fmla="*/ 1450626 w 1912702"/>
                <a:gd name="connsiteY480" fmla="*/ 1082702 h 1651363"/>
                <a:gd name="connsiteX481" fmla="*/ 1453645 w 1912702"/>
                <a:gd name="connsiteY481" fmla="*/ 1071977 h 1651363"/>
                <a:gd name="connsiteX482" fmla="*/ 1456675 w 1912702"/>
                <a:gd name="connsiteY482" fmla="*/ 1059204 h 1651363"/>
                <a:gd name="connsiteX483" fmla="*/ 1459703 w 1912702"/>
                <a:gd name="connsiteY483" fmla="*/ 1044431 h 1651363"/>
                <a:gd name="connsiteX484" fmla="*/ 1462723 w 1912702"/>
                <a:gd name="connsiteY484" fmla="*/ 1027714 h 1651363"/>
                <a:gd name="connsiteX485" fmla="*/ 1465752 w 1912702"/>
                <a:gd name="connsiteY485" fmla="*/ 1009121 h 1651363"/>
                <a:gd name="connsiteX486" fmla="*/ 1468781 w 1912702"/>
                <a:gd name="connsiteY486" fmla="*/ 988719 h 1651363"/>
                <a:gd name="connsiteX487" fmla="*/ 1471800 w 1912702"/>
                <a:gd name="connsiteY487" fmla="*/ 966602 h 1651363"/>
                <a:gd name="connsiteX488" fmla="*/ 1474829 w 1912702"/>
                <a:gd name="connsiteY488" fmla="*/ 942846 h 1651363"/>
                <a:gd name="connsiteX489" fmla="*/ 1477858 w 1912702"/>
                <a:gd name="connsiteY489" fmla="*/ 917548 h 1651363"/>
                <a:gd name="connsiteX490" fmla="*/ 1480878 w 1912702"/>
                <a:gd name="connsiteY490" fmla="*/ 890802 h 1651363"/>
                <a:gd name="connsiteX491" fmla="*/ 1483906 w 1912702"/>
                <a:gd name="connsiteY491" fmla="*/ 862732 h 1651363"/>
                <a:gd name="connsiteX492" fmla="*/ 1486935 w 1912702"/>
                <a:gd name="connsiteY492" fmla="*/ 833433 h 1651363"/>
                <a:gd name="connsiteX493" fmla="*/ 1489955 w 1912702"/>
                <a:gd name="connsiteY493" fmla="*/ 803019 h 1651363"/>
                <a:gd name="connsiteX494" fmla="*/ 1492984 w 1912702"/>
                <a:gd name="connsiteY494" fmla="*/ 771616 h 1651363"/>
                <a:gd name="connsiteX495" fmla="*/ 1496013 w 1912702"/>
                <a:gd name="connsiteY495" fmla="*/ 739345 h 1651363"/>
                <a:gd name="connsiteX496" fmla="*/ 1499032 w 1912702"/>
                <a:gd name="connsiteY496" fmla="*/ 706341 h 1651363"/>
                <a:gd name="connsiteX497" fmla="*/ 1502061 w 1912702"/>
                <a:gd name="connsiteY497" fmla="*/ 672726 h 1651363"/>
                <a:gd name="connsiteX498" fmla="*/ 1505090 w 1912702"/>
                <a:gd name="connsiteY498" fmla="*/ 638635 h 1651363"/>
                <a:gd name="connsiteX499" fmla="*/ 1508109 w 1912702"/>
                <a:gd name="connsiteY499" fmla="*/ 604203 h 1651363"/>
                <a:gd name="connsiteX500" fmla="*/ 1511138 w 1912702"/>
                <a:gd name="connsiteY500" fmla="*/ 569566 h 1651363"/>
                <a:gd name="connsiteX501" fmla="*/ 1514167 w 1912702"/>
                <a:gd name="connsiteY501" fmla="*/ 534860 h 1651363"/>
                <a:gd name="connsiteX502" fmla="*/ 1517196 w 1912702"/>
                <a:gd name="connsiteY502" fmla="*/ 500223 h 1651363"/>
                <a:gd name="connsiteX503" fmla="*/ 1520216 w 1912702"/>
                <a:gd name="connsiteY503" fmla="*/ 465791 h 1651363"/>
                <a:gd name="connsiteX504" fmla="*/ 1523245 w 1912702"/>
                <a:gd name="connsiteY504" fmla="*/ 431699 h 1651363"/>
                <a:gd name="connsiteX505" fmla="*/ 1526274 w 1912702"/>
                <a:gd name="connsiteY505" fmla="*/ 398083 h 1651363"/>
                <a:gd name="connsiteX506" fmla="*/ 1529293 w 1912702"/>
                <a:gd name="connsiteY506" fmla="*/ 365075 h 1651363"/>
                <a:gd name="connsiteX507" fmla="*/ 1532322 w 1912702"/>
                <a:gd name="connsiteY507" fmla="*/ 332806 h 1651363"/>
                <a:gd name="connsiteX508" fmla="*/ 1535351 w 1912702"/>
                <a:gd name="connsiteY508" fmla="*/ 301402 h 1651363"/>
                <a:gd name="connsiteX509" fmla="*/ 1538370 w 1912702"/>
                <a:gd name="connsiteY509" fmla="*/ 270988 h 1651363"/>
                <a:gd name="connsiteX510" fmla="*/ 1541399 w 1912702"/>
                <a:gd name="connsiteY510" fmla="*/ 241685 h 1651363"/>
                <a:gd name="connsiteX511" fmla="*/ 1544428 w 1912702"/>
                <a:gd name="connsiteY511" fmla="*/ 213606 h 1651363"/>
                <a:gd name="connsiteX512" fmla="*/ 1547448 w 1912702"/>
                <a:gd name="connsiteY512" fmla="*/ 186862 h 1651363"/>
                <a:gd name="connsiteX513" fmla="*/ 1550477 w 1912702"/>
                <a:gd name="connsiteY513" fmla="*/ 161562 h 1651363"/>
                <a:gd name="connsiteX514" fmla="*/ 1553506 w 1912702"/>
                <a:gd name="connsiteY514" fmla="*/ 137803 h 1651363"/>
                <a:gd name="connsiteX515" fmla="*/ 1556525 w 1912702"/>
                <a:gd name="connsiteY515" fmla="*/ 115679 h 1651363"/>
                <a:gd name="connsiteX516" fmla="*/ 1559554 w 1912702"/>
                <a:gd name="connsiteY516" fmla="*/ 95278 h 1651363"/>
                <a:gd name="connsiteX517" fmla="*/ 1562583 w 1912702"/>
                <a:gd name="connsiteY517" fmla="*/ 76679 h 1651363"/>
                <a:gd name="connsiteX518" fmla="*/ 1565602 w 1912702"/>
                <a:gd name="connsiteY518" fmla="*/ 59958 h 1651363"/>
                <a:gd name="connsiteX519" fmla="*/ 1568631 w 1912702"/>
                <a:gd name="connsiteY519" fmla="*/ 45179 h 1651363"/>
                <a:gd name="connsiteX520" fmla="*/ 1571660 w 1912702"/>
                <a:gd name="connsiteY520" fmla="*/ 32401 h 1651363"/>
                <a:gd name="connsiteX521" fmla="*/ 1574680 w 1912702"/>
                <a:gd name="connsiteY521" fmla="*/ 21674 h 1651363"/>
                <a:gd name="connsiteX522" fmla="*/ 1577709 w 1912702"/>
                <a:gd name="connsiteY522" fmla="*/ 13041 h 1651363"/>
                <a:gd name="connsiteX523" fmla="*/ 1580738 w 1912702"/>
                <a:gd name="connsiteY523" fmla="*/ 6535 h 1651363"/>
                <a:gd name="connsiteX524" fmla="*/ 1583757 w 1912702"/>
                <a:gd name="connsiteY524" fmla="*/ 2184 h 1651363"/>
                <a:gd name="connsiteX525" fmla="*/ 1586786 w 1912702"/>
                <a:gd name="connsiteY525" fmla="*/ 2 h 1651363"/>
                <a:gd name="connsiteX526" fmla="*/ 1589815 w 1912702"/>
                <a:gd name="connsiteY526" fmla="*/ 0 h 1651363"/>
                <a:gd name="connsiteX527" fmla="*/ 1592844 w 1912702"/>
                <a:gd name="connsiteY527" fmla="*/ 2177 h 1651363"/>
                <a:gd name="connsiteX528" fmla="*/ 1595863 w 1912702"/>
                <a:gd name="connsiteY528" fmla="*/ 6525 h 1651363"/>
                <a:gd name="connsiteX529" fmla="*/ 1598892 w 1912702"/>
                <a:gd name="connsiteY529" fmla="*/ 13025 h 1651363"/>
                <a:gd name="connsiteX530" fmla="*/ 1601921 w 1912702"/>
                <a:gd name="connsiteY530" fmla="*/ 21654 h 1651363"/>
                <a:gd name="connsiteX531" fmla="*/ 1604941 w 1912702"/>
                <a:gd name="connsiteY531" fmla="*/ 32377 h 1651363"/>
                <a:gd name="connsiteX532" fmla="*/ 1607970 w 1912702"/>
                <a:gd name="connsiteY532" fmla="*/ 45151 h 1651363"/>
                <a:gd name="connsiteX533" fmla="*/ 1610999 w 1912702"/>
                <a:gd name="connsiteY533" fmla="*/ 59927 h 1651363"/>
                <a:gd name="connsiteX534" fmla="*/ 1614018 w 1912702"/>
                <a:gd name="connsiteY534" fmla="*/ 76644 h 1651363"/>
                <a:gd name="connsiteX535" fmla="*/ 1617047 w 1912702"/>
                <a:gd name="connsiteY535" fmla="*/ 95239 h 1651363"/>
                <a:gd name="connsiteX536" fmla="*/ 1620076 w 1912702"/>
                <a:gd name="connsiteY536" fmla="*/ 115636 h 1651363"/>
                <a:gd name="connsiteX537" fmla="*/ 1623095 w 1912702"/>
                <a:gd name="connsiteY537" fmla="*/ 137756 h 1651363"/>
                <a:gd name="connsiteX538" fmla="*/ 1626124 w 1912702"/>
                <a:gd name="connsiteY538" fmla="*/ 161513 h 1651363"/>
                <a:gd name="connsiteX539" fmla="*/ 1629153 w 1912702"/>
                <a:gd name="connsiteY539" fmla="*/ 186811 h 1651363"/>
                <a:gd name="connsiteX540" fmla="*/ 1632173 w 1912702"/>
                <a:gd name="connsiteY540" fmla="*/ 213551 h 1651363"/>
                <a:gd name="connsiteX541" fmla="*/ 1635202 w 1912702"/>
                <a:gd name="connsiteY541" fmla="*/ 241627 h 1651363"/>
                <a:gd name="connsiteX542" fmla="*/ 1638231 w 1912702"/>
                <a:gd name="connsiteY542" fmla="*/ 270929 h 1651363"/>
                <a:gd name="connsiteX543" fmla="*/ 1641250 w 1912702"/>
                <a:gd name="connsiteY543" fmla="*/ 301341 h 1651363"/>
                <a:gd name="connsiteX544" fmla="*/ 1644279 w 1912702"/>
                <a:gd name="connsiteY544" fmla="*/ 332743 h 1651363"/>
                <a:gd name="connsiteX545" fmla="*/ 1647308 w 1912702"/>
                <a:gd name="connsiteY545" fmla="*/ 365010 h 1651363"/>
                <a:gd name="connsiteX546" fmla="*/ 1650327 w 1912702"/>
                <a:gd name="connsiteY546" fmla="*/ 398016 h 1651363"/>
                <a:gd name="connsiteX547" fmla="*/ 1653356 w 1912702"/>
                <a:gd name="connsiteY547" fmla="*/ 431631 h 1651363"/>
                <a:gd name="connsiteX548" fmla="*/ 1656385 w 1912702"/>
                <a:gd name="connsiteY548" fmla="*/ 465722 h 1651363"/>
                <a:gd name="connsiteX549" fmla="*/ 1659414 w 1912702"/>
                <a:gd name="connsiteY549" fmla="*/ 500154 h 1651363"/>
                <a:gd name="connsiteX550" fmla="*/ 1662434 w 1912702"/>
                <a:gd name="connsiteY550" fmla="*/ 534791 h 1651363"/>
                <a:gd name="connsiteX551" fmla="*/ 1665463 w 1912702"/>
                <a:gd name="connsiteY551" fmla="*/ 569497 h 1651363"/>
                <a:gd name="connsiteX552" fmla="*/ 1668491 w 1912702"/>
                <a:gd name="connsiteY552" fmla="*/ 604134 h 1651363"/>
                <a:gd name="connsiteX553" fmla="*/ 1671511 w 1912702"/>
                <a:gd name="connsiteY553" fmla="*/ 638567 h 1651363"/>
                <a:gd name="connsiteX554" fmla="*/ 1674540 w 1912702"/>
                <a:gd name="connsiteY554" fmla="*/ 672658 h 1651363"/>
                <a:gd name="connsiteX555" fmla="*/ 1677569 w 1912702"/>
                <a:gd name="connsiteY555" fmla="*/ 706274 h 1651363"/>
                <a:gd name="connsiteX556" fmla="*/ 1680588 w 1912702"/>
                <a:gd name="connsiteY556" fmla="*/ 739278 h 1651363"/>
                <a:gd name="connsiteX557" fmla="*/ 1683617 w 1912702"/>
                <a:gd name="connsiteY557" fmla="*/ 771549 h 1651363"/>
                <a:gd name="connsiteX558" fmla="*/ 1686646 w 1912702"/>
                <a:gd name="connsiteY558" fmla="*/ 802953 h 1651363"/>
                <a:gd name="connsiteX559" fmla="*/ 1689666 w 1912702"/>
                <a:gd name="connsiteY559" fmla="*/ 833366 h 1651363"/>
                <a:gd name="connsiteX560" fmla="*/ 1692694 w 1912702"/>
                <a:gd name="connsiteY560" fmla="*/ 862675 h 1651363"/>
                <a:gd name="connsiteX561" fmla="*/ 1695723 w 1912702"/>
                <a:gd name="connsiteY561" fmla="*/ 890754 h 1651363"/>
                <a:gd name="connsiteX562" fmla="*/ 1698752 w 1912702"/>
                <a:gd name="connsiteY562" fmla="*/ 917491 h 1651363"/>
                <a:gd name="connsiteX563" fmla="*/ 1701772 w 1912702"/>
                <a:gd name="connsiteY563" fmla="*/ 942799 h 1651363"/>
                <a:gd name="connsiteX564" fmla="*/ 1704801 w 1912702"/>
                <a:gd name="connsiteY564" fmla="*/ 966554 h 1651363"/>
                <a:gd name="connsiteX565" fmla="*/ 1707820 w 1912702"/>
                <a:gd name="connsiteY565" fmla="*/ 988681 h 1651363"/>
                <a:gd name="connsiteX566" fmla="*/ 1710849 w 1912702"/>
                <a:gd name="connsiteY566" fmla="*/ 1009083 h 1651363"/>
                <a:gd name="connsiteX567" fmla="*/ 1713878 w 1912702"/>
                <a:gd name="connsiteY567" fmla="*/ 1027676 h 1651363"/>
                <a:gd name="connsiteX568" fmla="*/ 1716907 w 1912702"/>
                <a:gd name="connsiteY568" fmla="*/ 1044402 h 1651363"/>
                <a:gd name="connsiteX569" fmla="*/ 1719926 w 1912702"/>
                <a:gd name="connsiteY569" fmla="*/ 1059175 h 1651363"/>
                <a:gd name="connsiteX570" fmla="*/ 1722955 w 1912702"/>
                <a:gd name="connsiteY570" fmla="*/ 1071958 h 1651363"/>
                <a:gd name="connsiteX571" fmla="*/ 1725984 w 1912702"/>
                <a:gd name="connsiteY571" fmla="*/ 1082683 h 1651363"/>
                <a:gd name="connsiteX572" fmla="*/ 1729004 w 1912702"/>
                <a:gd name="connsiteY572" fmla="*/ 1091313 h 1651363"/>
                <a:gd name="connsiteX573" fmla="*/ 1732033 w 1912702"/>
                <a:gd name="connsiteY573" fmla="*/ 1097818 h 1651363"/>
                <a:gd name="connsiteX574" fmla="*/ 1735062 w 1912702"/>
                <a:gd name="connsiteY574" fmla="*/ 1102171 h 1651363"/>
                <a:gd name="connsiteX575" fmla="*/ 1738081 w 1912702"/>
                <a:gd name="connsiteY575" fmla="*/ 1104352 h 1651363"/>
                <a:gd name="connsiteX576" fmla="*/ 1741110 w 1912702"/>
                <a:gd name="connsiteY576" fmla="*/ 1104362 h 1651363"/>
                <a:gd name="connsiteX577" fmla="*/ 1744139 w 1912702"/>
                <a:gd name="connsiteY577" fmla="*/ 1102181 h 1651363"/>
                <a:gd name="connsiteX578" fmla="*/ 1747158 w 1912702"/>
                <a:gd name="connsiteY578" fmla="*/ 1097837 h 1651363"/>
                <a:gd name="connsiteX579" fmla="*/ 1750187 w 1912702"/>
                <a:gd name="connsiteY579" fmla="*/ 1091332 h 1651363"/>
                <a:gd name="connsiteX580" fmla="*/ 1753216 w 1912702"/>
                <a:gd name="connsiteY580" fmla="*/ 1082702 h 1651363"/>
                <a:gd name="connsiteX581" fmla="*/ 1756236 w 1912702"/>
                <a:gd name="connsiteY581" fmla="*/ 1071977 h 1651363"/>
                <a:gd name="connsiteX582" fmla="*/ 1759265 w 1912702"/>
                <a:gd name="connsiteY582" fmla="*/ 1059204 h 1651363"/>
                <a:gd name="connsiteX583" fmla="*/ 1762294 w 1912702"/>
                <a:gd name="connsiteY583" fmla="*/ 1044431 h 1651363"/>
                <a:gd name="connsiteX584" fmla="*/ 1765323 w 1912702"/>
                <a:gd name="connsiteY584" fmla="*/ 1027714 h 1651363"/>
                <a:gd name="connsiteX585" fmla="*/ 1768342 w 1912702"/>
                <a:gd name="connsiteY585" fmla="*/ 1009121 h 1651363"/>
                <a:gd name="connsiteX586" fmla="*/ 1771371 w 1912702"/>
                <a:gd name="connsiteY586" fmla="*/ 988719 h 1651363"/>
                <a:gd name="connsiteX587" fmla="*/ 1774400 w 1912702"/>
                <a:gd name="connsiteY587" fmla="*/ 966602 h 1651363"/>
                <a:gd name="connsiteX588" fmla="*/ 1777419 w 1912702"/>
                <a:gd name="connsiteY588" fmla="*/ 942846 h 1651363"/>
                <a:gd name="connsiteX589" fmla="*/ 1780448 w 1912702"/>
                <a:gd name="connsiteY589" fmla="*/ 917548 h 1651363"/>
                <a:gd name="connsiteX590" fmla="*/ 1783477 w 1912702"/>
                <a:gd name="connsiteY590" fmla="*/ 890802 h 1651363"/>
                <a:gd name="connsiteX591" fmla="*/ 1786497 w 1912702"/>
                <a:gd name="connsiteY591" fmla="*/ 862732 h 1651363"/>
                <a:gd name="connsiteX592" fmla="*/ 1789526 w 1912702"/>
                <a:gd name="connsiteY592" fmla="*/ 833433 h 1651363"/>
                <a:gd name="connsiteX593" fmla="*/ 1792555 w 1912702"/>
                <a:gd name="connsiteY593" fmla="*/ 803019 h 1651363"/>
                <a:gd name="connsiteX594" fmla="*/ 1795574 w 1912702"/>
                <a:gd name="connsiteY594" fmla="*/ 771616 h 1651363"/>
                <a:gd name="connsiteX595" fmla="*/ 1798603 w 1912702"/>
                <a:gd name="connsiteY595" fmla="*/ 739345 h 1651363"/>
                <a:gd name="connsiteX596" fmla="*/ 1801632 w 1912702"/>
                <a:gd name="connsiteY596" fmla="*/ 706341 h 1651363"/>
                <a:gd name="connsiteX597" fmla="*/ 1804651 w 1912702"/>
                <a:gd name="connsiteY597" fmla="*/ 672726 h 1651363"/>
                <a:gd name="connsiteX598" fmla="*/ 1807680 w 1912702"/>
                <a:gd name="connsiteY598" fmla="*/ 638635 h 1651363"/>
                <a:gd name="connsiteX599" fmla="*/ 1810709 w 1912702"/>
                <a:gd name="connsiteY599" fmla="*/ 604203 h 1651363"/>
                <a:gd name="connsiteX600" fmla="*/ 1813729 w 1912702"/>
                <a:gd name="connsiteY600" fmla="*/ 569566 h 1651363"/>
                <a:gd name="connsiteX601" fmla="*/ 1816758 w 1912702"/>
                <a:gd name="connsiteY601" fmla="*/ 534860 h 1651363"/>
                <a:gd name="connsiteX602" fmla="*/ 1819787 w 1912702"/>
                <a:gd name="connsiteY602" fmla="*/ 500223 h 1651363"/>
                <a:gd name="connsiteX603" fmla="*/ 1822806 w 1912702"/>
                <a:gd name="connsiteY603" fmla="*/ 465791 h 1651363"/>
                <a:gd name="connsiteX604" fmla="*/ 1825835 w 1912702"/>
                <a:gd name="connsiteY604" fmla="*/ 431699 h 1651363"/>
                <a:gd name="connsiteX605" fmla="*/ 1828864 w 1912702"/>
                <a:gd name="connsiteY605" fmla="*/ 398083 h 1651363"/>
                <a:gd name="connsiteX606" fmla="*/ 1831893 w 1912702"/>
                <a:gd name="connsiteY606" fmla="*/ 365075 h 1651363"/>
                <a:gd name="connsiteX607" fmla="*/ 1834912 w 1912702"/>
                <a:gd name="connsiteY607" fmla="*/ 332806 h 1651363"/>
                <a:gd name="connsiteX608" fmla="*/ 1837941 w 1912702"/>
                <a:gd name="connsiteY608" fmla="*/ 301402 h 1651363"/>
                <a:gd name="connsiteX609" fmla="*/ 1840970 w 1912702"/>
                <a:gd name="connsiteY609" fmla="*/ 270988 h 1651363"/>
                <a:gd name="connsiteX610" fmla="*/ 1843990 w 1912702"/>
                <a:gd name="connsiteY610" fmla="*/ 241685 h 1651363"/>
                <a:gd name="connsiteX611" fmla="*/ 1847019 w 1912702"/>
                <a:gd name="connsiteY611" fmla="*/ 213606 h 1651363"/>
                <a:gd name="connsiteX612" fmla="*/ 1850047 w 1912702"/>
                <a:gd name="connsiteY612" fmla="*/ 186862 h 1651363"/>
                <a:gd name="connsiteX613" fmla="*/ 1853067 w 1912702"/>
                <a:gd name="connsiteY613" fmla="*/ 161562 h 1651363"/>
                <a:gd name="connsiteX614" fmla="*/ 1856096 w 1912702"/>
                <a:gd name="connsiteY614" fmla="*/ 137803 h 1651363"/>
                <a:gd name="connsiteX615" fmla="*/ 1859125 w 1912702"/>
                <a:gd name="connsiteY615" fmla="*/ 115679 h 1651363"/>
                <a:gd name="connsiteX616" fmla="*/ 1862144 w 1912702"/>
                <a:gd name="connsiteY616" fmla="*/ 95278 h 1651363"/>
                <a:gd name="connsiteX617" fmla="*/ 1865173 w 1912702"/>
                <a:gd name="connsiteY617" fmla="*/ 76679 h 1651363"/>
                <a:gd name="connsiteX618" fmla="*/ 1868202 w 1912702"/>
                <a:gd name="connsiteY618" fmla="*/ 59958 h 1651363"/>
                <a:gd name="connsiteX619" fmla="*/ 1871222 w 1912702"/>
                <a:gd name="connsiteY619" fmla="*/ 45179 h 1651363"/>
                <a:gd name="connsiteX620" fmla="*/ 1874250 w 1912702"/>
                <a:gd name="connsiteY620" fmla="*/ 32401 h 1651363"/>
                <a:gd name="connsiteX621" fmla="*/ 1877280 w 1912702"/>
                <a:gd name="connsiteY621" fmla="*/ 21674 h 1651363"/>
                <a:gd name="connsiteX622" fmla="*/ 1880299 w 1912702"/>
                <a:gd name="connsiteY622" fmla="*/ 13041 h 1651363"/>
                <a:gd name="connsiteX623" fmla="*/ 1883328 w 1912702"/>
                <a:gd name="connsiteY623" fmla="*/ 6535 h 1651363"/>
                <a:gd name="connsiteX624" fmla="*/ 1886357 w 1912702"/>
                <a:gd name="connsiteY624" fmla="*/ 2184 h 1651363"/>
                <a:gd name="connsiteX625" fmla="*/ 1889376 w 1912702"/>
                <a:gd name="connsiteY625" fmla="*/ 2 h 1651363"/>
                <a:gd name="connsiteX626" fmla="*/ 1892405 w 1912702"/>
                <a:gd name="connsiteY626" fmla="*/ 0 h 1651363"/>
                <a:gd name="connsiteX627" fmla="*/ 1895434 w 1912702"/>
                <a:gd name="connsiteY627" fmla="*/ 2177 h 1651363"/>
                <a:gd name="connsiteX628" fmla="*/ 1898463 w 1912702"/>
                <a:gd name="connsiteY628" fmla="*/ 6525 h 1651363"/>
                <a:gd name="connsiteX629" fmla="*/ 1901483 w 1912702"/>
                <a:gd name="connsiteY629" fmla="*/ 13025 h 1651363"/>
                <a:gd name="connsiteX630" fmla="*/ 1904511 w 1912702"/>
                <a:gd name="connsiteY630" fmla="*/ 21654 h 1651363"/>
                <a:gd name="connsiteX631" fmla="*/ 1907540 w 1912702"/>
                <a:gd name="connsiteY631" fmla="*/ 32377 h 1651363"/>
                <a:gd name="connsiteX632" fmla="*/ 1910560 w 1912702"/>
                <a:gd name="connsiteY632" fmla="*/ 45151 h 1651363"/>
                <a:gd name="connsiteX633" fmla="*/ 1912703 w 1912702"/>
                <a:gd name="connsiteY633" fmla="*/ 55605 h 1651363"/>
                <a:gd name="connsiteX0" fmla="*/ 0 w 1911499"/>
                <a:gd name="connsiteY0" fmla="*/ 552179 h 1104362"/>
                <a:gd name="connsiteX1" fmla="*/ 3026 w 1911499"/>
                <a:gd name="connsiteY1" fmla="*/ 552179 h 1104362"/>
                <a:gd name="connsiteX2" fmla="*/ 6051 w 1911499"/>
                <a:gd name="connsiteY2" fmla="*/ 552179 h 1104362"/>
                <a:gd name="connsiteX3" fmla="*/ 9077 w 1911499"/>
                <a:gd name="connsiteY3" fmla="*/ 552179 h 1104362"/>
                <a:gd name="connsiteX4" fmla="*/ 12103 w 1911499"/>
                <a:gd name="connsiteY4" fmla="*/ 552179 h 1104362"/>
                <a:gd name="connsiteX5" fmla="*/ 15129 w 1911499"/>
                <a:gd name="connsiteY5" fmla="*/ 552179 h 1104362"/>
                <a:gd name="connsiteX6" fmla="*/ 18156 w 1911499"/>
                <a:gd name="connsiteY6" fmla="*/ 552179 h 1104362"/>
                <a:gd name="connsiteX7" fmla="*/ 21182 w 1911499"/>
                <a:gd name="connsiteY7" fmla="*/ 552179 h 1104362"/>
                <a:gd name="connsiteX8" fmla="*/ 24207 w 1911499"/>
                <a:gd name="connsiteY8" fmla="*/ 552179 h 1104362"/>
                <a:gd name="connsiteX9" fmla="*/ 27233 w 1911499"/>
                <a:gd name="connsiteY9" fmla="*/ 552179 h 1104362"/>
                <a:gd name="connsiteX10" fmla="*/ 30259 w 1911499"/>
                <a:gd name="connsiteY10" fmla="*/ 552179 h 1104362"/>
                <a:gd name="connsiteX11" fmla="*/ 33285 w 1911499"/>
                <a:gd name="connsiteY11" fmla="*/ 552179 h 1104362"/>
                <a:gd name="connsiteX12" fmla="*/ 36311 w 1911499"/>
                <a:gd name="connsiteY12" fmla="*/ 552179 h 1104362"/>
                <a:gd name="connsiteX13" fmla="*/ 39337 w 1911499"/>
                <a:gd name="connsiteY13" fmla="*/ 552179 h 1104362"/>
                <a:gd name="connsiteX14" fmla="*/ 42362 w 1911499"/>
                <a:gd name="connsiteY14" fmla="*/ 552179 h 1104362"/>
                <a:gd name="connsiteX15" fmla="*/ 45389 w 1911499"/>
                <a:gd name="connsiteY15" fmla="*/ 552179 h 1104362"/>
                <a:gd name="connsiteX16" fmla="*/ 48415 w 1911499"/>
                <a:gd name="connsiteY16" fmla="*/ 552179 h 1104362"/>
                <a:gd name="connsiteX17" fmla="*/ 51441 w 1911499"/>
                <a:gd name="connsiteY17" fmla="*/ 552179 h 1104362"/>
                <a:gd name="connsiteX18" fmla="*/ 54467 w 1911499"/>
                <a:gd name="connsiteY18" fmla="*/ 552179 h 1104362"/>
                <a:gd name="connsiteX19" fmla="*/ 57492 w 1911499"/>
                <a:gd name="connsiteY19" fmla="*/ 552179 h 1104362"/>
                <a:gd name="connsiteX20" fmla="*/ 60518 w 1911499"/>
                <a:gd name="connsiteY20" fmla="*/ 552179 h 1104362"/>
                <a:gd name="connsiteX21" fmla="*/ 63544 w 1911499"/>
                <a:gd name="connsiteY21" fmla="*/ 552179 h 1104362"/>
                <a:gd name="connsiteX22" fmla="*/ 66570 w 1911499"/>
                <a:gd name="connsiteY22" fmla="*/ 552179 h 1104362"/>
                <a:gd name="connsiteX23" fmla="*/ 69596 w 1911499"/>
                <a:gd name="connsiteY23" fmla="*/ 552179 h 1104362"/>
                <a:gd name="connsiteX24" fmla="*/ 72622 w 1911499"/>
                <a:gd name="connsiteY24" fmla="*/ 552179 h 1104362"/>
                <a:gd name="connsiteX25" fmla="*/ 75648 w 1911499"/>
                <a:gd name="connsiteY25" fmla="*/ 552179 h 1104362"/>
                <a:gd name="connsiteX26" fmla="*/ 78674 w 1911499"/>
                <a:gd name="connsiteY26" fmla="*/ 552179 h 1104362"/>
                <a:gd name="connsiteX27" fmla="*/ 81700 w 1911499"/>
                <a:gd name="connsiteY27" fmla="*/ 552179 h 1104362"/>
                <a:gd name="connsiteX28" fmla="*/ 84726 w 1911499"/>
                <a:gd name="connsiteY28" fmla="*/ 552179 h 1104362"/>
                <a:gd name="connsiteX29" fmla="*/ 87752 w 1911499"/>
                <a:gd name="connsiteY29" fmla="*/ 552179 h 1104362"/>
                <a:gd name="connsiteX30" fmla="*/ 90778 w 1911499"/>
                <a:gd name="connsiteY30" fmla="*/ 552179 h 1104362"/>
                <a:gd name="connsiteX31" fmla="*/ 93803 w 1911499"/>
                <a:gd name="connsiteY31" fmla="*/ 552179 h 1104362"/>
                <a:gd name="connsiteX32" fmla="*/ 96829 w 1911499"/>
                <a:gd name="connsiteY32" fmla="*/ 552179 h 1104362"/>
                <a:gd name="connsiteX33" fmla="*/ 99855 w 1911499"/>
                <a:gd name="connsiteY33" fmla="*/ 552179 h 1104362"/>
                <a:gd name="connsiteX34" fmla="*/ 102881 w 1911499"/>
                <a:gd name="connsiteY34" fmla="*/ 552179 h 1104362"/>
                <a:gd name="connsiteX35" fmla="*/ 105907 w 1911499"/>
                <a:gd name="connsiteY35" fmla="*/ 552179 h 1104362"/>
                <a:gd name="connsiteX36" fmla="*/ 108933 w 1911499"/>
                <a:gd name="connsiteY36" fmla="*/ 552179 h 1104362"/>
                <a:gd name="connsiteX37" fmla="*/ 111959 w 1911499"/>
                <a:gd name="connsiteY37" fmla="*/ 552179 h 1104362"/>
                <a:gd name="connsiteX38" fmla="*/ 114985 w 1911499"/>
                <a:gd name="connsiteY38" fmla="*/ 552179 h 1104362"/>
                <a:gd name="connsiteX39" fmla="*/ 118011 w 1911499"/>
                <a:gd name="connsiteY39" fmla="*/ 552179 h 1104362"/>
                <a:gd name="connsiteX40" fmla="*/ 121037 w 1911499"/>
                <a:gd name="connsiteY40" fmla="*/ 552179 h 1104362"/>
                <a:gd name="connsiteX41" fmla="*/ 124063 w 1911499"/>
                <a:gd name="connsiteY41" fmla="*/ 552179 h 1104362"/>
                <a:gd name="connsiteX42" fmla="*/ 127088 w 1911499"/>
                <a:gd name="connsiteY42" fmla="*/ 552179 h 1104362"/>
                <a:gd name="connsiteX43" fmla="*/ 130114 w 1911499"/>
                <a:gd name="connsiteY43" fmla="*/ 552179 h 1104362"/>
                <a:gd name="connsiteX44" fmla="*/ 133140 w 1911499"/>
                <a:gd name="connsiteY44" fmla="*/ 552179 h 1104362"/>
                <a:gd name="connsiteX45" fmla="*/ 136167 w 1911499"/>
                <a:gd name="connsiteY45" fmla="*/ 552179 h 1104362"/>
                <a:gd name="connsiteX46" fmla="*/ 139193 w 1911499"/>
                <a:gd name="connsiteY46" fmla="*/ 552179 h 1104362"/>
                <a:gd name="connsiteX47" fmla="*/ 142218 w 1911499"/>
                <a:gd name="connsiteY47" fmla="*/ 552179 h 1104362"/>
                <a:gd name="connsiteX48" fmla="*/ 145244 w 1911499"/>
                <a:gd name="connsiteY48" fmla="*/ 552179 h 1104362"/>
                <a:gd name="connsiteX49" fmla="*/ 148270 w 1911499"/>
                <a:gd name="connsiteY49" fmla="*/ 552179 h 1104362"/>
                <a:gd name="connsiteX50" fmla="*/ 151296 w 1911499"/>
                <a:gd name="connsiteY50" fmla="*/ 552179 h 1104362"/>
                <a:gd name="connsiteX51" fmla="*/ 154322 w 1911499"/>
                <a:gd name="connsiteY51" fmla="*/ 552179 h 1104362"/>
                <a:gd name="connsiteX52" fmla="*/ 157348 w 1911499"/>
                <a:gd name="connsiteY52" fmla="*/ 552179 h 1104362"/>
                <a:gd name="connsiteX53" fmla="*/ 160373 w 1911499"/>
                <a:gd name="connsiteY53" fmla="*/ 552179 h 1104362"/>
                <a:gd name="connsiteX54" fmla="*/ 163399 w 1911499"/>
                <a:gd name="connsiteY54" fmla="*/ 552179 h 1104362"/>
                <a:gd name="connsiteX55" fmla="*/ 166426 w 1911499"/>
                <a:gd name="connsiteY55" fmla="*/ 552179 h 1104362"/>
                <a:gd name="connsiteX56" fmla="*/ 169452 w 1911499"/>
                <a:gd name="connsiteY56" fmla="*/ 552179 h 1104362"/>
                <a:gd name="connsiteX57" fmla="*/ 172478 w 1911499"/>
                <a:gd name="connsiteY57" fmla="*/ 552179 h 1104362"/>
                <a:gd name="connsiteX58" fmla="*/ 175504 w 1911499"/>
                <a:gd name="connsiteY58" fmla="*/ 552179 h 1104362"/>
                <a:gd name="connsiteX59" fmla="*/ 178529 w 1911499"/>
                <a:gd name="connsiteY59" fmla="*/ 552179 h 1104362"/>
                <a:gd name="connsiteX60" fmla="*/ 181555 w 1911499"/>
                <a:gd name="connsiteY60" fmla="*/ 552179 h 1104362"/>
                <a:gd name="connsiteX61" fmla="*/ 184581 w 1911499"/>
                <a:gd name="connsiteY61" fmla="*/ 552179 h 1104362"/>
                <a:gd name="connsiteX62" fmla="*/ 187607 w 1911499"/>
                <a:gd name="connsiteY62" fmla="*/ 552179 h 1104362"/>
                <a:gd name="connsiteX63" fmla="*/ 190633 w 1911499"/>
                <a:gd name="connsiteY63" fmla="*/ 552179 h 1104362"/>
                <a:gd name="connsiteX64" fmla="*/ 193659 w 1911499"/>
                <a:gd name="connsiteY64" fmla="*/ 552179 h 1104362"/>
                <a:gd name="connsiteX65" fmla="*/ 196685 w 1911499"/>
                <a:gd name="connsiteY65" fmla="*/ 552179 h 1104362"/>
                <a:gd name="connsiteX66" fmla="*/ 199711 w 1911499"/>
                <a:gd name="connsiteY66" fmla="*/ 552179 h 1104362"/>
                <a:gd name="connsiteX67" fmla="*/ 202737 w 1911499"/>
                <a:gd name="connsiteY67" fmla="*/ 552179 h 1104362"/>
                <a:gd name="connsiteX68" fmla="*/ 205763 w 1911499"/>
                <a:gd name="connsiteY68" fmla="*/ 552179 h 1104362"/>
                <a:gd name="connsiteX69" fmla="*/ 208789 w 1911499"/>
                <a:gd name="connsiteY69" fmla="*/ 552179 h 1104362"/>
                <a:gd name="connsiteX70" fmla="*/ 211814 w 1911499"/>
                <a:gd name="connsiteY70" fmla="*/ 552179 h 1104362"/>
                <a:gd name="connsiteX71" fmla="*/ 214840 w 1911499"/>
                <a:gd name="connsiteY71" fmla="*/ 552179 h 1104362"/>
                <a:gd name="connsiteX72" fmla="*/ 217866 w 1911499"/>
                <a:gd name="connsiteY72" fmla="*/ 552179 h 1104362"/>
                <a:gd name="connsiteX73" fmla="*/ 220892 w 1911499"/>
                <a:gd name="connsiteY73" fmla="*/ 552179 h 1104362"/>
                <a:gd name="connsiteX74" fmla="*/ 223918 w 1911499"/>
                <a:gd name="connsiteY74" fmla="*/ 552179 h 1104362"/>
                <a:gd name="connsiteX75" fmla="*/ 226945 w 1911499"/>
                <a:gd name="connsiteY75" fmla="*/ 552179 h 1104362"/>
                <a:gd name="connsiteX76" fmla="*/ 229970 w 1911499"/>
                <a:gd name="connsiteY76" fmla="*/ 552179 h 1104362"/>
                <a:gd name="connsiteX77" fmla="*/ 232996 w 1911499"/>
                <a:gd name="connsiteY77" fmla="*/ 552179 h 1104362"/>
                <a:gd name="connsiteX78" fmla="*/ 236022 w 1911499"/>
                <a:gd name="connsiteY78" fmla="*/ 552179 h 1104362"/>
                <a:gd name="connsiteX79" fmla="*/ 239048 w 1911499"/>
                <a:gd name="connsiteY79" fmla="*/ 552179 h 1104362"/>
                <a:gd name="connsiteX80" fmla="*/ 242074 w 1911499"/>
                <a:gd name="connsiteY80" fmla="*/ 552179 h 1104362"/>
                <a:gd name="connsiteX81" fmla="*/ 245099 w 1911499"/>
                <a:gd name="connsiteY81" fmla="*/ 552179 h 1104362"/>
                <a:gd name="connsiteX82" fmla="*/ 248125 w 1911499"/>
                <a:gd name="connsiteY82" fmla="*/ 552179 h 1104362"/>
                <a:gd name="connsiteX83" fmla="*/ 251151 w 1911499"/>
                <a:gd name="connsiteY83" fmla="*/ 552179 h 1104362"/>
                <a:gd name="connsiteX84" fmla="*/ 254177 w 1911499"/>
                <a:gd name="connsiteY84" fmla="*/ 552179 h 1104362"/>
                <a:gd name="connsiteX85" fmla="*/ 257204 w 1911499"/>
                <a:gd name="connsiteY85" fmla="*/ 552179 h 1104362"/>
                <a:gd name="connsiteX86" fmla="*/ 260230 w 1911499"/>
                <a:gd name="connsiteY86" fmla="*/ 552179 h 1104362"/>
                <a:gd name="connsiteX87" fmla="*/ 263255 w 1911499"/>
                <a:gd name="connsiteY87" fmla="*/ 552179 h 1104362"/>
                <a:gd name="connsiteX88" fmla="*/ 266281 w 1911499"/>
                <a:gd name="connsiteY88" fmla="*/ 552179 h 1104362"/>
                <a:gd name="connsiteX89" fmla="*/ 269307 w 1911499"/>
                <a:gd name="connsiteY89" fmla="*/ 552179 h 1104362"/>
                <a:gd name="connsiteX90" fmla="*/ 272333 w 1911499"/>
                <a:gd name="connsiteY90" fmla="*/ 552179 h 1104362"/>
                <a:gd name="connsiteX91" fmla="*/ 275359 w 1911499"/>
                <a:gd name="connsiteY91" fmla="*/ 552179 h 1104362"/>
                <a:gd name="connsiteX92" fmla="*/ 278385 w 1911499"/>
                <a:gd name="connsiteY92" fmla="*/ 552179 h 1104362"/>
                <a:gd name="connsiteX93" fmla="*/ 281410 w 1911499"/>
                <a:gd name="connsiteY93" fmla="*/ 552179 h 1104362"/>
                <a:gd name="connsiteX94" fmla="*/ 284437 w 1911499"/>
                <a:gd name="connsiteY94" fmla="*/ 552179 h 1104362"/>
                <a:gd name="connsiteX95" fmla="*/ 287463 w 1911499"/>
                <a:gd name="connsiteY95" fmla="*/ 552179 h 1104362"/>
                <a:gd name="connsiteX96" fmla="*/ 290489 w 1911499"/>
                <a:gd name="connsiteY96" fmla="*/ 552179 h 1104362"/>
                <a:gd name="connsiteX97" fmla="*/ 293515 w 1911499"/>
                <a:gd name="connsiteY97" fmla="*/ 552179 h 1104362"/>
                <a:gd name="connsiteX98" fmla="*/ 296540 w 1911499"/>
                <a:gd name="connsiteY98" fmla="*/ 552179 h 1104362"/>
                <a:gd name="connsiteX99" fmla="*/ 299566 w 1911499"/>
                <a:gd name="connsiteY99" fmla="*/ 552179 h 1104362"/>
                <a:gd name="connsiteX100" fmla="*/ 302592 w 1911499"/>
                <a:gd name="connsiteY100" fmla="*/ 534826 h 1104362"/>
                <a:gd name="connsiteX101" fmla="*/ 305618 w 1911499"/>
                <a:gd name="connsiteY101" fmla="*/ 500188 h 1104362"/>
                <a:gd name="connsiteX102" fmla="*/ 308644 w 1911499"/>
                <a:gd name="connsiteY102" fmla="*/ 465756 h 1104362"/>
                <a:gd name="connsiteX103" fmla="*/ 311670 w 1911499"/>
                <a:gd name="connsiteY103" fmla="*/ 431665 h 1104362"/>
                <a:gd name="connsiteX104" fmla="*/ 314695 w 1911499"/>
                <a:gd name="connsiteY104" fmla="*/ 398050 h 1104362"/>
                <a:gd name="connsiteX105" fmla="*/ 317722 w 1911499"/>
                <a:gd name="connsiteY105" fmla="*/ 365043 h 1104362"/>
                <a:gd name="connsiteX106" fmla="*/ 320748 w 1911499"/>
                <a:gd name="connsiteY106" fmla="*/ 332774 h 1104362"/>
                <a:gd name="connsiteX107" fmla="*/ 323774 w 1911499"/>
                <a:gd name="connsiteY107" fmla="*/ 301372 h 1104362"/>
                <a:gd name="connsiteX108" fmla="*/ 326800 w 1911499"/>
                <a:gd name="connsiteY108" fmla="*/ 270959 h 1104362"/>
                <a:gd name="connsiteX109" fmla="*/ 329826 w 1911499"/>
                <a:gd name="connsiteY109" fmla="*/ 241656 h 1104362"/>
                <a:gd name="connsiteX110" fmla="*/ 332851 w 1911499"/>
                <a:gd name="connsiteY110" fmla="*/ 213578 h 1104362"/>
                <a:gd name="connsiteX111" fmla="*/ 335877 w 1911499"/>
                <a:gd name="connsiteY111" fmla="*/ 186837 h 1104362"/>
                <a:gd name="connsiteX112" fmla="*/ 338903 w 1911499"/>
                <a:gd name="connsiteY112" fmla="*/ 161537 h 1104362"/>
                <a:gd name="connsiteX113" fmla="*/ 341929 w 1911499"/>
                <a:gd name="connsiteY113" fmla="*/ 137780 h 1104362"/>
                <a:gd name="connsiteX114" fmla="*/ 344955 w 1911499"/>
                <a:gd name="connsiteY114" fmla="*/ 115657 h 1104362"/>
                <a:gd name="connsiteX115" fmla="*/ 347982 w 1911499"/>
                <a:gd name="connsiteY115" fmla="*/ 95258 h 1104362"/>
                <a:gd name="connsiteX116" fmla="*/ 351007 w 1911499"/>
                <a:gd name="connsiteY116" fmla="*/ 76662 h 1104362"/>
                <a:gd name="connsiteX117" fmla="*/ 354033 w 1911499"/>
                <a:gd name="connsiteY117" fmla="*/ 59942 h 1104362"/>
                <a:gd name="connsiteX118" fmla="*/ 357059 w 1911499"/>
                <a:gd name="connsiteY118" fmla="*/ 45165 h 1104362"/>
                <a:gd name="connsiteX119" fmla="*/ 360085 w 1911499"/>
                <a:gd name="connsiteY119" fmla="*/ 32389 h 1104362"/>
                <a:gd name="connsiteX120" fmla="*/ 363111 w 1911499"/>
                <a:gd name="connsiteY120" fmla="*/ 21665 h 1104362"/>
                <a:gd name="connsiteX121" fmla="*/ 366136 w 1911499"/>
                <a:gd name="connsiteY121" fmla="*/ 13033 h 1104362"/>
                <a:gd name="connsiteX122" fmla="*/ 369162 w 1911499"/>
                <a:gd name="connsiteY122" fmla="*/ 6530 h 1104362"/>
                <a:gd name="connsiteX123" fmla="*/ 372188 w 1911499"/>
                <a:gd name="connsiteY123" fmla="*/ 2180 h 1104362"/>
                <a:gd name="connsiteX124" fmla="*/ 375214 w 1911499"/>
                <a:gd name="connsiteY124" fmla="*/ 1 h 1104362"/>
                <a:gd name="connsiteX125" fmla="*/ 378241 w 1911499"/>
                <a:gd name="connsiteY125" fmla="*/ 1 h 1104362"/>
                <a:gd name="connsiteX126" fmla="*/ 381267 w 1911499"/>
                <a:gd name="connsiteY126" fmla="*/ 2180 h 1104362"/>
                <a:gd name="connsiteX127" fmla="*/ 384292 w 1911499"/>
                <a:gd name="connsiteY127" fmla="*/ 6530 h 1104362"/>
                <a:gd name="connsiteX128" fmla="*/ 387318 w 1911499"/>
                <a:gd name="connsiteY128" fmla="*/ 13033 h 1104362"/>
                <a:gd name="connsiteX129" fmla="*/ 390344 w 1911499"/>
                <a:gd name="connsiteY129" fmla="*/ 21665 h 1104362"/>
                <a:gd name="connsiteX130" fmla="*/ 393370 w 1911499"/>
                <a:gd name="connsiteY130" fmla="*/ 32389 h 1104362"/>
                <a:gd name="connsiteX131" fmla="*/ 396396 w 1911499"/>
                <a:gd name="connsiteY131" fmla="*/ 45165 h 1104362"/>
                <a:gd name="connsiteX132" fmla="*/ 399421 w 1911499"/>
                <a:gd name="connsiteY132" fmla="*/ 59942 h 1104362"/>
                <a:gd name="connsiteX133" fmla="*/ 402447 w 1911499"/>
                <a:gd name="connsiteY133" fmla="*/ 76662 h 1104362"/>
                <a:gd name="connsiteX134" fmla="*/ 405474 w 1911499"/>
                <a:gd name="connsiteY134" fmla="*/ 95258 h 1104362"/>
                <a:gd name="connsiteX135" fmla="*/ 408500 w 1911499"/>
                <a:gd name="connsiteY135" fmla="*/ 115657 h 1104362"/>
                <a:gd name="connsiteX136" fmla="*/ 411526 w 1911499"/>
                <a:gd name="connsiteY136" fmla="*/ 137780 h 1104362"/>
                <a:gd name="connsiteX137" fmla="*/ 414552 w 1911499"/>
                <a:gd name="connsiteY137" fmla="*/ 161537 h 1104362"/>
                <a:gd name="connsiteX138" fmla="*/ 417577 w 1911499"/>
                <a:gd name="connsiteY138" fmla="*/ 186837 h 1104362"/>
                <a:gd name="connsiteX139" fmla="*/ 420603 w 1911499"/>
                <a:gd name="connsiteY139" fmla="*/ 213578 h 1104362"/>
                <a:gd name="connsiteX140" fmla="*/ 423629 w 1911499"/>
                <a:gd name="connsiteY140" fmla="*/ 241656 h 1104362"/>
                <a:gd name="connsiteX141" fmla="*/ 426655 w 1911499"/>
                <a:gd name="connsiteY141" fmla="*/ 270959 h 1104362"/>
                <a:gd name="connsiteX142" fmla="*/ 429681 w 1911499"/>
                <a:gd name="connsiteY142" fmla="*/ 301372 h 1104362"/>
                <a:gd name="connsiteX143" fmla="*/ 432707 w 1911499"/>
                <a:gd name="connsiteY143" fmla="*/ 332774 h 1104362"/>
                <a:gd name="connsiteX144" fmla="*/ 435733 w 1911499"/>
                <a:gd name="connsiteY144" fmla="*/ 365043 h 1104362"/>
                <a:gd name="connsiteX145" fmla="*/ 438759 w 1911499"/>
                <a:gd name="connsiteY145" fmla="*/ 398050 h 1104362"/>
                <a:gd name="connsiteX146" fmla="*/ 441785 w 1911499"/>
                <a:gd name="connsiteY146" fmla="*/ 431665 h 1104362"/>
                <a:gd name="connsiteX147" fmla="*/ 444811 w 1911499"/>
                <a:gd name="connsiteY147" fmla="*/ 465756 h 1104362"/>
                <a:gd name="connsiteX148" fmla="*/ 447837 w 1911499"/>
                <a:gd name="connsiteY148" fmla="*/ 500188 h 1104362"/>
                <a:gd name="connsiteX149" fmla="*/ 450863 w 1911499"/>
                <a:gd name="connsiteY149" fmla="*/ 534826 h 1104362"/>
                <a:gd name="connsiteX150" fmla="*/ 453888 w 1911499"/>
                <a:gd name="connsiteY150" fmla="*/ 569531 h 1104362"/>
                <a:gd name="connsiteX151" fmla="*/ 456914 w 1911499"/>
                <a:gd name="connsiteY151" fmla="*/ 604169 h 1104362"/>
                <a:gd name="connsiteX152" fmla="*/ 459940 w 1911499"/>
                <a:gd name="connsiteY152" fmla="*/ 638601 h 1104362"/>
                <a:gd name="connsiteX153" fmla="*/ 462966 w 1911499"/>
                <a:gd name="connsiteY153" fmla="*/ 672692 h 1104362"/>
                <a:gd name="connsiteX154" fmla="*/ 465992 w 1911499"/>
                <a:gd name="connsiteY154" fmla="*/ 706312 h 1104362"/>
                <a:gd name="connsiteX155" fmla="*/ 469018 w 1911499"/>
                <a:gd name="connsiteY155" fmla="*/ 739316 h 1104362"/>
                <a:gd name="connsiteX156" fmla="*/ 472044 w 1911499"/>
                <a:gd name="connsiteY156" fmla="*/ 771587 h 1104362"/>
                <a:gd name="connsiteX157" fmla="*/ 475070 w 1911499"/>
                <a:gd name="connsiteY157" fmla="*/ 802981 h 1104362"/>
                <a:gd name="connsiteX158" fmla="*/ 478096 w 1911499"/>
                <a:gd name="connsiteY158" fmla="*/ 833395 h 1104362"/>
                <a:gd name="connsiteX159" fmla="*/ 481122 w 1911499"/>
                <a:gd name="connsiteY159" fmla="*/ 862703 h 1104362"/>
                <a:gd name="connsiteX160" fmla="*/ 484149 w 1911499"/>
                <a:gd name="connsiteY160" fmla="*/ 890783 h 1104362"/>
                <a:gd name="connsiteX161" fmla="*/ 487178 w 1911499"/>
                <a:gd name="connsiteY161" fmla="*/ 917519 h 1104362"/>
                <a:gd name="connsiteX162" fmla="*/ 490197 w 1911499"/>
                <a:gd name="connsiteY162" fmla="*/ 942818 h 1104362"/>
                <a:gd name="connsiteX163" fmla="*/ 493226 w 1911499"/>
                <a:gd name="connsiteY163" fmla="*/ 966573 h 1104362"/>
                <a:gd name="connsiteX164" fmla="*/ 496255 w 1911499"/>
                <a:gd name="connsiteY164" fmla="*/ 988700 h 1104362"/>
                <a:gd name="connsiteX165" fmla="*/ 499275 w 1911499"/>
                <a:gd name="connsiteY165" fmla="*/ 1009102 h 1104362"/>
                <a:gd name="connsiteX166" fmla="*/ 502304 w 1911499"/>
                <a:gd name="connsiteY166" fmla="*/ 1027695 h 1104362"/>
                <a:gd name="connsiteX167" fmla="*/ 505333 w 1911499"/>
                <a:gd name="connsiteY167" fmla="*/ 1044412 h 1104362"/>
                <a:gd name="connsiteX168" fmla="*/ 508352 w 1911499"/>
                <a:gd name="connsiteY168" fmla="*/ 1059194 h 1104362"/>
                <a:gd name="connsiteX169" fmla="*/ 511381 w 1911499"/>
                <a:gd name="connsiteY169" fmla="*/ 1071967 h 1104362"/>
                <a:gd name="connsiteX170" fmla="*/ 514410 w 1911499"/>
                <a:gd name="connsiteY170" fmla="*/ 1082692 h 1104362"/>
                <a:gd name="connsiteX171" fmla="*/ 517429 w 1911499"/>
                <a:gd name="connsiteY171" fmla="*/ 1091322 h 1104362"/>
                <a:gd name="connsiteX172" fmla="*/ 520458 w 1911499"/>
                <a:gd name="connsiteY172" fmla="*/ 1097828 h 1104362"/>
                <a:gd name="connsiteX173" fmla="*/ 523487 w 1911499"/>
                <a:gd name="connsiteY173" fmla="*/ 1102181 h 1104362"/>
                <a:gd name="connsiteX174" fmla="*/ 526507 w 1911499"/>
                <a:gd name="connsiteY174" fmla="*/ 1104352 h 1104362"/>
                <a:gd name="connsiteX175" fmla="*/ 529536 w 1911499"/>
                <a:gd name="connsiteY175" fmla="*/ 1104352 h 1104362"/>
                <a:gd name="connsiteX176" fmla="*/ 532565 w 1911499"/>
                <a:gd name="connsiteY176" fmla="*/ 1102181 h 1104362"/>
                <a:gd name="connsiteX177" fmla="*/ 535594 w 1911499"/>
                <a:gd name="connsiteY177" fmla="*/ 1097828 h 1104362"/>
                <a:gd name="connsiteX178" fmla="*/ 538613 w 1911499"/>
                <a:gd name="connsiteY178" fmla="*/ 1091322 h 1104362"/>
                <a:gd name="connsiteX179" fmla="*/ 541642 w 1911499"/>
                <a:gd name="connsiteY179" fmla="*/ 1082692 h 1104362"/>
                <a:gd name="connsiteX180" fmla="*/ 544671 w 1911499"/>
                <a:gd name="connsiteY180" fmla="*/ 1071967 h 1104362"/>
                <a:gd name="connsiteX181" fmla="*/ 547690 w 1911499"/>
                <a:gd name="connsiteY181" fmla="*/ 1059194 h 1104362"/>
                <a:gd name="connsiteX182" fmla="*/ 550719 w 1911499"/>
                <a:gd name="connsiteY182" fmla="*/ 1044412 h 1104362"/>
                <a:gd name="connsiteX183" fmla="*/ 553739 w 1911499"/>
                <a:gd name="connsiteY183" fmla="*/ 1027695 h 1104362"/>
                <a:gd name="connsiteX184" fmla="*/ 556768 w 1911499"/>
                <a:gd name="connsiteY184" fmla="*/ 1009102 h 1104362"/>
                <a:gd name="connsiteX185" fmla="*/ 559797 w 1911499"/>
                <a:gd name="connsiteY185" fmla="*/ 988700 h 1104362"/>
                <a:gd name="connsiteX186" fmla="*/ 562826 w 1911499"/>
                <a:gd name="connsiteY186" fmla="*/ 966573 h 1104362"/>
                <a:gd name="connsiteX187" fmla="*/ 565845 w 1911499"/>
                <a:gd name="connsiteY187" fmla="*/ 942818 h 1104362"/>
                <a:gd name="connsiteX188" fmla="*/ 568874 w 1911499"/>
                <a:gd name="connsiteY188" fmla="*/ 917519 h 1104362"/>
                <a:gd name="connsiteX189" fmla="*/ 571903 w 1911499"/>
                <a:gd name="connsiteY189" fmla="*/ 890783 h 1104362"/>
                <a:gd name="connsiteX190" fmla="*/ 574922 w 1911499"/>
                <a:gd name="connsiteY190" fmla="*/ 862703 h 1104362"/>
                <a:gd name="connsiteX191" fmla="*/ 577951 w 1911499"/>
                <a:gd name="connsiteY191" fmla="*/ 833395 h 1104362"/>
                <a:gd name="connsiteX192" fmla="*/ 580980 w 1911499"/>
                <a:gd name="connsiteY192" fmla="*/ 802981 h 1104362"/>
                <a:gd name="connsiteX193" fmla="*/ 584000 w 1911499"/>
                <a:gd name="connsiteY193" fmla="*/ 771587 h 1104362"/>
                <a:gd name="connsiteX194" fmla="*/ 587029 w 1911499"/>
                <a:gd name="connsiteY194" fmla="*/ 739316 h 1104362"/>
                <a:gd name="connsiteX195" fmla="*/ 590058 w 1911499"/>
                <a:gd name="connsiteY195" fmla="*/ 706312 h 1104362"/>
                <a:gd name="connsiteX196" fmla="*/ 593077 w 1911499"/>
                <a:gd name="connsiteY196" fmla="*/ 672692 h 1104362"/>
                <a:gd name="connsiteX197" fmla="*/ 596106 w 1911499"/>
                <a:gd name="connsiteY197" fmla="*/ 638601 h 1104362"/>
                <a:gd name="connsiteX198" fmla="*/ 599135 w 1911499"/>
                <a:gd name="connsiteY198" fmla="*/ 604169 h 1104362"/>
                <a:gd name="connsiteX199" fmla="*/ 602154 w 1911499"/>
                <a:gd name="connsiteY199" fmla="*/ 569531 h 1104362"/>
                <a:gd name="connsiteX200" fmla="*/ 605183 w 1911499"/>
                <a:gd name="connsiteY200" fmla="*/ 534826 h 1104362"/>
                <a:gd name="connsiteX201" fmla="*/ 608212 w 1911499"/>
                <a:gd name="connsiteY201" fmla="*/ 500188 h 1104362"/>
                <a:gd name="connsiteX202" fmla="*/ 611241 w 1911499"/>
                <a:gd name="connsiteY202" fmla="*/ 465756 h 1104362"/>
                <a:gd name="connsiteX203" fmla="*/ 614261 w 1911499"/>
                <a:gd name="connsiteY203" fmla="*/ 431665 h 1104362"/>
                <a:gd name="connsiteX204" fmla="*/ 617290 w 1911499"/>
                <a:gd name="connsiteY204" fmla="*/ 398050 h 1104362"/>
                <a:gd name="connsiteX205" fmla="*/ 620318 w 1911499"/>
                <a:gd name="connsiteY205" fmla="*/ 365043 h 1104362"/>
                <a:gd name="connsiteX206" fmla="*/ 623338 w 1911499"/>
                <a:gd name="connsiteY206" fmla="*/ 332774 h 1104362"/>
                <a:gd name="connsiteX207" fmla="*/ 626367 w 1911499"/>
                <a:gd name="connsiteY207" fmla="*/ 301372 h 1104362"/>
                <a:gd name="connsiteX208" fmla="*/ 629396 w 1911499"/>
                <a:gd name="connsiteY208" fmla="*/ 270959 h 1104362"/>
                <a:gd name="connsiteX209" fmla="*/ 632415 w 1911499"/>
                <a:gd name="connsiteY209" fmla="*/ 241656 h 1104362"/>
                <a:gd name="connsiteX210" fmla="*/ 635444 w 1911499"/>
                <a:gd name="connsiteY210" fmla="*/ 213578 h 1104362"/>
                <a:gd name="connsiteX211" fmla="*/ 638473 w 1911499"/>
                <a:gd name="connsiteY211" fmla="*/ 186837 h 1104362"/>
                <a:gd name="connsiteX212" fmla="*/ 641493 w 1911499"/>
                <a:gd name="connsiteY212" fmla="*/ 161537 h 1104362"/>
                <a:gd name="connsiteX213" fmla="*/ 644522 w 1911499"/>
                <a:gd name="connsiteY213" fmla="*/ 137780 h 1104362"/>
                <a:gd name="connsiteX214" fmla="*/ 647550 w 1911499"/>
                <a:gd name="connsiteY214" fmla="*/ 115657 h 1104362"/>
                <a:gd name="connsiteX215" fmla="*/ 650570 w 1911499"/>
                <a:gd name="connsiteY215" fmla="*/ 95258 h 1104362"/>
                <a:gd name="connsiteX216" fmla="*/ 653599 w 1911499"/>
                <a:gd name="connsiteY216" fmla="*/ 76662 h 1104362"/>
                <a:gd name="connsiteX217" fmla="*/ 656628 w 1911499"/>
                <a:gd name="connsiteY217" fmla="*/ 59942 h 1104362"/>
                <a:gd name="connsiteX218" fmla="*/ 659647 w 1911499"/>
                <a:gd name="connsiteY218" fmla="*/ 45165 h 1104362"/>
                <a:gd name="connsiteX219" fmla="*/ 662676 w 1911499"/>
                <a:gd name="connsiteY219" fmla="*/ 32389 h 1104362"/>
                <a:gd name="connsiteX220" fmla="*/ 665705 w 1911499"/>
                <a:gd name="connsiteY220" fmla="*/ 21665 h 1104362"/>
                <a:gd name="connsiteX221" fmla="*/ 668725 w 1911499"/>
                <a:gd name="connsiteY221" fmla="*/ 13033 h 1104362"/>
                <a:gd name="connsiteX222" fmla="*/ 671754 w 1911499"/>
                <a:gd name="connsiteY222" fmla="*/ 6530 h 1104362"/>
                <a:gd name="connsiteX223" fmla="*/ 674782 w 1911499"/>
                <a:gd name="connsiteY223" fmla="*/ 2180 h 1104362"/>
                <a:gd name="connsiteX224" fmla="*/ 677811 w 1911499"/>
                <a:gd name="connsiteY224" fmla="*/ 1 h 1104362"/>
                <a:gd name="connsiteX225" fmla="*/ 680831 w 1911499"/>
                <a:gd name="connsiteY225" fmla="*/ 1 h 1104362"/>
                <a:gd name="connsiteX226" fmla="*/ 683860 w 1911499"/>
                <a:gd name="connsiteY226" fmla="*/ 2180 h 1104362"/>
                <a:gd name="connsiteX227" fmla="*/ 686889 w 1911499"/>
                <a:gd name="connsiteY227" fmla="*/ 6530 h 1104362"/>
                <a:gd name="connsiteX228" fmla="*/ 689908 w 1911499"/>
                <a:gd name="connsiteY228" fmla="*/ 13033 h 1104362"/>
                <a:gd name="connsiteX229" fmla="*/ 692937 w 1911499"/>
                <a:gd name="connsiteY229" fmla="*/ 21665 h 1104362"/>
                <a:gd name="connsiteX230" fmla="*/ 695966 w 1911499"/>
                <a:gd name="connsiteY230" fmla="*/ 32389 h 1104362"/>
                <a:gd name="connsiteX231" fmla="*/ 698985 w 1911499"/>
                <a:gd name="connsiteY231" fmla="*/ 45165 h 1104362"/>
                <a:gd name="connsiteX232" fmla="*/ 702014 w 1911499"/>
                <a:gd name="connsiteY232" fmla="*/ 59942 h 1104362"/>
                <a:gd name="connsiteX233" fmla="*/ 705043 w 1911499"/>
                <a:gd name="connsiteY233" fmla="*/ 76662 h 1104362"/>
                <a:gd name="connsiteX234" fmla="*/ 708063 w 1911499"/>
                <a:gd name="connsiteY234" fmla="*/ 95258 h 1104362"/>
                <a:gd name="connsiteX235" fmla="*/ 711092 w 1911499"/>
                <a:gd name="connsiteY235" fmla="*/ 115657 h 1104362"/>
                <a:gd name="connsiteX236" fmla="*/ 714121 w 1911499"/>
                <a:gd name="connsiteY236" fmla="*/ 137780 h 1104362"/>
                <a:gd name="connsiteX237" fmla="*/ 717140 w 1911499"/>
                <a:gd name="connsiteY237" fmla="*/ 161537 h 1104362"/>
                <a:gd name="connsiteX238" fmla="*/ 720169 w 1911499"/>
                <a:gd name="connsiteY238" fmla="*/ 186837 h 1104362"/>
                <a:gd name="connsiteX239" fmla="*/ 723198 w 1911499"/>
                <a:gd name="connsiteY239" fmla="*/ 213578 h 1104362"/>
                <a:gd name="connsiteX240" fmla="*/ 726217 w 1911499"/>
                <a:gd name="connsiteY240" fmla="*/ 241656 h 1104362"/>
                <a:gd name="connsiteX241" fmla="*/ 729246 w 1911499"/>
                <a:gd name="connsiteY241" fmla="*/ 270959 h 1104362"/>
                <a:gd name="connsiteX242" fmla="*/ 732275 w 1911499"/>
                <a:gd name="connsiteY242" fmla="*/ 301372 h 1104362"/>
                <a:gd name="connsiteX243" fmla="*/ 735304 w 1911499"/>
                <a:gd name="connsiteY243" fmla="*/ 332774 h 1104362"/>
                <a:gd name="connsiteX244" fmla="*/ 738324 w 1911499"/>
                <a:gd name="connsiteY244" fmla="*/ 365043 h 1104362"/>
                <a:gd name="connsiteX245" fmla="*/ 741353 w 1911499"/>
                <a:gd name="connsiteY245" fmla="*/ 398050 h 1104362"/>
                <a:gd name="connsiteX246" fmla="*/ 744372 w 1911499"/>
                <a:gd name="connsiteY246" fmla="*/ 431665 h 1104362"/>
                <a:gd name="connsiteX247" fmla="*/ 747401 w 1911499"/>
                <a:gd name="connsiteY247" fmla="*/ 465756 h 1104362"/>
                <a:gd name="connsiteX248" fmla="*/ 750430 w 1911499"/>
                <a:gd name="connsiteY248" fmla="*/ 500188 h 1104362"/>
                <a:gd name="connsiteX249" fmla="*/ 753459 w 1911499"/>
                <a:gd name="connsiteY249" fmla="*/ 534826 h 1104362"/>
                <a:gd name="connsiteX250" fmla="*/ 756478 w 1911499"/>
                <a:gd name="connsiteY250" fmla="*/ 569531 h 1104362"/>
                <a:gd name="connsiteX251" fmla="*/ 759507 w 1911499"/>
                <a:gd name="connsiteY251" fmla="*/ 604169 h 1104362"/>
                <a:gd name="connsiteX252" fmla="*/ 762536 w 1911499"/>
                <a:gd name="connsiteY252" fmla="*/ 638601 h 1104362"/>
                <a:gd name="connsiteX253" fmla="*/ 765556 w 1911499"/>
                <a:gd name="connsiteY253" fmla="*/ 672692 h 1104362"/>
                <a:gd name="connsiteX254" fmla="*/ 768585 w 1911499"/>
                <a:gd name="connsiteY254" fmla="*/ 706312 h 1104362"/>
                <a:gd name="connsiteX255" fmla="*/ 771614 w 1911499"/>
                <a:gd name="connsiteY255" fmla="*/ 739316 h 1104362"/>
                <a:gd name="connsiteX256" fmla="*/ 774633 w 1911499"/>
                <a:gd name="connsiteY256" fmla="*/ 771587 h 1104362"/>
                <a:gd name="connsiteX257" fmla="*/ 777662 w 1911499"/>
                <a:gd name="connsiteY257" fmla="*/ 802981 h 1104362"/>
                <a:gd name="connsiteX258" fmla="*/ 780691 w 1911499"/>
                <a:gd name="connsiteY258" fmla="*/ 833366 h 1104362"/>
                <a:gd name="connsiteX259" fmla="*/ 783710 w 1911499"/>
                <a:gd name="connsiteY259" fmla="*/ 862675 h 1104362"/>
                <a:gd name="connsiteX260" fmla="*/ 786739 w 1911499"/>
                <a:gd name="connsiteY260" fmla="*/ 890754 h 1104362"/>
                <a:gd name="connsiteX261" fmla="*/ 789768 w 1911499"/>
                <a:gd name="connsiteY261" fmla="*/ 917491 h 1104362"/>
                <a:gd name="connsiteX262" fmla="*/ 792788 w 1911499"/>
                <a:gd name="connsiteY262" fmla="*/ 942799 h 1104362"/>
                <a:gd name="connsiteX263" fmla="*/ 795817 w 1911499"/>
                <a:gd name="connsiteY263" fmla="*/ 966554 h 1104362"/>
                <a:gd name="connsiteX264" fmla="*/ 798846 w 1911499"/>
                <a:gd name="connsiteY264" fmla="*/ 988681 h 1104362"/>
                <a:gd name="connsiteX265" fmla="*/ 801865 w 1911499"/>
                <a:gd name="connsiteY265" fmla="*/ 1009083 h 1104362"/>
                <a:gd name="connsiteX266" fmla="*/ 804894 w 1911499"/>
                <a:gd name="connsiteY266" fmla="*/ 1027676 h 1104362"/>
                <a:gd name="connsiteX267" fmla="*/ 807923 w 1911499"/>
                <a:gd name="connsiteY267" fmla="*/ 1044402 h 1104362"/>
                <a:gd name="connsiteX268" fmla="*/ 810942 w 1911499"/>
                <a:gd name="connsiteY268" fmla="*/ 1059175 h 1104362"/>
                <a:gd name="connsiteX269" fmla="*/ 813971 w 1911499"/>
                <a:gd name="connsiteY269" fmla="*/ 1071958 h 1104362"/>
                <a:gd name="connsiteX270" fmla="*/ 817000 w 1911499"/>
                <a:gd name="connsiteY270" fmla="*/ 1082683 h 1104362"/>
                <a:gd name="connsiteX271" fmla="*/ 820029 w 1911499"/>
                <a:gd name="connsiteY271" fmla="*/ 1091313 h 1104362"/>
                <a:gd name="connsiteX272" fmla="*/ 823049 w 1911499"/>
                <a:gd name="connsiteY272" fmla="*/ 1097818 h 1104362"/>
                <a:gd name="connsiteX273" fmla="*/ 826078 w 1911499"/>
                <a:gd name="connsiteY273" fmla="*/ 1102171 h 1104362"/>
                <a:gd name="connsiteX274" fmla="*/ 829107 w 1911499"/>
                <a:gd name="connsiteY274" fmla="*/ 1104352 h 1104362"/>
                <a:gd name="connsiteX275" fmla="*/ 832126 w 1911499"/>
                <a:gd name="connsiteY275" fmla="*/ 1104362 h 1104362"/>
                <a:gd name="connsiteX276" fmla="*/ 835155 w 1911499"/>
                <a:gd name="connsiteY276" fmla="*/ 1102181 h 1104362"/>
                <a:gd name="connsiteX277" fmla="*/ 838184 w 1911499"/>
                <a:gd name="connsiteY277" fmla="*/ 1097837 h 1104362"/>
                <a:gd name="connsiteX278" fmla="*/ 841203 w 1911499"/>
                <a:gd name="connsiteY278" fmla="*/ 1091332 h 1104362"/>
                <a:gd name="connsiteX279" fmla="*/ 844232 w 1911499"/>
                <a:gd name="connsiteY279" fmla="*/ 1082702 h 1104362"/>
                <a:gd name="connsiteX280" fmla="*/ 847261 w 1911499"/>
                <a:gd name="connsiteY280" fmla="*/ 1071977 h 1104362"/>
                <a:gd name="connsiteX281" fmla="*/ 850281 w 1911499"/>
                <a:gd name="connsiteY281" fmla="*/ 1059204 h 1104362"/>
                <a:gd name="connsiteX282" fmla="*/ 853310 w 1911499"/>
                <a:gd name="connsiteY282" fmla="*/ 1044431 h 1104362"/>
                <a:gd name="connsiteX283" fmla="*/ 856338 w 1911499"/>
                <a:gd name="connsiteY283" fmla="*/ 1027714 h 1104362"/>
                <a:gd name="connsiteX284" fmla="*/ 859367 w 1911499"/>
                <a:gd name="connsiteY284" fmla="*/ 1009121 h 1104362"/>
                <a:gd name="connsiteX285" fmla="*/ 862387 w 1911499"/>
                <a:gd name="connsiteY285" fmla="*/ 988719 h 1104362"/>
                <a:gd name="connsiteX286" fmla="*/ 865416 w 1911499"/>
                <a:gd name="connsiteY286" fmla="*/ 966602 h 1104362"/>
                <a:gd name="connsiteX287" fmla="*/ 868435 w 1911499"/>
                <a:gd name="connsiteY287" fmla="*/ 942846 h 1104362"/>
                <a:gd name="connsiteX288" fmla="*/ 871464 w 1911499"/>
                <a:gd name="connsiteY288" fmla="*/ 917548 h 1104362"/>
                <a:gd name="connsiteX289" fmla="*/ 874493 w 1911499"/>
                <a:gd name="connsiteY289" fmla="*/ 890802 h 1104362"/>
                <a:gd name="connsiteX290" fmla="*/ 877522 w 1911499"/>
                <a:gd name="connsiteY290" fmla="*/ 862732 h 1104362"/>
                <a:gd name="connsiteX291" fmla="*/ 880541 w 1911499"/>
                <a:gd name="connsiteY291" fmla="*/ 833433 h 1104362"/>
                <a:gd name="connsiteX292" fmla="*/ 883570 w 1911499"/>
                <a:gd name="connsiteY292" fmla="*/ 803019 h 1104362"/>
                <a:gd name="connsiteX293" fmla="*/ 886599 w 1911499"/>
                <a:gd name="connsiteY293" fmla="*/ 771616 h 1104362"/>
                <a:gd name="connsiteX294" fmla="*/ 889619 w 1911499"/>
                <a:gd name="connsiteY294" fmla="*/ 739345 h 1104362"/>
                <a:gd name="connsiteX295" fmla="*/ 892648 w 1911499"/>
                <a:gd name="connsiteY295" fmla="*/ 706341 h 1104362"/>
                <a:gd name="connsiteX296" fmla="*/ 895677 w 1911499"/>
                <a:gd name="connsiteY296" fmla="*/ 672726 h 1104362"/>
                <a:gd name="connsiteX297" fmla="*/ 898696 w 1911499"/>
                <a:gd name="connsiteY297" fmla="*/ 638635 h 1104362"/>
                <a:gd name="connsiteX298" fmla="*/ 901725 w 1911499"/>
                <a:gd name="connsiteY298" fmla="*/ 604203 h 1104362"/>
                <a:gd name="connsiteX299" fmla="*/ 904754 w 1911499"/>
                <a:gd name="connsiteY299" fmla="*/ 569566 h 1104362"/>
                <a:gd name="connsiteX300" fmla="*/ 907773 w 1911499"/>
                <a:gd name="connsiteY300" fmla="*/ 534860 h 1104362"/>
                <a:gd name="connsiteX301" fmla="*/ 910802 w 1911499"/>
                <a:gd name="connsiteY301" fmla="*/ 500223 h 1104362"/>
                <a:gd name="connsiteX302" fmla="*/ 913831 w 1911499"/>
                <a:gd name="connsiteY302" fmla="*/ 465791 h 1104362"/>
                <a:gd name="connsiteX303" fmla="*/ 916851 w 1911499"/>
                <a:gd name="connsiteY303" fmla="*/ 431699 h 1104362"/>
                <a:gd name="connsiteX304" fmla="*/ 919880 w 1911499"/>
                <a:gd name="connsiteY304" fmla="*/ 398083 h 1104362"/>
                <a:gd name="connsiteX305" fmla="*/ 922909 w 1911499"/>
                <a:gd name="connsiteY305" fmla="*/ 365075 h 1104362"/>
                <a:gd name="connsiteX306" fmla="*/ 925938 w 1911499"/>
                <a:gd name="connsiteY306" fmla="*/ 332806 h 1104362"/>
                <a:gd name="connsiteX307" fmla="*/ 928957 w 1911499"/>
                <a:gd name="connsiteY307" fmla="*/ 301402 h 1104362"/>
                <a:gd name="connsiteX308" fmla="*/ 931986 w 1911499"/>
                <a:gd name="connsiteY308" fmla="*/ 270988 h 1104362"/>
                <a:gd name="connsiteX309" fmla="*/ 935015 w 1911499"/>
                <a:gd name="connsiteY309" fmla="*/ 241685 h 1104362"/>
                <a:gd name="connsiteX310" fmla="*/ 938034 w 1911499"/>
                <a:gd name="connsiteY310" fmla="*/ 213606 h 1104362"/>
                <a:gd name="connsiteX311" fmla="*/ 941063 w 1911499"/>
                <a:gd name="connsiteY311" fmla="*/ 186862 h 1104362"/>
                <a:gd name="connsiteX312" fmla="*/ 944092 w 1911499"/>
                <a:gd name="connsiteY312" fmla="*/ 161562 h 1104362"/>
                <a:gd name="connsiteX313" fmla="*/ 947112 w 1911499"/>
                <a:gd name="connsiteY313" fmla="*/ 137803 h 1104362"/>
                <a:gd name="connsiteX314" fmla="*/ 950141 w 1911499"/>
                <a:gd name="connsiteY314" fmla="*/ 115679 h 1104362"/>
                <a:gd name="connsiteX315" fmla="*/ 953170 w 1911499"/>
                <a:gd name="connsiteY315" fmla="*/ 95278 h 1104362"/>
                <a:gd name="connsiteX316" fmla="*/ 956189 w 1911499"/>
                <a:gd name="connsiteY316" fmla="*/ 76679 h 1104362"/>
                <a:gd name="connsiteX317" fmla="*/ 959218 w 1911499"/>
                <a:gd name="connsiteY317" fmla="*/ 59958 h 1104362"/>
                <a:gd name="connsiteX318" fmla="*/ 962247 w 1911499"/>
                <a:gd name="connsiteY318" fmla="*/ 45179 h 1104362"/>
                <a:gd name="connsiteX319" fmla="*/ 965266 w 1911499"/>
                <a:gd name="connsiteY319" fmla="*/ 32401 h 1104362"/>
                <a:gd name="connsiteX320" fmla="*/ 968295 w 1911499"/>
                <a:gd name="connsiteY320" fmla="*/ 21674 h 1104362"/>
                <a:gd name="connsiteX321" fmla="*/ 971324 w 1911499"/>
                <a:gd name="connsiteY321" fmla="*/ 13041 h 1104362"/>
                <a:gd name="connsiteX322" fmla="*/ 974344 w 1911499"/>
                <a:gd name="connsiteY322" fmla="*/ 6535 h 1104362"/>
                <a:gd name="connsiteX323" fmla="*/ 977373 w 1911499"/>
                <a:gd name="connsiteY323" fmla="*/ 2184 h 1104362"/>
                <a:gd name="connsiteX324" fmla="*/ 980402 w 1911499"/>
                <a:gd name="connsiteY324" fmla="*/ 2 h 1104362"/>
                <a:gd name="connsiteX325" fmla="*/ 983421 w 1911499"/>
                <a:gd name="connsiteY325" fmla="*/ 0 h 1104362"/>
                <a:gd name="connsiteX326" fmla="*/ 986450 w 1911499"/>
                <a:gd name="connsiteY326" fmla="*/ 2177 h 1104362"/>
                <a:gd name="connsiteX327" fmla="*/ 989479 w 1911499"/>
                <a:gd name="connsiteY327" fmla="*/ 6525 h 1104362"/>
                <a:gd name="connsiteX328" fmla="*/ 992508 w 1911499"/>
                <a:gd name="connsiteY328" fmla="*/ 13025 h 1104362"/>
                <a:gd name="connsiteX329" fmla="*/ 995527 w 1911499"/>
                <a:gd name="connsiteY329" fmla="*/ 21654 h 1104362"/>
                <a:gd name="connsiteX330" fmla="*/ 998556 w 1911499"/>
                <a:gd name="connsiteY330" fmla="*/ 32377 h 1104362"/>
                <a:gd name="connsiteX331" fmla="*/ 1001585 w 1911499"/>
                <a:gd name="connsiteY331" fmla="*/ 45151 h 1104362"/>
                <a:gd name="connsiteX332" fmla="*/ 1004605 w 1911499"/>
                <a:gd name="connsiteY332" fmla="*/ 59927 h 1104362"/>
                <a:gd name="connsiteX333" fmla="*/ 1007634 w 1911499"/>
                <a:gd name="connsiteY333" fmla="*/ 76644 h 1104362"/>
                <a:gd name="connsiteX334" fmla="*/ 1010662 w 1911499"/>
                <a:gd name="connsiteY334" fmla="*/ 95239 h 1104362"/>
                <a:gd name="connsiteX335" fmla="*/ 1013682 w 1911499"/>
                <a:gd name="connsiteY335" fmla="*/ 115636 h 1104362"/>
                <a:gd name="connsiteX336" fmla="*/ 1016711 w 1911499"/>
                <a:gd name="connsiteY336" fmla="*/ 137756 h 1104362"/>
                <a:gd name="connsiteX337" fmla="*/ 1019740 w 1911499"/>
                <a:gd name="connsiteY337" fmla="*/ 161513 h 1104362"/>
                <a:gd name="connsiteX338" fmla="*/ 1022759 w 1911499"/>
                <a:gd name="connsiteY338" fmla="*/ 186811 h 1104362"/>
                <a:gd name="connsiteX339" fmla="*/ 1025788 w 1911499"/>
                <a:gd name="connsiteY339" fmla="*/ 213551 h 1104362"/>
                <a:gd name="connsiteX340" fmla="*/ 1028817 w 1911499"/>
                <a:gd name="connsiteY340" fmla="*/ 241627 h 1104362"/>
                <a:gd name="connsiteX341" fmla="*/ 1031837 w 1911499"/>
                <a:gd name="connsiteY341" fmla="*/ 270929 h 1104362"/>
                <a:gd name="connsiteX342" fmla="*/ 1034865 w 1911499"/>
                <a:gd name="connsiteY342" fmla="*/ 301341 h 1104362"/>
                <a:gd name="connsiteX343" fmla="*/ 1037895 w 1911499"/>
                <a:gd name="connsiteY343" fmla="*/ 332743 h 1104362"/>
                <a:gd name="connsiteX344" fmla="*/ 1040914 w 1911499"/>
                <a:gd name="connsiteY344" fmla="*/ 365010 h 1104362"/>
                <a:gd name="connsiteX345" fmla="*/ 1043943 w 1911499"/>
                <a:gd name="connsiteY345" fmla="*/ 398016 h 1104362"/>
                <a:gd name="connsiteX346" fmla="*/ 1046972 w 1911499"/>
                <a:gd name="connsiteY346" fmla="*/ 431631 h 1104362"/>
                <a:gd name="connsiteX347" fmla="*/ 1049991 w 1911499"/>
                <a:gd name="connsiteY347" fmla="*/ 465722 h 1104362"/>
                <a:gd name="connsiteX348" fmla="*/ 1053020 w 1911499"/>
                <a:gd name="connsiteY348" fmla="*/ 500154 h 1104362"/>
                <a:gd name="connsiteX349" fmla="*/ 1056049 w 1911499"/>
                <a:gd name="connsiteY349" fmla="*/ 534791 h 1104362"/>
                <a:gd name="connsiteX350" fmla="*/ 1059078 w 1911499"/>
                <a:gd name="connsiteY350" fmla="*/ 569497 h 1104362"/>
                <a:gd name="connsiteX351" fmla="*/ 1062098 w 1911499"/>
                <a:gd name="connsiteY351" fmla="*/ 604134 h 1104362"/>
                <a:gd name="connsiteX352" fmla="*/ 1065126 w 1911499"/>
                <a:gd name="connsiteY352" fmla="*/ 638567 h 1104362"/>
                <a:gd name="connsiteX353" fmla="*/ 1068155 w 1911499"/>
                <a:gd name="connsiteY353" fmla="*/ 672658 h 1104362"/>
                <a:gd name="connsiteX354" fmla="*/ 1071175 w 1911499"/>
                <a:gd name="connsiteY354" fmla="*/ 706274 h 1104362"/>
                <a:gd name="connsiteX355" fmla="*/ 1074204 w 1911499"/>
                <a:gd name="connsiteY355" fmla="*/ 739278 h 1104362"/>
                <a:gd name="connsiteX356" fmla="*/ 1077233 w 1911499"/>
                <a:gd name="connsiteY356" fmla="*/ 771549 h 1104362"/>
                <a:gd name="connsiteX357" fmla="*/ 1080252 w 1911499"/>
                <a:gd name="connsiteY357" fmla="*/ 802953 h 1104362"/>
                <a:gd name="connsiteX358" fmla="*/ 1083281 w 1911499"/>
                <a:gd name="connsiteY358" fmla="*/ 833366 h 1104362"/>
                <a:gd name="connsiteX359" fmla="*/ 1086310 w 1911499"/>
                <a:gd name="connsiteY359" fmla="*/ 862675 h 1104362"/>
                <a:gd name="connsiteX360" fmla="*/ 1089329 w 1911499"/>
                <a:gd name="connsiteY360" fmla="*/ 890754 h 1104362"/>
                <a:gd name="connsiteX361" fmla="*/ 1092359 w 1911499"/>
                <a:gd name="connsiteY361" fmla="*/ 917491 h 1104362"/>
                <a:gd name="connsiteX362" fmla="*/ 1095387 w 1911499"/>
                <a:gd name="connsiteY362" fmla="*/ 942799 h 1104362"/>
                <a:gd name="connsiteX363" fmla="*/ 1098407 w 1911499"/>
                <a:gd name="connsiteY363" fmla="*/ 966554 h 1104362"/>
                <a:gd name="connsiteX364" fmla="*/ 1101436 w 1911499"/>
                <a:gd name="connsiteY364" fmla="*/ 988681 h 1104362"/>
                <a:gd name="connsiteX365" fmla="*/ 1104465 w 1911499"/>
                <a:gd name="connsiteY365" fmla="*/ 1009083 h 1104362"/>
                <a:gd name="connsiteX366" fmla="*/ 1107484 w 1911499"/>
                <a:gd name="connsiteY366" fmla="*/ 1027676 h 1104362"/>
                <a:gd name="connsiteX367" fmla="*/ 1110513 w 1911499"/>
                <a:gd name="connsiteY367" fmla="*/ 1044402 h 1104362"/>
                <a:gd name="connsiteX368" fmla="*/ 1113542 w 1911499"/>
                <a:gd name="connsiteY368" fmla="*/ 1059175 h 1104362"/>
                <a:gd name="connsiteX369" fmla="*/ 1116562 w 1911499"/>
                <a:gd name="connsiteY369" fmla="*/ 1071958 h 1104362"/>
                <a:gd name="connsiteX370" fmla="*/ 1119590 w 1911499"/>
                <a:gd name="connsiteY370" fmla="*/ 1082683 h 1104362"/>
                <a:gd name="connsiteX371" fmla="*/ 1122619 w 1911499"/>
                <a:gd name="connsiteY371" fmla="*/ 1091313 h 1104362"/>
                <a:gd name="connsiteX372" fmla="*/ 1125639 w 1911499"/>
                <a:gd name="connsiteY372" fmla="*/ 1097818 h 1104362"/>
                <a:gd name="connsiteX373" fmla="*/ 1128668 w 1911499"/>
                <a:gd name="connsiteY373" fmla="*/ 1102171 h 1104362"/>
                <a:gd name="connsiteX374" fmla="*/ 1131697 w 1911499"/>
                <a:gd name="connsiteY374" fmla="*/ 1104352 h 1104362"/>
                <a:gd name="connsiteX375" fmla="*/ 1134726 w 1911499"/>
                <a:gd name="connsiteY375" fmla="*/ 1104362 h 1104362"/>
                <a:gd name="connsiteX376" fmla="*/ 1137745 w 1911499"/>
                <a:gd name="connsiteY376" fmla="*/ 1102181 h 1104362"/>
                <a:gd name="connsiteX377" fmla="*/ 1140774 w 1911499"/>
                <a:gd name="connsiteY377" fmla="*/ 1097837 h 1104362"/>
                <a:gd name="connsiteX378" fmla="*/ 1143803 w 1911499"/>
                <a:gd name="connsiteY378" fmla="*/ 1091332 h 1104362"/>
                <a:gd name="connsiteX379" fmla="*/ 1146822 w 1911499"/>
                <a:gd name="connsiteY379" fmla="*/ 1082702 h 1104362"/>
                <a:gd name="connsiteX380" fmla="*/ 1149851 w 1911499"/>
                <a:gd name="connsiteY380" fmla="*/ 1071977 h 1104362"/>
                <a:gd name="connsiteX381" fmla="*/ 1152880 w 1911499"/>
                <a:gd name="connsiteY381" fmla="*/ 1059204 h 1104362"/>
                <a:gd name="connsiteX382" fmla="*/ 1155900 w 1911499"/>
                <a:gd name="connsiteY382" fmla="*/ 1044431 h 1104362"/>
                <a:gd name="connsiteX383" fmla="*/ 1158929 w 1911499"/>
                <a:gd name="connsiteY383" fmla="*/ 1027714 h 1104362"/>
                <a:gd name="connsiteX384" fmla="*/ 1161958 w 1911499"/>
                <a:gd name="connsiteY384" fmla="*/ 1009121 h 1104362"/>
                <a:gd name="connsiteX385" fmla="*/ 1164977 w 1911499"/>
                <a:gd name="connsiteY385" fmla="*/ 988719 h 1104362"/>
                <a:gd name="connsiteX386" fmla="*/ 1168006 w 1911499"/>
                <a:gd name="connsiteY386" fmla="*/ 966602 h 1104362"/>
                <a:gd name="connsiteX387" fmla="*/ 1171035 w 1911499"/>
                <a:gd name="connsiteY387" fmla="*/ 942846 h 1104362"/>
                <a:gd name="connsiteX388" fmla="*/ 1174054 w 1911499"/>
                <a:gd name="connsiteY388" fmla="*/ 917548 h 1104362"/>
                <a:gd name="connsiteX389" fmla="*/ 1177083 w 1911499"/>
                <a:gd name="connsiteY389" fmla="*/ 890802 h 1104362"/>
                <a:gd name="connsiteX390" fmla="*/ 1180112 w 1911499"/>
                <a:gd name="connsiteY390" fmla="*/ 862732 h 1104362"/>
                <a:gd name="connsiteX391" fmla="*/ 1183132 w 1911499"/>
                <a:gd name="connsiteY391" fmla="*/ 833433 h 1104362"/>
                <a:gd name="connsiteX392" fmla="*/ 1186161 w 1911499"/>
                <a:gd name="connsiteY392" fmla="*/ 803019 h 1104362"/>
                <a:gd name="connsiteX393" fmla="*/ 1189190 w 1911499"/>
                <a:gd name="connsiteY393" fmla="*/ 771616 h 1104362"/>
                <a:gd name="connsiteX394" fmla="*/ 1192209 w 1911499"/>
                <a:gd name="connsiteY394" fmla="*/ 739345 h 1104362"/>
                <a:gd name="connsiteX395" fmla="*/ 1195238 w 1911499"/>
                <a:gd name="connsiteY395" fmla="*/ 706341 h 1104362"/>
                <a:gd name="connsiteX396" fmla="*/ 1198267 w 1911499"/>
                <a:gd name="connsiteY396" fmla="*/ 672726 h 1104362"/>
                <a:gd name="connsiteX397" fmla="*/ 1201296 w 1911499"/>
                <a:gd name="connsiteY397" fmla="*/ 638635 h 1104362"/>
                <a:gd name="connsiteX398" fmla="*/ 1204315 w 1911499"/>
                <a:gd name="connsiteY398" fmla="*/ 604203 h 1104362"/>
                <a:gd name="connsiteX399" fmla="*/ 1207344 w 1911499"/>
                <a:gd name="connsiteY399" fmla="*/ 569566 h 1104362"/>
                <a:gd name="connsiteX400" fmla="*/ 1210373 w 1911499"/>
                <a:gd name="connsiteY400" fmla="*/ 534860 h 1104362"/>
                <a:gd name="connsiteX401" fmla="*/ 1213393 w 1911499"/>
                <a:gd name="connsiteY401" fmla="*/ 500223 h 1104362"/>
                <a:gd name="connsiteX402" fmla="*/ 1216422 w 1911499"/>
                <a:gd name="connsiteY402" fmla="*/ 465791 h 1104362"/>
                <a:gd name="connsiteX403" fmla="*/ 1219450 w 1911499"/>
                <a:gd name="connsiteY403" fmla="*/ 431699 h 1104362"/>
                <a:gd name="connsiteX404" fmla="*/ 1222470 w 1911499"/>
                <a:gd name="connsiteY404" fmla="*/ 398083 h 1104362"/>
                <a:gd name="connsiteX405" fmla="*/ 1225499 w 1911499"/>
                <a:gd name="connsiteY405" fmla="*/ 365075 h 1104362"/>
                <a:gd name="connsiteX406" fmla="*/ 1228528 w 1911499"/>
                <a:gd name="connsiteY406" fmla="*/ 332806 h 1104362"/>
                <a:gd name="connsiteX407" fmla="*/ 1231547 w 1911499"/>
                <a:gd name="connsiteY407" fmla="*/ 301402 h 1104362"/>
                <a:gd name="connsiteX408" fmla="*/ 1234576 w 1911499"/>
                <a:gd name="connsiteY408" fmla="*/ 270988 h 1104362"/>
                <a:gd name="connsiteX409" fmla="*/ 1237605 w 1911499"/>
                <a:gd name="connsiteY409" fmla="*/ 241685 h 1104362"/>
                <a:gd name="connsiteX410" fmla="*/ 1240625 w 1911499"/>
                <a:gd name="connsiteY410" fmla="*/ 213606 h 1104362"/>
                <a:gd name="connsiteX411" fmla="*/ 1243654 w 1911499"/>
                <a:gd name="connsiteY411" fmla="*/ 186862 h 1104362"/>
                <a:gd name="connsiteX412" fmla="*/ 1246683 w 1911499"/>
                <a:gd name="connsiteY412" fmla="*/ 161562 h 1104362"/>
                <a:gd name="connsiteX413" fmla="*/ 1249702 w 1911499"/>
                <a:gd name="connsiteY413" fmla="*/ 137803 h 1104362"/>
                <a:gd name="connsiteX414" fmla="*/ 1252731 w 1911499"/>
                <a:gd name="connsiteY414" fmla="*/ 115679 h 1104362"/>
                <a:gd name="connsiteX415" fmla="*/ 1255760 w 1911499"/>
                <a:gd name="connsiteY415" fmla="*/ 95278 h 1104362"/>
                <a:gd name="connsiteX416" fmla="*/ 1258779 w 1911499"/>
                <a:gd name="connsiteY416" fmla="*/ 76679 h 1104362"/>
                <a:gd name="connsiteX417" fmla="*/ 1261808 w 1911499"/>
                <a:gd name="connsiteY417" fmla="*/ 59958 h 1104362"/>
                <a:gd name="connsiteX418" fmla="*/ 1264837 w 1911499"/>
                <a:gd name="connsiteY418" fmla="*/ 45179 h 1104362"/>
                <a:gd name="connsiteX419" fmla="*/ 1267866 w 1911499"/>
                <a:gd name="connsiteY419" fmla="*/ 32401 h 1104362"/>
                <a:gd name="connsiteX420" fmla="*/ 1270886 w 1911499"/>
                <a:gd name="connsiteY420" fmla="*/ 21674 h 1104362"/>
                <a:gd name="connsiteX421" fmla="*/ 1273914 w 1911499"/>
                <a:gd name="connsiteY421" fmla="*/ 13041 h 1104362"/>
                <a:gd name="connsiteX422" fmla="*/ 1276943 w 1911499"/>
                <a:gd name="connsiteY422" fmla="*/ 6535 h 1104362"/>
                <a:gd name="connsiteX423" fmla="*/ 1279963 w 1911499"/>
                <a:gd name="connsiteY423" fmla="*/ 2184 h 1104362"/>
                <a:gd name="connsiteX424" fmla="*/ 1282992 w 1911499"/>
                <a:gd name="connsiteY424" fmla="*/ 2 h 1104362"/>
                <a:gd name="connsiteX425" fmla="*/ 1286021 w 1911499"/>
                <a:gd name="connsiteY425" fmla="*/ 0 h 1104362"/>
                <a:gd name="connsiteX426" fmla="*/ 1289040 w 1911499"/>
                <a:gd name="connsiteY426" fmla="*/ 2177 h 1104362"/>
                <a:gd name="connsiteX427" fmla="*/ 1292069 w 1911499"/>
                <a:gd name="connsiteY427" fmla="*/ 6525 h 1104362"/>
                <a:gd name="connsiteX428" fmla="*/ 1295098 w 1911499"/>
                <a:gd name="connsiteY428" fmla="*/ 13025 h 1104362"/>
                <a:gd name="connsiteX429" fmla="*/ 1298117 w 1911499"/>
                <a:gd name="connsiteY429" fmla="*/ 21654 h 1104362"/>
                <a:gd name="connsiteX430" fmla="*/ 1301147 w 1911499"/>
                <a:gd name="connsiteY430" fmla="*/ 32377 h 1104362"/>
                <a:gd name="connsiteX431" fmla="*/ 1304175 w 1911499"/>
                <a:gd name="connsiteY431" fmla="*/ 45151 h 1104362"/>
                <a:gd name="connsiteX432" fmla="*/ 1307195 w 1911499"/>
                <a:gd name="connsiteY432" fmla="*/ 59927 h 1104362"/>
                <a:gd name="connsiteX433" fmla="*/ 1310224 w 1911499"/>
                <a:gd name="connsiteY433" fmla="*/ 76644 h 1104362"/>
                <a:gd name="connsiteX434" fmla="*/ 1313253 w 1911499"/>
                <a:gd name="connsiteY434" fmla="*/ 95239 h 1104362"/>
                <a:gd name="connsiteX435" fmla="*/ 1316282 w 1911499"/>
                <a:gd name="connsiteY435" fmla="*/ 115636 h 1104362"/>
                <a:gd name="connsiteX436" fmla="*/ 1319301 w 1911499"/>
                <a:gd name="connsiteY436" fmla="*/ 137756 h 1104362"/>
                <a:gd name="connsiteX437" fmla="*/ 1322330 w 1911499"/>
                <a:gd name="connsiteY437" fmla="*/ 161513 h 1104362"/>
                <a:gd name="connsiteX438" fmla="*/ 1325350 w 1911499"/>
                <a:gd name="connsiteY438" fmla="*/ 186811 h 1104362"/>
                <a:gd name="connsiteX439" fmla="*/ 1328378 w 1911499"/>
                <a:gd name="connsiteY439" fmla="*/ 213551 h 1104362"/>
                <a:gd name="connsiteX440" fmla="*/ 1331407 w 1911499"/>
                <a:gd name="connsiteY440" fmla="*/ 241627 h 1104362"/>
                <a:gd name="connsiteX441" fmla="*/ 1334436 w 1911499"/>
                <a:gd name="connsiteY441" fmla="*/ 270929 h 1104362"/>
                <a:gd name="connsiteX442" fmla="*/ 1337456 w 1911499"/>
                <a:gd name="connsiteY442" fmla="*/ 301341 h 1104362"/>
                <a:gd name="connsiteX443" fmla="*/ 1340485 w 1911499"/>
                <a:gd name="connsiteY443" fmla="*/ 332743 h 1104362"/>
                <a:gd name="connsiteX444" fmla="*/ 1343514 w 1911499"/>
                <a:gd name="connsiteY444" fmla="*/ 365010 h 1104362"/>
                <a:gd name="connsiteX445" fmla="*/ 1346533 w 1911499"/>
                <a:gd name="connsiteY445" fmla="*/ 398016 h 1104362"/>
                <a:gd name="connsiteX446" fmla="*/ 1349562 w 1911499"/>
                <a:gd name="connsiteY446" fmla="*/ 431631 h 1104362"/>
                <a:gd name="connsiteX447" fmla="*/ 1352591 w 1911499"/>
                <a:gd name="connsiteY447" fmla="*/ 465722 h 1104362"/>
                <a:gd name="connsiteX448" fmla="*/ 1355610 w 1911499"/>
                <a:gd name="connsiteY448" fmla="*/ 500154 h 1104362"/>
                <a:gd name="connsiteX449" fmla="*/ 1358639 w 1911499"/>
                <a:gd name="connsiteY449" fmla="*/ 534791 h 1104362"/>
                <a:gd name="connsiteX450" fmla="*/ 1361668 w 1911499"/>
                <a:gd name="connsiteY450" fmla="*/ 569497 h 1104362"/>
                <a:gd name="connsiteX451" fmla="*/ 1364688 w 1911499"/>
                <a:gd name="connsiteY451" fmla="*/ 604134 h 1104362"/>
                <a:gd name="connsiteX452" fmla="*/ 1367717 w 1911499"/>
                <a:gd name="connsiteY452" fmla="*/ 638567 h 1104362"/>
                <a:gd name="connsiteX453" fmla="*/ 1370746 w 1911499"/>
                <a:gd name="connsiteY453" fmla="*/ 672658 h 1104362"/>
                <a:gd name="connsiteX454" fmla="*/ 1373775 w 1911499"/>
                <a:gd name="connsiteY454" fmla="*/ 706274 h 1104362"/>
                <a:gd name="connsiteX455" fmla="*/ 1376794 w 1911499"/>
                <a:gd name="connsiteY455" fmla="*/ 739278 h 1104362"/>
                <a:gd name="connsiteX456" fmla="*/ 1379823 w 1911499"/>
                <a:gd name="connsiteY456" fmla="*/ 771549 h 1104362"/>
                <a:gd name="connsiteX457" fmla="*/ 1382852 w 1911499"/>
                <a:gd name="connsiteY457" fmla="*/ 802953 h 1104362"/>
                <a:gd name="connsiteX458" fmla="*/ 1385871 w 1911499"/>
                <a:gd name="connsiteY458" fmla="*/ 833366 h 1104362"/>
                <a:gd name="connsiteX459" fmla="*/ 1388900 w 1911499"/>
                <a:gd name="connsiteY459" fmla="*/ 862675 h 1104362"/>
                <a:gd name="connsiteX460" fmla="*/ 1391929 w 1911499"/>
                <a:gd name="connsiteY460" fmla="*/ 890754 h 1104362"/>
                <a:gd name="connsiteX461" fmla="*/ 1394949 w 1911499"/>
                <a:gd name="connsiteY461" fmla="*/ 917491 h 1104362"/>
                <a:gd name="connsiteX462" fmla="*/ 1397978 w 1911499"/>
                <a:gd name="connsiteY462" fmla="*/ 942799 h 1104362"/>
                <a:gd name="connsiteX463" fmla="*/ 1401007 w 1911499"/>
                <a:gd name="connsiteY463" fmla="*/ 966554 h 1104362"/>
                <a:gd name="connsiteX464" fmla="*/ 1404026 w 1911499"/>
                <a:gd name="connsiteY464" fmla="*/ 988681 h 1104362"/>
                <a:gd name="connsiteX465" fmla="*/ 1407055 w 1911499"/>
                <a:gd name="connsiteY465" fmla="*/ 1009083 h 1104362"/>
                <a:gd name="connsiteX466" fmla="*/ 1410084 w 1911499"/>
                <a:gd name="connsiteY466" fmla="*/ 1027676 h 1104362"/>
                <a:gd name="connsiteX467" fmla="*/ 1413103 w 1911499"/>
                <a:gd name="connsiteY467" fmla="*/ 1044402 h 1104362"/>
                <a:gd name="connsiteX468" fmla="*/ 1416132 w 1911499"/>
                <a:gd name="connsiteY468" fmla="*/ 1059175 h 1104362"/>
                <a:gd name="connsiteX469" fmla="*/ 1419161 w 1911499"/>
                <a:gd name="connsiteY469" fmla="*/ 1071958 h 1104362"/>
                <a:gd name="connsiteX470" fmla="*/ 1422181 w 1911499"/>
                <a:gd name="connsiteY470" fmla="*/ 1082683 h 1104362"/>
                <a:gd name="connsiteX471" fmla="*/ 1425210 w 1911499"/>
                <a:gd name="connsiteY471" fmla="*/ 1091313 h 1104362"/>
                <a:gd name="connsiteX472" fmla="*/ 1428239 w 1911499"/>
                <a:gd name="connsiteY472" fmla="*/ 1097818 h 1104362"/>
                <a:gd name="connsiteX473" fmla="*/ 1431258 w 1911499"/>
                <a:gd name="connsiteY473" fmla="*/ 1102171 h 1104362"/>
                <a:gd name="connsiteX474" fmla="*/ 1434287 w 1911499"/>
                <a:gd name="connsiteY474" fmla="*/ 1104352 h 1104362"/>
                <a:gd name="connsiteX475" fmla="*/ 1437316 w 1911499"/>
                <a:gd name="connsiteY475" fmla="*/ 1104362 h 1104362"/>
                <a:gd name="connsiteX476" fmla="*/ 1440345 w 1911499"/>
                <a:gd name="connsiteY476" fmla="*/ 1102181 h 1104362"/>
                <a:gd name="connsiteX477" fmla="*/ 1443364 w 1911499"/>
                <a:gd name="connsiteY477" fmla="*/ 1097837 h 1104362"/>
                <a:gd name="connsiteX478" fmla="*/ 1446393 w 1911499"/>
                <a:gd name="connsiteY478" fmla="*/ 1091332 h 1104362"/>
                <a:gd name="connsiteX479" fmla="*/ 1449422 w 1911499"/>
                <a:gd name="connsiteY479" fmla="*/ 1082702 h 1104362"/>
                <a:gd name="connsiteX480" fmla="*/ 1452441 w 1911499"/>
                <a:gd name="connsiteY480" fmla="*/ 1071977 h 1104362"/>
                <a:gd name="connsiteX481" fmla="*/ 1455471 w 1911499"/>
                <a:gd name="connsiteY481" fmla="*/ 1059204 h 1104362"/>
                <a:gd name="connsiteX482" fmla="*/ 1458499 w 1911499"/>
                <a:gd name="connsiteY482" fmla="*/ 1044431 h 1104362"/>
                <a:gd name="connsiteX483" fmla="*/ 1461519 w 1911499"/>
                <a:gd name="connsiteY483" fmla="*/ 1027714 h 1104362"/>
                <a:gd name="connsiteX484" fmla="*/ 1464548 w 1911499"/>
                <a:gd name="connsiteY484" fmla="*/ 1009121 h 1104362"/>
                <a:gd name="connsiteX485" fmla="*/ 1467577 w 1911499"/>
                <a:gd name="connsiteY485" fmla="*/ 988719 h 1104362"/>
                <a:gd name="connsiteX486" fmla="*/ 1470596 w 1911499"/>
                <a:gd name="connsiteY486" fmla="*/ 966602 h 1104362"/>
                <a:gd name="connsiteX487" fmla="*/ 1473625 w 1911499"/>
                <a:gd name="connsiteY487" fmla="*/ 942846 h 1104362"/>
                <a:gd name="connsiteX488" fmla="*/ 1476654 w 1911499"/>
                <a:gd name="connsiteY488" fmla="*/ 917548 h 1104362"/>
                <a:gd name="connsiteX489" fmla="*/ 1479674 w 1911499"/>
                <a:gd name="connsiteY489" fmla="*/ 890802 h 1104362"/>
                <a:gd name="connsiteX490" fmla="*/ 1482702 w 1911499"/>
                <a:gd name="connsiteY490" fmla="*/ 862732 h 1104362"/>
                <a:gd name="connsiteX491" fmla="*/ 1485731 w 1911499"/>
                <a:gd name="connsiteY491" fmla="*/ 833433 h 1104362"/>
                <a:gd name="connsiteX492" fmla="*/ 1488751 w 1911499"/>
                <a:gd name="connsiteY492" fmla="*/ 803019 h 1104362"/>
                <a:gd name="connsiteX493" fmla="*/ 1491780 w 1911499"/>
                <a:gd name="connsiteY493" fmla="*/ 771616 h 1104362"/>
                <a:gd name="connsiteX494" fmla="*/ 1494809 w 1911499"/>
                <a:gd name="connsiteY494" fmla="*/ 739345 h 1104362"/>
                <a:gd name="connsiteX495" fmla="*/ 1497828 w 1911499"/>
                <a:gd name="connsiteY495" fmla="*/ 706341 h 1104362"/>
                <a:gd name="connsiteX496" fmla="*/ 1500857 w 1911499"/>
                <a:gd name="connsiteY496" fmla="*/ 672726 h 1104362"/>
                <a:gd name="connsiteX497" fmla="*/ 1503886 w 1911499"/>
                <a:gd name="connsiteY497" fmla="*/ 638635 h 1104362"/>
                <a:gd name="connsiteX498" fmla="*/ 1506905 w 1911499"/>
                <a:gd name="connsiteY498" fmla="*/ 604203 h 1104362"/>
                <a:gd name="connsiteX499" fmla="*/ 1509934 w 1911499"/>
                <a:gd name="connsiteY499" fmla="*/ 569566 h 1104362"/>
                <a:gd name="connsiteX500" fmla="*/ 1512963 w 1911499"/>
                <a:gd name="connsiteY500" fmla="*/ 534860 h 1104362"/>
                <a:gd name="connsiteX501" fmla="*/ 1515992 w 1911499"/>
                <a:gd name="connsiteY501" fmla="*/ 500223 h 1104362"/>
                <a:gd name="connsiteX502" fmla="*/ 1519012 w 1911499"/>
                <a:gd name="connsiteY502" fmla="*/ 465791 h 1104362"/>
                <a:gd name="connsiteX503" fmla="*/ 1522041 w 1911499"/>
                <a:gd name="connsiteY503" fmla="*/ 431699 h 1104362"/>
                <a:gd name="connsiteX504" fmla="*/ 1525070 w 1911499"/>
                <a:gd name="connsiteY504" fmla="*/ 398083 h 1104362"/>
                <a:gd name="connsiteX505" fmla="*/ 1528089 w 1911499"/>
                <a:gd name="connsiteY505" fmla="*/ 365075 h 1104362"/>
                <a:gd name="connsiteX506" fmla="*/ 1531118 w 1911499"/>
                <a:gd name="connsiteY506" fmla="*/ 332806 h 1104362"/>
                <a:gd name="connsiteX507" fmla="*/ 1534147 w 1911499"/>
                <a:gd name="connsiteY507" fmla="*/ 301402 h 1104362"/>
                <a:gd name="connsiteX508" fmla="*/ 1537166 w 1911499"/>
                <a:gd name="connsiteY508" fmla="*/ 270988 h 1104362"/>
                <a:gd name="connsiteX509" fmla="*/ 1540195 w 1911499"/>
                <a:gd name="connsiteY509" fmla="*/ 241685 h 1104362"/>
                <a:gd name="connsiteX510" fmla="*/ 1543224 w 1911499"/>
                <a:gd name="connsiteY510" fmla="*/ 213606 h 1104362"/>
                <a:gd name="connsiteX511" fmla="*/ 1546244 w 1911499"/>
                <a:gd name="connsiteY511" fmla="*/ 186862 h 1104362"/>
                <a:gd name="connsiteX512" fmla="*/ 1549273 w 1911499"/>
                <a:gd name="connsiteY512" fmla="*/ 161562 h 1104362"/>
                <a:gd name="connsiteX513" fmla="*/ 1552302 w 1911499"/>
                <a:gd name="connsiteY513" fmla="*/ 137803 h 1104362"/>
                <a:gd name="connsiteX514" fmla="*/ 1555321 w 1911499"/>
                <a:gd name="connsiteY514" fmla="*/ 115679 h 1104362"/>
                <a:gd name="connsiteX515" fmla="*/ 1558350 w 1911499"/>
                <a:gd name="connsiteY515" fmla="*/ 95278 h 1104362"/>
                <a:gd name="connsiteX516" fmla="*/ 1561379 w 1911499"/>
                <a:gd name="connsiteY516" fmla="*/ 76679 h 1104362"/>
                <a:gd name="connsiteX517" fmla="*/ 1564398 w 1911499"/>
                <a:gd name="connsiteY517" fmla="*/ 59958 h 1104362"/>
                <a:gd name="connsiteX518" fmla="*/ 1567427 w 1911499"/>
                <a:gd name="connsiteY518" fmla="*/ 45179 h 1104362"/>
                <a:gd name="connsiteX519" fmla="*/ 1570456 w 1911499"/>
                <a:gd name="connsiteY519" fmla="*/ 32401 h 1104362"/>
                <a:gd name="connsiteX520" fmla="*/ 1573476 w 1911499"/>
                <a:gd name="connsiteY520" fmla="*/ 21674 h 1104362"/>
                <a:gd name="connsiteX521" fmla="*/ 1576505 w 1911499"/>
                <a:gd name="connsiteY521" fmla="*/ 13041 h 1104362"/>
                <a:gd name="connsiteX522" fmla="*/ 1579534 w 1911499"/>
                <a:gd name="connsiteY522" fmla="*/ 6535 h 1104362"/>
                <a:gd name="connsiteX523" fmla="*/ 1582553 w 1911499"/>
                <a:gd name="connsiteY523" fmla="*/ 2184 h 1104362"/>
                <a:gd name="connsiteX524" fmla="*/ 1585582 w 1911499"/>
                <a:gd name="connsiteY524" fmla="*/ 2 h 1104362"/>
                <a:gd name="connsiteX525" fmla="*/ 1588611 w 1911499"/>
                <a:gd name="connsiteY525" fmla="*/ 0 h 1104362"/>
                <a:gd name="connsiteX526" fmla="*/ 1591640 w 1911499"/>
                <a:gd name="connsiteY526" fmla="*/ 2177 h 1104362"/>
                <a:gd name="connsiteX527" fmla="*/ 1594659 w 1911499"/>
                <a:gd name="connsiteY527" fmla="*/ 6525 h 1104362"/>
                <a:gd name="connsiteX528" fmla="*/ 1597688 w 1911499"/>
                <a:gd name="connsiteY528" fmla="*/ 13025 h 1104362"/>
                <a:gd name="connsiteX529" fmla="*/ 1600717 w 1911499"/>
                <a:gd name="connsiteY529" fmla="*/ 21654 h 1104362"/>
                <a:gd name="connsiteX530" fmla="*/ 1603737 w 1911499"/>
                <a:gd name="connsiteY530" fmla="*/ 32377 h 1104362"/>
                <a:gd name="connsiteX531" fmla="*/ 1606766 w 1911499"/>
                <a:gd name="connsiteY531" fmla="*/ 45151 h 1104362"/>
                <a:gd name="connsiteX532" fmla="*/ 1609795 w 1911499"/>
                <a:gd name="connsiteY532" fmla="*/ 59927 h 1104362"/>
                <a:gd name="connsiteX533" fmla="*/ 1612814 w 1911499"/>
                <a:gd name="connsiteY533" fmla="*/ 76644 h 1104362"/>
                <a:gd name="connsiteX534" fmla="*/ 1615843 w 1911499"/>
                <a:gd name="connsiteY534" fmla="*/ 95239 h 1104362"/>
                <a:gd name="connsiteX535" fmla="*/ 1618872 w 1911499"/>
                <a:gd name="connsiteY535" fmla="*/ 115636 h 1104362"/>
                <a:gd name="connsiteX536" fmla="*/ 1621891 w 1911499"/>
                <a:gd name="connsiteY536" fmla="*/ 137756 h 1104362"/>
                <a:gd name="connsiteX537" fmla="*/ 1624920 w 1911499"/>
                <a:gd name="connsiteY537" fmla="*/ 161513 h 1104362"/>
                <a:gd name="connsiteX538" fmla="*/ 1627949 w 1911499"/>
                <a:gd name="connsiteY538" fmla="*/ 186811 h 1104362"/>
                <a:gd name="connsiteX539" fmla="*/ 1630969 w 1911499"/>
                <a:gd name="connsiteY539" fmla="*/ 213551 h 1104362"/>
                <a:gd name="connsiteX540" fmla="*/ 1633998 w 1911499"/>
                <a:gd name="connsiteY540" fmla="*/ 241627 h 1104362"/>
                <a:gd name="connsiteX541" fmla="*/ 1637027 w 1911499"/>
                <a:gd name="connsiteY541" fmla="*/ 270929 h 1104362"/>
                <a:gd name="connsiteX542" fmla="*/ 1640046 w 1911499"/>
                <a:gd name="connsiteY542" fmla="*/ 301341 h 1104362"/>
                <a:gd name="connsiteX543" fmla="*/ 1643075 w 1911499"/>
                <a:gd name="connsiteY543" fmla="*/ 332743 h 1104362"/>
                <a:gd name="connsiteX544" fmla="*/ 1646104 w 1911499"/>
                <a:gd name="connsiteY544" fmla="*/ 365010 h 1104362"/>
                <a:gd name="connsiteX545" fmla="*/ 1649123 w 1911499"/>
                <a:gd name="connsiteY545" fmla="*/ 398016 h 1104362"/>
                <a:gd name="connsiteX546" fmla="*/ 1652152 w 1911499"/>
                <a:gd name="connsiteY546" fmla="*/ 431631 h 1104362"/>
                <a:gd name="connsiteX547" fmla="*/ 1655181 w 1911499"/>
                <a:gd name="connsiteY547" fmla="*/ 465722 h 1104362"/>
                <a:gd name="connsiteX548" fmla="*/ 1658210 w 1911499"/>
                <a:gd name="connsiteY548" fmla="*/ 500154 h 1104362"/>
                <a:gd name="connsiteX549" fmla="*/ 1661230 w 1911499"/>
                <a:gd name="connsiteY549" fmla="*/ 534791 h 1104362"/>
                <a:gd name="connsiteX550" fmla="*/ 1664259 w 1911499"/>
                <a:gd name="connsiteY550" fmla="*/ 569497 h 1104362"/>
                <a:gd name="connsiteX551" fmla="*/ 1667287 w 1911499"/>
                <a:gd name="connsiteY551" fmla="*/ 604134 h 1104362"/>
                <a:gd name="connsiteX552" fmla="*/ 1670307 w 1911499"/>
                <a:gd name="connsiteY552" fmla="*/ 638567 h 1104362"/>
                <a:gd name="connsiteX553" fmla="*/ 1673336 w 1911499"/>
                <a:gd name="connsiteY553" fmla="*/ 672658 h 1104362"/>
                <a:gd name="connsiteX554" fmla="*/ 1676365 w 1911499"/>
                <a:gd name="connsiteY554" fmla="*/ 706274 h 1104362"/>
                <a:gd name="connsiteX555" fmla="*/ 1679384 w 1911499"/>
                <a:gd name="connsiteY555" fmla="*/ 739278 h 1104362"/>
                <a:gd name="connsiteX556" fmla="*/ 1682413 w 1911499"/>
                <a:gd name="connsiteY556" fmla="*/ 771549 h 1104362"/>
                <a:gd name="connsiteX557" fmla="*/ 1685442 w 1911499"/>
                <a:gd name="connsiteY557" fmla="*/ 802953 h 1104362"/>
                <a:gd name="connsiteX558" fmla="*/ 1688462 w 1911499"/>
                <a:gd name="connsiteY558" fmla="*/ 833366 h 1104362"/>
                <a:gd name="connsiteX559" fmla="*/ 1691490 w 1911499"/>
                <a:gd name="connsiteY559" fmla="*/ 862675 h 1104362"/>
                <a:gd name="connsiteX560" fmla="*/ 1694519 w 1911499"/>
                <a:gd name="connsiteY560" fmla="*/ 890754 h 1104362"/>
                <a:gd name="connsiteX561" fmla="*/ 1697548 w 1911499"/>
                <a:gd name="connsiteY561" fmla="*/ 917491 h 1104362"/>
                <a:gd name="connsiteX562" fmla="*/ 1700568 w 1911499"/>
                <a:gd name="connsiteY562" fmla="*/ 942799 h 1104362"/>
                <a:gd name="connsiteX563" fmla="*/ 1703597 w 1911499"/>
                <a:gd name="connsiteY563" fmla="*/ 966554 h 1104362"/>
                <a:gd name="connsiteX564" fmla="*/ 1706616 w 1911499"/>
                <a:gd name="connsiteY564" fmla="*/ 988681 h 1104362"/>
                <a:gd name="connsiteX565" fmla="*/ 1709645 w 1911499"/>
                <a:gd name="connsiteY565" fmla="*/ 1009083 h 1104362"/>
                <a:gd name="connsiteX566" fmla="*/ 1712674 w 1911499"/>
                <a:gd name="connsiteY566" fmla="*/ 1027676 h 1104362"/>
                <a:gd name="connsiteX567" fmla="*/ 1715703 w 1911499"/>
                <a:gd name="connsiteY567" fmla="*/ 1044402 h 1104362"/>
                <a:gd name="connsiteX568" fmla="*/ 1718722 w 1911499"/>
                <a:gd name="connsiteY568" fmla="*/ 1059175 h 1104362"/>
                <a:gd name="connsiteX569" fmla="*/ 1721751 w 1911499"/>
                <a:gd name="connsiteY569" fmla="*/ 1071958 h 1104362"/>
                <a:gd name="connsiteX570" fmla="*/ 1724780 w 1911499"/>
                <a:gd name="connsiteY570" fmla="*/ 1082683 h 1104362"/>
                <a:gd name="connsiteX571" fmla="*/ 1727800 w 1911499"/>
                <a:gd name="connsiteY571" fmla="*/ 1091313 h 1104362"/>
                <a:gd name="connsiteX572" fmla="*/ 1730829 w 1911499"/>
                <a:gd name="connsiteY572" fmla="*/ 1097818 h 1104362"/>
                <a:gd name="connsiteX573" fmla="*/ 1733858 w 1911499"/>
                <a:gd name="connsiteY573" fmla="*/ 1102171 h 1104362"/>
                <a:gd name="connsiteX574" fmla="*/ 1736877 w 1911499"/>
                <a:gd name="connsiteY574" fmla="*/ 1104352 h 1104362"/>
                <a:gd name="connsiteX575" fmla="*/ 1739906 w 1911499"/>
                <a:gd name="connsiteY575" fmla="*/ 1104362 h 1104362"/>
                <a:gd name="connsiteX576" fmla="*/ 1742935 w 1911499"/>
                <a:gd name="connsiteY576" fmla="*/ 1102181 h 1104362"/>
                <a:gd name="connsiteX577" fmla="*/ 1745954 w 1911499"/>
                <a:gd name="connsiteY577" fmla="*/ 1097837 h 1104362"/>
                <a:gd name="connsiteX578" fmla="*/ 1748983 w 1911499"/>
                <a:gd name="connsiteY578" fmla="*/ 1091332 h 1104362"/>
                <a:gd name="connsiteX579" fmla="*/ 1752012 w 1911499"/>
                <a:gd name="connsiteY579" fmla="*/ 1082702 h 1104362"/>
                <a:gd name="connsiteX580" fmla="*/ 1755032 w 1911499"/>
                <a:gd name="connsiteY580" fmla="*/ 1071977 h 1104362"/>
                <a:gd name="connsiteX581" fmla="*/ 1758061 w 1911499"/>
                <a:gd name="connsiteY581" fmla="*/ 1059204 h 1104362"/>
                <a:gd name="connsiteX582" fmla="*/ 1761090 w 1911499"/>
                <a:gd name="connsiteY582" fmla="*/ 1044431 h 1104362"/>
                <a:gd name="connsiteX583" fmla="*/ 1764119 w 1911499"/>
                <a:gd name="connsiteY583" fmla="*/ 1027714 h 1104362"/>
                <a:gd name="connsiteX584" fmla="*/ 1767138 w 1911499"/>
                <a:gd name="connsiteY584" fmla="*/ 1009121 h 1104362"/>
                <a:gd name="connsiteX585" fmla="*/ 1770167 w 1911499"/>
                <a:gd name="connsiteY585" fmla="*/ 988719 h 1104362"/>
                <a:gd name="connsiteX586" fmla="*/ 1773196 w 1911499"/>
                <a:gd name="connsiteY586" fmla="*/ 966602 h 1104362"/>
                <a:gd name="connsiteX587" fmla="*/ 1776215 w 1911499"/>
                <a:gd name="connsiteY587" fmla="*/ 942846 h 1104362"/>
                <a:gd name="connsiteX588" fmla="*/ 1779244 w 1911499"/>
                <a:gd name="connsiteY588" fmla="*/ 917548 h 1104362"/>
                <a:gd name="connsiteX589" fmla="*/ 1782273 w 1911499"/>
                <a:gd name="connsiteY589" fmla="*/ 890802 h 1104362"/>
                <a:gd name="connsiteX590" fmla="*/ 1785293 w 1911499"/>
                <a:gd name="connsiteY590" fmla="*/ 862732 h 1104362"/>
                <a:gd name="connsiteX591" fmla="*/ 1788322 w 1911499"/>
                <a:gd name="connsiteY591" fmla="*/ 833433 h 1104362"/>
                <a:gd name="connsiteX592" fmla="*/ 1791351 w 1911499"/>
                <a:gd name="connsiteY592" fmla="*/ 803019 h 1104362"/>
                <a:gd name="connsiteX593" fmla="*/ 1794370 w 1911499"/>
                <a:gd name="connsiteY593" fmla="*/ 771616 h 1104362"/>
                <a:gd name="connsiteX594" fmla="*/ 1797399 w 1911499"/>
                <a:gd name="connsiteY594" fmla="*/ 739345 h 1104362"/>
                <a:gd name="connsiteX595" fmla="*/ 1800428 w 1911499"/>
                <a:gd name="connsiteY595" fmla="*/ 706341 h 1104362"/>
                <a:gd name="connsiteX596" fmla="*/ 1803447 w 1911499"/>
                <a:gd name="connsiteY596" fmla="*/ 672726 h 1104362"/>
                <a:gd name="connsiteX597" fmla="*/ 1806476 w 1911499"/>
                <a:gd name="connsiteY597" fmla="*/ 638635 h 1104362"/>
                <a:gd name="connsiteX598" fmla="*/ 1809505 w 1911499"/>
                <a:gd name="connsiteY598" fmla="*/ 604203 h 1104362"/>
                <a:gd name="connsiteX599" fmla="*/ 1812525 w 1911499"/>
                <a:gd name="connsiteY599" fmla="*/ 569566 h 1104362"/>
                <a:gd name="connsiteX600" fmla="*/ 1815554 w 1911499"/>
                <a:gd name="connsiteY600" fmla="*/ 534860 h 1104362"/>
                <a:gd name="connsiteX601" fmla="*/ 1818583 w 1911499"/>
                <a:gd name="connsiteY601" fmla="*/ 500223 h 1104362"/>
                <a:gd name="connsiteX602" fmla="*/ 1821602 w 1911499"/>
                <a:gd name="connsiteY602" fmla="*/ 465791 h 1104362"/>
                <a:gd name="connsiteX603" fmla="*/ 1824631 w 1911499"/>
                <a:gd name="connsiteY603" fmla="*/ 431699 h 1104362"/>
                <a:gd name="connsiteX604" fmla="*/ 1827660 w 1911499"/>
                <a:gd name="connsiteY604" fmla="*/ 398083 h 1104362"/>
                <a:gd name="connsiteX605" fmla="*/ 1830689 w 1911499"/>
                <a:gd name="connsiteY605" fmla="*/ 365075 h 1104362"/>
                <a:gd name="connsiteX606" fmla="*/ 1833708 w 1911499"/>
                <a:gd name="connsiteY606" fmla="*/ 332806 h 1104362"/>
                <a:gd name="connsiteX607" fmla="*/ 1836737 w 1911499"/>
                <a:gd name="connsiteY607" fmla="*/ 301402 h 1104362"/>
                <a:gd name="connsiteX608" fmla="*/ 1839766 w 1911499"/>
                <a:gd name="connsiteY608" fmla="*/ 270988 h 1104362"/>
                <a:gd name="connsiteX609" fmla="*/ 1842786 w 1911499"/>
                <a:gd name="connsiteY609" fmla="*/ 241685 h 1104362"/>
                <a:gd name="connsiteX610" fmla="*/ 1845815 w 1911499"/>
                <a:gd name="connsiteY610" fmla="*/ 213606 h 1104362"/>
                <a:gd name="connsiteX611" fmla="*/ 1848843 w 1911499"/>
                <a:gd name="connsiteY611" fmla="*/ 186862 h 1104362"/>
                <a:gd name="connsiteX612" fmla="*/ 1851863 w 1911499"/>
                <a:gd name="connsiteY612" fmla="*/ 161562 h 1104362"/>
                <a:gd name="connsiteX613" fmla="*/ 1854892 w 1911499"/>
                <a:gd name="connsiteY613" fmla="*/ 137803 h 1104362"/>
                <a:gd name="connsiteX614" fmla="*/ 1857921 w 1911499"/>
                <a:gd name="connsiteY614" fmla="*/ 115679 h 1104362"/>
                <a:gd name="connsiteX615" fmla="*/ 1860940 w 1911499"/>
                <a:gd name="connsiteY615" fmla="*/ 95278 h 1104362"/>
                <a:gd name="connsiteX616" fmla="*/ 1863969 w 1911499"/>
                <a:gd name="connsiteY616" fmla="*/ 76679 h 1104362"/>
                <a:gd name="connsiteX617" fmla="*/ 1866998 w 1911499"/>
                <a:gd name="connsiteY617" fmla="*/ 59958 h 1104362"/>
                <a:gd name="connsiteX618" fmla="*/ 1870018 w 1911499"/>
                <a:gd name="connsiteY618" fmla="*/ 45179 h 1104362"/>
                <a:gd name="connsiteX619" fmla="*/ 1873046 w 1911499"/>
                <a:gd name="connsiteY619" fmla="*/ 32401 h 1104362"/>
                <a:gd name="connsiteX620" fmla="*/ 1876076 w 1911499"/>
                <a:gd name="connsiteY620" fmla="*/ 21674 h 1104362"/>
                <a:gd name="connsiteX621" fmla="*/ 1879095 w 1911499"/>
                <a:gd name="connsiteY621" fmla="*/ 13041 h 1104362"/>
                <a:gd name="connsiteX622" fmla="*/ 1882124 w 1911499"/>
                <a:gd name="connsiteY622" fmla="*/ 6535 h 1104362"/>
                <a:gd name="connsiteX623" fmla="*/ 1885153 w 1911499"/>
                <a:gd name="connsiteY623" fmla="*/ 2184 h 1104362"/>
                <a:gd name="connsiteX624" fmla="*/ 1888172 w 1911499"/>
                <a:gd name="connsiteY624" fmla="*/ 2 h 1104362"/>
                <a:gd name="connsiteX625" fmla="*/ 1891201 w 1911499"/>
                <a:gd name="connsiteY625" fmla="*/ 0 h 1104362"/>
                <a:gd name="connsiteX626" fmla="*/ 1894230 w 1911499"/>
                <a:gd name="connsiteY626" fmla="*/ 2177 h 1104362"/>
                <a:gd name="connsiteX627" fmla="*/ 1897259 w 1911499"/>
                <a:gd name="connsiteY627" fmla="*/ 6525 h 1104362"/>
                <a:gd name="connsiteX628" fmla="*/ 1900279 w 1911499"/>
                <a:gd name="connsiteY628" fmla="*/ 13025 h 1104362"/>
                <a:gd name="connsiteX629" fmla="*/ 1903307 w 1911499"/>
                <a:gd name="connsiteY629" fmla="*/ 21654 h 1104362"/>
                <a:gd name="connsiteX630" fmla="*/ 1906336 w 1911499"/>
                <a:gd name="connsiteY630" fmla="*/ 32377 h 1104362"/>
                <a:gd name="connsiteX631" fmla="*/ 1909356 w 1911499"/>
                <a:gd name="connsiteY631" fmla="*/ 45151 h 1104362"/>
                <a:gd name="connsiteX632" fmla="*/ 1911499 w 1911499"/>
                <a:gd name="connsiteY632" fmla="*/ 55605 h 1104362"/>
                <a:gd name="connsiteX0" fmla="*/ 0 w 1909356"/>
                <a:gd name="connsiteY0" fmla="*/ 552179 h 1104362"/>
                <a:gd name="connsiteX1" fmla="*/ 3026 w 1909356"/>
                <a:gd name="connsiteY1" fmla="*/ 552179 h 1104362"/>
                <a:gd name="connsiteX2" fmla="*/ 6051 w 1909356"/>
                <a:gd name="connsiteY2" fmla="*/ 552179 h 1104362"/>
                <a:gd name="connsiteX3" fmla="*/ 9077 w 1909356"/>
                <a:gd name="connsiteY3" fmla="*/ 552179 h 1104362"/>
                <a:gd name="connsiteX4" fmla="*/ 12103 w 1909356"/>
                <a:gd name="connsiteY4" fmla="*/ 552179 h 1104362"/>
                <a:gd name="connsiteX5" fmla="*/ 15129 w 1909356"/>
                <a:gd name="connsiteY5" fmla="*/ 552179 h 1104362"/>
                <a:gd name="connsiteX6" fmla="*/ 18156 w 1909356"/>
                <a:gd name="connsiteY6" fmla="*/ 552179 h 1104362"/>
                <a:gd name="connsiteX7" fmla="*/ 21182 w 1909356"/>
                <a:gd name="connsiteY7" fmla="*/ 552179 h 1104362"/>
                <a:gd name="connsiteX8" fmla="*/ 24207 w 1909356"/>
                <a:gd name="connsiteY8" fmla="*/ 552179 h 1104362"/>
                <a:gd name="connsiteX9" fmla="*/ 27233 w 1909356"/>
                <a:gd name="connsiteY9" fmla="*/ 552179 h 1104362"/>
                <a:gd name="connsiteX10" fmla="*/ 30259 w 1909356"/>
                <a:gd name="connsiteY10" fmla="*/ 552179 h 1104362"/>
                <a:gd name="connsiteX11" fmla="*/ 33285 w 1909356"/>
                <a:gd name="connsiteY11" fmla="*/ 552179 h 1104362"/>
                <a:gd name="connsiteX12" fmla="*/ 36311 w 1909356"/>
                <a:gd name="connsiteY12" fmla="*/ 552179 h 1104362"/>
                <a:gd name="connsiteX13" fmla="*/ 39337 w 1909356"/>
                <a:gd name="connsiteY13" fmla="*/ 552179 h 1104362"/>
                <a:gd name="connsiteX14" fmla="*/ 42362 w 1909356"/>
                <a:gd name="connsiteY14" fmla="*/ 552179 h 1104362"/>
                <a:gd name="connsiteX15" fmla="*/ 45389 w 1909356"/>
                <a:gd name="connsiteY15" fmla="*/ 552179 h 1104362"/>
                <a:gd name="connsiteX16" fmla="*/ 48415 w 1909356"/>
                <a:gd name="connsiteY16" fmla="*/ 552179 h 1104362"/>
                <a:gd name="connsiteX17" fmla="*/ 51441 w 1909356"/>
                <a:gd name="connsiteY17" fmla="*/ 552179 h 1104362"/>
                <a:gd name="connsiteX18" fmla="*/ 54467 w 1909356"/>
                <a:gd name="connsiteY18" fmla="*/ 552179 h 1104362"/>
                <a:gd name="connsiteX19" fmla="*/ 57492 w 1909356"/>
                <a:gd name="connsiteY19" fmla="*/ 552179 h 1104362"/>
                <a:gd name="connsiteX20" fmla="*/ 60518 w 1909356"/>
                <a:gd name="connsiteY20" fmla="*/ 552179 h 1104362"/>
                <a:gd name="connsiteX21" fmla="*/ 63544 w 1909356"/>
                <a:gd name="connsiteY21" fmla="*/ 552179 h 1104362"/>
                <a:gd name="connsiteX22" fmla="*/ 66570 w 1909356"/>
                <a:gd name="connsiteY22" fmla="*/ 552179 h 1104362"/>
                <a:gd name="connsiteX23" fmla="*/ 69596 w 1909356"/>
                <a:gd name="connsiteY23" fmla="*/ 552179 h 1104362"/>
                <a:gd name="connsiteX24" fmla="*/ 72622 w 1909356"/>
                <a:gd name="connsiteY24" fmla="*/ 552179 h 1104362"/>
                <a:gd name="connsiteX25" fmla="*/ 75648 w 1909356"/>
                <a:gd name="connsiteY25" fmla="*/ 552179 h 1104362"/>
                <a:gd name="connsiteX26" fmla="*/ 78674 w 1909356"/>
                <a:gd name="connsiteY26" fmla="*/ 552179 h 1104362"/>
                <a:gd name="connsiteX27" fmla="*/ 81700 w 1909356"/>
                <a:gd name="connsiteY27" fmla="*/ 552179 h 1104362"/>
                <a:gd name="connsiteX28" fmla="*/ 84726 w 1909356"/>
                <a:gd name="connsiteY28" fmla="*/ 552179 h 1104362"/>
                <a:gd name="connsiteX29" fmla="*/ 87752 w 1909356"/>
                <a:gd name="connsiteY29" fmla="*/ 552179 h 1104362"/>
                <a:gd name="connsiteX30" fmla="*/ 90778 w 1909356"/>
                <a:gd name="connsiteY30" fmla="*/ 552179 h 1104362"/>
                <a:gd name="connsiteX31" fmla="*/ 93803 w 1909356"/>
                <a:gd name="connsiteY31" fmla="*/ 552179 h 1104362"/>
                <a:gd name="connsiteX32" fmla="*/ 96829 w 1909356"/>
                <a:gd name="connsiteY32" fmla="*/ 552179 h 1104362"/>
                <a:gd name="connsiteX33" fmla="*/ 99855 w 1909356"/>
                <a:gd name="connsiteY33" fmla="*/ 552179 h 1104362"/>
                <a:gd name="connsiteX34" fmla="*/ 102881 w 1909356"/>
                <a:gd name="connsiteY34" fmla="*/ 552179 h 1104362"/>
                <a:gd name="connsiteX35" fmla="*/ 105907 w 1909356"/>
                <a:gd name="connsiteY35" fmla="*/ 552179 h 1104362"/>
                <a:gd name="connsiteX36" fmla="*/ 108933 w 1909356"/>
                <a:gd name="connsiteY36" fmla="*/ 552179 h 1104362"/>
                <a:gd name="connsiteX37" fmla="*/ 111959 w 1909356"/>
                <a:gd name="connsiteY37" fmla="*/ 552179 h 1104362"/>
                <a:gd name="connsiteX38" fmla="*/ 114985 w 1909356"/>
                <a:gd name="connsiteY38" fmla="*/ 552179 h 1104362"/>
                <a:gd name="connsiteX39" fmla="*/ 118011 w 1909356"/>
                <a:gd name="connsiteY39" fmla="*/ 552179 h 1104362"/>
                <a:gd name="connsiteX40" fmla="*/ 121037 w 1909356"/>
                <a:gd name="connsiteY40" fmla="*/ 552179 h 1104362"/>
                <a:gd name="connsiteX41" fmla="*/ 124063 w 1909356"/>
                <a:gd name="connsiteY41" fmla="*/ 552179 h 1104362"/>
                <a:gd name="connsiteX42" fmla="*/ 127088 w 1909356"/>
                <a:gd name="connsiteY42" fmla="*/ 552179 h 1104362"/>
                <a:gd name="connsiteX43" fmla="*/ 130114 w 1909356"/>
                <a:gd name="connsiteY43" fmla="*/ 552179 h 1104362"/>
                <a:gd name="connsiteX44" fmla="*/ 133140 w 1909356"/>
                <a:gd name="connsiteY44" fmla="*/ 552179 h 1104362"/>
                <a:gd name="connsiteX45" fmla="*/ 136167 w 1909356"/>
                <a:gd name="connsiteY45" fmla="*/ 552179 h 1104362"/>
                <a:gd name="connsiteX46" fmla="*/ 139193 w 1909356"/>
                <a:gd name="connsiteY46" fmla="*/ 552179 h 1104362"/>
                <a:gd name="connsiteX47" fmla="*/ 142218 w 1909356"/>
                <a:gd name="connsiteY47" fmla="*/ 552179 h 1104362"/>
                <a:gd name="connsiteX48" fmla="*/ 145244 w 1909356"/>
                <a:gd name="connsiteY48" fmla="*/ 552179 h 1104362"/>
                <a:gd name="connsiteX49" fmla="*/ 148270 w 1909356"/>
                <a:gd name="connsiteY49" fmla="*/ 552179 h 1104362"/>
                <a:gd name="connsiteX50" fmla="*/ 151296 w 1909356"/>
                <a:gd name="connsiteY50" fmla="*/ 552179 h 1104362"/>
                <a:gd name="connsiteX51" fmla="*/ 154322 w 1909356"/>
                <a:gd name="connsiteY51" fmla="*/ 552179 h 1104362"/>
                <a:gd name="connsiteX52" fmla="*/ 157348 w 1909356"/>
                <a:gd name="connsiteY52" fmla="*/ 552179 h 1104362"/>
                <a:gd name="connsiteX53" fmla="*/ 160373 w 1909356"/>
                <a:gd name="connsiteY53" fmla="*/ 552179 h 1104362"/>
                <a:gd name="connsiteX54" fmla="*/ 163399 w 1909356"/>
                <a:gd name="connsiteY54" fmla="*/ 552179 h 1104362"/>
                <a:gd name="connsiteX55" fmla="*/ 166426 w 1909356"/>
                <a:gd name="connsiteY55" fmla="*/ 552179 h 1104362"/>
                <a:gd name="connsiteX56" fmla="*/ 169452 w 1909356"/>
                <a:gd name="connsiteY56" fmla="*/ 552179 h 1104362"/>
                <a:gd name="connsiteX57" fmla="*/ 172478 w 1909356"/>
                <a:gd name="connsiteY57" fmla="*/ 552179 h 1104362"/>
                <a:gd name="connsiteX58" fmla="*/ 175504 w 1909356"/>
                <a:gd name="connsiteY58" fmla="*/ 552179 h 1104362"/>
                <a:gd name="connsiteX59" fmla="*/ 178529 w 1909356"/>
                <a:gd name="connsiteY59" fmla="*/ 552179 h 1104362"/>
                <a:gd name="connsiteX60" fmla="*/ 181555 w 1909356"/>
                <a:gd name="connsiteY60" fmla="*/ 552179 h 1104362"/>
                <a:gd name="connsiteX61" fmla="*/ 184581 w 1909356"/>
                <a:gd name="connsiteY61" fmla="*/ 552179 h 1104362"/>
                <a:gd name="connsiteX62" fmla="*/ 187607 w 1909356"/>
                <a:gd name="connsiteY62" fmla="*/ 552179 h 1104362"/>
                <a:gd name="connsiteX63" fmla="*/ 190633 w 1909356"/>
                <a:gd name="connsiteY63" fmla="*/ 552179 h 1104362"/>
                <a:gd name="connsiteX64" fmla="*/ 193659 w 1909356"/>
                <a:gd name="connsiteY64" fmla="*/ 552179 h 1104362"/>
                <a:gd name="connsiteX65" fmla="*/ 196685 w 1909356"/>
                <a:gd name="connsiteY65" fmla="*/ 552179 h 1104362"/>
                <a:gd name="connsiteX66" fmla="*/ 199711 w 1909356"/>
                <a:gd name="connsiteY66" fmla="*/ 552179 h 1104362"/>
                <a:gd name="connsiteX67" fmla="*/ 202737 w 1909356"/>
                <a:gd name="connsiteY67" fmla="*/ 552179 h 1104362"/>
                <a:gd name="connsiteX68" fmla="*/ 205763 w 1909356"/>
                <a:gd name="connsiteY68" fmla="*/ 552179 h 1104362"/>
                <a:gd name="connsiteX69" fmla="*/ 208789 w 1909356"/>
                <a:gd name="connsiteY69" fmla="*/ 552179 h 1104362"/>
                <a:gd name="connsiteX70" fmla="*/ 211814 w 1909356"/>
                <a:gd name="connsiteY70" fmla="*/ 552179 h 1104362"/>
                <a:gd name="connsiteX71" fmla="*/ 214840 w 1909356"/>
                <a:gd name="connsiteY71" fmla="*/ 552179 h 1104362"/>
                <a:gd name="connsiteX72" fmla="*/ 217866 w 1909356"/>
                <a:gd name="connsiteY72" fmla="*/ 552179 h 1104362"/>
                <a:gd name="connsiteX73" fmla="*/ 220892 w 1909356"/>
                <a:gd name="connsiteY73" fmla="*/ 552179 h 1104362"/>
                <a:gd name="connsiteX74" fmla="*/ 223918 w 1909356"/>
                <a:gd name="connsiteY74" fmla="*/ 552179 h 1104362"/>
                <a:gd name="connsiteX75" fmla="*/ 226945 w 1909356"/>
                <a:gd name="connsiteY75" fmla="*/ 552179 h 1104362"/>
                <a:gd name="connsiteX76" fmla="*/ 229970 w 1909356"/>
                <a:gd name="connsiteY76" fmla="*/ 552179 h 1104362"/>
                <a:gd name="connsiteX77" fmla="*/ 232996 w 1909356"/>
                <a:gd name="connsiteY77" fmla="*/ 552179 h 1104362"/>
                <a:gd name="connsiteX78" fmla="*/ 236022 w 1909356"/>
                <a:gd name="connsiteY78" fmla="*/ 552179 h 1104362"/>
                <a:gd name="connsiteX79" fmla="*/ 239048 w 1909356"/>
                <a:gd name="connsiteY79" fmla="*/ 552179 h 1104362"/>
                <a:gd name="connsiteX80" fmla="*/ 242074 w 1909356"/>
                <a:gd name="connsiteY80" fmla="*/ 552179 h 1104362"/>
                <a:gd name="connsiteX81" fmla="*/ 245099 w 1909356"/>
                <a:gd name="connsiteY81" fmla="*/ 552179 h 1104362"/>
                <a:gd name="connsiteX82" fmla="*/ 248125 w 1909356"/>
                <a:gd name="connsiteY82" fmla="*/ 552179 h 1104362"/>
                <a:gd name="connsiteX83" fmla="*/ 251151 w 1909356"/>
                <a:gd name="connsiteY83" fmla="*/ 552179 h 1104362"/>
                <a:gd name="connsiteX84" fmla="*/ 254177 w 1909356"/>
                <a:gd name="connsiteY84" fmla="*/ 552179 h 1104362"/>
                <a:gd name="connsiteX85" fmla="*/ 257204 w 1909356"/>
                <a:gd name="connsiteY85" fmla="*/ 552179 h 1104362"/>
                <a:gd name="connsiteX86" fmla="*/ 260230 w 1909356"/>
                <a:gd name="connsiteY86" fmla="*/ 552179 h 1104362"/>
                <a:gd name="connsiteX87" fmla="*/ 263255 w 1909356"/>
                <a:gd name="connsiteY87" fmla="*/ 552179 h 1104362"/>
                <a:gd name="connsiteX88" fmla="*/ 266281 w 1909356"/>
                <a:gd name="connsiteY88" fmla="*/ 552179 h 1104362"/>
                <a:gd name="connsiteX89" fmla="*/ 269307 w 1909356"/>
                <a:gd name="connsiteY89" fmla="*/ 552179 h 1104362"/>
                <a:gd name="connsiteX90" fmla="*/ 272333 w 1909356"/>
                <a:gd name="connsiteY90" fmla="*/ 552179 h 1104362"/>
                <a:gd name="connsiteX91" fmla="*/ 275359 w 1909356"/>
                <a:gd name="connsiteY91" fmla="*/ 552179 h 1104362"/>
                <a:gd name="connsiteX92" fmla="*/ 278385 w 1909356"/>
                <a:gd name="connsiteY92" fmla="*/ 552179 h 1104362"/>
                <a:gd name="connsiteX93" fmla="*/ 281410 w 1909356"/>
                <a:gd name="connsiteY93" fmla="*/ 552179 h 1104362"/>
                <a:gd name="connsiteX94" fmla="*/ 284437 w 1909356"/>
                <a:gd name="connsiteY94" fmla="*/ 552179 h 1104362"/>
                <a:gd name="connsiteX95" fmla="*/ 287463 w 1909356"/>
                <a:gd name="connsiteY95" fmla="*/ 552179 h 1104362"/>
                <a:gd name="connsiteX96" fmla="*/ 290489 w 1909356"/>
                <a:gd name="connsiteY96" fmla="*/ 552179 h 1104362"/>
                <a:gd name="connsiteX97" fmla="*/ 293515 w 1909356"/>
                <a:gd name="connsiteY97" fmla="*/ 552179 h 1104362"/>
                <a:gd name="connsiteX98" fmla="*/ 296540 w 1909356"/>
                <a:gd name="connsiteY98" fmla="*/ 552179 h 1104362"/>
                <a:gd name="connsiteX99" fmla="*/ 299566 w 1909356"/>
                <a:gd name="connsiteY99" fmla="*/ 552179 h 1104362"/>
                <a:gd name="connsiteX100" fmla="*/ 302592 w 1909356"/>
                <a:gd name="connsiteY100" fmla="*/ 534826 h 1104362"/>
                <a:gd name="connsiteX101" fmla="*/ 305618 w 1909356"/>
                <a:gd name="connsiteY101" fmla="*/ 500188 h 1104362"/>
                <a:gd name="connsiteX102" fmla="*/ 308644 w 1909356"/>
                <a:gd name="connsiteY102" fmla="*/ 465756 h 1104362"/>
                <a:gd name="connsiteX103" fmla="*/ 311670 w 1909356"/>
                <a:gd name="connsiteY103" fmla="*/ 431665 h 1104362"/>
                <a:gd name="connsiteX104" fmla="*/ 314695 w 1909356"/>
                <a:gd name="connsiteY104" fmla="*/ 398050 h 1104362"/>
                <a:gd name="connsiteX105" fmla="*/ 317722 w 1909356"/>
                <a:gd name="connsiteY105" fmla="*/ 365043 h 1104362"/>
                <a:gd name="connsiteX106" fmla="*/ 320748 w 1909356"/>
                <a:gd name="connsiteY106" fmla="*/ 332774 h 1104362"/>
                <a:gd name="connsiteX107" fmla="*/ 323774 w 1909356"/>
                <a:gd name="connsiteY107" fmla="*/ 301372 h 1104362"/>
                <a:gd name="connsiteX108" fmla="*/ 326800 w 1909356"/>
                <a:gd name="connsiteY108" fmla="*/ 270959 h 1104362"/>
                <a:gd name="connsiteX109" fmla="*/ 329826 w 1909356"/>
                <a:gd name="connsiteY109" fmla="*/ 241656 h 1104362"/>
                <a:gd name="connsiteX110" fmla="*/ 332851 w 1909356"/>
                <a:gd name="connsiteY110" fmla="*/ 213578 h 1104362"/>
                <a:gd name="connsiteX111" fmla="*/ 335877 w 1909356"/>
                <a:gd name="connsiteY111" fmla="*/ 186837 h 1104362"/>
                <a:gd name="connsiteX112" fmla="*/ 338903 w 1909356"/>
                <a:gd name="connsiteY112" fmla="*/ 161537 h 1104362"/>
                <a:gd name="connsiteX113" fmla="*/ 341929 w 1909356"/>
                <a:gd name="connsiteY113" fmla="*/ 137780 h 1104362"/>
                <a:gd name="connsiteX114" fmla="*/ 344955 w 1909356"/>
                <a:gd name="connsiteY114" fmla="*/ 115657 h 1104362"/>
                <a:gd name="connsiteX115" fmla="*/ 347982 w 1909356"/>
                <a:gd name="connsiteY115" fmla="*/ 95258 h 1104362"/>
                <a:gd name="connsiteX116" fmla="*/ 351007 w 1909356"/>
                <a:gd name="connsiteY116" fmla="*/ 76662 h 1104362"/>
                <a:gd name="connsiteX117" fmla="*/ 354033 w 1909356"/>
                <a:gd name="connsiteY117" fmla="*/ 59942 h 1104362"/>
                <a:gd name="connsiteX118" fmla="*/ 357059 w 1909356"/>
                <a:gd name="connsiteY118" fmla="*/ 45165 h 1104362"/>
                <a:gd name="connsiteX119" fmla="*/ 360085 w 1909356"/>
                <a:gd name="connsiteY119" fmla="*/ 32389 h 1104362"/>
                <a:gd name="connsiteX120" fmla="*/ 363111 w 1909356"/>
                <a:gd name="connsiteY120" fmla="*/ 21665 h 1104362"/>
                <a:gd name="connsiteX121" fmla="*/ 366136 w 1909356"/>
                <a:gd name="connsiteY121" fmla="*/ 13033 h 1104362"/>
                <a:gd name="connsiteX122" fmla="*/ 369162 w 1909356"/>
                <a:gd name="connsiteY122" fmla="*/ 6530 h 1104362"/>
                <a:gd name="connsiteX123" fmla="*/ 372188 w 1909356"/>
                <a:gd name="connsiteY123" fmla="*/ 2180 h 1104362"/>
                <a:gd name="connsiteX124" fmla="*/ 375214 w 1909356"/>
                <a:gd name="connsiteY124" fmla="*/ 1 h 1104362"/>
                <a:gd name="connsiteX125" fmla="*/ 378241 w 1909356"/>
                <a:gd name="connsiteY125" fmla="*/ 1 h 1104362"/>
                <a:gd name="connsiteX126" fmla="*/ 381267 w 1909356"/>
                <a:gd name="connsiteY126" fmla="*/ 2180 h 1104362"/>
                <a:gd name="connsiteX127" fmla="*/ 384292 w 1909356"/>
                <a:gd name="connsiteY127" fmla="*/ 6530 h 1104362"/>
                <a:gd name="connsiteX128" fmla="*/ 387318 w 1909356"/>
                <a:gd name="connsiteY128" fmla="*/ 13033 h 1104362"/>
                <a:gd name="connsiteX129" fmla="*/ 390344 w 1909356"/>
                <a:gd name="connsiteY129" fmla="*/ 21665 h 1104362"/>
                <a:gd name="connsiteX130" fmla="*/ 393370 w 1909356"/>
                <a:gd name="connsiteY130" fmla="*/ 32389 h 1104362"/>
                <a:gd name="connsiteX131" fmla="*/ 396396 w 1909356"/>
                <a:gd name="connsiteY131" fmla="*/ 45165 h 1104362"/>
                <a:gd name="connsiteX132" fmla="*/ 399421 w 1909356"/>
                <a:gd name="connsiteY132" fmla="*/ 59942 h 1104362"/>
                <a:gd name="connsiteX133" fmla="*/ 402447 w 1909356"/>
                <a:gd name="connsiteY133" fmla="*/ 76662 h 1104362"/>
                <a:gd name="connsiteX134" fmla="*/ 405474 w 1909356"/>
                <a:gd name="connsiteY134" fmla="*/ 95258 h 1104362"/>
                <a:gd name="connsiteX135" fmla="*/ 408500 w 1909356"/>
                <a:gd name="connsiteY135" fmla="*/ 115657 h 1104362"/>
                <a:gd name="connsiteX136" fmla="*/ 411526 w 1909356"/>
                <a:gd name="connsiteY136" fmla="*/ 137780 h 1104362"/>
                <a:gd name="connsiteX137" fmla="*/ 414552 w 1909356"/>
                <a:gd name="connsiteY137" fmla="*/ 161537 h 1104362"/>
                <a:gd name="connsiteX138" fmla="*/ 417577 w 1909356"/>
                <a:gd name="connsiteY138" fmla="*/ 186837 h 1104362"/>
                <a:gd name="connsiteX139" fmla="*/ 420603 w 1909356"/>
                <a:gd name="connsiteY139" fmla="*/ 213578 h 1104362"/>
                <a:gd name="connsiteX140" fmla="*/ 423629 w 1909356"/>
                <a:gd name="connsiteY140" fmla="*/ 241656 h 1104362"/>
                <a:gd name="connsiteX141" fmla="*/ 426655 w 1909356"/>
                <a:gd name="connsiteY141" fmla="*/ 270959 h 1104362"/>
                <a:gd name="connsiteX142" fmla="*/ 429681 w 1909356"/>
                <a:gd name="connsiteY142" fmla="*/ 301372 h 1104362"/>
                <a:gd name="connsiteX143" fmla="*/ 432707 w 1909356"/>
                <a:gd name="connsiteY143" fmla="*/ 332774 h 1104362"/>
                <a:gd name="connsiteX144" fmla="*/ 435733 w 1909356"/>
                <a:gd name="connsiteY144" fmla="*/ 365043 h 1104362"/>
                <a:gd name="connsiteX145" fmla="*/ 438759 w 1909356"/>
                <a:gd name="connsiteY145" fmla="*/ 398050 h 1104362"/>
                <a:gd name="connsiteX146" fmla="*/ 441785 w 1909356"/>
                <a:gd name="connsiteY146" fmla="*/ 431665 h 1104362"/>
                <a:gd name="connsiteX147" fmla="*/ 444811 w 1909356"/>
                <a:gd name="connsiteY147" fmla="*/ 465756 h 1104362"/>
                <a:gd name="connsiteX148" fmla="*/ 447837 w 1909356"/>
                <a:gd name="connsiteY148" fmla="*/ 500188 h 1104362"/>
                <a:gd name="connsiteX149" fmla="*/ 450863 w 1909356"/>
                <a:gd name="connsiteY149" fmla="*/ 534826 h 1104362"/>
                <a:gd name="connsiteX150" fmla="*/ 453888 w 1909356"/>
                <a:gd name="connsiteY150" fmla="*/ 569531 h 1104362"/>
                <a:gd name="connsiteX151" fmla="*/ 456914 w 1909356"/>
                <a:gd name="connsiteY151" fmla="*/ 604169 h 1104362"/>
                <a:gd name="connsiteX152" fmla="*/ 459940 w 1909356"/>
                <a:gd name="connsiteY152" fmla="*/ 638601 h 1104362"/>
                <a:gd name="connsiteX153" fmla="*/ 462966 w 1909356"/>
                <a:gd name="connsiteY153" fmla="*/ 672692 h 1104362"/>
                <a:gd name="connsiteX154" fmla="*/ 465992 w 1909356"/>
                <a:gd name="connsiteY154" fmla="*/ 706312 h 1104362"/>
                <a:gd name="connsiteX155" fmla="*/ 469018 w 1909356"/>
                <a:gd name="connsiteY155" fmla="*/ 739316 h 1104362"/>
                <a:gd name="connsiteX156" fmla="*/ 472044 w 1909356"/>
                <a:gd name="connsiteY156" fmla="*/ 771587 h 1104362"/>
                <a:gd name="connsiteX157" fmla="*/ 475070 w 1909356"/>
                <a:gd name="connsiteY157" fmla="*/ 802981 h 1104362"/>
                <a:gd name="connsiteX158" fmla="*/ 478096 w 1909356"/>
                <a:gd name="connsiteY158" fmla="*/ 833395 h 1104362"/>
                <a:gd name="connsiteX159" fmla="*/ 481122 w 1909356"/>
                <a:gd name="connsiteY159" fmla="*/ 862703 h 1104362"/>
                <a:gd name="connsiteX160" fmla="*/ 484149 w 1909356"/>
                <a:gd name="connsiteY160" fmla="*/ 890783 h 1104362"/>
                <a:gd name="connsiteX161" fmla="*/ 487178 w 1909356"/>
                <a:gd name="connsiteY161" fmla="*/ 917519 h 1104362"/>
                <a:gd name="connsiteX162" fmla="*/ 490197 w 1909356"/>
                <a:gd name="connsiteY162" fmla="*/ 942818 h 1104362"/>
                <a:gd name="connsiteX163" fmla="*/ 493226 w 1909356"/>
                <a:gd name="connsiteY163" fmla="*/ 966573 h 1104362"/>
                <a:gd name="connsiteX164" fmla="*/ 496255 w 1909356"/>
                <a:gd name="connsiteY164" fmla="*/ 988700 h 1104362"/>
                <a:gd name="connsiteX165" fmla="*/ 499275 w 1909356"/>
                <a:gd name="connsiteY165" fmla="*/ 1009102 h 1104362"/>
                <a:gd name="connsiteX166" fmla="*/ 502304 w 1909356"/>
                <a:gd name="connsiteY166" fmla="*/ 1027695 h 1104362"/>
                <a:gd name="connsiteX167" fmla="*/ 505333 w 1909356"/>
                <a:gd name="connsiteY167" fmla="*/ 1044412 h 1104362"/>
                <a:gd name="connsiteX168" fmla="*/ 508352 w 1909356"/>
                <a:gd name="connsiteY168" fmla="*/ 1059194 h 1104362"/>
                <a:gd name="connsiteX169" fmla="*/ 511381 w 1909356"/>
                <a:gd name="connsiteY169" fmla="*/ 1071967 h 1104362"/>
                <a:gd name="connsiteX170" fmla="*/ 514410 w 1909356"/>
                <a:gd name="connsiteY170" fmla="*/ 1082692 h 1104362"/>
                <a:gd name="connsiteX171" fmla="*/ 517429 w 1909356"/>
                <a:gd name="connsiteY171" fmla="*/ 1091322 h 1104362"/>
                <a:gd name="connsiteX172" fmla="*/ 520458 w 1909356"/>
                <a:gd name="connsiteY172" fmla="*/ 1097828 h 1104362"/>
                <a:gd name="connsiteX173" fmla="*/ 523487 w 1909356"/>
                <a:gd name="connsiteY173" fmla="*/ 1102181 h 1104362"/>
                <a:gd name="connsiteX174" fmla="*/ 526507 w 1909356"/>
                <a:gd name="connsiteY174" fmla="*/ 1104352 h 1104362"/>
                <a:gd name="connsiteX175" fmla="*/ 529536 w 1909356"/>
                <a:gd name="connsiteY175" fmla="*/ 1104352 h 1104362"/>
                <a:gd name="connsiteX176" fmla="*/ 532565 w 1909356"/>
                <a:gd name="connsiteY176" fmla="*/ 1102181 h 1104362"/>
                <a:gd name="connsiteX177" fmla="*/ 535594 w 1909356"/>
                <a:gd name="connsiteY177" fmla="*/ 1097828 h 1104362"/>
                <a:gd name="connsiteX178" fmla="*/ 538613 w 1909356"/>
                <a:gd name="connsiteY178" fmla="*/ 1091322 h 1104362"/>
                <a:gd name="connsiteX179" fmla="*/ 541642 w 1909356"/>
                <a:gd name="connsiteY179" fmla="*/ 1082692 h 1104362"/>
                <a:gd name="connsiteX180" fmla="*/ 544671 w 1909356"/>
                <a:gd name="connsiteY180" fmla="*/ 1071967 h 1104362"/>
                <a:gd name="connsiteX181" fmla="*/ 547690 w 1909356"/>
                <a:gd name="connsiteY181" fmla="*/ 1059194 h 1104362"/>
                <a:gd name="connsiteX182" fmla="*/ 550719 w 1909356"/>
                <a:gd name="connsiteY182" fmla="*/ 1044412 h 1104362"/>
                <a:gd name="connsiteX183" fmla="*/ 553739 w 1909356"/>
                <a:gd name="connsiteY183" fmla="*/ 1027695 h 1104362"/>
                <a:gd name="connsiteX184" fmla="*/ 556768 w 1909356"/>
                <a:gd name="connsiteY184" fmla="*/ 1009102 h 1104362"/>
                <a:gd name="connsiteX185" fmla="*/ 559797 w 1909356"/>
                <a:gd name="connsiteY185" fmla="*/ 988700 h 1104362"/>
                <a:gd name="connsiteX186" fmla="*/ 562826 w 1909356"/>
                <a:gd name="connsiteY186" fmla="*/ 966573 h 1104362"/>
                <a:gd name="connsiteX187" fmla="*/ 565845 w 1909356"/>
                <a:gd name="connsiteY187" fmla="*/ 942818 h 1104362"/>
                <a:gd name="connsiteX188" fmla="*/ 568874 w 1909356"/>
                <a:gd name="connsiteY188" fmla="*/ 917519 h 1104362"/>
                <a:gd name="connsiteX189" fmla="*/ 571903 w 1909356"/>
                <a:gd name="connsiteY189" fmla="*/ 890783 h 1104362"/>
                <a:gd name="connsiteX190" fmla="*/ 574922 w 1909356"/>
                <a:gd name="connsiteY190" fmla="*/ 862703 h 1104362"/>
                <a:gd name="connsiteX191" fmla="*/ 577951 w 1909356"/>
                <a:gd name="connsiteY191" fmla="*/ 833395 h 1104362"/>
                <a:gd name="connsiteX192" fmla="*/ 580980 w 1909356"/>
                <a:gd name="connsiteY192" fmla="*/ 802981 h 1104362"/>
                <a:gd name="connsiteX193" fmla="*/ 584000 w 1909356"/>
                <a:gd name="connsiteY193" fmla="*/ 771587 h 1104362"/>
                <a:gd name="connsiteX194" fmla="*/ 587029 w 1909356"/>
                <a:gd name="connsiteY194" fmla="*/ 739316 h 1104362"/>
                <a:gd name="connsiteX195" fmla="*/ 590058 w 1909356"/>
                <a:gd name="connsiteY195" fmla="*/ 706312 h 1104362"/>
                <a:gd name="connsiteX196" fmla="*/ 593077 w 1909356"/>
                <a:gd name="connsiteY196" fmla="*/ 672692 h 1104362"/>
                <a:gd name="connsiteX197" fmla="*/ 596106 w 1909356"/>
                <a:gd name="connsiteY197" fmla="*/ 638601 h 1104362"/>
                <a:gd name="connsiteX198" fmla="*/ 599135 w 1909356"/>
                <a:gd name="connsiteY198" fmla="*/ 604169 h 1104362"/>
                <a:gd name="connsiteX199" fmla="*/ 602154 w 1909356"/>
                <a:gd name="connsiteY199" fmla="*/ 569531 h 1104362"/>
                <a:gd name="connsiteX200" fmla="*/ 605183 w 1909356"/>
                <a:gd name="connsiteY200" fmla="*/ 534826 h 1104362"/>
                <a:gd name="connsiteX201" fmla="*/ 608212 w 1909356"/>
                <a:gd name="connsiteY201" fmla="*/ 500188 h 1104362"/>
                <a:gd name="connsiteX202" fmla="*/ 611241 w 1909356"/>
                <a:gd name="connsiteY202" fmla="*/ 465756 h 1104362"/>
                <a:gd name="connsiteX203" fmla="*/ 614261 w 1909356"/>
                <a:gd name="connsiteY203" fmla="*/ 431665 h 1104362"/>
                <a:gd name="connsiteX204" fmla="*/ 617290 w 1909356"/>
                <a:gd name="connsiteY204" fmla="*/ 398050 h 1104362"/>
                <a:gd name="connsiteX205" fmla="*/ 620318 w 1909356"/>
                <a:gd name="connsiteY205" fmla="*/ 365043 h 1104362"/>
                <a:gd name="connsiteX206" fmla="*/ 623338 w 1909356"/>
                <a:gd name="connsiteY206" fmla="*/ 332774 h 1104362"/>
                <a:gd name="connsiteX207" fmla="*/ 626367 w 1909356"/>
                <a:gd name="connsiteY207" fmla="*/ 301372 h 1104362"/>
                <a:gd name="connsiteX208" fmla="*/ 629396 w 1909356"/>
                <a:gd name="connsiteY208" fmla="*/ 270959 h 1104362"/>
                <a:gd name="connsiteX209" fmla="*/ 632415 w 1909356"/>
                <a:gd name="connsiteY209" fmla="*/ 241656 h 1104362"/>
                <a:gd name="connsiteX210" fmla="*/ 635444 w 1909356"/>
                <a:gd name="connsiteY210" fmla="*/ 213578 h 1104362"/>
                <a:gd name="connsiteX211" fmla="*/ 638473 w 1909356"/>
                <a:gd name="connsiteY211" fmla="*/ 186837 h 1104362"/>
                <a:gd name="connsiteX212" fmla="*/ 641493 w 1909356"/>
                <a:gd name="connsiteY212" fmla="*/ 161537 h 1104362"/>
                <a:gd name="connsiteX213" fmla="*/ 644522 w 1909356"/>
                <a:gd name="connsiteY213" fmla="*/ 137780 h 1104362"/>
                <a:gd name="connsiteX214" fmla="*/ 647550 w 1909356"/>
                <a:gd name="connsiteY214" fmla="*/ 115657 h 1104362"/>
                <a:gd name="connsiteX215" fmla="*/ 650570 w 1909356"/>
                <a:gd name="connsiteY215" fmla="*/ 95258 h 1104362"/>
                <a:gd name="connsiteX216" fmla="*/ 653599 w 1909356"/>
                <a:gd name="connsiteY216" fmla="*/ 76662 h 1104362"/>
                <a:gd name="connsiteX217" fmla="*/ 656628 w 1909356"/>
                <a:gd name="connsiteY217" fmla="*/ 59942 h 1104362"/>
                <a:gd name="connsiteX218" fmla="*/ 659647 w 1909356"/>
                <a:gd name="connsiteY218" fmla="*/ 45165 h 1104362"/>
                <a:gd name="connsiteX219" fmla="*/ 662676 w 1909356"/>
                <a:gd name="connsiteY219" fmla="*/ 32389 h 1104362"/>
                <a:gd name="connsiteX220" fmla="*/ 665705 w 1909356"/>
                <a:gd name="connsiteY220" fmla="*/ 21665 h 1104362"/>
                <a:gd name="connsiteX221" fmla="*/ 668725 w 1909356"/>
                <a:gd name="connsiteY221" fmla="*/ 13033 h 1104362"/>
                <a:gd name="connsiteX222" fmla="*/ 671754 w 1909356"/>
                <a:gd name="connsiteY222" fmla="*/ 6530 h 1104362"/>
                <a:gd name="connsiteX223" fmla="*/ 674782 w 1909356"/>
                <a:gd name="connsiteY223" fmla="*/ 2180 h 1104362"/>
                <a:gd name="connsiteX224" fmla="*/ 677811 w 1909356"/>
                <a:gd name="connsiteY224" fmla="*/ 1 h 1104362"/>
                <a:gd name="connsiteX225" fmla="*/ 680831 w 1909356"/>
                <a:gd name="connsiteY225" fmla="*/ 1 h 1104362"/>
                <a:gd name="connsiteX226" fmla="*/ 683860 w 1909356"/>
                <a:gd name="connsiteY226" fmla="*/ 2180 h 1104362"/>
                <a:gd name="connsiteX227" fmla="*/ 686889 w 1909356"/>
                <a:gd name="connsiteY227" fmla="*/ 6530 h 1104362"/>
                <a:gd name="connsiteX228" fmla="*/ 689908 w 1909356"/>
                <a:gd name="connsiteY228" fmla="*/ 13033 h 1104362"/>
                <a:gd name="connsiteX229" fmla="*/ 692937 w 1909356"/>
                <a:gd name="connsiteY229" fmla="*/ 21665 h 1104362"/>
                <a:gd name="connsiteX230" fmla="*/ 695966 w 1909356"/>
                <a:gd name="connsiteY230" fmla="*/ 32389 h 1104362"/>
                <a:gd name="connsiteX231" fmla="*/ 698985 w 1909356"/>
                <a:gd name="connsiteY231" fmla="*/ 45165 h 1104362"/>
                <a:gd name="connsiteX232" fmla="*/ 702014 w 1909356"/>
                <a:gd name="connsiteY232" fmla="*/ 59942 h 1104362"/>
                <a:gd name="connsiteX233" fmla="*/ 705043 w 1909356"/>
                <a:gd name="connsiteY233" fmla="*/ 76662 h 1104362"/>
                <a:gd name="connsiteX234" fmla="*/ 708063 w 1909356"/>
                <a:gd name="connsiteY234" fmla="*/ 95258 h 1104362"/>
                <a:gd name="connsiteX235" fmla="*/ 711092 w 1909356"/>
                <a:gd name="connsiteY235" fmla="*/ 115657 h 1104362"/>
                <a:gd name="connsiteX236" fmla="*/ 714121 w 1909356"/>
                <a:gd name="connsiteY236" fmla="*/ 137780 h 1104362"/>
                <a:gd name="connsiteX237" fmla="*/ 717140 w 1909356"/>
                <a:gd name="connsiteY237" fmla="*/ 161537 h 1104362"/>
                <a:gd name="connsiteX238" fmla="*/ 720169 w 1909356"/>
                <a:gd name="connsiteY238" fmla="*/ 186837 h 1104362"/>
                <a:gd name="connsiteX239" fmla="*/ 723198 w 1909356"/>
                <a:gd name="connsiteY239" fmla="*/ 213578 h 1104362"/>
                <a:gd name="connsiteX240" fmla="*/ 726217 w 1909356"/>
                <a:gd name="connsiteY240" fmla="*/ 241656 h 1104362"/>
                <a:gd name="connsiteX241" fmla="*/ 729246 w 1909356"/>
                <a:gd name="connsiteY241" fmla="*/ 270959 h 1104362"/>
                <a:gd name="connsiteX242" fmla="*/ 732275 w 1909356"/>
                <a:gd name="connsiteY242" fmla="*/ 301372 h 1104362"/>
                <a:gd name="connsiteX243" fmla="*/ 735304 w 1909356"/>
                <a:gd name="connsiteY243" fmla="*/ 332774 h 1104362"/>
                <a:gd name="connsiteX244" fmla="*/ 738324 w 1909356"/>
                <a:gd name="connsiteY244" fmla="*/ 365043 h 1104362"/>
                <a:gd name="connsiteX245" fmla="*/ 741353 w 1909356"/>
                <a:gd name="connsiteY245" fmla="*/ 398050 h 1104362"/>
                <a:gd name="connsiteX246" fmla="*/ 744372 w 1909356"/>
                <a:gd name="connsiteY246" fmla="*/ 431665 h 1104362"/>
                <a:gd name="connsiteX247" fmla="*/ 747401 w 1909356"/>
                <a:gd name="connsiteY247" fmla="*/ 465756 h 1104362"/>
                <a:gd name="connsiteX248" fmla="*/ 750430 w 1909356"/>
                <a:gd name="connsiteY248" fmla="*/ 500188 h 1104362"/>
                <a:gd name="connsiteX249" fmla="*/ 753459 w 1909356"/>
                <a:gd name="connsiteY249" fmla="*/ 534826 h 1104362"/>
                <a:gd name="connsiteX250" fmla="*/ 756478 w 1909356"/>
                <a:gd name="connsiteY250" fmla="*/ 569531 h 1104362"/>
                <a:gd name="connsiteX251" fmla="*/ 759507 w 1909356"/>
                <a:gd name="connsiteY251" fmla="*/ 604169 h 1104362"/>
                <a:gd name="connsiteX252" fmla="*/ 762536 w 1909356"/>
                <a:gd name="connsiteY252" fmla="*/ 638601 h 1104362"/>
                <a:gd name="connsiteX253" fmla="*/ 765556 w 1909356"/>
                <a:gd name="connsiteY253" fmla="*/ 672692 h 1104362"/>
                <a:gd name="connsiteX254" fmla="*/ 768585 w 1909356"/>
                <a:gd name="connsiteY254" fmla="*/ 706312 h 1104362"/>
                <a:gd name="connsiteX255" fmla="*/ 771614 w 1909356"/>
                <a:gd name="connsiteY255" fmla="*/ 739316 h 1104362"/>
                <a:gd name="connsiteX256" fmla="*/ 774633 w 1909356"/>
                <a:gd name="connsiteY256" fmla="*/ 771587 h 1104362"/>
                <a:gd name="connsiteX257" fmla="*/ 777662 w 1909356"/>
                <a:gd name="connsiteY257" fmla="*/ 802981 h 1104362"/>
                <a:gd name="connsiteX258" fmla="*/ 780691 w 1909356"/>
                <a:gd name="connsiteY258" fmla="*/ 833366 h 1104362"/>
                <a:gd name="connsiteX259" fmla="*/ 783710 w 1909356"/>
                <a:gd name="connsiteY259" fmla="*/ 862675 h 1104362"/>
                <a:gd name="connsiteX260" fmla="*/ 786739 w 1909356"/>
                <a:gd name="connsiteY260" fmla="*/ 890754 h 1104362"/>
                <a:gd name="connsiteX261" fmla="*/ 789768 w 1909356"/>
                <a:gd name="connsiteY261" fmla="*/ 917491 h 1104362"/>
                <a:gd name="connsiteX262" fmla="*/ 792788 w 1909356"/>
                <a:gd name="connsiteY262" fmla="*/ 942799 h 1104362"/>
                <a:gd name="connsiteX263" fmla="*/ 795817 w 1909356"/>
                <a:gd name="connsiteY263" fmla="*/ 966554 h 1104362"/>
                <a:gd name="connsiteX264" fmla="*/ 798846 w 1909356"/>
                <a:gd name="connsiteY264" fmla="*/ 988681 h 1104362"/>
                <a:gd name="connsiteX265" fmla="*/ 801865 w 1909356"/>
                <a:gd name="connsiteY265" fmla="*/ 1009083 h 1104362"/>
                <a:gd name="connsiteX266" fmla="*/ 804894 w 1909356"/>
                <a:gd name="connsiteY266" fmla="*/ 1027676 h 1104362"/>
                <a:gd name="connsiteX267" fmla="*/ 807923 w 1909356"/>
                <a:gd name="connsiteY267" fmla="*/ 1044402 h 1104362"/>
                <a:gd name="connsiteX268" fmla="*/ 810942 w 1909356"/>
                <a:gd name="connsiteY268" fmla="*/ 1059175 h 1104362"/>
                <a:gd name="connsiteX269" fmla="*/ 813971 w 1909356"/>
                <a:gd name="connsiteY269" fmla="*/ 1071958 h 1104362"/>
                <a:gd name="connsiteX270" fmla="*/ 817000 w 1909356"/>
                <a:gd name="connsiteY270" fmla="*/ 1082683 h 1104362"/>
                <a:gd name="connsiteX271" fmla="*/ 820029 w 1909356"/>
                <a:gd name="connsiteY271" fmla="*/ 1091313 h 1104362"/>
                <a:gd name="connsiteX272" fmla="*/ 823049 w 1909356"/>
                <a:gd name="connsiteY272" fmla="*/ 1097818 h 1104362"/>
                <a:gd name="connsiteX273" fmla="*/ 826078 w 1909356"/>
                <a:gd name="connsiteY273" fmla="*/ 1102171 h 1104362"/>
                <a:gd name="connsiteX274" fmla="*/ 829107 w 1909356"/>
                <a:gd name="connsiteY274" fmla="*/ 1104352 h 1104362"/>
                <a:gd name="connsiteX275" fmla="*/ 832126 w 1909356"/>
                <a:gd name="connsiteY275" fmla="*/ 1104362 h 1104362"/>
                <a:gd name="connsiteX276" fmla="*/ 835155 w 1909356"/>
                <a:gd name="connsiteY276" fmla="*/ 1102181 h 1104362"/>
                <a:gd name="connsiteX277" fmla="*/ 838184 w 1909356"/>
                <a:gd name="connsiteY277" fmla="*/ 1097837 h 1104362"/>
                <a:gd name="connsiteX278" fmla="*/ 841203 w 1909356"/>
                <a:gd name="connsiteY278" fmla="*/ 1091332 h 1104362"/>
                <a:gd name="connsiteX279" fmla="*/ 844232 w 1909356"/>
                <a:gd name="connsiteY279" fmla="*/ 1082702 h 1104362"/>
                <a:gd name="connsiteX280" fmla="*/ 847261 w 1909356"/>
                <a:gd name="connsiteY280" fmla="*/ 1071977 h 1104362"/>
                <a:gd name="connsiteX281" fmla="*/ 850281 w 1909356"/>
                <a:gd name="connsiteY281" fmla="*/ 1059204 h 1104362"/>
                <a:gd name="connsiteX282" fmla="*/ 853310 w 1909356"/>
                <a:gd name="connsiteY282" fmla="*/ 1044431 h 1104362"/>
                <a:gd name="connsiteX283" fmla="*/ 856338 w 1909356"/>
                <a:gd name="connsiteY283" fmla="*/ 1027714 h 1104362"/>
                <a:gd name="connsiteX284" fmla="*/ 859367 w 1909356"/>
                <a:gd name="connsiteY284" fmla="*/ 1009121 h 1104362"/>
                <a:gd name="connsiteX285" fmla="*/ 862387 w 1909356"/>
                <a:gd name="connsiteY285" fmla="*/ 988719 h 1104362"/>
                <a:gd name="connsiteX286" fmla="*/ 865416 w 1909356"/>
                <a:gd name="connsiteY286" fmla="*/ 966602 h 1104362"/>
                <a:gd name="connsiteX287" fmla="*/ 868435 w 1909356"/>
                <a:gd name="connsiteY287" fmla="*/ 942846 h 1104362"/>
                <a:gd name="connsiteX288" fmla="*/ 871464 w 1909356"/>
                <a:gd name="connsiteY288" fmla="*/ 917548 h 1104362"/>
                <a:gd name="connsiteX289" fmla="*/ 874493 w 1909356"/>
                <a:gd name="connsiteY289" fmla="*/ 890802 h 1104362"/>
                <a:gd name="connsiteX290" fmla="*/ 877522 w 1909356"/>
                <a:gd name="connsiteY290" fmla="*/ 862732 h 1104362"/>
                <a:gd name="connsiteX291" fmla="*/ 880541 w 1909356"/>
                <a:gd name="connsiteY291" fmla="*/ 833433 h 1104362"/>
                <a:gd name="connsiteX292" fmla="*/ 883570 w 1909356"/>
                <a:gd name="connsiteY292" fmla="*/ 803019 h 1104362"/>
                <a:gd name="connsiteX293" fmla="*/ 886599 w 1909356"/>
                <a:gd name="connsiteY293" fmla="*/ 771616 h 1104362"/>
                <a:gd name="connsiteX294" fmla="*/ 889619 w 1909356"/>
                <a:gd name="connsiteY294" fmla="*/ 739345 h 1104362"/>
                <a:gd name="connsiteX295" fmla="*/ 892648 w 1909356"/>
                <a:gd name="connsiteY295" fmla="*/ 706341 h 1104362"/>
                <a:gd name="connsiteX296" fmla="*/ 895677 w 1909356"/>
                <a:gd name="connsiteY296" fmla="*/ 672726 h 1104362"/>
                <a:gd name="connsiteX297" fmla="*/ 898696 w 1909356"/>
                <a:gd name="connsiteY297" fmla="*/ 638635 h 1104362"/>
                <a:gd name="connsiteX298" fmla="*/ 901725 w 1909356"/>
                <a:gd name="connsiteY298" fmla="*/ 604203 h 1104362"/>
                <a:gd name="connsiteX299" fmla="*/ 904754 w 1909356"/>
                <a:gd name="connsiteY299" fmla="*/ 569566 h 1104362"/>
                <a:gd name="connsiteX300" fmla="*/ 907773 w 1909356"/>
                <a:gd name="connsiteY300" fmla="*/ 534860 h 1104362"/>
                <a:gd name="connsiteX301" fmla="*/ 910802 w 1909356"/>
                <a:gd name="connsiteY301" fmla="*/ 500223 h 1104362"/>
                <a:gd name="connsiteX302" fmla="*/ 913831 w 1909356"/>
                <a:gd name="connsiteY302" fmla="*/ 465791 h 1104362"/>
                <a:gd name="connsiteX303" fmla="*/ 916851 w 1909356"/>
                <a:gd name="connsiteY303" fmla="*/ 431699 h 1104362"/>
                <a:gd name="connsiteX304" fmla="*/ 919880 w 1909356"/>
                <a:gd name="connsiteY304" fmla="*/ 398083 h 1104362"/>
                <a:gd name="connsiteX305" fmla="*/ 922909 w 1909356"/>
                <a:gd name="connsiteY305" fmla="*/ 365075 h 1104362"/>
                <a:gd name="connsiteX306" fmla="*/ 925938 w 1909356"/>
                <a:gd name="connsiteY306" fmla="*/ 332806 h 1104362"/>
                <a:gd name="connsiteX307" fmla="*/ 928957 w 1909356"/>
                <a:gd name="connsiteY307" fmla="*/ 301402 h 1104362"/>
                <a:gd name="connsiteX308" fmla="*/ 931986 w 1909356"/>
                <a:gd name="connsiteY308" fmla="*/ 270988 h 1104362"/>
                <a:gd name="connsiteX309" fmla="*/ 935015 w 1909356"/>
                <a:gd name="connsiteY309" fmla="*/ 241685 h 1104362"/>
                <a:gd name="connsiteX310" fmla="*/ 938034 w 1909356"/>
                <a:gd name="connsiteY310" fmla="*/ 213606 h 1104362"/>
                <a:gd name="connsiteX311" fmla="*/ 941063 w 1909356"/>
                <a:gd name="connsiteY311" fmla="*/ 186862 h 1104362"/>
                <a:gd name="connsiteX312" fmla="*/ 944092 w 1909356"/>
                <a:gd name="connsiteY312" fmla="*/ 161562 h 1104362"/>
                <a:gd name="connsiteX313" fmla="*/ 947112 w 1909356"/>
                <a:gd name="connsiteY313" fmla="*/ 137803 h 1104362"/>
                <a:gd name="connsiteX314" fmla="*/ 950141 w 1909356"/>
                <a:gd name="connsiteY314" fmla="*/ 115679 h 1104362"/>
                <a:gd name="connsiteX315" fmla="*/ 953170 w 1909356"/>
                <a:gd name="connsiteY315" fmla="*/ 95278 h 1104362"/>
                <a:gd name="connsiteX316" fmla="*/ 956189 w 1909356"/>
                <a:gd name="connsiteY316" fmla="*/ 76679 h 1104362"/>
                <a:gd name="connsiteX317" fmla="*/ 959218 w 1909356"/>
                <a:gd name="connsiteY317" fmla="*/ 59958 h 1104362"/>
                <a:gd name="connsiteX318" fmla="*/ 962247 w 1909356"/>
                <a:gd name="connsiteY318" fmla="*/ 45179 h 1104362"/>
                <a:gd name="connsiteX319" fmla="*/ 965266 w 1909356"/>
                <a:gd name="connsiteY319" fmla="*/ 32401 h 1104362"/>
                <a:gd name="connsiteX320" fmla="*/ 968295 w 1909356"/>
                <a:gd name="connsiteY320" fmla="*/ 21674 h 1104362"/>
                <a:gd name="connsiteX321" fmla="*/ 971324 w 1909356"/>
                <a:gd name="connsiteY321" fmla="*/ 13041 h 1104362"/>
                <a:gd name="connsiteX322" fmla="*/ 974344 w 1909356"/>
                <a:gd name="connsiteY322" fmla="*/ 6535 h 1104362"/>
                <a:gd name="connsiteX323" fmla="*/ 977373 w 1909356"/>
                <a:gd name="connsiteY323" fmla="*/ 2184 h 1104362"/>
                <a:gd name="connsiteX324" fmla="*/ 980402 w 1909356"/>
                <a:gd name="connsiteY324" fmla="*/ 2 h 1104362"/>
                <a:gd name="connsiteX325" fmla="*/ 983421 w 1909356"/>
                <a:gd name="connsiteY325" fmla="*/ 0 h 1104362"/>
                <a:gd name="connsiteX326" fmla="*/ 986450 w 1909356"/>
                <a:gd name="connsiteY326" fmla="*/ 2177 h 1104362"/>
                <a:gd name="connsiteX327" fmla="*/ 989479 w 1909356"/>
                <a:gd name="connsiteY327" fmla="*/ 6525 h 1104362"/>
                <a:gd name="connsiteX328" fmla="*/ 992508 w 1909356"/>
                <a:gd name="connsiteY328" fmla="*/ 13025 h 1104362"/>
                <a:gd name="connsiteX329" fmla="*/ 995527 w 1909356"/>
                <a:gd name="connsiteY329" fmla="*/ 21654 h 1104362"/>
                <a:gd name="connsiteX330" fmla="*/ 998556 w 1909356"/>
                <a:gd name="connsiteY330" fmla="*/ 32377 h 1104362"/>
                <a:gd name="connsiteX331" fmla="*/ 1001585 w 1909356"/>
                <a:gd name="connsiteY331" fmla="*/ 45151 h 1104362"/>
                <a:gd name="connsiteX332" fmla="*/ 1004605 w 1909356"/>
                <a:gd name="connsiteY332" fmla="*/ 59927 h 1104362"/>
                <a:gd name="connsiteX333" fmla="*/ 1007634 w 1909356"/>
                <a:gd name="connsiteY333" fmla="*/ 76644 h 1104362"/>
                <a:gd name="connsiteX334" fmla="*/ 1010662 w 1909356"/>
                <a:gd name="connsiteY334" fmla="*/ 95239 h 1104362"/>
                <a:gd name="connsiteX335" fmla="*/ 1013682 w 1909356"/>
                <a:gd name="connsiteY335" fmla="*/ 115636 h 1104362"/>
                <a:gd name="connsiteX336" fmla="*/ 1016711 w 1909356"/>
                <a:gd name="connsiteY336" fmla="*/ 137756 h 1104362"/>
                <a:gd name="connsiteX337" fmla="*/ 1019740 w 1909356"/>
                <a:gd name="connsiteY337" fmla="*/ 161513 h 1104362"/>
                <a:gd name="connsiteX338" fmla="*/ 1022759 w 1909356"/>
                <a:gd name="connsiteY338" fmla="*/ 186811 h 1104362"/>
                <a:gd name="connsiteX339" fmla="*/ 1025788 w 1909356"/>
                <a:gd name="connsiteY339" fmla="*/ 213551 h 1104362"/>
                <a:gd name="connsiteX340" fmla="*/ 1028817 w 1909356"/>
                <a:gd name="connsiteY340" fmla="*/ 241627 h 1104362"/>
                <a:gd name="connsiteX341" fmla="*/ 1031837 w 1909356"/>
                <a:gd name="connsiteY341" fmla="*/ 270929 h 1104362"/>
                <a:gd name="connsiteX342" fmla="*/ 1034865 w 1909356"/>
                <a:gd name="connsiteY342" fmla="*/ 301341 h 1104362"/>
                <a:gd name="connsiteX343" fmla="*/ 1037895 w 1909356"/>
                <a:gd name="connsiteY343" fmla="*/ 332743 h 1104362"/>
                <a:gd name="connsiteX344" fmla="*/ 1040914 w 1909356"/>
                <a:gd name="connsiteY344" fmla="*/ 365010 h 1104362"/>
                <a:gd name="connsiteX345" fmla="*/ 1043943 w 1909356"/>
                <a:gd name="connsiteY345" fmla="*/ 398016 h 1104362"/>
                <a:gd name="connsiteX346" fmla="*/ 1046972 w 1909356"/>
                <a:gd name="connsiteY346" fmla="*/ 431631 h 1104362"/>
                <a:gd name="connsiteX347" fmla="*/ 1049991 w 1909356"/>
                <a:gd name="connsiteY347" fmla="*/ 465722 h 1104362"/>
                <a:gd name="connsiteX348" fmla="*/ 1053020 w 1909356"/>
                <a:gd name="connsiteY348" fmla="*/ 500154 h 1104362"/>
                <a:gd name="connsiteX349" fmla="*/ 1056049 w 1909356"/>
                <a:gd name="connsiteY349" fmla="*/ 534791 h 1104362"/>
                <a:gd name="connsiteX350" fmla="*/ 1059078 w 1909356"/>
                <a:gd name="connsiteY350" fmla="*/ 569497 h 1104362"/>
                <a:gd name="connsiteX351" fmla="*/ 1062098 w 1909356"/>
                <a:gd name="connsiteY351" fmla="*/ 604134 h 1104362"/>
                <a:gd name="connsiteX352" fmla="*/ 1065126 w 1909356"/>
                <a:gd name="connsiteY352" fmla="*/ 638567 h 1104362"/>
                <a:gd name="connsiteX353" fmla="*/ 1068155 w 1909356"/>
                <a:gd name="connsiteY353" fmla="*/ 672658 h 1104362"/>
                <a:gd name="connsiteX354" fmla="*/ 1071175 w 1909356"/>
                <a:gd name="connsiteY354" fmla="*/ 706274 h 1104362"/>
                <a:gd name="connsiteX355" fmla="*/ 1074204 w 1909356"/>
                <a:gd name="connsiteY355" fmla="*/ 739278 h 1104362"/>
                <a:gd name="connsiteX356" fmla="*/ 1077233 w 1909356"/>
                <a:gd name="connsiteY356" fmla="*/ 771549 h 1104362"/>
                <a:gd name="connsiteX357" fmla="*/ 1080252 w 1909356"/>
                <a:gd name="connsiteY357" fmla="*/ 802953 h 1104362"/>
                <a:gd name="connsiteX358" fmla="*/ 1083281 w 1909356"/>
                <a:gd name="connsiteY358" fmla="*/ 833366 h 1104362"/>
                <a:gd name="connsiteX359" fmla="*/ 1086310 w 1909356"/>
                <a:gd name="connsiteY359" fmla="*/ 862675 h 1104362"/>
                <a:gd name="connsiteX360" fmla="*/ 1089329 w 1909356"/>
                <a:gd name="connsiteY360" fmla="*/ 890754 h 1104362"/>
                <a:gd name="connsiteX361" fmla="*/ 1092359 w 1909356"/>
                <a:gd name="connsiteY361" fmla="*/ 917491 h 1104362"/>
                <a:gd name="connsiteX362" fmla="*/ 1095387 w 1909356"/>
                <a:gd name="connsiteY362" fmla="*/ 942799 h 1104362"/>
                <a:gd name="connsiteX363" fmla="*/ 1098407 w 1909356"/>
                <a:gd name="connsiteY363" fmla="*/ 966554 h 1104362"/>
                <a:gd name="connsiteX364" fmla="*/ 1101436 w 1909356"/>
                <a:gd name="connsiteY364" fmla="*/ 988681 h 1104362"/>
                <a:gd name="connsiteX365" fmla="*/ 1104465 w 1909356"/>
                <a:gd name="connsiteY365" fmla="*/ 1009083 h 1104362"/>
                <a:gd name="connsiteX366" fmla="*/ 1107484 w 1909356"/>
                <a:gd name="connsiteY366" fmla="*/ 1027676 h 1104362"/>
                <a:gd name="connsiteX367" fmla="*/ 1110513 w 1909356"/>
                <a:gd name="connsiteY367" fmla="*/ 1044402 h 1104362"/>
                <a:gd name="connsiteX368" fmla="*/ 1113542 w 1909356"/>
                <a:gd name="connsiteY368" fmla="*/ 1059175 h 1104362"/>
                <a:gd name="connsiteX369" fmla="*/ 1116562 w 1909356"/>
                <a:gd name="connsiteY369" fmla="*/ 1071958 h 1104362"/>
                <a:gd name="connsiteX370" fmla="*/ 1119590 w 1909356"/>
                <a:gd name="connsiteY370" fmla="*/ 1082683 h 1104362"/>
                <a:gd name="connsiteX371" fmla="*/ 1122619 w 1909356"/>
                <a:gd name="connsiteY371" fmla="*/ 1091313 h 1104362"/>
                <a:gd name="connsiteX372" fmla="*/ 1125639 w 1909356"/>
                <a:gd name="connsiteY372" fmla="*/ 1097818 h 1104362"/>
                <a:gd name="connsiteX373" fmla="*/ 1128668 w 1909356"/>
                <a:gd name="connsiteY373" fmla="*/ 1102171 h 1104362"/>
                <a:gd name="connsiteX374" fmla="*/ 1131697 w 1909356"/>
                <a:gd name="connsiteY374" fmla="*/ 1104352 h 1104362"/>
                <a:gd name="connsiteX375" fmla="*/ 1134726 w 1909356"/>
                <a:gd name="connsiteY375" fmla="*/ 1104362 h 1104362"/>
                <a:gd name="connsiteX376" fmla="*/ 1137745 w 1909356"/>
                <a:gd name="connsiteY376" fmla="*/ 1102181 h 1104362"/>
                <a:gd name="connsiteX377" fmla="*/ 1140774 w 1909356"/>
                <a:gd name="connsiteY377" fmla="*/ 1097837 h 1104362"/>
                <a:gd name="connsiteX378" fmla="*/ 1143803 w 1909356"/>
                <a:gd name="connsiteY378" fmla="*/ 1091332 h 1104362"/>
                <a:gd name="connsiteX379" fmla="*/ 1146822 w 1909356"/>
                <a:gd name="connsiteY379" fmla="*/ 1082702 h 1104362"/>
                <a:gd name="connsiteX380" fmla="*/ 1149851 w 1909356"/>
                <a:gd name="connsiteY380" fmla="*/ 1071977 h 1104362"/>
                <a:gd name="connsiteX381" fmla="*/ 1152880 w 1909356"/>
                <a:gd name="connsiteY381" fmla="*/ 1059204 h 1104362"/>
                <a:gd name="connsiteX382" fmla="*/ 1155900 w 1909356"/>
                <a:gd name="connsiteY382" fmla="*/ 1044431 h 1104362"/>
                <a:gd name="connsiteX383" fmla="*/ 1158929 w 1909356"/>
                <a:gd name="connsiteY383" fmla="*/ 1027714 h 1104362"/>
                <a:gd name="connsiteX384" fmla="*/ 1161958 w 1909356"/>
                <a:gd name="connsiteY384" fmla="*/ 1009121 h 1104362"/>
                <a:gd name="connsiteX385" fmla="*/ 1164977 w 1909356"/>
                <a:gd name="connsiteY385" fmla="*/ 988719 h 1104362"/>
                <a:gd name="connsiteX386" fmla="*/ 1168006 w 1909356"/>
                <a:gd name="connsiteY386" fmla="*/ 966602 h 1104362"/>
                <a:gd name="connsiteX387" fmla="*/ 1171035 w 1909356"/>
                <a:gd name="connsiteY387" fmla="*/ 942846 h 1104362"/>
                <a:gd name="connsiteX388" fmla="*/ 1174054 w 1909356"/>
                <a:gd name="connsiteY388" fmla="*/ 917548 h 1104362"/>
                <a:gd name="connsiteX389" fmla="*/ 1177083 w 1909356"/>
                <a:gd name="connsiteY389" fmla="*/ 890802 h 1104362"/>
                <a:gd name="connsiteX390" fmla="*/ 1180112 w 1909356"/>
                <a:gd name="connsiteY390" fmla="*/ 862732 h 1104362"/>
                <a:gd name="connsiteX391" fmla="*/ 1183132 w 1909356"/>
                <a:gd name="connsiteY391" fmla="*/ 833433 h 1104362"/>
                <a:gd name="connsiteX392" fmla="*/ 1186161 w 1909356"/>
                <a:gd name="connsiteY392" fmla="*/ 803019 h 1104362"/>
                <a:gd name="connsiteX393" fmla="*/ 1189190 w 1909356"/>
                <a:gd name="connsiteY393" fmla="*/ 771616 h 1104362"/>
                <a:gd name="connsiteX394" fmla="*/ 1192209 w 1909356"/>
                <a:gd name="connsiteY394" fmla="*/ 739345 h 1104362"/>
                <a:gd name="connsiteX395" fmla="*/ 1195238 w 1909356"/>
                <a:gd name="connsiteY395" fmla="*/ 706341 h 1104362"/>
                <a:gd name="connsiteX396" fmla="*/ 1198267 w 1909356"/>
                <a:gd name="connsiteY396" fmla="*/ 672726 h 1104362"/>
                <a:gd name="connsiteX397" fmla="*/ 1201296 w 1909356"/>
                <a:gd name="connsiteY397" fmla="*/ 638635 h 1104362"/>
                <a:gd name="connsiteX398" fmla="*/ 1204315 w 1909356"/>
                <a:gd name="connsiteY398" fmla="*/ 604203 h 1104362"/>
                <a:gd name="connsiteX399" fmla="*/ 1207344 w 1909356"/>
                <a:gd name="connsiteY399" fmla="*/ 569566 h 1104362"/>
                <a:gd name="connsiteX400" fmla="*/ 1210373 w 1909356"/>
                <a:gd name="connsiteY400" fmla="*/ 534860 h 1104362"/>
                <a:gd name="connsiteX401" fmla="*/ 1213393 w 1909356"/>
                <a:gd name="connsiteY401" fmla="*/ 500223 h 1104362"/>
                <a:gd name="connsiteX402" fmla="*/ 1216422 w 1909356"/>
                <a:gd name="connsiteY402" fmla="*/ 465791 h 1104362"/>
                <a:gd name="connsiteX403" fmla="*/ 1219450 w 1909356"/>
                <a:gd name="connsiteY403" fmla="*/ 431699 h 1104362"/>
                <a:gd name="connsiteX404" fmla="*/ 1222470 w 1909356"/>
                <a:gd name="connsiteY404" fmla="*/ 398083 h 1104362"/>
                <a:gd name="connsiteX405" fmla="*/ 1225499 w 1909356"/>
                <a:gd name="connsiteY405" fmla="*/ 365075 h 1104362"/>
                <a:gd name="connsiteX406" fmla="*/ 1228528 w 1909356"/>
                <a:gd name="connsiteY406" fmla="*/ 332806 h 1104362"/>
                <a:gd name="connsiteX407" fmla="*/ 1231547 w 1909356"/>
                <a:gd name="connsiteY407" fmla="*/ 301402 h 1104362"/>
                <a:gd name="connsiteX408" fmla="*/ 1234576 w 1909356"/>
                <a:gd name="connsiteY408" fmla="*/ 270988 h 1104362"/>
                <a:gd name="connsiteX409" fmla="*/ 1237605 w 1909356"/>
                <a:gd name="connsiteY409" fmla="*/ 241685 h 1104362"/>
                <a:gd name="connsiteX410" fmla="*/ 1240625 w 1909356"/>
                <a:gd name="connsiteY410" fmla="*/ 213606 h 1104362"/>
                <a:gd name="connsiteX411" fmla="*/ 1243654 w 1909356"/>
                <a:gd name="connsiteY411" fmla="*/ 186862 h 1104362"/>
                <a:gd name="connsiteX412" fmla="*/ 1246683 w 1909356"/>
                <a:gd name="connsiteY412" fmla="*/ 161562 h 1104362"/>
                <a:gd name="connsiteX413" fmla="*/ 1249702 w 1909356"/>
                <a:gd name="connsiteY413" fmla="*/ 137803 h 1104362"/>
                <a:gd name="connsiteX414" fmla="*/ 1252731 w 1909356"/>
                <a:gd name="connsiteY414" fmla="*/ 115679 h 1104362"/>
                <a:gd name="connsiteX415" fmla="*/ 1255760 w 1909356"/>
                <a:gd name="connsiteY415" fmla="*/ 95278 h 1104362"/>
                <a:gd name="connsiteX416" fmla="*/ 1258779 w 1909356"/>
                <a:gd name="connsiteY416" fmla="*/ 76679 h 1104362"/>
                <a:gd name="connsiteX417" fmla="*/ 1261808 w 1909356"/>
                <a:gd name="connsiteY417" fmla="*/ 59958 h 1104362"/>
                <a:gd name="connsiteX418" fmla="*/ 1264837 w 1909356"/>
                <a:gd name="connsiteY418" fmla="*/ 45179 h 1104362"/>
                <a:gd name="connsiteX419" fmla="*/ 1267866 w 1909356"/>
                <a:gd name="connsiteY419" fmla="*/ 32401 h 1104362"/>
                <a:gd name="connsiteX420" fmla="*/ 1270886 w 1909356"/>
                <a:gd name="connsiteY420" fmla="*/ 21674 h 1104362"/>
                <a:gd name="connsiteX421" fmla="*/ 1273914 w 1909356"/>
                <a:gd name="connsiteY421" fmla="*/ 13041 h 1104362"/>
                <a:gd name="connsiteX422" fmla="*/ 1276943 w 1909356"/>
                <a:gd name="connsiteY422" fmla="*/ 6535 h 1104362"/>
                <a:gd name="connsiteX423" fmla="*/ 1279963 w 1909356"/>
                <a:gd name="connsiteY423" fmla="*/ 2184 h 1104362"/>
                <a:gd name="connsiteX424" fmla="*/ 1282992 w 1909356"/>
                <a:gd name="connsiteY424" fmla="*/ 2 h 1104362"/>
                <a:gd name="connsiteX425" fmla="*/ 1286021 w 1909356"/>
                <a:gd name="connsiteY425" fmla="*/ 0 h 1104362"/>
                <a:gd name="connsiteX426" fmla="*/ 1289040 w 1909356"/>
                <a:gd name="connsiteY426" fmla="*/ 2177 h 1104362"/>
                <a:gd name="connsiteX427" fmla="*/ 1292069 w 1909356"/>
                <a:gd name="connsiteY427" fmla="*/ 6525 h 1104362"/>
                <a:gd name="connsiteX428" fmla="*/ 1295098 w 1909356"/>
                <a:gd name="connsiteY428" fmla="*/ 13025 h 1104362"/>
                <a:gd name="connsiteX429" fmla="*/ 1298117 w 1909356"/>
                <a:gd name="connsiteY429" fmla="*/ 21654 h 1104362"/>
                <a:gd name="connsiteX430" fmla="*/ 1301147 w 1909356"/>
                <a:gd name="connsiteY430" fmla="*/ 32377 h 1104362"/>
                <a:gd name="connsiteX431" fmla="*/ 1304175 w 1909356"/>
                <a:gd name="connsiteY431" fmla="*/ 45151 h 1104362"/>
                <a:gd name="connsiteX432" fmla="*/ 1307195 w 1909356"/>
                <a:gd name="connsiteY432" fmla="*/ 59927 h 1104362"/>
                <a:gd name="connsiteX433" fmla="*/ 1310224 w 1909356"/>
                <a:gd name="connsiteY433" fmla="*/ 76644 h 1104362"/>
                <a:gd name="connsiteX434" fmla="*/ 1313253 w 1909356"/>
                <a:gd name="connsiteY434" fmla="*/ 95239 h 1104362"/>
                <a:gd name="connsiteX435" fmla="*/ 1316282 w 1909356"/>
                <a:gd name="connsiteY435" fmla="*/ 115636 h 1104362"/>
                <a:gd name="connsiteX436" fmla="*/ 1319301 w 1909356"/>
                <a:gd name="connsiteY436" fmla="*/ 137756 h 1104362"/>
                <a:gd name="connsiteX437" fmla="*/ 1322330 w 1909356"/>
                <a:gd name="connsiteY437" fmla="*/ 161513 h 1104362"/>
                <a:gd name="connsiteX438" fmla="*/ 1325350 w 1909356"/>
                <a:gd name="connsiteY438" fmla="*/ 186811 h 1104362"/>
                <a:gd name="connsiteX439" fmla="*/ 1328378 w 1909356"/>
                <a:gd name="connsiteY439" fmla="*/ 213551 h 1104362"/>
                <a:gd name="connsiteX440" fmla="*/ 1331407 w 1909356"/>
                <a:gd name="connsiteY440" fmla="*/ 241627 h 1104362"/>
                <a:gd name="connsiteX441" fmla="*/ 1334436 w 1909356"/>
                <a:gd name="connsiteY441" fmla="*/ 270929 h 1104362"/>
                <a:gd name="connsiteX442" fmla="*/ 1337456 w 1909356"/>
                <a:gd name="connsiteY442" fmla="*/ 301341 h 1104362"/>
                <a:gd name="connsiteX443" fmla="*/ 1340485 w 1909356"/>
                <a:gd name="connsiteY443" fmla="*/ 332743 h 1104362"/>
                <a:gd name="connsiteX444" fmla="*/ 1343514 w 1909356"/>
                <a:gd name="connsiteY444" fmla="*/ 365010 h 1104362"/>
                <a:gd name="connsiteX445" fmla="*/ 1346533 w 1909356"/>
                <a:gd name="connsiteY445" fmla="*/ 398016 h 1104362"/>
                <a:gd name="connsiteX446" fmla="*/ 1349562 w 1909356"/>
                <a:gd name="connsiteY446" fmla="*/ 431631 h 1104362"/>
                <a:gd name="connsiteX447" fmla="*/ 1352591 w 1909356"/>
                <a:gd name="connsiteY447" fmla="*/ 465722 h 1104362"/>
                <a:gd name="connsiteX448" fmla="*/ 1355610 w 1909356"/>
                <a:gd name="connsiteY448" fmla="*/ 500154 h 1104362"/>
                <a:gd name="connsiteX449" fmla="*/ 1358639 w 1909356"/>
                <a:gd name="connsiteY449" fmla="*/ 534791 h 1104362"/>
                <a:gd name="connsiteX450" fmla="*/ 1361668 w 1909356"/>
                <a:gd name="connsiteY450" fmla="*/ 569497 h 1104362"/>
                <a:gd name="connsiteX451" fmla="*/ 1364688 w 1909356"/>
                <a:gd name="connsiteY451" fmla="*/ 604134 h 1104362"/>
                <a:gd name="connsiteX452" fmla="*/ 1367717 w 1909356"/>
                <a:gd name="connsiteY452" fmla="*/ 638567 h 1104362"/>
                <a:gd name="connsiteX453" fmla="*/ 1370746 w 1909356"/>
                <a:gd name="connsiteY453" fmla="*/ 672658 h 1104362"/>
                <a:gd name="connsiteX454" fmla="*/ 1373775 w 1909356"/>
                <a:gd name="connsiteY454" fmla="*/ 706274 h 1104362"/>
                <a:gd name="connsiteX455" fmla="*/ 1376794 w 1909356"/>
                <a:gd name="connsiteY455" fmla="*/ 739278 h 1104362"/>
                <a:gd name="connsiteX456" fmla="*/ 1379823 w 1909356"/>
                <a:gd name="connsiteY456" fmla="*/ 771549 h 1104362"/>
                <a:gd name="connsiteX457" fmla="*/ 1382852 w 1909356"/>
                <a:gd name="connsiteY457" fmla="*/ 802953 h 1104362"/>
                <a:gd name="connsiteX458" fmla="*/ 1385871 w 1909356"/>
                <a:gd name="connsiteY458" fmla="*/ 833366 h 1104362"/>
                <a:gd name="connsiteX459" fmla="*/ 1388900 w 1909356"/>
                <a:gd name="connsiteY459" fmla="*/ 862675 h 1104362"/>
                <a:gd name="connsiteX460" fmla="*/ 1391929 w 1909356"/>
                <a:gd name="connsiteY460" fmla="*/ 890754 h 1104362"/>
                <a:gd name="connsiteX461" fmla="*/ 1394949 w 1909356"/>
                <a:gd name="connsiteY461" fmla="*/ 917491 h 1104362"/>
                <a:gd name="connsiteX462" fmla="*/ 1397978 w 1909356"/>
                <a:gd name="connsiteY462" fmla="*/ 942799 h 1104362"/>
                <a:gd name="connsiteX463" fmla="*/ 1401007 w 1909356"/>
                <a:gd name="connsiteY463" fmla="*/ 966554 h 1104362"/>
                <a:gd name="connsiteX464" fmla="*/ 1404026 w 1909356"/>
                <a:gd name="connsiteY464" fmla="*/ 988681 h 1104362"/>
                <a:gd name="connsiteX465" fmla="*/ 1407055 w 1909356"/>
                <a:gd name="connsiteY465" fmla="*/ 1009083 h 1104362"/>
                <a:gd name="connsiteX466" fmla="*/ 1410084 w 1909356"/>
                <a:gd name="connsiteY466" fmla="*/ 1027676 h 1104362"/>
                <a:gd name="connsiteX467" fmla="*/ 1413103 w 1909356"/>
                <a:gd name="connsiteY467" fmla="*/ 1044402 h 1104362"/>
                <a:gd name="connsiteX468" fmla="*/ 1416132 w 1909356"/>
                <a:gd name="connsiteY468" fmla="*/ 1059175 h 1104362"/>
                <a:gd name="connsiteX469" fmla="*/ 1419161 w 1909356"/>
                <a:gd name="connsiteY469" fmla="*/ 1071958 h 1104362"/>
                <a:gd name="connsiteX470" fmla="*/ 1422181 w 1909356"/>
                <a:gd name="connsiteY470" fmla="*/ 1082683 h 1104362"/>
                <a:gd name="connsiteX471" fmla="*/ 1425210 w 1909356"/>
                <a:gd name="connsiteY471" fmla="*/ 1091313 h 1104362"/>
                <a:gd name="connsiteX472" fmla="*/ 1428239 w 1909356"/>
                <a:gd name="connsiteY472" fmla="*/ 1097818 h 1104362"/>
                <a:gd name="connsiteX473" fmla="*/ 1431258 w 1909356"/>
                <a:gd name="connsiteY473" fmla="*/ 1102171 h 1104362"/>
                <a:gd name="connsiteX474" fmla="*/ 1434287 w 1909356"/>
                <a:gd name="connsiteY474" fmla="*/ 1104352 h 1104362"/>
                <a:gd name="connsiteX475" fmla="*/ 1437316 w 1909356"/>
                <a:gd name="connsiteY475" fmla="*/ 1104362 h 1104362"/>
                <a:gd name="connsiteX476" fmla="*/ 1440345 w 1909356"/>
                <a:gd name="connsiteY476" fmla="*/ 1102181 h 1104362"/>
                <a:gd name="connsiteX477" fmla="*/ 1443364 w 1909356"/>
                <a:gd name="connsiteY477" fmla="*/ 1097837 h 1104362"/>
                <a:gd name="connsiteX478" fmla="*/ 1446393 w 1909356"/>
                <a:gd name="connsiteY478" fmla="*/ 1091332 h 1104362"/>
                <a:gd name="connsiteX479" fmla="*/ 1449422 w 1909356"/>
                <a:gd name="connsiteY479" fmla="*/ 1082702 h 1104362"/>
                <a:gd name="connsiteX480" fmla="*/ 1452441 w 1909356"/>
                <a:gd name="connsiteY480" fmla="*/ 1071977 h 1104362"/>
                <a:gd name="connsiteX481" fmla="*/ 1455471 w 1909356"/>
                <a:gd name="connsiteY481" fmla="*/ 1059204 h 1104362"/>
                <a:gd name="connsiteX482" fmla="*/ 1458499 w 1909356"/>
                <a:gd name="connsiteY482" fmla="*/ 1044431 h 1104362"/>
                <a:gd name="connsiteX483" fmla="*/ 1461519 w 1909356"/>
                <a:gd name="connsiteY483" fmla="*/ 1027714 h 1104362"/>
                <a:gd name="connsiteX484" fmla="*/ 1464548 w 1909356"/>
                <a:gd name="connsiteY484" fmla="*/ 1009121 h 1104362"/>
                <a:gd name="connsiteX485" fmla="*/ 1467577 w 1909356"/>
                <a:gd name="connsiteY485" fmla="*/ 988719 h 1104362"/>
                <a:gd name="connsiteX486" fmla="*/ 1470596 w 1909356"/>
                <a:gd name="connsiteY486" fmla="*/ 966602 h 1104362"/>
                <a:gd name="connsiteX487" fmla="*/ 1473625 w 1909356"/>
                <a:gd name="connsiteY487" fmla="*/ 942846 h 1104362"/>
                <a:gd name="connsiteX488" fmla="*/ 1476654 w 1909356"/>
                <a:gd name="connsiteY488" fmla="*/ 917548 h 1104362"/>
                <a:gd name="connsiteX489" fmla="*/ 1479674 w 1909356"/>
                <a:gd name="connsiteY489" fmla="*/ 890802 h 1104362"/>
                <a:gd name="connsiteX490" fmla="*/ 1482702 w 1909356"/>
                <a:gd name="connsiteY490" fmla="*/ 862732 h 1104362"/>
                <a:gd name="connsiteX491" fmla="*/ 1485731 w 1909356"/>
                <a:gd name="connsiteY491" fmla="*/ 833433 h 1104362"/>
                <a:gd name="connsiteX492" fmla="*/ 1488751 w 1909356"/>
                <a:gd name="connsiteY492" fmla="*/ 803019 h 1104362"/>
                <a:gd name="connsiteX493" fmla="*/ 1491780 w 1909356"/>
                <a:gd name="connsiteY493" fmla="*/ 771616 h 1104362"/>
                <a:gd name="connsiteX494" fmla="*/ 1494809 w 1909356"/>
                <a:gd name="connsiteY494" fmla="*/ 739345 h 1104362"/>
                <a:gd name="connsiteX495" fmla="*/ 1497828 w 1909356"/>
                <a:gd name="connsiteY495" fmla="*/ 706341 h 1104362"/>
                <a:gd name="connsiteX496" fmla="*/ 1500857 w 1909356"/>
                <a:gd name="connsiteY496" fmla="*/ 672726 h 1104362"/>
                <a:gd name="connsiteX497" fmla="*/ 1503886 w 1909356"/>
                <a:gd name="connsiteY497" fmla="*/ 638635 h 1104362"/>
                <a:gd name="connsiteX498" fmla="*/ 1506905 w 1909356"/>
                <a:gd name="connsiteY498" fmla="*/ 604203 h 1104362"/>
                <a:gd name="connsiteX499" fmla="*/ 1509934 w 1909356"/>
                <a:gd name="connsiteY499" fmla="*/ 569566 h 1104362"/>
                <a:gd name="connsiteX500" fmla="*/ 1512963 w 1909356"/>
                <a:gd name="connsiteY500" fmla="*/ 534860 h 1104362"/>
                <a:gd name="connsiteX501" fmla="*/ 1515992 w 1909356"/>
                <a:gd name="connsiteY501" fmla="*/ 500223 h 1104362"/>
                <a:gd name="connsiteX502" fmla="*/ 1519012 w 1909356"/>
                <a:gd name="connsiteY502" fmla="*/ 465791 h 1104362"/>
                <a:gd name="connsiteX503" fmla="*/ 1522041 w 1909356"/>
                <a:gd name="connsiteY503" fmla="*/ 431699 h 1104362"/>
                <a:gd name="connsiteX504" fmla="*/ 1525070 w 1909356"/>
                <a:gd name="connsiteY504" fmla="*/ 398083 h 1104362"/>
                <a:gd name="connsiteX505" fmla="*/ 1528089 w 1909356"/>
                <a:gd name="connsiteY505" fmla="*/ 365075 h 1104362"/>
                <a:gd name="connsiteX506" fmla="*/ 1531118 w 1909356"/>
                <a:gd name="connsiteY506" fmla="*/ 332806 h 1104362"/>
                <a:gd name="connsiteX507" fmla="*/ 1534147 w 1909356"/>
                <a:gd name="connsiteY507" fmla="*/ 301402 h 1104362"/>
                <a:gd name="connsiteX508" fmla="*/ 1537166 w 1909356"/>
                <a:gd name="connsiteY508" fmla="*/ 270988 h 1104362"/>
                <a:gd name="connsiteX509" fmla="*/ 1540195 w 1909356"/>
                <a:gd name="connsiteY509" fmla="*/ 241685 h 1104362"/>
                <a:gd name="connsiteX510" fmla="*/ 1543224 w 1909356"/>
                <a:gd name="connsiteY510" fmla="*/ 213606 h 1104362"/>
                <a:gd name="connsiteX511" fmla="*/ 1546244 w 1909356"/>
                <a:gd name="connsiteY511" fmla="*/ 186862 h 1104362"/>
                <a:gd name="connsiteX512" fmla="*/ 1549273 w 1909356"/>
                <a:gd name="connsiteY512" fmla="*/ 161562 h 1104362"/>
                <a:gd name="connsiteX513" fmla="*/ 1552302 w 1909356"/>
                <a:gd name="connsiteY513" fmla="*/ 137803 h 1104362"/>
                <a:gd name="connsiteX514" fmla="*/ 1555321 w 1909356"/>
                <a:gd name="connsiteY514" fmla="*/ 115679 h 1104362"/>
                <a:gd name="connsiteX515" fmla="*/ 1558350 w 1909356"/>
                <a:gd name="connsiteY515" fmla="*/ 95278 h 1104362"/>
                <a:gd name="connsiteX516" fmla="*/ 1561379 w 1909356"/>
                <a:gd name="connsiteY516" fmla="*/ 76679 h 1104362"/>
                <a:gd name="connsiteX517" fmla="*/ 1564398 w 1909356"/>
                <a:gd name="connsiteY517" fmla="*/ 59958 h 1104362"/>
                <a:gd name="connsiteX518" fmla="*/ 1567427 w 1909356"/>
                <a:gd name="connsiteY518" fmla="*/ 45179 h 1104362"/>
                <a:gd name="connsiteX519" fmla="*/ 1570456 w 1909356"/>
                <a:gd name="connsiteY519" fmla="*/ 32401 h 1104362"/>
                <a:gd name="connsiteX520" fmla="*/ 1573476 w 1909356"/>
                <a:gd name="connsiteY520" fmla="*/ 21674 h 1104362"/>
                <a:gd name="connsiteX521" fmla="*/ 1576505 w 1909356"/>
                <a:gd name="connsiteY521" fmla="*/ 13041 h 1104362"/>
                <a:gd name="connsiteX522" fmla="*/ 1579534 w 1909356"/>
                <a:gd name="connsiteY522" fmla="*/ 6535 h 1104362"/>
                <a:gd name="connsiteX523" fmla="*/ 1582553 w 1909356"/>
                <a:gd name="connsiteY523" fmla="*/ 2184 h 1104362"/>
                <a:gd name="connsiteX524" fmla="*/ 1585582 w 1909356"/>
                <a:gd name="connsiteY524" fmla="*/ 2 h 1104362"/>
                <a:gd name="connsiteX525" fmla="*/ 1588611 w 1909356"/>
                <a:gd name="connsiteY525" fmla="*/ 0 h 1104362"/>
                <a:gd name="connsiteX526" fmla="*/ 1591640 w 1909356"/>
                <a:gd name="connsiteY526" fmla="*/ 2177 h 1104362"/>
                <a:gd name="connsiteX527" fmla="*/ 1594659 w 1909356"/>
                <a:gd name="connsiteY527" fmla="*/ 6525 h 1104362"/>
                <a:gd name="connsiteX528" fmla="*/ 1597688 w 1909356"/>
                <a:gd name="connsiteY528" fmla="*/ 13025 h 1104362"/>
                <a:gd name="connsiteX529" fmla="*/ 1600717 w 1909356"/>
                <a:gd name="connsiteY529" fmla="*/ 21654 h 1104362"/>
                <a:gd name="connsiteX530" fmla="*/ 1603737 w 1909356"/>
                <a:gd name="connsiteY530" fmla="*/ 32377 h 1104362"/>
                <a:gd name="connsiteX531" fmla="*/ 1606766 w 1909356"/>
                <a:gd name="connsiteY531" fmla="*/ 45151 h 1104362"/>
                <a:gd name="connsiteX532" fmla="*/ 1609795 w 1909356"/>
                <a:gd name="connsiteY532" fmla="*/ 59927 h 1104362"/>
                <a:gd name="connsiteX533" fmla="*/ 1612814 w 1909356"/>
                <a:gd name="connsiteY533" fmla="*/ 76644 h 1104362"/>
                <a:gd name="connsiteX534" fmla="*/ 1615843 w 1909356"/>
                <a:gd name="connsiteY534" fmla="*/ 95239 h 1104362"/>
                <a:gd name="connsiteX535" fmla="*/ 1618872 w 1909356"/>
                <a:gd name="connsiteY535" fmla="*/ 115636 h 1104362"/>
                <a:gd name="connsiteX536" fmla="*/ 1621891 w 1909356"/>
                <a:gd name="connsiteY536" fmla="*/ 137756 h 1104362"/>
                <a:gd name="connsiteX537" fmla="*/ 1624920 w 1909356"/>
                <a:gd name="connsiteY537" fmla="*/ 161513 h 1104362"/>
                <a:gd name="connsiteX538" fmla="*/ 1627949 w 1909356"/>
                <a:gd name="connsiteY538" fmla="*/ 186811 h 1104362"/>
                <a:gd name="connsiteX539" fmla="*/ 1630969 w 1909356"/>
                <a:gd name="connsiteY539" fmla="*/ 213551 h 1104362"/>
                <a:gd name="connsiteX540" fmla="*/ 1633998 w 1909356"/>
                <a:gd name="connsiteY540" fmla="*/ 241627 h 1104362"/>
                <a:gd name="connsiteX541" fmla="*/ 1637027 w 1909356"/>
                <a:gd name="connsiteY541" fmla="*/ 270929 h 1104362"/>
                <a:gd name="connsiteX542" fmla="*/ 1640046 w 1909356"/>
                <a:gd name="connsiteY542" fmla="*/ 301341 h 1104362"/>
                <a:gd name="connsiteX543" fmla="*/ 1643075 w 1909356"/>
                <a:gd name="connsiteY543" fmla="*/ 332743 h 1104362"/>
                <a:gd name="connsiteX544" fmla="*/ 1646104 w 1909356"/>
                <a:gd name="connsiteY544" fmla="*/ 365010 h 1104362"/>
                <a:gd name="connsiteX545" fmla="*/ 1649123 w 1909356"/>
                <a:gd name="connsiteY545" fmla="*/ 398016 h 1104362"/>
                <a:gd name="connsiteX546" fmla="*/ 1652152 w 1909356"/>
                <a:gd name="connsiteY546" fmla="*/ 431631 h 1104362"/>
                <a:gd name="connsiteX547" fmla="*/ 1655181 w 1909356"/>
                <a:gd name="connsiteY547" fmla="*/ 465722 h 1104362"/>
                <a:gd name="connsiteX548" fmla="*/ 1658210 w 1909356"/>
                <a:gd name="connsiteY548" fmla="*/ 500154 h 1104362"/>
                <a:gd name="connsiteX549" fmla="*/ 1661230 w 1909356"/>
                <a:gd name="connsiteY549" fmla="*/ 534791 h 1104362"/>
                <a:gd name="connsiteX550" fmla="*/ 1664259 w 1909356"/>
                <a:gd name="connsiteY550" fmla="*/ 569497 h 1104362"/>
                <a:gd name="connsiteX551" fmla="*/ 1667287 w 1909356"/>
                <a:gd name="connsiteY551" fmla="*/ 604134 h 1104362"/>
                <a:gd name="connsiteX552" fmla="*/ 1670307 w 1909356"/>
                <a:gd name="connsiteY552" fmla="*/ 638567 h 1104362"/>
                <a:gd name="connsiteX553" fmla="*/ 1673336 w 1909356"/>
                <a:gd name="connsiteY553" fmla="*/ 672658 h 1104362"/>
                <a:gd name="connsiteX554" fmla="*/ 1676365 w 1909356"/>
                <a:gd name="connsiteY554" fmla="*/ 706274 h 1104362"/>
                <a:gd name="connsiteX555" fmla="*/ 1679384 w 1909356"/>
                <a:gd name="connsiteY555" fmla="*/ 739278 h 1104362"/>
                <a:gd name="connsiteX556" fmla="*/ 1682413 w 1909356"/>
                <a:gd name="connsiteY556" fmla="*/ 771549 h 1104362"/>
                <a:gd name="connsiteX557" fmla="*/ 1685442 w 1909356"/>
                <a:gd name="connsiteY557" fmla="*/ 802953 h 1104362"/>
                <a:gd name="connsiteX558" fmla="*/ 1688462 w 1909356"/>
                <a:gd name="connsiteY558" fmla="*/ 833366 h 1104362"/>
                <a:gd name="connsiteX559" fmla="*/ 1691490 w 1909356"/>
                <a:gd name="connsiteY559" fmla="*/ 862675 h 1104362"/>
                <a:gd name="connsiteX560" fmla="*/ 1694519 w 1909356"/>
                <a:gd name="connsiteY560" fmla="*/ 890754 h 1104362"/>
                <a:gd name="connsiteX561" fmla="*/ 1697548 w 1909356"/>
                <a:gd name="connsiteY561" fmla="*/ 917491 h 1104362"/>
                <a:gd name="connsiteX562" fmla="*/ 1700568 w 1909356"/>
                <a:gd name="connsiteY562" fmla="*/ 942799 h 1104362"/>
                <a:gd name="connsiteX563" fmla="*/ 1703597 w 1909356"/>
                <a:gd name="connsiteY563" fmla="*/ 966554 h 1104362"/>
                <a:gd name="connsiteX564" fmla="*/ 1706616 w 1909356"/>
                <a:gd name="connsiteY564" fmla="*/ 988681 h 1104362"/>
                <a:gd name="connsiteX565" fmla="*/ 1709645 w 1909356"/>
                <a:gd name="connsiteY565" fmla="*/ 1009083 h 1104362"/>
                <a:gd name="connsiteX566" fmla="*/ 1712674 w 1909356"/>
                <a:gd name="connsiteY566" fmla="*/ 1027676 h 1104362"/>
                <a:gd name="connsiteX567" fmla="*/ 1715703 w 1909356"/>
                <a:gd name="connsiteY567" fmla="*/ 1044402 h 1104362"/>
                <a:gd name="connsiteX568" fmla="*/ 1718722 w 1909356"/>
                <a:gd name="connsiteY568" fmla="*/ 1059175 h 1104362"/>
                <a:gd name="connsiteX569" fmla="*/ 1721751 w 1909356"/>
                <a:gd name="connsiteY569" fmla="*/ 1071958 h 1104362"/>
                <a:gd name="connsiteX570" fmla="*/ 1724780 w 1909356"/>
                <a:gd name="connsiteY570" fmla="*/ 1082683 h 1104362"/>
                <a:gd name="connsiteX571" fmla="*/ 1727800 w 1909356"/>
                <a:gd name="connsiteY571" fmla="*/ 1091313 h 1104362"/>
                <a:gd name="connsiteX572" fmla="*/ 1730829 w 1909356"/>
                <a:gd name="connsiteY572" fmla="*/ 1097818 h 1104362"/>
                <a:gd name="connsiteX573" fmla="*/ 1733858 w 1909356"/>
                <a:gd name="connsiteY573" fmla="*/ 1102171 h 1104362"/>
                <a:gd name="connsiteX574" fmla="*/ 1736877 w 1909356"/>
                <a:gd name="connsiteY574" fmla="*/ 1104352 h 1104362"/>
                <a:gd name="connsiteX575" fmla="*/ 1739906 w 1909356"/>
                <a:gd name="connsiteY575" fmla="*/ 1104362 h 1104362"/>
                <a:gd name="connsiteX576" fmla="*/ 1742935 w 1909356"/>
                <a:gd name="connsiteY576" fmla="*/ 1102181 h 1104362"/>
                <a:gd name="connsiteX577" fmla="*/ 1745954 w 1909356"/>
                <a:gd name="connsiteY577" fmla="*/ 1097837 h 1104362"/>
                <a:gd name="connsiteX578" fmla="*/ 1748983 w 1909356"/>
                <a:gd name="connsiteY578" fmla="*/ 1091332 h 1104362"/>
                <a:gd name="connsiteX579" fmla="*/ 1752012 w 1909356"/>
                <a:gd name="connsiteY579" fmla="*/ 1082702 h 1104362"/>
                <a:gd name="connsiteX580" fmla="*/ 1755032 w 1909356"/>
                <a:gd name="connsiteY580" fmla="*/ 1071977 h 1104362"/>
                <a:gd name="connsiteX581" fmla="*/ 1758061 w 1909356"/>
                <a:gd name="connsiteY581" fmla="*/ 1059204 h 1104362"/>
                <a:gd name="connsiteX582" fmla="*/ 1761090 w 1909356"/>
                <a:gd name="connsiteY582" fmla="*/ 1044431 h 1104362"/>
                <a:gd name="connsiteX583" fmla="*/ 1764119 w 1909356"/>
                <a:gd name="connsiteY583" fmla="*/ 1027714 h 1104362"/>
                <a:gd name="connsiteX584" fmla="*/ 1767138 w 1909356"/>
                <a:gd name="connsiteY584" fmla="*/ 1009121 h 1104362"/>
                <a:gd name="connsiteX585" fmla="*/ 1770167 w 1909356"/>
                <a:gd name="connsiteY585" fmla="*/ 988719 h 1104362"/>
                <a:gd name="connsiteX586" fmla="*/ 1773196 w 1909356"/>
                <a:gd name="connsiteY586" fmla="*/ 966602 h 1104362"/>
                <a:gd name="connsiteX587" fmla="*/ 1776215 w 1909356"/>
                <a:gd name="connsiteY587" fmla="*/ 942846 h 1104362"/>
                <a:gd name="connsiteX588" fmla="*/ 1779244 w 1909356"/>
                <a:gd name="connsiteY588" fmla="*/ 917548 h 1104362"/>
                <a:gd name="connsiteX589" fmla="*/ 1782273 w 1909356"/>
                <a:gd name="connsiteY589" fmla="*/ 890802 h 1104362"/>
                <a:gd name="connsiteX590" fmla="*/ 1785293 w 1909356"/>
                <a:gd name="connsiteY590" fmla="*/ 862732 h 1104362"/>
                <a:gd name="connsiteX591" fmla="*/ 1788322 w 1909356"/>
                <a:gd name="connsiteY591" fmla="*/ 833433 h 1104362"/>
                <a:gd name="connsiteX592" fmla="*/ 1791351 w 1909356"/>
                <a:gd name="connsiteY592" fmla="*/ 803019 h 1104362"/>
                <a:gd name="connsiteX593" fmla="*/ 1794370 w 1909356"/>
                <a:gd name="connsiteY593" fmla="*/ 771616 h 1104362"/>
                <a:gd name="connsiteX594" fmla="*/ 1797399 w 1909356"/>
                <a:gd name="connsiteY594" fmla="*/ 739345 h 1104362"/>
                <a:gd name="connsiteX595" fmla="*/ 1800428 w 1909356"/>
                <a:gd name="connsiteY595" fmla="*/ 706341 h 1104362"/>
                <a:gd name="connsiteX596" fmla="*/ 1803447 w 1909356"/>
                <a:gd name="connsiteY596" fmla="*/ 672726 h 1104362"/>
                <a:gd name="connsiteX597" fmla="*/ 1806476 w 1909356"/>
                <a:gd name="connsiteY597" fmla="*/ 638635 h 1104362"/>
                <a:gd name="connsiteX598" fmla="*/ 1809505 w 1909356"/>
                <a:gd name="connsiteY598" fmla="*/ 604203 h 1104362"/>
                <a:gd name="connsiteX599" fmla="*/ 1812525 w 1909356"/>
                <a:gd name="connsiteY599" fmla="*/ 569566 h 1104362"/>
                <a:gd name="connsiteX600" fmla="*/ 1815554 w 1909356"/>
                <a:gd name="connsiteY600" fmla="*/ 534860 h 1104362"/>
                <a:gd name="connsiteX601" fmla="*/ 1818583 w 1909356"/>
                <a:gd name="connsiteY601" fmla="*/ 500223 h 1104362"/>
                <a:gd name="connsiteX602" fmla="*/ 1821602 w 1909356"/>
                <a:gd name="connsiteY602" fmla="*/ 465791 h 1104362"/>
                <a:gd name="connsiteX603" fmla="*/ 1824631 w 1909356"/>
                <a:gd name="connsiteY603" fmla="*/ 431699 h 1104362"/>
                <a:gd name="connsiteX604" fmla="*/ 1827660 w 1909356"/>
                <a:gd name="connsiteY604" fmla="*/ 398083 h 1104362"/>
                <a:gd name="connsiteX605" fmla="*/ 1830689 w 1909356"/>
                <a:gd name="connsiteY605" fmla="*/ 365075 h 1104362"/>
                <a:gd name="connsiteX606" fmla="*/ 1833708 w 1909356"/>
                <a:gd name="connsiteY606" fmla="*/ 332806 h 1104362"/>
                <a:gd name="connsiteX607" fmla="*/ 1836737 w 1909356"/>
                <a:gd name="connsiteY607" fmla="*/ 301402 h 1104362"/>
                <a:gd name="connsiteX608" fmla="*/ 1839766 w 1909356"/>
                <a:gd name="connsiteY608" fmla="*/ 270988 h 1104362"/>
                <a:gd name="connsiteX609" fmla="*/ 1842786 w 1909356"/>
                <a:gd name="connsiteY609" fmla="*/ 241685 h 1104362"/>
                <a:gd name="connsiteX610" fmla="*/ 1845815 w 1909356"/>
                <a:gd name="connsiteY610" fmla="*/ 213606 h 1104362"/>
                <a:gd name="connsiteX611" fmla="*/ 1848843 w 1909356"/>
                <a:gd name="connsiteY611" fmla="*/ 186862 h 1104362"/>
                <a:gd name="connsiteX612" fmla="*/ 1851863 w 1909356"/>
                <a:gd name="connsiteY612" fmla="*/ 161562 h 1104362"/>
                <a:gd name="connsiteX613" fmla="*/ 1854892 w 1909356"/>
                <a:gd name="connsiteY613" fmla="*/ 137803 h 1104362"/>
                <a:gd name="connsiteX614" fmla="*/ 1857921 w 1909356"/>
                <a:gd name="connsiteY614" fmla="*/ 115679 h 1104362"/>
                <a:gd name="connsiteX615" fmla="*/ 1860940 w 1909356"/>
                <a:gd name="connsiteY615" fmla="*/ 95278 h 1104362"/>
                <a:gd name="connsiteX616" fmla="*/ 1863969 w 1909356"/>
                <a:gd name="connsiteY616" fmla="*/ 76679 h 1104362"/>
                <a:gd name="connsiteX617" fmla="*/ 1866998 w 1909356"/>
                <a:gd name="connsiteY617" fmla="*/ 59958 h 1104362"/>
                <a:gd name="connsiteX618" fmla="*/ 1870018 w 1909356"/>
                <a:gd name="connsiteY618" fmla="*/ 45179 h 1104362"/>
                <a:gd name="connsiteX619" fmla="*/ 1873046 w 1909356"/>
                <a:gd name="connsiteY619" fmla="*/ 32401 h 1104362"/>
                <a:gd name="connsiteX620" fmla="*/ 1876076 w 1909356"/>
                <a:gd name="connsiteY620" fmla="*/ 21674 h 1104362"/>
                <a:gd name="connsiteX621" fmla="*/ 1879095 w 1909356"/>
                <a:gd name="connsiteY621" fmla="*/ 13041 h 1104362"/>
                <a:gd name="connsiteX622" fmla="*/ 1882124 w 1909356"/>
                <a:gd name="connsiteY622" fmla="*/ 6535 h 1104362"/>
                <a:gd name="connsiteX623" fmla="*/ 1885153 w 1909356"/>
                <a:gd name="connsiteY623" fmla="*/ 2184 h 1104362"/>
                <a:gd name="connsiteX624" fmla="*/ 1888172 w 1909356"/>
                <a:gd name="connsiteY624" fmla="*/ 2 h 1104362"/>
                <a:gd name="connsiteX625" fmla="*/ 1891201 w 1909356"/>
                <a:gd name="connsiteY625" fmla="*/ 0 h 1104362"/>
                <a:gd name="connsiteX626" fmla="*/ 1894230 w 1909356"/>
                <a:gd name="connsiteY626" fmla="*/ 2177 h 1104362"/>
                <a:gd name="connsiteX627" fmla="*/ 1897259 w 1909356"/>
                <a:gd name="connsiteY627" fmla="*/ 6525 h 1104362"/>
                <a:gd name="connsiteX628" fmla="*/ 1900279 w 1909356"/>
                <a:gd name="connsiteY628" fmla="*/ 13025 h 1104362"/>
                <a:gd name="connsiteX629" fmla="*/ 1903307 w 1909356"/>
                <a:gd name="connsiteY629" fmla="*/ 21654 h 1104362"/>
                <a:gd name="connsiteX630" fmla="*/ 1906336 w 1909356"/>
                <a:gd name="connsiteY630" fmla="*/ 32377 h 1104362"/>
                <a:gd name="connsiteX631" fmla="*/ 1909356 w 1909356"/>
                <a:gd name="connsiteY631" fmla="*/ 45151 h 1104362"/>
                <a:gd name="connsiteX0" fmla="*/ 0 w 1906336"/>
                <a:gd name="connsiteY0" fmla="*/ 552179 h 1104362"/>
                <a:gd name="connsiteX1" fmla="*/ 3026 w 1906336"/>
                <a:gd name="connsiteY1" fmla="*/ 552179 h 1104362"/>
                <a:gd name="connsiteX2" fmla="*/ 6051 w 1906336"/>
                <a:gd name="connsiteY2" fmla="*/ 552179 h 1104362"/>
                <a:gd name="connsiteX3" fmla="*/ 9077 w 1906336"/>
                <a:gd name="connsiteY3" fmla="*/ 552179 h 1104362"/>
                <a:gd name="connsiteX4" fmla="*/ 12103 w 1906336"/>
                <a:gd name="connsiteY4" fmla="*/ 552179 h 1104362"/>
                <a:gd name="connsiteX5" fmla="*/ 15129 w 1906336"/>
                <a:gd name="connsiteY5" fmla="*/ 552179 h 1104362"/>
                <a:gd name="connsiteX6" fmla="*/ 18156 w 1906336"/>
                <a:gd name="connsiteY6" fmla="*/ 552179 h 1104362"/>
                <a:gd name="connsiteX7" fmla="*/ 21182 w 1906336"/>
                <a:gd name="connsiteY7" fmla="*/ 552179 h 1104362"/>
                <a:gd name="connsiteX8" fmla="*/ 24207 w 1906336"/>
                <a:gd name="connsiteY8" fmla="*/ 552179 h 1104362"/>
                <a:gd name="connsiteX9" fmla="*/ 27233 w 1906336"/>
                <a:gd name="connsiteY9" fmla="*/ 552179 h 1104362"/>
                <a:gd name="connsiteX10" fmla="*/ 30259 w 1906336"/>
                <a:gd name="connsiteY10" fmla="*/ 552179 h 1104362"/>
                <a:gd name="connsiteX11" fmla="*/ 33285 w 1906336"/>
                <a:gd name="connsiteY11" fmla="*/ 552179 h 1104362"/>
                <a:gd name="connsiteX12" fmla="*/ 36311 w 1906336"/>
                <a:gd name="connsiteY12" fmla="*/ 552179 h 1104362"/>
                <a:gd name="connsiteX13" fmla="*/ 39337 w 1906336"/>
                <a:gd name="connsiteY13" fmla="*/ 552179 h 1104362"/>
                <a:gd name="connsiteX14" fmla="*/ 42362 w 1906336"/>
                <a:gd name="connsiteY14" fmla="*/ 552179 h 1104362"/>
                <a:gd name="connsiteX15" fmla="*/ 45389 w 1906336"/>
                <a:gd name="connsiteY15" fmla="*/ 552179 h 1104362"/>
                <a:gd name="connsiteX16" fmla="*/ 48415 w 1906336"/>
                <a:gd name="connsiteY16" fmla="*/ 552179 h 1104362"/>
                <a:gd name="connsiteX17" fmla="*/ 51441 w 1906336"/>
                <a:gd name="connsiteY17" fmla="*/ 552179 h 1104362"/>
                <a:gd name="connsiteX18" fmla="*/ 54467 w 1906336"/>
                <a:gd name="connsiteY18" fmla="*/ 552179 h 1104362"/>
                <a:gd name="connsiteX19" fmla="*/ 57492 w 1906336"/>
                <a:gd name="connsiteY19" fmla="*/ 552179 h 1104362"/>
                <a:gd name="connsiteX20" fmla="*/ 60518 w 1906336"/>
                <a:gd name="connsiteY20" fmla="*/ 552179 h 1104362"/>
                <a:gd name="connsiteX21" fmla="*/ 63544 w 1906336"/>
                <a:gd name="connsiteY21" fmla="*/ 552179 h 1104362"/>
                <a:gd name="connsiteX22" fmla="*/ 66570 w 1906336"/>
                <a:gd name="connsiteY22" fmla="*/ 552179 h 1104362"/>
                <a:gd name="connsiteX23" fmla="*/ 69596 w 1906336"/>
                <a:gd name="connsiteY23" fmla="*/ 552179 h 1104362"/>
                <a:gd name="connsiteX24" fmla="*/ 72622 w 1906336"/>
                <a:gd name="connsiteY24" fmla="*/ 552179 h 1104362"/>
                <a:gd name="connsiteX25" fmla="*/ 75648 w 1906336"/>
                <a:gd name="connsiteY25" fmla="*/ 552179 h 1104362"/>
                <a:gd name="connsiteX26" fmla="*/ 78674 w 1906336"/>
                <a:gd name="connsiteY26" fmla="*/ 552179 h 1104362"/>
                <a:gd name="connsiteX27" fmla="*/ 81700 w 1906336"/>
                <a:gd name="connsiteY27" fmla="*/ 552179 h 1104362"/>
                <a:gd name="connsiteX28" fmla="*/ 84726 w 1906336"/>
                <a:gd name="connsiteY28" fmla="*/ 552179 h 1104362"/>
                <a:gd name="connsiteX29" fmla="*/ 87752 w 1906336"/>
                <a:gd name="connsiteY29" fmla="*/ 552179 h 1104362"/>
                <a:gd name="connsiteX30" fmla="*/ 90778 w 1906336"/>
                <a:gd name="connsiteY30" fmla="*/ 552179 h 1104362"/>
                <a:gd name="connsiteX31" fmla="*/ 93803 w 1906336"/>
                <a:gd name="connsiteY31" fmla="*/ 552179 h 1104362"/>
                <a:gd name="connsiteX32" fmla="*/ 96829 w 1906336"/>
                <a:gd name="connsiteY32" fmla="*/ 552179 h 1104362"/>
                <a:gd name="connsiteX33" fmla="*/ 99855 w 1906336"/>
                <a:gd name="connsiteY33" fmla="*/ 552179 h 1104362"/>
                <a:gd name="connsiteX34" fmla="*/ 102881 w 1906336"/>
                <a:gd name="connsiteY34" fmla="*/ 552179 h 1104362"/>
                <a:gd name="connsiteX35" fmla="*/ 105907 w 1906336"/>
                <a:gd name="connsiteY35" fmla="*/ 552179 h 1104362"/>
                <a:gd name="connsiteX36" fmla="*/ 108933 w 1906336"/>
                <a:gd name="connsiteY36" fmla="*/ 552179 h 1104362"/>
                <a:gd name="connsiteX37" fmla="*/ 111959 w 1906336"/>
                <a:gd name="connsiteY37" fmla="*/ 552179 h 1104362"/>
                <a:gd name="connsiteX38" fmla="*/ 114985 w 1906336"/>
                <a:gd name="connsiteY38" fmla="*/ 552179 h 1104362"/>
                <a:gd name="connsiteX39" fmla="*/ 118011 w 1906336"/>
                <a:gd name="connsiteY39" fmla="*/ 552179 h 1104362"/>
                <a:gd name="connsiteX40" fmla="*/ 121037 w 1906336"/>
                <a:gd name="connsiteY40" fmla="*/ 552179 h 1104362"/>
                <a:gd name="connsiteX41" fmla="*/ 124063 w 1906336"/>
                <a:gd name="connsiteY41" fmla="*/ 552179 h 1104362"/>
                <a:gd name="connsiteX42" fmla="*/ 127088 w 1906336"/>
                <a:gd name="connsiteY42" fmla="*/ 552179 h 1104362"/>
                <a:gd name="connsiteX43" fmla="*/ 130114 w 1906336"/>
                <a:gd name="connsiteY43" fmla="*/ 552179 h 1104362"/>
                <a:gd name="connsiteX44" fmla="*/ 133140 w 1906336"/>
                <a:gd name="connsiteY44" fmla="*/ 552179 h 1104362"/>
                <a:gd name="connsiteX45" fmla="*/ 136167 w 1906336"/>
                <a:gd name="connsiteY45" fmla="*/ 552179 h 1104362"/>
                <a:gd name="connsiteX46" fmla="*/ 139193 w 1906336"/>
                <a:gd name="connsiteY46" fmla="*/ 552179 h 1104362"/>
                <a:gd name="connsiteX47" fmla="*/ 142218 w 1906336"/>
                <a:gd name="connsiteY47" fmla="*/ 552179 h 1104362"/>
                <a:gd name="connsiteX48" fmla="*/ 145244 w 1906336"/>
                <a:gd name="connsiteY48" fmla="*/ 552179 h 1104362"/>
                <a:gd name="connsiteX49" fmla="*/ 148270 w 1906336"/>
                <a:gd name="connsiteY49" fmla="*/ 552179 h 1104362"/>
                <a:gd name="connsiteX50" fmla="*/ 151296 w 1906336"/>
                <a:gd name="connsiteY50" fmla="*/ 552179 h 1104362"/>
                <a:gd name="connsiteX51" fmla="*/ 154322 w 1906336"/>
                <a:gd name="connsiteY51" fmla="*/ 552179 h 1104362"/>
                <a:gd name="connsiteX52" fmla="*/ 157348 w 1906336"/>
                <a:gd name="connsiteY52" fmla="*/ 552179 h 1104362"/>
                <a:gd name="connsiteX53" fmla="*/ 160373 w 1906336"/>
                <a:gd name="connsiteY53" fmla="*/ 552179 h 1104362"/>
                <a:gd name="connsiteX54" fmla="*/ 163399 w 1906336"/>
                <a:gd name="connsiteY54" fmla="*/ 552179 h 1104362"/>
                <a:gd name="connsiteX55" fmla="*/ 166426 w 1906336"/>
                <a:gd name="connsiteY55" fmla="*/ 552179 h 1104362"/>
                <a:gd name="connsiteX56" fmla="*/ 169452 w 1906336"/>
                <a:gd name="connsiteY56" fmla="*/ 552179 h 1104362"/>
                <a:gd name="connsiteX57" fmla="*/ 172478 w 1906336"/>
                <a:gd name="connsiteY57" fmla="*/ 552179 h 1104362"/>
                <a:gd name="connsiteX58" fmla="*/ 175504 w 1906336"/>
                <a:gd name="connsiteY58" fmla="*/ 552179 h 1104362"/>
                <a:gd name="connsiteX59" fmla="*/ 178529 w 1906336"/>
                <a:gd name="connsiteY59" fmla="*/ 552179 h 1104362"/>
                <a:gd name="connsiteX60" fmla="*/ 181555 w 1906336"/>
                <a:gd name="connsiteY60" fmla="*/ 552179 h 1104362"/>
                <a:gd name="connsiteX61" fmla="*/ 184581 w 1906336"/>
                <a:gd name="connsiteY61" fmla="*/ 552179 h 1104362"/>
                <a:gd name="connsiteX62" fmla="*/ 187607 w 1906336"/>
                <a:gd name="connsiteY62" fmla="*/ 552179 h 1104362"/>
                <a:gd name="connsiteX63" fmla="*/ 190633 w 1906336"/>
                <a:gd name="connsiteY63" fmla="*/ 552179 h 1104362"/>
                <a:gd name="connsiteX64" fmla="*/ 193659 w 1906336"/>
                <a:gd name="connsiteY64" fmla="*/ 552179 h 1104362"/>
                <a:gd name="connsiteX65" fmla="*/ 196685 w 1906336"/>
                <a:gd name="connsiteY65" fmla="*/ 552179 h 1104362"/>
                <a:gd name="connsiteX66" fmla="*/ 199711 w 1906336"/>
                <a:gd name="connsiteY66" fmla="*/ 552179 h 1104362"/>
                <a:gd name="connsiteX67" fmla="*/ 202737 w 1906336"/>
                <a:gd name="connsiteY67" fmla="*/ 552179 h 1104362"/>
                <a:gd name="connsiteX68" fmla="*/ 205763 w 1906336"/>
                <a:gd name="connsiteY68" fmla="*/ 552179 h 1104362"/>
                <a:gd name="connsiteX69" fmla="*/ 208789 w 1906336"/>
                <a:gd name="connsiteY69" fmla="*/ 552179 h 1104362"/>
                <a:gd name="connsiteX70" fmla="*/ 211814 w 1906336"/>
                <a:gd name="connsiteY70" fmla="*/ 552179 h 1104362"/>
                <a:gd name="connsiteX71" fmla="*/ 214840 w 1906336"/>
                <a:gd name="connsiteY71" fmla="*/ 552179 h 1104362"/>
                <a:gd name="connsiteX72" fmla="*/ 217866 w 1906336"/>
                <a:gd name="connsiteY72" fmla="*/ 552179 h 1104362"/>
                <a:gd name="connsiteX73" fmla="*/ 220892 w 1906336"/>
                <a:gd name="connsiteY73" fmla="*/ 552179 h 1104362"/>
                <a:gd name="connsiteX74" fmla="*/ 223918 w 1906336"/>
                <a:gd name="connsiteY74" fmla="*/ 552179 h 1104362"/>
                <a:gd name="connsiteX75" fmla="*/ 226945 w 1906336"/>
                <a:gd name="connsiteY75" fmla="*/ 552179 h 1104362"/>
                <a:gd name="connsiteX76" fmla="*/ 229970 w 1906336"/>
                <a:gd name="connsiteY76" fmla="*/ 552179 h 1104362"/>
                <a:gd name="connsiteX77" fmla="*/ 232996 w 1906336"/>
                <a:gd name="connsiteY77" fmla="*/ 552179 h 1104362"/>
                <a:gd name="connsiteX78" fmla="*/ 236022 w 1906336"/>
                <a:gd name="connsiteY78" fmla="*/ 552179 h 1104362"/>
                <a:gd name="connsiteX79" fmla="*/ 239048 w 1906336"/>
                <a:gd name="connsiteY79" fmla="*/ 552179 h 1104362"/>
                <a:gd name="connsiteX80" fmla="*/ 242074 w 1906336"/>
                <a:gd name="connsiteY80" fmla="*/ 552179 h 1104362"/>
                <a:gd name="connsiteX81" fmla="*/ 245099 w 1906336"/>
                <a:gd name="connsiteY81" fmla="*/ 552179 h 1104362"/>
                <a:gd name="connsiteX82" fmla="*/ 248125 w 1906336"/>
                <a:gd name="connsiteY82" fmla="*/ 552179 h 1104362"/>
                <a:gd name="connsiteX83" fmla="*/ 251151 w 1906336"/>
                <a:gd name="connsiteY83" fmla="*/ 552179 h 1104362"/>
                <a:gd name="connsiteX84" fmla="*/ 254177 w 1906336"/>
                <a:gd name="connsiteY84" fmla="*/ 552179 h 1104362"/>
                <a:gd name="connsiteX85" fmla="*/ 257204 w 1906336"/>
                <a:gd name="connsiteY85" fmla="*/ 552179 h 1104362"/>
                <a:gd name="connsiteX86" fmla="*/ 260230 w 1906336"/>
                <a:gd name="connsiteY86" fmla="*/ 552179 h 1104362"/>
                <a:gd name="connsiteX87" fmla="*/ 263255 w 1906336"/>
                <a:gd name="connsiteY87" fmla="*/ 552179 h 1104362"/>
                <a:gd name="connsiteX88" fmla="*/ 266281 w 1906336"/>
                <a:gd name="connsiteY88" fmla="*/ 552179 h 1104362"/>
                <a:gd name="connsiteX89" fmla="*/ 269307 w 1906336"/>
                <a:gd name="connsiteY89" fmla="*/ 552179 h 1104362"/>
                <a:gd name="connsiteX90" fmla="*/ 272333 w 1906336"/>
                <a:gd name="connsiteY90" fmla="*/ 552179 h 1104362"/>
                <a:gd name="connsiteX91" fmla="*/ 275359 w 1906336"/>
                <a:gd name="connsiteY91" fmla="*/ 552179 h 1104362"/>
                <a:gd name="connsiteX92" fmla="*/ 278385 w 1906336"/>
                <a:gd name="connsiteY92" fmla="*/ 552179 h 1104362"/>
                <a:gd name="connsiteX93" fmla="*/ 281410 w 1906336"/>
                <a:gd name="connsiteY93" fmla="*/ 552179 h 1104362"/>
                <a:gd name="connsiteX94" fmla="*/ 284437 w 1906336"/>
                <a:gd name="connsiteY94" fmla="*/ 552179 h 1104362"/>
                <a:gd name="connsiteX95" fmla="*/ 287463 w 1906336"/>
                <a:gd name="connsiteY95" fmla="*/ 552179 h 1104362"/>
                <a:gd name="connsiteX96" fmla="*/ 290489 w 1906336"/>
                <a:gd name="connsiteY96" fmla="*/ 552179 h 1104362"/>
                <a:gd name="connsiteX97" fmla="*/ 293515 w 1906336"/>
                <a:gd name="connsiteY97" fmla="*/ 552179 h 1104362"/>
                <a:gd name="connsiteX98" fmla="*/ 296540 w 1906336"/>
                <a:gd name="connsiteY98" fmla="*/ 552179 h 1104362"/>
                <a:gd name="connsiteX99" fmla="*/ 299566 w 1906336"/>
                <a:gd name="connsiteY99" fmla="*/ 552179 h 1104362"/>
                <a:gd name="connsiteX100" fmla="*/ 302592 w 1906336"/>
                <a:gd name="connsiteY100" fmla="*/ 534826 h 1104362"/>
                <a:gd name="connsiteX101" fmla="*/ 305618 w 1906336"/>
                <a:gd name="connsiteY101" fmla="*/ 500188 h 1104362"/>
                <a:gd name="connsiteX102" fmla="*/ 308644 w 1906336"/>
                <a:gd name="connsiteY102" fmla="*/ 465756 h 1104362"/>
                <a:gd name="connsiteX103" fmla="*/ 311670 w 1906336"/>
                <a:gd name="connsiteY103" fmla="*/ 431665 h 1104362"/>
                <a:gd name="connsiteX104" fmla="*/ 314695 w 1906336"/>
                <a:gd name="connsiteY104" fmla="*/ 398050 h 1104362"/>
                <a:gd name="connsiteX105" fmla="*/ 317722 w 1906336"/>
                <a:gd name="connsiteY105" fmla="*/ 365043 h 1104362"/>
                <a:gd name="connsiteX106" fmla="*/ 320748 w 1906336"/>
                <a:gd name="connsiteY106" fmla="*/ 332774 h 1104362"/>
                <a:gd name="connsiteX107" fmla="*/ 323774 w 1906336"/>
                <a:gd name="connsiteY107" fmla="*/ 301372 h 1104362"/>
                <a:gd name="connsiteX108" fmla="*/ 326800 w 1906336"/>
                <a:gd name="connsiteY108" fmla="*/ 270959 h 1104362"/>
                <a:gd name="connsiteX109" fmla="*/ 329826 w 1906336"/>
                <a:gd name="connsiteY109" fmla="*/ 241656 h 1104362"/>
                <a:gd name="connsiteX110" fmla="*/ 332851 w 1906336"/>
                <a:gd name="connsiteY110" fmla="*/ 213578 h 1104362"/>
                <a:gd name="connsiteX111" fmla="*/ 335877 w 1906336"/>
                <a:gd name="connsiteY111" fmla="*/ 186837 h 1104362"/>
                <a:gd name="connsiteX112" fmla="*/ 338903 w 1906336"/>
                <a:gd name="connsiteY112" fmla="*/ 161537 h 1104362"/>
                <a:gd name="connsiteX113" fmla="*/ 341929 w 1906336"/>
                <a:gd name="connsiteY113" fmla="*/ 137780 h 1104362"/>
                <a:gd name="connsiteX114" fmla="*/ 344955 w 1906336"/>
                <a:gd name="connsiteY114" fmla="*/ 115657 h 1104362"/>
                <a:gd name="connsiteX115" fmla="*/ 347982 w 1906336"/>
                <a:gd name="connsiteY115" fmla="*/ 95258 h 1104362"/>
                <a:gd name="connsiteX116" fmla="*/ 351007 w 1906336"/>
                <a:gd name="connsiteY116" fmla="*/ 76662 h 1104362"/>
                <a:gd name="connsiteX117" fmla="*/ 354033 w 1906336"/>
                <a:gd name="connsiteY117" fmla="*/ 59942 h 1104362"/>
                <a:gd name="connsiteX118" fmla="*/ 357059 w 1906336"/>
                <a:gd name="connsiteY118" fmla="*/ 45165 h 1104362"/>
                <a:gd name="connsiteX119" fmla="*/ 360085 w 1906336"/>
                <a:gd name="connsiteY119" fmla="*/ 32389 h 1104362"/>
                <a:gd name="connsiteX120" fmla="*/ 363111 w 1906336"/>
                <a:gd name="connsiteY120" fmla="*/ 21665 h 1104362"/>
                <a:gd name="connsiteX121" fmla="*/ 366136 w 1906336"/>
                <a:gd name="connsiteY121" fmla="*/ 13033 h 1104362"/>
                <a:gd name="connsiteX122" fmla="*/ 369162 w 1906336"/>
                <a:gd name="connsiteY122" fmla="*/ 6530 h 1104362"/>
                <a:gd name="connsiteX123" fmla="*/ 372188 w 1906336"/>
                <a:gd name="connsiteY123" fmla="*/ 2180 h 1104362"/>
                <a:gd name="connsiteX124" fmla="*/ 375214 w 1906336"/>
                <a:gd name="connsiteY124" fmla="*/ 1 h 1104362"/>
                <a:gd name="connsiteX125" fmla="*/ 378241 w 1906336"/>
                <a:gd name="connsiteY125" fmla="*/ 1 h 1104362"/>
                <a:gd name="connsiteX126" fmla="*/ 381267 w 1906336"/>
                <a:gd name="connsiteY126" fmla="*/ 2180 h 1104362"/>
                <a:gd name="connsiteX127" fmla="*/ 384292 w 1906336"/>
                <a:gd name="connsiteY127" fmla="*/ 6530 h 1104362"/>
                <a:gd name="connsiteX128" fmla="*/ 387318 w 1906336"/>
                <a:gd name="connsiteY128" fmla="*/ 13033 h 1104362"/>
                <a:gd name="connsiteX129" fmla="*/ 390344 w 1906336"/>
                <a:gd name="connsiteY129" fmla="*/ 21665 h 1104362"/>
                <a:gd name="connsiteX130" fmla="*/ 393370 w 1906336"/>
                <a:gd name="connsiteY130" fmla="*/ 32389 h 1104362"/>
                <a:gd name="connsiteX131" fmla="*/ 396396 w 1906336"/>
                <a:gd name="connsiteY131" fmla="*/ 45165 h 1104362"/>
                <a:gd name="connsiteX132" fmla="*/ 399421 w 1906336"/>
                <a:gd name="connsiteY132" fmla="*/ 59942 h 1104362"/>
                <a:gd name="connsiteX133" fmla="*/ 402447 w 1906336"/>
                <a:gd name="connsiteY133" fmla="*/ 76662 h 1104362"/>
                <a:gd name="connsiteX134" fmla="*/ 405474 w 1906336"/>
                <a:gd name="connsiteY134" fmla="*/ 95258 h 1104362"/>
                <a:gd name="connsiteX135" fmla="*/ 408500 w 1906336"/>
                <a:gd name="connsiteY135" fmla="*/ 115657 h 1104362"/>
                <a:gd name="connsiteX136" fmla="*/ 411526 w 1906336"/>
                <a:gd name="connsiteY136" fmla="*/ 137780 h 1104362"/>
                <a:gd name="connsiteX137" fmla="*/ 414552 w 1906336"/>
                <a:gd name="connsiteY137" fmla="*/ 161537 h 1104362"/>
                <a:gd name="connsiteX138" fmla="*/ 417577 w 1906336"/>
                <a:gd name="connsiteY138" fmla="*/ 186837 h 1104362"/>
                <a:gd name="connsiteX139" fmla="*/ 420603 w 1906336"/>
                <a:gd name="connsiteY139" fmla="*/ 213578 h 1104362"/>
                <a:gd name="connsiteX140" fmla="*/ 423629 w 1906336"/>
                <a:gd name="connsiteY140" fmla="*/ 241656 h 1104362"/>
                <a:gd name="connsiteX141" fmla="*/ 426655 w 1906336"/>
                <a:gd name="connsiteY141" fmla="*/ 270959 h 1104362"/>
                <a:gd name="connsiteX142" fmla="*/ 429681 w 1906336"/>
                <a:gd name="connsiteY142" fmla="*/ 301372 h 1104362"/>
                <a:gd name="connsiteX143" fmla="*/ 432707 w 1906336"/>
                <a:gd name="connsiteY143" fmla="*/ 332774 h 1104362"/>
                <a:gd name="connsiteX144" fmla="*/ 435733 w 1906336"/>
                <a:gd name="connsiteY144" fmla="*/ 365043 h 1104362"/>
                <a:gd name="connsiteX145" fmla="*/ 438759 w 1906336"/>
                <a:gd name="connsiteY145" fmla="*/ 398050 h 1104362"/>
                <a:gd name="connsiteX146" fmla="*/ 441785 w 1906336"/>
                <a:gd name="connsiteY146" fmla="*/ 431665 h 1104362"/>
                <a:gd name="connsiteX147" fmla="*/ 444811 w 1906336"/>
                <a:gd name="connsiteY147" fmla="*/ 465756 h 1104362"/>
                <a:gd name="connsiteX148" fmla="*/ 447837 w 1906336"/>
                <a:gd name="connsiteY148" fmla="*/ 500188 h 1104362"/>
                <a:gd name="connsiteX149" fmla="*/ 450863 w 1906336"/>
                <a:gd name="connsiteY149" fmla="*/ 534826 h 1104362"/>
                <a:gd name="connsiteX150" fmla="*/ 453888 w 1906336"/>
                <a:gd name="connsiteY150" fmla="*/ 569531 h 1104362"/>
                <a:gd name="connsiteX151" fmla="*/ 456914 w 1906336"/>
                <a:gd name="connsiteY151" fmla="*/ 604169 h 1104362"/>
                <a:gd name="connsiteX152" fmla="*/ 459940 w 1906336"/>
                <a:gd name="connsiteY152" fmla="*/ 638601 h 1104362"/>
                <a:gd name="connsiteX153" fmla="*/ 462966 w 1906336"/>
                <a:gd name="connsiteY153" fmla="*/ 672692 h 1104362"/>
                <a:gd name="connsiteX154" fmla="*/ 465992 w 1906336"/>
                <a:gd name="connsiteY154" fmla="*/ 706312 h 1104362"/>
                <a:gd name="connsiteX155" fmla="*/ 469018 w 1906336"/>
                <a:gd name="connsiteY155" fmla="*/ 739316 h 1104362"/>
                <a:gd name="connsiteX156" fmla="*/ 472044 w 1906336"/>
                <a:gd name="connsiteY156" fmla="*/ 771587 h 1104362"/>
                <a:gd name="connsiteX157" fmla="*/ 475070 w 1906336"/>
                <a:gd name="connsiteY157" fmla="*/ 802981 h 1104362"/>
                <a:gd name="connsiteX158" fmla="*/ 478096 w 1906336"/>
                <a:gd name="connsiteY158" fmla="*/ 833395 h 1104362"/>
                <a:gd name="connsiteX159" fmla="*/ 481122 w 1906336"/>
                <a:gd name="connsiteY159" fmla="*/ 862703 h 1104362"/>
                <a:gd name="connsiteX160" fmla="*/ 484149 w 1906336"/>
                <a:gd name="connsiteY160" fmla="*/ 890783 h 1104362"/>
                <a:gd name="connsiteX161" fmla="*/ 487178 w 1906336"/>
                <a:gd name="connsiteY161" fmla="*/ 917519 h 1104362"/>
                <a:gd name="connsiteX162" fmla="*/ 490197 w 1906336"/>
                <a:gd name="connsiteY162" fmla="*/ 942818 h 1104362"/>
                <a:gd name="connsiteX163" fmla="*/ 493226 w 1906336"/>
                <a:gd name="connsiteY163" fmla="*/ 966573 h 1104362"/>
                <a:gd name="connsiteX164" fmla="*/ 496255 w 1906336"/>
                <a:gd name="connsiteY164" fmla="*/ 988700 h 1104362"/>
                <a:gd name="connsiteX165" fmla="*/ 499275 w 1906336"/>
                <a:gd name="connsiteY165" fmla="*/ 1009102 h 1104362"/>
                <a:gd name="connsiteX166" fmla="*/ 502304 w 1906336"/>
                <a:gd name="connsiteY166" fmla="*/ 1027695 h 1104362"/>
                <a:gd name="connsiteX167" fmla="*/ 505333 w 1906336"/>
                <a:gd name="connsiteY167" fmla="*/ 1044412 h 1104362"/>
                <a:gd name="connsiteX168" fmla="*/ 508352 w 1906336"/>
                <a:gd name="connsiteY168" fmla="*/ 1059194 h 1104362"/>
                <a:gd name="connsiteX169" fmla="*/ 511381 w 1906336"/>
                <a:gd name="connsiteY169" fmla="*/ 1071967 h 1104362"/>
                <a:gd name="connsiteX170" fmla="*/ 514410 w 1906336"/>
                <a:gd name="connsiteY170" fmla="*/ 1082692 h 1104362"/>
                <a:gd name="connsiteX171" fmla="*/ 517429 w 1906336"/>
                <a:gd name="connsiteY171" fmla="*/ 1091322 h 1104362"/>
                <a:gd name="connsiteX172" fmla="*/ 520458 w 1906336"/>
                <a:gd name="connsiteY172" fmla="*/ 1097828 h 1104362"/>
                <a:gd name="connsiteX173" fmla="*/ 523487 w 1906336"/>
                <a:gd name="connsiteY173" fmla="*/ 1102181 h 1104362"/>
                <a:gd name="connsiteX174" fmla="*/ 526507 w 1906336"/>
                <a:gd name="connsiteY174" fmla="*/ 1104352 h 1104362"/>
                <a:gd name="connsiteX175" fmla="*/ 529536 w 1906336"/>
                <a:gd name="connsiteY175" fmla="*/ 1104352 h 1104362"/>
                <a:gd name="connsiteX176" fmla="*/ 532565 w 1906336"/>
                <a:gd name="connsiteY176" fmla="*/ 1102181 h 1104362"/>
                <a:gd name="connsiteX177" fmla="*/ 535594 w 1906336"/>
                <a:gd name="connsiteY177" fmla="*/ 1097828 h 1104362"/>
                <a:gd name="connsiteX178" fmla="*/ 538613 w 1906336"/>
                <a:gd name="connsiteY178" fmla="*/ 1091322 h 1104362"/>
                <a:gd name="connsiteX179" fmla="*/ 541642 w 1906336"/>
                <a:gd name="connsiteY179" fmla="*/ 1082692 h 1104362"/>
                <a:gd name="connsiteX180" fmla="*/ 544671 w 1906336"/>
                <a:gd name="connsiteY180" fmla="*/ 1071967 h 1104362"/>
                <a:gd name="connsiteX181" fmla="*/ 547690 w 1906336"/>
                <a:gd name="connsiteY181" fmla="*/ 1059194 h 1104362"/>
                <a:gd name="connsiteX182" fmla="*/ 550719 w 1906336"/>
                <a:gd name="connsiteY182" fmla="*/ 1044412 h 1104362"/>
                <a:gd name="connsiteX183" fmla="*/ 553739 w 1906336"/>
                <a:gd name="connsiteY183" fmla="*/ 1027695 h 1104362"/>
                <a:gd name="connsiteX184" fmla="*/ 556768 w 1906336"/>
                <a:gd name="connsiteY184" fmla="*/ 1009102 h 1104362"/>
                <a:gd name="connsiteX185" fmla="*/ 559797 w 1906336"/>
                <a:gd name="connsiteY185" fmla="*/ 988700 h 1104362"/>
                <a:gd name="connsiteX186" fmla="*/ 562826 w 1906336"/>
                <a:gd name="connsiteY186" fmla="*/ 966573 h 1104362"/>
                <a:gd name="connsiteX187" fmla="*/ 565845 w 1906336"/>
                <a:gd name="connsiteY187" fmla="*/ 942818 h 1104362"/>
                <a:gd name="connsiteX188" fmla="*/ 568874 w 1906336"/>
                <a:gd name="connsiteY188" fmla="*/ 917519 h 1104362"/>
                <a:gd name="connsiteX189" fmla="*/ 571903 w 1906336"/>
                <a:gd name="connsiteY189" fmla="*/ 890783 h 1104362"/>
                <a:gd name="connsiteX190" fmla="*/ 574922 w 1906336"/>
                <a:gd name="connsiteY190" fmla="*/ 862703 h 1104362"/>
                <a:gd name="connsiteX191" fmla="*/ 577951 w 1906336"/>
                <a:gd name="connsiteY191" fmla="*/ 833395 h 1104362"/>
                <a:gd name="connsiteX192" fmla="*/ 580980 w 1906336"/>
                <a:gd name="connsiteY192" fmla="*/ 802981 h 1104362"/>
                <a:gd name="connsiteX193" fmla="*/ 584000 w 1906336"/>
                <a:gd name="connsiteY193" fmla="*/ 771587 h 1104362"/>
                <a:gd name="connsiteX194" fmla="*/ 587029 w 1906336"/>
                <a:gd name="connsiteY194" fmla="*/ 739316 h 1104362"/>
                <a:gd name="connsiteX195" fmla="*/ 590058 w 1906336"/>
                <a:gd name="connsiteY195" fmla="*/ 706312 h 1104362"/>
                <a:gd name="connsiteX196" fmla="*/ 593077 w 1906336"/>
                <a:gd name="connsiteY196" fmla="*/ 672692 h 1104362"/>
                <a:gd name="connsiteX197" fmla="*/ 596106 w 1906336"/>
                <a:gd name="connsiteY197" fmla="*/ 638601 h 1104362"/>
                <a:gd name="connsiteX198" fmla="*/ 599135 w 1906336"/>
                <a:gd name="connsiteY198" fmla="*/ 604169 h 1104362"/>
                <a:gd name="connsiteX199" fmla="*/ 602154 w 1906336"/>
                <a:gd name="connsiteY199" fmla="*/ 569531 h 1104362"/>
                <a:gd name="connsiteX200" fmla="*/ 605183 w 1906336"/>
                <a:gd name="connsiteY200" fmla="*/ 534826 h 1104362"/>
                <a:gd name="connsiteX201" fmla="*/ 608212 w 1906336"/>
                <a:gd name="connsiteY201" fmla="*/ 500188 h 1104362"/>
                <a:gd name="connsiteX202" fmla="*/ 611241 w 1906336"/>
                <a:gd name="connsiteY202" fmla="*/ 465756 h 1104362"/>
                <a:gd name="connsiteX203" fmla="*/ 614261 w 1906336"/>
                <a:gd name="connsiteY203" fmla="*/ 431665 h 1104362"/>
                <a:gd name="connsiteX204" fmla="*/ 617290 w 1906336"/>
                <a:gd name="connsiteY204" fmla="*/ 398050 h 1104362"/>
                <a:gd name="connsiteX205" fmla="*/ 620318 w 1906336"/>
                <a:gd name="connsiteY205" fmla="*/ 365043 h 1104362"/>
                <a:gd name="connsiteX206" fmla="*/ 623338 w 1906336"/>
                <a:gd name="connsiteY206" fmla="*/ 332774 h 1104362"/>
                <a:gd name="connsiteX207" fmla="*/ 626367 w 1906336"/>
                <a:gd name="connsiteY207" fmla="*/ 301372 h 1104362"/>
                <a:gd name="connsiteX208" fmla="*/ 629396 w 1906336"/>
                <a:gd name="connsiteY208" fmla="*/ 270959 h 1104362"/>
                <a:gd name="connsiteX209" fmla="*/ 632415 w 1906336"/>
                <a:gd name="connsiteY209" fmla="*/ 241656 h 1104362"/>
                <a:gd name="connsiteX210" fmla="*/ 635444 w 1906336"/>
                <a:gd name="connsiteY210" fmla="*/ 213578 h 1104362"/>
                <a:gd name="connsiteX211" fmla="*/ 638473 w 1906336"/>
                <a:gd name="connsiteY211" fmla="*/ 186837 h 1104362"/>
                <a:gd name="connsiteX212" fmla="*/ 641493 w 1906336"/>
                <a:gd name="connsiteY212" fmla="*/ 161537 h 1104362"/>
                <a:gd name="connsiteX213" fmla="*/ 644522 w 1906336"/>
                <a:gd name="connsiteY213" fmla="*/ 137780 h 1104362"/>
                <a:gd name="connsiteX214" fmla="*/ 647550 w 1906336"/>
                <a:gd name="connsiteY214" fmla="*/ 115657 h 1104362"/>
                <a:gd name="connsiteX215" fmla="*/ 650570 w 1906336"/>
                <a:gd name="connsiteY215" fmla="*/ 95258 h 1104362"/>
                <a:gd name="connsiteX216" fmla="*/ 653599 w 1906336"/>
                <a:gd name="connsiteY216" fmla="*/ 76662 h 1104362"/>
                <a:gd name="connsiteX217" fmla="*/ 656628 w 1906336"/>
                <a:gd name="connsiteY217" fmla="*/ 59942 h 1104362"/>
                <a:gd name="connsiteX218" fmla="*/ 659647 w 1906336"/>
                <a:gd name="connsiteY218" fmla="*/ 45165 h 1104362"/>
                <a:gd name="connsiteX219" fmla="*/ 662676 w 1906336"/>
                <a:gd name="connsiteY219" fmla="*/ 32389 h 1104362"/>
                <a:gd name="connsiteX220" fmla="*/ 665705 w 1906336"/>
                <a:gd name="connsiteY220" fmla="*/ 21665 h 1104362"/>
                <a:gd name="connsiteX221" fmla="*/ 668725 w 1906336"/>
                <a:gd name="connsiteY221" fmla="*/ 13033 h 1104362"/>
                <a:gd name="connsiteX222" fmla="*/ 671754 w 1906336"/>
                <a:gd name="connsiteY222" fmla="*/ 6530 h 1104362"/>
                <a:gd name="connsiteX223" fmla="*/ 674782 w 1906336"/>
                <a:gd name="connsiteY223" fmla="*/ 2180 h 1104362"/>
                <a:gd name="connsiteX224" fmla="*/ 677811 w 1906336"/>
                <a:gd name="connsiteY224" fmla="*/ 1 h 1104362"/>
                <a:gd name="connsiteX225" fmla="*/ 680831 w 1906336"/>
                <a:gd name="connsiteY225" fmla="*/ 1 h 1104362"/>
                <a:gd name="connsiteX226" fmla="*/ 683860 w 1906336"/>
                <a:gd name="connsiteY226" fmla="*/ 2180 h 1104362"/>
                <a:gd name="connsiteX227" fmla="*/ 686889 w 1906336"/>
                <a:gd name="connsiteY227" fmla="*/ 6530 h 1104362"/>
                <a:gd name="connsiteX228" fmla="*/ 689908 w 1906336"/>
                <a:gd name="connsiteY228" fmla="*/ 13033 h 1104362"/>
                <a:gd name="connsiteX229" fmla="*/ 692937 w 1906336"/>
                <a:gd name="connsiteY229" fmla="*/ 21665 h 1104362"/>
                <a:gd name="connsiteX230" fmla="*/ 695966 w 1906336"/>
                <a:gd name="connsiteY230" fmla="*/ 32389 h 1104362"/>
                <a:gd name="connsiteX231" fmla="*/ 698985 w 1906336"/>
                <a:gd name="connsiteY231" fmla="*/ 45165 h 1104362"/>
                <a:gd name="connsiteX232" fmla="*/ 702014 w 1906336"/>
                <a:gd name="connsiteY232" fmla="*/ 59942 h 1104362"/>
                <a:gd name="connsiteX233" fmla="*/ 705043 w 1906336"/>
                <a:gd name="connsiteY233" fmla="*/ 76662 h 1104362"/>
                <a:gd name="connsiteX234" fmla="*/ 708063 w 1906336"/>
                <a:gd name="connsiteY234" fmla="*/ 95258 h 1104362"/>
                <a:gd name="connsiteX235" fmla="*/ 711092 w 1906336"/>
                <a:gd name="connsiteY235" fmla="*/ 115657 h 1104362"/>
                <a:gd name="connsiteX236" fmla="*/ 714121 w 1906336"/>
                <a:gd name="connsiteY236" fmla="*/ 137780 h 1104362"/>
                <a:gd name="connsiteX237" fmla="*/ 717140 w 1906336"/>
                <a:gd name="connsiteY237" fmla="*/ 161537 h 1104362"/>
                <a:gd name="connsiteX238" fmla="*/ 720169 w 1906336"/>
                <a:gd name="connsiteY238" fmla="*/ 186837 h 1104362"/>
                <a:gd name="connsiteX239" fmla="*/ 723198 w 1906336"/>
                <a:gd name="connsiteY239" fmla="*/ 213578 h 1104362"/>
                <a:gd name="connsiteX240" fmla="*/ 726217 w 1906336"/>
                <a:gd name="connsiteY240" fmla="*/ 241656 h 1104362"/>
                <a:gd name="connsiteX241" fmla="*/ 729246 w 1906336"/>
                <a:gd name="connsiteY241" fmla="*/ 270959 h 1104362"/>
                <a:gd name="connsiteX242" fmla="*/ 732275 w 1906336"/>
                <a:gd name="connsiteY242" fmla="*/ 301372 h 1104362"/>
                <a:gd name="connsiteX243" fmla="*/ 735304 w 1906336"/>
                <a:gd name="connsiteY243" fmla="*/ 332774 h 1104362"/>
                <a:gd name="connsiteX244" fmla="*/ 738324 w 1906336"/>
                <a:gd name="connsiteY244" fmla="*/ 365043 h 1104362"/>
                <a:gd name="connsiteX245" fmla="*/ 741353 w 1906336"/>
                <a:gd name="connsiteY245" fmla="*/ 398050 h 1104362"/>
                <a:gd name="connsiteX246" fmla="*/ 744372 w 1906336"/>
                <a:gd name="connsiteY246" fmla="*/ 431665 h 1104362"/>
                <a:gd name="connsiteX247" fmla="*/ 747401 w 1906336"/>
                <a:gd name="connsiteY247" fmla="*/ 465756 h 1104362"/>
                <a:gd name="connsiteX248" fmla="*/ 750430 w 1906336"/>
                <a:gd name="connsiteY248" fmla="*/ 500188 h 1104362"/>
                <a:gd name="connsiteX249" fmla="*/ 753459 w 1906336"/>
                <a:gd name="connsiteY249" fmla="*/ 534826 h 1104362"/>
                <a:gd name="connsiteX250" fmla="*/ 756478 w 1906336"/>
                <a:gd name="connsiteY250" fmla="*/ 569531 h 1104362"/>
                <a:gd name="connsiteX251" fmla="*/ 759507 w 1906336"/>
                <a:gd name="connsiteY251" fmla="*/ 604169 h 1104362"/>
                <a:gd name="connsiteX252" fmla="*/ 762536 w 1906336"/>
                <a:gd name="connsiteY252" fmla="*/ 638601 h 1104362"/>
                <a:gd name="connsiteX253" fmla="*/ 765556 w 1906336"/>
                <a:gd name="connsiteY253" fmla="*/ 672692 h 1104362"/>
                <a:gd name="connsiteX254" fmla="*/ 768585 w 1906336"/>
                <a:gd name="connsiteY254" fmla="*/ 706312 h 1104362"/>
                <a:gd name="connsiteX255" fmla="*/ 771614 w 1906336"/>
                <a:gd name="connsiteY255" fmla="*/ 739316 h 1104362"/>
                <a:gd name="connsiteX256" fmla="*/ 774633 w 1906336"/>
                <a:gd name="connsiteY256" fmla="*/ 771587 h 1104362"/>
                <a:gd name="connsiteX257" fmla="*/ 777662 w 1906336"/>
                <a:gd name="connsiteY257" fmla="*/ 802981 h 1104362"/>
                <a:gd name="connsiteX258" fmla="*/ 780691 w 1906336"/>
                <a:gd name="connsiteY258" fmla="*/ 833366 h 1104362"/>
                <a:gd name="connsiteX259" fmla="*/ 783710 w 1906336"/>
                <a:gd name="connsiteY259" fmla="*/ 862675 h 1104362"/>
                <a:gd name="connsiteX260" fmla="*/ 786739 w 1906336"/>
                <a:gd name="connsiteY260" fmla="*/ 890754 h 1104362"/>
                <a:gd name="connsiteX261" fmla="*/ 789768 w 1906336"/>
                <a:gd name="connsiteY261" fmla="*/ 917491 h 1104362"/>
                <a:gd name="connsiteX262" fmla="*/ 792788 w 1906336"/>
                <a:gd name="connsiteY262" fmla="*/ 942799 h 1104362"/>
                <a:gd name="connsiteX263" fmla="*/ 795817 w 1906336"/>
                <a:gd name="connsiteY263" fmla="*/ 966554 h 1104362"/>
                <a:gd name="connsiteX264" fmla="*/ 798846 w 1906336"/>
                <a:gd name="connsiteY264" fmla="*/ 988681 h 1104362"/>
                <a:gd name="connsiteX265" fmla="*/ 801865 w 1906336"/>
                <a:gd name="connsiteY265" fmla="*/ 1009083 h 1104362"/>
                <a:gd name="connsiteX266" fmla="*/ 804894 w 1906336"/>
                <a:gd name="connsiteY266" fmla="*/ 1027676 h 1104362"/>
                <a:gd name="connsiteX267" fmla="*/ 807923 w 1906336"/>
                <a:gd name="connsiteY267" fmla="*/ 1044402 h 1104362"/>
                <a:gd name="connsiteX268" fmla="*/ 810942 w 1906336"/>
                <a:gd name="connsiteY268" fmla="*/ 1059175 h 1104362"/>
                <a:gd name="connsiteX269" fmla="*/ 813971 w 1906336"/>
                <a:gd name="connsiteY269" fmla="*/ 1071958 h 1104362"/>
                <a:gd name="connsiteX270" fmla="*/ 817000 w 1906336"/>
                <a:gd name="connsiteY270" fmla="*/ 1082683 h 1104362"/>
                <a:gd name="connsiteX271" fmla="*/ 820029 w 1906336"/>
                <a:gd name="connsiteY271" fmla="*/ 1091313 h 1104362"/>
                <a:gd name="connsiteX272" fmla="*/ 823049 w 1906336"/>
                <a:gd name="connsiteY272" fmla="*/ 1097818 h 1104362"/>
                <a:gd name="connsiteX273" fmla="*/ 826078 w 1906336"/>
                <a:gd name="connsiteY273" fmla="*/ 1102171 h 1104362"/>
                <a:gd name="connsiteX274" fmla="*/ 829107 w 1906336"/>
                <a:gd name="connsiteY274" fmla="*/ 1104352 h 1104362"/>
                <a:gd name="connsiteX275" fmla="*/ 832126 w 1906336"/>
                <a:gd name="connsiteY275" fmla="*/ 1104362 h 1104362"/>
                <a:gd name="connsiteX276" fmla="*/ 835155 w 1906336"/>
                <a:gd name="connsiteY276" fmla="*/ 1102181 h 1104362"/>
                <a:gd name="connsiteX277" fmla="*/ 838184 w 1906336"/>
                <a:gd name="connsiteY277" fmla="*/ 1097837 h 1104362"/>
                <a:gd name="connsiteX278" fmla="*/ 841203 w 1906336"/>
                <a:gd name="connsiteY278" fmla="*/ 1091332 h 1104362"/>
                <a:gd name="connsiteX279" fmla="*/ 844232 w 1906336"/>
                <a:gd name="connsiteY279" fmla="*/ 1082702 h 1104362"/>
                <a:gd name="connsiteX280" fmla="*/ 847261 w 1906336"/>
                <a:gd name="connsiteY280" fmla="*/ 1071977 h 1104362"/>
                <a:gd name="connsiteX281" fmla="*/ 850281 w 1906336"/>
                <a:gd name="connsiteY281" fmla="*/ 1059204 h 1104362"/>
                <a:gd name="connsiteX282" fmla="*/ 853310 w 1906336"/>
                <a:gd name="connsiteY282" fmla="*/ 1044431 h 1104362"/>
                <a:gd name="connsiteX283" fmla="*/ 856338 w 1906336"/>
                <a:gd name="connsiteY283" fmla="*/ 1027714 h 1104362"/>
                <a:gd name="connsiteX284" fmla="*/ 859367 w 1906336"/>
                <a:gd name="connsiteY284" fmla="*/ 1009121 h 1104362"/>
                <a:gd name="connsiteX285" fmla="*/ 862387 w 1906336"/>
                <a:gd name="connsiteY285" fmla="*/ 988719 h 1104362"/>
                <a:gd name="connsiteX286" fmla="*/ 865416 w 1906336"/>
                <a:gd name="connsiteY286" fmla="*/ 966602 h 1104362"/>
                <a:gd name="connsiteX287" fmla="*/ 868435 w 1906336"/>
                <a:gd name="connsiteY287" fmla="*/ 942846 h 1104362"/>
                <a:gd name="connsiteX288" fmla="*/ 871464 w 1906336"/>
                <a:gd name="connsiteY288" fmla="*/ 917548 h 1104362"/>
                <a:gd name="connsiteX289" fmla="*/ 874493 w 1906336"/>
                <a:gd name="connsiteY289" fmla="*/ 890802 h 1104362"/>
                <a:gd name="connsiteX290" fmla="*/ 877522 w 1906336"/>
                <a:gd name="connsiteY290" fmla="*/ 862732 h 1104362"/>
                <a:gd name="connsiteX291" fmla="*/ 880541 w 1906336"/>
                <a:gd name="connsiteY291" fmla="*/ 833433 h 1104362"/>
                <a:gd name="connsiteX292" fmla="*/ 883570 w 1906336"/>
                <a:gd name="connsiteY292" fmla="*/ 803019 h 1104362"/>
                <a:gd name="connsiteX293" fmla="*/ 886599 w 1906336"/>
                <a:gd name="connsiteY293" fmla="*/ 771616 h 1104362"/>
                <a:gd name="connsiteX294" fmla="*/ 889619 w 1906336"/>
                <a:gd name="connsiteY294" fmla="*/ 739345 h 1104362"/>
                <a:gd name="connsiteX295" fmla="*/ 892648 w 1906336"/>
                <a:gd name="connsiteY295" fmla="*/ 706341 h 1104362"/>
                <a:gd name="connsiteX296" fmla="*/ 895677 w 1906336"/>
                <a:gd name="connsiteY296" fmla="*/ 672726 h 1104362"/>
                <a:gd name="connsiteX297" fmla="*/ 898696 w 1906336"/>
                <a:gd name="connsiteY297" fmla="*/ 638635 h 1104362"/>
                <a:gd name="connsiteX298" fmla="*/ 901725 w 1906336"/>
                <a:gd name="connsiteY298" fmla="*/ 604203 h 1104362"/>
                <a:gd name="connsiteX299" fmla="*/ 904754 w 1906336"/>
                <a:gd name="connsiteY299" fmla="*/ 569566 h 1104362"/>
                <a:gd name="connsiteX300" fmla="*/ 907773 w 1906336"/>
                <a:gd name="connsiteY300" fmla="*/ 534860 h 1104362"/>
                <a:gd name="connsiteX301" fmla="*/ 910802 w 1906336"/>
                <a:gd name="connsiteY301" fmla="*/ 500223 h 1104362"/>
                <a:gd name="connsiteX302" fmla="*/ 913831 w 1906336"/>
                <a:gd name="connsiteY302" fmla="*/ 465791 h 1104362"/>
                <a:gd name="connsiteX303" fmla="*/ 916851 w 1906336"/>
                <a:gd name="connsiteY303" fmla="*/ 431699 h 1104362"/>
                <a:gd name="connsiteX304" fmla="*/ 919880 w 1906336"/>
                <a:gd name="connsiteY304" fmla="*/ 398083 h 1104362"/>
                <a:gd name="connsiteX305" fmla="*/ 922909 w 1906336"/>
                <a:gd name="connsiteY305" fmla="*/ 365075 h 1104362"/>
                <a:gd name="connsiteX306" fmla="*/ 925938 w 1906336"/>
                <a:gd name="connsiteY306" fmla="*/ 332806 h 1104362"/>
                <a:gd name="connsiteX307" fmla="*/ 928957 w 1906336"/>
                <a:gd name="connsiteY307" fmla="*/ 301402 h 1104362"/>
                <a:gd name="connsiteX308" fmla="*/ 931986 w 1906336"/>
                <a:gd name="connsiteY308" fmla="*/ 270988 h 1104362"/>
                <a:gd name="connsiteX309" fmla="*/ 935015 w 1906336"/>
                <a:gd name="connsiteY309" fmla="*/ 241685 h 1104362"/>
                <a:gd name="connsiteX310" fmla="*/ 938034 w 1906336"/>
                <a:gd name="connsiteY310" fmla="*/ 213606 h 1104362"/>
                <a:gd name="connsiteX311" fmla="*/ 941063 w 1906336"/>
                <a:gd name="connsiteY311" fmla="*/ 186862 h 1104362"/>
                <a:gd name="connsiteX312" fmla="*/ 944092 w 1906336"/>
                <a:gd name="connsiteY312" fmla="*/ 161562 h 1104362"/>
                <a:gd name="connsiteX313" fmla="*/ 947112 w 1906336"/>
                <a:gd name="connsiteY313" fmla="*/ 137803 h 1104362"/>
                <a:gd name="connsiteX314" fmla="*/ 950141 w 1906336"/>
                <a:gd name="connsiteY314" fmla="*/ 115679 h 1104362"/>
                <a:gd name="connsiteX315" fmla="*/ 953170 w 1906336"/>
                <a:gd name="connsiteY315" fmla="*/ 95278 h 1104362"/>
                <a:gd name="connsiteX316" fmla="*/ 956189 w 1906336"/>
                <a:gd name="connsiteY316" fmla="*/ 76679 h 1104362"/>
                <a:gd name="connsiteX317" fmla="*/ 959218 w 1906336"/>
                <a:gd name="connsiteY317" fmla="*/ 59958 h 1104362"/>
                <a:gd name="connsiteX318" fmla="*/ 962247 w 1906336"/>
                <a:gd name="connsiteY318" fmla="*/ 45179 h 1104362"/>
                <a:gd name="connsiteX319" fmla="*/ 965266 w 1906336"/>
                <a:gd name="connsiteY319" fmla="*/ 32401 h 1104362"/>
                <a:gd name="connsiteX320" fmla="*/ 968295 w 1906336"/>
                <a:gd name="connsiteY320" fmla="*/ 21674 h 1104362"/>
                <a:gd name="connsiteX321" fmla="*/ 971324 w 1906336"/>
                <a:gd name="connsiteY321" fmla="*/ 13041 h 1104362"/>
                <a:gd name="connsiteX322" fmla="*/ 974344 w 1906336"/>
                <a:gd name="connsiteY322" fmla="*/ 6535 h 1104362"/>
                <a:gd name="connsiteX323" fmla="*/ 977373 w 1906336"/>
                <a:gd name="connsiteY323" fmla="*/ 2184 h 1104362"/>
                <a:gd name="connsiteX324" fmla="*/ 980402 w 1906336"/>
                <a:gd name="connsiteY324" fmla="*/ 2 h 1104362"/>
                <a:gd name="connsiteX325" fmla="*/ 983421 w 1906336"/>
                <a:gd name="connsiteY325" fmla="*/ 0 h 1104362"/>
                <a:gd name="connsiteX326" fmla="*/ 986450 w 1906336"/>
                <a:gd name="connsiteY326" fmla="*/ 2177 h 1104362"/>
                <a:gd name="connsiteX327" fmla="*/ 989479 w 1906336"/>
                <a:gd name="connsiteY327" fmla="*/ 6525 h 1104362"/>
                <a:gd name="connsiteX328" fmla="*/ 992508 w 1906336"/>
                <a:gd name="connsiteY328" fmla="*/ 13025 h 1104362"/>
                <a:gd name="connsiteX329" fmla="*/ 995527 w 1906336"/>
                <a:gd name="connsiteY329" fmla="*/ 21654 h 1104362"/>
                <a:gd name="connsiteX330" fmla="*/ 998556 w 1906336"/>
                <a:gd name="connsiteY330" fmla="*/ 32377 h 1104362"/>
                <a:gd name="connsiteX331" fmla="*/ 1001585 w 1906336"/>
                <a:gd name="connsiteY331" fmla="*/ 45151 h 1104362"/>
                <a:gd name="connsiteX332" fmla="*/ 1004605 w 1906336"/>
                <a:gd name="connsiteY332" fmla="*/ 59927 h 1104362"/>
                <a:gd name="connsiteX333" fmla="*/ 1007634 w 1906336"/>
                <a:gd name="connsiteY333" fmla="*/ 76644 h 1104362"/>
                <a:gd name="connsiteX334" fmla="*/ 1010662 w 1906336"/>
                <a:gd name="connsiteY334" fmla="*/ 95239 h 1104362"/>
                <a:gd name="connsiteX335" fmla="*/ 1013682 w 1906336"/>
                <a:gd name="connsiteY335" fmla="*/ 115636 h 1104362"/>
                <a:gd name="connsiteX336" fmla="*/ 1016711 w 1906336"/>
                <a:gd name="connsiteY336" fmla="*/ 137756 h 1104362"/>
                <a:gd name="connsiteX337" fmla="*/ 1019740 w 1906336"/>
                <a:gd name="connsiteY337" fmla="*/ 161513 h 1104362"/>
                <a:gd name="connsiteX338" fmla="*/ 1022759 w 1906336"/>
                <a:gd name="connsiteY338" fmla="*/ 186811 h 1104362"/>
                <a:gd name="connsiteX339" fmla="*/ 1025788 w 1906336"/>
                <a:gd name="connsiteY339" fmla="*/ 213551 h 1104362"/>
                <a:gd name="connsiteX340" fmla="*/ 1028817 w 1906336"/>
                <a:gd name="connsiteY340" fmla="*/ 241627 h 1104362"/>
                <a:gd name="connsiteX341" fmla="*/ 1031837 w 1906336"/>
                <a:gd name="connsiteY341" fmla="*/ 270929 h 1104362"/>
                <a:gd name="connsiteX342" fmla="*/ 1034865 w 1906336"/>
                <a:gd name="connsiteY342" fmla="*/ 301341 h 1104362"/>
                <a:gd name="connsiteX343" fmla="*/ 1037895 w 1906336"/>
                <a:gd name="connsiteY343" fmla="*/ 332743 h 1104362"/>
                <a:gd name="connsiteX344" fmla="*/ 1040914 w 1906336"/>
                <a:gd name="connsiteY344" fmla="*/ 365010 h 1104362"/>
                <a:gd name="connsiteX345" fmla="*/ 1043943 w 1906336"/>
                <a:gd name="connsiteY345" fmla="*/ 398016 h 1104362"/>
                <a:gd name="connsiteX346" fmla="*/ 1046972 w 1906336"/>
                <a:gd name="connsiteY346" fmla="*/ 431631 h 1104362"/>
                <a:gd name="connsiteX347" fmla="*/ 1049991 w 1906336"/>
                <a:gd name="connsiteY347" fmla="*/ 465722 h 1104362"/>
                <a:gd name="connsiteX348" fmla="*/ 1053020 w 1906336"/>
                <a:gd name="connsiteY348" fmla="*/ 500154 h 1104362"/>
                <a:gd name="connsiteX349" fmla="*/ 1056049 w 1906336"/>
                <a:gd name="connsiteY349" fmla="*/ 534791 h 1104362"/>
                <a:gd name="connsiteX350" fmla="*/ 1059078 w 1906336"/>
                <a:gd name="connsiteY350" fmla="*/ 569497 h 1104362"/>
                <a:gd name="connsiteX351" fmla="*/ 1062098 w 1906336"/>
                <a:gd name="connsiteY351" fmla="*/ 604134 h 1104362"/>
                <a:gd name="connsiteX352" fmla="*/ 1065126 w 1906336"/>
                <a:gd name="connsiteY352" fmla="*/ 638567 h 1104362"/>
                <a:gd name="connsiteX353" fmla="*/ 1068155 w 1906336"/>
                <a:gd name="connsiteY353" fmla="*/ 672658 h 1104362"/>
                <a:gd name="connsiteX354" fmla="*/ 1071175 w 1906336"/>
                <a:gd name="connsiteY354" fmla="*/ 706274 h 1104362"/>
                <a:gd name="connsiteX355" fmla="*/ 1074204 w 1906336"/>
                <a:gd name="connsiteY355" fmla="*/ 739278 h 1104362"/>
                <a:gd name="connsiteX356" fmla="*/ 1077233 w 1906336"/>
                <a:gd name="connsiteY356" fmla="*/ 771549 h 1104362"/>
                <a:gd name="connsiteX357" fmla="*/ 1080252 w 1906336"/>
                <a:gd name="connsiteY357" fmla="*/ 802953 h 1104362"/>
                <a:gd name="connsiteX358" fmla="*/ 1083281 w 1906336"/>
                <a:gd name="connsiteY358" fmla="*/ 833366 h 1104362"/>
                <a:gd name="connsiteX359" fmla="*/ 1086310 w 1906336"/>
                <a:gd name="connsiteY359" fmla="*/ 862675 h 1104362"/>
                <a:gd name="connsiteX360" fmla="*/ 1089329 w 1906336"/>
                <a:gd name="connsiteY360" fmla="*/ 890754 h 1104362"/>
                <a:gd name="connsiteX361" fmla="*/ 1092359 w 1906336"/>
                <a:gd name="connsiteY361" fmla="*/ 917491 h 1104362"/>
                <a:gd name="connsiteX362" fmla="*/ 1095387 w 1906336"/>
                <a:gd name="connsiteY362" fmla="*/ 942799 h 1104362"/>
                <a:gd name="connsiteX363" fmla="*/ 1098407 w 1906336"/>
                <a:gd name="connsiteY363" fmla="*/ 966554 h 1104362"/>
                <a:gd name="connsiteX364" fmla="*/ 1101436 w 1906336"/>
                <a:gd name="connsiteY364" fmla="*/ 988681 h 1104362"/>
                <a:gd name="connsiteX365" fmla="*/ 1104465 w 1906336"/>
                <a:gd name="connsiteY365" fmla="*/ 1009083 h 1104362"/>
                <a:gd name="connsiteX366" fmla="*/ 1107484 w 1906336"/>
                <a:gd name="connsiteY366" fmla="*/ 1027676 h 1104362"/>
                <a:gd name="connsiteX367" fmla="*/ 1110513 w 1906336"/>
                <a:gd name="connsiteY367" fmla="*/ 1044402 h 1104362"/>
                <a:gd name="connsiteX368" fmla="*/ 1113542 w 1906336"/>
                <a:gd name="connsiteY368" fmla="*/ 1059175 h 1104362"/>
                <a:gd name="connsiteX369" fmla="*/ 1116562 w 1906336"/>
                <a:gd name="connsiteY369" fmla="*/ 1071958 h 1104362"/>
                <a:gd name="connsiteX370" fmla="*/ 1119590 w 1906336"/>
                <a:gd name="connsiteY370" fmla="*/ 1082683 h 1104362"/>
                <a:gd name="connsiteX371" fmla="*/ 1122619 w 1906336"/>
                <a:gd name="connsiteY371" fmla="*/ 1091313 h 1104362"/>
                <a:gd name="connsiteX372" fmla="*/ 1125639 w 1906336"/>
                <a:gd name="connsiteY372" fmla="*/ 1097818 h 1104362"/>
                <a:gd name="connsiteX373" fmla="*/ 1128668 w 1906336"/>
                <a:gd name="connsiteY373" fmla="*/ 1102171 h 1104362"/>
                <a:gd name="connsiteX374" fmla="*/ 1131697 w 1906336"/>
                <a:gd name="connsiteY374" fmla="*/ 1104352 h 1104362"/>
                <a:gd name="connsiteX375" fmla="*/ 1134726 w 1906336"/>
                <a:gd name="connsiteY375" fmla="*/ 1104362 h 1104362"/>
                <a:gd name="connsiteX376" fmla="*/ 1137745 w 1906336"/>
                <a:gd name="connsiteY376" fmla="*/ 1102181 h 1104362"/>
                <a:gd name="connsiteX377" fmla="*/ 1140774 w 1906336"/>
                <a:gd name="connsiteY377" fmla="*/ 1097837 h 1104362"/>
                <a:gd name="connsiteX378" fmla="*/ 1143803 w 1906336"/>
                <a:gd name="connsiteY378" fmla="*/ 1091332 h 1104362"/>
                <a:gd name="connsiteX379" fmla="*/ 1146822 w 1906336"/>
                <a:gd name="connsiteY379" fmla="*/ 1082702 h 1104362"/>
                <a:gd name="connsiteX380" fmla="*/ 1149851 w 1906336"/>
                <a:gd name="connsiteY380" fmla="*/ 1071977 h 1104362"/>
                <a:gd name="connsiteX381" fmla="*/ 1152880 w 1906336"/>
                <a:gd name="connsiteY381" fmla="*/ 1059204 h 1104362"/>
                <a:gd name="connsiteX382" fmla="*/ 1155900 w 1906336"/>
                <a:gd name="connsiteY382" fmla="*/ 1044431 h 1104362"/>
                <a:gd name="connsiteX383" fmla="*/ 1158929 w 1906336"/>
                <a:gd name="connsiteY383" fmla="*/ 1027714 h 1104362"/>
                <a:gd name="connsiteX384" fmla="*/ 1161958 w 1906336"/>
                <a:gd name="connsiteY384" fmla="*/ 1009121 h 1104362"/>
                <a:gd name="connsiteX385" fmla="*/ 1164977 w 1906336"/>
                <a:gd name="connsiteY385" fmla="*/ 988719 h 1104362"/>
                <a:gd name="connsiteX386" fmla="*/ 1168006 w 1906336"/>
                <a:gd name="connsiteY386" fmla="*/ 966602 h 1104362"/>
                <a:gd name="connsiteX387" fmla="*/ 1171035 w 1906336"/>
                <a:gd name="connsiteY387" fmla="*/ 942846 h 1104362"/>
                <a:gd name="connsiteX388" fmla="*/ 1174054 w 1906336"/>
                <a:gd name="connsiteY388" fmla="*/ 917548 h 1104362"/>
                <a:gd name="connsiteX389" fmla="*/ 1177083 w 1906336"/>
                <a:gd name="connsiteY389" fmla="*/ 890802 h 1104362"/>
                <a:gd name="connsiteX390" fmla="*/ 1180112 w 1906336"/>
                <a:gd name="connsiteY390" fmla="*/ 862732 h 1104362"/>
                <a:gd name="connsiteX391" fmla="*/ 1183132 w 1906336"/>
                <a:gd name="connsiteY391" fmla="*/ 833433 h 1104362"/>
                <a:gd name="connsiteX392" fmla="*/ 1186161 w 1906336"/>
                <a:gd name="connsiteY392" fmla="*/ 803019 h 1104362"/>
                <a:gd name="connsiteX393" fmla="*/ 1189190 w 1906336"/>
                <a:gd name="connsiteY393" fmla="*/ 771616 h 1104362"/>
                <a:gd name="connsiteX394" fmla="*/ 1192209 w 1906336"/>
                <a:gd name="connsiteY394" fmla="*/ 739345 h 1104362"/>
                <a:gd name="connsiteX395" fmla="*/ 1195238 w 1906336"/>
                <a:gd name="connsiteY395" fmla="*/ 706341 h 1104362"/>
                <a:gd name="connsiteX396" fmla="*/ 1198267 w 1906336"/>
                <a:gd name="connsiteY396" fmla="*/ 672726 h 1104362"/>
                <a:gd name="connsiteX397" fmla="*/ 1201296 w 1906336"/>
                <a:gd name="connsiteY397" fmla="*/ 638635 h 1104362"/>
                <a:gd name="connsiteX398" fmla="*/ 1204315 w 1906336"/>
                <a:gd name="connsiteY398" fmla="*/ 604203 h 1104362"/>
                <a:gd name="connsiteX399" fmla="*/ 1207344 w 1906336"/>
                <a:gd name="connsiteY399" fmla="*/ 569566 h 1104362"/>
                <a:gd name="connsiteX400" fmla="*/ 1210373 w 1906336"/>
                <a:gd name="connsiteY400" fmla="*/ 534860 h 1104362"/>
                <a:gd name="connsiteX401" fmla="*/ 1213393 w 1906336"/>
                <a:gd name="connsiteY401" fmla="*/ 500223 h 1104362"/>
                <a:gd name="connsiteX402" fmla="*/ 1216422 w 1906336"/>
                <a:gd name="connsiteY402" fmla="*/ 465791 h 1104362"/>
                <a:gd name="connsiteX403" fmla="*/ 1219450 w 1906336"/>
                <a:gd name="connsiteY403" fmla="*/ 431699 h 1104362"/>
                <a:gd name="connsiteX404" fmla="*/ 1222470 w 1906336"/>
                <a:gd name="connsiteY404" fmla="*/ 398083 h 1104362"/>
                <a:gd name="connsiteX405" fmla="*/ 1225499 w 1906336"/>
                <a:gd name="connsiteY405" fmla="*/ 365075 h 1104362"/>
                <a:gd name="connsiteX406" fmla="*/ 1228528 w 1906336"/>
                <a:gd name="connsiteY406" fmla="*/ 332806 h 1104362"/>
                <a:gd name="connsiteX407" fmla="*/ 1231547 w 1906336"/>
                <a:gd name="connsiteY407" fmla="*/ 301402 h 1104362"/>
                <a:gd name="connsiteX408" fmla="*/ 1234576 w 1906336"/>
                <a:gd name="connsiteY408" fmla="*/ 270988 h 1104362"/>
                <a:gd name="connsiteX409" fmla="*/ 1237605 w 1906336"/>
                <a:gd name="connsiteY409" fmla="*/ 241685 h 1104362"/>
                <a:gd name="connsiteX410" fmla="*/ 1240625 w 1906336"/>
                <a:gd name="connsiteY410" fmla="*/ 213606 h 1104362"/>
                <a:gd name="connsiteX411" fmla="*/ 1243654 w 1906336"/>
                <a:gd name="connsiteY411" fmla="*/ 186862 h 1104362"/>
                <a:gd name="connsiteX412" fmla="*/ 1246683 w 1906336"/>
                <a:gd name="connsiteY412" fmla="*/ 161562 h 1104362"/>
                <a:gd name="connsiteX413" fmla="*/ 1249702 w 1906336"/>
                <a:gd name="connsiteY413" fmla="*/ 137803 h 1104362"/>
                <a:gd name="connsiteX414" fmla="*/ 1252731 w 1906336"/>
                <a:gd name="connsiteY414" fmla="*/ 115679 h 1104362"/>
                <a:gd name="connsiteX415" fmla="*/ 1255760 w 1906336"/>
                <a:gd name="connsiteY415" fmla="*/ 95278 h 1104362"/>
                <a:gd name="connsiteX416" fmla="*/ 1258779 w 1906336"/>
                <a:gd name="connsiteY416" fmla="*/ 76679 h 1104362"/>
                <a:gd name="connsiteX417" fmla="*/ 1261808 w 1906336"/>
                <a:gd name="connsiteY417" fmla="*/ 59958 h 1104362"/>
                <a:gd name="connsiteX418" fmla="*/ 1264837 w 1906336"/>
                <a:gd name="connsiteY418" fmla="*/ 45179 h 1104362"/>
                <a:gd name="connsiteX419" fmla="*/ 1267866 w 1906336"/>
                <a:gd name="connsiteY419" fmla="*/ 32401 h 1104362"/>
                <a:gd name="connsiteX420" fmla="*/ 1270886 w 1906336"/>
                <a:gd name="connsiteY420" fmla="*/ 21674 h 1104362"/>
                <a:gd name="connsiteX421" fmla="*/ 1273914 w 1906336"/>
                <a:gd name="connsiteY421" fmla="*/ 13041 h 1104362"/>
                <a:gd name="connsiteX422" fmla="*/ 1276943 w 1906336"/>
                <a:gd name="connsiteY422" fmla="*/ 6535 h 1104362"/>
                <a:gd name="connsiteX423" fmla="*/ 1279963 w 1906336"/>
                <a:gd name="connsiteY423" fmla="*/ 2184 h 1104362"/>
                <a:gd name="connsiteX424" fmla="*/ 1282992 w 1906336"/>
                <a:gd name="connsiteY424" fmla="*/ 2 h 1104362"/>
                <a:gd name="connsiteX425" fmla="*/ 1286021 w 1906336"/>
                <a:gd name="connsiteY425" fmla="*/ 0 h 1104362"/>
                <a:gd name="connsiteX426" fmla="*/ 1289040 w 1906336"/>
                <a:gd name="connsiteY426" fmla="*/ 2177 h 1104362"/>
                <a:gd name="connsiteX427" fmla="*/ 1292069 w 1906336"/>
                <a:gd name="connsiteY427" fmla="*/ 6525 h 1104362"/>
                <a:gd name="connsiteX428" fmla="*/ 1295098 w 1906336"/>
                <a:gd name="connsiteY428" fmla="*/ 13025 h 1104362"/>
                <a:gd name="connsiteX429" fmla="*/ 1298117 w 1906336"/>
                <a:gd name="connsiteY429" fmla="*/ 21654 h 1104362"/>
                <a:gd name="connsiteX430" fmla="*/ 1301147 w 1906336"/>
                <a:gd name="connsiteY430" fmla="*/ 32377 h 1104362"/>
                <a:gd name="connsiteX431" fmla="*/ 1304175 w 1906336"/>
                <a:gd name="connsiteY431" fmla="*/ 45151 h 1104362"/>
                <a:gd name="connsiteX432" fmla="*/ 1307195 w 1906336"/>
                <a:gd name="connsiteY432" fmla="*/ 59927 h 1104362"/>
                <a:gd name="connsiteX433" fmla="*/ 1310224 w 1906336"/>
                <a:gd name="connsiteY433" fmla="*/ 76644 h 1104362"/>
                <a:gd name="connsiteX434" fmla="*/ 1313253 w 1906336"/>
                <a:gd name="connsiteY434" fmla="*/ 95239 h 1104362"/>
                <a:gd name="connsiteX435" fmla="*/ 1316282 w 1906336"/>
                <a:gd name="connsiteY435" fmla="*/ 115636 h 1104362"/>
                <a:gd name="connsiteX436" fmla="*/ 1319301 w 1906336"/>
                <a:gd name="connsiteY436" fmla="*/ 137756 h 1104362"/>
                <a:gd name="connsiteX437" fmla="*/ 1322330 w 1906336"/>
                <a:gd name="connsiteY437" fmla="*/ 161513 h 1104362"/>
                <a:gd name="connsiteX438" fmla="*/ 1325350 w 1906336"/>
                <a:gd name="connsiteY438" fmla="*/ 186811 h 1104362"/>
                <a:gd name="connsiteX439" fmla="*/ 1328378 w 1906336"/>
                <a:gd name="connsiteY439" fmla="*/ 213551 h 1104362"/>
                <a:gd name="connsiteX440" fmla="*/ 1331407 w 1906336"/>
                <a:gd name="connsiteY440" fmla="*/ 241627 h 1104362"/>
                <a:gd name="connsiteX441" fmla="*/ 1334436 w 1906336"/>
                <a:gd name="connsiteY441" fmla="*/ 270929 h 1104362"/>
                <a:gd name="connsiteX442" fmla="*/ 1337456 w 1906336"/>
                <a:gd name="connsiteY442" fmla="*/ 301341 h 1104362"/>
                <a:gd name="connsiteX443" fmla="*/ 1340485 w 1906336"/>
                <a:gd name="connsiteY443" fmla="*/ 332743 h 1104362"/>
                <a:gd name="connsiteX444" fmla="*/ 1343514 w 1906336"/>
                <a:gd name="connsiteY444" fmla="*/ 365010 h 1104362"/>
                <a:gd name="connsiteX445" fmla="*/ 1346533 w 1906336"/>
                <a:gd name="connsiteY445" fmla="*/ 398016 h 1104362"/>
                <a:gd name="connsiteX446" fmla="*/ 1349562 w 1906336"/>
                <a:gd name="connsiteY446" fmla="*/ 431631 h 1104362"/>
                <a:gd name="connsiteX447" fmla="*/ 1352591 w 1906336"/>
                <a:gd name="connsiteY447" fmla="*/ 465722 h 1104362"/>
                <a:gd name="connsiteX448" fmla="*/ 1355610 w 1906336"/>
                <a:gd name="connsiteY448" fmla="*/ 500154 h 1104362"/>
                <a:gd name="connsiteX449" fmla="*/ 1358639 w 1906336"/>
                <a:gd name="connsiteY449" fmla="*/ 534791 h 1104362"/>
                <a:gd name="connsiteX450" fmla="*/ 1361668 w 1906336"/>
                <a:gd name="connsiteY450" fmla="*/ 569497 h 1104362"/>
                <a:gd name="connsiteX451" fmla="*/ 1364688 w 1906336"/>
                <a:gd name="connsiteY451" fmla="*/ 604134 h 1104362"/>
                <a:gd name="connsiteX452" fmla="*/ 1367717 w 1906336"/>
                <a:gd name="connsiteY452" fmla="*/ 638567 h 1104362"/>
                <a:gd name="connsiteX453" fmla="*/ 1370746 w 1906336"/>
                <a:gd name="connsiteY453" fmla="*/ 672658 h 1104362"/>
                <a:gd name="connsiteX454" fmla="*/ 1373775 w 1906336"/>
                <a:gd name="connsiteY454" fmla="*/ 706274 h 1104362"/>
                <a:gd name="connsiteX455" fmla="*/ 1376794 w 1906336"/>
                <a:gd name="connsiteY455" fmla="*/ 739278 h 1104362"/>
                <a:gd name="connsiteX456" fmla="*/ 1379823 w 1906336"/>
                <a:gd name="connsiteY456" fmla="*/ 771549 h 1104362"/>
                <a:gd name="connsiteX457" fmla="*/ 1382852 w 1906336"/>
                <a:gd name="connsiteY457" fmla="*/ 802953 h 1104362"/>
                <a:gd name="connsiteX458" fmla="*/ 1385871 w 1906336"/>
                <a:gd name="connsiteY458" fmla="*/ 833366 h 1104362"/>
                <a:gd name="connsiteX459" fmla="*/ 1388900 w 1906336"/>
                <a:gd name="connsiteY459" fmla="*/ 862675 h 1104362"/>
                <a:gd name="connsiteX460" fmla="*/ 1391929 w 1906336"/>
                <a:gd name="connsiteY460" fmla="*/ 890754 h 1104362"/>
                <a:gd name="connsiteX461" fmla="*/ 1394949 w 1906336"/>
                <a:gd name="connsiteY461" fmla="*/ 917491 h 1104362"/>
                <a:gd name="connsiteX462" fmla="*/ 1397978 w 1906336"/>
                <a:gd name="connsiteY462" fmla="*/ 942799 h 1104362"/>
                <a:gd name="connsiteX463" fmla="*/ 1401007 w 1906336"/>
                <a:gd name="connsiteY463" fmla="*/ 966554 h 1104362"/>
                <a:gd name="connsiteX464" fmla="*/ 1404026 w 1906336"/>
                <a:gd name="connsiteY464" fmla="*/ 988681 h 1104362"/>
                <a:gd name="connsiteX465" fmla="*/ 1407055 w 1906336"/>
                <a:gd name="connsiteY465" fmla="*/ 1009083 h 1104362"/>
                <a:gd name="connsiteX466" fmla="*/ 1410084 w 1906336"/>
                <a:gd name="connsiteY466" fmla="*/ 1027676 h 1104362"/>
                <a:gd name="connsiteX467" fmla="*/ 1413103 w 1906336"/>
                <a:gd name="connsiteY467" fmla="*/ 1044402 h 1104362"/>
                <a:gd name="connsiteX468" fmla="*/ 1416132 w 1906336"/>
                <a:gd name="connsiteY468" fmla="*/ 1059175 h 1104362"/>
                <a:gd name="connsiteX469" fmla="*/ 1419161 w 1906336"/>
                <a:gd name="connsiteY469" fmla="*/ 1071958 h 1104362"/>
                <a:gd name="connsiteX470" fmla="*/ 1422181 w 1906336"/>
                <a:gd name="connsiteY470" fmla="*/ 1082683 h 1104362"/>
                <a:gd name="connsiteX471" fmla="*/ 1425210 w 1906336"/>
                <a:gd name="connsiteY471" fmla="*/ 1091313 h 1104362"/>
                <a:gd name="connsiteX472" fmla="*/ 1428239 w 1906336"/>
                <a:gd name="connsiteY472" fmla="*/ 1097818 h 1104362"/>
                <a:gd name="connsiteX473" fmla="*/ 1431258 w 1906336"/>
                <a:gd name="connsiteY473" fmla="*/ 1102171 h 1104362"/>
                <a:gd name="connsiteX474" fmla="*/ 1434287 w 1906336"/>
                <a:gd name="connsiteY474" fmla="*/ 1104352 h 1104362"/>
                <a:gd name="connsiteX475" fmla="*/ 1437316 w 1906336"/>
                <a:gd name="connsiteY475" fmla="*/ 1104362 h 1104362"/>
                <a:gd name="connsiteX476" fmla="*/ 1440345 w 1906336"/>
                <a:gd name="connsiteY476" fmla="*/ 1102181 h 1104362"/>
                <a:gd name="connsiteX477" fmla="*/ 1443364 w 1906336"/>
                <a:gd name="connsiteY477" fmla="*/ 1097837 h 1104362"/>
                <a:gd name="connsiteX478" fmla="*/ 1446393 w 1906336"/>
                <a:gd name="connsiteY478" fmla="*/ 1091332 h 1104362"/>
                <a:gd name="connsiteX479" fmla="*/ 1449422 w 1906336"/>
                <a:gd name="connsiteY479" fmla="*/ 1082702 h 1104362"/>
                <a:gd name="connsiteX480" fmla="*/ 1452441 w 1906336"/>
                <a:gd name="connsiteY480" fmla="*/ 1071977 h 1104362"/>
                <a:gd name="connsiteX481" fmla="*/ 1455471 w 1906336"/>
                <a:gd name="connsiteY481" fmla="*/ 1059204 h 1104362"/>
                <a:gd name="connsiteX482" fmla="*/ 1458499 w 1906336"/>
                <a:gd name="connsiteY482" fmla="*/ 1044431 h 1104362"/>
                <a:gd name="connsiteX483" fmla="*/ 1461519 w 1906336"/>
                <a:gd name="connsiteY483" fmla="*/ 1027714 h 1104362"/>
                <a:gd name="connsiteX484" fmla="*/ 1464548 w 1906336"/>
                <a:gd name="connsiteY484" fmla="*/ 1009121 h 1104362"/>
                <a:gd name="connsiteX485" fmla="*/ 1467577 w 1906336"/>
                <a:gd name="connsiteY485" fmla="*/ 988719 h 1104362"/>
                <a:gd name="connsiteX486" fmla="*/ 1470596 w 1906336"/>
                <a:gd name="connsiteY486" fmla="*/ 966602 h 1104362"/>
                <a:gd name="connsiteX487" fmla="*/ 1473625 w 1906336"/>
                <a:gd name="connsiteY487" fmla="*/ 942846 h 1104362"/>
                <a:gd name="connsiteX488" fmla="*/ 1476654 w 1906336"/>
                <a:gd name="connsiteY488" fmla="*/ 917548 h 1104362"/>
                <a:gd name="connsiteX489" fmla="*/ 1479674 w 1906336"/>
                <a:gd name="connsiteY489" fmla="*/ 890802 h 1104362"/>
                <a:gd name="connsiteX490" fmla="*/ 1482702 w 1906336"/>
                <a:gd name="connsiteY490" fmla="*/ 862732 h 1104362"/>
                <a:gd name="connsiteX491" fmla="*/ 1485731 w 1906336"/>
                <a:gd name="connsiteY491" fmla="*/ 833433 h 1104362"/>
                <a:gd name="connsiteX492" fmla="*/ 1488751 w 1906336"/>
                <a:gd name="connsiteY492" fmla="*/ 803019 h 1104362"/>
                <a:gd name="connsiteX493" fmla="*/ 1491780 w 1906336"/>
                <a:gd name="connsiteY493" fmla="*/ 771616 h 1104362"/>
                <a:gd name="connsiteX494" fmla="*/ 1494809 w 1906336"/>
                <a:gd name="connsiteY494" fmla="*/ 739345 h 1104362"/>
                <a:gd name="connsiteX495" fmla="*/ 1497828 w 1906336"/>
                <a:gd name="connsiteY495" fmla="*/ 706341 h 1104362"/>
                <a:gd name="connsiteX496" fmla="*/ 1500857 w 1906336"/>
                <a:gd name="connsiteY496" fmla="*/ 672726 h 1104362"/>
                <a:gd name="connsiteX497" fmla="*/ 1503886 w 1906336"/>
                <a:gd name="connsiteY497" fmla="*/ 638635 h 1104362"/>
                <a:gd name="connsiteX498" fmla="*/ 1506905 w 1906336"/>
                <a:gd name="connsiteY498" fmla="*/ 604203 h 1104362"/>
                <a:gd name="connsiteX499" fmla="*/ 1509934 w 1906336"/>
                <a:gd name="connsiteY499" fmla="*/ 569566 h 1104362"/>
                <a:gd name="connsiteX500" fmla="*/ 1512963 w 1906336"/>
                <a:gd name="connsiteY500" fmla="*/ 534860 h 1104362"/>
                <a:gd name="connsiteX501" fmla="*/ 1515992 w 1906336"/>
                <a:gd name="connsiteY501" fmla="*/ 500223 h 1104362"/>
                <a:gd name="connsiteX502" fmla="*/ 1519012 w 1906336"/>
                <a:gd name="connsiteY502" fmla="*/ 465791 h 1104362"/>
                <a:gd name="connsiteX503" fmla="*/ 1522041 w 1906336"/>
                <a:gd name="connsiteY503" fmla="*/ 431699 h 1104362"/>
                <a:gd name="connsiteX504" fmla="*/ 1525070 w 1906336"/>
                <a:gd name="connsiteY504" fmla="*/ 398083 h 1104362"/>
                <a:gd name="connsiteX505" fmla="*/ 1528089 w 1906336"/>
                <a:gd name="connsiteY505" fmla="*/ 365075 h 1104362"/>
                <a:gd name="connsiteX506" fmla="*/ 1531118 w 1906336"/>
                <a:gd name="connsiteY506" fmla="*/ 332806 h 1104362"/>
                <a:gd name="connsiteX507" fmla="*/ 1534147 w 1906336"/>
                <a:gd name="connsiteY507" fmla="*/ 301402 h 1104362"/>
                <a:gd name="connsiteX508" fmla="*/ 1537166 w 1906336"/>
                <a:gd name="connsiteY508" fmla="*/ 270988 h 1104362"/>
                <a:gd name="connsiteX509" fmla="*/ 1540195 w 1906336"/>
                <a:gd name="connsiteY509" fmla="*/ 241685 h 1104362"/>
                <a:gd name="connsiteX510" fmla="*/ 1543224 w 1906336"/>
                <a:gd name="connsiteY510" fmla="*/ 213606 h 1104362"/>
                <a:gd name="connsiteX511" fmla="*/ 1546244 w 1906336"/>
                <a:gd name="connsiteY511" fmla="*/ 186862 h 1104362"/>
                <a:gd name="connsiteX512" fmla="*/ 1549273 w 1906336"/>
                <a:gd name="connsiteY512" fmla="*/ 161562 h 1104362"/>
                <a:gd name="connsiteX513" fmla="*/ 1552302 w 1906336"/>
                <a:gd name="connsiteY513" fmla="*/ 137803 h 1104362"/>
                <a:gd name="connsiteX514" fmla="*/ 1555321 w 1906336"/>
                <a:gd name="connsiteY514" fmla="*/ 115679 h 1104362"/>
                <a:gd name="connsiteX515" fmla="*/ 1558350 w 1906336"/>
                <a:gd name="connsiteY515" fmla="*/ 95278 h 1104362"/>
                <a:gd name="connsiteX516" fmla="*/ 1561379 w 1906336"/>
                <a:gd name="connsiteY516" fmla="*/ 76679 h 1104362"/>
                <a:gd name="connsiteX517" fmla="*/ 1564398 w 1906336"/>
                <a:gd name="connsiteY517" fmla="*/ 59958 h 1104362"/>
                <a:gd name="connsiteX518" fmla="*/ 1567427 w 1906336"/>
                <a:gd name="connsiteY518" fmla="*/ 45179 h 1104362"/>
                <a:gd name="connsiteX519" fmla="*/ 1570456 w 1906336"/>
                <a:gd name="connsiteY519" fmla="*/ 32401 h 1104362"/>
                <a:gd name="connsiteX520" fmla="*/ 1573476 w 1906336"/>
                <a:gd name="connsiteY520" fmla="*/ 21674 h 1104362"/>
                <a:gd name="connsiteX521" fmla="*/ 1576505 w 1906336"/>
                <a:gd name="connsiteY521" fmla="*/ 13041 h 1104362"/>
                <a:gd name="connsiteX522" fmla="*/ 1579534 w 1906336"/>
                <a:gd name="connsiteY522" fmla="*/ 6535 h 1104362"/>
                <a:gd name="connsiteX523" fmla="*/ 1582553 w 1906336"/>
                <a:gd name="connsiteY523" fmla="*/ 2184 h 1104362"/>
                <a:gd name="connsiteX524" fmla="*/ 1585582 w 1906336"/>
                <a:gd name="connsiteY524" fmla="*/ 2 h 1104362"/>
                <a:gd name="connsiteX525" fmla="*/ 1588611 w 1906336"/>
                <a:gd name="connsiteY525" fmla="*/ 0 h 1104362"/>
                <a:gd name="connsiteX526" fmla="*/ 1591640 w 1906336"/>
                <a:gd name="connsiteY526" fmla="*/ 2177 h 1104362"/>
                <a:gd name="connsiteX527" fmla="*/ 1594659 w 1906336"/>
                <a:gd name="connsiteY527" fmla="*/ 6525 h 1104362"/>
                <a:gd name="connsiteX528" fmla="*/ 1597688 w 1906336"/>
                <a:gd name="connsiteY528" fmla="*/ 13025 h 1104362"/>
                <a:gd name="connsiteX529" fmla="*/ 1600717 w 1906336"/>
                <a:gd name="connsiteY529" fmla="*/ 21654 h 1104362"/>
                <a:gd name="connsiteX530" fmla="*/ 1603737 w 1906336"/>
                <a:gd name="connsiteY530" fmla="*/ 32377 h 1104362"/>
                <a:gd name="connsiteX531" fmla="*/ 1606766 w 1906336"/>
                <a:gd name="connsiteY531" fmla="*/ 45151 h 1104362"/>
                <a:gd name="connsiteX532" fmla="*/ 1609795 w 1906336"/>
                <a:gd name="connsiteY532" fmla="*/ 59927 h 1104362"/>
                <a:gd name="connsiteX533" fmla="*/ 1612814 w 1906336"/>
                <a:gd name="connsiteY533" fmla="*/ 76644 h 1104362"/>
                <a:gd name="connsiteX534" fmla="*/ 1615843 w 1906336"/>
                <a:gd name="connsiteY534" fmla="*/ 95239 h 1104362"/>
                <a:gd name="connsiteX535" fmla="*/ 1618872 w 1906336"/>
                <a:gd name="connsiteY535" fmla="*/ 115636 h 1104362"/>
                <a:gd name="connsiteX536" fmla="*/ 1621891 w 1906336"/>
                <a:gd name="connsiteY536" fmla="*/ 137756 h 1104362"/>
                <a:gd name="connsiteX537" fmla="*/ 1624920 w 1906336"/>
                <a:gd name="connsiteY537" fmla="*/ 161513 h 1104362"/>
                <a:gd name="connsiteX538" fmla="*/ 1627949 w 1906336"/>
                <a:gd name="connsiteY538" fmla="*/ 186811 h 1104362"/>
                <a:gd name="connsiteX539" fmla="*/ 1630969 w 1906336"/>
                <a:gd name="connsiteY539" fmla="*/ 213551 h 1104362"/>
                <a:gd name="connsiteX540" fmla="*/ 1633998 w 1906336"/>
                <a:gd name="connsiteY540" fmla="*/ 241627 h 1104362"/>
                <a:gd name="connsiteX541" fmla="*/ 1637027 w 1906336"/>
                <a:gd name="connsiteY541" fmla="*/ 270929 h 1104362"/>
                <a:gd name="connsiteX542" fmla="*/ 1640046 w 1906336"/>
                <a:gd name="connsiteY542" fmla="*/ 301341 h 1104362"/>
                <a:gd name="connsiteX543" fmla="*/ 1643075 w 1906336"/>
                <a:gd name="connsiteY543" fmla="*/ 332743 h 1104362"/>
                <a:gd name="connsiteX544" fmla="*/ 1646104 w 1906336"/>
                <a:gd name="connsiteY544" fmla="*/ 365010 h 1104362"/>
                <a:gd name="connsiteX545" fmla="*/ 1649123 w 1906336"/>
                <a:gd name="connsiteY545" fmla="*/ 398016 h 1104362"/>
                <a:gd name="connsiteX546" fmla="*/ 1652152 w 1906336"/>
                <a:gd name="connsiteY546" fmla="*/ 431631 h 1104362"/>
                <a:gd name="connsiteX547" fmla="*/ 1655181 w 1906336"/>
                <a:gd name="connsiteY547" fmla="*/ 465722 h 1104362"/>
                <a:gd name="connsiteX548" fmla="*/ 1658210 w 1906336"/>
                <a:gd name="connsiteY548" fmla="*/ 500154 h 1104362"/>
                <a:gd name="connsiteX549" fmla="*/ 1661230 w 1906336"/>
                <a:gd name="connsiteY549" fmla="*/ 534791 h 1104362"/>
                <a:gd name="connsiteX550" fmla="*/ 1664259 w 1906336"/>
                <a:gd name="connsiteY550" fmla="*/ 569497 h 1104362"/>
                <a:gd name="connsiteX551" fmla="*/ 1667287 w 1906336"/>
                <a:gd name="connsiteY551" fmla="*/ 604134 h 1104362"/>
                <a:gd name="connsiteX552" fmla="*/ 1670307 w 1906336"/>
                <a:gd name="connsiteY552" fmla="*/ 638567 h 1104362"/>
                <a:gd name="connsiteX553" fmla="*/ 1673336 w 1906336"/>
                <a:gd name="connsiteY553" fmla="*/ 672658 h 1104362"/>
                <a:gd name="connsiteX554" fmla="*/ 1676365 w 1906336"/>
                <a:gd name="connsiteY554" fmla="*/ 706274 h 1104362"/>
                <a:gd name="connsiteX555" fmla="*/ 1679384 w 1906336"/>
                <a:gd name="connsiteY555" fmla="*/ 739278 h 1104362"/>
                <a:gd name="connsiteX556" fmla="*/ 1682413 w 1906336"/>
                <a:gd name="connsiteY556" fmla="*/ 771549 h 1104362"/>
                <a:gd name="connsiteX557" fmla="*/ 1685442 w 1906336"/>
                <a:gd name="connsiteY557" fmla="*/ 802953 h 1104362"/>
                <a:gd name="connsiteX558" fmla="*/ 1688462 w 1906336"/>
                <a:gd name="connsiteY558" fmla="*/ 833366 h 1104362"/>
                <a:gd name="connsiteX559" fmla="*/ 1691490 w 1906336"/>
                <a:gd name="connsiteY559" fmla="*/ 862675 h 1104362"/>
                <a:gd name="connsiteX560" fmla="*/ 1694519 w 1906336"/>
                <a:gd name="connsiteY560" fmla="*/ 890754 h 1104362"/>
                <a:gd name="connsiteX561" fmla="*/ 1697548 w 1906336"/>
                <a:gd name="connsiteY561" fmla="*/ 917491 h 1104362"/>
                <a:gd name="connsiteX562" fmla="*/ 1700568 w 1906336"/>
                <a:gd name="connsiteY562" fmla="*/ 942799 h 1104362"/>
                <a:gd name="connsiteX563" fmla="*/ 1703597 w 1906336"/>
                <a:gd name="connsiteY563" fmla="*/ 966554 h 1104362"/>
                <a:gd name="connsiteX564" fmla="*/ 1706616 w 1906336"/>
                <a:gd name="connsiteY564" fmla="*/ 988681 h 1104362"/>
                <a:gd name="connsiteX565" fmla="*/ 1709645 w 1906336"/>
                <a:gd name="connsiteY565" fmla="*/ 1009083 h 1104362"/>
                <a:gd name="connsiteX566" fmla="*/ 1712674 w 1906336"/>
                <a:gd name="connsiteY566" fmla="*/ 1027676 h 1104362"/>
                <a:gd name="connsiteX567" fmla="*/ 1715703 w 1906336"/>
                <a:gd name="connsiteY567" fmla="*/ 1044402 h 1104362"/>
                <a:gd name="connsiteX568" fmla="*/ 1718722 w 1906336"/>
                <a:gd name="connsiteY568" fmla="*/ 1059175 h 1104362"/>
                <a:gd name="connsiteX569" fmla="*/ 1721751 w 1906336"/>
                <a:gd name="connsiteY569" fmla="*/ 1071958 h 1104362"/>
                <a:gd name="connsiteX570" fmla="*/ 1724780 w 1906336"/>
                <a:gd name="connsiteY570" fmla="*/ 1082683 h 1104362"/>
                <a:gd name="connsiteX571" fmla="*/ 1727800 w 1906336"/>
                <a:gd name="connsiteY571" fmla="*/ 1091313 h 1104362"/>
                <a:gd name="connsiteX572" fmla="*/ 1730829 w 1906336"/>
                <a:gd name="connsiteY572" fmla="*/ 1097818 h 1104362"/>
                <a:gd name="connsiteX573" fmla="*/ 1733858 w 1906336"/>
                <a:gd name="connsiteY573" fmla="*/ 1102171 h 1104362"/>
                <a:gd name="connsiteX574" fmla="*/ 1736877 w 1906336"/>
                <a:gd name="connsiteY574" fmla="*/ 1104352 h 1104362"/>
                <a:gd name="connsiteX575" fmla="*/ 1739906 w 1906336"/>
                <a:gd name="connsiteY575" fmla="*/ 1104362 h 1104362"/>
                <a:gd name="connsiteX576" fmla="*/ 1742935 w 1906336"/>
                <a:gd name="connsiteY576" fmla="*/ 1102181 h 1104362"/>
                <a:gd name="connsiteX577" fmla="*/ 1745954 w 1906336"/>
                <a:gd name="connsiteY577" fmla="*/ 1097837 h 1104362"/>
                <a:gd name="connsiteX578" fmla="*/ 1748983 w 1906336"/>
                <a:gd name="connsiteY578" fmla="*/ 1091332 h 1104362"/>
                <a:gd name="connsiteX579" fmla="*/ 1752012 w 1906336"/>
                <a:gd name="connsiteY579" fmla="*/ 1082702 h 1104362"/>
                <a:gd name="connsiteX580" fmla="*/ 1755032 w 1906336"/>
                <a:gd name="connsiteY580" fmla="*/ 1071977 h 1104362"/>
                <a:gd name="connsiteX581" fmla="*/ 1758061 w 1906336"/>
                <a:gd name="connsiteY581" fmla="*/ 1059204 h 1104362"/>
                <a:gd name="connsiteX582" fmla="*/ 1761090 w 1906336"/>
                <a:gd name="connsiteY582" fmla="*/ 1044431 h 1104362"/>
                <a:gd name="connsiteX583" fmla="*/ 1764119 w 1906336"/>
                <a:gd name="connsiteY583" fmla="*/ 1027714 h 1104362"/>
                <a:gd name="connsiteX584" fmla="*/ 1767138 w 1906336"/>
                <a:gd name="connsiteY584" fmla="*/ 1009121 h 1104362"/>
                <a:gd name="connsiteX585" fmla="*/ 1770167 w 1906336"/>
                <a:gd name="connsiteY585" fmla="*/ 988719 h 1104362"/>
                <a:gd name="connsiteX586" fmla="*/ 1773196 w 1906336"/>
                <a:gd name="connsiteY586" fmla="*/ 966602 h 1104362"/>
                <a:gd name="connsiteX587" fmla="*/ 1776215 w 1906336"/>
                <a:gd name="connsiteY587" fmla="*/ 942846 h 1104362"/>
                <a:gd name="connsiteX588" fmla="*/ 1779244 w 1906336"/>
                <a:gd name="connsiteY588" fmla="*/ 917548 h 1104362"/>
                <a:gd name="connsiteX589" fmla="*/ 1782273 w 1906336"/>
                <a:gd name="connsiteY589" fmla="*/ 890802 h 1104362"/>
                <a:gd name="connsiteX590" fmla="*/ 1785293 w 1906336"/>
                <a:gd name="connsiteY590" fmla="*/ 862732 h 1104362"/>
                <a:gd name="connsiteX591" fmla="*/ 1788322 w 1906336"/>
                <a:gd name="connsiteY591" fmla="*/ 833433 h 1104362"/>
                <a:gd name="connsiteX592" fmla="*/ 1791351 w 1906336"/>
                <a:gd name="connsiteY592" fmla="*/ 803019 h 1104362"/>
                <a:gd name="connsiteX593" fmla="*/ 1794370 w 1906336"/>
                <a:gd name="connsiteY593" fmla="*/ 771616 h 1104362"/>
                <a:gd name="connsiteX594" fmla="*/ 1797399 w 1906336"/>
                <a:gd name="connsiteY594" fmla="*/ 739345 h 1104362"/>
                <a:gd name="connsiteX595" fmla="*/ 1800428 w 1906336"/>
                <a:gd name="connsiteY595" fmla="*/ 706341 h 1104362"/>
                <a:gd name="connsiteX596" fmla="*/ 1803447 w 1906336"/>
                <a:gd name="connsiteY596" fmla="*/ 672726 h 1104362"/>
                <a:gd name="connsiteX597" fmla="*/ 1806476 w 1906336"/>
                <a:gd name="connsiteY597" fmla="*/ 638635 h 1104362"/>
                <a:gd name="connsiteX598" fmla="*/ 1809505 w 1906336"/>
                <a:gd name="connsiteY598" fmla="*/ 604203 h 1104362"/>
                <a:gd name="connsiteX599" fmla="*/ 1812525 w 1906336"/>
                <a:gd name="connsiteY599" fmla="*/ 569566 h 1104362"/>
                <a:gd name="connsiteX600" fmla="*/ 1815554 w 1906336"/>
                <a:gd name="connsiteY600" fmla="*/ 534860 h 1104362"/>
                <a:gd name="connsiteX601" fmla="*/ 1818583 w 1906336"/>
                <a:gd name="connsiteY601" fmla="*/ 500223 h 1104362"/>
                <a:gd name="connsiteX602" fmla="*/ 1821602 w 1906336"/>
                <a:gd name="connsiteY602" fmla="*/ 465791 h 1104362"/>
                <a:gd name="connsiteX603" fmla="*/ 1824631 w 1906336"/>
                <a:gd name="connsiteY603" fmla="*/ 431699 h 1104362"/>
                <a:gd name="connsiteX604" fmla="*/ 1827660 w 1906336"/>
                <a:gd name="connsiteY604" fmla="*/ 398083 h 1104362"/>
                <a:gd name="connsiteX605" fmla="*/ 1830689 w 1906336"/>
                <a:gd name="connsiteY605" fmla="*/ 365075 h 1104362"/>
                <a:gd name="connsiteX606" fmla="*/ 1833708 w 1906336"/>
                <a:gd name="connsiteY606" fmla="*/ 332806 h 1104362"/>
                <a:gd name="connsiteX607" fmla="*/ 1836737 w 1906336"/>
                <a:gd name="connsiteY607" fmla="*/ 301402 h 1104362"/>
                <a:gd name="connsiteX608" fmla="*/ 1839766 w 1906336"/>
                <a:gd name="connsiteY608" fmla="*/ 270988 h 1104362"/>
                <a:gd name="connsiteX609" fmla="*/ 1842786 w 1906336"/>
                <a:gd name="connsiteY609" fmla="*/ 241685 h 1104362"/>
                <a:gd name="connsiteX610" fmla="*/ 1845815 w 1906336"/>
                <a:gd name="connsiteY610" fmla="*/ 213606 h 1104362"/>
                <a:gd name="connsiteX611" fmla="*/ 1848843 w 1906336"/>
                <a:gd name="connsiteY611" fmla="*/ 186862 h 1104362"/>
                <a:gd name="connsiteX612" fmla="*/ 1851863 w 1906336"/>
                <a:gd name="connsiteY612" fmla="*/ 161562 h 1104362"/>
                <a:gd name="connsiteX613" fmla="*/ 1854892 w 1906336"/>
                <a:gd name="connsiteY613" fmla="*/ 137803 h 1104362"/>
                <a:gd name="connsiteX614" fmla="*/ 1857921 w 1906336"/>
                <a:gd name="connsiteY614" fmla="*/ 115679 h 1104362"/>
                <a:gd name="connsiteX615" fmla="*/ 1860940 w 1906336"/>
                <a:gd name="connsiteY615" fmla="*/ 95278 h 1104362"/>
                <a:gd name="connsiteX616" fmla="*/ 1863969 w 1906336"/>
                <a:gd name="connsiteY616" fmla="*/ 76679 h 1104362"/>
                <a:gd name="connsiteX617" fmla="*/ 1866998 w 1906336"/>
                <a:gd name="connsiteY617" fmla="*/ 59958 h 1104362"/>
                <a:gd name="connsiteX618" fmla="*/ 1870018 w 1906336"/>
                <a:gd name="connsiteY618" fmla="*/ 45179 h 1104362"/>
                <a:gd name="connsiteX619" fmla="*/ 1873046 w 1906336"/>
                <a:gd name="connsiteY619" fmla="*/ 32401 h 1104362"/>
                <a:gd name="connsiteX620" fmla="*/ 1876076 w 1906336"/>
                <a:gd name="connsiteY620" fmla="*/ 21674 h 1104362"/>
                <a:gd name="connsiteX621" fmla="*/ 1879095 w 1906336"/>
                <a:gd name="connsiteY621" fmla="*/ 13041 h 1104362"/>
                <a:gd name="connsiteX622" fmla="*/ 1882124 w 1906336"/>
                <a:gd name="connsiteY622" fmla="*/ 6535 h 1104362"/>
                <a:gd name="connsiteX623" fmla="*/ 1885153 w 1906336"/>
                <a:gd name="connsiteY623" fmla="*/ 2184 h 1104362"/>
                <a:gd name="connsiteX624" fmla="*/ 1888172 w 1906336"/>
                <a:gd name="connsiteY624" fmla="*/ 2 h 1104362"/>
                <a:gd name="connsiteX625" fmla="*/ 1891201 w 1906336"/>
                <a:gd name="connsiteY625" fmla="*/ 0 h 1104362"/>
                <a:gd name="connsiteX626" fmla="*/ 1894230 w 1906336"/>
                <a:gd name="connsiteY626" fmla="*/ 2177 h 1104362"/>
                <a:gd name="connsiteX627" fmla="*/ 1897259 w 1906336"/>
                <a:gd name="connsiteY627" fmla="*/ 6525 h 1104362"/>
                <a:gd name="connsiteX628" fmla="*/ 1900279 w 1906336"/>
                <a:gd name="connsiteY628" fmla="*/ 13025 h 1104362"/>
                <a:gd name="connsiteX629" fmla="*/ 1903307 w 1906336"/>
                <a:gd name="connsiteY629" fmla="*/ 21654 h 1104362"/>
                <a:gd name="connsiteX630" fmla="*/ 1906336 w 1906336"/>
                <a:gd name="connsiteY630" fmla="*/ 32377 h 1104362"/>
                <a:gd name="connsiteX0" fmla="*/ 0 w 1903307"/>
                <a:gd name="connsiteY0" fmla="*/ 552179 h 1104362"/>
                <a:gd name="connsiteX1" fmla="*/ 3026 w 1903307"/>
                <a:gd name="connsiteY1" fmla="*/ 552179 h 1104362"/>
                <a:gd name="connsiteX2" fmla="*/ 6051 w 1903307"/>
                <a:gd name="connsiteY2" fmla="*/ 552179 h 1104362"/>
                <a:gd name="connsiteX3" fmla="*/ 9077 w 1903307"/>
                <a:gd name="connsiteY3" fmla="*/ 552179 h 1104362"/>
                <a:gd name="connsiteX4" fmla="*/ 12103 w 1903307"/>
                <a:gd name="connsiteY4" fmla="*/ 552179 h 1104362"/>
                <a:gd name="connsiteX5" fmla="*/ 15129 w 1903307"/>
                <a:gd name="connsiteY5" fmla="*/ 552179 h 1104362"/>
                <a:gd name="connsiteX6" fmla="*/ 18156 w 1903307"/>
                <a:gd name="connsiteY6" fmla="*/ 552179 h 1104362"/>
                <a:gd name="connsiteX7" fmla="*/ 21182 w 1903307"/>
                <a:gd name="connsiteY7" fmla="*/ 552179 h 1104362"/>
                <a:gd name="connsiteX8" fmla="*/ 24207 w 1903307"/>
                <a:gd name="connsiteY8" fmla="*/ 552179 h 1104362"/>
                <a:gd name="connsiteX9" fmla="*/ 27233 w 1903307"/>
                <a:gd name="connsiteY9" fmla="*/ 552179 h 1104362"/>
                <a:gd name="connsiteX10" fmla="*/ 30259 w 1903307"/>
                <a:gd name="connsiteY10" fmla="*/ 552179 h 1104362"/>
                <a:gd name="connsiteX11" fmla="*/ 33285 w 1903307"/>
                <a:gd name="connsiteY11" fmla="*/ 552179 h 1104362"/>
                <a:gd name="connsiteX12" fmla="*/ 36311 w 1903307"/>
                <a:gd name="connsiteY12" fmla="*/ 552179 h 1104362"/>
                <a:gd name="connsiteX13" fmla="*/ 39337 w 1903307"/>
                <a:gd name="connsiteY13" fmla="*/ 552179 h 1104362"/>
                <a:gd name="connsiteX14" fmla="*/ 42362 w 1903307"/>
                <a:gd name="connsiteY14" fmla="*/ 552179 h 1104362"/>
                <a:gd name="connsiteX15" fmla="*/ 45389 w 1903307"/>
                <a:gd name="connsiteY15" fmla="*/ 552179 h 1104362"/>
                <a:gd name="connsiteX16" fmla="*/ 48415 w 1903307"/>
                <a:gd name="connsiteY16" fmla="*/ 552179 h 1104362"/>
                <a:gd name="connsiteX17" fmla="*/ 51441 w 1903307"/>
                <a:gd name="connsiteY17" fmla="*/ 552179 h 1104362"/>
                <a:gd name="connsiteX18" fmla="*/ 54467 w 1903307"/>
                <a:gd name="connsiteY18" fmla="*/ 552179 h 1104362"/>
                <a:gd name="connsiteX19" fmla="*/ 57492 w 1903307"/>
                <a:gd name="connsiteY19" fmla="*/ 552179 h 1104362"/>
                <a:gd name="connsiteX20" fmla="*/ 60518 w 1903307"/>
                <a:gd name="connsiteY20" fmla="*/ 552179 h 1104362"/>
                <a:gd name="connsiteX21" fmla="*/ 63544 w 1903307"/>
                <a:gd name="connsiteY21" fmla="*/ 552179 h 1104362"/>
                <a:gd name="connsiteX22" fmla="*/ 66570 w 1903307"/>
                <a:gd name="connsiteY22" fmla="*/ 552179 h 1104362"/>
                <a:gd name="connsiteX23" fmla="*/ 69596 w 1903307"/>
                <a:gd name="connsiteY23" fmla="*/ 552179 h 1104362"/>
                <a:gd name="connsiteX24" fmla="*/ 72622 w 1903307"/>
                <a:gd name="connsiteY24" fmla="*/ 552179 h 1104362"/>
                <a:gd name="connsiteX25" fmla="*/ 75648 w 1903307"/>
                <a:gd name="connsiteY25" fmla="*/ 552179 h 1104362"/>
                <a:gd name="connsiteX26" fmla="*/ 78674 w 1903307"/>
                <a:gd name="connsiteY26" fmla="*/ 552179 h 1104362"/>
                <a:gd name="connsiteX27" fmla="*/ 81700 w 1903307"/>
                <a:gd name="connsiteY27" fmla="*/ 552179 h 1104362"/>
                <a:gd name="connsiteX28" fmla="*/ 84726 w 1903307"/>
                <a:gd name="connsiteY28" fmla="*/ 552179 h 1104362"/>
                <a:gd name="connsiteX29" fmla="*/ 87752 w 1903307"/>
                <a:gd name="connsiteY29" fmla="*/ 552179 h 1104362"/>
                <a:gd name="connsiteX30" fmla="*/ 90778 w 1903307"/>
                <a:gd name="connsiteY30" fmla="*/ 552179 h 1104362"/>
                <a:gd name="connsiteX31" fmla="*/ 93803 w 1903307"/>
                <a:gd name="connsiteY31" fmla="*/ 552179 h 1104362"/>
                <a:gd name="connsiteX32" fmla="*/ 96829 w 1903307"/>
                <a:gd name="connsiteY32" fmla="*/ 552179 h 1104362"/>
                <a:gd name="connsiteX33" fmla="*/ 99855 w 1903307"/>
                <a:gd name="connsiteY33" fmla="*/ 552179 h 1104362"/>
                <a:gd name="connsiteX34" fmla="*/ 102881 w 1903307"/>
                <a:gd name="connsiteY34" fmla="*/ 552179 h 1104362"/>
                <a:gd name="connsiteX35" fmla="*/ 105907 w 1903307"/>
                <a:gd name="connsiteY35" fmla="*/ 552179 h 1104362"/>
                <a:gd name="connsiteX36" fmla="*/ 108933 w 1903307"/>
                <a:gd name="connsiteY36" fmla="*/ 552179 h 1104362"/>
                <a:gd name="connsiteX37" fmla="*/ 111959 w 1903307"/>
                <a:gd name="connsiteY37" fmla="*/ 552179 h 1104362"/>
                <a:gd name="connsiteX38" fmla="*/ 114985 w 1903307"/>
                <a:gd name="connsiteY38" fmla="*/ 552179 h 1104362"/>
                <a:gd name="connsiteX39" fmla="*/ 118011 w 1903307"/>
                <a:gd name="connsiteY39" fmla="*/ 552179 h 1104362"/>
                <a:gd name="connsiteX40" fmla="*/ 121037 w 1903307"/>
                <a:gd name="connsiteY40" fmla="*/ 552179 h 1104362"/>
                <a:gd name="connsiteX41" fmla="*/ 124063 w 1903307"/>
                <a:gd name="connsiteY41" fmla="*/ 552179 h 1104362"/>
                <a:gd name="connsiteX42" fmla="*/ 127088 w 1903307"/>
                <a:gd name="connsiteY42" fmla="*/ 552179 h 1104362"/>
                <a:gd name="connsiteX43" fmla="*/ 130114 w 1903307"/>
                <a:gd name="connsiteY43" fmla="*/ 552179 h 1104362"/>
                <a:gd name="connsiteX44" fmla="*/ 133140 w 1903307"/>
                <a:gd name="connsiteY44" fmla="*/ 552179 h 1104362"/>
                <a:gd name="connsiteX45" fmla="*/ 136167 w 1903307"/>
                <a:gd name="connsiteY45" fmla="*/ 552179 h 1104362"/>
                <a:gd name="connsiteX46" fmla="*/ 139193 w 1903307"/>
                <a:gd name="connsiteY46" fmla="*/ 552179 h 1104362"/>
                <a:gd name="connsiteX47" fmla="*/ 142218 w 1903307"/>
                <a:gd name="connsiteY47" fmla="*/ 552179 h 1104362"/>
                <a:gd name="connsiteX48" fmla="*/ 145244 w 1903307"/>
                <a:gd name="connsiteY48" fmla="*/ 552179 h 1104362"/>
                <a:gd name="connsiteX49" fmla="*/ 148270 w 1903307"/>
                <a:gd name="connsiteY49" fmla="*/ 552179 h 1104362"/>
                <a:gd name="connsiteX50" fmla="*/ 151296 w 1903307"/>
                <a:gd name="connsiteY50" fmla="*/ 552179 h 1104362"/>
                <a:gd name="connsiteX51" fmla="*/ 154322 w 1903307"/>
                <a:gd name="connsiteY51" fmla="*/ 552179 h 1104362"/>
                <a:gd name="connsiteX52" fmla="*/ 157348 w 1903307"/>
                <a:gd name="connsiteY52" fmla="*/ 552179 h 1104362"/>
                <a:gd name="connsiteX53" fmla="*/ 160373 w 1903307"/>
                <a:gd name="connsiteY53" fmla="*/ 552179 h 1104362"/>
                <a:gd name="connsiteX54" fmla="*/ 163399 w 1903307"/>
                <a:gd name="connsiteY54" fmla="*/ 552179 h 1104362"/>
                <a:gd name="connsiteX55" fmla="*/ 166426 w 1903307"/>
                <a:gd name="connsiteY55" fmla="*/ 552179 h 1104362"/>
                <a:gd name="connsiteX56" fmla="*/ 169452 w 1903307"/>
                <a:gd name="connsiteY56" fmla="*/ 552179 h 1104362"/>
                <a:gd name="connsiteX57" fmla="*/ 172478 w 1903307"/>
                <a:gd name="connsiteY57" fmla="*/ 552179 h 1104362"/>
                <a:gd name="connsiteX58" fmla="*/ 175504 w 1903307"/>
                <a:gd name="connsiteY58" fmla="*/ 552179 h 1104362"/>
                <a:gd name="connsiteX59" fmla="*/ 178529 w 1903307"/>
                <a:gd name="connsiteY59" fmla="*/ 552179 h 1104362"/>
                <a:gd name="connsiteX60" fmla="*/ 181555 w 1903307"/>
                <a:gd name="connsiteY60" fmla="*/ 552179 h 1104362"/>
                <a:gd name="connsiteX61" fmla="*/ 184581 w 1903307"/>
                <a:gd name="connsiteY61" fmla="*/ 552179 h 1104362"/>
                <a:gd name="connsiteX62" fmla="*/ 187607 w 1903307"/>
                <a:gd name="connsiteY62" fmla="*/ 552179 h 1104362"/>
                <a:gd name="connsiteX63" fmla="*/ 190633 w 1903307"/>
                <a:gd name="connsiteY63" fmla="*/ 552179 h 1104362"/>
                <a:gd name="connsiteX64" fmla="*/ 193659 w 1903307"/>
                <a:gd name="connsiteY64" fmla="*/ 552179 h 1104362"/>
                <a:gd name="connsiteX65" fmla="*/ 196685 w 1903307"/>
                <a:gd name="connsiteY65" fmla="*/ 552179 h 1104362"/>
                <a:gd name="connsiteX66" fmla="*/ 199711 w 1903307"/>
                <a:gd name="connsiteY66" fmla="*/ 552179 h 1104362"/>
                <a:gd name="connsiteX67" fmla="*/ 202737 w 1903307"/>
                <a:gd name="connsiteY67" fmla="*/ 552179 h 1104362"/>
                <a:gd name="connsiteX68" fmla="*/ 205763 w 1903307"/>
                <a:gd name="connsiteY68" fmla="*/ 552179 h 1104362"/>
                <a:gd name="connsiteX69" fmla="*/ 208789 w 1903307"/>
                <a:gd name="connsiteY69" fmla="*/ 552179 h 1104362"/>
                <a:gd name="connsiteX70" fmla="*/ 211814 w 1903307"/>
                <a:gd name="connsiteY70" fmla="*/ 552179 h 1104362"/>
                <a:gd name="connsiteX71" fmla="*/ 214840 w 1903307"/>
                <a:gd name="connsiteY71" fmla="*/ 552179 h 1104362"/>
                <a:gd name="connsiteX72" fmla="*/ 217866 w 1903307"/>
                <a:gd name="connsiteY72" fmla="*/ 552179 h 1104362"/>
                <a:gd name="connsiteX73" fmla="*/ 220892 w 1903307"/>
                <a:gd name="connsiteY73" fmla="*/ 552179 h 1104362"/>
                <a:gd name="connsiteX74" fmla="*/ 223918 w 1903307"/>
                <a:gd name="connsiteY74" fmla="*/ 552179 h 1104362"/>
                <a:gd name="connsiteX75" fmla="*/ 226945 w 1903307"/>
                <a:gd name="connsiteY75" fmla="*/ 552179 h 1104362"/>
                <a:gd name="connsiteX76" fmla="*/ 229970 w 1903307"/>
                <a:gd name="connsiteY76" fmla="*/ 552179 h 1104362"/>
                <a:gd name="connsiteX77" fmla="*/ 232996 w 1903307"/>
                <a:gd name="connsiteY77" fmla="*/ 552179 h 1104362"/>
                <a:gd name="connsiteX78" fmla="*/ 236022 w 1903307"/>
                <a:gd name="connsiteY78" fmla="*/ 552179 h 1104362"/>
                <a:gd name="connsiteX79" fmla="*/ 239048 w 1903307"/>
                <a:gd name="connsiteY79" fmla="*/ 552179 h 1104362"/>
                <a:gd name="connsiteX80" fmla="*/ 242074 w 1903307"/>
                <a:gd name="connsiteY80" fmla="*/ 552179 h 1104362"/>
                <a:gd name="connsiteX81" fmla="*/ 245099 w 1903307"/>
                <a:gd name="connsiteY81" fmla="*/ 552179 h 1104362"/>
                <a:gd name="connsiteX82" fmla="*/ 248125 w 1903307"/>
                <a:gd name="connsiteY82" fmla="*/ 552179 h 1104362"/>
                <a:gd name="connsiteX83" fmla="*/ 251151 w 1903307"/>
                <a:gd name="connsiteY83" fmla="*/ 552179 h 1104362"/>
                <a:gd name="connsiteX84" fmla="*/ 254177 w 1903307"/>
                <a:gd name="connsiteY84" fmla="*/ 552179 h 1104362"/>
                <a:gd name="connsiteX85" fmla="*/ 257204 w 1903307"/>
                <a:gd name="connsiteY85" fmla="*/ 552179 h 1104362"/>
                <a:gd name="connsiteX86" fmla="*/ 260230 w 1903307"/>
                <a:gd name="connsiteY86" fmla="*/ 552179 h 1104362"/>
                <a:gd name="connsiteX87" fmla="*/ 263255 w 1903307"/>
                <a:gd name="connsiteY87" fmla="*/ 552179 h 1104362"/>
                <a:gd name="connsiteX88" fmla="*/ 266281 w 1903307"/>
                <a:gd name="connsiteY88" fmla="*/ 552179 h 1104362"/>
                <a:gd name="connsiteX89" fmla="*/ 269307 w 1903307"/>
                <a:gd name="connsiteY89" fmla="*/ 552179 h 1104362"/>
                <a:gd name="connsiteX90" fmla="*/ 272333 w 1903307"/>
                <a:gd name="connsiteY90" fmla="*/ 552179 h 1104362"/>
                <a:gd name="connsiteX91" fmla="*/ 275359 w 1903307"/>
                <a:gd name="connsiteY91" fmla="*/ 552179 h 1104362"/>
                <a:gd name="connsiteX92" fmla="*/ 278385 w 1903307"/>
                <a:gd name="connsiteY92" fmla="*/ 552179 h 1104362"/>
                <a:gd name="connsiteX93" fmla="*/ 281410 w 1903307"/>
                <a:gd name="connsiteY93" fmla="*/ 552179 h 1104362"/>
                <a:gd name="connsiteX94" fmla="*/ 284437 w 1903307"/>
                <a:gd name="connsiteY94" fmla="*/ 552179 h 1104362"/>
                <a:gd name="connsiteX95" fmla="*/ 287463 w 1903307"/>
                <a:gd name="connsiteY95" fmla="*/ 552179 h 1104362"/>
                <a:gd name="connsiteX96" fmla="*/ 290489 w 1903307"/>
                <a:gd name="connsiteY96" fmla="*/ 552179 h 1104362"/>
                <a:gd name="connsiteX97" fmla="*/ 293515 w 1903307"/>
                <a:gd name="connsiteY97" fmla="*/ 552179 h 1104362"/>
                <a:gd name="connsiteX98" fmla="*/ 296540 w 1903307"/>
                <a:gd name="connsiteY98" fmla="*/ 552179 h 1104362"/>
                <a:gd name="connsiteX99" fmla="*/ 299566 w 1903307"/>
                <a:gd name="connsiteY99" fmla="*/ 552179 h 1104362"/>
                <a:gd name="connsiteX100" fmla="*/ 302592 w 1903307"/>
                <a:gd name="connsiteY100" fmla="*/ 534826 h 1104362"/>
                <a:gd name="connsiteX101" fmla="*/ 305618 w 1903307"/>
                <a:gd name="connsiteY101" fmla="*/ 500188 h 1104362"/>
                <a:gd name="connsiteX102" fmla="*/ 308644 w 1903307"/>
                <a:gd name="connsiteY102" fmla="*/ 465756 h 1104362"/>
                <a:gd name="connsiteX103" fmla="*/ 311670 w 1903307"/>
                <a:gd name="connsiteY103" fmla="*/ 431665 h 1104362"/>
                <a:gd name="connsiteX104" fmla="*/ 314695 w 1903307"/>
                <a:gd name="connsiteY104" fmla="*/ 398050 h 1104362"/>
                <a:gd name="connsiteX105" fmla="*/ 317722 w 1903307"/>
                <a:gd name="connsiteY105" fmla="*/ 365043 h 1104362"/>
                <a:gd name="connsiteX106" fmla="*/ 320748 w 1903307"/>
                <a:gd name="connsiteY106" fmla="*/ 332774 h 1104362"/>
                <a:gd name="connsiteX107" fmla="*/ 323774 w 1903307"/>
                <a:gd name="connsiteY107" fmla="*/ 301372 h 1104362"/>
                <a:gd name="connsiteX108" fmla="*/ 326800 w 1903307"/>
                <a:gd name="connsiteY108" fmla="*/ 270959 h 1104362"/>
                <a:gd name="connsiteX109" fmla="*/ 329826 w 1903307"/>
                <a:gd name="connsiteY109" fmla="*/ 241656 h 1104362"/>
                <a:gd name="connsiteX110" fmla="*/ 332851 w 1903307"/>
                <a:gd name="connsiteY110" fmla="*/ 213578 h 1104362"/>
                <a:gd name="connsiteX111" fmla="*/ 335877 w 1903307"/>
                <a:gd name="connsiteY111" fmla="*/ 186837 h 1104362"/>
                <a:gd name="connsiteX112" fmla="*/ 338903 w 1903307"/>
                <a:gd name="connsiteY112" fmla="*/ 161537 h 1104362"/>
                <a:gd name="connsiteX113" fmla="*/ 341929 w 1903307"/>
                <a:gd name="connsiteY113" fmla="*/ 137780 h 1104362"/>
                <a:gd name="connsiteX114" fmla="*/ 344955 w 1903307"/>
                <a:gd name="connsiteY114" fmla="*/ 115657 h 1104362"/>
                <a:gd name="connsiteX115" fmla="*/ 347982 w 1903307"/>
                <a:gd name="connsiteY115" fmla="*/ 95258 h 1104362"/>
                <a:gd name="connsiteX116" fmla="*/ 351007 w 1903307"/>
                <a:gd name="connsiteY116" fmla="*/ 76662 h 1104362"/>
                <a:gd name="connsiteX117" fmla="*/ 354033 w 1903307"/>
                <a:gd name="connsiteY117" fmla="*/ 59942 h 1104362"/>
                <a:gd name="connsiteX118" fmla="*/ 357059 w 1903307"/>
                <a:gd name="connsiteY118" fmla="*/ 45165 h 1104362"/>
                <a:gd name="connsiteX119" fmla="*/ 360085 w 1903307"/>
                <a:gd name="connsiteY119" fmla="*/ 32389 h 1104362"/>
                <a:gd name="connsiteX120" fmla="*/ 363111 w 1903307"/>
                <a:gd name="connsiteY120" fmla="*/ 21665 h 1104362"/>
                <a:gd name="connsiteX121" fmla="*/ 366136 w 1903307"/>
                <a:gd name="connsiteY121" fmla="*/ 13033 h 1104362"/>
                <a:gd name="connsiteX122" fmla="*/ 369162 w 1903307"/>
                <a:gd name="connsiteY122" fmla="*/ 6530 h 1104362"/>
                <a:gd name="connsiteX123" fmla="*/ 372188 w 1903307"/>
                <a:gd name="connsiteY123" fmla="*/ 2180 h 1104362"/>
                <a:gd name="connsiteX124" fmla="*/ 375214 w 1903307"/>
                <a:gd name="connsiteY124" fmla="*/ 1 h 1104362"/>
                <a:gd name="connsiteX125" fmla="*/ 378241 w 1903307"/>
                <a:gd name="connsiteY125" fmla="*/ 1 h 1104362"/>
                <a:gd name="connsiteX126" fmla="*/ 381267 w 1903307"/>
                <a:gd name="connsiteY126" fmla="*/ 2180 h 1104362"/>
                <a:gd name="connsiteX127" fmla="*/ 384292 w 1903307"/>
                <a:gd name="connsiteY127" fmla="*/ 6530 h 1104362"/>
                <a:gd name="connsiteX128" fmla="*/ 387318 w 1903307"/>
                <a:gd name="connsiteY128" fmla="*/ 13033 h 1104362"/>
                <a:gd name="connsiteX129" fmla="*/ 390344 w 1903307"/>
                <a:gd name="connsiteY129" fmla="*/ 21665 h 1104362"/>
                <a:gd name="connsiteX130" fmla="*/ 393370 w 1903307"/>
                <a:gd name="connsiteY130" fmla="*/ 32389 h 1104362"/>
                <a:gd name="connsiteX131" fmla="*/ 396396 w 1903307"/>
                <a:gd name="connsiteY131" fmla="*/ 45165 h 1104362"/>
                <a:gd name="connsiteX132" fmla="*/ 399421 w 1903307"/>
                <a:gd name="connsiteY132" fmla="*/ 59942 h 1104362"/>
                <a:gd name="connsiteX133" fmla="*/ 402447 w 1903307"/>
                <a:gd name="connsiteY133" fmla="*/ 76662 h 1104362"/>
                <a:gd name="connsiteX134" fmla="*/ 405474 w 1903307"/>
                <a:gd name="connsiteY134" fmla="*/ 95258 h 1104362"/>
                <a:gd name="connsiteX135" fmla="*/ 408500 w 1903307"/>
                <a:gd name="connsiteY135" fmla="*/ 115657 h 1104362"/>
                <a:gd name="connsiteX136" fmla="*/ 411526 w 1903307"/>
                <a:gd name="connsiteY136" fmla="*/ 137780 h 1104362"/>
                <a:gd name="connsiteX137" fmla="*/ 414552 w 1903307"/>
                <a:gd name="connsiteY137" fmla="*/ 161537 h 1104362"/>
                <a:gd name="connsiteX138" fmla="*/ 417577 w 1903307"/>
                <a:gd name="connsiteY138" fmla="*/ 186837 h 1104362"/>
                <a:gd name="connsiteX139" fmla="*/ 420603 w 1903307"/>
                <a:gd name="connsiteY139" fmla="*/ 213578 h 1104362"/>
                <a:gd name="connsiteX140" fmla="*/ 423629 w 1903307"/>
                <a:gd name="connsiteY140" fmla="*/ 241656 h 1104362"/>
                <a:gd name="connsiteX141" fmla="*/ 426655 w 1903307"/>
                <a:gd name="connsiteY141" fmla="*/ 270959 h 1104362"/>
                <a:gd name="connsiteX142" fmla="*/ 429681 w 1903307"/>
                <a:gd name="connsiteY142" fmla="*/ 301372 h 1104362"/>
                <a:gd name="connsiteX143" fmla="*/ 432707 w 1903307"/>
                <a:gd name="connsiteY143" fmla="*/ 332774 h 1104362"/>
                <a:gd name="connsiteX144" fmla="*/ 435733 w 1903307"/>
                <a:gd name="connsiteY144" fmla="*/ 365043 h 1104362"/>
                <a:gd name="connsiteX145" fmla="*/ 438759 w 1903307"/>
                <a:gd name="connsiteY145" fmla="*/ 398050 h 1104362"/>
                <a:gd name="connsiteX146" fmla="*/ 441785 w 1903307"/>
                <a:gd name="connsiteY146" fmla="*/ 431665 h 1104362"/>
                <a:gd name="connsiteX147" fmla="*/ 444811 w 1903307"/>
                <a:gd name="connsiteY147" fmla="*/ 465756 h 1104362"/>
                <a:gd name="connsiteX148" fmla="*/ 447837 w 1903307"/>
                <a:gd name="connsiteY148" fmla="*/ 500188 h 1104362"/>
                <a:gd name="connsiteX149" fmla="*/ 450863 w 1903307"/>
                <a:gd name="connsiteY149" fmla="*/ 534826 h 1104362"/>
                <a:gd name="connsiteX150" fmla="*/ 453888 w 1903307"/>
                <a:gd name="connsiteY150" fmla="*/ 569531 h 1104362"/>
                <a:gd name="connsiteX151" fmla="*/ 456914 w 1903307"/>
                <a:gd name="connsiteY151" fmla="*/ 604169 h 1104362"/>
                <a:gd name="connsiteX152" fmla="*/ 459940 w 1903307"/>
                <a:gd name="connsiteY152" fmla="*/ 638601 h 1104362"/>
                <a:gd name="connsiteX153" fmla="*/ 462966 w 1903307"/>
                <a:gd name="connsiteY153" fmla="*/ 672692 h 1104362"/>
                <a:gd name="connsiteX154" fmla="*/ 465992 w 1903307"/>
                <a:gd name="connsiteY154" fmla="*/ 706312 h 1104362"/>
                <a:gd name="connsiteX155" fmla="*/ 469018 w 1903307"/>
                <a:gd name="connsiteY155" fmla="*/ 739316 h 1104362"/>
                <a:gd name="connsiteX156" fmla="*/ 472044 w 1903307"/>
                <a:gd name="connsiteY156" fmla="*/ 771587 h 1104362"/>
                <a:gd name="connsiteX157" fmla="*/ 475070 w 1903307"/>
                <a:gd name="connsiteY157" fmla="*/ 802981 h 1104362"/>
                <a:gd name="connsiteX158" fmla="*/ 478096 w 1903307"/>
                <a:gd name="connsiteY158" fmla="*/ 833395 h 1104362"/>
                <a:gd name="connsiteX159" fmla="*/ 481122 w 1903307"/>
                <a:gd name="connsiteY159" fmla="*/ 862703 h 1104362"/>
                <a:gd name="connsiteX160" fmla="*/ 484149 w 1903307"/>
                <a:gd name="connsiteY160" fmla="*/ 890783 h 1104362"/>
                <a:gd name="connsiteX161" fmla="*/ 487178 w 1903307"/>
                <a:gd name="connsiteY161" fmla="*/ 917519 h 1104362"/>
                <a:gd name="connsiteX162" fmla="*/ 490197 w 1903307"/>
                <a:gd name="connsiteY162" fmla="*/ 942818 h 1104362"/>
                <a:gd name="connsiteX163" fmla="*/ 493226 w 1903307"/>
                <a:gd name="connsiteY163" fmla="*/ 966573 h 1104362"/>
                <a:gd name="connsiteX164" fmla="*/ 496255 w 1903307"/>
                <a:gd name="connsiteY164" fmla="*/ 988700 h 1104362"/>
                <a:gd name="connsiteX165" fmla="*/ 499275 w 1903307"/>
                <a:gd name="connsiteY165" fmla="*/ 1009102 h 1104362"/>
                <a:gd name="connsiteX166" fmla="*/ 502304 w 1903307"/>
                <a:gd name="connsiteY166" fmla="*/ 1027695 h 1104362"/>
                <a:gd name="connsiteX167" fmla="*/ 505333 w 1903307"/>
                <a:gd name="connsiteY167" fmla="*/ 1044412 h 1104362"/>
                <a:gd name="connsiteX168" fmla="*/ 508352 w 1903307"/>
                <a:gd name="connsiteY168" fmla="*/ 1059194 h 1104362"/>
                <a:gd name="connsiteX169" fmla="*/ 511381 w 1903307"/>
                <a:gd name="connsiteY169" fmla="*/ 1071967 h 1104362"/>
                <a:gd name="connsiteX170" fmla="*/ 514410 w 1903307"/>
                <a:gd name="connsiteY170" fmla="*/ 1082692 h 1104362"/>
                <a:gd name="connsiteX171" fmla="*/ 517429 w 1903307"/>
                <a:gd name="connsiteY171" fmla="*/ 1091322 h 1104362"/>
                <a:gd name="connsiteX172" fmla="*/ 520458 w 1903307"/>
                <a:gd name="connsiteY172" fmla="*/ 1097828 h 1104362"/>
                <a:gd name="connsiteX173" fmla="*/ 523487 w 1903307"/>
                <a:gd name="connsiteY173" fmla="*/ 1102181 h 1104362"/>
                <a:gd name="connsiteX174" fmla="*/ 526507 w 1903307"/>
                <a:gd name="connsiteY174" fmla="*/ 1104352 h 1104362"/>
                <a:gd name="connsiteX175" fmla="*/ 529536 w 1903307"/>
                <a:gd name="connsiteY175" fmla="*/ 1104352 h 1104362"/>
                <a:gd name="connsiteX176" fmla="*/ 532565 w 1903307"/>
                <a:gd name="connsiteY176" fmla="*/ 1102181 h 1104362"/>
                <a:gd name="connsiteX177" fmla="*/ 535594 w 1903307"/>
                <a:gd name="connsiteY177" fmla="*/ 1097828 h 1104362"/>
                <a:gd name="connsiteX178" fmla="*/ 538613 w 1903307"/>
                <a:gd name="connsiteY178" fmla="*/ 1091322 h 1104362"/>
                <a:gd name="connsiteX179" fmla="*/ 541642 w 1903307"/>
                <a:gd name="connsiteY179" fmla="*/ 1082692 h 1104362"/>
                <a:gd name="connsiteX180" fmla="*/ 544671 w 1903307"/>
                <a:gd name="connsiteY180" fmla="*/ 1071967 h 1104362"/>
                <a:gd name="connsiteX181" fmla="*/ 547690 w 1903307"/>
                <a:gd name="connsiteY181" fmla="*/ 1059194 h 1104362"/>
                <a:gd name="connsiteX182" fmla="*/ 550719 w 1903307"/>
                <a:gd name="connsiteY182" fmla="*/ 1044412 h 1104362"/>
                <a:gd name="connsiteX183" fmla="*/ 553739 w 1903307"/>
                <a:gd name="connsiteY183" fmla="*/ 1027695 h 1104362"/>
                <a:gd name="connsiteX184" fmla="*/ 556768 w 1903307"/>
                <a:gd name="connsiteY184" fmla="*/ 1009102 h 1104362"/>
                <a:gd name="connsiteX185" fmla="*/ 559797 w 1903307"/>
                <a:gd name="connsiteY185" fmla="*/ 988700 h 1104362"/>
                <a:gd name="connsiteX186" fmla="*/ 562826 w 1903307"/>
                <a:gd name="connsiteY186" fmla="*/ 966573 h 1104362"/>
                <a:gd name="connsiteX187" fmla="*/ 565845 w 1903307"/>
                <a:gd name="connsiteY187" fmla="*/ 942818 h 1104362"/>
                <a:gd name="connsiteX188" fmla="*/ 568874 w 1903307"/>
                <a:gd name="connsiteY188" fmla="*/ 917519 h 1104362"/>
                <a:gd name="connsiteX189" fmla="*/ 571903 w 1903307"/>
                <a:gd name="connsiteY189" fmla="*/ 890783 h 1104362"/>
                <a:gd name="connsiteX190" fmla="*/ 574922 w 1903307"/>
                <a:gd name="connsiteY190" fmla="*/ 862703 h 1104362"/>
                <a:gd name="connsiteX191" fmla="*/ 577951 w 1903307"/>
                <a:gd name="connsiteY191" fmla="*/ 833395 h 1104362"/>
                <a:gd name="connsiteX192" fmla="*/ 580980 w 1903307"/>
                <a:gd name="connsiteY192" fmla="*/ 802981 h 1104362"/>
                <a:gd name="connsiteX193" fmla="*/ 584000 w 1903307"/>
                <a:gd name="connsiteY193" fmla="*/ 771587 h 1104362"/>
                <a:gd name="connsiteX194" fmla="*/ 587029 w 1903307"/>
                <a:gd name="connsiteY194" fmla="*/ 739316 h 1104362"/>
                <a:gd name="connsiteX195" fmla="*/ 590058 w 1903307"/>
                <a:gd name="connsiteY195" fmla="*/ 706312 h 1104362"/>
                <a:gd name="connsiteX196" fmla="*/ 593077 w 1903307"/>
                <a:gd name="connsiteY196" fmla="*/ 672692 h 1104362"/>
                <a:gd name="connsiteX197" fmla="*/ 596106 w 1903307"/>
                <a:gd name="connsiteY197" fmla="*/ 638601 h 1104362"/>
                <a:gd name="connsiteX198" fmla="*/ 599135 w 1903307"/>
                <a:gd name="connsiteY198" fmla="*/ 604169 h 1104362"/>
                <a:gd name="connsiteX199" fmla="*/ 602154 w 1903307"/>
                <a:gd name="connsiteY199" fmla="*/ 569531 h 1104362"/>
                <a:gd name="connsiteX200" fmla="*/ 605183 w 1903307"/>
                <a:gd name="connsiteY200" fmla="*/ 534826 h 1104362"/>
                <a:gd name="connsiteX201" fmla="*/ 608212 w 1903307"/>
                <a:gd name="connsiteY201" fmla="*/ 500188 h 1104362"/>
                <a:gd name="connsiteX202" fmla="*/ 611241 w 1903307"/>
                <a:gd name="connsiteY202" fmla="*/ 465756 h 1104362"/>
                <a:gd name="connsiteX203" fmla="*/ 614261 w 1903307"/>
                <a:gd name="connsiteY203" fmla="*/ 431665 h 1104362"/>
                <a:gd name="connsiteX204" fmla="*/ 617290 w 1903307"/>
                <a:gd name="connsiteY204" fmla="*/ 398050 h 1104362"/>
                <a:gd name="connsiteX205" fmla="*/ 620318 w 1903307"/>
                <a:gd name="connsiteY205" fmla="*/ 365043 h 1104362"/>
                <a:gd name="connsiteX206" fmla="*/ 623338 w 1903307"/>
                <a:gd name="connsiteY206" fmla="*/ 332774 h 1104362"/>
                <a:gd name="connsiteX207" fmla="*/ 626367 w 1903307"/>
                <a:gd name="connsiteY207" fmla="*/ 301372 h 1104362"/>
                <a:gd name="connsiteX208" fmla="*/ 629396 w 1903307"/>
                <a:gd name="connsiteY208" fmla="*/ 270959 h 1104362"/>
                <a:gd name="connsiteX209" fmla="*/ 632415 w 1903307"/>
                <a:gd name="connsiteY209" fmla="*/ 241656 h 1104362"/>
                <a:gd name="connsiteX210" fmla="*/ 635444 w 1903307"/>
                <a:gd name="connsiteY210" fmla="*/ 213578 h 1104362"/>
                <a:gd name="connsiteX211" fmla="*/ 638473 w 1903307"/>
                <a:gd name="connsiteY211" fmla="*/ 186837 h 1104362"/>
                <a:gd name="connsiteX212" fmla="*/ 641493 w 1903307"/>
                <a:gd name="connsiteY212" fmla="*/ 161537 h 1104362"/>
                <a:gd name="connsiteX213" fmla="*/ 644522 w 1903307"/>
                <a:gd name="connsiteY213" fmla="*/ 137780 h 1104362"/>
                <a:gd name="connsiteX214" fmla="*/ 647550 w 1903307"/>
                <a:gd name="connsiteY214" fmla="*/ 115657 h 1104362"/>
                <a:gd name="connsiteX215" fmla="*/ 650570 w 1903307"/>
                <a:gd name="connsiteY215" fmla="*/ 95258 h 1104362"/>
                <a:gd name="connsiteX216" fmla="*/ 653599 w 1903307"/>
                <a:gd name="connsiteY216" fmla="*/ 76662 h 1104362"/>
                <a:gd name="connsiteX217" fmla="*/ 656628 w 1903307"/>
                <a:gd name="connsiteY217" fmla="*/ 59942 h 1104362"/>
                <a:gd name="connsiteX218" fmla="*/ 659647 w 1903307"/>
                <a:gd name="connsiteY218" fmla="*/ 45165 h 1104362"/>
                <a:gd name="connsiteX219" fmla="*/ 662676 w 1903307"/>
                <a:gd name="connsiteY219" fmla="*/ 32389 h 1104362"/>
                <a:gd name="connsiteX220" fmla="*/ 665705 w 1903307"/>
                <a:gd name="connsiteY220" fmla="*/ 21665 h 1104362"/>
                <a:gd name="connsiteX221" fmla="*/ 668725 w 1903307"/>
                <a:gd name="connsiteY221" fmla="*/ 13033 h 1104362"/>
                <a:gd name="connsiteX222" fmla="*/ 671754 w 1903307"/>
                <a:gd name="connsiteY222" fmla="*/ 6530 h 1104362"/>
                <a:gd name="connsiteX223" fmla="*/ 674782 w 1903307"/>
                <a:gd name="connsiteY223" fmla="*/ 2180 h 1104362"/>
                <a:gd name="connsiteX224" fmla="*/ 677811 w 1903307"/>
                <a:gd name="connsiteY224" fmla="*/ 1 h 1104362"/>
                <a:gd name="connsiteX225" fmla="*/ 680831 w 1903307"/>
                <a:gd name="connsiteY225" fmla="*/ 1 h 1104362"/>
                <a:gd name="connsiteX226" fmla="*/ 683860 w 1903307"/>
                <a:gd name="connsiteY226" fmla="*/ 2180 h 1104362"/>
                <a:gd name="connsiteX227" fmla="*/ 686889 w 1903307"/>
                <a:gd name="connsiteY227" fmla="*/ 6530 h 1104362"/>
                <a:gd name="connsiteX228" fmla="*/ 689908 w 1903307"/>
                <a:gd name="connsiteY228" fmla="*/ 13033 h 1104362"/>
                <a:gd name="connsiteX229" fmla="*/ 692937 w 1903307"/>
                <a:gd name="connsiteY229" fmla="*/ 21665 h 1104362"/>
                <a:gd name="connsiteX230" fmla="*/ 695966 w 1903307"/>
                <a:gd name="connsiteY230" fmla="*/ 32389 h 1104362"/>
                <a:gd name="connsiteX231" fmla="*/ 698985 w 1903307"/>
                <a:gd name="connsiteY231" fmla="*/ 45165 h 1104362"/>
                <a:gd name="connsiteX232" fmla="*/ 702014 w 1903307"/>
                <a:gd name="connsiteY232" fmla="*/ 59942 h 1104362"/>
                <a:gd name="connsiteX233" fmla="*/ 705043 w 1903307"/>
                <a:gd name="connsiteY233" fmla="*/ 76662 h 1104362"/>
                <a:gd name="connsiteX234" fmla="*/ 708063 w 1903307"/>
                <a:gd name="connsiteY234" fmla="*/ 95258 h 1104362"/>
                <a:gd name="connsiteX235" fmla="*/ 711092 w 1903307"/>
                <a:gd name="connsiteY235" fmla="*/ 115657 h 1104362"/>
                <a:gd name="connsiteX236" fmla="*/ 714121 w 1903307"/>
                <a:gd name="connsiteY236" fmla="*/ 137780 h 1104362"/>
                <a:gd name="connsiteX237" fmla="*/ 717140 w 1903307"/>
                <a:gd name="connsiteY237" fmla="*/ 161537 h 1104362"/>
                <a:gd name="connsiteX238" fmla="*/ 720169 w 1903307"/>
                <a:gd name="connsiteY238" fmla="*/ 186837 h 1104362"/>
                <a:gd name="connsiteX239" fmla="*/ 723198 w 1903307"/>
                <a:gd name="connsiteY239" fmla="*/ 213578 h 1104362"/>
                <a:gd name="connsiteX240" fmla="*/ 726217 w 1903307"/>
                <a:gd name="connsiteY240" fmla="*/ 241656 h 1104362"/>
                <a:gd name="connsiteX241" fmla="*/ 729246 w 1903307"/>
                <a:gd name="connsiteY241" fmla="*/ 270959 h 1104362"/>
                <a:gd name="connsiteX242" fmla="*/ 732275 w 1903307"/>
                <a:gd name="connsiteY242" fmla="*/ 301372 h 1104362"/>
                <a:gd name="connsiteX243" fmla="*/ 735304 w 1903307"/>
                <a:gd name="connsiteY243" fmla="*/ 332774 h 1104362"/>
                <a:gd name="connsiteX244" fmla="*/ 738324 w 1903307"/>
                <a:gd name="connsiteY244" fmla="*/ 365043 h 1104362"/>
                <a:gd name="connsiteX245" fmla="*/ 741353 w 1903307"/>
                <a:gd name="connsiteY245" fmla="*/ 398050 h 1104362"/>
                <a:gd name="connsiteX246" fmla="*/ 744372 w 1903307"/>
                <a:gd name="connsiteY246" fmla="*/ 431665 h 1104362"/>
                <a:gd name="connsiteX247" fmla="*/ 747401 w 1903307"/>
                <a:gd name="connsiteY247" fmla="*/ 465756 h 1104362"/>
                <a:gd name="connsiteX248" fmla="*/ 750430 w 1903307"/>
                <a:gd name="connsiteY248" fmla="*/ 500188 h 1104362"/>
                <a:gd name="connsiteX249" fmla="*/ 753459 w 1903307"/>
                <a:gd name="connsiteY249" fmla="*/ 534826 h 1104362"/>
                <a:gd name="connsiteX250" fmla="*/ 756478 w 1903307"/>
                <a:gd name="connsiteY250" fmla="*/ 569531 h 1104362"/>
                <a:gd name="connsiteX251" fmla="*/ 759507 w 1903307"/>
                <a:gd name="connsiteY251" fmla="*/ 604169 h 1104362"/>
                <a:gd name="connsiteX252" fmla="*/ 762536 w 1903307"/>
                <a:gd name="connsiteY252" fmla="*/ 638601 h 1104362"/>
                <a:gd name="connsiteX253" fmla="*/ 765556 w 1903307"/>
                <a:gd name="connsiteY253" fmla="*/ 672692 h 1104362"/>
                <a:gd name="connsiteX254" fmla="*/ 768585 w 1903307"/>
                <a:gd name="connsiteY254" fmla="*/ 706312 h 1104362"/>
                <a:gd name="connsiteX255" fmla="*/ 771614 w 1903307"/>
                <a:gd name="connsiteY255" fmla="*/ 739316 h 1104362"/>
                <a:gd name="connsiteX256" fmla="*/ 774633 w 1903307"/>
                <a:gd name="connsiteY256" fmla="*/ 771587 h 1104362"/>
                <a:gd name="connsiteX257" fmla="*/ 777662 w 1903307"/>
                <a:gd name="connsiteY257" fmla="*/ 802981 h 1104362"/>
                <a:gd name="connsiteX258" fmla="*/ 780691 w 1903307"/>
                <a:gd name="connsiteY258" fmla="*/ 833366 h 1104362"/>
                <a:gd name="connsiteX259" fmla="*/ 783710 w 1903307"/>
                <a:gd name="connsiteY259" fmla="*/ 862675 h 1104362"/>
                <a:gd name="connsiteX260" fmla="*/ 786739 w 1903307"/>
                <a:gd name="connsiteY260" fmla="*/ 890754 h 1104362"/>
                <a:gd name="connsiteX261" fmla="*/ 789768 w 1903307"/>
                <a:gd name="connsiteY261" fmla="*/ 917491 h 1104362"/>
                <a:gd name="connsiteX262" fmla="*/ 792788 w 1903307"/>
                <a:gd name="connsiteY262" fmla="*/ 942799 h 1104362"/>
                <a:gd name="connsiteX263" fmla="*/ 795817 w 1903307"/>
                <a:gd name="connsiteY263" fmla="*/ 966554 h 1104362"/>
                <a:gd name="connsiteX264" fmla="*/ 798846 w 1903307"/>
                <a:gd name="connsiteY264" fmla="*/ 988681 h 1104362"/>
                <a:gd name="connsiteX265" fmla="*/ 801865 w 1903307"/>
                <a:gd name="connsiteY265" fmla="*/ 1009083 h 1104362"/>
                <a:gd name="connsiteX266" fmla="*/ 804894 w 1903307"/>
                <a:gd name="connsiteY266" fmla="*/ 1027676 h 1104362"/>
                <a:gd name="connsiteX267" fmla="*/ 807923 w 1903307"/>
                <a:gd name="connsiteY267" fmla="*/ 1044402 h 1104362"/>
                <a:gd name="connsiteX268" fmla="*/ 810942 w 1903307"/>
                <a:gd name="connsiteY268" fmla="*/ 1059175 h 1104362"/>
                <a:gd name="connsiteX269" fmla="*/ 813971 w 1903307"/>
                <a:gd name="connsiteY269" fmla="*/ 1071958 h 1104362"/>
                <a:gd name="connsiteX270" fmla="*/ 817000 w 1903307"/>
                <a:gd name="connsiteY270" fmla="*/ 1082683 h 1104362"/>
                <a:gd name="connsiteX271" fmla="*/ 820029 w 1903307"/>
                <a:gd name="connsiteY271" fmla="*/ 1091313 h 1104362"/>
                <a:gd name="connsiteX272" fmla="*/ 823049 w 1903307"/>
                <a:gd name="connsiteY272" fmla="*/ 1097818 h 1104362"/>
                <a:gd name="connsiteX273" fmla="*/ 826078 w 1903307"/>
                <a:gd name="connsiteY273" fmla="*/ 1102171 h 1104362"/>
                <a:gd name="connsiteX274" fmla="*/ 829107 w 1903307"/>
                <a:gd name="connsiteY274" fmla="*/ 1104352 h 1104362"/>
                <a:gd name="connsiteX275" fmla="*/ 832126 w 1903307"/>
                <a:gd name="connsiteY275" fmla="*/ 1104362 h 1104362"/>
                <a:gd name="connsiteX276" fmla="*/ 835155 w 1903307"/>
                <a:gd name="connsiteY276" fmla="*/ 1102181 h 1104362"/>
                <a:gd name="connsiteX277" fmla="*/ 838184 w 1903307"/>
                <a:gd name="connsiteY277" fmla="*/ 1097837 h 1104362"/>
                <a:gd name="connsiteX278" fmla="*/ 841203 w 1903307"/>
                <a:gd name="connsiteY278" fmla="*/ 1091332 h 1104362"/>
                <a:gd name="connsiteX279" fmla="*/ 844232 w 1903307"/>
                <a:gd name="connsiteY279" fmla="*/ 1082702 h 1104362"/>
                <a:gd name="connsiteX280" fmla="*/ 847261 w 1903307"/>
                <a:gd name="connsiteY280" fmla="*/ 1071977 h 1104362"/>
                <a:gd name="connsiteX281" fmla="*/ 850281 w 1903307"/>
                <a:gd name="connsiteY281" fmla="*/ 1059204 h 1104362"/>
                <a:gd name="connsiteX282" fmla="*/ 853310 w 1903307"/>
                <a:gd name="connsiteY282" fmla="*/ 1044431 h 1104362"/>
                <a:gd name="connsiteX283" fmla="*/ 856338 w 1903307"/>
                <a:gd name="connsiteY283" fmla="*/ 1027714 h 1104362"/>
                <a:gd name="connsiteX284" fmla="*/ 859367 w 1903307"/>
                <a:gd name="connsiteY284" fmla="*/ 1009121 h 1104362"/>
                <a:gd name="connsiteX285" fmla="*/ 862387 w 1903307"/>
                <a:gd name="connsiteY285" fmla="*/ 988719 h 1104362"/>
                <a:gd name="connsiteX286" fmla="*/ 865416 w 1903307"/>
                <a:gd name="connsiteY286" fmla="*/ 966602 h 1104362"/>
                <a:gd name="connsiteX287" fmla="*/ 868435 w 1903307"/>
                <a:gd name="connsiteY287" fmla="*/ 942846 h 1104362"/>
                <a:gd name="connsiteX288" fmla="*/ 871464 w 1903307"/>
                <a:gd name="connsiteY288" fmla="*/ 917548 h 1104362"/>
                <a:gd name="connsiteX289" fmla="*/ 874493 w 1903307"/>
                <a:gd name="connsiteY289" fmla="*/ 890802 h 1104362"/>
                <a:gd name="connsiteX290" fmla="*/ 877522 w 1903307"/>
                <a:gd name="connsiteY290" fmla="*/ 862732 h 1104362"/>
                <a:gd name="connsiteX291" fmla="*/ 880541 w 1903307"/>
                <a:gd name="connsiteY291" fmla="*/ 833433 h 1104362"/>
                <a:gd name="connsiteX292" fmla="*/ 883570 w 1903307"/>
                <a:gd name="connsiteY292" fmla="*/ 803019 h 1104362"/>
                <a:gd name="connsiteX293" fmla="*/ 886599 w 1903307"/>
                <a:gd name="connsiteY293" fmla="*/ 771616 h 1104362"/>
                <a:gd name="connsiteX294" fmla="*/ 889619 w 1903307"/>
                <a:gd name="connsiteY294" fmla="*/ 739345 h 1104362"/>
                <a:gd name="connsiteX295" fmla="*/ 892648 w 1903307"/>
                <a:gd name="connsiteY295" fmla="*/ 706341 h 1104362"/>
                <a:gd name="connsiteX296" fmla="*/ 895677 w 1903307"/>
                <a:gd name="connsiteY296" fmla="*/ 672726 h 1104362"/>
                <a:gd name="connsiteX297" fmla="*/ 898696 w 1903307"/>
                <a:gd name="connsiteY297" fmla="*/ 638635 h 1104362"/>
                <a:gd name="connsiteX298" fmla="*/ 901725 w 1903307"/>
                <a:gd name="connsiteY298" fmla="*/ 604203 h 1104362"/>
                <a:gd name="connsiteX299" fmla="*/ 904754 w 1903307"/>
                <a:gd name="connsiteY299" fmla="*/ 569566 h 1104362"/>
                <a:gd name="connsiteX300" fmla="*/ 907773 w 1903307"/>
                <a:gd name="connsiteY300" fmla="*/ 534860 h 1104362"/>
                <a:gd name="connsiteX301" fmla="*/ 910802 w 1903307"/>
                <a:gd name="connsiteY301" fmla="*/ 500223 h 1104362"/>
                <a:gd name="connsiteX302" fmla="*/ 913831 w 1903307"/>
                <a:gd name="connsiteY302" fmla="*/ 465791 h 1104362"/>
                <a:gd name="connsiteX303" fmla="*/ 916851 w 1903307"/>
                <a:gd name="connsiteY303" fmla="*/ 431699 h 1104362"/>
                <a:gd name="connsiteX304" fmla="*/ 919880 w 1903307"/>
                <a:gd name="connsiteY304" fmla="*/ 398083 h 1104362"/>
                <a:gd name="connsiteX305" fmla="*/ 922909 w 1903307"/>
                <a:gd name="connsiteY305" fmla="*/ 365075 h 1104362"/>
                <a:gd name="connsiteX306" fmla="*/ 925938 w 1903307"/>
                <a:gd name="connsiteY306" fmla="*/ 332806 h 1104362"/>
                <a:gd name="connsiteX307" fmla="*/ 928957 w 1903307"/>
                <a:gd name="connsiteY307" fmla="*/ 301402 h 1104362"/>
                <a:gd name="connsiteX308" fmla="*/ 931986 w 1903307"/>
                <a:gd name="connsiteY308" fmla="*/ 270988 h 1104362"/>
                <a:gd name="connsiteX309" fmla="*/ 935015 w 1903307"/>
                <a:gd name="connsiteY309" fmla="*/ 241685 h 1104362"/>
                <a:gd name="connsiteX310" fmla="*/ 938034 w 1903307"/>
                <a:gd name="connsiteY310" fmla="*/ 213606 h 1104362"/>
                <a:gd name="connsiteX311" fmla="*/ 941063 w 1903307"/>
                <a:gd name="connsiteY311" fmla="*/ 186862 h 1104362"/>
                <a:gd name="connsiteX312" fmla="*/ 944092 w 1903307"/>
                <a:gd name="connsiteY312" fmla="*/ 161562 h 1104362"/>
                <a:gd name="connsiteX313" fmla="*/ 947112 w 1903307"/>
                <a:gd name="connsiteY313" fmla="*/ 137803 h 1104362"/>
                <a:gd name="connsiteX314" fmla="*/ 950141 w 1903307"/>
                <a:gd name="connsiteY314" fmla="*/ 115679 h 1104362"/>
                <a:gd name="connsiteX315" fmla="*/ 953170 w 1903307"/>
                <a:gd name="connsiteY315" fmla="*/ 95278 h 1104362"/>
                <a:gd name="connsiteX316" fmla="*/ 956189 w 1903307"/>
                <a:gd name="connsiteY316" fmla="*/ 76679 h 1104362"/>
                <a:gd name="connsiteX317" fmla="*/ 959218 w 1903307"/>
                <a:gd name="connsiteY317" fmla="*/ 59958 h 1104362"/>
                <a:gd name="connsiteX318" fmla="*/ 962247 w 1903307"/>
                <a:gd name="connsiteY318" fmla="*/ 45179 h 1104362"/>
                <a:gd name="connsiteX319" fmla="*/ 965266 w 1903307"/>
                <a:gd name="connsiteY319" fmla="*/ 32401 h 1104362"/>
                <a:gd name="connsiteX320" fmla="*/ 968295 w 1903307"/>
                <a:gd name="connsiteY320" fmla="*/ 21674 h 1104362"/>
                <a:gd name="connsiteX321" fmla="*/ 971324 w 1903307"/>
                <a:gd name="connsiteY321" fmla="*/ 13041 h 1104362"/>
                <a:gd name="connsiteX322" fmla="*/ 974344 w 1903307"/>
                <a:gd name="connsiteY322" fmla="*/ 6535 h 1104362"/>
                <a:gd name="connsiteX323" fmla="*/ 977373 w 1903307"/>
                <a:gd name="connsiteY323" fmla="*/ 2184 h 1104362"/>
                <a:gd name="connsiteX324" fmla="*/ 980402 w 1903307"/>
                <a:gd name="connsiteY324" fmla="*/ 2 h 1104362"/>
                <a:gd name="connsiteX325" fmla="*/ 983421 w 1903307"/>
                <a:gd name="connsiteY325" fmla="*/ 0 h 1104362"/>
                <a:gd name="connsiteX326" fmla="*/ 986450 w 1903307"/>
                <a:gd name="connsiteY326" fmla="*/ 2177 h 1104362"/>
                <a:gd name="connsiteX327" fmla="*/ 989479 w 1903307"/>
                <a:gd name="connsiteY327" fmla="*/ 6525 h 1104362"/>
                <a:gd name="connsiteX328" fmla="*/ 992508 w 1903307"/>
                <a:gd name="connsiteY328" fmla="*/ 13025 h 1104362"/>
                <a:gd name="connsiteX329" fmla="*/ 995527 w 1903307"/>
                <a:gd name="connsiteY329" fmla="*/ 21654 h 1104362"/>
                <a:gd name="connsiteX330" fmla="*/ 998556 w 1903307"/>
                <a:gd name="connsiteY330" fmla="*/ 32377 h 1104362"/>
                <a:gd name="connsiteX331" fmla="*/ 1001585 w 1903307"/>
                <a:gd name="connsiteY331" fmla="*/ 45151 h 1104362"/>
                <a:gd name="connsiteX332" fmla="*/ 1004605 w 1903307"/>
                <a:gd name="connsiteY332" fmla="*/ 59927 h 1104362"/>
                <a:gd name="connsiteX333" fmla="*/ 1007634 w 1903307"/>
                <a:gd name="connsiteY333" fmla="*/ 76644 h 1104362"/>
                <a:gd name="connsiteX334" fmla="*/ 1010662 w 1903307"/>
                <a:gd name="connsiteY334" fmla="*/ 95239 h 1104362"/>
                <a:gd name="connsiteX335" fmla="*/ 1013682 w 1903307"/>
                <a:gd name="connsiteY335" fmla="*/ 115636 h 1104362"/>
                <a:gd name="connsiteX336" fmla="*/ 1016711 w 1903307"/>
                <a:gd name="connsiteY336" fmla="*/ 137756 h 1104362"/>
                <a:gd name="connsiteX337" fmla="*/ 1019740 w 1903307"/>
                <a:gd name="connsiteY337" fmla="*/ 161513 h 1104362"/>
                <a:gd name="connsiteX338" fmla="*/ 1022759 w 1903307"/>
                <a:gd name="connsiteY338" fmla="*/ 186811 h 1104362"/>
                <a:gd name="connsiteX339" fmla="*/ 1025788 w 1903307"/>
                <a:gd name="connsiteY339" fmla="*/ 213551 h 1104362"/>
                <a:gd name="connsiteX340" fmla="*/ 1028817 w 1903307"/>
                <a:gd name="connsiteY340" fmla="*/ 241627 h 1104362"/>
                <a:gd name="connsiteX341" fmla="*/ 1031837 w 1903307"/>
                <a:gd name="connsiteY341" fmla="*/ 270929 h 1104362"/>
                <a:gd name="connsiteX342" fmla="*/ 1034865 w 1903307"/>
                <a:gd name="connsiteY342" fmla="*/ 301341 h 1104362"/>
                <a:gd name="connsiteX343" fmla="*/ 1037895 w 1903307"/>
                <a:gd name="connsiteY343" fmla="*/ 332743 h 1104362"/>
                <a:gd name="connsiteX344" fmla="*/ 1040914 w 1903307"/>
                <a:gd name="connsiteY344" fmla="*/ 365010 h 1104362"/>
                <a:gd name="connsiteX345" fmla="*/ 1043943 w 1903307"/>
                <a:gd name="connsiteY345" fmla="*/ 398016 h 1104362"/>
                <a:gd name="connsiteX346" fmla="*/ 1046972 w 1903307"/>
                <a:gd name="connsiteY346" fmla="*/ 431631 h 1104362"/>
                <a:gd name="connsiteX347" fmla="*/ 1049991 w 1903307"/>
                <a:gd name="connsiteY347" fmla="*/ 465722 h 1104362"/>
                <a:gd name="connsiteX348" fmla="*/ 1053020 w 1903307"/>
                <a:gd name="connsiteY348" fmla="*/ 500154 h 1104362"/>
                <a:gd name="connsiteX349" fmla="*/ 1056049 w 1903307"/>
                <a:gd name="connsiteY349" fmla="*/ 534791 h 1104362"/>
                <a:gd name="connsiteX350" fmla="*/ 1059078 w 1903307"/>
                <a:gd name="connsiteY350" fmla="*/ 569497 h 1104362"/>
                <a:gd name="connsiteX351" fmla="*/ 1062098 w 1903307"/>
                <a:gd name="connsiteY351" fmla="*/ 604134 h 1104362"/>
                <a:gd name="connsiteX352" fmla="*/ 1065126 w 1903307"/>
                <a:gd name="connsiteY352" fmla="*/ 638567 h 1104362"/>
                <a:gd name="connsiteX353" fmla="*/ 1068155 w 1903307"/>
                <a:gd name="connsiteY353" fmla="*/ 672658 h 1104362"/>
                <a:gd name="connsiteX354" fmla="*/ 1071175 w 1903307"/>
                <a:gd name="connsiteY354" fmla="*/ 706274 h 1104362"/>
                <a:gd name="connsiteX355" fmla="*/ 1074204 w 1903307"/>
                <a:gd name="connsiteY355" fmla="*/ 739278 h 1104362"/>
                <a:gd name="connsiteX356" fmla="*/ 1077233 w 1903307"/>
                <a:gd name="connsiteY356" fmla="*/ 771549 h 1104362"/>
                <a:gd name="connsiteX357" fmla="*/ 1080252 w 1903307"/>
                <a:gd name="connsiteY357" fmla="*/ 802953 h 1104362"/>
                <a:gd name="connsiteX358" fmla="*/ 1083281 w 1903307"/>
                <a:gd name="connsiteY358" fmla="*/ 833366 h 1104362"/>
                <a:gd name="connsiteX359" fmla="*/ 1086310 w 1903307"/>
                <a:gd name="connsiteY359" fmla="*/ 862675 h 1104362"/>
                <a:gd name="connsiteX360" fmla="*/ 1089329 w 1903307"/>
                <a:gd name="connsiteY360" fmla="*/ 890754 h 1104362"/>
                <a:gd name="connsiteX361" fmla="*/ 1092359 w 1903307"/>
                <a:gd name="connsiteY361" fmla="*/ 917491 h 1104362"/>
                <a:gd name="connsiteX362" fmla="*/ 1095387 w 1903307"/>
                <a:gd name="connsiteY362" fmla="*/ 942799 h 1104362"/>
                <a:gd name="connsiteX363" fmla="*/ 1098407 w 1903307"/>
                <a:gd name="connsiteY363" fmla="*/ 966554 h 1104362"/>
                <a:gd name="connsiteX364" fmla="*/ 1101436 w 1903307"/>
                <a:gd name="connsiteY364" fmla="*/ 988681 h 1104362"/>
                <a:gd name="connsiteX365" fmla="*/ 1104465 w 1903307"/>
                <a:gd name="connsiteY365" fmla="*/ 1009083 h 1104362"/>
                <a:gd name="connsiteX366" fmla="*/ 1107484 w 1903307"/>
                <a:gd name="connsiteY366" fmla="*/ 1027676 h 1104362"/>
                <a:gd name="connsiteX367" fmla="*/ 1110513 w 1903307"/>
                <a:gd name="connsiteY367" fmla="*/ 1044402 h 1104362"/>
                <a:gd name="connsiteX368" fmla="*/ 1113542 w 1903307"/>
                <a:gd name="connsiteY368" fmla="*/ 1059175 h 1104362"/>
                <a:gd name="connsiteX369" fmla="*/ 1116562 w 1903307"/>
                <a:gd name="connsiteY369" fmla="*/ 1071958 h 1104362"/>
                <a:gd name="connsiteX370" fmla="*/ 1119590 w 1903307"/>
                <a:gd name="connsiteY370" fmla="*/ 1082683 h 1104362"/>
                <a:gd name="connsiteX371" fmla="*/ 1122619 w 1903307"/>
                <a:gd name="connsiteY371" fmla="*/ 1091313 h 1104362"/>
                <a:gd name="connsiteX372" fmla="*/ 1125639 w 1903307"/>
                <a:gd name="connsiteY372" fmla="*/ 1097818 h 1104362"/>
                <a:gd name="connsiteX373" fmla="*/ 1128668 w 1903307"/>
                <a:gd name="connsiteY373" fmla="*/ 1102171 h 1104362"/>
                <a:gd name="connsiteX374" fmla="*/ 1131697 w 1903307"/>
                <a:gd name="connsiteY374" fmla="*/ 1104352 h 1104362"/>
                <a:gd name="connsiteX375" fmla="*/ 1134726 w 1903307"/>
                <a:gd name="connsiteY375" fmla="*/ 1104362 h 1104362"/>
                <a:gd name="connsiteX376" fmla="*/ 1137745 w 1903307"/>
                <a:gd name="connsiteY376" fmla="*/ 1102181 h 1104362"/>
                <a:gd name="connsiteX377" fmla="*/ 1140774 w 1903307"/>
                <a:gd name="connsiteY377" fmla="*/ 1097837 h 1104362"/>
                <a:gd name="connsiteX378" fmla="*/ 1143803 w 1903307"/>
                <a:gd name="connsiteY378" fmla="*/ 1091332 h 1104362"/>
                <a:gd name="connsiteX379" fmla="*/ 1146822 w 1903307"/>
                <a:gd name="connsiteY379" fmla="*/ 1082702 h 1104362"/>
                <a:gd name="connsiteX380" fmla="*/ 1149851 w 1903307"/>
                <a:gd name="connsiteY380" fmla="*/ 1071977 h 1104362"/>
                <a:gd name="connsiteX381" fmla="*/ 1152880 w 1903307"/>
                <a:gd name="connsiteY381" fmla="*/ 1059204 h 1104362"/>
                <a:gd name="connsiteX382" fmla="*/ 1155900 w 1903307"/>
                <a:gd name="connsiteY382" fmla="*/ 1044431 h 1104362"/>
                <a:gd name="connsiteX383" fmla="*/ 1158929 w 1903307"/>
                <a:gd name="connsiteY383" fmla="*/ 1027714 h 1104362"/>
                <a:gd name="connsiteX384" fmla="*/ 1161958 w 1903307"/>
                <a:gd name="connsiteY384" fmla="*/ 1009121 h 1104362"/>
                <a:gd name="connsiteX385" fmla="*/ 1164977 w 1903307"/>
                <a:gd name="connsiteY385" fmla="*/ 988719 h 1104362"/>
                <a:gd name="connsiteX386" fmla="*/ 1168006 w 1903307"/>
                <a:gd name="connsiteY386" fmla="*/ 966602 h 1104362"/>
                <a:gd name="connsiteX387" fmla="*/ 1171035 w 1903307"/>
                <a:gd name="connsiteY387" fmla="*/ 942846 h 1104362"/>
                <a:gd name="connsiteX388" fmla="*/ 1174054 w 1903307"/>
                <a:gd name="connsiteY388" fmla="*/ 917548 h 1104362"/>
                <a:gd name="connsiteX389" fmla="*/ 1177083 w 1903307"/>
                <a:gd name="connsiteY389" fmla="*/ 890802 h 1104362"/>
                <a:gd name="connsiteX390" fmla="*/ 1180112 w 1903307"/>
                <a:gd name="connsiteY390" fmla="*/ 862732 h 1104362"/>
                <a:gd name="connsiteX391" fmla="*/ 1183132 w 1903307"/>
                <a:gd name="connsiteY391" fmla="*/ 833433 h 1104362"/>
                <a:gd name="connsiteX392" fmla="*/ 1186161 w 1903307"/>
                <a:gd name="connsiteY392" fmla="*/ 803019 h 1104362"/>
                <a:gd name="connsiteX393" fmla="*/ 1189190 w 1903307"/>
                <a:gd name="connsiteY393" fmla="*/ 771616 h 1104362"/>
                <a:gd name="connsiteX394" fmla="*/ 1192209 w 1903307"/>
                <a:gd name="connsiteY394" fmla="*/ 739345 h 1104362"/>
                <a:gd name="connsiteX395" fmla="*/ 1195238 w 1903307"/>
                <a:gd name="connsiteY395" fmla="*/ 706341 h 1104362"/>
                <a:gd name="connsiteX396" fmla="*/ 1198267 w 1903307"/>
                <a:gd name="connsiteY396" fmla="*/ 672726 h 1104362"/>
                <a:gd name="connsiteX397" fmla="*/ 1201296 w 1903307"/>
                <a:gd name="connsiteY397" fmla="*/ 638635 h 1104362"/>
                <a:gd name="connsiteX398" fmla="*/ 1204315 w 1903307"/>
                <a:gd name="connsiteY398" fmla="*/ 604203 h 1104362"/>
                <a:gd name="connsiteX399" fmla="*/ 1207344 w 1903307"/>
                <a:gd name="connsiteY399" fmla="*/ 569566 h 1104362"/>
                <a:gd name="connsiteX400" fmla="*/ 1210373 w 1903307"/>
                <a:gd name="connsiteY400" fmla="*/ 534860 h 1104362"/>
                <a:gd name="connsiteX401" fmla="*/ 1213393 w 1903307"/>
                <a:gd name="connsiteY401" fmla="*/ 500223 h 1104362"/>
                <a:gd name="connsiteX402" fmla="*/ 1216422 w 1903307"/>
                <a:gd name="connsiteY402" fmla="*/ 465791 h 1104362"/>
                <a:gd name="connsiteX403" fmla="*/ 1219450 w 1903307"/>
                <a:gd name="connsiteY403" fmla="*/ 431699 h 1104362"/>
                <a:gd name="connsiteX404" fmla="*/ 1222470 w 1903307"/>
                <a:gd name="connsiteY404" fmla="*/ 398083 h 1104362"/>
                <a:gd name="connsiteX405" fmla="*/ 1225499 w 1903307"/>
                <a:gd name="connsiteY405" fmla="*/ 365075 h 1104362"/>
                <a:gd name="connsiteX406" fmla="*/ 1228528 w 1903307"/>
                <a:gd name="connsiteY406" fmla="*/ 332806 h 1104362"/>
                <a:gd name="connsiteX407" fmla="*/ 1231547 w 1903307"/>
                <a:gd name="connsiteY407" fmla="*/ 301402 h 1104362"/>
                <a:gd name="connsiteX408" fmla="*/ 1234576 w 1903307"/>
                <a:gd name="connsiteY408" fmla="*/ 270988 h 1104362"/>
                <a:gd name="connsiteX409" fmla="*/ 1237605 w 1903307"/>
                <a:gd name="connsiteY409" fmla="*/ 241685 h 1104362"/>
                <a:gd name="connsiteX410" fmla="*/ 1240625 w 1903307"/>
                <a:gd name="connsiteY410" fmla="*/ 213606 h 1104362"/>
                <a:gd name="connsiteX411" fmla="*/ 1243654 w 1903307"/>
                <a:gd name="connsiteY411" fmla="*/ 186862 h 1104362"/>
                <a:gd name="connsiteX412" fmla="*/ 1246683 w 1903307"/>
                <a:gd name="connsiteY412" fmla="*/ 161562 h 1104362"/>
                <a:gd name="connsiteX413" fmla="*/ 1249702 w 1903307"/>
                <a:gd name="connsiteY413" fmla="*/ 137803 h 1104362"/>
                <a:gd name="connsiteX414" fmla="*/ 1252731 w 1903307"/>
                <a:gd name="connsiteY414" fmla="*/ 115679 h 1104362"/>
                <a:gd name="connsiteX415" fmla="*/ 1255760 w 1903307"/>
                <a:gd name="connsiteY415" fmla="*/ 95278 h 1104362"/>
                <a:gd name="connsiteX416" fmla="*/ 1258779 w 1903307"/>
                <a:gd name="connsiteY416" fmla="*/ 76679 h 1104362"/>
                <a:gd name="connsiteX417" fmla="*/ 1261808 w 1903307"/>
                <a:gd name="connsiteY417" fmla="*/ 59958 h 1104362"/>
                <a:gd name="connsiteX418" fmla="*/ 1264837 w 1903307"/>
                <a:gd name="connsiteY418" fmla="*/ 45179 h 1104362"/>
                <a:gd name="connsiteX419" fmla="*/ 1267866 w 1903307"/>
                <a:gd name="connsiteY419" fmla="*/ 32401 h 1104362"/>
                <a:gd name="connsiteX420" fmla="*/ 1270886 w 1903307"/>
                <a:gd name="connsiteY420" fmla="*/ 21674 h 1104362"/>
                <a:gd name="connsiteX421" fmla="*/ 1273914 w 1903307"/>
                <a:gd name="connsiteY421" fmla="*/ 13041 h 1104362"/>
                <a:gd name="connsiteX422" fmla="*/ 1276943 w 1903307"/>
                <a:gd name="connsiteY422" fmla="*/ 6535 h 1104362"/>
                <a:gd name="connsiteX423" fmla="*/ 1279963 w 1903307"/>
                <a:gd name="connsiteY423" fmla="*/ 2184 h 1104362"/>
                <a:gd name="connsiteX424" fmla="*/ 1282992 w 1903307"/>
                <a:gd name="connsiteY424" fmla="*/ 2 h 1104362"/>
                <a:gd name="connsiteX425" fmla="*/ 1286021 w 1903307"/>
                <a:gd name="connsiteY425" fmla="*/ 0 h 1104362"/>
                <a:gd name="connsiteX426" fmla="*/ 1289040 w 1903307"/>
                <a:gd name="connsiteY426" fmla="*/ 2177 h 1104362"/>
                <a:gd name="connsiteX427" fmla="*/ 1292069 w 1903307"/>
                <a:gd name="connsiteY427" fmla="*/ 6525 h 1104362"/>
                <a:gd name="connsiteX428" fmla="*/ 1295098 w 1903307"/>
                <a:gd name="connsiteY428" fmla="*/ 13025 h 1104362"/>
                <a:gd name="connsiteX429" fmla="*/ 1298117 w 1903307"/>
                <a:gd name="connsiteY429" fmla="*/ 21654 h 1104362"/>
                <a:gd name="connsiteX430" fmla="*/ 1301147 w 1903307"/>
                <a:gd name="connsiteY430" fmla="*/ 32377 h 1104362"/>
                <a:gd name="connsiteX431" fmla="*/ 1304175 w 1903307"/>
                <a:gd name="connsiteY431" fmla="*/ 45151 h 1104362"/>
                <a:gd name="connsiteX432" fmla="*/ 1307195 w 1903307"/>
                <a:gd name="connsiteY432" fmla="*/ 59927 h 1104362"/>
                <a:gd name="connsiteX433" fmla="*/ 1310224 w 1903307"/>
                <a:gd name="connsiteY433" fmla="*/ 76644 h 1104362"/>
                <a:gd name="connsiteX434" fmla="*/ 1313253 w 1903307"/>
                <a:gd name="connsiteY434" fmla="*/ 95239 h 1104362"/>
                <a:gd name="connsiteX435" fmla="*/ 1316282 w 1903307"/>
                <a:gd name="connsiteY435" fmla="*/ 115636 h 1104362"/>
                <a:gd name="connsiteX436" fmla="*/ 1319301 w 1903307"/>
                <a:gd name="connsiteY436" fmla="*/ 137756 h 1104362"/>
                <a:gd name="connsiteX437" fmla="*/ 1322330 w 1903307"/>
                <a:gd name="connsiteY437" fmla="*/ 161513 h 1104362"/>
                <a:gd name="connsiteX438" fmla="*/ 1325350 w 1903307"/>
                <a:gd name="connsiteY438" fmla="*/ 186811 h 1104362"/>
                <a:gd name="connsiteX439" fmla="*/ 1328378 w 1903307"/>
                <a:gd name="connsiteY439" fmla="*/ 213551 h 1104362"/>
                <a:gd name="connsiteX440" fmla="*/ 1331407 w 1903307"/>
                <a:gd name="connsiteY440" fmla="*/ 241627 h 1104362"/>
                <a:gd name="connsiteX441" fmla="*/ 1334436 w 1903307"/>
                <a:gd name="connsiteY441" fmla="*/ 270929 h 1104362"/>
                <a:gd name="connsiteX442" fmla="*/ 1337456 w 1903307"/>
                <a:gd name="connsiteY442" fmla="*/ 301341 h 1104362"/>
                <a:gd name="connsiteX443" fmla="*/ 1340485 w 1903307"/>
                <a:gd name="connsiteY443" fmla="*/ 332743 h 1104362"/>
                <a:gd name="connsiteX444" fmla="*/ 1343514 w 1903307"/>
                <a:gd name="connsiteY444" fmla="*/ 365010 h 1104362"/>
                <a:gd name="connsiteX445" fmla="*/ 1346533 w 1903307"/>
                <a:gd name="connsiteY445" fmla="*/ 398016 h 1104362"/>
                <a:gd name="connsiteX446" fmla="*/ 1349562 w 1903307"/>
                <a:gd name="connsiteY446" fmla="*/ 431631 h 1104362"/>
                <a:gd name="connsiteX447" fmla="*/ 1352591 w 1903307"/>
                <a:gd name="connsiteY447" fmla="*/ 465722 h 1104362"/>
                <a:gd name="connsiteX448" fmla="*/ 1355610 w 1903307"/>
                <a:gd name="connsiteY448" fmla="*/ 500154 h 1104362"/>
                <a:gd name="connsiteX449" fmla="*/ 1358639 w 1903307"/>
                <a:gd name="connsiteY449" fmla="*/ 534791 h 1104362"/>
                <a:gd name="connsiteX450" fmla="*/ 1361668 w 1903307"/>
                <a:gd name="connsiteY450" fmla="*/ 569497 h 1104362"/>
                <a:gd name="connsiteX451" fmla="*/ 1364688 w 1903307"/>
                <a:gd name="connsiteY451" fmla="*/ 604134 h 1104362"/>
                <a:gd name="connsiteX452" fmla="*/ 1367717 w 1903307"/>
                <a:gd name="connsiteY452" fmla="*/ 638567 h 1104362"/>
                <a:gd name="connsiteX453" fmla="*/ 1370746 w 1903307"/>
                <a:gd name="connsiteY453" fmla="*/ 672658 h 1104362"/>
                <a:gd name="connsiteX454" fmla="*/ 1373775 w 1903307"/>
                <a:gd name="connsiteY454" fmla="*/ 706274 h 1104362"/>
                <a:gd name="connsiteX455" fmla="*/ 1376794 w 1903307"/>
                <a:gd name="connsiteY455" fmla="*/ 739278 h 1104362"/>
                <a:gd name="connsiteX456" fmla="*/ 1379823 w 1903307"/>
                <a:gd name="connsiteY456" fmla="*/ 771549 h 1104362"/>
                <a:gd name="connsiteX457" fmla="*/ 1382852 w 1903307"/>
                <a:gd name="connsiteY457" fmla="*/ 802953 h 1104362"/>
                <a:gd name="connsiteX458" fmla="*/ 1385871 w 1903307"/>
                <a:gd name="connsiteY458" fmla="*/ 833366 h 1104362"/>
                <a:gd name="connsiteX459" fmla="*/ 1388900 w 1903307"/>
                <a:gd name="connsiteY459" fmla="*/ 862675 h 1104362"/>
                <a:gd name="connsiteX460" fmla="*/ 1391929 w 1903307"/>
                <a:gd name="connsiteY460" fmla="*/ 890754 h 1104362"/>
                <a:gd name="connsiteX461" fmla="*/ 1394949 w 1903307"/>
                <a:gd name="connsiteY461" fmla="*/ 917491 h 1104362"/>
                <a:gd name="connsiteX462" fmla="*/ 1397978 w 1903307"/>
                <a:gd name="connsiteY462" fmla="*/ 942799 h 1104362"/>
                <a:gd name="connsiteX463" fmla="*/ 1401007 w 1903307"/>
                <a:gd name="connsiteY463" fmla="*/ 966554 h 1104362"/>
                <a:gd name="connsiteX464" fmla="*/ 1404026 w 1903307"/>
                <a:gd name="connsiteY464" fmla="*/ 988681 h 1104362"/>
                <a:gd name="connsiteX465" fmla="*/ 1407055 w 1903307"/>
                <a:gd name="connsiteY465" fmla="*/ 1009083 h 1104362"/>
                <a:gd name="connsiteX466" fmla="*/ 1410084 w 1903307"/>
                <a:gd name="connsiteY466" fmla="*/ 1027676 h 1104362"/>
                <a:gd name="connsiteX467" fmla="*/ 1413103 w 1903307"/>
                <a:gd name="connsiteY467" fmla="*/ 1044402 h 1104362"/>
                <a:gd name="connsiteX468" fmla="*/ 1416132 w 1903307"/>
                <a:gd name="connsiteY468" fmla="*/ 1059175 h 1104362"/>
                <a:gd name="connsiteX469" fmla="*/ 1419161 w 1903307"/>
                <a:gd name="connsiteY469" fmla="*/ 1071958 h 1104362"/>
                <a:gd name="connsiteX470" fmla="*/ 1422181 w 1903307"/>
                <a:gd name="connsiteY470" fmla="*/ 1082683 h 1104362"/>
                <a:gd name="connsiteX471" fmla="*/ 1425210 w 1903307"/>
                <a:gd name="connsiteY471" fmla="*/ 1091313 h 1104362"/>
                <a:gd name="connsiteX472" fmla="*/ 1428239 w 1903307"/>
                <a:gd name="connsiteY472" fmla="*/ 1097818 h 1104362"/>
                <a:gd name="connsiteX473" fmla="*/ 1431258 w 1903307"/>
                <a:gd name="connsiteY473" fmla="*/ 1102171 h 1104362"/>
                <a:gd name="connsiteX474" fmla="*/ 1434287 w 1903307"/>
                <a:gd name="connsiteY474" fmla="*/ 1104352 h 1104362"/>
                <a:gd name="connsiteX475" fmla="*/ 1437316 w 1903307"/>
                <a:gd name="connsiteY475" fmla="*/ 1104362 h 1104362"/>
                <a:gd name="connsiteX476" fmla="*/ 1440345 w 1903307"/>
                <a:gd name="connsiteY476" fmla="*/ 1102181 h 1104362"/>
                <a:gd name="connsiteX477" fmla="*/ 1443364 w 1903307"/>
                <a:gd name="connsiteY477" fmla="*/ 1097837 h 1104362"/>
                <a:gd name="connsiteX478" fmla="*/ 1446393 w 1903307"/>
                <a:gd name="connsiteY478" fmla="*/ 1091332 h 1104362"/>
                <a:gd name="connsiteX479" fmla="*/ 1449422 w 1903307"/>
                <a:gd name="connsiteY479" fmla="*/ 1082702 h 1104362"/>
                <a:gd name="connsiteX480" fmla="*/ 1452441 w 1903307"/>
                <a:gd name="connsiteY480" fmla="*/ 1071977 h 1104362"/>
                <a:gd name="connsiteX481" fmla="*/ 1455471 w 1903307"/>
                <a:gd name="connsiteY481" fmla="*/ 1059204 h 1104362"/>
                <a:gd name="connsiteX482" fmla="*/ 1458499 w 1903307"/>
                <a:gd name="connsiteY482" fmla="*/ 1044431 h 1104362"/>
                <a:gd name="connsiteX483" fmla="*/ 1461519 w 1903307"/>
                <a:gd name="connsiteY483" fmla="*/ 1027714 h 1104362"/>
                <a:gd name="connsiteX484" fmla="*/ 1464548 w 1903307"/>
                <a:gd name="connsiteY484" fmla="*/ 1009121 h 1104362"/>
                <a:gd name="connsiteX485" fmla="*/ 1467577 w 1903307"/>
                <a:gd name="connsiteY485" fmla="*/ 988719 h 1104362"/>
                <a:gd name="connsiteX486" fmla="*/ 1470596 w 1903307"/>
                <a:gd name="connsiteY486" fmla="*/ 966602 h 1104362"/>
                <a:gd name="connsiteX487" fmla="*/ 1473625 w 1903307"/>
                <a:gd name="connsiteY487" fmla="*/ 942846 h 1104362"/>
                <a:gd name="connsiteX488" fmla="*/ 1476654 w 1903307"/>
                <a:gd name="connsiteY488" fmla="*/ 917548 h 1104362"/>
                <a:gd name="connsiteX489" fmla="*/ 1479674 w 1903307"/>
                <a:gd name="connsiteY489" fmla="*/ 890802 h 1104362"/>
                <a:gd name="connsiteX490" fmla="*/ 1482702 w 1903307"/>
                <a:gd name="connsiteY490" fmla="*/ 862732 h 1104362"/>
                <a:gd name="connsiteX491" fmla="*/ 1485731 w 1903307"/>
                <a:gd name="connsiteY491" fmla="*/ 833433 h 1104362"/>
                <a:gd name="connsiteX492" fmla="*/ 1488751 w 1903307"/>
                <a:gd name="connsiteY492" fmla="*/ 803019 h 1104362"/>
                <a:gd name="connsiteX493" fmla="*/ 1491780 w 1903307"/>
                <a:gd name="connsiteY493" fmla="*/ 771616 h 1104362"/>
                <a:gd name="connsiteX494" fmla="*/ 1494809 w 1903307"/>
                <a:gd name="connsiteY494" fmla="*/ 739345 h 1104362"/>
                <a:gd name="connsiteX495" fmla="*/ 1497828 w 1903307"/>
                <a:gd name="connsiteY495" fmla="*/ 706341 h 1104362"/>
                <a:gd name="connsiteX496" fmla="*/ 1500857 w 1903307"/>
                <a:gd name="connsiteY496" fmla="*/ 672726 h 1104362"/>
                <a:gd name="connsiteX497" fmla="*/ 1503886 w 1903307"/>
                <a:gd name="connsiteY497" fmla="*/ 638635 h 1104362"/>
                <a:gd name="connsiteX498" fmla="*/ 1506905 w 1903307"/>
                <a:gd name="connsiteY498" fmla="*/ 604203 h 1104362"/>
                <a:gd name="connsiteX499" fmla="*/ 1509934 w 1903307"/>
                <a:gd name="connsiteY499" fmla="*/ 569566 h 1104362"/>
                <a:gd name="connsiteX500" fmla="*/ 1512963 w 1903307"/>
                <a:gd name="connsiteY500" fmla="*/ 534860 h 1104362"/>
                <a:gd name="connsiteX501" fmla="*/ 1515992 w 1903307"/>
                <a:gd name="connsiteY501" fmla="*/ 500223 h 1104362"/>
                <a:gd name="connsiteX502" fmla="*/ 1519012 w 1903307"/>
                <a:gd name="connsiteY502" fmla="*/ 465791 h 1104362"/>
                <a:gd name="connsiteX503" fmla="*/ 1522041 w 1903307"/>
                <a:gd name="connsiteY503" fmla="*/ 431699 h 1104362"/>
                <a:gd name="connsiteX504" fmla="*/ 1525070 w 1903307"/>
                <a:gd name="connsiteY504" fmla="*/ 398083 h 1104362"/>
                <a:gd name="connsiteX505" fmla="*/ 1528089 w 1903307"/>
                <a:gd name="connsiteY505" fmla="*/ 365075 h 1104362"/>
                <a:gd name="connsiteX506" fmla="*/ 1531118 w 1903307"/>
                <a:gd name="connsiteY506" fmla="*/ 332806 h 1104362"/>
                <a:gd name="connsiteX507" fmla="*/ 1534147 w 1903307"/>
                <a:gd name="connsiteY507" fmla="*/ 301402 h 1104362"/>
                <a:gd name="connsiteX508" fmla="*/ 1537166 w 1903307"/>
                <a:gd name="connsiteY508" fmla="*/ 270988 h 1104362"/>
                <a:gd name="connsiteX509" fmla="*/ 1540195 w 1903307"/>
                <a:gd name="connsiteY509" fmla="*/ 241685 h 1104362"/>
                <a:gd name="connsiteX510" fmla="*/ 1543224 w 1903307"/>
                <a:gd name="connsiteY510" fmla="*/ 213606 h 1104362"/>
                <a:gd name="connsiteX511" fmla="*/ 1546244 w 1903307"/>
                <a:gd name="connsiteY511" fmla="*/ 186862 h 1104362"/>
                <a:gd name="connsiteX512" fmla="*/ 1549273 w 1903307"/>
                <a:gd name="connsiteY512" fmla="*/ 161562 h 1104362"/>
                <a:gd name="connsiteX513" fmla="*/ 1552302 w 1903307"/>
                <a:gd name="connsiteY513" fmla="*/ 137803 h 1104362"/>
                <a:gd name="connsiteX514" fmla="*/ 1555321 w 1903307"/>
                <a:gd name="connsiteY514" fmla="*/ 115679 h 1104362"/>
                <a:gd name="connsiteX515" fmla="*/ 1558350 w 1903307"/>
                <a:gd name="connsiteY515" fmla="*/ 95278 h 1104362"/>
                <a:gd name="connsiteX516" fmla="*/ 1561379 w 1903307"/>
                <a:gd name="connsiteY516" fmla="*/ 76679 h 1104362"/>
                <a:gd name="connsiteX517" fmla="*/ 1564398 w 1903307"/>
                <a:gd name="connsiteY517" fmla="*/ 59958 h 1104362"/>
                <a:gd name="connsiteX518" fmla="*/ 1567427 w 1903307"/>
                <a:gd name="connsiteY518" fmla="*/ 45179 h 1104362"/>
                <a:gd name="connsiteX519" fmla="*/ 1570456 w 1903307"/>
                <a:gd name="connsiteY519" fmla="*/ 32401 h 1104362"/>
                <a:gd name="connsiteX520" fmla="*/ 1573476 w 1903307"/>
                <a:gd name="connsiteY520" fmla="*/ 21674 h 1104362"/>
                <a:gd name="connsiteX521" fmla="*/ 1576505 w 1903307"/>
                <a:gd name="connsiteY521" fmla="*/ 13041 h 1104362"/>
                <a:gd name="connsiteX522" fmla="*/ 1579534 w 1903307"/>
                <a:gd name="connsiteY522" fmla="*/ 6535 h 1104362"/>
                <a:gd name="connsiteX523" fmla="*/ 1582553 w 1903307"/>
                <a:gd name="connsiteY523" fmla="*/ 2184 h 1104362"/>
                <a:gd name="connsiteX524" fmla="*/ 1585582 w 1903307"/>
                <a:gd name="connsiteY524" fmla="*/ 2 h 1104362"/>
                <a:gd name="connsiteX525" fmla="*/ 1588611 w 1903307"/>
                <a:gd name="connsiteY525" fmla="*/ 0 h 1104362"/>
                <a:gd name="connsiteX526" fmla="*/ 1591640 w 1903307"/>
                <a:gd name="connsiteY526" fmla="*/ 2177 h 1104362"/>
                <a:gd name="connsiteX527" fmla="*/ 1594659 w 1903307"/>
                <a:gd name="connsiteY527" fmla="*/ 6525 h 1104362"/>
                <a:gd name="connsiteX528" fmla="*/ 1597688 w 1903307"/>
                <a:gd name="connsiteY528" fmla="*/ 13025 h 1104362"/>
                <a:gd name="connsiteX529" fmla="*/ 1600717 w 1903307"/>
                <a:gd name="connsiteY529" fmla="*/ 21654 h 1104362"/>
                <a:gd name="connsiteX530" fmla="*/ 1603737 w 1903307"/>
                <a:gd name="connsiteY530" fmla="*/ 32377 h 1104362"/>
                <a:gd name="connsiteX531" fmla="*/ 1606766 w 1903307"/>
                <a:gd name="connsiteY531" fmla="*/ 45151 h 1104362"/>
                <a:gd name="connsiteX532" fmla="*/ 1609795 w 1903307"/>
                <a:gd name="connsiteY532" fmla="*/ 59927 h 1104362"/>
                <a:gd name="connsiteX533" fmla="*/ 1612814 w 1903307"/>
                <a:gd name="connsiteY533" fmla="*/ 76644 h 1104362"/>
                <a:gd name="connsiteX534" fmla="*/ 1615843 w 1903307"/>
                <a:gd name="connsiteY534" fmla="*/ 95239 h 1104362"/>
                <a:gd name="connsiteX535" fmla="*/ 1618872 w 1903307"/>
                <a:gd name="connsiteY535" fmla="*/ 115636 h 1104362"/>
                <a:gd name="connsiteX536" fmla="*/ 1621891 w 1903307"/>
                <a:gd name="connsiteY536" fmla="*/ 137756 h 1104362"/>
                <a:gd name="connsiteX537" fmla="*/ 1624920 w 1903307"/>
                <a:gd name="connsiteY537" fmla="*/ 161513 h 1104362"/>
                <a:gd name="connsiteX538" fmla="*/ 1627949 w 1903307"/>
                <a:gd name="connsiteY538" fmla="*/ 186811 h 1104362"/>
                <a:gd name="connsiteX539" fmla="*/ 1630969 w 1903307"/>
                <a:gd name="connsiteY539" fmla="*/ 213551 h 1104362"/>
                <a:gd name="connsiteX540" fmla="*/ 1633998 w 1903307"/>
                <a:gd name="connsiteY540" fmla="*/ 241627 h 1104362"/>
                <a:gd name="connsiteX541" fmla="*/ 1637027 w 1903307"/>
                <a:gd name="connsiteY541" fmla="*/ 270929 h 1104362"/>
                <a:gd name="connsiteX542" fmla="*/ 1640046 w 1903307"/>
                <a:gd name="connsiteY542" fmla="*/ 301341 h 1104362"/>
                <a:gd name="connsiteX543" fmla="*/ 1643075 w 1903307"/>
                <a:gd name="connsiteY543" fmla="*/ 332743 h 1104362"/>
                <a:gd name="connsiteX544" fmla="*/ 1646104 w 1903307"/>
                <a:gd name="connsiteY544" fmla="*/ 365010 h 1104362"/>
                <a:gd name="connsiteX545" fmla="*/ 1649123 w 1903307"/>
                <a:gd name="connsiteY545" fmla="*/ 398016 h 1104362"/>
                <a:gd name="connsiteX546" fmla="*/ 1652152 w 1903307"/>
                <a:gd name="connsiteY546" fmla="*/ 431631 h 1104362"/>
                <a:gd name="connsiteX547" fmla="*/ 1655181 w 1903307"/>
                <a:gd name="connsiteY547" fmla="*/ 465722 h 1104362"/>
                <a:gd name="connsiteX548" fmla="*/ 1658210 w 1903307"/>
                <a:gd name="connsiteY548" fmla="*/ 500154 h 1104362"/>
                <a:gd name="connsiteX549" fmla="*/ 1661230 w 1903307"/>
                <a:gd name="connsiteY549" fmla="*/ 534791 h 1104362"/>
                <a:gd name="connsiteX550" fmla="*/ 1664259 w 1903307"/>
                <a:gd name="connsiteY550" fmla="*/ 569497 h 1104362"/>
                <a:gd name="connsiteX551" fmla="*/ 1667287 w 1903307"/>
                <a:gd name="connsiteY551" fmla="*/ 604134 h 1104362"/>
                <a:gd name="connsiteX552" fmla="*/ 1670307 w 1903307"/>
                <a:gd name="connsiteY552" fmla="*/ 638567 h 1104362"/>
                <a:gd name="connsiteX553" fmla="*/ 1673336 w 1903307"/>
                <a:gd name="connsiteY553" fmla="*/ 672658 h 1104362"/>
                <a:gd name="connsiteX554" fmla="*/ 1676365 w 1903307"/>
                <a:gd name="connsiteY554" fmla="*/ 706274 h 1104362"/>
                <a:gd name="connsiteX555" fmla="*/ 1679384 w 1903307"/>
                <a:gd name="connsiteY555" fmla="*/ 739278 h 1104362"/>
                <a:gd name="connsiteX556" fmla="*/ 1682413 w 1903307"/>
                <a:gd name="connsiteY556" fmla="*/ 771549 h 1104362"/>
                <a:gd name="connsiteX557" fmla="*/ 1685442 w 1903307"/>
                <a:gd name="connsiteY557" fmla="*/ 802953 h 1104362"/>
                <a:gd name="connsiteX558" fmla="*/ 1688462 w 1903307"/>
                <a:gd name="connsiteY558" fmla="*/ 833366 h 1104362"/>
                <a:gd name="connsiteX559" fmla="*/ 1691490 w 1903307"/>
                <a:gd name="connsiteY559" fmla="*/ 862675 h 1104362"/>
                <a:gd name="connsiteX560" fmla="*/ 1694519 w 1903307"/>
                <a:gd name="connsiteY560" fmla="*/ 890754 h 1104362"/>
                <a:gd name="connsiteX561" fmla="*/ 1697548 w 1903307"/>
                <a:gd name="connsiteY561" fmla="*/ 917491 h 1104362"/>
                <a:gd name="connsiteX562" fmla="*/ 1700568 w 1903307"/>
                <a:gd name="connsiteY562" fmla="*/ 942799 h 1104362"/>
                <a:gd name="connsiteX563" fmla="*/ 1703597 w 1903307"/>
                <a:gd name="connsiteY563" fmla="*/ 966554 h 1104362"/>
                <a:gd name="connsiteX564" fmla="*/ 1706616 w 1903307"/>
                <a:gd name="connsiteY564" fmla="*/ 988681 h 1104362"/>
                <a:gd name="connsiteX565" fmla="*/ 1709645 w 1903307"/>
                <a:gd name="connsiteY565" fmla="*/ 1009083 h 1104362"/>
                <a:gd name="connsiteX566" fmla="*/ 1712674 w 1903307"/>
                <a:gd name="connsiteY566" fmla="*/ 1027676 h 1104362"/>
                <a:gd name="connsiteX567" fmla="*/ 1715703 w 1903307"/>
                <a:gd name="connsiteY567" fmla="*/ 1044402 h 1104362"/>
                <a:gd name="connsiteX568" fmla="*/ 1718722 w 1903307"/>
                <a:gd name="connsiteY568" fmla="*/ 1059175 h 1104362"/>
                <a:gd name="connsiteX569" fmla="*/ 1721751 w 1903307"/>
                <a:gd name="connsiteY569" fmla="*/ 1071958 h 1104362"/>
                <a:gd name="connsiteX570" fmla="*/ 1724780 w 1903307"/>
                <a:gd name="connsiteY570" fmla="*/ 1082683 h 1104362"/>
                <a:gd name="connsiteX571" fmla="*/ 1727800 w 1903307"/>
                <a:gd name="connsiteY571" fmla="*/ 1091313 h 1104362"/>
                <a:gd name="connsiteX572" fmla="*/ 1730829 w 1903307"/>
                <a:gd name="connsiteY572" fmla="*/ 1097818 h 1104362"/>
                <a:gd name="connsiteX573" fmla="*/ 1733858 w 1903307"/>
                <a:gd name="connsiteY573" fmla="*/ 1102171 h 1104362"/>
                <a:gd name="connsiteX574" fmla="*/ 1736877 w 1903307"/>
                <a:gd name="connsiteY574" fmla="*/ 1104352 h 1104362"/>
                <a:gd name="connsiteX575" fmla="*/ 1739906 w 1903307"/>
                <a:gd name="connsiteY575" fmla="*/ 1104362 h 1104362"/>
                <a:gd name="connsiteX576" fmla="*/ 1742935 w 1903307"/>
                <a:gd name="connsiteY576" fmla="*/ 1102181 h 1104362"/>
                <a:gd name="connsiteX577" fmla="*/ 1745954 w 1903307"/>
                <a:gd name="connsiteY577" fmla="*/ 1097837 h 1104362"/>
                <a:gd name="connsiteX578" fmla="*/ 1748983 w 1903307"/>
                <a:gd name="connsiteY578" fmla="*/ 1091332 h 1104362"/>
                <a:gd name="connsiteX579" fmla="*/ 1752012 w 1903307"/>
                <a:gd name="connsiteY579" fmla="*/ 1082702 h 1104362"/>
                <a:gd name="connsiteX580" fmla="*/ 1755032 w 1903307"/>
                <a:gd name="connsiteY580" fmla="*/ 1071977 h 1104362"/>
                <a:gd name="connsiteX581" fmla="*/ 1758061 w 1903307"/>
                <a:gd name="connsiteY581" fmla="*/ 1059204 h 1104362"/>
                <a:gd name="connsiteX582" fmla="*/ 1761090 w 1903307"/>
                <a:gd name="connsiteY582" fmla="*/ 1044431 h 1104362"/>
                <a:gd name="connsiteX583" fmla="*/ 1764119 w 1903307"/>
                <a:gd name="connsiteY583" fmla="*/ 1027714 h 1104362"/>
                <a:gd name="connsiteX584" fmla="*/ 1767138 w 1903307"/>
                <a:gd name="connsiteY584" fmla="*/ 1009121 h 1104362"/>
                <a:gd name="connsiteX585" fmla="*/ 1770167 w 1903307"/>
                <a:gd name="connsiteY585" fmla="*/ 988719 h 1104362"/>
                <a:gd name="connsiteX586" fmla="*/ 1773196 w 1903307"/>
                <a:gd name="connsiteY586" fmla="*/ 966602 h 1104362"/>
                <a:gd name="connsiteX587" fmla="*/ 1776215 w 1903307"/>
                <a:gd name="connsiteY587" fmla="*/ 942846 h 1104362"/>
                <a:gd name="connsiteX588" fmla="*/ 1779244 w 1903307"/>
                <a:gd name="connsiteY588" fmla="*/ 917548 h 1104362"/>
                <a:gd name="connsiteX589" fmla="*/ 1782273 w 1903307"/>
                <a:gd name="connsiteY589" fmla="*/ 890802 h 1104362"/>
                <a:gd name="connsiteX590" fmla="*/ 1785293 w 1903307"/>
                <a:gd name="connsiteY590" fmla="*/ 862732 h 1104362"/>
                <a:gd name="connsiteX591" fmla="*/ 1788322 w 1903307"/>
                <a:gd name="connsiteY591" fmla="*/ 833433 h 1104362"/>
                <a:gd name="connsiteX592" fmla="*/ 1791351 w 1903307"/>
                <a:gd name="connsiteY592" fmla="*/ 803019 h 1104362"/>
                <a:gd name="connsiteX593" fmla="*/ 1794370 w 1903307"/>
                <a:gd name="connsiteY593" fmla="*/ 771616 h 1104362"/>
                <a:gd name="connsiteX594" fmla="*/ 1797399 w 1903307"/>
                <a:gd name="connsiteY594" fmla="*/ 739345 h 1104362"/>
                <a:gd name="connsiteX595" fmla="*/ 1800428 w 1903307"/>
                <a:gd name="connsiteY595" fmla="*/ 706341 h 1104362"/>
                <a:gd name="connsiteX596" fmla="*/ 1803447 w 1903307"/>
                <a:gd name="connsiteY596" fmla="*/ 672726 h 1104362"/>
                <a:gd name="connsiteX597" fmla="*/ 1806476 w 1903307"/>
                <a:gd name="connsiteY597" fmla="*/ 638635 h 1104362"/>
                <a:gd name="connsiteX598" fmla="*/ 1809505 w 1903307"/>
                <a:gd name="connsiteY598" fmla="*/ 604203 h 1104362"/>
                <a:gd name="connsiteX599" fmla="*/ 1812525 w 1903307"/>
                <a:gd name="connsiteY599" fmla="*/ 569566 h 1104362"/>
                <a:gd name="connsiteX600" fmla="*/ 1815554 w 1903307"/>
                <a:gd name="connsiteY600" fmla="*/ 534860 h 1104362"/>
                <a:gd name="connsiteX601" fmla="*/ 1818583 w 1903307"/>
                <a:gd name="connsiteY601" fmla="*/ 500223 h 1104362"/>
                <a:gd name="connsiteX602" fmla="*/ 1821602 w 1903307"/>
                <a:gd name="connsiteY602" fmla="*/ 465791 h 1104362"/>
                <a:gd name="connsiteX603" fmla="*/ 1824631 w 1903307"/>
                <a:gd name="connsiteY603" fmla="*/ 431699 h 1104362"/>
                <a:gd name="connsiteX604" fmla="*/ 1827660 w 1903307"/>
                <a:gd name="connsiteY604" fmla="*/ 398083 h 1104362"/>
                <a:gd name="connsiteX605" fmla="*/ 1830689 w 1903307"/>
                <a:gd name="connsiteY605" fmla="*/ 365075 h 1104362"/>
                <a:gd name="connsiteX606" fmla="*/ 1833708 w 1903307"/>
                <a:gd name="connsiteY606" fmla="*/ 332806 h 1104362"/>
                <a:gd name="connsiteX607" fmla="*/ 1836737 w 1903307"/>
                <a:gd name="connsiteY607" fmla="*/ 301402 h 1104362"/>
                <a:gd name="connsiteX608" fmla="*/ 1839766 w 1903307"/>
                <a:gd name="connsiteY608" fmla="*/ 270988 h 1104362"/>
                <a:gd name="connsiteX609" fmla="*/ 1842786 w 1903307"/>
                <a:gd name="connsiteY609" fmla="*/ 241685 h 1104362"/>
                <a:gd name="connsiteX610" fmla="*/ 1845815 w 1903307"/>
                <a:gd name="connsiteY610" fmla="*/ 213606 h 1104362"/>
                <a:gd name="connsiteX611" fmla="*/ 1848843 w 1903307"/>
                <a:gd name="connsiteY611" fmla="*/ 186862 h 1104362"/>
                <a:gd name="connsiteX612" fmla="*/ 1851863 w 1903307"/>
                <a:gd name="connsiteY612" fmla="*/ 161562 h 1104362"/>
                <a:gd name="connsiteX613" fmla="*/ 1854892 w 1903307"/>
                <a:gd name="connsiteY613" fmla="*/ 137803 h 1104362"/>
                <a:gd name="connsiteX614" fmla="*/ 1857921 w 1903307"/>
                <a:gd name="connsiteY614" fmla="*/ 115679 h 1104362"/>
                <a:gd name="connsiteX615" fmla="*/ 1860940 w 1903307"/>
                <a:gd name="connsiteY615" fmla="*/ 95278 h 1104362"/>
                <a:gd name="connsiteX616" fmla="*/ 1863969 w 1903307"/>
                <a:gd name="connsiteY616" fmla="*/ 76679 h 1104362"/>
                <a:gd name="connsiteX617" fmla="*/ 1866998 w 1903307"/>
                <a:gd name="connsiteY617" fmla="*/ 59958 h 1104362"/>
                <a:gd name="connsiteX618" fmla="*/ 1870018 w 1903307"/>
                <a:gd name="connsiteY618" fmla="*/ 45179 h 1104362"/>
                <a:gd name="connsiteX619" fmla="*/ 1873046 w 1903307"/>
                <a:gd name="connsiteY619" fmla="*/ 32401 h 1104362"/>
                <a:gd name="connsiteX620" fmla="*/ 1876076 w 1903307"/>
                <a:gd name="connsiteY620" fmla="*/ 21674 h 1104362"/>
                <a:gd name="connsiteX621" fmla="*/ 1879095 w 1903307"/>
                <a:gd name="connsiteY621" fmla="*/ 13041 h 1104362"/>
                <a:gd name="connsiteX622" fmla="*/ 1882124 w 1903307"/>
                <a:gd name="connsiteY622" fmla="*/ 6535 h 1104362"/>
                <a:gd name="connsiteX623" fmla="*/ 1885153 w 1903307"/>
                <a:gd name="connsiteY623" fmla="*/ 2184 h 1104362"/>
                <a:gd name="connsiteX624" fmla="*/ 1888172 w 1903307"/>
                <a:gd name="connsiteY624" fmla="*/ 2 h 1104362"/>
                <a:gd name="connsiteX625" fmla="*/ 1891201 w 1903307"/>
                <a:gd name="connsiteY625" fmla="*/ 0 h 1104362"/>
                <a:gd name="connsiteX626" fmla="*/ 1894230 w 1903307"/>
                <a:gd name="connsiteY626" fmla="*/ 2177 h 1104362"/>
                <a:gd name="connsiteX627" fmla="*/ 1897259 w 1903307"/>
                <a:gd name="connsiteY627" fmla="*/ 6525 h 1104362"/>
                <a:gd name="connsiteX628" fmla="*/ 1900279 w 1903307"/>
                <a:gd name="connsiteY628" fmla="*/ 13025 h 1104362"/>
                <a:gd name="connsiteX629" fmla="*/ 1903307 w 1903307"/>
                <a:gd name="connsiteY629" fmla="*/ 21654 h 1104362"/>
                <a:gd name="connsiteX0" fmla="*/ 0 w 1900279"/>
                <a:gd name="connsiteY0" fmla="*/ 552179 h 1104362"/>
                <a:gd name="connsiteX1" fmla="*/ 3026 w 1900279"/>
                <a:gd name="connsiteY1" fmla="*/ 552179 h 1104362"/>
                <a:gd name="connsiteX2" fmla="*/ 6051 w 1900279"/>
                <a:gd name="connsiteY2" fmla="*/ 552179 h 1104362"/>
                <a:gd name="connsiteX3" fmla="*/ 9077 w 1900279"/>
                <a:gd name="connsiteY3" fmla="*/ 552179 h 1104362"/>
                <a:gd name="connsiteX4" fmla="*/ 12103 w 1900279"/>
                <a:gd name="connsiteY4" fmla="*/ 552179 h 1104362"/>
                <a:gd name="connsiteX5" fmla="*/ 15129 w 1900279"/>
                <a:gd name="connsiteY5" fmla="*/ 552179 h 1104362"/>
                <a:gd name="connsiteX6" fmla="*/ 18156 w 1900279"/>
                <a:gd name="connsiteY6" fmla="*/ 552179 h 1104362"/>
                <a:gd name="connsiteX7" fmla="*/ 21182 w 1900279"/>
                <a:gd name="connsiteY7" fmla="*/ 552179 h 1104362"/>
                <a:gd name="connsiteX8" fmla="*/ 24207 w 1900279"/>
                <a:gd name="connsiteY8" fmla="*/ 552179 h 1104362"/>
                <a:gd name="connsiteX9" fmla="*/ 27233 w 1900279"/>
                <a:gd name="connsiteY9" fmla="*/ 552179 h 1104362"/>
                <a:gd name="connsiteX10" fmla="*/ 30259 w 1900279"/>
                <a:gd name="connsiteY10" fmla="*/ 552179 h 1104362"/>
                <a:gd name="connsiteX11" fmla="*/ 33285 w 1900279"/>
                <a:gd name="connsiteY11" fmla="*/ 552179 h 1104362"/>
                <a:gd name="connsiteX12" fmla="*/ 36311 w 1900279"/>
                <a:gd name="connsiteY12" fmla="*/ 552179 h 1104362"/>
                <a:gd name="connsiteX13" fmla="*/ 39337 w 1900279"/>
                <a:gd name="connsiteY13" fmla="*/ 552179 h 1104362"/>
                <a:gd name="connsiteX14" fmla="*/ 42362 w 1900279"/>
                <a:gd name="connsiteY14" fmla="*/ 552179 h 1104362"/>
                <a:gd name="connsiteX15" fmla="*/ 45389 w 1900279"/>
                <a:gd name="connsiteY15" fmla="*/ 552179 h 1104362"/>
                <a:gd name="connsiteX16" fmla="*/ 48415 w 1900279"/>
                <a:gd name="connsiteY16" fmla="*/ 552179 h 1104362"/>
                <a:gd name="connsiteX17" fmla="*/ 51441 w 1900279"/>
                <a:gd name="connsiteY17" fmla="*/ 552179 h 1104362"/>
                <a:gd name="connsiteX18" fmla="*/ 54467 w 1900279"/>
                <a:gd name="connsiteY18" fmla="*/ 552179 h 1104362"/>
                <a:gd name="connsiteX19" fmla="*/ 57492 w 1900279"/>
                <a:gd name="connsiteY19" fmla="*/ 552179 h 1104362"/>
                <a:gd name="connsiteX20" fmla="*/ 60518 w 1900279"/>
                <a:gd name="connsiteY20" fmla="*/ 552179 h 1104362"/>
                <a:gd name="connsiteX21" fmla="*/ 63544 w 1900279"/>
                <a:gd name="connsiteY21" fmla="*/ 552179 h 1104362"/>
                <a:gd name="connsiteX22" fmla="*/ 66570 w 1900279"/>
                <a:gd name="connsiteY22" fmla="*/ 552179 h 1104362"/>
                <a:gd name="connsiteX23" fmla="*/ 69596 w 1900279"/>
                <a:gd name="connsiteY23" fmla="*/ 552179 h 1104362"/>
                <a:gd name="connsiteX24" fmla="*/ 72622 w 1900279"/>
                <a:gd name="connsiteY24" fmla="*/ 552179 h 1104362"/>
                <a:gd name="connsiteX25" fmla="*/ 75648 w 1900279"/>
                <a:gd name="connsiteY25" fmla="*/ 552179 h 1104362"/>
                <a:gd name="connsiteX26" fmla="*/ 78674 w 1900279"/>
                <a:gd name="connsiteY26" fmla="*/ 552179 h 1104362"/>
                <a:gd name="connsiteX27" fmla="*/ 81700 w 1900279"/>
                <a:gd name="connsiteY27" fmla="*/ 552179 h 1104362"/>
                <a:gd name="connsiteX28" fmla="*/ 84726 w 1900279"/>
                <a:gd name="connsiteY28" fmla="*/ 552179 h 1104362"/>
                <a:gd name="connsiteX29" fmla="*/ 87752 w 1900279"/>
                <a:gd name="connsiteY29" fmla="*/ 552179 h 1104362"/>
                <a:gd name="connsiteX30" fmla="*/ 90778 w 1900279"/>
                <a:gd name="connsiteY30" fmla="*/ 552179 h 1104362"/>
                <a:gd name="connsiteX31" fmla="*/ 93803 w 1900279"/>
                <a:gd name="connsiteY31" fmla="*/ 552179 h 1104362"/>
                <a:gd name="connsiteX32" fmla="*/ 96829 w 1900279"/>
                <a:gd name="connsiteY32" fmla="*/ 552179 h 1104362"/>
                <a:gd name="connsiteX33" fmla="*/ 99855 w 1900279"/>
                <a:gd name="connsiteY33" fmla="*/ 552179 h 1104362"/>
                <a:gd name="connsiteX34" fmla="*/ 102881 w 1900279"/>
                <a:gd name="connsiteY34" fmla="*/ 552179 h 1104362"/>
                <a:gd name="connsiteX35" fmla="*/ 105907 w 1900279"/>
                <a:gd name="connsiteY35" fmla="*/ 552179 h 1104362"/>
                <a:gd name="connsiteX36" fmla="*/ 108933 w 1900279"/>
                <a:gd name="connsiteY36" fmla="*/ 552179 h 1104362"/>
                <a:gd name="connsiteX37" fmla="*/ 111959 w 1900279"/>
                <a:gd name="connsiteY37" fmla="*/ 552179 h 1104362"/>
                <a:gd name="connsiteX38" fmla="*/ 114985 w 1900279"/>
                <a:gd name="connsiteY38" fmla="*/ 552179 h 1104362"/>
                <a:gd name="connsiteX39" fmla="*/ 118011 w 1900279"/>
                <a:gd name="connsiteY39" fmla="*/ 552179 h 1104362"/>
                <a:gd name="connsiteX40" fmla="*/ 121037 w 1900279"/>
                <a:gd name="connsiteY40" fmla="*/ 552179 h 1104362"/>
                <a:gd name="connsiteX41" fmla="*/ 124063 w 1900279"/>
                <a:gd name="connsiteY41" fmla="*/ 552179 h 1104362"/>
                <a:gd name="connsiteX42" fmla="*/ 127088 w 1900279"/>
                <a:gd name="connsiteY42" fmla="*/ 552179 h 1104362"/>
                <a:gd name="connsiteX43" fmla="*/ 130114 w 1900279"/>
                <a:gd name="connsiteY43" fmla="*/ 552179 h 1104362"/>
                <a:gd name="connsiteX44" fmla="*/ 133140 w 1900279"/>
                <a:gd name="connsiteY44" fmla="*/ 552179 h 1104362"/>
                <a:gd name="connsiteX45" fmla="*/ 136167 w 1900279"/>
                <a:gd name="connsiteY45" fmla="*/ 552179 h 1104362"/>
                <a:gd name="connsiteX46" fmla="*/ 139193 w 1900279"/>
                <a:gd name="connsiteY46" fmla="*/ 552179 h 1104362"/>
                <a:gd name="connsiteX47" fmla="*/ 142218 w 1900279"/>
                <a:gd name="connsiteY47" fmla="*/ 552179 h 1104362"/>
                <a:gd name="connsiteX48" fmla="*/ 145244 w 1900279"/>
                <a:gd name="connsiteY48" fmla="*/ 552179 h 1104362"/>
                <a:gd name="connsiteX49" fmla="*/ 148270 w 1900279"/>
                <a:gd name="connsiteY49" fmla="*/ 552179 h 1104362"/>
                <a:gd name="connsiteX50" fmla="*/ 151296 w 1900279"/>
                <a:gd name="connsiteY50" fmla="*/ 552179 h 1104362"/>
                <a:gd name="connsiteX51" fmla="*/ 154322 w 1900279"/>
                <a:gd name="connsiteY51" fmla="*/ 552179 h 1104362"/>
                <a:gd name="connsiteX52" fmla="*/ 157348 w 1900279"/>
                <a:gd name="connsiteY52" fmla="*/ 552179 h 1104362"/>
                <a:gd name="connsiteX53" fmla="*/ 160373 w 1900279"/>
                <a:gd name="connsiteY53" fmla="*/ 552179 h 1104362"/>
                <a:gd name="connsiteX54" fmla="*/ 163399 w 1900279"/>
                <a:gd name="connsiteY54" fmla="*/ 552179 h 1104362"/>
                <a:gd name="connsiteX55" fmla="*/ 166426 w 1900279"/>
                <a:gd name="connsiteY55" fmla="*/ 552179 h 1104362"/>
                <a:gd name="connsiteX56" fmla="*/ 169452 w 1900279"/>
                <a:gd name="connsiteY56" fmla="*/ 552179 h 1104362"/>
                <a:gd name="connsiteX57" fmla="*/ 172478 w 1900279"/>
                <a:gd name="connsiteY57" fmla="*/ 552179 h 1104362"/>
                <a:gd name="connsiteX58" fmla="*/ 175504 w 1900279"/>
                <a:gd name="connsiteY58" fmla="*/ 552179 h 1104362"/>
                <a:gd name="connsiteX59" fmla="*/ 178529 w 1900279"/>
                <a:gd name="connsiteY59" fmla="*/ 552179 h 1104362"/>
                <a:gd name="connsiteX60" fmla="*/ 181555 w 1900279"/>
                <a:gd name="connsiteY60" fmla="*/ 552179 h 1104362"/>
                <a:gd name="connsiteX61" fmla="*/ 184581 w 1900279"/>
                <a:gd name="connsiteY61" fmla="*/ 552179 h 1104362"/>
                <a:gd name="connsiteX62" fmla="*/ 187607 w 1900279"/>
                <a:gd name="connsiteY62" fmla="*/ 552179 h 1104362"/>
                <a:gd name="connsiteX63" fmla="*/ 190633 w 1900279"/>
                <a:gd name="connsiteY63" fmla="*/ 552179 h 1104362"/>
                <a:gd name="connsiteX64" fmla="*/ 193659 w 1900279"/>
                <a:gd name="connsiteY64" fmla="*/ 552179 h 1104362"/>
                <a:gd name="connsiteX65" fmla="*/ 196685 w 1900279"/>
                <a:gd name="connsiteY65" fmla="*/ 552179 h 1104362"/>
                <a:gd name="connsiteX66" fmla="*/ 199711 w 1900279"/>
                <a:gd name="connsiteY66" fmla="*/ 552179 h 1104362"/>
                <a:gd name="connsiteX67" fmla="*/ 202737 w 1900279"/>
                <a:gd name="connsiteY67" fmla="*/ 552179 h 1104362"/>
                <a:gd name="connsiteX68" fmla="*/ 205763 w 1900279"/>
                <a:gd name="connsiteY68" fmla="*/ 552179 h 1104362"/>
                <a:gd name="connsiteX69" fmla="*/ 208789 w 1900279"/>
                <a:gd name="connsiteY69" fmla="*/ 552179 h 1104362"/>
                <a:gd name="connsiteX70" fmla="*/ 211814 w 1900279"/>
                <a:gd name="connsiteY70" fmla="*/ 552179 h 1104362"/>
                <a:gd name="connsiteX71" fmla="*/ 214840 w 1900279"/>
                <a:gd name="connsiteY71" fmla="*/ 552179 h 1104362"/>
                <a:gd name="connsiteX72" fmla="*/ 217866 w 1900279"/>
                <a:gd name="connsiteY72" fmla="*/ 552179 h 1104362"/>
                <a:gd name="connsiteX73" fmla="*/ 220892 w 1900279"/>
                <a:gd name="connsiteY73" fmla="*/ 552179 h 1104362"/>
                <a:gd name="connsiteX74" fmla="*/ 223918 w 1900279"/>
                <a:gd name="connsiteY74" fmla="*/ 552179 h 1104362"/>
                <a:gd name="connsiteX75" fmla="*/ 226945 w 1900279"/>
                <a:gd name="connsiteY75" fmla="*/ 552179 h 1104362"/>
                <a:gd name="connsiteX76" fmla="*/ 229970 w 1900279"/>
                <a:gd name="connsiteY76" fmla="*/ 552179 h 1104362"/>
                <a:gd name="connsiteX77" fmla="*/ 232996 w 1900279"/>
                <a:gd name="connsiteY77" fmla="*/ 552179 h 1104362"/>
                <a:gd name="connsiteX78" fmla="*/ 236022 w 1900279"/>
                <a:gd name="connsiteY78" fmla="*/ 552179 h 1104362"/>
                <a:gd name="connsiteX79" fmla="*/ 239048 w 1900279"/>
                <a:gd name="connsiteY79" fmla="*/ 552179 h 1104362"/>
                <a:gd name="connsiteX80" fmla="*/ 242074 w 1900279"/>
                <a:gd name="connsiteY80" fmla="*/ 552179 h 1104362"/>
                <a:gd name="connsiteX81" fmla="*/ 245099 w 1900279"/>
                <a:gd name="connsiteY81" fmla="*/ 552179 h 1104362"/>
                <a:gd name="connsiteX82" fmla="*/ 248125 w 1900279"/>
                <a:gd name="connsiteY82" fmla="*/ 552179 h 1104362"/>
                <a:gd name="connsiteX83" fmla="*/ 251151 w 1900279"/>
                <a:gd name="connsiteY83" fmla="*/ 552179 h 1104362"/>
                <a:gd name="connsiteX84" fmla="*/ 254177 w 1900279"/>
                <a:gd name="connsiteY84" fmla="*/ 552179 h 1104362"/>
                <a:gd name="connsiteX85" fmla="*/ 257204 w 1900279"/>
                <a:gd name="connsiteY85" fmla="*/ 552179 h 1104362"/>
                <a:gd name="connsiteX86" fmla="*/ 260230 w 1900279"/>
                <a:gd name="connsiteY86" fmla="*/ 552179 h 1104362"/>
                <a:gd name="connsiteX87" fmla="*/ 263255 w 1900279"/>
                <a:gd name="connsiteY87" fmla="*/ 552179 h 1104362"/>
                <a:gd name="connsiteX88" fmla="*/ 266281 w 1900279"/>
                <a:gd name="connsiteY88" fmla="*/ 552179 h 1104362"/>
                <a:gd name="connsiteX89" fmla="*/ 269307 w 1900279"/>
                <a:gd name="connsiteY89" fmla="*/ 552179 h 1104362"/>
                <a:gd name="connsiteX90" fmla="*/ 272333 w 1900279"/>
                <a:gd name="connsiteY90" fmla="*/ 552179 h 1104362"/>
                <a:gd name="connsiteX91" fmla="*/ 275359 w 1900279"/>
                <a:gd name="connsiteY91" fmla="*/ 552179 h 1104362"/>
                <a:gd name="connsiteX92" fmla="*/ 278385 w 1900279"/>
                <a:gd name="connsiteY92" fmla="*/ 552179 h 1104362"/>
                <a:gd name="connsiteX93" fmla="*/ 281410 w 1900279"/>
                <a:gd name="connsiteY93" fmla="*/ 552179 h 1104362"/>
                <a:gd name="connsiteX94" fmla="*/ 284437 w 1900279"/>
                <a:gd name="connsiteY94" fmla="*/ 552179 h 1104362"/>
                <a:gd name="connsiteX95" fmla="*/ 287463 w 1900279"/>
                <a:gd name="connsiteY95" fmla="*/ 552179 h 1104362"/>
                <a:gd name="connsiteX96" fmla="*/ 290489 w 1900279"/>
                <a:gd name="connsiteY96" fmla="*/ 552179 h 1104362"/>
                <a:gd name="connsiteX97" fmla="*/ 293515 w 1900279"/>
                <a:gd name="connsiteY97" fmla="*/ 552179 h 1104362"/>
                <a:gd name="connsiteX98" fmla="*/ 296540 w 1900279"/>
                <a:gd name="connsiteY98" fmla="*/ 552179 h 1104362"/>
                <a:gd name="connsiteX99" fmla="*/ 299566 w 1900279"/>
                <a:gd name="connsiteY99" fmla="*/ 552179 h 1104362"/>
                <a:gd name="connsiteX100" fmla="*/ 302592 w 1900279"/>
                <a:gd name="connsiteY100" fmla="*/ 534826 h 1104362"/>
                <a:gd name="connsiteX101" fmla="*/ 305618 w 1900279"/>
                <a:gd name="connsiteY101" fmla="*/ 500188 h 1104362"/>
                <a:gd name="connsiteX102" fmla="*/ 308644 w 1900279"/>
                <a:gd name="connsiteY102" fmla="*/ 465756 h 1104362"/>
                <a:gd name="connsiteX103" fmla="*/ 311670 w 1900279"/>
                <a:gd name="connsiteY103" fmla="*/ 431665 h 1104362"/>
                <a:gd name="connsiteX104" fmla="*/ 314695 w 1900279"/>
                <a:gd name="connsiteY104" fmla="*/ 398050 h 1104362"/>
                <a:gd name="connsiteX105" fmla="*/ 317722 w 1900279"/>
                <a:gd name="connsiteY105" fmla="*/ 365043 h 1104362"/>
                <a:gd name="connsiteX106" fmla="*/ 320748 w 1900279"/>
                <a:gd name="connsiteY106" fmla="*/ 332774 h 1104362"/>
                <a:gd name="connsiteX107" fmla="*/ 323774 w 1900279"/>
                <a:gd name="connsiteY107" fmla="*/ 301372 h 1104362"/>
                <a:gd name="connsiteX108" fmla="*/ 326800 w 1900279"/>
                <a:gd name="connsiteY108" fmla="*/ 270959 h 1104362"/>
                <a:gd name="connsiteX109" fmla="*/ 329826 w 1900279"/>
                <a:gd name="connsiteY109" fmla="*/ 241656 h 1104362"/>
                <a:gd name="connsiteX110" fmla="*/ 332851 w 1900279"/>
                <a:gd name="connsiteY110" fmla="*/ 213578 h 1104362"/>
                <a:gd name="connsiteX111" fmla="*/ 335877 w 1900279"/>
                <a:gd name="connsiteY111" fmla="*/ 186837 h 1104362"/>
                <a:gd name="connsiteX112" fmla="*/ 338903 w 1900279"/>
                <a:gd name="connsiteY112" fmla="*/ 161537 h 1104362"/>
                <a:gd name="connsiteX113" fmla="*/ 341929 w 1900279"/>
                <a:gd name="connsiteY113" fmla="*/ 137780 h 1104362"/>
                <a:gd name="connsiteX114" fmla="*/ 344955 w 1900279"/>
                <a:gd name="connsiteY114" fmla="*/ 115657 h 1104362"/>
                <a:gd name="connsiteX115" fmla="*/ 347982 w 1900279"/>
                <a:gd name="connsiteY115" fmla="*/ 95258 h 1104362"/>
                <a:gd name="connsiteX116" fmla="*/ 351007 w 1900279"/>
                <a:gd name="connsiteY116" fmla="*/ 76662 h 1104362"/>
                <a:gd name="connsiteX117" fmla="*/ 354033 w 1900279"/>
                <a:gd name="connsiteY117" fmla="*/ 59942 h 1104362"/>
                <a:gd name="connsiteX118" fmla="*/ 357059 w 1900279"/>
                <a:gd name="connsiteY118" fmla="*/ 45165 h 1104362"/>
                <a:gd name="connsiteX119" fmla="*/ 360085 w 1900279"/>
                <a:gd name="connsiteY119" fmla="*/ 32389 h 1104362"/>
                <a:gd name="connsiteX120" fmla="*/ 363111 w 1900279"/>
                <a:gd name="connsiteY120" fmla="*/ 21665 h 1104362"/>
                <a:gd name="connsiteX121" fmla="*/ 366136 w 1900279"/>
                <a:gd name="connsiteY121" fmla="*/ 13033 h 1104362"/>
                <a:gd name="connsiteX122" fmla="*/ 369162 w 1900279"/>
                <a:gd name="connsiteY122" fmla="*/ 6530 h 1104362"/>
                <a:gd name="connsiteX123" fmla="*/ 372188 w 1900279"/>
                <a:gd name="connsiteY123" fmla="*/ 2180 h 1104362"/>
                <a:gd name="connsiteX124" fmla="*/ 375214 w 1900279"/>
                <a:gd name="connsiteY124" fmla="*/ 1 h 1104362"/>
                <a:gd name="connsiteX125" fmla="*/ 378241 w 1900279"/>
                <a:gd name="connsiteY125" fmla="*/ 1 h 1104362"/>
                <a:gd name="connsiteX126" fmla="*/ 381267 w 1900279"/>
                <a:gd name="connsiteY126" fmla="*/ 2180 h 1104362"/>
                <a:gd name="connsiteX127" fmla="*/ 384292 w 1900279"/>
                <a:gd name="connsiteY127" fmla="*/ 6530 h 1104362"/>
                <a:gd name="connsiteX128" fmla="*/ 387318 w 1900279"/>
                <a:gd name="connsiteY128" fmla="*/ 13033 h 1104362"/>
                <a:gd name="connsiteX129" fmla="*/ 390344 w 1900279"/>
                <a:gd name="connsiteY129" fmla="*/ 21665 h 1104362"/>
                <a:gd name="connsiteX130" fmla="*/ 393370 w 1900279"/>
                <a:gd name="connsiteY130" fmla="*/ 32389 h 1104362"/>
                <a:gd name="connsiteX131" fmla="*/ 396396 w 1900279"/>
                <a:gd name="connsiteY131" fmla="*/ 45165 h 1104362"/>
                <a:gd name="connsiteX132" fmla="*/ 399421 w 1900279"/>
                <a:gd name="connsiteY132" fmla="*/ 59942 h 1104362"/>
                <a:gd name="connsiteX133" fmla="*/ 402447 w 1900279"/>
                <a:gd name="connsiteY133" fmla="*/ 76662 h 1104362"/>
                <a:gd name="connsiteX134" fmla="*/ 405474 w 1900279"/>
                <a:gd name="connsiteY134" fmla="*/ 95258 h 1104362"/>
                <a:gd name="connsiteX135" fmla="*/ 408500 w 1900279"/>
                <a:gd name="connsiteY135" fmla="*/ 115657 h 1104362"/>
                <a:gd name="connsiteX136" fmla="*/ 411526 w 1900279"/>
                <a:gd name="connsiteY136" fmla="*/ 137780 h 1104362"/>
                <a:gd name="connsiteX137" fmla="*/ 414552 w 1900279"/>
                <a:gd name="connsiteY137" fmla="*/ 161537 h 1104362"/>
                <a:gd name="connsiteX138" fmla="*/ 417577 w 1900279"/>
                <a:gd name="connsiteY138" fmla="*/ 186837 h 1104362"/>
                <a:gd name="connsiteX139" fmla="*/ 420603 w 1900279"/>
                <a:gd name="connsiteY139" fmla="*/ 213578 h 1104362"/>
                <a:gd name="connsiteX140" fmla="*/ 423629 w 1900279"/>
                <a:gd name="connsiteY140" fmla="*/ 241656 h 1104362"/>
                <a:gd name="connsiteX141" fmla="*/ 426655 w 1900279"/>
                <a:gd name="connsiteY141" fmla="*/ 270959 h 1104362"/>
                <a:gd name="connsiteX142" fmla="*/ 429681 w 1900279"/>
                <a:gd name="connsiteY142" fmla="*/ 301372 h 1104362"/>
                <a:gd name="connsiteX143" fmla="*/ 432707 w 1900279"/>
                <a:gd name="connsiteY143" fmla="*/ 332774 h 1104362"/>
                <a:gd name="connsiteX144" fmla="*/ 435733 w 1900279"/>
                <a:gd name="connsiteY144" fmla="*/ 365043 h 1104362"/>
                <a:gd name="connsiteX145" fmla="*/ 438759 w 1900279"/>
                <a:gd name="connsiteY145" fmla="*/ 398050 h 1104362"/>
                <a:gd name="connsiteX146" fmla="*/ 441785 w 1900279"/>
                <a:gd name="connsiteY146" fmla="*/ 431665 h 1104362"/>
                <a:gd name="connsiteX147" fmla="*/ 444811 w 1900279"/>
                <a:gd name="connsiteY147" fmla="*/ 465756 h 1104362"/>
                <a:gd name="connsiteX148" fmla="*/ 447837 w 1900279"/>
                <a:gd name="connsiteY148" fmla="*/ 500188 h 1104362"/>
                <a:gd name="connsiteX149" fmla="*/ 450863 w 1900279"/>
                <a:gd name="connsiteY149" fmla="*/ 534826 h 1104362"/>
                <a:gd name="connsiteX150" fmla="*/ 453888 w 1900279"/>
                <a:gd name="connsiteY150" fmla="*/ 569531 h 1104362"/>
                <a:gd name="connsiteX151" fmla="*/ 456914 w 1900279"/>
                <a:gd name="connsiteY151" fmla="*/ 604169 h 1104362"/>
                <a:gd name="connsiteX152" fmla="*/ 459940 w 1900279"/>
                <a:gd name="connsiteY152" fmla="*/ 638601 h 1104362"/>
                <a:gd name="connsiteX153" fmla="*/ 462966 w 1900279"/>
                <a:gd name="connsiteY153" fmla="*/ 672692 h 1104362"/>
                <a:gd name="connsiteX154" fmla="*/ 465992 w 1900279"/>
                <a:gd name="connsiteY154" fmla="*/ 706312 h 1104362"/>
                <a:gd name="connsiteX155" fmla="*/ 469018 w 1900279"/>
                <a:gd name="connsiteY155" fmla="*/ 739316 h 1104362"/>
                <a:gd name="connsiteX156" fmla="*/ 472044 w 1900279"/>
                <a:gd name="connsiteY156" fmla="*/ 771587 h 1104362"/>
                <a:gd name="connsiteX157" fmla="*/ 475070 w 1900279"/>
                <a:gd name="connsiteY157" fmla="*/ 802981 h 1104362"/>
                <a:gd name="connsiteX158" fmla="*/ 478096 w 1900279"/>
                <a:gd name="connsiteY158" fmla="*/ 833395 h 1104362"/>
                <a:gd name="connsiteX159" fmla="*/ 481122 w 1900279"/>
                <a:gd name="connsiteY159" fmla="*/ 862703 h 1104362"/>
                <a:gd name="connsiteX160" fmla="*/ 484149 w 1900279"/>
                <a:gd name="connsiteY160" fmla="*/ 890783 h 1104362"/>
                <a:gd name="connsiteX161" fmla="*/ 487178 w 1900279"/>
                <a:gd name="connsiteY161" fmla="*/ 917519 h 1104362"/>
                <a:gd name="connsiteX162" fmla="*/ 490197 w 1900279"/>
                <a:gd name="connsiteY162" fmla="*/ 942818 h 1104362"/>
                <a:gd name="connsiteX163" fmla="*/ 493226 w 1900279"/>
                <a:gd name="connsiteY163" fmla="*/ 966573 h 1104362"/>
                <a:gd name="connsiteX164" fmla="*/ 496255 w 1900279"/>
                <a:gd name="connsiteY164" fmla="*/ 988700 h 1104362"/>
                <a:gd name="connsiteX165" fmla="*/ 499275 w 1900279"/>
                <a:gd name="connsiteY165" fmla="*/ 1009102 h 1104362"/>
                <a:gd name="connsiteX166" fmla="*/ 502304 w 1900279"/>
                <a:gd name="connsiteY166" fmla="*/ 1027695 h 1104362"/>
                <a:gd name="connsiteX167" fmla="*/ 505333 w 1900279"/>
                <a:gd name="connsiteY167" fmla="*/ 1044412 h 1104362"/>
                <a:gd name="connsiteX168" fmla="*/ 508352 w 1900279"/>
                <a:gd name="connsiteY168" fmla="*/ 1059194 h 1104362"/>
                <a:gd name="connsiteX169" fmla="*/ 511381 w 1900279"/>
                <a:gd name="connsiteY169" fmla="*/ 1071967 h 1104362"/>
                <a:gd name="connsiteX170" fmla="*/ 514410 w 1900279"/>
                <a:gd name="connsiteY170" fmla="*/ 1082692 h 1104362"/>
                <a:gd name="connsiteX171" fmla="*/ 517429 w 1900279"/>
                <a:gd name="connsiteY171" fmla="*/ 1091322 h 1104362"/>
                <a:gd name="connsiteX172" fmla="*/ 520458 w 1900279"/>
                <a:gd name="connsiteY172" fmla="*/ 1097828 h 1104362"/>
                <a:gd name="connsiteX173" fmla="*/ 523487 w 1900279"/>
                <a:gd name="connsiteY173" fmla="*/ 1102181 h 1104362"/>
                <a:gd name="connsiteX174" fmla="*/ 526507 w 1900279"/>
                <a:gd name="connsiteY174" fmla="*/ 1104352 h 1104362"/>
                <a:gd name="connsiteX175" fmla="*/ 529536 w 1900279"/>
                <a:gd name="connsiteY175" fmla="*/ 1104352 h 1104362"/>
                <a:gd name="connsiteX176" fmla="*/ 532565 w 1900279"/>
                <a:gd name="connsiteY176" fmla="*/ 1102181 h 1104362"/>
                <a:gd name="connsiteX177" fmla="*/ 535594 w 1900279"/>
                <a:gd name="connsiteY177" fmla="*/ 1097828 h 1104362"/>
                <a:gd name="connsiteX178" fmla="*/ 538613 w 1900279"/>
                <a:gd name="connsiteY178" fmla="*/ 1091322 h 1104362"/>
                <a:gd name="connsiteX179" fmla="*/ 541642 w 1900279"/>
                <a:gd name="connsiteY179" fmla="*/ 1082692 h 1104362"/>
                <a:gd name="connsiteX180" fmla="*/ 544671 w 1900279"/>
                <a:gd name="connsiteY180" fmla="*/ 1071967 h 1104362"/>
                <a:gd name="connsiteX181" fmla="*/ 547690 w 1900279"/>
                <a:gd name="connsiteY181" fmla="*/ 1059194 h 1104362"/>
                <a:gd name="connsiteX182" fmla="*/ 550719 w 1900279"/>
                <a:gd name="connsiteY182" fmla="*/ 1044412 h 1104362"/>
                <a:gd name="connsiteX183" fmla="*/ 553739 w 1900279"/>
                <a:gd name="connsiteY183" fmla="*/ 1027695 h 1104362"/>
                <a:gd name="connsiteX184" fmla="*/ 556768 w 1900279"/>
                <a:gd name="connsiteY184" fmla="*/ 1009102 h 1104362"/>
                <a:gd name="connsiteX185" fmla="*/ 559797 w 1900279"/>
                <a:gd name="connsiteY185" fmla="*/ 988700 h 1104362"/>
                <a:gd name="connsiteX186" fmla="*/ 562826 w 1900279"/>
                <a:gd name="connsiteY186" fmla="*/ 966573 h 1104362"/>
                <a:gd name="connsiteX187" fmla="*/ 565845 w 1900279"/>
                <a:gd name="connsiteY187" fmla="*/ 942818 h 1104362"/>
                <a:gd name="connsiteX188" fmla="*/ 568874 w 1900279"/>
                <a:gd name="connsiteY188" fmla="*/ 917519 h 1104362"/>
                <a:gd name="connsiteX189" fmla="*/ 571903 w 1900279"/>
                <a:gd name="connsiteY189" fmla="*/ 890783 h 1104362"/>
                <a:gd name="connsiteX190" fmla="*/ 574922 w 1900279"/>
                <a:gd name="connsiteY190" fmla="*/ 862703 h 1104362"/>
                <a:gd name="connsiteX191" fmla="*/ 577951 w 1900279"/>
                <a:gd name="connsiteY191" fmla="*/ 833395 h 1104362"/>
                <a:gd name="connsiteX192" fmla="*/ 580980 w 1900279"/>
                <a:gd name="connsiteY192" fmla="*/ 802981 h 1104362"/>
                <a:gd name="connsiteX193" fmla="*/ 584000 w 1900279"/>
                <a:gd name="connsiteY193" fmla="*/ 771587 h 1104362"/>
                <a:gd name="connsiteX194" fmla="*/ 587029 w 1900279"/>
                <a:gd name="connsiteY194" fmla="*/ 739316 h 1104362"/>
                <a:gd name="connsiteX195" fmla="*/ 590058 w 1900279"/>
                <a:gd name="connsiteY195" fmla="*/ 706312 h 1104362"/>
                <a:gd name="connsiteX196" fmla="*/ 593077 w 1900279"/>
                <a:gd name="connsiteY196" fmla="*/ 672692 h 1104362"/>
                <a:gd name="connsiteX197" fmla="*/ 596106 w 1900279"/>
                <a:gd name="connsiteY197" fmla="*/ 638601 h 1104362"/>
                <a:gd name="connsiteX198" fmla="*/ 599135 w 1900279"/>
                <a:gd name="connsiteY198" fmla="*/ 604169 h 1104362"/>
                <a:gd name="connsiteX199" fmla="*/ 602154 w 1900279"/>
                <a:gd name="connsiteY199" fmla="*/ 569531 h 1104362"/>
                <a:gd name="connsiteX200" fmla="*/ 605183 w 1900279"/>
                <a:gd name="connsiteY200" fmla="*/ 534826 h 1104362"/>
                <a:gd name="connsiteX201" fmla="*/ 608212 w 1900279"/>
                <a:gd name="connsiteY201" fmla="*/ 500188 h 1104362"/>
                <a:gd name="connsiteX202" fmla="*/ 611241 w 1900279"/>
                <a:gd name="connsiteY202" fmla="*/ 465756 h 1104362"/>
                <a:gd name="connsiteX203" fmla="*/ 614261 w 1900279"/>
                <a:gd name="connsiteY203" fmla="*/ 431665 h 1104362"/>
                <a:gd name="connsiteX204" fmla="*/ 617290 w 1900279"/>
                <a:gd name="connsiteY204" fmla="*/ 398050 h 1104362"/>
                <a:gd name="connsiteX205" fmla="*/ 620318 w 1900279"/>
                <a:gd name="connsiteY205" fmla="*/ 365043 h 1104362"/>
                <a:gd name="connsiteX206" fmla="*/ 623338 w 1900279"/>
                <a:gd name="connsiteY206" fmla="*/ 332774 h 1104362"/>
                <a:gd name="connsiteX207" fmla="*/ 626367 w 1900279"/>
                <a:gd name="connsiteY207" fmla="*/ 301372 h 1104362"/>
                <a:gd name="connsiteX208" fmla="*/ 629396 w 1900279"/>
                <a:gd name="connsiteY208" fmla="*/ 270959 h 1104362"/>
                <a:gd name="connsiteX209" fmla="*/ 632415 w 1900279"/>
                <a:gd name="connsiteY209" fmla="*/ 241656 h 1104362"/>
                <a:gd name="connsiteX210" fmla="*/ 635444 w 1900279"/>
                <a:gd name="connsiteY210" fmla="*/ 213578 h 1104362"/>
                <a:gd name="connsiteX211" fmla="*/ 638473 w 1900279"/>
                <a:gd name="connsiteY211" fmla="*/ 186837 h 1104362"/>
                <a:gd name="connsiteX212" fmla="*/ 641493 w 1900279"/>
                <a:gd name="connsiteY212" fmla="*/ 161537 h 1104362"/>
                <a:gd name="connsiteX213" fmla="*/ 644522 w 1900279"/>
                <a:gd name="connsiteY213" fmla="*/ 137780 h 1104362"/>
                <a:gd name="connsiteX214" fmla="*/ 647550 w 1900279"/>
                <a:gd name="connsiteY214" fmla="*/ 115657 h 1104362"/>
                <a:gd name="connsiteX215" fmla="*/ 650570 w 1900279"/>
                <a:gd name="connsiteY215" fmla="*/ 95258 h 1104362"/>
                <a:gd name="connsiteX216" fmla="*/ 653599 w 1900279"/>
                <a:gd name="connsiteY216" fmla="*/ 76662 h 1104362"/>
                <a:gd name="connsiteX217" fmla="*/ 656628 w 1900279"/>
                <a:gd name="connsiteY217" fmla="*/ 59942 h 1104362"/>
                <a:gd name="connsiteX218" fmla="*/ 659647 w 1900279"/>
                <a:gd name="connsiteY218" fmla="*/ 45165 h 1104362"/>
                <a:gd name="connsiteX219" fmla="*/ 662676 w 1900279"/>
                <a:gd name="connsiteY219" fmla="*/ 32389 h 1104362"/>
                <a:gd name="connsiteX220" fmla="*/ 665705 w 1900279"/>
                <a:gd name="connsiteY220" fmla="*/ 21665 h 1104362"/>
                <a:gd name="connsiteX221" fmla="*/ 668725 w 1900279"/>
                <a:gd name="connsiteY221" fmla="*/ 13033 h 1104362"/>
                <a:gd name="connsiteX222" fmla="*/ 671754 w 1900279"/>
                <a:gd name="connsiteY222" fmla="*/ 6530 h 1104362"/>
                <a:gd name="connsiteX223" fmla="*/ 674782 w 1900279"/>
                <a:gd name="connsiteY223" fmla="*/ 2180 h 1104362"/>
                <a:gd name="connsiteX224" fmla="*/ 677811 w 1900279"/>
                <a:gd name="connsiteY224" fmla="*/ 1 h 1104362"/>
                <a:gd name="connsiteX225" fmla="*/ 680831 w 1900279"/>
                <a:gd name="connsiteY225" fmla="*/ 1 h 1104362"/>
                <a:gd name="connsiteX226" fmla="*/ 683860 w 1900279"/>
                <a:gd name="connsiteY226" fmla="*/ 2180 h 1104362"/>
                <a:gd name="connsiteX227" fmla="*/ 686889 w 1900279"/>
                <a:gd name="connsiteY227" fmla="*/ 6530 h 1104362"/>
                <a:gd name="connsiteX228" fmla="*/ 689908 w 1900279"/>
                <a:gd name="connsiteY228" fmla="*/ 13033 h 1104362"/>
                <a:gd name="connsiteX229" fmla="*/ 692937 w 1900279"/>
                <a:gd name="connsiteY229" fmla="*/ 21665 h 1104362"/>
                <a:gd name="connsiteX230" fmla="*/ 695966 w 1900279"/>
                <a:gd name="connsiteY230" fmla="*/ 32389 h 1104362"/>
                <a:gd name="connsiteX231" fmla="*/ 698985 w 1900279"/>
                <a:gd name="connsiteY231" fmla="*/ 45165 h 1104362"/>
                <a:gd name="connsiteX232" fmla="*/ 702014 w 1900279"/>
                <a:gd name="connsiteY232" fmla="*/ 59942 h 1104362"/>
                <a:gd name="connsiteX233" fmla="*/ 705043 w 1900279"/>
                <a:gd name="connsiteY233" fmla="*/ 76662 h 1104362"/>
                <a:gd name="connsiteX234" fmla="*/ 708063 w 1900279"/>
                <a:gd name="connsiteY234" fmla="*/ 95258 h 1104362"/>
                <a:gd name="connsiteX235" fmla="*/ 711092 w 1900279"/>
                <a:gd name="connsiteY235" fmla="*/ 115657 h 1104362"/>
                <a:gd name="connsiteX236" fmla="*/ 714121 w 1900279"/>
                <a:gd name="connsiteY236" fmla="*/ 137780 h 1104362"/>
                <a:gd name="connsiteX237" fmla="*/ 717140 w 1900279"/>
                <a:gd name="connsiteY237" fmla="*/ 161537 h 1104362"/>
                <a:gd name="connsiteX238" fmla="*/ 720169 w 1900279"/>
                <a:gd name="connsiteY238" fmla="*/ 186837 h 1104362"/>
                <a:gd name="connsiteX239" fmla="*/ 723198 w 1900279"/>
                <a:gd name="connsiteY239" fmla="*/ 213578 h 1104362"/>
                <a:gd name="connsiteX240" fmla="*/ 726217 w 1900279"/>
                <a:gd name="connsiteY240" fmla="*/ 241656 h 1104362"/>
                <a:gd name="connsiteX241" fmla="*/ 729246 w 1900279"/>
                <a:gd name="connsiteY241" fmla="*/ 270959 h 1104362"/>
                <a:gd name="connsiteX242" fmla="*/ 732275 w 1900279"/>
                <a:gd name="connsiteY242" fmla="*/ 301372 h 1104362"/>
                <a:gd name="connsiteX243" fmla="*/ 735304 w 1900279"/>
                <a:gd name="connsiteY243" fmla="*/ 332774 h 1104362"/>
                <a:gd name="connsiteX244" fmla="*/ 738324 w 1900279"/>
                <a:gd name="connsiteY244" fmla="*/ 365043 h 1104362"/>
                <a:gd name="connsiteX245" fmla="*/ 741353 w 1900279"/>
                <a:gd name="connsiteY245" fmla="*/ 398050 h 1104362"/>
                <a:gd name="connsiteX246" fmla="*/ 744372 w 1900279"/>
                <a:gd name="connsiteY246" fmla="*/ 431665 h 1104362"/>
                <a:gd name="connsiteX247" fmla="*/ 747401 w 1900279"/>
                <a:gd name="connsiteY247" fmla="*/ 465756 h 1104362"/>
                <a:gd name="connsiteX248" fmla="*/ 750430 w 1900279"/>
                <a:gd name="connsiteY248" fmla="*/ 500188 h 1104362"/>
                <a:gd name="connsiteX249" fmla="*/ 753459 w 1900279"/>
                <a:gd name="connsiteY249" fmla="*/ 534826 h 1104362"/>
                <a:gd name="connsiteX250" fmla="*/ 756478 w 1900279"/>
                <a:gd name="connsiteY250" fmla="*/ 569531 h 1104362"/>
                <a:gd name="connsiteX251" fmla="*/ 759507 w 1900279"/>
                <a:gd name="connsiteY251" fmla="*/ 604169 h 1104362"/>
                <a:gd name="connsiteX252" fmla="*/ 762536 w 1900279"/>
                <a:gd name="connsiteY252" fmla="*/ 638601 h 1104362"/>
                <a:gd name="connsiteX253" fmla="*/ 765556 w 1900279"/>
                <a:gd name="connsiteY253" fmla="*/ 672692 h 1104362"/>
                <a:gd name="connsiteX254" fmla="*/ 768585 w 1900279"/>
                <a:gd name="connsiteY254" fmla="*/ 706312 h 1104362"/>
                <a:gd name="connsiteX255" fmla="*/ 771614 w 1900279"/>
                <a:gd name="connsiteY255" fmla="*/ 739316 h 1104362"/>
                <a:gd name="connsiteX256" fmla="*/ 774633 w 1900279"/>
                <a:gd name="connsiteY256" fmla="*/ 771587 h 1104362"/>
                <a:gd name="connsiteX257" fmla="*/ 777662 w 1900279"/>
                <a:gd name="connsiteY257" fmla="*/ 802981 h 1104362"/>
                <a:gd name="connsiteX258" fmla="*/ 780691 w 1900279"/>
                <a:gd name="connsiteY258" fmla="*/ 833366 h 1104362"/>
                <a:gd name="connsiteX259" fmla="*/ 783710 w 1900279"/>
                <a:gd name="connsiteY259" fmla="*/ 862675 h 1104362"/>
                <a:gd name="connsiteX260" fmla="*/ 786739 w 1900279"/>
                <a:gd name="connsiteY260" fmla="*/ 890754 h 1104362"/>
                <a:gd name="connsiteX261" fmla="*/ 789768 w 1900279"/>
                <a:gd name="connsiteY261" fmla="*/ 917491 h 1104362"/>
                <a:gd name="connsiteX262" fmla="*/ 792788 w 1900279"/>
                <a:gd name="connsiteY262" fmla="*/ 942799 h 1104362"/>
                <a:gd name="connsiteX263" fmla="*/ 795817 w 1900279"/>
                <a:gd name="connsiteY263" fmla="*/ 966554 h 1104362"/>
                <a:gd name="connsiteX264" fmla="*/ 798846 w 1900279"/>
                <a:gd name="connsiteY264" fmla="*/ 988681 h 1104362"/>
                <a:gd name="connsiteX265" fmla="*/ 801865 w 1900279"/>
                <a:gd name="connsiteY265" fmla="*/ 1009083 h 1104362"/>
                <a:gd name="connsiteX266" fmla="*/ 804894 w 1900279"/>
                <a:gd name="connsiteY266" fmla="*/ 1027676 h 1104362"/>
                <a:gd name="connsiteX267" fmla="*/ 807923 w 1900279"/>
                <a:gd name="connsiteY267" fmla="*/ 1044402 h 1104362"/>
                <a:gd name="connsiteX268" fmla="*/ 810942 w 1900279"/>
                <a:gd name="connsiteY268" fmla="*/ 1059175 h 1104362"/>
                <a:gd name="connsiteX269" fmla="*/ 813971 w 1900279"/>
                <a:gd name="connsiteY269" fmla="*/ 1071958 h 1104362"/>
                <a:gd name="connsiteX270" fmla="*/ 817000 w 1900279"/>
                <a:gd name="connsiteY270" fmla="*/ 1082683 h 1104362"/>
                <a:gd name="connsiteX271" fmla="*/ 820029 w 1900279"/>
                <a:gd name="connsiteY271" fmla="*/ 1091313 h 1104362"/>
                <a:gd name="connsiteX272" fmla="*/ 823049 w 1900279"/>
                <a:gd name="connsiteY272" fmla="*/ 1097818 h 1104362"/>
                <a:gd name="connsiteX273" fmla="*/ 826078 w 1900279"/>
                <a:gd name="connsiteY273" fmla="*/ 1102171 h 1104362"/>
                <a:gd name="connsiteX274" fmla="*/ 829107 w 1900279"/>
                <a:gd name="connsiteY274" fmla="*/ 1104352 h 1104362"/>
                <a:gd name="connsiteX275" fmla="*/ 832126 w 1900279"/>
                <a:gd name="connsiteY275" fmla="*/ 1104362 h 1104362"/>
                <a:gd name="connsiteX276" fmla="*/ 835155 w 1900279"/>
                <a:gd name="connsiteY276" fmla="*/ 1102181 h 1104362"/>
                <a:gd name="connsiteX277" fmla="*/ 838184 w 1900279"/>
                <a:gd name="connsiteY277" fmla="*/ 1097837 h 1104362"/>
                <a:gd name="connsiteX278" fmla="*/ 841203 w 1900279"/>
                <a:gd name="connsiteY278" fmla="*/ 1091332 h 1104362"/>
                <a:gd name="connsiteX279" fmla="*/ 844232 w 1900279"/>
                <a:gd name="connsiteY279" fmla="*/ 1082702 h 1104362"/>
                <a:gd name="connsiteX280" fmla="*/ 847261 w 1900279"/>
                <a:gd name="connsiteY280" fmla="*/ 1071977 h 1104362"/>
                <a:gd name="connsiteX281" fmla="*/ 850281 w 1900279"/>
                <a:gd name="connsiteY281" fmla="*/ 1059204 h 1104362"/>
                <a:gd name="connsiteX282" fmla="*/ 853310 w 1900279"/>
                <a:gd name="connsiteY282" fmla="*/ 1044431 h 1104362"/>
                <a:gd name="connsiteX283" fmla="*/ 856338 w 1900279"/>
                <a:gd name="connsiteY283" fmla="*/ 1027714 h 1104362"/>
                <a:gd name="connsiteX284" fmla="*/ 859367 w 1900279"/>
                <a:gd name="connsiteY284" fmla="*/ 1009121 h 1104362"/>
                <a:gd name="connsiteX285" fmla="*/ 862387 w 1900279"/>
                <a:gd name="connsiteY285" fmla="*/ 988719 h 1104362"/>
                <a:gd name="connsiteX286" fmla="*/ 865416 w 1900279"/>
                <a:gd name="connsiteY286" fmla="*/ 966602 h 1104362"/>
                <a:gd name="connsiteX287" fmla="*/ 868435 w 1900279"/>
                <a:gd name="connsiteY287" fmla="*/ 942846 h 1104362"/>
                <a:gd name="connsiteX288" fmla="*/ 871464 w 1900279"/>
                <a:gd name="connsiteY288" fmla="*/ 917548 h 1104362"/>
                <a:gd name="connsiteX289" fmla="*/ 874493 w 1900279"/>
                <a:gd name="connsiteY289" fmla="*/ 890802 h 1104362"/>
                <a:gd name="connsiteX290" fmla="*/ 877522 w 1900279"/>
                <a:gd name="connsiteY290" fmla="*/ 862732 h 1104362"/>
                <a:gd name="connsiteX291" fmla="*/ 880541 w 1900279"/>
                <a:gd name="connsiteY291" fmla="*/ 833433 h 1104362"/>
                <a:gd name="connsiteX292" fmla="*/ 883570 w 1900279"/>
                <a:gd name="connsiteY292" fmla="*/ 803019 h 1104362"/>
                <a:gd name="connsiteX293" fmla="*/ 886599 w 1900279"/>
                <a:gd name="connsiteY293" fmla="*/ 771616 h 1104362"/>
                <a:gd name="connsiteX294" fmla="*/ 889619 w 1900279"/>
                <a:gd name="connsiteY294" fmla="*/ 739345 h 1104362"/>
                <a:gd name="connsiteX295" fmla="*/ 892648 w 1900279"/>
                <a:gd name="connsiteY295" fmla="*/ 706341 h 1104362"/>
                <a:gd name="connsiteX296" fmla="*/ 895677 w 1900279"/>
                <a:gd name="connsiteY296" fmla="*/ 672726 h 1104362"/>
                <a:gd name="connsiteX297" fmla="*/ 898696 w 1900279"/>
                <a:gd name="connsiteY297" fmla="*/ 638635 h 1104362"/>
                <a:gd name="connsiteX298" fmla="*/ 901725 w 1900279"/>
                <a:gd name="connsiteY298" fmla="*/ 604203 h 1104362"/>
                <a:gd name="connsiteX299" fmla="*/ 904754 w 1900279"/>
                <a:gd name="connsiteY299" fmla="*/ 569566 h 1104362"/>
                <a:gd name="connsiteX300" fmla="*/ 907773 w 1900279"/>
                <a:gd name="connsiteY300" fmla="*/ 534860 h 1104362"/>
                <a:gd name="connsiteX301" fmla="*/ 910802 w 1900279"/>
                <a:gd name="connsiteY301" fmla="*/ 500223 h 1104362"/>
                <a:gd name="connsiteX302" fmla="*/ 913831 w 1900279"/>
                <a:gd name="connsiteY302" fmla="*/ 465791 h 1104362"/>
                <a:gd name="connsiteX303" fmla="*/ 916851 w 1900279"/>
                <a:gd name="connsiteY303" fmla="*/ 431699 h 1104362"/>
                <a:gd name="connsiteX304" fmla="*/ 919880 w 1900279"/>
                <a:gd name="connsiteY304" fmla="*/ 398083 h 1104362"/>
                <a:gd name="connsiteX305" fmla="*/ 922909 w 1900279"/>
                <a:gd name="connsiteY305" fmla="*/ 365075 h 1104362"/>
                <a:gd name="connsiteX306" fmla="*/ 925938 w 1900279"/>
                <a:gd name="connsiteY306" fmla="*/ 332806 h 1104362"/>
                <a:gd name="connsiteX307" fmla="*/ 928957 w 1900279"/>
                <a:gd name="connsiteY307" fmla="*/ 301402 h 1104362"/>
                <a:gd name="connsiteX308" fmla="*/ 931986 w 1900279"/>
                <a:gd name="connsiteY308" fmla="*/ 270988 h 1104362"/>
                <a:gd name="connsiteX309" fmla="*/ 935015 w 1900279"/>
                <a:gd name="connsiteY309" fmla="*/ 241685 h 1104362"/>
                <a:gd name="connsiteX310" fmla="*/ 938034 w 1900279"/>
                <a:gd name="connsiteY310" fmla="*/ 213606 h 1104362"/>
                <a:gd name="connsiteX311" fmla="*/ 941063 w 1900279"/>
                <a:gd name="connsiteY311" fmla="*/ 186862 h 1104362"/>
                <a:gd name="connsiteX312" fmla="*/ 944092 w 1900279"/>
                <a:gd name="connsiteY312" fmla="*/ 161562 h 1104362"/>
                <a:gd name="connsiteX313" fmla="*/ 947112 w 1900279"/>
                <a:gd name="connsiteY313" fmla="*/ 137803 h 1104362"/>
                <a:gd name="connsiteX314" fmla="*/ 950141 w 1900279"/>
                <a:gd name="connsiteY314" fmla="*/ 115679 h 1104362"/>
                <a:gd name="connsiteX315" fmla="*/ 953170 w 1900279"/>
                <a:gd name="connsiteY315" fmla="*/ 95278 h 1104362"/>
                <a:gd name="connsiteX316" fmla="*/ 956189 w 1900279"/>
                <a:gd name="connsiteY316" fmla="*/ 76679 h 1104362"/>
                <a:gd name="connsiteX317" fmla="*/ 959218 w 1900279"/>
                <a:gd name="connsiteY317" fmla="*/ 59958 h 1104362"/>
                <a:gd name="connsiteX318" fmla="*/ 962247 w 1900279"/>
                <a:gd name="connsiteY318" fmla="*/ 45179 h 1104362"/>
                <a:gd name="connsiteX319" fmla="*/ 965266 w 1900279"/>
                <a:gd name="connsiteY319" fmla="*/ 32401 h 1104362"/>
                <a:gd name="connsiteX320" fmla="*/ 968295 w 1900279"/>
                <a:gd name="connsiteY320" fmla="*/ 21674 h 1104362"/>
                <a:gd name="connsiteX321" fmla="*/ 971324 w 1900279"/>
                <a:gd name="connsiteY321" fmla="*/ 13041 h 1104362"/>
                <a:gd name="connsiteX322" fmla="*/ 974344 w 1900279"/>
                <a:gd name="connsiteY322" fmla="*/ 6535 h 1104362"/>
                <a:gd name="connsiteX323" fmla="*/ 977373 w 1900279"/>
                <a:gd name="connsiteY323" fmla="*/ 2184 h 1104362"/>
                <a:gd name="connsiteX324" fmla="*/ 980402 w 1900279"/>
                <a:gd name="connsiteY324" fmla="*/ 2 h 1104362"/>
                <a:gd name="connsiteX325" fmla="*/ 983421 w 1900279"/>
                <a:gd name="connsiteY325" fmla="*/ 0 h 1104362"/>
                <a:gd name="connsiteX326" fmla="*/ 986450 w 1900279"/>
                <a:gd name="connsiteY326" fmla="*/ 2177 h 1104362"/>
                <a:gd name="connsiteX327" fmla="*/ 989479 w 1900279"/>
                <a:gd name="connsiteY327" fmla="*/ 6525 h 1104362"/>
                <a:gd name="connsiteX328" fmla="*/ 992508 w 1900279"/>
                <a:gd name="connsiteY328" fmla="*/ 13025 h 1104362"/>
                <a:gd name="connsiteX329" fmla="*/ 995527 w 1900279"/>
                <a:gd name="connsiteY329" fmla="*/ 21654 h 1104362"/>
                <a:gd name="connsiteX330" fmla="*/ 998556 w 1900279"/>
                <a:gd name="connsiteY330" fmla="*/ 32377 h 1104362"/>
                <a:gd name="connsiteX331" fmla="*/ 1001585 w 1900279"/>
                <a:gd name="connsiteY331" fmla="*/ 45151 h 1104362"/>
                <a:gd name="connsiteX332" fmla="*/ 1004605 w 1900279"/>
                <a:gd name="connsiteY332" fmla="*/ 59927 h 1104362"/>
                <a:gd name="connsiteX333" fmla="*/ 1007634 w 1900279"/>
                <a:gd name="connsiteY333" fmla="*/ 76644 h 1104362"/>
                <a:gd name="connsiteX334" fmla="*/ 1010662 w 1900279"/>
                <a:gd name="connsiteY334" fmla="*/ 95239 h 1104362"/>
                <a:gd name="connsiteX335" fmla="*/ 1013682 w 1900279"/>
                <a:gd name="connsiteY335" fmla="*/ 115636 h 1104362"/>
                <a:gd name="connsiteX336" fmla="*/ 1016711 w 1900279"/>
                <a:gd name="connsiteY336" fmla="*/ 137756 h 1104362"/>
                <a:gd name="connsiteX337" fmla="*/ 1019740 w 1900279"/>
                <a:gd name="connsiteY337" fmla="*/ 161513 h 1104362"/>
                <a:gd name="connsiteX338" fmla="*/ 1022759 w 1900279"/>
                <a:gd name="connsiteY338" fmla="*/ 186811 h 1104362"/>
                <a:gd name="connsiteX339" fmla="*/ 1025788 w 1900279"/>
                <a:gd name="connsiteY339" fmla="*/ 213551 h 1104362"/>
                <a:gd name="connsiteX340" fmla="*/ 1028817 w 1900279"/>
                <a:gd name="connsiteY340" fmla="*/ 241627 h 1104362"/>
                <a:gd name="connsiteX341" fmla="*/ 1031837 w 1900279"/>
                <a:gd name="connsiteY341" fmla="*/ 270929 h 1104362"/>
                <a:gd name="connsiteX342" fmla="*/ 1034865 w 1900279"/>
                <a:gd name="connsiteY342" fmla="*/ 301341 h 1104362"/>
                <a:gd name="connsiteX343" fmla="*/ 1037895 w 1900279"/>
                <a:gd name="connsiteY343" fmla="*/ 332743 h 1104362"/>
                <a:gd name="connsiteX344" fmla="*/ 1040914 w 1900279"/>
                <a:gd name="connsiteY344" fmla="*/ 365010 h 1104362"/>
                <a:gd name="connsiteX345" fmla="*/ 1043943 w 1900279"/>
                <a:gd name="connsiteY345" fmla="*/ 398016 h 1104362"/>
                <a:gd name="connsiteX346" fmla="*/ 1046972 w 1900279"/>
                <a:gd name="connsiteY346" fmla="*/ 431631 h 1104362"/>
                <a:gd name="connsiteX347" fmla="*/ 1049991 w 1900279"/>
                <a:gd name="connsiteY347" fmla="*/ 465722 h 1104362"/>
                <a:gd name="connsiteX348" fmla="*/ 1053020 w 1900279"/>
                <a:gd name="connsiteY348" fmla="*/ 500154 h 1104362"/>
                <a:gd name="connsiteX349" fmla="*/ 1056049 w 1900279"/>
                <a:gd name="connsiteY349" fmla="*/ 534791 h 1104362"/>
                <a:gd name="connsiteX350" fmla="*/ 1059078 w 1900279"/>
                <a:gd name="connsiteY350" fmla="*/ 569497 h 1104362"/>
                <a:gd name="connsiteX351" fmla="*/ 1062098 w 1900279"/>
                <a:gd name="connsiteY351" fmla="*/ 604134 h 1104362"/>
                <a:gd name="connsiteX352" fmla="*/ 1065126 w 1900279"/>
                <a:gd name="connsiteY352" fmla="*/ 638567 h 1104362"/>
                <a:gd name="connsiteX353" fmla="*/ 1068155 w 1900279"/>
                <a:gd name="connsiteY353" fmla="*/ 672658 h 1104362"/>
                <a:gd name="connsiteX354" fmla="*/ 1071175 w 1900279"/>
                <a:gd name="connsiteY354" fmla="*/ 706274 h 1104362"/>
                <a:gd name="connsiteX355" fmla="*/ 1074204 w 1900279"/>
                <a:gd name="connsiteY355" fmla="*/ 739278 h 1104362"/>
                <a:gd name="connsiteX356" fmla="*/ 1077233 w 1900279"/>
                <a:gd name="connsiteY356" fmla="*/ 771549 h 1104362"/>
                <a:gd name="connsiteX357" fmla="*/ 1080252 w 1900279"/>
                <a:gd name="connsiteY357" fmla="*/ 802953 h 1104362"/>
                <a:gd name="connsiteX358" fmla="*/ 1083281 w 1900279"/>
                <a:gd name="connsiteY358" fmla="*/ 833366 h 1104362"/>
                <a:gd name="connsiteX359" fmla="*/ 1086310 w 1900279"/>
                <a:gd name="connsiteY359" fmla="*/ 862675 h 1104362"/>
                <a:gd name="connsiteX360" fmla="*/ 1089329 w 1900279"/>
                <a:gd name="connsiteY360" fmla="*/ 890754 h 1104362"/>
                <a:gd name="connsiteX361" fmla="*/ 1092359 w 1900279"/>
                <a:gd name="connsiteY361" fmla="*/ 917491 h 1104362"/>
                <a:gd name="connsiteX362" fmla="*/ 1095387 w 1900279"/>
                <a:gd name="connsiteY362" fmla="*/ 942799 h 1104362"/>
                <a:gd name="connsiteX363" fmla="*/ 1098407 w 1900279"/>
                <a:gd name="connsiteY363" fmla="*/ 966554 h 1104362"/>
                <a:gd name="connsiteX364" fmla="*/ 1101436 w 1900279"/>
                <a:gd name="connsiteY364" fmla="*/ 988681 h 1104362"/>
                <a:gd name="connsiteX365" fmla="*/ 1104465 w 1900279"/>
                <a:gd name="connsiteY365" fmla="*/ 1009083 h 1104362"/>
                <a:gd name="connsiteX366" fmla="*/ 1107484 w 1900279"/>
                <a:gd name="connsiteY366" fmla="*/ 1027676 h 1104362"/>
                <a:gd name="connsiteX367" fmla="*/ 1110513 w 1900279"/>
                <a:gd name="connsiteY367" fmla="*/ 1044402 h 1104362"/>
                <a:gd name="connsiteX368" fmla="*/ 1113542 w 1900279"/>
                <a:gd name="connsiteY368" fmla="*/ 1059175 h 1104362"/>
                <a:gd name="connsiteX369" fmla="*/ 1116562 w 1900279"/>
                <a:gd name="connsiteY369" fmla="*/ 1071958 h 1104362"/>
                <a:gd name="connsiteX370" fmla="*/ 1119590 w 1900279"/>
                <a:gd name="connsiteY370" fmla="*/ 1082683 h 1104362"/>
                <a:gd name="connsiteX371" fmla="*/ 1122619 w 1900279"/>
                <a:gd name="connsiteY371" fmla="*/ 1091313 h 1104362"/>
                <a:gd name="connsiteX372" fmla="*/ 1125639 w 1900279"/>
                <a:gd name="connsiteY372" fmla="*/ 1097818 h 1104362"/>
                <a:gd name="connsiteX373" fmla="*/ 1128668 w 1900279"/>
                <a:gd name="connsiteY373" fmla="*/ 1102171 h 1104362"/>
                <a:gd name="connsiteX374" fmla="*/ 1131697 w 1900279"/>
                <a:gd name="connsiteY374" fmla="*/ 1104352 h 1104362"/>
                <a:gd name="connsiteX375" fmla="*/ 1134726 w 1900279"/>
                <a:gd name="connsiteY375" fmla="*/ 1104362 h 1104362"/>
                <a:gd name="connsiteX376" fmla="*/ 1137745 w 1900279"/>
                <a:gd name="connsiteY376" fmla="*/ 1102181 h 1104362"/>
                <a:gd name="connsiteX377" fmla="*/ 1140774 w 1900279"/>
                <a:gd name="connsiteY377" fmla="*/ 1097837 h 1104362"/>
                <a:gd name="connsiteX378" fmla="*/ 1143803 w 1900279"/>
                <a:gd name="connsiteY378" fmla="*/ 1091332 h 1104362"/>
                <a:gd name="connsiteX379" fmla="*/ 1146822 w 1900279"/>
                <a:gd name="connsiteY379" fmla="*/ 1082702 h 1104362"/>
                <a:gd name="connsiteX380" fmla="*/ 1149851 w 1900279"/>
                <a:gd name="connsiteY380" fmla="*/ 1071977 h 1104362"/>
                <a:gd name="connsiteX381" fmla="*/ 1152880 w 1900279"/>
                <a:gd name="connsiteY381" fmla="*/ 1059204 h 1104362"/>
                <a:gd name="connsiteX382" fmla="*/ 1155900 w 1900279"/>
                <a:gd name="connsiteY382" fmla="*/ 1044431 h 1104362"/>
                <a:gd name="connsiteX383" fmla="*/ 1158929 w 1900279"/>
                <a:gd name="connsiteY383" fmla="*/ 1027714 h 1104362"/>
                <a:gd name="connsiteX384" fmla="*/ 1161958 w 1900279"/>
                <a:gd name="connsiteY384" fmla="*/ 1009121 h 1104362"/>
                <a:gd name="connsiteX385" fmla="*/ 1164977 w 1900279"/>
                <a:gd name="connsiteY385" fmla="*/ 988719 h 1104362"/>
                <a:gd name="connsiteX386" fmla="*/ 1168006 w 1900279"/>
                <a:gd name="connsiteY386" fmla="*/ 966602 h 1104362"/>
                <a:gd name="connsiteX387" fmla="*/ 1171035 w 1900279"/>
                <a:gd name="connsiteY387" fmla="*/ 942846 h 1104362"/>
                <a:gd name="connsiteX388" fmla="*/ 1174054 w 1900279"/>
                <a:gd name="connsiteY388" fmla="*/ 917548 h 1104362"/>
                <a:gd name="connsiteX389" fmla="*/ 1177083 w 1900279"/>
                <a:gd name="connsiteY389" fmla="*/ 890802 h 1104362"/>
                <a:gd name="connsiteX390" fmla="*/ 1180112 w 1900279"/>
                <a:gd name="connsiteY390" fmla="*/ 862732 h 1104362"/>
                <a:gd name="connsiteX391" fmla="*/ 1183132 w 1900279"/>
                <a:gd name="connsiteY391" fmla="*/ 833433 h 1104362"/>
                <a:gd name="connsiteX392" fmla="*/ 1186161 w 1900279"/>
                <a:gd name="connsiteY392" fmla="*/ 803019 h 1104362"/>
                <a:gd name="connsiteX393" fmla="*/ 1189190 w 1900279"/>
                <a:gd name="connsiteY393" fmla="*/ 771616 h 1104362"/>
                <a:gd name="connsiteX394" fmla="*/ 1192209 w 1900279"/>
                <a:gd name="connsiteY394" fmla="*/ 739345 h 1104362"/>
                <a:gd name="connsiteX395" fmla="*/ 1195238 w 1900279"/>
                <a:gd name="connsiteY395" fmla="*/ 706341 h 1104362"/>
                <a:gd name="connsiteX396" fmla="*/ 1198267 w 1900279"/>
                <a:gd name="connsiteY396" fmla="*/ 672726 h 1104362"/>
                <a:gd name="connsiteX397" fmla="*/ 1201296 w 1900279"/>
                <a:gd name="connsiteY397" fmla="*/ 638635 h 1104362"/>
                <a:gd name="connsiteX398" fmla="*/ 1204315 w 1900279"/>
                <a:gd name="connsiteY398" fmla="*/ 604203 h 1104362"/>
                <a:gd name="connsiteX399" fmla="*/ 1207344 w 1900279"/>
                <a:gd name="connsiteY399" fmla="*/ 569566 h 1104362"/>
                <a:gd name="connsiteX400" fmla="*/ 1210373 w 1900279"/>
                <a:gd name="connsiteY400" fmla="*/ 534860 h 1104362"/>
                <a:gd name="connsiteX401" fmla="*/ 1213393 w 1900279"/>
                <a:gd name="connsiteY401" fmla="*/ 500223 h 1104362"/>
                <a:gd name="connsiteX402" fmla="*/ 1216422 w 1900279"/>
                <a:gd name="connsiteY402" fmla="*/ 465791 h 1104362"/>
                <a:gd name="connsiteX403" fmla="*/ 1219450 w 1900279"/>
                <a:gd name="connsiteY403" fmla="*/ 431699 h 1104362"/>
                <a:gd name="connsiteX404" fmla="*/ 1222470 w 1900279"/>
                <a:gd name="connsiteY404" fmla="*/ 398083 h 1104362"/>
                <a:gd name="connsiteX405" fmla="*/ 1225499 w 1900279"/>
                <a:gd name="connsiteY405" fmla="*/ 365075 h 1104362"/>
                <a:gd name="connsiteX406" fmla="*/ 1228528 w 1900279"/>
                <a:gd name="connsiteY406" fmla="*/ 332806 h 1104362"/>
                <a:gd name="connsiteX407" fmla="*/ 1231547 w 1900279"/>
                <a:gd name="connsiteY407" fmla="*/ 301402 h 1104362"/>
                <a:gd name="connsiteX408" fmla="*/ 1234576 w 1900279"/>
                <a:gd name="connsiteY408" fmla="*/ 270988 h 1104362"/>
                <a:gd name="connsiteX409" fmla="*/ 1237605 w 1900279"/>
                <a:gd name="connsiteY409" fmla="*/ 241685 h 1104362"/>
                <a:gd name="connsiteX410" fmla="*/ 1240625 w 1900279"/>
                <a:gd name="connsiteY410" fmla="*/ 213606 h 1104362"/>
                <a:gd name="connsiteX411" fmla="*/ 1243654 w 1900279"/>
                <a:gd name="connsiteY411" fmla="*/ 186862 h 1104362"/>
                <a:gd name="connsiteX412" fmla="*/ 1246683 w 1900279"/>
                <a:gd name="connsiteY412" fmla="*/ 161562 h 1104362"/>
                <a:gd name="connsiteX413" fmla="*/ 1249702 w 1900279"/>
                <a:gd name="connsiteY413" fmla="*/ 137803 h 1104362"/>
                <a:gd name="connsiteX414" fmla="*/ 1252731 w 1900279"/>
                <a:gd name="connsiteY414" fmla="*/ 115679 h 1104362"/>
                <a:gd name="connsiteX415" fmla="*/ 1255760 w 1900279"/>
                <a:gd name="connsiteY415" fmla="*/ 95278 h 1104362"/>
                <a:gd name="connsiteX416" fmla="*/ 1258779 w 1900279"/>
                <a:gd name="connsiteY416" fmla="*/ 76679 h 1104362"/>
                <a:gd name="connsiteX417" fmla="*/ 1261808 w 1900279"/>
                <a:gd name="connsiteY417" fmla="*/ 59958 h 1104362"/>
                <a:gd name="connsiteX418" fmla="*/ 1264837 w 1900279"/>
                <a:gd name="connsiteY418" fmla="*/ 45179 h 1104362"/>
                <a:gd name="connsiteX419" fmla="*/ 1267866 w 1900279"/>
                <a:gd name="connsiteY419" fmla="*/ 32401 h 1104362"/>
                <a:gd name="connsiteX420" fmla="*/ 1270886 w 1900279"/>
                <a:gd name="connsiteY420" fmla="*/ 21674 h 1104362"/>
                <a:gd name="connsiteX421" fmla="*/ 1273914 w 1900279"/>
                <a:gd name="connsiteY421" fmla="*/ 13041 h 1104362"/>
                <a:gd name="connsiteX422" fmla="*/ 1276943 w 1900279"/>
                <a:gd name="connsiteY422" fmla="*/ 6535 h 1104362"/>
                <a:gd name="connsiteX423" fmla="*/ 1279963 w 1900279"/>
                <a:gd name="connsiteY423" fmla="*/ 2184 h 1104362"/>
                <a:gd name="connsiteX424" fmla="*/ 1282992 w 1900279"/>
                <a:gd name="connsiteY424" fmla="*/ 2 h 1104362"/>
                <a:gd name="connsiteX425" fmla="*/ 1286021 w 1900279"/>
                <a:gd name="connsiteY425" fmla="*/ 0 h 1104362"/>
                <a:gd name="connsiteX426" fmla="*/ 1289040 w 1900279"/>
                <a:gd name="connsiteY426" fmla="*/ 2177 h 1104362"/>
                <a:gd name="connsiteX427" fmla="*/ 1292069 w 1900279"/>
                <a:gd name="connsiteY427" fmla="*/ 6525 h 1104362"/>
                <a:gd name="connsiteX428" fmla="*/ 1295098 w 1900279"/>
                <a:gd name="connsiteY428" fmla="*/ 13025 h 1104362"/>
                <a:gd name="connsiteX429" fmla="*/ 1298117 w 1900279"/>
                <a:gd name="connsiteY429" fmla="*/ 21654 h 1104362"/>
                <a:gd name="connsiteX430" fmla="*/ 1301147 w 1900279"/>
                <a:gd name="connsiteY430" fmla="*/ 32377 h 1104362"/>
                <a:gd name="connsiteX431" fmla="*/ 1304175 w 1900279"/>
                <a:gd name="connsiteY431" fmla="*/ 45151 h 1104362"/>
                <a:gd name="connsiteX432" fmla="*/ 1307195 w 1900279"/>
                <a:gd name="connsiteY432" fmla="*/ 59927 h 1104362"/>
                <a:gd name="connsiteX433" fmla="*/ 1310224 w 1900279"/>
                <a:gd name="connsiteY433" fmla="*/ 76644 h 1104362"/>
                <a:gd name="connsiteX434" fmla="*/ 1313253 w 1900279"/>
                <a:gd name="connsiteY434" fmla="*/ 95239 h 1104362"/>
                <a:gd name="connsiteX435" fmla="*/ 1316282 w 1900279"/>
                <a:gd name="connsiteY435" fmla="*/ 115636 h 1104362"/>
                <a:gd name="connsiteX436" fmla="*/ 1319301 w 1900279"/>
                <a:gd name="connsiteY436" fmla="*/ 137756 h 1104362"/>
                <a:gd name="connsiteX437" fmla="*/ 1322330 w 1900279"/>
                <a:gd name="connsiteY437" fmla="*/ 161513 h 1104362"/>
                <a:gd name="connsiteX438" fmla="*/ 1325350 w 1900279"/>
                <a:gd name="connsiteY438" fmla="*/ 186811 h 1104362"/>
                <a:gd name="connsiteX439" fmla="*/ 1328378 w 1900279"/>
                <a:gd name="connsiteY439" fmla="*/ 213551 h 1104362"/>
                <a:gd name="connsiteX440" fmla="*/ 1331407 w 1900279"/>
                <a:gd name="connsiteY440" fmla="*/ 241627 h 1104362"/>
                <a:gd name="connsiteX441" fmla="*/ 1334436 w 1900279"/>
                <a:gd name="connsiteY441" fmla="*/ 270929 h 1104362"/>
                <a:gd name="connsiteX442" fmla="*/ 1337456 w 1900279"/>
                <a:gd name="connsiteY442" fmla="*/ 301341 h 1104362"/>
                <a:gd name="connsiteX443" fmla="*/ 1340485 w 1900279"/>
                <a:gd name="connsiteY443" fmla="*/ 332743 h 1104362"/>
                <a:gd name="connsiteX444" fmla="*/ 1343514 w 1900279"/>
                <a:gd name="connsiteY444" fmla="*/ 365010 h 1104362"/>
                <a:gd name="connsiteX445" fmla="*/ 1346533 w 1900279"/>
                <a:gd name="connsiteY445" fmla="*/ 398016 h 1104362"/>
                <a:gd name="connsiteX446" fmla="*/ 1349562 w 1900279"/>
                <a:gd name="connsiteY446" fmla="*/ 431631 h 1104362"/>
                <a:gd name="connsiteX447" fmla="*/ 1352591 w 1900279"/>
                <a:gd name="connsiteY447" fmla="*/ 465722 h 1104362"/>
                <a:gd name="connsiteX448" fmla="*/ 1355610 w 1900279"/>
                <a:gd name="connsiteY448" fmla="*/ 500154 h 1104362"/>
                <a:gd name="connsiteX449" fmla="*/ 1358639 w 1900279"/>
                <a:gd name="connsiteY449" fmla="*/ 534791 h 1104362"/>
                <a:gd name="connsiteX450" fmla="*/ 1361668 w 1900279"/>
                <a:gd name="connsiteY450" fmla="*/ 569497 h 1104362"/>
                <a:gd name="connsiteX451" fmla="*/ 1364688 w 1900279"/>
                <a:gd name="connsiteY451" fmla="*/ 604134 h 1104362"/>
                <a:gd name="connsiteX452" fmla="*/ 1367717 w 1900279"/>
                <a:gd name="connsiteY452" fmla="*/ 638567 h 1104362"/>
                <a:gd name="connsiteX453" fmla="*/ 1370746 w 1900279"/>
                <a:gd name="connsiteY453" fmla="*/ 672658 h 1104362"/>
                <a:gd name="connsiteX454" fmla="*/ 1373775 w 1900279"/>
                <a:gd name="connsiteY454" fmla="*/ 706274 h 1104362"/>
                <a:gd name="connsiteX455" fmla="*/ 1376794 w 1900279"/>
                <a:gd name="connsiteY455" fmla="*/ 739278 h 1104362"/>
                <a:gd name="connsiteX456" fmla="*/ 1379823 w 1900279"/>
                <a:gd name="connsiteY456" fmla="*/ 771549 h 1104362"/>
                <a:gd name="connsiteX457" fmla="*/ 1382852 w 1900279"/>
                <a:gd name="connsiteY457" fmla="*/ 802953 h 1104362"/>
                <a:gd name="connsiteX458" fmla="*/ 1385871 w 1900279"/>
                <a:gd name="connsiteY458" fmla="*/ 833366 h 1104362"/>
                <a:gd name="connsiteX459" fmla="*/ 1388900 w 1900279"/>
                <a:gd name="connsiteY459" fmla="*/ 862675 h 1104362"/>
                <a:gd name="connsiteX460" fmla="*/ 1391929 w 1900279"/>
                <a:gd name="connsiteY460" fmla="*/ 890754 h 1104362"/>
                <a:gd name="connsiteX461" fmla="*/ 1394949 w 1900279"/>
                <a:gd name="connsiteY461" fmla="*/ 917491 h 1104362"/>
                <a:gd name="connsiteX462" fmla="*/ 1397978 w 1900279"/>
                <a:gd name="connsiteY462" fmla="*/ 942799 h 1104362"/>
                <a:gd name="connsiteX463" fmla="*/ 1401007 w 1900279"/>
                <a:gd name="connsiteY463" fmla="*/ 966554 h 1104362"/>
                <a:gd name="connsiteX464" fmla="*/ 1404026 w 1900279"/>
                <a:gd name="connsiteY464" fmla="*/ 988681 h 1104362"/>
                <a:gd name="connsiteX465" fmla="*/ 1407055 w 1900279"/>
                <a:gd name="connsiteY465" fmla="*/ 1009083 h 1104362"/>
                <a:gd name="connsiteX466" fmla="*/ 1410084 w 1900279"/>
                <a:gd name="connsiteY466" fmla="*/ 1027676 h 1104362"/>
                <a:gd name="connsiteX467" fmla="*/ 1413103 w 1900279"/>
                <a:gd name="connsiteY467" fmla="*/ 1044402 h 1104362"/>
                <a:gd name="connsiteX468" fmla="*/ 1416132 w 1900279"/>
                <a:gd name="connsiteY468" fmla="*/ 1059175 h 1104362"/>
                <a:gd name="connsiteX469" fmla="*/ 1419161 w 1900279"/>
                <a:gd name="connsiteY469" fmla="*/ 1071958 h 1104362"/>
                <a:gd name="connsiteX470" fmla="*/ 1422181 w 1900279"/>
                <a:gd name="connsiteY470" fmla="*/ 1082683 h 1104362"/>
                <a:gd name="connsiteX471" fmla="*/ 1425210 w 1900279"/>
                <a:gd name="connsiteY471" fmla="*/ 1091313 h 1104362"/>
                <a:gd name="connsiteX472" fmla="*/ 1428239 w 1900279"/>
                <a:gd name="connsiteY472" fmla="*/ 1097818 h 1104362"/>
                <a:gd name="connsiteX473" fmla="*/ 1431258 w 1900279"/>
                <a:gd name="connsiteY473" fmla="*/ 1102171 h 1104362"/>
                <a:gd name="connsiteX474" fmla="*/ 1434287 w 1900279"/>
                <a:gd name="connsiteY474" fmla="*/ 1104352 h 1104362"/>
                <a:gd name="connsiteX475" fmla="*/ 1437316 w 1900279"/>
                <a:gd name="connsiteY475" fmla="*/ 1104362 h 1104362"/>
                <a:gd name="connsiteX476" fmla="*/ 1440345 w 1900279"/>
                <a:gd name="connsiteY476" fmla="*/ 1102181 h 1104362"/>
                <a:gd name="connsiteX477" fmla="*/ 1443364 w 1900279"/>
                <a:gd name="connsiteY477" fmla="*/ 1097837 h 1104362"/>
                <a:gd name="connsiteX478" fmla="*/ 1446393 w 1900279"/>
                <a:gd name="connsiteY478" fmla="*/ 1091332 h 1104362"/>
                <a:gd name="connsiteX479" fmla="*/ 1449422 w 1900279"/>
                <a:gd name="connsiteY479" fmla="*/ 1082702 h 1104362"/>
                <a:gd name="connsiteX480" fmla="*/ 1452441 w 1900279"/>
                <a:gd name="connsiteY480" fmla="*/ 1071977 h 1104362"/>
                <a:gd name="connsiteX481" fmla="*/ 1455471 w 1900279"/>
                <a:gd name="connsiteY481" fmla="*/ 1059204 h 1104362"/>
                <a:gd name="connsiteX482" fmla="*/ 1458499 w 1900279"/>
                <a:gd name="connsiteY482" fmla="*/ 1044431 h 1104362"/>
                <a:gd name="connsiteX483" fmla="*/ 1461519 w 1900279"/>
                <a:gd name="connsiteY483" fmla="*/ 1027714 h 1104362"/>
                <a:gd name="connsiteX484" fmla="*/ 1464548 w 1900279"/>
                <a:gd name="connsiteY484" fmla="*/ 1009121 h 1104362"/>
                <a:gd name="connsiteX485" fmla="*/ 1467577 w 1900279"/>
                <a:gd name="connsiteY485" fmla="*/ 988719 h 1104362"/>
                <a:gd name="connsiteX486" fmla="*/ 1470596 w 1900279"/>
                <a:gd name="connsiteY486" fmla="*/ 966602 h 1104362"/>
                <a:gd name="connsiteX487" fmla="*/ 1473625 w 1900279"/>
                <a:gd name="connsiteY487" fmla="*/ 942846 h 1104362"/>
                <a:gd name="connsiteX488" fmla="*/ 1476654 w 1900279"/>
                <a:gd name="connsiteY488" fmla="*/ 917548 h 1104362"/>
                <a:gd name="connsiteX489" fmla="*/ 1479674 w 1900279"/>
                <a:gd name="connsiteY489" fmla="*/ 890802 h 1104362"/>
                <a:gd name="connsiteX490" fmla="*/ 1482702 w 1900279"/>
                <a:gd name="connsiteY490" fmla="*/ 862732 h 1104362"/>
                <a:gd name="connsiteX491" fmla="*/ 1485731 w 1900279"/>
                <a:gd name="connsiteY491" fmla="*/ 833433 h 1104362"/>
                <a:gd name="connsiteX492" fmla="*/ 1488751 w 1900279"/>
                <a:gd name="connsiteY492" fmla="*/ 803019 h 1104362"/>
                <a:gd name="connsiteX493" fmla="*/ 1491780 w 1900279"/>
                <a:gd name="connsiteY493" fmla="*/ 771616 h 1104362"/>
                <a:gd name="connsiteX494" fmla="*/ 1494809 w 1900279"/>
                <a:gd name="connsiteY494" fmla="*/ 739345 h 1104362"/>
                <a:gd name="connsiteX495" fmla="*/ 1497828 w 1900279"/>
                <a:gd name="connsiteY495" fmla="*/ 706341 h 1104362"/>
                <a:gd name="connsiteX496" fmla="*/ 1500857 w 1900279"/>
                <a:gd name="connsiteY496" fmla="*/ 672726 h 1104362"/>
                <a:gd name="connsiteX497" fmla="*/ 1503886 w 1900279"/>
                <a:gd name="connsiteY497" fmla="*/ 638635 h 1104362"/>
                <a:gd name="connsiteX498" fmla="*/ 1506905 w 1900279"/>
                <a:gd name="connsiteY498" fmla="*/ 604203 h 1104362"/>
                <a:gd name="connsiteX499" fmla="*/ 1509934 w 1900279"/>
                <a:gd name="connsiteY499" fmla="*/ 569566 h 1104362"/>
                <a:gd name="connsiteX500" fmla="*/ 1512963 w 1900279"/>
                <a:gd name="connsiteY500" fmla="*/ 534860 h 1104362"/>
                <a:gd name="connsiteX501" fmla="*/ 1515992 w 1900279"/>
                <a:gd name="connsiteY501" fmla="*/ 500223 h 1104362"/>
                <a:gd name="connsiteX502" fmla="*/ 1519012 w 1900279"/>
                <a:gd name="connsiteY502" fmla="*/ 465791 h 1104362"/>
                <a:gd name="connsiteX503" fmla="*/ 1522041 w 1900279"/>
                <a:gd name="connsiteY503" fmla="*/ 431699 h 1104362"/>
                <a:gd name="connsiteX504" fmla="*/ 1525070 w 1900279"/>
                <a:gd name="connsiteY504" fmla="*/ 398083 h 1104362"/>
                <a:gd name="connsiteX505" fmla="*/ 1528089 w 1900279"/>
                <a:gd name="connsiteY505" fmla="*/ 365075 h 1104362"/>
                <a:gd name="connsiteX506" fmla="*/ 1531118 w 1900279"/>
                <a:gd name="connsiteY506" fmla="*/ 332806 h 1104362"/>
                <a:gd name="connsiteX507" fmla="*/ 1534147 w 1900279"/>
                <a:gd name="connsiteY507" fmla="*/ 301402 h 1104362"/>
                <a:gd name="connsiteX508" fmla="*/ 1537166 w 1900279"/>
                <a:gd name="connsiteY508" fmla="*/ 270988 h 1104362"/>
                <a:gd name="connsiteX509" fmla="*/ 1540195 w 1900279"/>
                <a:gd name="connsiteY509" fmla="*/ 241685 h 1104362"/>
                <a:gd name="connsiteX510" fmla="*/ 1543224 w 1900279"/>
                <a:gd name="connsiteY510" fmla="*/ 213606 h 1104362"/>
                <a:gd name="connsiteX511" fmla="*/ 1546244 w 1900279"/>
                <a:gd name="connsiteY511" fmla="*/ 186862 h 1104362"/>
                <a:gd name="connsiteX512" fmla="*/ 1549273 w 1900279"/>
                <a:gd name="connsiteY512" fmla="*/ 161562 h 1104362"/>
                <a:gd name="connsiteX513" fmla="*/ 1552302 w 1900279"/>
                <a:gd name="connsiteY513" fmla="*/ 137803 h 1104362"/>
                <a:gd name="connsiteX514" fmla="*/ 1555321 w 1900279"/>
                <a:gd name="connsiteY514" fmla="*/ 115679 h 1104362"/>
                <a:gd name="connsiteX515" fmla="*/ 1558350 w 1900279"/>
                <a:gd name="connsiteY515" fmla="*/ 95278 h 1104362"/>
                <a:gd name="connsiteX516" fmla="*/ 1561379 w 1900279"/>
                <a:gd name="connsiteY516" fmla="*/ 76679 h 1104362"/>
                <a:gd name="connsiteX517" fmla="*/ 1564398 w 1900279"/>
                <a:gd name="connsiteY517" fmla="*/ 59958 h 1104362"/>
                <a:gd name="connsiteX518" fmla="*/ 1567427 w 1900279"/>
                <a:gd name="connsiteY518" fmla="*/ 45179 h 1104362"/>
                <a:gd name="connsiteX519" fmla="*/ 1570456 w 1900279"/>
                <a:gd name="connsiteY519" fmla="*/ 32401 h 1104362"/>
                <a:gd name="connsiteX520" fmla="*/ 1573476 w 1900279"/>
                <a:gd name="connsiteY520" fmla="*/ 21674 h 1104362"/>
                <a:gd name="connsiteX521" fmla="*/ 1576505 w 1900279"/>
                <a:gd name="connsiteY521" fmla="*/ 13041 h 1104362"/>
                <a:gd name="connsiteX522" fmla="*/ 1579534 w 1900279"/>
                <a:gd name="connsiteY522" fmla="*/ 6535 h 1104362"/>
                <a:gd name="connsiteX523" fmla="*/ 1582553 w 1900279"/>
                <a:gd name="connsiteY523" fmla="*/ 2184 h 1104362"/>
                <a:gd name="connsiteX524" fmla="*/ 1585582 w 1900279"/>
                <a:gd name="connsiteY524" fmla="*/ 2 h 1104362"/>
                <a:gd name="connsiteX525" fmla="*/ 1588611 w 1900279"/>
                <a:gd name="connsiteY525" fmla="*/ 0 h 1104362"/>
                <a:gd name="connsiteX526" fmla="*/ 1591640 w 1900279"/>
                <a:gd name="connsiteY526" fmla="*/ 2177 h 1104362"/>
                <a:gd name="connsiteX527" fmla="*/ 1594659 w 1900279"/>
                <a:gd name="connsiteY527" fmla="*/ 6525 h 1104362"/>
                <a:gd name="connsiteX528" fmla="*/ 1597688 w 1900279"/>
                <a:gd name="connsiteY528" fmla="*/ 13025 h 1104362"/>
                <a:gd name="connsiteX529" fmla="*/ 1600717 w 1900279"/>
                <a:gd name="connsiteY529" fmla="*/ 21654 h 1104362"/>
                <a:gd name="connsiteX530" fmla="*/ 1603737 w 1900279"/>
                <a:gd name="connsiteY530" fmla="*/ 32377 h 1104362"/>
                <a:gd name="connsiteX531" fmla="*/ 1606766 w 1900279"/>
                <a:gd name="connsiteY531" fmla="*/ 45151 h 1104362"/>
                <a:gd name="connsiteX532" fmla="*/ 1609795 w 1900279"/>
                <a:gd name="connsiteY532" fmla="*/ 59927 h 1104362"/>
                <a:gd name="connsiteX533" fmla="*/ 1612814 w 1900279"/>
                <a:gd name="connsiteY533" fmla="*/ 76644 h 1104362"/>
                <a:gd name="connsiteX534" fmla="*/ 1615843 w 1900279"/>
                <a:gd name="connsiteY534" fmla="*/ 95239 h 1104362"/>
                <a:gd name="connsiteX535" fmla="*/ 1618872 w 1900279"/>
                <a:gd name="connsiteY535" fmla="*/ 115636 h 1104362"/>
                <a:gd name="connsiteX536" fmla="*/ 1621891 w 1900279"/>
                <a:gd name="connsiteY536" fmla="*/ 137756 h 1104362"/>
                <a:gd name="connsiteX537" fmla="*/ 1624920 w 1900279"/>
                <a:gd name="connsiteY537" fmla="*/ 161513 h 1104362"/>
                <a:gd name="connsiteX538" fmla="*/ 1627949 w 1900279"/>
                <a:gd name="connsiteY538" fmla="*/ 186811 h 1104362"/>
                <a:gd name="connsiteX539" fmla="*/ 1630969 w 1900279"/>
                <a:gd name="connsiteY539" fmla="*/ 213551 h 1104362"/>
                <a:gd name="connsiteX540" fmla="*/ 1633998 w 1900279"/>
                <a:gd name="connsiteY540" fmla="*/ 241627 h 1104362"/>
                <a:gd name="connsiteX541" fmla="*/ 1637027 w 1900279"/>
                <a:gd name="connsiteY541" fmla="*/ 270929 h 1104362"/>
                <a:gd name="connsiteX542" fmla="*/ 1640046 w 1900279"/>
                <a:gd name="connsiteY542" fmla="*/ 301341 h 1104362"/>
                <a:gd name="connsiteX543" fmla="*/ 1643075 w 1900279"/>
                <a:gd name="connsiteY543" fmla="*/ 332743 h 1104362"/>
                <a:gd name="connsiteX544" fmla="*/ 1646104 w 1900279"/>
                <a:gd name="connsiteY544" fmla="*/ 365010 h 1104362"/>
                <a:gd name="connsiteX545" fmla="*/ 1649123 w 1900279"/>
                <a:gd name="connsiteY545" fmla="*/ 398016 h 1104362"/>
                <a:gd name="connsiteX546" fmla="*/ 1652152 w 1900279"/>
                <a:gd name="connsiteY546" fmla="*/ 431631 h 1104362"/>
                <a:gd name="connsiteX547" fmla="*/ 1655181 w 1900279"/>
                <a:gd name="connsiteY547" fmla="*/ 465722 h 1104362"/>
                <a:gd name="connsiteX548" fmla="*/ 1658210 w 1900279"/>
                <a:gd name="connsiteY548" fmla="*/ 500154 h 1104362"/>
                <a:gd name="connsiteX549" fmla="*/ 1661230 w 1900279"/>
                <a:gd name="connsiteY549" fmla="*/ 534791 h 1104362"/>
                <a:gd name="connsiteX550" fmla="*/ 1664259 w 1900279"/>
                <a:gd name="connsiteY550" fmla="*/ 569497 h 1104362"/>
                <a:gd name="connsiteX551" fmla="*/ 1667287 w 1900279"/>
                <a:gd name="connsiteY551" fmla="*/ 604134 h 1104362"/>
                <a:gd name="connsiteX552" fmla="*/ 1670307 w 1900279"/>
                <a:gd name="connsiteY552" fmla="*/ 638567 h 1104362"/>
                <a:gd name="connsiteX553" fmla="*/ 1673336 w 1900279"/>
                <a:gd name="connsiteY553" fmla="*/ 672658 h 1104362"/>
                <a:gd name="connsiteX554" fmla="*/ 1676365 w 1900279"/>
                <a:gd name="connsiteY554" fmla="*/ 706274 h 1104362"/>
                <a:gd name="connsiteX555" fmla="*/ 1679384 w 1900279"/>
                <a:gd name="connsiteY555" fmla="*/ 739278 h 1104362"/>
                <a:gd name="connsiteX556" fmla="*/ 1682413 w 1900279"/>
                <a:gd name="connsiteY556" fmla="*/ 771549 h 1104362"/>
                <a:gd name="connsiteX557" fmla="*/ 1685442 w 1900279"/>
                <a:gd name="connsiteY557" fmla="*/ 802953 h 1104362"/>
                <a:gd name="connsiteX558" fmla="*/ 1688462 w 1900279"/>
                <a:gd name="connsiteY558" fmla="*/ 833366 h 1104362"/>
                <a:gd name="connsiteX559" fmla="*/ 1691490 w 1900279"/>
                <a:gd name="connsiteY559" fmla="*/ 862675 h 1104362"/>
                <a:gd name="connsiteX560" fmla="*/ 1694519 w 1900279"/>
                <a:gd name="connsiteY560" fmla="*/ 890754 h 1104362"/>
                <a:gd name="connsiteX561" fmla="*/ 1697548 w 1900279"/>
                <a:gd name="connsiteY561" fmla="*/ 917491 h 1104362"/>
                <a:gd name="connsiteX562" fmla="*/ 1700568 w 1900279"/>
                <a:gd name="connsiteY562" fmla="*/ 942799 h 1104362"/>
                <a:gd name="connsiteX563" fmla="*/ 1703597 w 1900279"/>
                <a:gd name="connsiteY563" fmla="*/ 966554 h 1104362"/>
                <a:gd name="connsiteX564" fmla="*/ 1706616 w 1900279"/>
                <a:gd name="connsiteY564" fmla="*/ 988681 h 1104362"/>
                <a:gd name="connsiteX565" fmla="*/ 1709645 w 1900279"/>
                <a:gd name="connsiteY565" fmla="*/ 1009083 h 1104362"/>
                <a:gd name="connsiteX566" fmla="*/ 1712674 w 1900279"/>
                <a:gd name="connsiteY566" fmla="*/ 1027676 h 1104362"/>
                <a:gd name="connsiteX567" fmla="*/ 1715703 w 1900279"/>
                <a:gd name="connsiteY567" fmla="*/ 1044402 h 1104362"/>
                <a:gd name="connsiteX568" fmla="*/ 1718722 w 1900279"/>
                <a:gd name="connsiteY568" fmla="*/ 1059175 h 1104362"/>
                <a:gd name="connsiteX569" fmla="*/ 1721751 w 1900279"/>
                <a:gd name="connsiteY569" fmla="*/ 1071958 h 1104362"/>
                <a:gd name="connsiteX570" fmla="*/ 1724780 w 1900279"/>
                <a:gd name="connsiteY570" fmla="*/ 1082683 h 1104362"/>
                <a:gd name="connsiteX571" fmla="*/ 1727800 w 1900279"/>
                <a:gd name="connsiteY571" fmla="*/ 1091313 h 1104362"/>
                <a:gd name="connsiteX572" fmla="*/ 1730829 w 1900279"/>
                <a:gd name="connsiteY572" fmla="*/ 1097818 h 1104362"/>
                <a:gd name="connsiteX573" fmla="*/ 1733858 w 1900279"/>
                <a:gd name="connsiteY573" fmla="*/ 1102171 h 1104362"/>
                <a:gd name="connsiteX574" fmla="*/ 1736877 w 1900279"/>
                <a:gd name="connsiteY574" fmla="*/ 1104352 h 1104362"/>
                <a:gd name="connsiteX575" fmla="*/ 1739906 w 1900279"/>
                <a:gd name="connsiteY575" fmla="*/ 1104362 h 1104362"/>
                <a:gd name="connsiteX576" fmla="*/ 1742935 w 1900279"/>
                <a:gd name="connsiteY576" fmla="*/ 1102181 h 1104362"/>
                <a:gd name="connsiteX577" fmla="*/ 1745954 w 1900279"/>
                <a:gd name="connsiteY577" fmla="*/ 1097837 h 1104362"/>
                <a:gd name="connsiteX578" fmla="*/ 1748983 w 1900279"/>
                <a:gd name="connsiteY578" fmla="*/ 1091332 h 1104362"/>
                <a:gd name="connsiteX579" fmla="*/ 1752012 w 1900279"/>
                <a:gd name="connsiteY579" fmla="*/ 1082702 h 1104362"/>
                <a:gd name="connsiteX580" fmla="*/ 1755032 w 1900279"/>
                <a:gd name="connsiteY580" fmla="*/ 1071977 h 1104362"/>
                <a:gd name="connsiteX581" fmla="*/ 1758061 w 1900279"/>
                <a:gd name="connsiteY581" fmla="*/ 1059204 h 1104362"/>
                <a:gd name="connsiteX582" fmla="*/ 1761090 w 1900279"/>
                <a:gd name="connsiteY582" fmla="*/ 1044431 h 1104362"/>
                <a:gd name="connsiteX583" fmla="*/ 1764119 w 1900279"/>
                <a:gd name="connsiteY583" fmla="*/ 1027714 h 1104362"/>
                <a:gd name="connsiteX584" fmla="*/ 1767138 w 1900279"/>
                <a:gd name="connsiteY584" fmla="*/ 1009121 h 1104362"/>
                <a:gd name="connsiteX585" fmla="*/ 1770167 w 1900279"/>
                <a:gd name="connsiteY585" fmla="*/ 988719 h 1104362"/>
                <a:gd name="connsiteX586" fmla="*/ 1773196 w 1900279"/>
                <a:gd name="connsiteY586" fmla="*/ 966602 h 1104362"/>
                <a:gd name="connsiteX587" fmla="*/ 1776215 w 1900279"/>
                <a:gd name="connsiteY587" fmla="*/ 942846 h 1104362"/>
                <a:gd name="connsiteX588" fmla="*/ 1779244 w 1900279"/>
                <a:gd name="connsiteY588" fmla="*/ 917548 h 1104362"/>
                <a:gd name="connsiteX589" fmla="*/ 1782273 w 1900279"/>
                <a:gd name="connsiteY589" fmla="*/ 890802 h 1104362"/>
                <a:gd name="connsiteX590" fmla="*/ 1785293 w 1900279"/>
                <a:gd name="connsiteY590" fmla="*/ 862732 h 1104362"/>
                <a:gd name="connsiteX591" fmla="*/ 1788322 w 1900279"/>
                <a:gd name="connsiteY591" fmla="*/ 833433 h 1104362"/>
                <a:gd name="connsiteX592" fmla="*/ 1791351 w 1900279"/>
                <a:gd name="connsiteY592" fmla="*/ 803019 h 1104362"/>
                <a:gd name="connsiteX593" fmla="*/ 1794370 w 1900279"/>
                <a:gd name="connsiteY593" fmla="*/ 771616 h 1104362"/>
                <a:gd name="connsiteX594" fmla="*/ 1797399 w 1900279"/>
                <a:gd name="connsiteY594" fmla="*/ 739345 h 1104362"/>
                <a:gd name="connsiteX595" fmla="*/ 1800428 w 1900279"/>
                <a:gd name="connsiteY595" fmla="*/ 706341 h 1104362"/>
                <a:gd name="connsiteX596" fmla="*/ 1803447 w 1900279"/>
                <a:gd name="connsiteY596" fmla="*/ 672726 h 1104362"/>
                <a:gd name="connsiteX597" fmla="*/ 1806476 w 1900279"/>
                <a:gd name="connsiteY597" fmla="*/ 638635 h 1104362"/>
                <a:gd name="connsiteX598" fmla="*/ 1809505 w 1900279"/>
                <a:gd name="connsiteY598" fmla="*/ 604203 h 1104362"/>
                <a:gd name="connsiteX599" fmla="*/ 1812525 w 1900279"/>
                <a:gd name="connsiteY599" fmla="*/ 569566 h 1104362"/>
                <a:gd name="connsiteX600" fmla="*/ 1815554 w 1900279"/>
                <a:gd name="connsiteY600" fmla="*/ 534860 h 1104362"/>
                <a:gd name="connsiteX601" fmla="*/ 1818583 w 1900279"/>
                <a:gd name="connsiteY601" fmla="*/ 500223 h 1104362"/>
                <a:gd name="connsiteX602" fmla="*/ 1821602 w 1900279"/>
                <a:gd name="connsiteY602" fmla="*/ 465791 h 1104362"/>
                <a:gd name="connsiteX603" fmla="*/ 1824631 w 1900279"/>
                <a:gd name="connsiteY603" fmla="*/ 431699 h 1104362"/>
                <a:gd name="connsiteX604" fmla="*/ 1827660 w 1900279"/>
                <a:gd name="connsiteY604" fmla="*/ 398083 h 1104362"/>
                <a:gd name="connsiteX605" fmla="*/ 1830689 w 1900279"/>
                <a:gd name="connsiteY605" fmla="*/ 365075 h 1104362"/>
                <a:gd name="connsiteX606" fmla="*/ 1833708 w 1900279"/>
                <a:gd name="connsiteY606" fmla="*/ 332806 h 1104362"/>
                <a:gd name="connsiteX607" fmla="*/ 1836737 w 1900279"/>
                <a:gd name="connsiteY607" fmla="*/ 301402 h 1104362"/>
                <a:gd name="connsiteX608" fmla="*/ 1839766 w 1900279"/>
                <a:gd name="connsiteY608" fmla="*/ 270988 h 1104362"/>
                <a:gd name="connsiteX609" fmla="*/ 1842786 w 1900279"/>
                <a:gd name="connsiteY609" fmla="*/ 241685 h 1104362"/>
                <a:gd name="connsiteX610" fmla="*/ 1845815 w 1900279"/>
                <a:gd name="connsiteY610" fmla="*/ 213606 h 1104362"/>
                <a:gd name="connsiteX611" fmla="*/ 1848843 w 1900279"/>
                <a:gd name="connsiteY611" fmla="*/ 186862 h 1104362"/>
                <a:gd name="connsiteX612" fmla="*/ 1851863 w 1900279"/>
                <a:gd name="connsiteY612" fmla="*/ 161562 h 1104362"/>
                <a:gd name="connsiteX613" fmla="*/ 1854892 w 1900279"/>
                <a:gd name="connsiteY613" fmla="*/ 137803 h 1104362"/>
                <a:gd name="connsiteX614" fmla="*/ 1857921 w 1900279"/>
                <a:gd name="connsiteY614" fmla="*/ 115679 h 1104362"/>
                <a:gd name="connsiteX615" fmla="*/ 1860940 w 1900279"/>
                <a:gd name="connsiteY615" fmla="*/ 95278 h 1104362"/>
                <a:gd name="connsiteX616" fmla="*/ 1863969 w 1900279"/>
                <a:gd name="connsiteY616" fmla="*/ 76679 h 1104362"/>
                <a:gd name="connsiteX617" fmla="*/ 1866998 w 1900279"/>
                <a:gd name="connsiteY617" fmla="*/ 59958 h 1104362"/>
                <a:gd name="connsiteX618" fmla="*/ 1870018 w 1900279"/>
                <a:gd name="connsiteY618" fmla="*/ 45179 h 1104362"/>
                <a:gd name="connsiteX619" fmla="*/ 1873046 w 1900279"/>
                <a:gd name="connsiteY619" fmla="*/ 32401 h 1104362"/>
                <a:gd name="connsiteX620" fmla="*/ 1876076 w 1900279"/>
                <a:gd name="connsiteY620" fmla="*/ 21674 h 1104362"/>
                <a:gd name="connsiteX621" fmla="*/ 1879095 w 1900279"/>
                <a:gd name="connsiteY621" fmla="*/ 13041 h 1104362"/>
                <a:gd name="connsiteX622" fmla="*/ 1882124 w 1900279"/>
                <a:gd name="connsiteY622" fmla="*/ 6535 h 1104362"/>
                <a:gd name="connsiteX623" fmla="*/ 1885153 w 1900279"/>
                <a:gd name="connsiteY623" fmla="*/ 2184 h 1104362"/>
                <a:gd name="connsiteX624" fmla="*/ 1888172 w 1900279"/>
                <a:gd name="connsiteY624" fmla="*/ 2 h 1104362"/>
                <a:gd name="connsiteX625" fmla="*/ 1891201 w 1900279"/>
                <a:gd name="connsiteY625" fmla="*/ 0 h 1104362"/>
                <a:gd name="connsiteX626" fmla="*/ 1894230 w 1900279"/>
                <a:gd name="connsiteY626" fmla="*/ 2177 h 1104362"/>
                <a:gd name="connsiteX627" fmla="*/ 1897259 w 1900279"/>
                <a:gd name="connsiteY627" fmla="*/ 6525 h 1104362"/>
                <a:gd name="connsiteX628" fmla="*/ 1900279 w 1900279"/>
                <a:gd name="connsiteY628" fmla="*/ 13025 h 1104362"/>
                <a:gd name="connsiteX0" fmla="*/ 0 w 1897259"/>
                <a:gd name="connsiteY0" fmla="*/ 552179 h 1104362"/>
                <a:gd name="connsiteX1" fmla="*/ 3026 w 1897259"/>
                <a:gd name="connsiteY1" fmla="*/ 552179 h 1104362"/>
                <a:gd name="connsiteX2" fmla="*/ 6051 w 1897259"/>
                <a:gd name="connsiteY2" fmla="*/ 552179 h 1104362"/>
                <a:gd name="connsiteX3" fmla="*/ 9077 w 1897259"/>
                <a:gd name="connsiteY3" fmla="*/ 552179 h 1104362"/>
                <a:gd name="connsiteX4" fmla="*/ 12103 w 1897259"/>
                <a:gd name="connsiteY4" fmla="*/ 552179 h 1104362"/>
                <a:gd name="connsiteX5" fmla="*/ 15129 w 1897259"/>
                <a:gd name="connsiteY5" fmla="*/ 552179 h 1104362"/>
                <a:gd name="connsiteX6" fmla="*/ 18156 w 1897259"/>
                <a:gd name="connsiteY6" fmla="*/ 552179 h 1104362"/>
                <a:gd name="connsiteX7" fmla="*/ 21182 w 1897259"/>
                <a:gd name="connsiteY7" fmla="*/ 552179 h 1104362"/>
                <a:gd name="connsiteX8" fmla="*/ 24207 w 1897259"/>
                <a:gd name="connsiteY8" fmla="*/ 552179 h 1104362"/>
                <a:gd name="connsiteX9" fmla="*/ 27233 w 1897259"/>
                <a:gd name="connsiteY9" fmla="*/ 552179 h 1104362"/>
                <a:gd name="connsiteX10" fmla="*/ 30259 w 1897259"/>
                <a:gd name="connsiteY10" fmla="*/ 552179 h 1104362"/>
                <a:gd name="connsiteX11" fmla="*/ 33285 w 1897259"/>
                <a:gd name="connsiteY11" fmla="*/ 552179 h 1104362"/>
                <a:gd name="connsiteX12" fmla="*/ 36311 w 1897259"/>
                <a:gd name="connsiteY12" fmla="*/ 552179 h 1104362"/>
                <a:gd name="connsiteX13" fmla="*/ 39337 w 1897259"/>
                <a:gd name="connsiteY13" fmla="*/ 552179 h 1104362"/>
                <a:gd name="connsiteX14" fmla="*/ 42362 w 1897259"/>
                <a:gd name="connsiteY14" fmla="*/ 552179 h 1104362"/>
                <a:gd name="connsiteX15" fmla="*/ 45389 w 1897259"/>
                <a:gd name="connsiteY15" fmla="*/ 552179 h 1104362"/>
                <a:gd name="connsiteX16" fmla="*/ 48415 w 1897259"/>
                <a:gd name="connsiteY16" fmla="*/ 552179 h 1104362"/>
                <a:gd name="connsiteX17" fmla="*/ 51441 w 1897259"/>
                <a:gd name="connsiteY17" fmla="*/ 552179 h 1104362"/>
                <a:gd name="connsiteX18" fmla="*/ 54467 w 1897259"/>
                <a:gd name="connsiteY18" fmla="*/ 552179 h 1104362"/>
                <a:gd name="connsiteX19" fmla="*/ 57492 w 1897259"/>
                <a:gd name="connsiteY19" fmla="*/ 552179 h 1104362"/>
                <a:gd name="connsiteX20" fmla="*/ 60518 w 1897259"/>
                <a:gd name="connsiteY20" fmla="*/ 552179 h 1104362"/>
                <a:gd name="connsiteX21" fmla="*/ 63544 w 1897259"/>
                <a:gd name="connsiteY21" fmla="*/ 552179 h 1104362"/>
                <a:gd name="connsiteX22" fmla="*/ 66570 w 1897259"/>
                <a:gd name="connsiteY22" fmla="*/ 552179 h 1104362"/>
                <a:gd name="connsiteX23" fmla="*/ 69596 w 1897259"/>
                <a:gd name="connsiteY23" fmla="*/ 552179 h 1104362"/>
                <a:gd name="connsiteX24" fmla="*/ 72622 w 1897259"/>
                <a:gd name="connsiteY24" fmla="*/ 552179 h 1104362"/>
                <a:gd name="connsiteX25" fmla="*/ 75648 w 1897259"/>
                <a:gd name="connsiteY25" fmla="*/ 552179 h 1104362"/>
                <a:gd name="connsiteX26" fmla="*/ 78674 w 1897259"/>
                <a:gd name="connsiteY26" fmla="*/ 552179 h 1104362"/>
                <a:gd name="connsiteX27" fmla="*/ 81700 w 1897259"/>
                <a:gd name="connsiteY27" fmla="*/ 552179 h 1104362"/>
                <a:gd name="connsiteX28" fmla="*/ 84726 w 1897259"/>
                <a:gd name="connsiteY28" fmla="*/ 552179 h 1104362"/>
                <a:gd name="connsiteX29" fmla="*/ 87752 w 1897259"/>
                <a:gd name="connsiteY29" fmla="*/ 552179 h 1104362"/>
                <a:gd name="connsiteX30" fmla="*/ 90778 w 1897259"/>
                <a:gd name="connsiteY30" fmla="*/ 552179 h 1104362"/>
                <a:gd name="connsiteX31" fmla="*/ 93803 w 1897259"/>
                <a:gd name="connsiteY31" fmla="*/ 552179 h 1104362"/>
                <a:gd name="connsiteX32" fmla="*/ 96829 w 1897259"/>
                <a:gd name="connsiteY32" fmla="*/ 552179 h 1104362"/>
                <a:gd name="connsiteX33" fmla="*/ 99855 w 1897259"/>
                <a:gd name="connsiteY33" fmla="*/ 552179 h 1104362"/>
                <a:gd name="connsiteX34" fmla="*/ 102881 w 1897259"/>
                <a:gd name="connsiteY34" fmla="*/ 552179 h 1104362"/>
                <a:gd name="connsiteX35" fmla="*/ 105907 w 1897259"/>
                <a:gd name="connsiteY35" fmla="*/ 552179 h 1104362"/>
                <a:gd name="connsiteX36" fmla="*/ 108933 w 1897259"/>
                <a:gd name="connsiteY36" fmla="*/ 552179 h 1104362"/>
                <a:gd name="connsiteX37" fmla="*/ 111959 w 1897259"/>
                <a:gd name="connsiteY37" fmla="*/ 552179 h 1104362"/>
                <a:gd name="connsiteX38" fmla="*/ 114985 w 1897259"/>
                <a:gd name="connsiteY38" fmla="*/ 552179 h 1104362"/>
                <a:gd name="connsiteX39" fmla="*/ 118011 w 1897259"/>
                <a:gd name="connsiteY39" fmla="*/ 552179 h 1104362"/>
                <a:gd name="connsiteX40" fmla="*/ 121037 w 1897259"/>
                <a:gd name="connsiteY40" fmla="*/ 552179 h 1104362"/>
                <a:gd name="connsiteX41" fmla="*/ 124063 w 1897259"/>
                <a:gd name="connsiteY41" fmla="*/ 552179 h 1104362"/>
                <a:gd name="connsiteX42" fmla="*/ 127088 w 1897259"/>
                <a:gd name="connsiteY42" fmla="*/ 552179 h 1104362"/>
                <a:gd name="connsiteX43" fmla="*/ 130114 w 1897259"/>
                <a:gd name="connsiteY43" fmla="*/ 552179 h 1104362"/>
                <a:gd name="connsiteX44" fmla="*/ 133140 w 1897259"/>
                <a:gd name="connsiteY44" fmla="*/ 552179 h 1104362"/>
                <a:gd name="connsiteX45" fmla="*/ 136167 w 1897259"/>
                <a:gd name="connsiteY45" fmla="*/ 552179 h 1104362"/>
                <a:gd name="connsiteX46" fmla="*/ 139193 w 1897259"/>
                <a:gd name="connsiteY46" fmla="*/ 552179 h 1104362"/>
                <a:gd name="connsiteX47" fmla="*/ 142218 w 1897259"/>
                <a:gd name="connsiteY47" fmla="*/ 552179 h 1104362"/>
                <a:gd name="connsiteX48" fmla="*/ 145244 w 1897259"/>
                <a:gd name="connsiteY48" fmla="*/ 552179 h 1104362"/>
                <a:gd name="connsiteX49" fmla="*/ 148270 w 1897259"/>
                <a:gd name="connsiteY49" fmla="*/ 552179 h 1104362"/>
                <a:gd name="connsiteX50" fmla="*/ 151296 w 1897259"/>
                <a:gd name="connsiteY50" fmla="*/ 552179 h 1104362"/>
                <a:gd name="connsiteX51" fmla="*/ 154322 w 1897259"/>
                <a:gd name="connsiteY51" fmla="*/ 552179 h 1104362"/>
                <a:gd name="connsiteX52" fmla="*/ 157348 w 1897259"/>
                <a:gd name="connsiteY52" fmla="*/ 552179 h 1104362"/>
                <a:gd name="connsiteX53" fmla="*/ 160373 w 1897259"/>
                <a:gd name="connsiteY53" fmla="*/ 552179 h 1104362"/>
                <a:gd name="connsiteX54" fmla="*/ 163399 w 1897259"/>
                <a:gd name="connsiteY54" fmla="*/ 552179 h 1104362"/>
                <a:gd name="connsiteX55" fmla="*/ 166426 w 1897259"/>
                <a:gd name="connsiteY55" fmla="*/ 552179 h 1104362"/>
                <a:gd name="connsiteX56" fmla="*/ 169452 w 1897259"/>
                <a:gd name="connsiteY56" fmla="*/ 552179 h 1104362"/>
                <a:gd name="connsiteX57" fmla="*/ 172478 w 1897259"/>
                <a:gd name="connsiteY57" fmla="*/ 552179 h 1104362"/>
                <a:gd name="connsiteX58" fmla="*/ 175504 w 1897259"/>
                <a:gd name="connsiteY58" fmla="*/ 552179 h 1104362"/>
                <a:gd name="connsiteX59" fmla="*/ 178529 w 1897259"/>
                <a:gd name="connsiteY59" fmla="*/ 552179 h 1104362"/>
                <a:gd name="connsiteX60" fmla="*/ 181555 w 1897259"/>
                <a:gd name="connsiteY60" fmla="*/ 552179 h 1104362"/>
                <a:gd name="connsiteX61" fmla="*/ 184581 w 1897259"/>
                <a:gd name="connsiteY61" fmla="*/ 552179 h 1104362"/>
                <a:gd name="connsiteX62" fmla="*/ 187607 w 1897259"/>
                <a:gd name="connsiteY62" fmla="*/ 552179 h 1104362"/>
                <a:gd name="connsiteX63" fmla="*/ 190633 w 1897259"/>
                <a:gd name="connsiteY63" fmla="*/ 552179 h 1104362"/>
                <a:gd name="connsiteX64" fmla="*/ 193659 w 1897259"/>
                <a:gd name="connsiteY64" fmla="*/ 552179 h 1104362"/>
                <a:gd name="connsiteX65" fmla="*/ 196685 w 1897259"/>
                <a:gd name="connsiteY65" fmla="*/ 552179 h 1104362"/>
                <a:gd name="connsiteX66" fmla="*/ 199711 w 1897259"/>
                <a:gd name="connsiteY66" fmla="*/ 552179 h 1104362"/>
                <a:gd name="connsiteX67" fmla="*/ 202737 w 1897259"/>
                <a:gd name="connsiteY67" fmla="*/ 552179 h 1104362"/>
                <a:gd name="connsiteX68" fmla="*/ 205763 w 1897259"/>
                <a:gd name="connsiteY68" fmla="*/ 552179 h 1104362"/>
                <a:gd name="connsiteX69" fmla="*/ 208789 w 1897259"/>
                <a:gd name="connsiteY69" fmla="*/ 552179 h 1104362"/>
                <a:gd name="connsiteX70" fmla="*/ 211814 w 1897259"/>
                <a:gd name="connsiteY70" fmla="*/ 552179 h 1104362"/>
                <a:gd name="connsiteX71" fmla="*/ 214840 w 1897259"/>
                <a:gd name="connsiteY71" fmla="*/ 552179 h 1104362"/>
                <a:gd name="connsiteX72" fmla="*/ 217866 w 1897259"/>
                <a:gd name="connsiteY72" fmla="*/ 552179 h 1104362"/>
                <a:gd name="connsiteX73" fmla="*/ 220892 w 1897259"/>
                <a:gd name="connsiteY73" fmla="*/ 552179 h 1104362"/>
                <a:gd name="connsiteX74" fmla="*/ 223918 w 1897259"/>
                <a:gd name="connsiteY74" fmla="*/ 552179 h 1104362"/>
                <a:gd name="connsiteX75" fmla="*/ 226945 w 1897259"/>
                <a:gd name="connsiteY75" fmla="*/ 552179 h 1104362"/>
                <a:gd name="connsiteX76" fmla="*/ 229970 w 1897259"/>
                <a:gd name="connsiteY76" fmla="*/ 552179 h 1104362"/>
                <a:gd name="connsiteX77" fmla="*/ 232996 w 1897259"/>
                <a:gd name="connsiteY77" fmla="*/ 552179 h 1104362"/>
                <a:gd name="connsiteX78" fmla="*/ 236022 w 1897259"/>
                <a:gd name="connsiteY78" fmla="*/ 552179 h 1104362"/>
                <a:gd name="connsiteX79" fmla="*/ 239048 w 1897259"/>
                <a:gd name="connsiteY79" fmla="*/ 552179 h 1104362"/>
                <a:gd name="connsiteX80" fmla="*/ 242074 w 1897259"/>
                <a:gd name="connsiteY80" fmla="*/ 552179 h 1104362"/>
                <a:gd name="connsiteX81" fmla="*/ 245099 w 1897259"/>
                <a:gd name="connsiteY81" fmla="*/ 552179 h 1104362"/>
                <a:gd name="connsiteX82" fmla="*/ 248125 w 1897259"/>
                <a:gd name="connsiteY82" fmla="*/ 552179 h 1104362"/>
                <a:gd name="connsiteX83" fmla="*/ 251151 w 1897259"/>
                <a:gd name="connsiteY83" fmla="*/ 552179 h 1104362"/>
                <a:gd name="connsiteX84" fmla="*/ 254177 w 1897259"/>
                <a:gd name="connsiteY84" fmla="*/ 552179 h 1104362"/>
                <a:gd name="connsiteX85" fmla="*/ 257204 w 1897259"/>
                <a:gd name="connsiteY85" fmla="*/ 552179 h 1104362"/>
                <a:gd name="connsiteX86" fmla="*/ 260230 w 1897259"/>
                <a:gd name="connsiteY86" fmla="*/ 552179 h 1104362"/>
                <a:gd name="connsiteX87" fmla="*/ 263255 w 1897259"/>
                <a:gd name="connsiteY87" fmla="*/ 552179 h 1104362"/>
                <a:gd name="connsiteX88" fmla="*/ 266281 w 1897259"/>
                <a:gd name="connsiteY88" fmla="*/ 552179 h 1104362"/>
                <a:gd name="connsiteX89" fmla="*/ 269307 w 1897259"/>
                <a:gd name="connsiteY89" fmla="*/ 552179 h 1104362"/>
                <a:gd name="connsiteX90" fmla="*/ 272333 w 1897259"/>
                <a:gd name="connsiteY90" fmla="*/ 552179 h 1104362"/>
                <a:gd name="connsiteX91" fmla="*/ 275359 w 1897259"/>
                <a:gd name="connsiteY91" fmla="*/ 552179 h 1104362"/>
                <a:gd name="connsiteX92" fmla="*/ 278385 w 1897259"/>
                <a:gd name="connsiteY92" fmla="*/ 552179 h 1104362"/>
                <a:gd name="connsiteX93" fmla="*/ 281410 w 1897259"/>
                <a:gd name="connsiteY93" fmla="*/ 552179 h 1104362"/>
                <a:gd name="connsiteX94" fmla="*/ 284437 w 1897259"/>
                <a:gd name="connsiteY94" fmla="*/ 552179 h 1104362"/>
                <a:gd name="connsiteX95" fmla="*/ 287463 w 1897259"/>
                <a:gd name="connsiteY95" fmla="*/ 552179 h 1104362"/>
                <a:gd name="connsiteX96" fmla="*/ 290489 w 1897259"/>
                <a:gd name="connsiteY96" fmla="*/ 552179 h 1104362"/>
                <a:gd name="connsiteX97" fmla="*/ 293515 w 1897259"/>
                <a:gd name="connsiteY97" fmla="*/ 552179 h 1104362"/>
                <a:gd name="connsiteX98" fmla="*/ 296540 w 1897259"/>
                <a:gd name="connsiteY98" fmla="*/ 552179 h 1104362"/>
                <a:gd name="connsiteX99" fmla="*/ 299566 w 1897259"/>
                <a:gd name="connsiteY99" fmla="*/ 552179 h 1104362"/>
                <a:gd name="connsiteX100" fmla="*/ 302592 w 1897259"/>
                <a:gd name="connsiteY100" fmla="*/ 534826 h 1104362"/>
                <a:gd name="connsiteX101" fmla="*/ 305618 w 1897259"/>
                <a:gd name="connsiteY101" fmla="*/ 500188 h 1104362"/>
                <a:gd name="connsiteX102" fmla="*/ 308644 w 1897259"/>
                <a:gd name="connsiteY102" fmla="*/ 465756 h 1104362"/>
                <a:gd name="connsiteX103" fmla="*/ 311670 w 1897259"/>
                <a:gd name="connsiteY103" fmla="*/ 431665 h 1104362"/>
                <a:gd name="connsiteX104" fmla="*/ 314695 w 1897259"/>
                <a:gd name="connsiteY104" fmla="*/ 398050 h 1104362"/>
                <a:gd name="connsiteX105" fmla="*/ 317722 w 1897259"/>
                <a:gd name="connsiteY105" fmla="*/ 365043 h 1104362"/>
                <a:gd name="connsiteX106" fmla="*/ 320748 w 1897259"/>
                <a:gd name="connsiteY106" fmla="*/ 332774 h 1104362"/>
                <a:gd name="connsiteX107" fmla="*/ 323774 w 1897259"/>
                <a:gd name="connsiteY107" fmla="*/ 301372 h 1104362"/>
                <a:gd name="connsiteX108" fmla="*/ 326800 w 1897259"/>
                <a:gd name="connsiteY108" fmla="*/ 270959 h 1104362"/>
                <a:gd name="connsiteX109" fmla="*/ 329826 w 1897259"/>
                <a:gd name="connsiteY109" fmla="*/ 241656 h 1104362"/>
                <a:gd name="connsiteX110" fmla="*/ 332851 w 1897259"/>
                <a:gd name="connsiteY110" fmla="*/ 213578 h 1104362"/>
                <a:gd name="connsiteX111" fmla="*/ 335877 w 1897259"/>
                <a:gd name="connsiteY111" fmla="*/ 186837 h 1104362"/>
                <a:gd name="connsiteX112" fmla="*/ 338903 w 1897259"/>
                <a:gd name="connsiteY112" fmla="*/ 161537 h 1104362"/>
                <a:gd name="connsiteX113" fmla="*/ 341929 w 1897259"/>
                <a:gd name="connsiteY113" fmla="*/ 137780 h 1104362"/>
                <a:gd name="connsiteX114" fmla="*/ 344955 w 1897259"/>
                <a:gd name="connsiteY114" fmla="*/ 115657 h 1104362"/>
                <a:gd name="connsiteX115" fmla="*/ 347982 w 1897259"/>
                <a:gd name="connsiteY115" fmla="*/ 95258 h 1104362"/>
                <a:gd name="connsiteX116" fmla="*/ 351007 w 1897259"/>
                <a:gd name="connsiteY116" fmla="*/ 76662 h 1104362"/>
                <a:gd name="connsiteX117" fmla="*/ 354033 w 1897259"/>
                <a:gd name="connsiteY117" fmla="*/ 59942 h 1104362"/>
                <a:gd name="connsiteX118" fmla="*/ 357059 w 1897259"/>
                <a:gd name="connsiteY118" fmla="*/ 45165 h 1104362"/>
                <a:gd name="connsiteX119" fmla="*/ 360085 w 1897259"/>
                <a:gd name="connsiteY119" fmla="*/ 32389 h 1104362"/>
                <a:gd name="connsiteX120" fmla="*/ 363111 w 1897259"/>
                <a:gd name="connsiteY120" fmla="*/ 21665 h 1104362"/>
                <a:gd name="connsiteX121" fmla="*/ 366136 w 1897259"/>
                <a:gd name="connsiteY121" fmla="*/ 13033 h 1104362"/>
                <a:gd name="connsiteX122" fmla="*/ 369162 w 1897259"/>
                <a:gd name="connsiteY122" fmla="*/ 6530 h 1104362"/>
                <a:gd name="connsiteX123" fmla="*/ 372188 w 1897259"/>
                <a:gd name="connsiteY123" fmla="*/ 2180 h 1104362"/>
                <a:gd name="connsiteX124" fmla="*/ 375214 w 1897259"/>
                <a:gd name="connsiteY124" fmla="*/ 1 h 1104362"/>
                <a:gd name="connsiteX125" fmla="*/ 378241 w 1897259"/>
                <a:gd name="connsiteY125" fmla="*/ 1 h 1104362"/>
                <a:gd name="connsiteX126" fmla="*/ 381267 w 1897259"/>
                <a:gd name="connsiteY126" fmla="*/ 2180 h 1104362"/>
                <a:gd name="connsiteX127" fmla="*/ 384292 w 1897259"/>
                <a:gd name="connsiteY127" fmla="*/ 6530 h 1104362"/>
                <a:gd name="connsiteX128" fmla="*/ 387318 w 1897259"/>
                <a:gd name="connsiteY128" fmla="*/ 13033 h 1104362"/>
                <a:gd name="connsiteX129" fmla="*/ 390344 w 1897259"/>
                <a:gd name="connsiteY129" fmla="*/ 21665 h 1104362"/>
                <a:gd name="connsiteX130" fmla="*/ 393370 w 1897259"/>
                <a:gd name="connsiteY130" fmla="*/ 32389 h 1104362"/>
                <a:gd name="connsiteX131" fmla="*/ 396396 w 1897259"/>
                <a:gd name="connsiteY131" fmla="*/ 45165 h 1104362"/>
                <a:gd name="connsiteX132" fmla="*/ 399421 w 1897259"/>
                <a:gd name="connsiteY132" fmla="*/ 59942 h 1104362"/>
                <a:gd name="connsiteX133" fmla="*/ 402447 w 1897259"/>
                <a:gd name="connsiteY133" fmla="*/ 76662 h 1104362"/>
                <a:gd name="connsiteX134" fmla="*/ 405474 w 1897259"/>
                <a:gd name="connsiteY134" fmla="*/ 95258 h 1104362"/>
                <a:gd name="connsiteX135" fmla="*/ 408500 w 1897259"/>
                <a:gd name="connsiteY135" fmla="*/ 115657 h 1104362"/>
                <a:gd name="connsiteX136" fmla="*/ 411526 w 1897259"/>
                <a:gd name="connsiteY136" fmla="*/ 137780 h 1104362"/>
                <a:gd name="connsiteX137" fmla="*/ 414552 w 1897259"/>
                <a:gd name="connsiteY137" fmla="*/ 161537 h 1104362"/>
                <a:gd name="connsiteX138" fmla="*/ 417577 w 1897259"/>
                <a:gd name="connsiteY138" fmla="*/ 186837 h 1104362"/>
                <a:gd name="connsiteX139" fmla="*/ 420603 w 1897259"/>
                <a:gd name="connsiteY139" fmla="*/ 213578 h 1104362"/>
                <a:gd name="connsiteX140" fmla="*/ 423629 w 1897259"/>
                <a:gd name="connsiteY140" fmla="*/ 241656 h 1104362"/>
                <a:gd name="connsiteX141" fmla="*/ 426655 w 1897259"/>
                <a:gd name="connsiteY141" fmla="*/ 270959 h 1104362"/>
                <a:gd name="connsiteX142" fmla="*/ 429681 w 1897259"/>
                <a:gd name="connsiteY142" fmla="*/ 301372 h 1104362"/>
                <a:gd name="connsiteX143" fmla="*/ 432707 w 1897259"/>
                <a:gd name="connsiteY143" fmla="*/ 332774 h 1104362"/>
                <a:gd name="connsiteX144" fmla="*/ 435733 w 1897259"/>
                <a:gd name="connsiteY144" fmla="*/ 365043 h 1104362"/>
                <a:gd name="connsiteX145" fmla="*/ 438759 w 1897259"/>
                <a:gd name="connsiteY145" fmla="*/ 398050 h 1104362"/>
                <a:gd name="connsiteX146" fmla="*/ 441785 w 1897259"/>
                <a:gd name="connsiteY146" fmla="*/ 431665 h 1104362"/>
                <a:gd name="connsiteX147" fmla="*/ 444811 w 1897259"/>
                <a:gd name="connsiteY147" fmla="*/ 465756 h 1104362"/>
                <a:gd name="connsiteX148" fmla="*/ 447837 w 1897259"/>
                <a:gd name="connsiteY148" fmla="*/ 500188 h 1104362"/>
                <a:gd name="connsiteX149" fmla="*/ 450863 w 1897259"/>
                <a:gd name="connsiteY149" fmla="*/ 534826 h 1104362"/>
                <a:gd name="connsiteX150" fmla="*/ 453888 w 1897259"/>
                <a:gd name="connsiteY150" fmla="*/ 569531 h 1104362"/>
                <a:gd name="connsiteX151" fmla="*/ 456914 w 1897259"/>
                <a:gd name="connsiteY151" fmla="*/ 604169 h 1104362"/>
                <a:gd name="connsiteX152" fmla="*/ 459940 w 1897259"/>
                <a:gd name="connsiteY152" fmla="*/ 638601 h 1104362"/>
                <a:gd name="connsiteX153" fmla="*/ 462966 w 1897259"/>
                <a:gd name="connsiteY153" fmla="*/ 672692 h 1104362"/>
                <a:gd name="connsiteX154" fmla="*/ 465992 w 1897259"/>
                <a:gd name="connsiteY154" fmla="*/ 706312 h 1104362"/>
                <a:gd name="connsiteX155" fmla="*/ 469018 w 1897259"/>
                <a:gd name="connsiteY155" fmla="*/ 739316 h 1104362"/>
                <a:gd name="connsiteX156" fmla="*/ 472044 w 1897259"/>
                <a:gd name="connsiteY156" fmla="*/ 771587 h 1104362"/>
                <a:gd name="connsiteX157" fmla="*/ 475070 w 1897259"/>
                <a:gd name="connsiteY157" fmla="*/ 802981 h 1104362"/>
                <a:gd name="connsiteX158" fmla="*/ 478096 w 1897259"/>
                <a:gd name="connsiteY158" fmla="*/ 833395 h 1104362"/>
                <a:gd name="connsiteX159" fmla="*/ 481122 w 1897259"/>
                <a:gd name="connsiteY159" fmla="*/ 862703 h 1104362"/>
                <a:gd name="connsiteX160" fmla="*/ 484149 w 1897259"/>
                <a:gd name="connsiteY160" fmla="*/ 890783 h 1104362"/>
                <a:gd name="connsiteX161" fmla="*/ 487178 w 1897259"/>
                <a:gd name="connsiteY161" fmla="*/ 917519 h 1104362"/>
                <a:gd name="connsiteX162" fmla="*/ 490197 w 1897259"/>
                <a:gd name="connsiteY162" fmla="*/ 942818 h 1104362"/>
                <a:gd name="connsiteX163" fmla="*/ 493226 w 1897259"/>
                <a:gd name="connsiteY163" fmla="*/ 966573 h 1104362"/>
                <a:gd name="connsiteX164" fmla="*/ 496255 w 1897259"/>
                <a:gd name="connsiteY164" fmla="*/ 988700 h 1104362"/>
                <a:gd name="connsiteX165" fmla="*/ 499275 w 1897259"/>
                <a:gd name="connsiteY165" fmla="*/ 1009102 h 1104362"/>
                <a:gd name="connsiteX166" fmla="*/ 502304 w 1897259"/>
                <a:gd name="connsiteY166" fmla="*/ 1027695 h 1104362"/>
                <a:gd name="connsiteX167" fmla="*/ 505333 w 1897259"/>
                <a:gd name="connsiteY167" fmla="*/ 1044412 h 1104362"/>
                <a:gd name="connsiteX168" fmla="*/ 508352 w 1897259"/>
                <a:gd name="connsiteY168" fmla="*/ 1059194 h 1104362"/>
                <a:gd name="connsiteX169" fmla="*/ 511381 w 1897259"/>
                <a:gd name="connsiteY169" fmla="*/ 1071967 h 1104362"/>
                <a:gd name="connsiteX170" fmla="*/ 514410 w 1897259"/>
                <a:gd name="connsiteY170" fmla="*/ 1082692 h 1104362"/>
                <a:gd name="connsiteX171" fmla="*/ 517429 w 1897259"/>
                <a:gd name="connsiteY171" fmla="*/ 1091322 h 1104362"/>
                <a:gd name="connsiteX172" fmla="*/ 520458 w 1897259"/>
                <a:gd name="connsiteY172" fmla="*/ 1097828 h 1104362"/>
                <a:gd name="connsiteX173" fmla="*/ 523487 w 1897259"/>
                <a:gd name="connsiteY173" fmla="*/ 1102181 h 1104362"/>
                <a:gd name="connsiteX174" fmla="*/ 526507 w 1897259"/>
                <a:gd name="connsiteY174" fmla="*/ 1104352 h 1104362"/>
                <a:gd name="connsiteX175" fmla="*/ 529536 w 1897259"/>
                <a:gd name="connsiteY175" fmla="*/ 1104352 h 1104362"/>
                <a:gd name="connsiteX176" fmla="*/ 532565 w 1897259"/>
                <a:gd name="connsiteY176" fmla="*/ 1102181 h 1104362"/>
                <a:gd name="connsiteX177" fmla="*/ 535594 w 1897259"/>
                <a:gd name="connsiteY177" fmla="*/ 1097828 h 1104362"/>
                <a:gd name="connsiteX178" fmla="*/ 538613 w 1897259"/>
                <a:gd name="connsiteY178" fmla="*/ 1091322 h 1104362"/>
                <a:gd name="connsiteX179" fmla="*/ 541642 w 1897259"/>
                <a:gd name="connsiteY179" fmla="*/ 1082692 h 1104362"/>
                <a:gd name="connsiteX180" fmla="*/ 544671 w 1897259"/>
                <a:gd name="connsiteY180" fmla="*/ 1071967 h 1104362"/>
                <a:gd name="connsiteX181" fmla="*/ 547690 w 1897259"/>
                <a:gd name="connsiteY181" fmla="*/ 1059194 h 1104362"/>
                <a:gd name="connsiteX182" fmla="*/ 550719 w 1897259"/>
                <a:gd name="connsiteY182" fmla="*/ 1044412 h 1104362"/>
                <a:gd name="connsiteX183" fmla="*/ 553739 w 1897259"/>
                <a:gd name="connsiteY183" fmla="*/ 1027695 h 1104362"/>
                <a:gd name="connsiteX184" fmla="*/ 556768 w 1897259"/>
                <a:gd name="connsiteY184" fmla="*/ 1009102 h 1104362"/>
                <a:gd name="connsiteX185" fmla="*/ 559797 w 1897259"/>
                <a:gd name="connsiteY185" fmla="*/ 988700 h 1104362"/>
                <a:gd name="connsiteX186" fmla="*/ 562826 w 1897259"/>
                <a:gd name="connsiteY186" fmla="*/ 966573 h 1104362"/>
                <a:gd name="connsiteX187" fmla="*/ 565845 w 1897259"/>
                <a:gd name="connsiteY187" fmla="*/ 942818 h 1104362"/>
                <a:gd name="connsiteX188" fmla="*/ 568874 w 1897259"/>
                <a:gd name="connsiteY188" fmla="*/ 917519 h 1104362"/>
                <a:gd name="connsiteX189" fmla="*/ 571903 w 1897259"/>
                <a:gd name="connsiteY189" fmla="*/ 890783 h 1104362"/>
                <a:gd name="connsiteX190" fmla="*/ 574922 w 1897259"/>
                <a:gd name="connsiteY190" fmla="*/ 862703 h 1104362"/>
                <a:gd name="connsiteX191" fmla="*/ 577951 w 1897259"/>
                <a:gd name="connsiteY191" fmla="*/ 833395 h 1104362"/>
                <a:gd name="connsiteX192" fmla="*/ 580980 w 1897259"/>
                <a:gd name="connsiteY192" fmla="*/ 802981 h 1104362"/>
                <a:gd name="connsiteX193" fmla="*/ 584000 w 1897259"/>
                <a:gd name="connsiteY193" fmla="*/ 771587 h 1104362"/>
                <a:gd name="connsiteX194" fmla="*/ 587029 w 1897259"/>
                <a:gd name="connsiteY194" fmla="*/ 739316 h 1104362"/>
                <a:gd name="connsiteX195" fmla="*/ 590058 w 1897259"/>
                <a:gd name="connsiteY195" fmla="*/ 706312 h 1104362"/>
                <a:gd name="connsiteX196" fmla="*/ 593077 w 1897259"/>
                <a:gd name="connsiteY196" fmla="*/ 672692 h 1104362"/>
                <a:gd name="connsiteX197" fmla="*/ 596106 w 1897259"/>
                <a:gd name="connsiteY197" fmla="*/ 638601 h 1104362"/>
                <a:gd name="connsiteX198" fmla="*/ 599135 w 1897259"/>
                <a:gd name="connsiteY198" fmla="*/ 604169 h 1104362"/>
                <a:gd name="connsiteX199" fmla="*/ 602154 w 1897259"/>
                <a:gd name="connsiteY199" fmla="*/ 569531 h 1104362"/>
                <a:gd name="connsiteX200" fmla="*/ 605183 w 1897259"/>
                <a:gd name="connsiteY200" fmla="*/ 534826 h 1104362"/>
                <a:gd name="connsiteX201" fmla="*/ 608212 w 1897259"/>
                <a:gd name="connsiteY201" fmla="*/ 500188 h 1104362"/>
                <a:gd name="connsiteX202" fmla="*/ 611241 w 1897259"/>
                <a:gd name="connsiteY202" fmla="*/ 465756 h 1104362"/>
                <a:gd name="connsiteX203" fmla="*/ 614261 w 1897259"/>
                <a:gd name="connsiteY203" fmla="*/ 431665 h 1104362"/>
                <a:gd name="connsiteX204" fmla="*/ 617290 w 1897259"/>
                <a:gd name="connsiteY204" fmla="*/ 398050 h 1104362"/>
                <a:gd name="connsiteX205" fmla="*/ 620318 w 1897259"/>
                <a:gd name="connsiteY205" fmla="*/ 365043 h 1104362"/>
                <a:gd name="connsiteX206" fmla="*/ 623338 w 1897259"/>
                <a:gd name="connsiteY206" fmla="*/ 332774 h 1104362"/>
                <a:gd name="connsiteX207" fmla="*/ 626367 w 1897259"/>
                <a:gd name="connsiteY207" fmla="*/ 301372 h 1104362"/>
                <a:gd name="connsiteX208" fmla="*/ 629396 w 1897259"/>
                <a:gd name="connsiteY208" fmla="*/ 270959 h 1104362"/>
                <a:gd name="connsiteX209" fmla="*/ 632415 w 1897259"/>
                <a:gd name="connsiteY209" fmla="*/ 241656 h 1104362"/>
                <a:gd name="connsiteX210" fmla="*/ 635444 w 1897259"/>
                <a:gd name="connsiteY210" fmla="*/ 213578 h 1104362"/>
                <a:gd name="connsiteX211" fmla="*/ 638473 w 1897259"/>
                <a:gd name="connsiteY211" fmla="*/ 186837 h 1104362"/>
                <a:gd name="connsiteX212" fmla="*/ 641493 w 1897259"/>
                <a:gd name="connsiteY212" fmla="*/ 161537 h 1104362"/>
                <a:gd name="connsiteX213" fmla="*/ 644522 w 1897259"/>
                <a:gd name="connsiteY213" fmla="*/ 137780 h 1104362"/>
                <a:gd name="connsiteX214" fmla="*/ 647550 w 1897259"/>
                <a:gd name="connsiteY214" fmla="*/ 115657 h 1104362"/>
                <a:gd name="connsiteX215" fmla="*/ 650570 w 1897259"/>
                <a:gd name="connsiteY215" fmla="*/ 95258 h 1104362"/>
                <a:gd name="connsiteX216" fmla="*/ 653599 w 1897259"/>
                <a:gd name="connsiteY216" fmla="*/ 76662 h 1104362"/>
                <a:gd name="connsiteX217" fmla="*/ 656628 w 1897259"/>
                <a:gd name="connsiteY217" fmla="*/ 59942 h 1104362"/>
                <a:gd name="connsiteX218" fmla="*/ 659647 w 1897259"/>
                <a:gd name="connsiteY218" fmla="*/ 45165 h 1104362"/>
                <a:gd name="connsiteX219" fmla="*/ 662676 w 1897259"/>
                <a:gd name="connsiteY219" fmla="*/ 32389 h 1104362"/>
                <a:gd name="connsiteX220" fmla="*/ 665705 w 1897259"/>
                <a:gd name="connsiteY220" fmla="*/ 21665 h 1104362"/>
                <a:gd name="connsiteX221" fmla="*/ 668725 w 1897259"/>
                <a:gd name="connsiteY221" fmla="*/ 13033 h 1104362"/>
                <a:gd name="connsiteX222" fmla="*/ 671754 w 1897259"/>
                <a:gd name="connsiteY222" fmla="*/ 6530 h 1104362"/>
                <a:gd name="connsiteX223" fmla="*/ 674782 w 1897259"/>
                <a:gd name="connsiteY223" fmla="*/ 2180 h 1104362"/>
                <a:gd name="connsiteX224" fmla="*/ 677811 w 1897259"/>
                <a:gd name="connsiteY224" fmla="*/ 1 h 1104362"/>
                <a:gd name="connsiteX225" fmla="*/ 680831 w 1897259"/>
                <a:gd name="connsiteY225" fmla="*/ 1 h 1104362"/>
                <a:gd name="connsiteX226" fmla="*/ 683860 w 1897259"/>
                <a:gd name="connsiteY226" fmla="*/ 2180 h 1104362"/>
                <a:gd name="connsiteX227" fmla="*/ 686889 w 1897259"/>
                <a:gd name="connsiteY227" fmla="*/ 6530 h 1104362"/>
                <a:gd name="connsiteX228" fmla="*/ 689908 w 1897259"/>
                <a:gd name="connsiteY228" fmla="*/ 13033 h 1104362"/>
                <a:gd name="connsiteX229" fmla="*/ 692937 w 1897259"/>
                <a:gd name="connsiteY229" fmla="*/ 21665 h 1104362"/>
                <a:gd name="connsiteX230" fmla="*/ 695966 w 1897259"/>
                <a:gd name="connsiteY230" fmla="*/ 32389 h 1104362"/>
                <a:gd name="connsiteX231" fmla="*/ 698985 w 1897259"/>
                <a:gd name="connsiteY231" fmla="*/ 45165 h 1104362"/>
                <a:gd name="connsiteX232" fmla="*/ 702014 w 1897259"/>
                <a:gd name="connsiteY232" fmla="*/ 59942 h 1104362"/>
                <a:gd name="connsiteX233" fmla="*/ 705043 w 1897259"/>
                <a:gd name="connsiteY233" fmla="*/ 76662 h 1104362"/>
                <a:gd name="connsiteX234" fmla="*/ 708063 w 1897259"/>
                <a:gd name="connsiteY234" fmla="*/ 95258 h 1104362"/>
                <a:gd name="connsiteX235" fmla="*/ 711092 w 1897259"/>
                <a:gd name="connsiteY235" fmla="*/ 115657 h 1104362"/>
                <a:gd name="connsiteX236" fmla="*/ 714121 w 1897259"/>
                <a:gd name="connsiteY236" fmla="*/ 137780 h 1104362"/>
                <a:gd name="connsiteX237" fmla="*/ 717140 w 1897259"/>
                <a:gd name="connsiteY237" fmla="*/ 161537 h 1104362"/>
                <a:gd name="connsiteX238" fmla="*/ 720169 w 1897259"/>
                <a:gd name="connsiteY238" fmla="*/ 186837 h 1104362"/>
                <a:gd name="connsiteX239" fmla="*/ 723198 w 1897259"/>
                <a:gd name="connsiteY239" fmla="*/ 213578 h 1104362"/>
                <a:gd name="connsiteX240" fmla="*/ 726217 w 1897259"/>
                <a:gd name="connsiteY240" fmla="*/ 241656 h 1104362"/>
                <a:gd name="connsiteX241" fmla="*/ 729246 w 1897259"/>
                <a:gd name="connsiteY241" fmla="*/ 270959 h 1104362"/>
                <a:gd name="connsiteX242" fmla="*/ 732275 w 1897259"/>
                <a:gd name="connsiteY242" fmla="*/ 301372 h 1104362"/>
                <a:gd name="connsiteX243" fmla="*/ 735304 w 1897259"/>
                <a:gd name="connsiteY243" fmla="*/ 332774 h 1104362"/>
                <a:gd name="connsiteX244" fmla="*/ 738324 w 1897259"/>
                <a:gd name="connsiteY244" fmla="*/ 365043 h 1104362"/>
                <a:gd name="connsiteX245" fmla="*/ 741353 w 1897259"/>
                <a:gd name="connsiteY245" fmla="*/ 398050 h 1104362"/>
                <a:gd name="connsiteX246" fmla="*/ 744372 w 1897259"/>
                <a:gd name="connsiteY246" fmla="*/ 431665 h 1104362"/>
                <a:gd name="connsiteX247" fmla="*/ 747401 w 1897259"/>
                <a:gd name="connsiteY247" fmla="*/ 465756 h 1104362"/>
                <a:gd name="connsiteX248" fmla="*/ 750430 w 1897259"/>
                <a:gd name="connsiteY248" fmla="*/ 500188 h 1104362"/>
                <a:gd name="connsiteX249" fmla="*/ 753459 w 1897259"/>
                <a:gd name="connsiteY249" fmla="*/ 534826 h 1104362"/>
                <a:gd name="connsiteX250" fmla="*/ 756478 w 1897259"/>
                <a:gd name="connsiteY250" fmla="*/ 569531 h 1104362"/>
                <a:gd name="connsiteX251" fmla="*/ 759507 w 1897259"/>
                <a:gd name="connsiteY251" fmla="*/ 604169 h 1104362"/>
                <a:gd name="connsiteX252" fmla="*/ 762536 w 1897259"/>
                <a:gd name="connsiteY252" fmla="*/ 638601 h 1104362"/>
                <a:gd name="connsiteX253" fmla="*/ 765556 w 1897259"/>
                <a:gd name="connsiteY253" fmla="*/ 672692 h 1104362"/>
                <a:gd name="connsiteX254" fmla="*/ 768585 w 1897259"/>
                <a:gd name="connsiteY254" fmla="*/ 706312 h 1104362"/>
                <a:gd name="connsiteX255" fmla="*/ 771614 w 1897259"/>
                <a:gd name="connsiteY255" fmla="*/ 739316 h 1104362"/>
                <a:gd name="connsiteX256" fmla="*/ 774633 w 1897259"/>
                <a:gd name="connsiteY256" fmla="*/ 771587 h 1104362"/>
                <a:gd name="connsiteX257" fmla="*/ 777662 w 1897259"/>
                <a:gd name="connsiteY257" fmla="*/ 802981 h 1104362"/>
                <a:gd name="connsiteX258" fmla="*/ 780691 w 1897259"/>
                <a:gd name="connsiteY258" fmla="*/ 833366 h 1104362"/>
                <a:gd name="connsiteX259" fmla="*/ 783710 w 1897259"/>
                <a:gd name="connsiteY259" fmla="*/ 862675 h 1104362"/>
                <a:gd name="connsiteX260" fmla="*/ 786739 w 1897259"/>
                <a:gd name="connsiteY260" fmla="*/ 890754 h 1104362"/>
                <a:gd name="connsiteX261" fmla="*/ 789768 w 1897259"/>
                <a:gd name="connsiteY261" fmla="*/ 917491 h 1104362"/>
                <a:gd name="connsiteX262" fmla="*/ 792788 w 1897259"/>
                <a:gd name="connsiteY262" fmla="*/ 942799 h 1104362"/>
                <a:gd name="connsiteX263" fmla="*/ 795817 w 1897259"/>
                <a:gd name="connsiteY263" fmla="*/ 966554 h 1104362"/>
                <a:gd name="connsiteX264" fmla="*/ 798846 w 1897259"/>
                <a:gd name="connsiteY264" fmla="*/ 988681 h 1104362"/>
                <a:gd name="connsiteX265" fmla="*/ 801865 w 1897259"/>
                <a:gd name="connsiteY265" fmla="*/ 1009083 h 1104362"/>
                <a:gd name="connsiteX266" fmla="*/ 804894 w 1897259"/>
                <a:gd name="connsiteY266" fmla="*/ 1027676 h 1104362"/>
                <a:gd name="connsiteX267" fmla="*/ 807923 w 1897259"/>
                <a:gd name="connsiteY267" fmla="*/ 1044402 h 1104362"/>
                <a:gd name="connsiteX268" fmla="*/ 810942 w 1897259"/>
                <a:gd name="connsiteY268" fmla="*/ 1059175 h 1104362"/>
                <a:gd name="connsiteX269" fmla="*/ 813971 w 1897259"/>
                <a:gd name="connsiteY269" fmla="*/ 1071958 h 1104362"/>
                <a:gd name="connsiteX270" fmla="*/ 817000 w 1897259"/>
                <a:gd name="connsiteY270" fmla="*/ 1082683 h 1104362"/>
                <a:gd name="connsiteX271" fmla="*/ 820029 w 1897259"/>
                <a:gd name="connsiteY271" fmla="*/ 1091313 h 1104362"/>
                <a:gd name="connsiteX272" fmla="*/ 823049 w 1897259"/>
                <a:gd name="connsiteY272" fmla="*/ 1097818 h 1104362"/>
                <a:gd name="connsiteX273" fmla="*/ 826078 w 1897259"/>
                <a:gd name="connsiteY273" fmla="*/ 1102171 h 1104362"/>
                <a:gd name="connsiteX274" fmla="*/ 829107 w 1897259"/>
                <a:gd name="connsiteY274" fmla="*/ 1104352 h 1104362"/>
                <a:gd name="connsiteX275" fmla="*/ 832126 w 1897259"/>
                <a:gd name="connsiteY275" fmla="*/ 1104362 h 1104362"/>
                <a:gd name="connsiteX276" fmla="*/ 835155 w 1897259"/>
                <a:gd name="connsiteY276" fmla="*/ 1102181 h 1104362"/>
                <a:gd name="connsiteX277" fmla="*/ 838184 w 1897259"/>
                <a:gd name="connsiteY277" fmla="*/ 1097837 h 1104362"/>
                <a:gd name="connsiteX278" fmla="*/ 841203 w 1897259"/>
                <a:gd name="connsiteY278" fmla="*/ 1091332 h 1104362"/>
                <a:gd name="connsiteX279" fmla="*/ 844232 w 1897259"/>
                <a:gd name="connsiteY279" fmla="*/ 1082702 h 1104362"/>
                <a:gd name="connsiteX280" fmla="*/ 847261 w 1897259"/>
                <a:gd name="connsiteY280" fmla="*/ 1071977 h 1104362"/>
                <a:gd name="connsiteX281" fmla="*/ 850281 w 1897259"/>
                <a:gd name="connsiteY281" fmla="*/ 1059204 h 1104362"/>
                <a:gd name="connsiteX282" fmla="*/ 853310 w 1897259"/>
                <a:gd name="connsiteY282" fmla="*/ 1044431 h 1104362"/>
                <a:gd name="connsiteX283" fmla="*/ 856338 w 1897259"/>
                <a:gd name="connsiteY283" fmla="*/ 1027714 h 1104362"/>
                <a:gd name="connsiteX284" fmla="*/ 859367 w 1897259"/>
                <a:gd name="connsiteY284" fmla="*/ 1009121 h 1104362"/>
                <a:gd name="connsiteX285" fmla="*/ 862387 w 1897259"/>
                <a:gd name="connsiteY285" fmla="*/ 988719 h 1104362"/>
                <a:gd name="connsiteX286" fmla="*/ 865416 w 1897259"/>
                <a:gd name="connsiteY286" fmla="*/ 966602 h 1104362"/>
                <a:gd name="connsiteX287" fmla="*/ 868435 w 1897259"/>
                <a:gd name="connsiteY287" fmla="*/ 942846 h 1104362"/>
                <a:gd name="connsiteX288" fmla="*/ 871464 w 1897259"/>
                <a:gd name="connsiteY288" fmla="*/ 917548 h 1104362"/>
                <a:gd name="connsiteX289" fmla="*/ 874493 w 1897259"/>
                <a:gd name="connsiteY289" fmla="*/ 890802 h 1104362"/>
                <a:gd name="connsiteX290" fmla="*/ 877522 w 1897259"/>
                <a:gd name="connsiteY290" fmla="*/ 862732 h 1104362"/>
                <a:gd name="connsiteX291" fmla="*/ 880541 w 1897259"/>
                <a:gd name="connsiteY291" fmla="*/ 833433 h 1104362"/>
                <a:gd name="connsiteX292" fmla="*/ 883570 w 1897259"/>
                <a:gd name="connsiteY292" fmla="*/ 803019 h 1104362"/>
                <a:gd name="connsiteX293" fmla="*/ 886599 w 1897259"/>
                <a:gd name="connsiteY293" fmla="*/ 771616 h 1104362"/>
                <a:gd name="connsiteX294" fmla="*/ 889619 w 1897259"/>
                <a:gd name="connsiteY294" fmla="*/ 739345 h 1104362"/>
                <a:gd name="connsiteX295" fmla="*/ 892648 w 1897259"/>
                <a:gd name="connsiteY295" fmla="*/ 706341 h 1104362"/>
                <a:gd name="connsiteX296" fmla="*/ 895677 w 1897259"/>
                <a:gd name="connsiteY296" fmla="*/ 672726 h 1104362"/>
                <a:gd name="connsiteX297" fmla="*/ 898696 w 1897259"/>
                <a:gd name="connsiteY297" fmla="*/ 638635 h 1104362"/>
                <a:gd name="connsiteX298" fmla="*/ 901725 w 1897259"/>
                <a:gd name="connsiteY298" fmla="*/ 604203 h 1104362"/>
                <a:gd name="connsiteX299" fmla="*/ 904754 w 1897259"/>
                <a:gd name="connsiteY299" fmla="*/ 569566 h 1104362"/>
                <a:gd name="connsiteX300" fmla="*/ 907773 w 1897259"/>
                <a:gd name="connsiteY300" fmla="*/ 534860 h 1104362"/>
                <a:gd name="connsiteX301" fmla="*/ 910802 w 1897259"/>
                <a:gd name="connsiteY301" fmla="*/ 500223 h 1104362"/>
                <a:gd name="connsiteX302" fmla="*/ 913831 w 1897259"/>
                <a:gd name="connsiteY302" fmla="*/ 465791 h 1104362"/>
                <a:gd name="connsiteX303" fmla="*/ 916851 w 1897259"/>
                <a:gd name="connsiteY303" fmla="*/ 431699 h 1104362"/>
                <a:gd name="connsiteX304" fmla="*/ 919880 w 1897259"/>
                <a:gd name="connsiteY304" fmla="*/ 398083 h 1104362"/>
                <a:gd name="connsiteX305" fmla="*/ 922909 w 1897259"/>
                <a:gd name="connsiteY305" fmla="*/ 365075 h 1104362"/>
                <a:gd name="connsiteX306" fmla="*/ 925938 w 1897259"/>
                <a:gd name="connsiteY306" fmla="*/ 332806 h 1104362"/>
                <a:gd name="connsiteX307" fmla="*/ 928957 w 1897259"/>
                <a:gd name="connsiteY307" fmla="*/ 301402 h 1104362"/>
                <a:gd name="connsiteX308" fmla="*/ 931986 w 1897259"/>
                <a:gd name="connsiteY308" fmla="*/ 270988 h 1104362"/>
                <a:gd name="connsiteX309" fmla="*/ 935015 w 1897259"/>
                <a:gd name="connsiteY309" fmla="*/ 241685 h 1104362"/>
                <a:gd name="connsiteX310" fmla="*/ 938034 w 1897259"/>
                <a:gd name="connsiteY310" fmla="*/ 213606 h 1104362"/>
                <a:gd name="connsiteX311" fmla="*/ 941063 w 1897259"/>
                <a:gd name="connsiteY311" fmla="*/ 186862 h 1104362"/>
                <a:gd name="connsiteX312" fmla="*/ 944092 w 1897259"/>
                <a:gd name="connsiteY312" fmla="*/ 161562 h 1104362"/>
                <a:gd name="connsiteX313" fmla="*/ 947112 w 1897259"/>
                <a:gd name="connsiteY313" fmla="*/ 137803 h 1104362"/>
                <a:gd name="connsiteX314" fmla="*/ 950141 w 1897259"/>
                <a:gd name="connsiteY314" fmla="*/ 115679 h 1104362"/>
                <a:gd name="connsiteX315" fmla="*/ 953170 w 1897259"/>
                <a:gd name="connsiteY315" fmla="*/ 95278 h 1104362"/>
                <a:gd name="connsiteX316" fmla="*/ 956189 w 1897259"/>
                <a:gd name="connsiteY316" fmla="*/ 76679 h 1104362"/>
                <a:gd name="connsiteX317" fmla="*/ 959218 w 1897259"/>
                <a:gd name="connsiteY317" fmla="*/ 59958 h 1104362"/>
                <a:gd name="connsiteX318" fmla="*/ 962247 w 1897259"/>
                <a:gd name="connsiteY318" fmla="*/ 45179 h 1104362"/>
                <a:gd name="connsiteX319" fmla="*/ 965266 w 1897259"/>
                <a:gd name="connsiteY319" fmla="*/ 32401 h 1104362"/>
                <a:gd name="connsiteX320" fmla="*/ 968295 w 1897259"/>
                <a:gd name="connsiteY320" fmla="*/ 21674 h 1104362"/>
                <a:gd name="connsiteX321" fmla="*/ 971324 w 1897259"/>
                <a:gd name="connsiteY321" fmla="*/ 13041 h 1104362"/>
                <a:gd name="connsiteX322" fmla="*/ 974344 w 1897259"/>
                <a:gd name="connsiteY322" fmla="*/ 6535 h 1104362"/>
                <a:gd name="connsiteX323" fmla="*/ 977373 w 1897259"/>
                <a:gd name="connsiteY323" fmla="*/ 2184 h 1104362"/>
                <a:gd name="connsiteX324" fmla="*/ 980402 w 1897259"/>
                <a:gd name="connsiteY324" fmla="*/ 2 h 1104362"/>
                <a:gd name="connsiteX325" fmla="*/ 983421 w 1897259"/>
                <a:gd name="connsiteY325" fmla="*/ 0 h 1104362"/>
                <a:gd name="connsiteX326" fmla="*/ 986450 w 1897259"/>
                <a:gd name="connsiteY326" fmla="*/ 2177 h 1104362"/>
                <a:gd name="connsiteX327" fmla="*/ 989479 w 1897259"/>
                <a:gd name="connsiteY327" fmla="*/ 6525 h 1104362"/>
                <a:gd name="connsiteX328" fmla="*/ 992508 w 1897259"/>
                <a:gd name="connsiteY328" fmla="*/ 13025 h 1104362"/>
                <a:gd name="connsiteX329" fmla="*/ 995527 w 1897259"/>
                <a:gd name="connsiteY329" fmla="*/ 21654 h 1104362"/>
                <a:gd name="connsiteX330" fmla="*/ 998556 w 1897259"/>
                <a:gd name="connsiteY330" fmla="*/ 32377 h 1104362"/>
                <a:gd name="connsiteX331" fmla="*/ 1001585 w 1897259"/>
                <a:gd name="connsiteY331" fmla="*/ 45151 h 1104362"/>
                <a:gd name="connsiteX332" fmla="*/ 1004605 w 1897259"/>
                <a:gd name="connsiteY332" fmla="*/ 59927 h 1104362"/>
                <a:gd name="connsiteX333" fmla="*/ 1007634 w 1897259"/>
                <a:gd name="connsiteY333" fmla="*/ 76644 h 1104362"/>
                <a:gd name="connsiteX334" fmla="*/ 1010662 w 1897259"/>
                <a:gd name="connsiteY334" fmla="*/ 95239 h 1104362"/>
                <a:gd name="connsiteX335" fmla="*/ 1013682 w 1897259"/>
                <a:gd name="connsiteY335" fmla="*/ 115636 h 1104362"/>
                <a:gd name="connsiteX336" fmla="*/ 1016711 w 1897259"/>
                <a:gd name="connsiteY336" fmla="*/ 137756 h 1104362"/>
                <a:gd name="connsiteX337" fmla="*/ 1019740 w 1897259"/>
                <a:gd name="connsiteY337" fmla="*/ 161513 h 1104362"/>
                <a:gd name="connsiteX338" fmla="*/ 1022759 w 1897259"/>
                <a:gd name="connsiteY338" fmla="*/ 186811 h 1104362"/>
                <a:gd name="connsiteX339" fmla="*/ 1025788 w 1897259"/>
                <a:gd name="connsiteY339" fmla="*/ 213551 h 1104362"/>
                <a:gd name="connsiteX340" fmla="*/ 1028817 w 1897259"/>
                <a:gd name="connsiteY340" fmla="*/ 241627 h 1104362"/>
                <a:gd name="connsiteX341" fmla="*/ 1031837 w 1897259"/>
                <a:gd name="connsiteY341" fmla="*/ 270929 h 1104362"/>
                <a:gd name="connsiteX342" fmla="*/ 1034865 w 1897259"/>
                <a:gd name="connsiteY342" fmla="*/ 301341 h 1104362"/>
                <a:gd name="connsiteX343" fmla="*/ 1037895 w 1897259"/>
                <a:gd name="connsiteY343" fmla="*/ 332743 h 1104362"/>
                <a:gd name="connsiteX344" fmla="*/ 1040914 w 1897259"/>
                <a:gd name="connsiteY344" fmla="*/ 365010 h 1104362"/>
                <a:gd name="connsiteX345" fmla="*/ 1043943 w 1897259"/>
                <a:gd name="connsiteY345" fmla="*/ 398016 h 1104362"/>
                <a:gd name="connsiteX346" fmla="*/ 1046972 w 1897259"/>
                <a:gd name="connsiteY346" fmla="*/ 431631 h 1104362"/>
                <a:gd name="connsiteX347" fmla="*/ 1049991 w 1897259"/>
                <a:gd name="connsiteY347" fmla="*/ 465722 h 1104362"/>
                <a:gd name="connsiteX348" fmla="*/ 1053020 w 1897259"/>
                <a:gd name="connsiteY348" fmla="*/ 500154 h 1104362"/>
                <a:gd name="connsiteX349" fmla="*/ 1056049 w 1897259"/>
                <a:gd name="connsiteY349" fmla="*/ 534791 h 1104362"/>
                <a:gd name="connsiteX350" fmla="*/ 1059078 w 1897259"/>
                <a:gd name="connsiteY350" fmla="*/ 569497 h 1104362"/>
                <a:gd name="connsiteX351" fmla="*/ 1062098 w 1897259"/>
                <a:gd name="connsiteY351" fmla="*/ 604134 h 1104362"/>
                <a:gd name="connsiteX352" fmla="*/ 1065126 w 1897259"/>
                <a:gd name="connsiteY352" fmla="*/ 638567 h 1104362"/>
                <a:gd name="connsiteX353" fmla="*/ 1068155 w 1897259"/>
                <a:gd name="connsiteY353" fmla="*/ 672658 h 1104362"/>
                <a:gd name="connsiteX354" fmla="*/ 1071175 w 1897259"/>
                <a:gd name="connsiteY354" fmla="*/ 706274 h 1104362"/>
                <a:gd name="connsiteX355" fmla="*/ 1074204 w 1897259"/>
                <a:gd name="connsiteY355" fmla="*/ 739278 h 1104362"/>
                <a:gd name="connsiteX356" fmla="*/ 1077233 w 1897259"/>
                <a:gd name="connsiteY356" fmla="*/ 771549 h 1104362"/>
                <a:gd name="connsiteX357" fmla="*/ 1080252 w 1897259"/>
                <a:gd name="connsiteY357" fmla="*/ 802953 h 1104362"/>
                <a:gd name="connsiteX358" fmla="*/ 1083281 w 1897259"/>
                <a:gd name="connsiteY358" fmla="*/ 833366 h 1104362"/>
                <a:gd name="connsiteX359" fmla="*/ 1086310 w 1897259"/>
                <a:gd name="connsiteY359" fmla="*/ 862675 h 1104362"/>
                <a:gd name="connsiteX360" fmla="*/ 1089329 w 1897259"/>
                <a:gd name="connsiteY360" fmla="*/ 890754 h 1104362"/>
                <a:gd name="connsiteX361" fmla="*/ 1092359 w 1897259"/>
                <a:gd name="connsiteY361" fmla="*/ 917491 h 1104362"/>
                <a:gd name="connsiteX362" fmla="*/ 1095387 w 1897259"/>
                <a:gd name="connsiteY362" fmla="*/ 942799 h 1104362"/>
                <a:gd name="connsiteX363" fmla="*/ 1098407 w 1897259"/>
                <a:gd name="connsiteY363" fmla="*/ 966554 h 1104362"/>
                <a:gd name="connsiteX364" fmla="*/ 1101436 w 1897259"/>
                <a:gd name="connsiteY364" fmla="*/ 988681 h 1104362"/>
                <a:gd name="connsiteX365" fmla="*/ 1104465 w 1897259"/>
                <a:gd name="connsiteY365" fmla="*/ 1009083 h 1104362"/>
                <a:gd name="connsiteX366" fmla="*/ 1107484 w 1897259"/>
                <a:gd name="connsiteY366" fmla="*/ 1027676 h 1104362"/>
                <a:gd name="connsiteX367" fmla="*/ 1110513 w 1897259"/>
                <a:gd name="connsiteY367" fmla="*/ 1044402 h 1104362"/>
                <a:gd name="connsiteX368" fmla="*/ 1113542 w 1897259"/>
                <a:gd name="connsiteY368" fmla="*/ 1059175 h 1104362"/>
                <a:gd name="connsiteX369" fmla="*/ 1116562 w 1897259"/>
                <a:gd name="connsiteY369" fmla="*/ 1071958 h 1104362"/>
                <a:gd name="connsiteX370" fmla="*/ 1119590 w 1897259"/>
                <a:gd name="connsiteY370" fmla="*/ 1082683 h 1104362"/>
                <a:gd name="connsiteX371" fmla="*/ 1122619 w 1897259"/>
                <a:gd name="connsiteY371" fmla="*/ 1091313 h 1104362"/>
                <a:gd name="connsiteX372" fmla="*/ 1125639 w 1897259"/>
                <a:gd name="connsiteY372" fmla="*/ 1097818 h 1104362"/>
                <a:gd name="connsiteX373" fmla="*/ 1128668 w 1897259"/>
                <a:gd name="connsiteY373" fmla="*/ 1102171 h 1104362"/>
                <a:gd name="connsiteX374" fmla="*/ 1131697 w 1897259"/>
                <a:gd name="connsiteY374" fmla="*/ 1104352 h 1104362"/>
                <a:gd name="connsiteX375" fmla="*/ 1134726 w 1897259"/>
                <a:gd name="connsiteY375" fmla="*/ 1104362 h 1104362"/>
                <a:gd name="connsiteX376" fmla="*/ 1137745 w 1897259"/>
                <a:gd name="connsiteY376" fmla="*/ 1102181 h 1104362"/>
                <a:gd name="connsiteX377" fmla="*/ 1140774 w 1897259"/>
                <a:gd name="connsiteY377" fmla="*/ 1097837 h 1104362"/>
                <a:gd name="connsiteX378" fmla="*/ 1143803 w 1897259"/>
                <a:gd name="connsiteY378" fmla="*/ 1091332 h 1104362"/>
                <a:gd name="connsiteX379" fmla="*/ 1146822 w 1897259"/>
                <a:gd name="connsiteY379" fmla="*/ 1082702 h 1104362"/>
                <a:gd name="connsiteX380" fmla="*/ 1149851 w 1897259"/>
                <a:gd name="connsiteY380" fmla="*/ 1071977 h 1104362"/>
                <a:gd name="connsiteX381" fmla="*/ 1152880 w 1897259"/>
                <a:gd name="connsiteY381" fmla="*/ 1059204 h 1104362"/>
                <a:gd name="connsiteX382" fmla="*/ 1155900 w 1897259"/>
                <a:gd name="connsiteY382" fmla="*/ 1044431 h 1104362"/>
                <a:gd name="connsiteX383" fmla="*/ 1158929 w 1897259"/>
                <a:gd name="connsiteY383" fmla="*/ 1027714 h 1104362"/>
                <a:gd name="connsiteX384" fmla="*/ 1161958 w 1897259"/>
                <a:gd name="connsiteY384" fmla="*/ 1009121 h 1104362"/>
                <a:gd name="connsiteX385" fmla="*/ 1164977 w 1897259"/>
                <a:gd name="connsiteY385" fmla="*/ 988719 h 1104362"/>
                <a:gd name="connsiteX386" fmla="*/ 1168006 w 1897259"/>
                <a:gd name="connsiteY386" fmla="*/ 966602 h 1104362"/>
                <a:gd name="connsiteX387" fmla="*/ 1171035 w 1897259"/>
                <a:gd name="connsiteY387" fmla="*/ 942846 h 1104362"/>
                <a:gd name="connsiteX388" fmla="*/ 1174054 w 1897259"/>
                <a:gd name="connsiteY388" fmla="*/ 917548 h 1104362"/>
                <a:gd name="connsiteX389" fmla="*/ 1177083 w 1897259"/>
                <a:gd name="connsiteY389" fmla="*/ 890802 h 1104362"/>
                <a:gd name="connsiteX390" fmla="*/ 1180112 w 1897259"/>
                <a:gd name="connsiteY390" fmla="*/ 862732 h 1104362"/>
                <a:gd name="connsiteX391" fmla="*/ 1183132 w 1897259"/>
                <a:gd name="connsiteY391" fmla="*/ 833433 h 1104362"/>
                <a:gd name="connsiteX392" fmla="*/ 1186161 w 1897259"/>
                <a:gd name="connsiteY392" fmla="*/ 803019 h 1104362"/>
                <a:gd name="connsiteX393" fmla="*/ 1189190 w 1897259"/>
                <a:gd name="connsiteY393" fmla="*/ 771616 h 1104362"/>
                <a:gd name="connsiteX394" fmla="*/ 1192209 w 1897259"/>
                <a:gd name="connsiteY394" fmla="*/ 739345 h 1104362"/>
                <a:gd name="connsiteX395" fmla="*/ 1195238 w 1897259"/>
                <a:gd name="connsiteY395" fmla="*/ 706341 h 1104362"/>
                <a:gd name="connsiteX396" fmla="*/ 1198267 w 1897259"/>
                <a:gd name="connsiteY396" fmla="*/ 672726 h 1104362"/>
                <a:gd name="connsiteX397" fmla="*/ 1201296 w 1897259"/>
                <a:gd name="connsiteY397" fmla="*/ 638635 h 1104362"/>
                <a:gd name="connsiteX398" fmla="*/ 1204315 w 1897259"/>
                <a:gd name="connsiteY398" fmla="*/ 604203 h 1104362"/>
                <a:gd name="connsiteX399" fmla="*/ 1207344 w 1897259"/>
                <a:gd name="connsiteY399" fmla="*/ 569566 h 1104362"/>
                <a:gd name="connsiteX400" fmla="*/ 1210373 w 1897259"/>
                <a:gd name="connsiteY400" fmla="*/ 534860 h 1104362"/>
                <a:gd name="connsiteX401" fmla="*/ 1213393 w 1897259"/>
                <a:gd name="connsiteY401" fmla="*/ 500223 h 1104362"/>
                <a:gd name="connsiteX402" fmla="*/ 1216422 w 1897259"/>
                <a:gd name="connsiteY402" fmla="*/ 465791 h 1104362"/>
                <a:gd name="connsiteX403" fmla="*/ 1219450 w 1897259"/>
                <a:gd name="connsiteY403" fmla="*/ 431699 h 1104362"/>
                <a:gd name="connsiteX404" fmla="*/ 1222470 w 1897259"/>
                <a:gd name="connsiteY404" fmla="*/ 398083 h 1104362"/>
                <a:gd name="connsiteX405" fmla="*/ 1225499 w 1897259"/>
                <a:gd name="connsiteY405" fmla="*/ 365075 h 1104362"/>
                <a:gd name="connsiteX406" fmla="*/ 1228528 w 1897259"/>
                <a:gd name="connsiteY406" fmla="*/ 332806 h 1104362"/>
                <a:gd name="connsiteX407" fmla="*/ 1231547 w 1897259"/>
                <a:gd name="connsiteY407" fmla="*/ 301402 h 1104362"/>
                <a:gd name="connsiteX408" fmla="*/ 1234576 w 1897259"/>
                <a:gd name="connsiteY408" fmla="*/ 270988 h 1104362"/>
                <a:gd name="connsiteX409" fmla="*/ 1237605 w 1897259"/>
                <a:gd name="connsiteY409" fmla="*/ 241685 h 1104362"/>
                <a:gd name="connsiteX410" fmla="*/ 1240625 w 1897259"/>
                <a:gd name="connsiteY410" fmla="*/ 213606 h 1104362"/>
                <a:gd name="connsiteX411" fmla="*/ 1243654 w 1897259"/>
                <a:gd name="connsiteY411" fmla="*/ 186862 h 1104362"/>
                <a:gd name="connsiteX412" fmla="*/ 1246683 w 1897259"/>
                <a:gd name="connsiteY412" fmla="*/ 161562 h 1104362"/>
                <a:gd name="connsiteX413" fmla="*/ 1249702 w 1897259"/>
                <a:gd name="connsiteY413" fmla="*/ 137803 h 1104362"/>
                <a:gd name="connsiteX414" fmla="*/ 1252731 w 1897259"/>
                <a:gd name="connsiteY414" fmla="*/ 115679 h 1104362"/>
                <a:gd name="connsiteX415" fmla="*/ 1255760 w 1897259"/>
                <a:gd name="connsiteY415" fmla="*/ 95278 h 1104362"/>
                <a:gd name="connsiteX416" fmla="*/ 1258779 w 1897259"/>
                <a:gd name="connsiteY416" fmla="*/ 76679 h 1104362"/>
                <a:gd name="connsiteX417" fmla="*/ 1261808 w 1897259"/>
                <a:gd name="connsiteY417" fmla="*/ 59958 h 1104362"/>
                <a:gd name="connsiteX418" fmla="*/ 1264837 w 1897259"/>
                <a:gd name="connsiteY418" fmla="*/ 45179 h 1104362"/>
                <a:gd name="connsiteX419" fmla="*/ 1267866 w 1897259"/>
                <a:gd name="connsiteY419" fmla="*/ 32401 h 1104362"/>
                <a:gd name="connsiteX420" fmla="*/ 1270886 w 1897259"/>
                <a:gd name="connsiteY420" fmla="*/ 21674 h 1104362"/>
                <a:gd name="connsiteX421" fmla="*/ 1273914 w 1897259"/>
                <a:gd name="connsiteY421" fmla="*/ 13041 h 1104362"/>
                <a:gd name="connsiteX422" fmla="*/ 1276943 w 1897259"/>
                <a:gd name="connsiteY422" fmla="*/ 6535 h 1104362"/>
                <a:gd name="connsiteX423" fmla="*/ 1279963 w 1897259"/>
                <a:gd name="connsiteY423" fmla="*/ 2184 h 1104362"/>
                <a:gd name="connsiteX424" fmla="*/ 1282992 w 1897259"/>
                <a:gd name="connsiteY424" fmla="*/ 2 h 1104362"/>
                <a:gd name="connsiteX425" fmla="*/ 1286021 w 1897259"/>
                <a:gd name="connsiteY425" fmla="*/ 0 h 1104362"/>
                <a:gd name="connsiteX426" fmla="*/ 1289040 w 1897259"/>
                <a:gd name="connsiteY426" fmla="*/ 2177 h 1104362"/>
                <a:gd name="connsiteX427" fmla="*/ 1292069 w 1897259"/>
                <a:gd name="connsiteY427" fmla="*/ 6525 h 1104362"/>
                <a:gd name="connsiteX428" fmla="*/ 1295098 w 1897259"/>
                <a:gd name="connsiteY428" fmla="*/ 13025 h 1104362"/>
                <a:gd name="connsiteX429" fmla="*/ 1298117 w 1897259"/>
                <a:gd name="connsiteY429" fmla="*/ 21654 h 1104362"/>
                <a:gd name="connsiteX430" fmla="*/ 1301147 w 1897259"/>
                <a:gd name="connsiteY430" fmla="*/ 32377 h 1104362"/>
                <a:gd name="connsiteX431" fmla="*/ 1304175 w 1897259"/>
                <a:gd name="connsiteY431" fmla="*/ 45151 h 1104362"/>
                <a:gd name="connsiteX432" fmla="*/ 1307195 w 1897259"/>
                <a:gd name="connsiteY432" fmla="*/ 59927 h 1104362"/>
                <a:gd name="connsiteX433" fmla="*/ 1310224 w 1897259"/>
                <a:gd name="connsiteY433" fmla="*/ 76644 h 1104362"/>
                <a:gd name="connsiteX434" fmla="*/ 1313253 w 1897259"/>
                <a:gd name="connsiteY434" fmla="*/ 95239 h 1104362"/>
                <a:gd name="connsiteX435" fmla="*/ 1316282 w 1897259"/>
                <a:gd name="connsiteY435" fmla="*/ 115636 h 1104362"/>
                <a:gd name="connsiteX436" fmla="*/ 1319301 w 1897259"/>
                <a:gd name="connsiteY436" fmla="*/ 137756 h 1104362"/>
                <a:gd name="connsiteX437" fmla="*/ 1322330 w 1897259"/>
                <a:gd name="connsiteY437" fmla="*/ 161513 h 1104362"/>
                <a:gd name="connsiteX438" fmla="*/ 1325350 w 1897259"/>
                <a:gd name="connsiteY438" fmla="*/ 186811 h 1104362"/>
                <a:gd name="connsiteX439" fmla="*/ 1328378 w 1897259"/>
                <a:gd name="connsiteY439" fmla="*/ 213551 h 1104362"/>
                <a:gd name="connsiteX440" fmla="*/ 1331407 w 1897259"/>
                <a:gd name="connsiteY440" fmla="*/ 241627 h 1104362"/>
                <a:gd name="connsiteX441" fmla="*/ 1334436 w 1897259"/>
                <a:gd name="connsiteY441" fmla="*/ 270929 h 1104362"/>
                <a:gd name="connsiteX442" fmla="*/ 1337456 w 1897259"/>
                <a:gd name="connsiteY442" fmla="*/ 301341 h 1104362"/>
                <a:gd name="connsiteX443" fmla="*/ 1340485 w 1897259"/>
                <a:gd name="connsiteY443" fmla="*/ 332743 h 1104362"/>
                <a:gd name="connsiteX444" fmla="*/ 1343514 w 1897259"/>
                <a:gd name="connsiteY444" fmla="*/ 365010 h 1104362"/>
                <a:gd name="connsiteX445" fmla="*/ 1346533 w 1897259"/>
                <a:gd name="connsiteY445" fmla="*/ 398016 h 1104362"/>
                <a:gd name="connsiteX446" fmla="*/ 1349562 w 1897259"/>
                <a:gd name="connsiteY446" fmla="*/ 431631 h 1104362"/>
                <a:gd name="connsiteX447" fmla="*/ 1352591 w 1897259"/>
                <a:gd name="connsiteY447" fmla="*/ 465722 h 1104362"/>
                <a:gd name="connsiteX448" fmla="*/ 1355610 w 1897259"/>
                <a:gd name="connsiteY448" fmla="*/ 500154 h 1104362"/>
                <a:gd name="connsiteX449" fmla="*/ 1358639 w 1897259"/>
                <a:gd name="connsiteY449" fmla="*/ 534791 h 1104362"/>
                <a:gd name="connsiteX450" fmla="*/ 1361668 w 1897259"/>
                <a:gd name="connsiteY450" fmla="*/ 569497 h 1104362"/>
                <a:gd name="connsiteX451" fmla="*/ 1364688 w 1897259"/>
                <a:gd name="connsiteY451" fmla="*/ 604134 h 1104362"/>
                <a:gd name="connsiteX452" fmla="*/ 1367717 w 1897259"/>
                <a:gd name="connsiteY452" fmla="*/ 638567 h 1104362"/>
                <a:gd name="connsiteX453" fmla="*/ 1370746 w 1897259"/>
                <a:gd name="connsiteY453" fmla="*/ 672658 h 1104362"/>
                <a:gd name="connsiteX454" fmla="*/ 1373775 w 1897259"/>
                <a:gd name="connsiteY454" fmla="*/ 706274 h 1104362"/>
                <a:gd name="connsiteX455" fmla="*/ 1376794 w 1897259"/>
                <a:gd name="connsiteY455" fmla="*/ 739278 h 1104362"/>
                <a:gd name="connsiteX456" fmla="*/ 1379823 w 1897259"/>
                <a:gd name="connsiteY456" fmla="*/ 771549 h 1104362"/>
                <a:gd name="connsiteX457" fmla="*/ 1382852 w 1897259"/>
                <a:gd name="connsiteY457" fmla="*/ 802953 h 1104362"/>
                <a:gd name="connsiteX458" fmla="*/ 1385871 w 1897259"/>
                <a:gd name="connsiteY458" fmla="*/ 833366 h 1104362"/>
                <a:gd name="connsiteX459" fmla="*/ 1388900 w 1897259"/>
                <a:gd name="connsiteY459" fmla="*/ 862675 h 1104362"/>
                <a:gd name="connsiteX460" fmla="*/ 1391929 w 1897259"/>
                <a:gd name="connsiteY460" fmla="*/ 890754 h 1104362"/>
                <a:gd name="connsiteX461" fmla="*/ 1394949 w 1897259"/>
                <a:gd name="connsiteY461" fmla="*/ 917491 h 1104362"/>
                <a:gd name="connsiteX462" fmla="*/ 1397978 w 1897259"/>
                <a:gd name="connsiteY462" fmla="*/ 942799 h 1104362"/>
                <a:gd name="connsiteX463" fmla="*/ 1401007 w 1897259"/>
                <a:gd name="connsiteY463" fmla="*/ 966554 h 1104362"/>
                <a:gd name="connsiteX464" fmla="*/ 1404026 w 1897259"/>
                <a:gd name="connsiteY464" fmla="*/ 988681 h 1104362"/>
                <a:gd name="connsiteX465" fmla="*/ 1407055 w 1897259"/>
                <a:gd name="connsiteY465" fmla="*/ 1009083 h 1104362"/>
                <a:gd name="connsiteX466" fmla="*/ 1410084 w 1897259"/>
                <a:gd name="connsiteY466" fmla="*/ 1027676 h 1104362"/>
                <a:gd name="connsiteX467" fmla="*/ 1413103 w 1897259"/>
                <a:gd name="connsiteY467" fmla="*/ 1044402 h 1104362"/>
                <a:gd name="connsiteX468" fmla="*/ 1416132 w 1897259"/>
                <a:gd name="connsiteY468" fmla="*/ 1059175 h 1104362"/>
                <a:gd name="connsiteX469" fmla="*/ 1419161 w 1897259"/>
                <a:gd name="connsiteY469" fmla="*/ 1071958 h 1104362"/>
                <a:gd name="connsiteX470" fmla="*/ 1422181 w 1897259"/>
                <a:gd name="connsiteY470" fmla="*/ 1082683 h 1104362"/>
                <a:gd name="connsiteX471" fmla="*/ 1425210 w 1897259"/>
                <a:gd name="connsiteY471" fmla="*/ 1091313 h 1104362"/>
                <a:gd name="connsiteX472" fmla="*/ 1428239 w 1897259"/>
                <a:gd name="connsiteY472" fmla="*/ 1097818 h 1104362"/>
                <a:gd name="connsiteX473" fmla="*/ 1431258 w 1897259"/>
                <a:gd name="connsiteY473" fmla="*/ 1102171 h 1104362"/>
                <a:gd name="connsiteX474" fmla="*/ 1434287 w 1897259"/>
                <a:gd name="connsiteY474" fmla="*/ 1104352 h 1104362"/>
                <a:gd name="connsiteX475" fmla="*/ 1437316 w 1897259"/>
                <a:gd name="connsiteY475" fmla="*/ 1104362 h 1104362"/>
                <a:gd name="connsiteX476" fmla="*/ 1440345 w 1897259"/>
                <a:gd name="connsiteY476" fmla="*/ 1102181 h 1104362"/>
                <a:gd name="connsiteX477" fmla="*/ 1443364 w 1897259"/>
                <a:gd name="connsiteY477" fmla="*/ 1097837 h 1104362"/>
                <a:gd name="connsiteX478" fmla="*/ 1446393 w 1897259"/>
                <a:gd name="connsiteY478" fmla="*/ 1091332 h 1104362"/>
                <a:gd name="connsiteX479" fmla="*/ 1449422 w 1897259"/>
                <a:gd name="connsiteY479" fmla="*/ 1082702 h 1104362"/>
                <a:gd name="connsiteX480" fmla="*/ 1452441 w 1897259"/>
                <a:gd name="connsiteY480" fmla="*/ 1071977 h 1104362"/>
                <a:gd name="connsiteX481" fmla="*/ 1455471 w 1897259"/>
                <a:gd name="connsiteY481" fmla="*/ 1059204 h 1104362"/>
                <a:gd name="connsiteX482" fmla="*/ 1458499 w 1897259"/>
                <a:gd name="connsiteY482" fmla="*/ 1044431 h 1104362"/>
                <a:gd name="connsiteX483" fmla="*/ 1461519 w 1897259"/>
                <a:gd name="connsiteY483" fmla="*/ 1027714 h 1104362"/>
                <a:gd name="connsiteX484" fmla="*/ 1464548 w 1897259"/>
                <a:gd name="connsiteY484" fmla="*/ 1009121 h 1104362"/>
                <a:gd name="connsiteX485" fmla="*/ 1467577 w 1897259"/>
                <a:gd name="connsiteY485" fmla="*/ 988719 h 1104362"/>
                <a:gd name="connsiteX486" fmla="*/ 1470596 w 1897259"/>
                <a:gd name="connsiteY486" fmla="*/ 966602 h 1104362"/>
                <a:gd name="connsiteX487" fmla="*/ 1473625 w 1897259"/>
                <a:gd name="connsiteY487" fmla="*/ 942846 h 1104362"/>
                <a:gd name="connsiteX488" fmla="*/ 1476654 w 1897259"/>
                <a:gd name="connsiteY488" fmla="*/ 917548 h 1104362"/>
                <a:gd name="connsiteX489" fmla="*/ 1479674 w 1897259"/>
                <a:gd name="connsiteY489" fmla="*/ 890802 h 1104362"/>
                <a:gd name="connsiteX490" fmla="*/ 1482702 w 1897259"/>
                <a:gd name="connsiteY490" fmla="*/ 862732 h 1104362"/>
                <a:gd name="connsiteX491" fmla="*/ 1485731 w 1897259"/>
                <a:gd name="connsiteY491" fmla="*/ 833433 h 1104362"/>
                <a:gd name="connsiteX492" fmla="*/ 1488751 w 1897259"/>
                <a:gd name="connsiteY492" fmla="*/ 803019 h 1104362"/>
                <a:gd name="connsiteX493" fmla="*/ 1491780 w 1897259"/>
                <a:gd name="connsiteY493" fmla="*/ 771616 h 1104362"/>
                <a:gd name="connsiteX494" fmla="*/ 1494809 w 1897259"/>
                <a:gd name="connsiteY494" fmla="*/ 739345 h 1104362"/>
                <a:gd name="connsiteX495" fmla="*/ 1497828 w 1897259"/>
                <a:gd name="connsiteY495" fmla="*/ 706341 h 1104362"/>
                <a:gd name="connsiteX496" fmla="*/ 1500857 w 1897259"/>
                <a:gd name="connsiteY496" fmla="*/ 672726 h 1104362"/>
                <a:gd name="connsiteX497" fmla="*/ 1503886 w 1897259"/>
                <a:gd name="connsiteY497" fmla="*/ 638635 h 1104362"/>
                <a:gd name="connsiteX498" fmla="*/ 1506905 w 1897259"/>
                <a:gd name="connsiteY498" fmla="*/ 604203 h 1104362"/>
                <a:gd name="connsiteX499" fmla="*/ 1509934 w 1897259"/>
                <a:gd name="connsiteY499" fmla="*/ 569566 h 1104362"/>
                <a:gd name="connsiteX500" fmla="*/ 1512963 w 1897259"/>
                <a:gd name="connsiteY500" fmla="*/ 534860 h 1104362"/>
                <a:gd name="connsiteX501" fmla="*/ 1515992 w 1897259"/>
                <a:gd name="connsiteY501" fmla="*/ 500223 h 1104362"/>
                <a:gd name="connsiteX502" fmla="*/ 1519012 w 1897259"/>
                <a:gd name="connsiteY502" fmla="*/ 465791 h 1104362"/>
                <a:gd name="connsiteX503" fmla="*/ 1522041 w 1897259"/>
                <a:gd name="connsiteY503" fmla="*/ 431699 h 1104362"/>
                <a:gd name="connsiteX504" fmla="*/ 1525070 w 1897259"/>
                <a:gd name="connsiteY504" fmla="*/ 398083 h 1104362"/>
                <a:gd name="connsiteX505" fmla="*/ 1528089 w 1897259"/>
                <a:gd name="connsiteY505" fmla="*/ 365075 h 1104362"/>
                <a:gd name="connsiteX506" fmla="*/ 1531118 w 1897259"/>
                <a:gd name="connsiteY506" fmla="*/ 332806 h 1104362"/>
                <a:gd name="connsiteX507" fmla="*/ 1534147 w 1897259"/>
                <a:gd name="connsiteY507" fmla="*/ 301402 h 1104362"/>
                <a:gd name="connsiteX508" fmla="*/ 1537166 w 1897259"/>
                <a:gd name="connsiteY508" fmla="*/ 270988 h 1104362"/>
                <a:gd name="connsiteX509" fmla="*/ 1540195 w 1897259"/>
                <a:gd name="connsiteY509" fmla="*/ 241685 h 1104362"/>
                <a:gd name="connsiteX510" fmla="*/ 1543224 w 1897259"/>
                <a:gd name="connsiteY510" fmla="*/ 213606 h 1104362"/>
                <a:gd name="connsiteX511" fmla="*/ 1546244 w 1897259"/>
                <a:gd name="connsiteY511" fmla="*/ 186862 h 1104362"/>
                <a:gd name="connsiteX512" fmla="*/ 1549273 w 1897259"/>
                <a:gd name="connsiteY512" fmla="*/ 161562 h 1104362"/>
                <a:gd name="connsiteX513" fmla="*/ 1552302 w 1897259"/>
                <a:gd name="connsiteY513" fmla="*/ 137803 h 1104362"/>
                <a:gd name="connsiteX514" fmla="*/ 1555321 w 1897259"/>
                <a:gd name="connsiteY514" fmla="*/ 115679 h 1104362"/>
                <a:gd name="connsiteX515" fmla="*/ 1558350 w 1897259"/>
                <a:gd name="connsiteY515" fmla="*/ 95278 h 1104362"/>
                <a:gd name="connsiteX516" fmla="*/ 1561379 w 1897259"/>
                <a:gd name="connsiteY516" fmla="*/ 76679 h 1104362"/>
                <a:gd name="connsiteX517" fmla="*/ 1564398 w 1897259"/>
                <a:gd name="connsiteY517" fmla="*/ 59958 h 1104362"/>
                <a:gd name="connsiteX518" fmla="*/ 1567427 w 1897259"/>
                <a:gd name="connsiteY518" fmla="*/ 45179 h 1104362"/>
                <a:gd name="connsiteX519" fmla="*/ 1570456 w 1897259"/>
                <a:gd name="connsiteY519" fmla="*/ 32401 h 1104362"/>
                <a:gd name="connsiteX520" fmla="*/ 1573476 w 1897259"/>
                <a:gd name="connsiteY520" fmla="*/ 21674 h 1104362"/>
                <a:gd name="connsiteX521" fmla="*/ 1576505 w 1897259"/>
                <a:gd name="connsiteY521" fmla="*/ 13041 h 1104362"/>
                <a:gd name="connsiteX522" fmla="*/ 1579534 w 1897259"/>
                <a:gd name="connsiteY522" fmla="*/ 6535 h 1104362"/>
                <a:gd name="connsiteX523" fmla="*/ 1582553 w 1897259"/>
                <a:gd name="connsiteY523" fmla="*/ 2184 h 1104362"/>
                <a:gd name="connsiteX524" fmla="*/ 1585582 w 1897259"/>
                <a:gd name="connsiteY524" fmla="*/ 2 h 1104362"/>
                <a:gd name="connsiteX525" fmla="*/ 1588611 w 1897259"/>
                <a:gd name="connsiteY525" fmla="*/ 0 h 1104362"/>
                <a:gd name="connsiteX526" fmla="*/ 1591640 w 1897259"/>
                <a:gd name="connsiteY526" fmla="*/ 2177 h 1104362"/>
                <a:gd name="connsiteX527" fmla="*/ 1594659 w 1897259"/>
                <a:gd name="connsiteY527" fmla="*/ 6525 h 1104362"/>
                <a:gd name="connsiteX528" fmla="*/ 1597688 w 1897259"/>
                <a:gd name="connsiteY528" fmla="*/ 13025 h 1104362"/>
                <a:gd name="connsiteX529" fmla="*/ 1600717 w 1897259"/>
                <a:gd name="connsiteY529" fmla="*/ 21654 h 1104362"/>
                <a:gd name="connsiteX530" fmla="*/ 1603737 w 1897259"/>
                <a:gd name="connsiteY530" fmla="*/ 32377 h 1104362"/>
                <a:gd name="connsiteX531" fmla="*/ 1606766 w 1897259"/>
                <a:gd name="connsiteY531" fmla="*/ 45151 h 1104362"/>
                <a:gd name="connsiteX532" fmla="*/ 1609795 w 1897259"/>
                <a:gd name="connsiteY532" fmla="*/ 59927 h 1104362"/>
                <a:gd name="connsiteX533" fmla="*/ 1612814 w 1897259"/>
                <a:gd name="connsiteY533" fmla="*/ 76644 h 1104362"/>
                <a:gd name="connsiteX534" fmla="*/ 1615843 w 1897259"/>
                <a:gd name="connsiteY534" fmla="*/ 95239 h 1104362"/>
                <a:gd name="connsiteX535" fmla="*/ 1618872 w 1897259"/>
                <a:gd name="connsiteY535" fmla="*/ 115636 h 1104362"/>
                <a:gd name="connsiteX536" fmla="*/ 1621891 w 1897259"/>
                <a:gd name="connsiteY536" fmla="*/ 137756 h 1104362"/>
                <a:gd name="connsiteX537" fmla="*/ 1624920 w 1897259"/>
                <a:gd name="connsiteY537" fmla="*/ 161513 h 1104362"/>
                <a:gd name="connsiteX538" fmla="*/ 1627949 w 1897259"/>
                <a:gd name="connsiteY538" fmla="*/ 186811 h 1104362"/>
                <a:gd name="connsiteX539" fmla="*/ 1630969 w 1897259"/>
                <a:gd name="connsiteY539" fmla="*/ 213551 h 1104362"/>
                <a:gd name="connsiteX540" fmla="*/ 1633998 w 1897259"/>
                <a:gd name="connsiteY540" fmla="*/ 241627 h 1104362"/>
                <a:gd name="connsiteX541" fmla="*/ 1637027 w 1897259"/>
                <a:gd name="connsiteY541" fmla="*/ 270929 h 1104362"/>
                <a:gd name="connsiteX542" fmla="*/ 1640046 w 1897259"/>
                <a:gd name="connsiteY542" fmla="*/ 301341 h 1104362"/>
                <a:gd name="connsiteX543" fmla="*/ 1643075 w 1897259"/>
                <a:gd name="connsiteY543" fmla="*/ 332743 h 1104362"/>
                <a:gd name="connsiteX544" fmla="*/ 1646104 w 1897259"/>
                <a:gd name="connsiteY544" fmla="*/ 365010 h 1104362"/>
                <a:gd name="connsiteX545" fmla="*/ 1649123 w 1897259"/>
                <a:gd name="connsiteY545" fmla="*/ 398016 h 1104362"/>
                <a:gd name="connsiteX546" fmla="*/ 1652152 w 1897259"/>
                <a:gd name="connsiteY546" fmla="*/ 431631 h 1104362"/>
                <a:gd name="connsiteX547" fmla="*/ 1655181 w 1897259"/>
                <a:gd name="connsiteY547" fmla="*/ 465722 h 1104362"/>
                <a:gd name="connsiteX548" fmla="*/ 1658210 w 1897259"/>
                <a:gd name="connsiteY548" fmla="*/ 500154 h 1104362"/>
                <a:gd name="connsiteX549" fmla="*/ 1661230 w 1897259"/>
                <a:gd name="connsiteY549" fmla="*/ 534791 h 1104362"/>
                <a:gd name="connsiteX550" fmla="*/ 1664259 w 1897259"/>
                <a:gd name="connsiteY550" fmla="*/ 569497 h 1104362"/>
                <a:gd name="connsiteX551" fmla="*/ 1667287 w 1897259"/>
                <a:gd name="connsiteY551" fmla="*/ 604134 h 1104362"/>
                <a:gd name="connsiteX552" fmla="*/ 1670307 w 1897259"/>
                <a:gd name="connsiteY552" fmla="*/ 638567 h 1104362"/>
                <a:gd name="connsiteX553" fmla="*/ 1673336 w 1897259"/>
                <a:gd name="connsiteY553" fmla="*/ 672658 h 1104362"/>
                <a:gd name="connsiteX554" fmla="*/ 1676365 w 1897259"/>
                <a:gd name="connsiteY554" fmla="*/ 706274 h 1104362"/>
                <a:gd name="connsiteX555" fmla="*/ 1679384 w 1897259"/>
                <a:gd name="connsiteY555" fmla="*/ 739278 h 1104362"/>
                <a:gd name="connsiteX556" fmla="*/ 1682413 w 1897259"/>
                <a:gd name="connsiteY556" fmla="*/ 771549 h 1104362"/>
                <a:gd name="connsiteX557" fmla="*/ 1685442 w 1897259"/>
                <a:gd name="connsiteY557" fmla="*/ 802953 h 1104362"/>
                <a:gd name="connsiteX558" fmla="*/ 1688462 w 1897259"/>
                <a:gd name="connsiteY558" fmla="*/ 833366 h 1104362"/>
                <a:gd name="connsiteX559" fmla="*/ 1691490 w 1897259"/>
                <a:gd name="connsiteY559" fmla="*/ 862675 h 1104362"/>
                <a:gd name="connsiteX560" fmla="*/ 1694519 w 1897259"/>
                <a:gd name="connsiteY560" fmla="*/ 890754 h 1104362"/>
                <a:gd name="connsiteX561" fmla="*/ 1697548 w 1897259"/>
                <a:gd name="connsiteY561" fmla="*/ 917491 h 1104362"/>
                <a:gd name="connsiteX562" fmla="*/ 1700568 w 1897259"/>
                <a:gd name="connsiteY562" fmla="*/ 942799 h 1104362"/>
                <a:gd name="connsiteX563" fmla="*/ 1703597 w 1897259"/>
                <a:gd name="connsiteY563" fmla="*/ 966554 h 1104362"/>
                <a:gd name="connsiteX564" fmla="*/ 1706616 w 1897259"/>
                <a:gd name="connsiteY564" fmla="*/ 988681 h 1104362"/>
                <a:gd name="connsiteX565" fmla="*/ 1709645 w 1897259"/>
                <a:gd name="connsiteY565" fmla="*/ 1009083 h 1104362"/>
                <a:gd name="connsiteX566" fmla="*/ 1712674 w 1897259"/>
                <a:gd name="connsiteY566" fmla="*/ 1027676 h 1104362"/>
                <a:gd name="connsiteX567" fmla="*/ 1715703 w 1897259"/>
                <a:gd name="connsiteY567" fmla="*/ 1044402 h 1104362"/>
                <a:gd name="connsiteX568" fmla="*/ 1718722 w 1897259"/>
                <a:gd name="connsiteY568" fmla="*/ 1059175 h 1104362"/>
                <a:gd name="connsiteX569" fmla="*/ 1721751 w 1897259"/>
                <a:gd name="connsiteY569" fmla="*/ 1071958 h 1104362"/>
                <a:gd name="connsiteX570" fmla="*/ 1724780 w 1897259"/>
                <a:gd name="connsiteY570" fmla="*/ 1082683 h 1104362"/>
                <a:gd name="connsiteX571" fmla="*/ 1727800 w 1897259"/>
                <a:gd name="connsiteY571" fmla="*/ 1091313 h 1104362"/>
                <a:gd name="connsiteX572" fmla="*/ 1730829 w 1897259"/>
                <a:gd name="connsiteY572" fmla="*/ 1097818 h 1104362"/>
                <a:gd name="connsiteX573" fmla="*/ 1733858 w 1897259"/>
                <a:gd name="connsiteY573" fmla="*/ 1102171 h 1104362"/>
                <a:gd name="connsiteX574" fmla="*/ 1736877 w 1897259"/>
                <a:gd name="connsiteY574" fmla="*/ 1104352 h 1104362"/>
                <a:gd name="connsiteX575" fmla="*/ 1739906 w 1897259"/>
                <a:gd name="connsiteY575" fmla="*/ 1104362 h 1104362"/>
                <a:gd name="connsiteX576" fmla="*/ 1742935 w 1897259"/>
                <a:gd name="connsiteY576" fmla="*/ 1102181 h 1104362"/>
                <a:gd name="connsiteX577" fmla="*/ 1745954 w 1897259"/>
                <a:gd name="connsiteY577" fmla="*/ 1097837 h 1104362"/>
                <a:gd name="connsiteX578" fmla="*/ 1748983 w 1897259"/>
                <a:gd name="connsiteY578" fmla="*/ 1091332 h 1104362"/>
                <a:gd name="connsiteX579" fmla="*/ 1752012 w 1897259"/>
                <a:gd name="connsiteY579" fmla="*/ 1082702 h 1104362"/>
                <a:gd name="connsiteX580" fmla="*/ 1755032 w 1897259"/>
                <a:gd name="connsiteY580" fmla="*/ 1071977 h 1104362"/>
                <a:gd name="connsiteX581" fmla="*/ 1758061 w 1897259"/>
                <a:gd name="connsiteY581" fmla="*/ 1059204 h 1104362"/>
                <a:gd name="connsiteX582" fmla="*/ 1761090 w 1897259"/>
                <a:gd name="connsiteY582" fmla="*/ 1044431 h 1104362"/>
                <a:gd name="connsiteX583" fmla="*/ 1764119 w 1897259"/>
                <a:gd name="connsiteY583" fmla="*/ 1027714 h 1104362"/>
                <a:gd name="connsiteX584" fmla="*/ 1767138 w 1897259"/>
                <a:gd name="connsiteY584" fmla="*/ 1009121 h 1104362"/>
                <a:gd name="connsiteX585" fmla="*/ 1770167 w 1897259"/>
                <a:gd name="connsiteY585" fmla="*/ 988719 h 1104362"/>
                <a:gd name="connsiteX586" fmla="*/ 1773196 w 1897259"/>
                <a:gd name="connsiteY586" fmla="*/ 966602 h 1104362"/>
                <a:gd name="connsiteX587" fmla="*/ 1776215 w 1897259"/>
                <a:gd name="connsiteY587" fmla="*/ 942846 h 1104362"/>
                <a:gd name="connsiteX588" fmla="*/ 1779244 w 1897259"/>
                <a:gd name="connsiteY588" fmla="*/ 917548 h 1104362"/>
                <a:gd name="connsiteX589" fmla="*/ 1782273 w 1897259"/>
                <a:gd name="connsiteY589" fmla="*/ 890802 h 1104362"/>
                <a:gd name="connsiteX590" fmla="*/ 1785293 w 1897259"/>
                <a:gd name="connsiteY590" fmla="*/ 862732 h 1104362"/>
                <a:gd name="connsiteX591" fmla="*/ 1788322 w 1897259"/>
                <a:gd name="connsiteY591" fmla="*/ 833433 h 1104362"/>
                <a:gd name="connsiteX592" fmla="*/ 1791351 w 1897259"/>
                <a:gd name="connsiteY592" fmla="*/ 803019 h 1104362"/>
                <a:gd name="connsiteX593" fmla="*/ 1794370 w 1897259"/>
                <a:gd name="connsiteY593" fmla="*/ 771616 h 1104362"/>
                <a:gd name="connsiteX594" fmla="*/ 1797399 w 1897259"/>
                <a:gd name="connsiteY594" fmla="*/ 739345 h 1104362"/>
                <a:gd name="connsiteX595" fmla="*/ 1800428 w 1897259"/>
                <a:gd name="connsiteY595" fmla="*/ 706341 h 1104362"/>
                <a:gd name="connsiteX596" fmla="*/ 1803447 w 1897259"/>
                <a:gd name="connsiteY596" fmla="*/ 672726 h 1104362"/>
                <a:gd name="connsiteX597" fmla="*/ 1806476 w 1897259"/>
                <a:gd name="connsiteY597" fmla="*/ 638635 h 1104362"/>
                <a:gd name="connsiteX598" fmla="*/ 1809505 w 1897259"/>
                <a:gd name="connsiteY598" fmla="*/ 604203 h 1104362"/>
                <a:gd name="connsiteX599" fmla="*/ 1812525 w 1897259"/>
                <a:gd name="connsiteY599" fmla="*/ 569566 h 1104362"/>
                <a:gd name="connsiteX600" fmla="*/ 1815554 w 1897259"/>
                <a:gd name="connsiteY600" fmla="*/ 534860 h 1104362"/>
                <a:gd name="connsiteX601" fmla="*/ 1818583 w 1897259"/>
                <a:gd name="connsiteY601" fmla="*/ 500223 h 1104362"/>
                <a:gd name="connsiteX602" fmla="*/ 1821602 w 1897259"/>
                <a:gd name="connsiteY602" fmla="*/ 465791 h 1104362"/>
                <a:gd name="connsiteX603" fmla="*/ 1824631 w 1897259"/>
                <a:gd name="connsiteY603" fmla="*/ 431699 h 1104362"/>
                <a:gd name="connsiteX604" fmla="*/ 1827660 w 1897259"/>
                <a:gd name="connsiteY604" fmla="*/ 398083 h 1104362"/>
                <a:gd name="connsiteX605" fmla="*/ 1830689 w 1897259"/>
                <a:gd name="connsiteY605" fmla="*/ 365075 h 1104362"/>
                <a:gd name="connsiteX606" fmla="*/ 1833708 w 1897259"/>
                <a:gd name="connsiteY606" fmla="*/ 332806 h 1104362"/>
                <a:gd name="connsiteX607" fmla="*/ 1836737 w 1897259"/>
                <a:gd name="connsiteY607" fmla="*/ 301402 h 1104362"/>
                <a:gd name="connsiteX608" fmla="*/ 1839766 w 1897259"/>
                <a:gd name="connsiteY608" fmla="*/ 270988 h 1104362"/>
                <a:gd name="connsiteX609" fmla="*/ 1842786 w 1897259"/>
                <a:gd name="connsiteY609" fmla="*/ 241685 h 1104362"/>
                <a:gd name="connsiteX610" fmla="*/ 1845815 w 1897259"/>
                <a:gd name="connsiteY610" fmla="*/ 213606 h 1104362"/>
                <a:gd name="connsiteX611" fmla="*/ 1848843 w 1897259"/>
                <a:gd name="connsiteY611" fmla="*/ 186862 h 1104362"/>
                <a:gd name="connsiteX612" fmla="*/ 1851863 w 1897259"/>
                <a:gd name="connsiteY612" fmla="*/ 161562 h 1104362"/>
                <a:gd name="connsiteX613" fmla="*/ 1854892 w 1897259"/>
                <a:gd name="connsiteY613" fmla="*/ 137803 h 1104362"/>
                <a:gd name="connsiteX614" fmla="*/ 1857921 w 1897259"/>
                <a:gd name="connsiteY614" fmla="*/ 115679 h 1104362"/>
                <a:gd name="connsiteX615" fmla="*/ 1860940 w 1897259"/>
                <a:gd name="connsiteY615" fmla="*/ 95278 h 1104362"/>
                <a:gd name="connsiteX616" fmla="*/ 1863969 w 1897259"/>
                <a:gd name="connsiteY616" fmla="*/ 76679 h 1104362"/>
                <a:gd name="connsiteX617" fmla="*/ 1866998 w 1897259"/>
                <a:gd name="connsiteY617" fmla="*/ 59958 h 1104362"/>
                <a:gd name="connsiteX618" fmla="*/ 1870018 w 1897259"/>
                <a:gd name="connsiteY618" fmla="*/ 45179 h 1104362"/>
                <a:gd name="connsiteX619" fmla="*/ 1873046 w 1897259"/>
                <a:gd name="connsiteY619" fmla="*/ 32401 h 1104362"/>
                <a:gd name="connsiteX620" fmla="*/ 1876076 w 1897259"/>
                <a:gd name="connsiteY620" fmla="*/ 21674 h 1104362"/>
                <a:gd name="connsiteX621" fmla="*/ 1879095 w 1897259"/>
                <a:gd name="connsiteY621" fmla="*/ 13041 h 1104362"/>
                <a:gd name="connsiteX622" fmla="*/ 1882124 w 1897259"/>
                <a:gd name="connsiteY622" fmla="*/ 6535 h 1104362"/>
                <a:gd name="connsiteX623" fmla="*/ 1885153 w 1897259"/>
                <a:gd name="connsiteY623" fmla="*/ 2184 h 1104362"/>
                <a:gd name="connsiteX624" fmla="*/ 1888172 w 1897259"/>
                <a:gd name="connsiteY624" fmla="*/ 2 h 1104362"/>
                <a:gd name="connsiteX625" fmla="*/ 1891201 w 1897259"/>
                <a:gd name="connsiteY625" fmla="*/ 0 h 1104362"/>
                <a:gd name="connsiteX626" fmla="*/ 1894230 w 1897259"/>
                <a:gd name="connsiteY626" fmla="*/ 2177 h 1104362"/>
                <a:gd name="connsiteX627" fmla="*/ 1897259 w 1897259"/>
                <a:gd name="connsiteY627" fmla="*/ 6525 h 1104362"/>
                <a:gd name="connsiteX0" fmla="*/ 0 w 1894230"/>
                <a:gd name="connsiteY0" fmla="*/ 552179 h 1104362"/>
                <a:gd name="connsiteX1" fmla="*/ 3026 w 1894230"/>
                <a:gd name="connsiteY1" fmla="*/ 552179 h 1104362"/>
                <a:gd name="connsiteX2" fmla="*/ 6051 w 1894230"/>
                <a:gd name="connsiteY2" fmla="*/ 552179 h 1104362"/>
                <a:gd name="connsiteX3" fmla="*/ 9077 w 1894230"/>
                <a:gd name="connsiteY3" fmla="*/ 552179 h 1104362"/>
                <a:gd name="connsiteX4" fmla="*/ 12103 w 1894230"/>
                <a:gd name="connsiteY4" fmla="*/ 552179 h 1104362"/>
                <a:gd name="connsiteX5" fmla="*/ 15129 w 1894230"/>
                <a:gd name="connsiteY5" fmla="*/ 552179 h 1104362"/>
                <a:gd name="connsiteX6" fmla="*/ 18156 w 1894230"/>
                <a:gd name="connsiteY6" fmla="*/ 552179 h 1104362"/>
                <a:gd name="connsiteX7" fmla="*/ 21182 w 1894230"/>
                <a:gd name="connsiteY7" fmla="*/ 552179 h 1104362"/>
                <a:gd name="connsiteX8" fmla="*/ 24207 w 1894230"/>
                <a:gd name="connsiteY8" fmla="*/ 552179 h 1104362"/>
                <a:gd name="connsiteX9" fmla="*/ 27233 w 1894230"/>
                <a:gd name="connsiteY9" fmla="*/ 552179 h 1104362"/>
                <a:gd name="connsiteX10" fmla="*/ 30259 w 1894230"/>
                <a:gd name="connsiteY10" fmla="*/ 552179 h 1104362"/>
                <a:gd name="connsiteX11" fmla="*/ 33285 w 1894230"/>
                <a:gd name="connsiteY11" fmla="*/ 552179 h 1104362"/>
                <a:gd name="connsiteX12" fmla="*/ 36311 w 1894230"/>
                <a:gd name="connsiteY12" fmla="*/ 552179 h 1104362"/>
                <a:gd name="connsiteX13" fmla="*/ 39337 w 1894230"/>
                <a:gd name="connsiteY13" fmla="*/ 552179 h 1104362"/>
                <a:gd name="connsiteX14" fmla="*/ 42362 w 1894230"/>
                <a:gd name="connsiteY14" fmla="*/ 552179 h 1104362"/>
                <a:gd name="connsiteX15" fmla="*/ 45389 w 1894230"/>
                <a:gd name="connsiteY15" fmla="*/ 552179 h 1104362"/>
                <a:gd name="connsiteX16" fmla="*/ 48415 w 1894230"/>
                <a:gd name="connsiteY16" fmla="*/ 552179 h 1104362"/>
                <a:gd name="connsiteX17" fmla="*/ 51441 w 1894230"/>
                <a:gd name="connsiteY17" fmla="*/ 552179 h 1104362"/>
                <a:gd name="connsiteX18" fmla="*/ 54467 w 1894230"/>
                <a:gd name="connsiteY18" fmla="*/ 552179 h 1104362"/>
                <a:gd name="connsiteX19" fmla="*/ 57492 w 1894230"/>
                <a:gd name="connsiteY19" fmla="*/ 552179 h 1104362"/>
                <a:gd name="connsiteX20" fmla="*/ 60518 w 1894230"/>
                <a:gd name="connsiteY20" fmla="*/ 552179 h 1104362"/>
                <a:gd name="connsiteX21" fmla="*/ 63544 w 1894230"/>
                <a:gd name="connsiteY21" fmla="*/ 552179 h 1104362"/>
                <a:gd name="connsiteX22" fmla="*/ 66570 w 1894230"/>
                <a:gd name="connsiteY22" fmla="*/ 552179 h 1104362"/>
                <a:gd name="connsiteX23" fmla="*/ 69596 w 1894230"/>
                <a:gd name="connsiteY23" fmla="*/ 552179 h 1104362"/>
                <a:gd name="connsiteX24" fmla="*/ 72622 w 1894230"/>
                <a:gd name="connsiteY24" fmla="*/ 552179 h 1104362"/>
                <a:gd name="connsiteX25" fmla="*/ 75648 w 1894230"/>
                <a:gd name="connsiteY25" fmla="*/ 552179 h 1104362"/>
                <a:gd name="connsiteX26" fmla="*/ 78674 w 1894230"/>
                <a:gd name="connsiteY26" fmla="*/ 552179 h 1104362"/>
                <a:gd name="connsiteX27" fmla="*/ 81700 w 1894230"/>
                <a:gd name="connsiteY27" fmla="*/ 552179 h 1104362"/>
                <a:gd name="connsiteX28" fmla="*/ 84726 w 1894230"/>
                <a:gd name="connsiteY28" fmla="*/ 552179 h 1104362"/>
                <a:gd name="connsiteX29" fmla="*/ 87752 w 1894230"/>
                <a:gd name="connsiteY29" fmla="*/ 552179 h 1104362"/>
                <a:gd name="connsiteX30" fmla="*/ 90778 w 1894230"/>
                <a:gd name="connsiteY30" fmla="*/ 552179 h 1104362"/>
                <a:gd name="connsiteX31" fmla="*/ 93803 w 1894230"/>
                <a:gd name="connsiteY31" fmla="*/ 552179 h 1104362"/>
                <a:gd name="connsiteX32" fmla="*/ 96829 w 1894230"/>
                <a:gd name="connsiteY32" fmla="*/ 552179 h 1104362"/>
                <a:gd name="connsiteX33" fmla="*/ 99855 w 1894230"/>
                <a:gd name="connsiteY33" fmla="*/ 552179 h 1104362"/>
                <a:gd name="connsiteX34" fmla="*/ 102881 w 1894230"/>
                <a:gd name="connsiteY34" fmla="*/ 552179 h 1104362"/>
                <a:gd name="connsiteX35" fmla="*/ 105907 w 1894230"/>
                <a:gd name="connsiteY35" fmla="*/ 552179 h 1104362"/>
                <a:gd name="connsiteX36" fmla="*/ 108933 w 1894230"/>
                <a:gd name="connsiteY36" fmla="*/ 552179 h 1104362"/>
                <a:gd name="connsiteX37" fmla="*/ 111959 w 1894230"/>
                <a:gd name="connsiteY37" fmla="*/ 552179 h 1104362"/>
                <a:gd name="connsiteX38" fmla="*/ 114985 w 1894230"/>
                <a:gd name="connsiteY38" fmla="*/ 552179 h 1104362"/>
                <a:gd name="connsiteX39" fmla="*/ 118011 w 1894230"/>
                <a:gd name="connsiteY39" fmla="*/ 552179 h 1104362"/>
                <a:gd name="connsiteX40" fmla="*/ 121037 w 1894230"/>
                <a:gd name="connsiteY40" fmla="*/ 552179 h 1104362"/>
                <a:gd name="connsiteX41" fmla="*/ 124063 w 1894230"/>
                <a:gd name="connsiteY41" fmla="*/ 552179 h 1104362"/>
                <a:gd name="connsiteX42" fmla="*/ 127088 w 1894230"/>
                <a:gd name="connsiteY42" fmla="*/ 552179 h 1104362"/>
                <a:gd name="connsiteX43" fmla="*/ 130114 w 1894230"/>
                <a:gd name="connsiteY43" fmla="*/ 552179 h 1104362"/>
                <a:gd name="connsiteX44" fmla="*/ 133140 w 1894230"/>
                <a:gd name="connsiteY44" fmla="*/ 552179 h 1104362"/>
                <a:gd name="connsiteX45" fmla="*/ 136167 w 1894230"/>
                <a:gd name="connsiteY45" fmla="*/ 552179 h 1104362"/>
                <a:gd name="connsiteX46" fmla="*/ 139193 w 1894230"/>
                <a:gd name="connsiteY46" fmla="*/ 552179 h 1104362"/>
                <a:gd name="connsiteX47" fmla="*/ 142218 w 1894230"/>
                <a:gd name="connsiteY47" fmla="*/ 552179 h 1104362"/>
                <a:gd name="connsiteX48" fmla="*/ 145244 w 1894230"/>
                <a:gd name="connsiteY48" fmla="*/ 552179 h 1104362"/>
                <a:gd name="connsiteX49" fmla="*/ 148270 w 1894230"/>
                <a:gd name="connsiteY49" fmla="*/ 552179 h 1104362"/>
                <a:gd name="connsiteX50" fmla="*/ 151296 w 1894230"/>
                <a:gd name="connsiteY50" fmla="*/ 552179 h 1104362"/>
                <a:gd name="connsiteX51" fmla="*/ 154322 w 1894230"/>
                <a:gd name="connsiteY51" fmla="*/ 552179 h 1104362"/>
                <a:gd name="connsiteX52" fmla="*/ 157348 w 1894230"/>
                <a:gd name="connsiteY52" fmla="*/ 552179 h 1104362"/>
                <a:gd name="connsiteX53" fmla="*/ 160373 w 1894230"/>
                <a:gd name="connsiteY53" fmla="*/ 552179 h 1104362"/>
                <a:gd name="connsiteX54" fmla="*/ 163399 w 1894230"/>
                <a:gd name="connsiteY54" fmla="*/ 552179 h 1104362"/>
                <a:gd name="connsiteX55" fmla="*/ 166426 w 1894230"/>
                <a:gd name="connsiteY55" fmla="*/ 552179 h 1104362"/>
                <a:gd name="connsiteX56" fmla="*/ 169452 w 1894230"/>
                <a:gd name="connsiteY56" fmla="*/ 552179 h 1104362"/>
                <a:gd name="connsiteX57" fmla="*/ 172478 w 1894230"/>
                <a:gd name="connsiteY57" fmla="*/ 552179 h 1104362"/>
                <a:gd name="connsiteX58" fmla="*/ 175504 w 1894230"/>
                <a:gd name="connsiteY58" fmla="*/ 552179 h 1104362"/>
                <a:gd name="connsiteX59" fmla="*/ 178529 w 1894230"/>
                <a:gd name="connsiteY59" fmla="*/ 552179 h 1104362"/>
                <a:gd name="connsiteX60" fmla="*/ 181555 w 1894230"/>
                <a:gd name="connsiteY60" fmla="*/ 552179 h 1104362"/>
                <a:gd name="connsiteX61" fmla="*/ 184581 w 1894230"/>
                <a:gd name="connsiteY61" fmla="*/ 552179 h 1104362"/>
                <a:gd name="connsiteX62" fmla="*/ 187607 w 1894230"/>
                <a:gd name="connsiteY62" fmla="*/ 552179 h 1104362"/>
                <a:gd name="connsiteX63" fmla="*/ 190633 w 1894230"/>
                <a:gd name="connsiteY63" fmla="*/ 552179 h 1104362"/>
                <a:gd name="connsiteX64" fmla="*/ 193659 w 1894230"/>
                <a:gd name="connsiteY64" fmla="*/ 552179 h 1104362"/>
                <a:gd name="connsiteX65" fmla="*/ 196685 w 1894230"/>
                <a:gd name="connsiteY65" fmla="*/ 552179 h 1104362"/>
                <a:gd name="connsiteX66" fmla="*/ 199711 w 1894230"/>
                <a:gd name="connsiteY66" fmla="*/ 552179 h 1104362"/>
                <a:gd name="connsiteX67" fmla="*/ 202737 w 1894230"/>
                <a:gd name="connsiteY67" fmla="*/ 552179 h 1104362"/>
                <a:gd name="connsiteX68" fmla="*/ 205763 w 1894230"/>
                <a:gd name="connsiteY68" fmla="*/ 552179 h 1104362"/>
                <a:gd name="connsiteX69" fmla="*/ 208789 w 1894230"/>
                <a:gd name="connsiteY69" fmla="*/ 552179 h 1104362"/>
                <a:gd name="connsiteX70" fmla="*/ 211814 w 1894230"/>
                <a:gd name="connsiteY70" fmla="*/ 552179 h 1104362"/>
                <a:gd name="connsiteX71" fmla="*/ 214840 w 1894230"/>
                <a:gd name="connsiteY71" fmla="*/ 552179 h 1104362"/>
                <a:gd name="connsiteX72" fmla="*/ 217866 w 1894230"/>
                <a:gd name="connsiteY72" fmla="*/ 552179 h 1104362"/>
                <a:gd name="connsiteX73" fmla="*/ 220892 w 1894230"/>
                <a:gd name="connsiteY73" fmla="*/ 552179 h 1104362"/>
                <a:gd name="connsiteX74" fmla="*/ 223918 w 1894230"/>
                <a:gd name="connsiteY74" fmla="*/ 552179 h 1104362"/>
                <a:gd name="connsiteX75" fmla="*/ 226945 w 1894230"/>
                <a:gd name="connsiteY75" fmla="*/ 552179 h 1104362"/>
                <a:gd name="connsiteX76" fmla="*/ 229970 w 1894230"/>
                <a:gd name="connsiteY76" fmla="*/ 552179 h 1104362"/>
                <a:gd name="connsiteX77" fmla="*/ 232996 w 1894230"/>
                <a:gd name="connsiteY77" fmla="*/ 552179 h 1104362"/>
                <a:gd name="connsiteX78" fmla="*/ 236022 w 1894230"/>
                <a:gd name="connsiteY78" fmla="*/ 552179 h 1104362"/>
                <a:gd name="connsiteX79" fmla="*/ 239048 w 1894230"/>
                <a:gd name="connsiteY79" fmla="*/ 552179 h 1104362"/>
                <a:gd name="connsiteX80" fmla="*/ 242074 w 1894230"/>
                <a:gd name="connsiteY80" fmla="*/ 552179 h 1104362"/>
                <a:gd name="connsiteX81" fmla="*/ 245099 w 1894230"/>
                <a:gd name="connsiteY81" fmla="*/ 552179 h 1104362"/>
                <a:gd name="connsiteX82" fmla="*/ 248125 w 1894230"/>
                <a:gd name="connsiteY82" fmla="*/ 552179 h 1104362"/>
                <a:gd name="connsiteX83" fmla="*/ 251151 w 1894230"/>
                <a:gd name="connsiteY83" fmla="*/ 552179 h 1104362"/>
                <a:gd name="connsiteX84" fmla="*/ 254177 w 1894230"/>
                <a:gd name="connsiteY84" fmla="*/ 552179 h 1104362"/>
                <a:gd name="connsiteX85" fmla="*/ 257204 w 1894230"/>
                <a:gd name="connsiteY85" fmla="*/ 552179 h 1104362"/>
                <a:gd name="connsiteX86" fmla="*/ 260230 w 1894230"/>
                <a:gd name="connsiteY86" fmla="*/ 552179 h 1104362"/>
                <a:gd name="connsiteX87" fmla="*/ 263255 w 1894230"/>
                <a:gd name="connsiteY87" fmla="*/ 552179 h 1104362"/>
                <a:gd name="connsiteX88" fmla="*/ 266281 w 1894230"/>
                <a:gd name="connsiteY88" fmla="*/ 552179 h 1104362"/>
                <a:gd name="connsiteX89" fmla="*/ 269307 w 1894230"/>
                <a:gd name="connsiteY89" fmla="*/ 552179 h 1104362"/>
                <a:gd name="connsiteX90" fmla="*/ 272333 w 1894230"/>
                <a:gd name="connsiteY90" fmla="*/ 552179 h 1104362"/>
                <a:gd name="connsiteX91" fmla="*/ 275359 w 1894230"/>
                <a:gd name="connsiteY91" fmla="*/ 552179 h 1104362"/>
                <a:gd name="connsiteX92" fmla="*/ 278385 w 1894230"/>
                <a:gd name="connsiteY92" fmla="*/ 552179 h 1104362"/>
                <a:gd name="connsiteX93" fmla="*/ 281410 w 1894230"/>
                <a:gd name="connsiteY93" fmla="*/ 552179 h 1104362"/>
                <a:gd name="connsiteX94" fmla="*/ 284437 w 1894230"/>
                <a:gd name="connsiteY94" fmla="*/ 552179 h 1104362"/>
                <a:gd name="connsiteX95" fmla="*/ 287463 w 1894230"/>
                <a:gd name="connsiteY95" fmla="*/ 552179 h 1104362"/>
                <a:gd name="connsiteX96" fmla="*/ 290489 w 1894230"/>
                <a:gd name="connsiteY96" fmla="*/ 552179 h 1104362"/>
                <a:gd name="connsiteX97" fmla="*/ 293515 w 1894230"/>
                <a:gd name="connsiteY97" fmla="*/ 552179 h 1104362"/>
                <a:gd name="connsiteX98" fmla="*/ 296540 w 1894230"/>
                <a:gd name="connsiteY98" fmla="*/ 552179 h 1104362"/>
                <a:gd name="connsiteX99" fmla="*/ 299566 w 1894230"/>
                <a:gd name="connsiteY99" fmla="*/ 552179 h 1104362"/>
                <a:gd name="connsiteX100" fmla="*/ 302592 w 1894230"/>
                <a:gd name="connsiteY100" fmla="*/ 534826 h 1104362"/>
                <a:gd name="connsiteX101" fmla="*/ 305618 w 1894230"/>
                <a:gd name="connsiteY101" fmla="*/ 500188 h 1104362"/>
                <a:gd name="connsiteX102" fmla="*/ 308644 w 1894230"/>
                <a:gd name="connsiteY102" fmla="*/ 465756 h 1104362"/>
                <a:gd name="connsiteX103" fmla="*/ 311670 w 1894230"/>
                <a:gd name="connsiteY103" fmla="*/ 431665 h 1104362"/>
                <a:gd name="connsiteX104" fmla="*/ 314695 w 1894230"/>
                <a:gd name="connsiteY104" fmla="*/ 398050 h 1104362"/>
                <a:gd name="connsiteX105" fmla="*/ 317722 w 1894230"/>
                <a:gd name="connsiteY105" fmla="*/ 365043 h 1104362"/>
                <a:gd name="connsiteX106" fmla="*/ 320748 w 1894230"/>
                <a:gd name="connsiteY106" fmla="*/ 332774 h 1104362"/>
                <a:gd name="connsiteX107" fmla="*/ 323774 w 1894230"/>
                <a:gd name="connsiteY107" fmla="*/ 301372 h 1104362"/>
                <a:gd name="connsiteX108" fmla="*/ 326800 w 1894230"/>
                <a:gd name="connsiteY108" fmla="*/ 270959 h 1104362"/>
                <a:gd name="connsiteX109" fmla="*/ 329826 w 1894230"/>
                <a:gd name="connsiteY109" fmla="*/ 241656 h 1104362"/>
                <a:gd name="connsiteX110" fmla="*/ 332851 w 1894230"/>
                <a:gd name="connsiteY110" fmla="*/ 213578 h 1104362"/>
                <a:gd name="connsiteX111" fmla="*/ 335877 w 1894230"/>
                <a:gd name="connsiteY111" fmla="*/ 186837 h 1104362"/>
                <a:gd name="connsiteX112" fmla="*/ 338903 w 1894230"/>
                <a:gd name="connsiteY112" fmla="*/ 161537 h 1104362"/>
                <a:gd name="connsiteX113" fmla="*/ 341929 w 1894230"/>
                <a:gd name="connsiteY113" fmla="*/ 137780 h 1104362"/>
                <a:gd name="connsiteX114" fmla="*/ 344955 w 1894230"/>
                <a:gd name="connsiteY114" fmla="*/ 115657 h 1104362"/>
                <a:gd name="connsiteX115" fmla="*/ 347982 w 1894230"/>
                <a:gd name="connsiteY115" fmla="*/ 95258 h 1104362"/>
                <a:gd name="connsiteX116" fmla="*/ 351007 w 1894230"/>
                <a:gd name="connsiteY116" fmla="*/ 76662 h 1104362"/>
                <a:gd name="connsiteX117" fmla="*/ 354033 w 1894230"/>
                <a:gd name="connsiteY117" fmla="*/ 59942 h 1104362"/>
                <a:gd name="connsiteX118" fmla="*/ 357059 w 1894230"/>
                <a:gd name="connsiteY118" fmla="*/ 45165 h 1104362"/>
                <a:gd name="connsiteX119" fmla="*/ 360085 w 1894230"/>
                <a:gd name="connsiteY119" fmla="*/ 32389 h 1104362"/>
                <a:gd name="connsiteX120" fmla="*/ 363111 w 1894230"/>
                <a:gd name="connsiteY120" fmla="*/ 21665 h 1104362"/>
                <a:gd name="connsiteX121" fmla="*/ 366136 w 1894230"/>
                <a:gd name="connsiteY121" fmla="*/ 13033 h 1104362"/>
                <a:gd name="connsiteX122" fmla="*/ 369162 w 1894230"/>
                <a:gd name="connsiteY122" fmla="*/ 6530 h 1104362"/>
                <a:gd name="connsiteX123" fmla="*/ 372188 w 1894230"/>
                <a:gd name="connsiteY123" fmla="*/ 2180 h 1104362"/>
                <a:gd name="connsiteX124" fmla="*/ 375214 w 1894230"/>
                <a:gd name="connsiteY124" fmla="*/ 1 h 1104362"/>
                <a:gd name="connsiteX125" fmla="*/ 378241 w 1894230"/>
                <a:gd name="connsiteY125" fmla="*/ 1 h 1104362"/>
                <a:gd name="connsiteX126" fmla="*/ 381267 w 1894230"/>
                <a:gd name="connsiteY126" fmla="*/ 2180 h 1104362"/>
                <a:gd name="connsiteX127" fmla="*/ 384292 w 1894230"/>
                <a:gd name="connsiteY127" fmla="*/ 6530 h 1104362"/>
                <a:gd name="connsiteX128" fmla="*/ 387318 w 1894230"/>
                <a:gd name="connsiteY128" fmla="*/ 13033 h 1104362"/>
                <a:gd name="connsiteX129" fmla="*/ 390344 w 1894230"/>
                <a:gd name="connsiteY129" fmla="*/ 21665 h 1104362"/>
                <a:gd name="connsiteX130" fmla="*/ 393370 w 1894230"/>
                <a:gd name="connsiteY130" fmla="*/ 32389 h 1104362"/>
                <a:gd name="connsiteX131" fmla="*/ 396396 w 1894230"/>
                <a:gd name="connsiteY131" fmla="*/ 45165 h 1104362"/>
                <a:gd name="connsiteX132" fmla="*/ 399421 w 1894230"/>
                <a:gd name="connsiteY132" fmla="*/ 59942 h 1104362"/>
                <a:gd name="connsiteX133" fmla="*/ 402447 w 1894230"/>
                <a:gd name="connsiteY133" fmla="*/ 76662 h 1104362"/>
                <a:gd name="connsiteX134" fmla="*/ 405474 w 1894230"/>
                <a:gd name="connsiteY134" fmla="*/ 95258 h 1104362"/>
                <a:gd name="connsiteX135" fmla="*/ 408500 w 1894230"/>
                <a:gd name="connsiteY135" fmla="*/ 115657 h 1104362"/>
                <a:gd name="connsiteX136" fmla="*/ 411526 w 1894230"/>
                <a:gd name="connsiteY136" fmla="*/ 137780 h 1104362"/>
                <a:gd name="connsiteX137" fmla="*/ 414552 w 1894230"/>
                <a:gd name="connsiteY137" fmla="*/ 161537 h 1104362"/>
                <a:gd name="connsiteX138" fmla="*/ 417577 w 1894230"/>
                <a:gd name="connsiteY138" fmla="*/ 186837 h 1104362"/>
                <a:gd name="connsiteX139" fmla="*/ 420603 w 1894230"/>
                <a:gd name="connsiteY139" fmla="*/ 213578 h 1104362"/>
                <a:gd name="connsiteX140" fmla="*/ 423629 w 1894230"/>
                <a:gd name="connsiteY140" fmla="*/ 241656 h 1104362"/>
                <a:gd name="connsiteX141" fmla="*/ 426655 w 1894230"/>
                <a:gd name="connsiteY141" fmla="*/ 270959 h 1104362"/>
                <a:gd name="connsiteX142" fmla="*/ 429681 w 1894230"/>
                <a:gd name="connsiteY142" fmla="*/ 301372 h 1104362"/>
                <a:gd name="connsiteX143" fmla="*/ 432707 w 1894230"/>
                <a:gd name="connsiteY143" fmla="*/ 332774 h 1104362"/>
                <a:gd name="connsiteX144" fmla="*/ 435733 w 1894230"/>
                <a:gd name="connsiteY144" fmla="*/ 365043 h 1104362"/>
                <a:gd name="connsiteX145" fmla="*/ 438759 w 1894230"/>
                <a:gd name="connsiteY145" fmla="*/ 398050 h 1104362"/>
                <a:gd name="connsiteX146" fmla="*/ 441785 w 1894230"/>
                <a:gd name="connsiteY146" fmla="*/ 431665 h 1104362"/>
                <a:gd name="connsiteX147" fmla="*/ 444811 w 1894230"/>
                <a:gd name="connsiteY147" fmla="*/ 465756 h 1104362"/>
                <a:gd name="connsiteX148" fmla="*/ 447837 w 1894230"/>
                <a:gd name="connsiteY148" fmla="*/ 500188 h 1104362"/>
                <a:gd name="connsiteX149" fmla="*/ 450863 w 1894230"/>
                <a:gd name="connsiteY149" fmla="*/ 534826 h 1104362"/>
                <a:gd name="connsiteX150" fmla="*/ 453888 w 1894230"/>
                <a:gd name="connsiteY150" fmla="*/ 569531 h 1104362"/>
                <a:gd name="connsiteX151" fmla="*/ 456914 w 1894230"/>
                <a:gd name="connsiteY151" fmla="*/ 604169 h 1104362"/>
                <a:gd name="connsiteX152" fmla="*/ 459940 w 1894230"/>
                <a:gd name="connsiteY152" fmla="*/ 638601 h 1104362"/>
                <a:gd name="connsiteX153" fmla="*/ 462966 w 1894230"/>
                <a:gd name="connsiteY153" fmla="*/ 672692 h 1104362"/>
                <a:gd name="connsiteX154" fmla="*/ 465992 w 1894230"/>
                <a:gd name="connsiteY154" fmla="*/ 706312 h 1104362"/>
                <a:gd name="connsiteX155" fmla="*/ 469018 w 1894230"/>
                <a:gd name="connsiteY155" fmla="*/ 739316 h 1104362"/>
                <a:gd name="connsiteX156" fmla="*/ 472044 w 1894230"/>
                <a:gd name="connsiteY156" fmla="*/ 771587 h 1104362"/>
                <a:gd name="connsiteX157" fmla="*/ 475070 w 1894230"/>
                <a:gd name="connsiteY157" fmla="*/ 802981 h 1104362"/>
                <a:gd name="connsiteX158" fmla="*/ 478096 w 1894230"/>
                <a:gd name="connsiteY158" fmla="*/ 833395 h 1104362"/>
                <a:gd name="connsiteX159" fmla="*/ 481122 w 1894230"/>
                <a:gd name="connsiteY159" fmla="*/ 862703 h 1104362"/>
                <a:gd name="connsiteX160" fmla="*/ 484149 w 1894230"/>
                <a:gd name="connsiteY160" fmla="*/ 890783 h 1104362"/>
                <a:gd name="connsiteX161" fmla="*/ 487178 w 1894230"/>
                <a:gd name="connsiteY161" fmla="*/ 917519 h 1104362"/>
                <a:gd name="connsiteX162" fmla="*/ 490197 w 1894230"/>
                <a:gd name="connsiteY162" fmla="*/ 942818 h 1104362"/>
                <a:gd name="connsiteX163" fmla="*/ 493226 w 1894230"/>
                <a:gd name="connsiteY163" fmla="*/ 966573 h 1104362"/>
                <a:gd name="connsiteX164" fmla="*/ 496255 w 1894230"/>
                <a:gd name="connsiteY164" fmla="*/ 988700 h 1104362"/>
                <a:gd name="connsiteX165" fmla="*/ 499275 w 1894230"/>
                <a:gd name="connsiteY165" fmla="*/ 1009102 h 1104362"/>
                <a:gd name="connsiteX166" fmla="*/ 502304 w 1894230"/>
                <a:gd name="connsiteY166" fmla="*/ 1027695 h 1104362"/>
                <a:gd name="connsiteX167" fmla="*/ 505333 w 1894230"/>
                <a:gd name="connsiteY167" fmla="*/ 1044412 h 1104362"/>
                <a:gd name="connsiteX168" fmla="*/ 508352 w 1894230"/>
                <a:gd name="connsiteY168" fmla="*/ 1059194 h 1104362"/>
                <a:gd name="connsiteX169" fmla="*/ 511381 w 1894230"/>
                <a:gd name="connsiteY169" fmla="*/ 1071967 h 1104362"/>
                <a:gd name="connsiteX170" fmla="*/ 514410 w 1894230"/>
                <a:gd name="connsiteY170" fmla="*/ 1082692 h 1104362"/>
                <a:gd name="connsiteX171" fmla="*/ 517429 w 1894230"/>
                <a:gd name="connsiteY171" fmla="*/ 1091322 h 1104362"/>
                <a:gd name="connsiteX172" fmla="*/ 520458 w 1894230"/>
                <a:gd name="connsiteY172" fmla="*/ 1097828 h 1104362"/>
                <a:gd name="connsiteX173" fmla="*/ 523487 w 1894230"/>
                <a:gd name="connsiteY173" fmla="*/ 1102181 h 1104362"/>
                <a:gd name="connsiteX174" fmla="*/ 526507 w 1894230"/>
                <a:gd name="connsiteY174" fmla="*/ 1104352 h 1104362"/>
                <a:gd name="connsiteX175" fmla="*/ 529536 w 1894230"/>
                <a:gd name="connsiteY175" fmla="*/ 1104352 h 1104362"/>
                <a:gd name="connsiteX176" fmla="*/ 532565 w 1894230"/>
                <a:gd name="connsiteY176" fmla="*/ 1102181 h 1104362"/>
                <a:gd name="connsiteX177" fmla="*/ 535594 w 1894230"/>
                <a:gd name="connsiteY177" fmla="*/ 1097828 h 1104362"/>
                <a:gd name="connsiteX178" fmla="*/ 538613 w 1894230"/>
                <a:gd name="connsiteY178" fmla="*/ 1091322 h 1104362"/>
                <a:gd name="connsiteX179" fmla="*/ 541642 w 1894230"/>
                <a:gd name="connsiteY179" fmla="*/ 1082692 h 1104362"/>
                <a:gd name="connsiteX180" fmla="*/ 544671 w 1894230"/>
                <a:gd name="connsiteY180" fmla="*/ 1071967 h 1104362"/>
                <a:gd name="connsiteX181" fmla="*/ 547690 w 1894230"/>
                <a:gd name="connsiteY181" fmla="*/ 1059194 h 1104362"/>
                <a:gd name="connsiteX182" fmla="*/ 550719 w 1894230"/>
                <a:gd name="connsiteY182" fmla="*/ 1044412 h 1104362"/>
                <a:gd name="connsiteX183" fmla="*/ 553739 w 1894230"/>
                <a:gd name="connsiteY183" fmla="*/ 1027695 h 1104362"/>
                <a:gd name="connsiteX184" fmla="*/ 556768 w 1894230"/>
                <a:gd name="connsiteY184" fmla="*/ 1009102 h 1104362"/>
                <a:gd name="connsiteX185" fmla="*/ 559797 w 1894230"/>
                <a:gd name="connsiteY185" fmla="*/ 988700 h 1104362"/>
                <a:gd name="connsiteX186" fmla="*/ 562826 w 1894230"/>
                <a:gd name="connsiteY186" fmla="*/ 966573 h 1104362"/>
                <a:gd name="connsiteX187" fmla="*/ 565845 w 1894230"/>
                <a:gd name="connsiteY187" fmla="*/ 942818 h 1104362"/>
                <a:gd name="connsiteX188" fmla="*/ 568874 w 1894230"/>
                <a:gd name="connsiteY188" fmla="*/ 917519 h 1104362"/>
                <a:gd name="connsiteX189" fmla="*/ 571903 w 1894230"/>
                <a:gd name="connsiteY189" fmla="*/ 890783 h 1104362"/>
                <a:gd name="connsiteX190" fmla="*/ 574922 w 1894230"/>
                <a:gd name="connsiteY190" fmla="*/ 862703 h 1104362"/>
                <a:gd name="connsiteX191" fmla="*/ 577951 w 1894230"/>
                <a:gd name="connsiteY191" fmla="*/ 833395 h 1104362"/>
                <a:gd name="connsiteX192" fmla="*/ 580980 w 1894230"/>
                <a:gd name="connsiteY192" fmla="*/ 802981 h 1104362"/>
                <a:gd name="connsiteX193" fmla="*/ 584000 w 1894230"/>
                <a:gd name="connsiteY193" fmla="*/ 771587 h 1104362"/>
                <a:gd name="connsiteX194" fmla="*/ 587029 w 1894230"/>
                <a:gd name="connsiteY194" fmla="*/ 739316 h 1104362"/>
                <a:gd name="connsiteX195" fmla="*/ 590058 w 1894230"/>
                <a:gd name="connsiteY195" fmla="*/ 706312 h 1104362"/>
                <a:gd name="connsiteX196" fmla="*/ 593077 w 1894230"/>
                <a:gd name="connsiteY196" fmla="*/ 672692 h 1104362"/>
                <a:gd name="connsiteX197" fmla="*/ 596106 w 1894230"/>
                <a:gd name="connsiteY197" fmla="*/ 638601 h 1104362"/>
                <a:gd name="connsiteX198" fmla="*/ 599135 w 1894230"/>
                <a:gd name="connsiteY198" fmla="*/ 604169 h 1104362"/>
                <a:gd name="connsiteX199" fmla="*/ 602154 w 1894230"/>
                <a:gd name="connsiteY199" fmla="*/ 569531 h 1104362"/>
                <a:gd name="connsiteX200" fmla="*/ 605183 w 1894230"/>
                <a:gd name="connsiteY200" fmla="*/ 534826 h 1104362"/>
                <a:gd name="connsiteX201" fmla="*/ 608212 w 1894230"/>
                <a:gd name="connsiteY201" fmla="*/ 500188 h 1104362"/>
                <a:gd name="connsiteX202" fmla="*/ 611241 w 1894230"/>
                <a:gd name="connsiteY202" fmla="*/ 465756 h 1104362"/>
                <a:gd name="connsiteX203" fmla="*/ 614261 w 1894230"/>
                <a:gd name="connsiteY203" fmla="*/ 431665 h 1104362"/>
                <a:gd name="connsiteX204" fmla="*/ 617290 w 1894230"/>
                <a:gd name="connsiteY204" fmla="*/ 398050 h 1104362"/>
                <a:gd name="connsiteX205" fmla="*/ 620318 w 1894230"/>
                <a:gd name="connsiteY205" fmla="*/ 365043 h 1104362"/>
                <a:gd name="connsiteX206" fmla="*/ 623338 w 1894230"/>
                <a:gd name="connsiteY206" fmla="*/ 332774 h 1104362"/>
                <a:gd name="connsiteX207" fmla="*/ 626367 w 1894230"/>
                <a:gd name="connsiteY207" fmla="*/ 301372 h 1104362"/>
                <a:gd name="connsiteX208" fmla="*/ 629396 w 1894230"/>
                <a:gd name="connsiteY208" fmla="*/ 270959 h 1104362"/>
                <a:gd name="connsiteX209" fmla="*/ 632415 w 1894230"/>
                <a:gd name="connsiteY209" fmla="*/ 241656 h 1104362"/>
                <a:gd name="connsiteX210" fmla="*/ 635444 w 1894230"/>
                <a:gd name="connsiteY210" fmla="*/ 213578 h 1104362"/>
                <a:gd name="connsiteX211" fmla="*/ 638473 w 1894230"/>
                <a:gd name="connsiteY211" fmla="*/ 186837 h 1104362"/>
                <a:gd name="connsiteX212" fmla="*/ 641493 w 1894230"/>
                <a:gd name="connsiteY212" fmla="*/ 161537 h 1104362"/>
                <a:gd name="connsiteX213" fmla="*/ 644522 w 1894230"/>
                <a:gd name="connsiteY213" fmla="*/ 137780 h 1104362"/>
                <a:gd name="connsiteX214" fmla="*/ 647550 w 1894230"/>
                <a:gd name="connsiteY214" fmla="*/ 115657 h 1104362"/>
                <a:gd name="connsiteX215" fmla="*/ 650570 w 1894230"/>
                <a:gd name="connsiteY215" fmla="*/ 95258 h 1104362"/>
                <a:gd name="connsiteX216" fmla="*/ 653599 w 1894230"/>
                <a:gd name="connsiteY216" fmla="*/ 76662 h 1104362"/>
                <a:gd name="connsiteX217" fmla="*/ 656628 w 1894230"/>
                <a:gd name="connsiteY217" fmla="*/ 59942 h 1104362"/>
                <a:gd name="connsiteX218" fmla="*/ 659647 w 1894230"/>
                <a:gd name="connsiteY218" fmla="*/ 45165 h 1104362"/>
                <a:gd name="connsiteX219" fmla="*/ 662676 w 1894230"/>
                <a:gd name="connsiteY219" fmla="*/ 32389 h 1104362"/>
                <a:gd name="connsiteX220" fmla="*/ 665705 w 1894230"/>
                <a:gd name="connsiteY220" fmla="*/ 21665 h 1104362"/>
                <a:gd name="connsiteX221" fmla="*/ 668725 w 1894230"/>
                <a:gd name="connsiteY221" fmla="*/ 13033 h 1104362"/>
                <a:gd name="connsiteX222" fmla="*/ 671754 w 1894230"/>
                <a:gd name="connsiteY222" fmla="*/ 6530 h 1104362"/>
                <a:gd name="connsiteX223" fmla="*/ 674782 w 1894230"/>
                <a:gd name="connsiteY223" fmla="*/ 2180 h 1104362"/>
                <a:gd name="connsiteX224" fmla="*/ 677811 w 1894230"/>
                <a:gd name="connsiteY224" fmla="*/ 1 h 1104362"/>
                <a:gd name="connsiteX225" fmla="*/ 680831 w 1894230"/>
                <a:gd name="connsiteY225" fmla="*/ 1 h 1104362"/>
                <a:gd name="connsiteX226" fmla="*/ 683860 w 1894230"/>
                <a:gd name="connsiteY226" fmla="*/ 2180 h 1104362"/>
                <a:gd name="connsiteX227" fmla="*/ 686889 w 1894230"/>
                <a:gd name="connsiteY227" fmla="*/ 6530 h 1104362"/>
                <a:gd name="connsiteX228" fmla="*/ 689908 w 1894230"/>
                <a:gd name="connsiteY228" fmla="*/ 13033 h 1104362"/>
                <a:gd name="connsiteX229" fmla="*/ 692937 w 1894230"/>
                <a:gd name="connsiteY229" fmla="*/ 21665 h 1104362"/>
                <a:gd name="connsiteX230" fmla="*/ 695966 w 1894230"/>
                <a:gd name="connsiteY230" fmla="*/ 32389 h 1104362"/>
                <a:gd name="connsiteX231" fmla="*/ 698985 w 1894230"/>
                <a:gd name="connsiteY231" fmla="*/ 45165 h 1104362"/>
                <a:gd name="connsiteX232" fmla="*/ 702014 w 1894230"/>
                <a:gd name="connsiteY232" fmla="*/ 59942 h 1104362"/>
                <a:gd name="connsiteX233" fmla="*/ 705043 w 1894230"/>
                <a:gd name="connsiteY233" fmla="*/ 76662 h 1104362"/>
                <a:gd name="connsiteX234" fmla="*/ 708063 w 1894230"/>
                <a:gd name="connsiteY234" fmla="*/ 95258 h 1104362"/>
                <a:gd name="connsiteX235" fmla="*/ 711092 w 1894230"/>
                <a:gd name="connsiteY235" fmla="*/ 115657 h 1104362"/>
                <a:gd name="connsiteX236" fmla="*/ 714121 w 1894230"/>
                <a:gd name="connsiteY236" fmla="*/ 137780 h 1104362"/>
                <a:gd name="connsiteX237" fmla="*/ 717140 w 1894230"/>
                <a:gd name="connsiteY237" fmla="*/ 161537 h 1104362"/>
                <a:gd name="connsiteX238" fmla="*/ 720169 w 1894230"/>
                <a:gd name="connsiteY238" fmla="*/ 186837 h 1104362"/>
                <a:gd name="connsiteX239" fmla="*/ 723198 w 1894230"/>
                <a:gd name="connsiteY239" fmla="*/ 213578 h 1104362"/>
                <a:gd name="connsiteX240" fmla="*/ 726217 w 1894230"/>
                <a:gd name="connsiteY240" fmla="*/ 241656 h 1104362"/>
                <a:gd name="connsiteX241" fmla="*/ 729246 w 1894230"/>
                <a:gd name="connsiteY241" fmla="*/ 270959 h 1104362"/>
                <a:gd name="connsiteX242" fmla="*/ 732275 w 1894230"/>
                <a:gd name="connsiteY242" fmla="*/ 301372 h 1104362"/>
                <a:gd name="connsiteX243" fmla="*/ 735304 w 1894230"/>
                <a:gd name="connsiteY243" fmla="*/ 332774 h 1104362"/>
                <a:gd name="connsiteX244" fmla="*/ 738324 w 1894230"/>
                <a:gd name="connsiteY244" fmla="*/ 365043 h 1104362"/>
                <a:gd name="connsiteX245" fmla="*/ 741353 w 1894230"/>
                <a:gd name="connsiteY245" fmla="*/ 398050 h 1104362"/>
                <a:gd name="connsiteX246" fmla="*/ 744372 w 1894230"/>
                <a:gd name="connsiteY246" fmla="*/ 431665 h 1104362"/>
                <a:gd name="connsiteX247" fmla="*/ 747401 w 1894230"/>
                <a:gd name="connsiteY247" fmla="*/ 465756 h 1104362"/>
                <a:gd name="connsiteX248" fmla="*/ 750430 w 1894230"/>
                <a:gd name="connsiteY248" fmla="*/ 500188 h 1104362"/>
                <a:gd name="connsiteX249" fmla="*/ 753459 w 1894230"/>
                <a:gd name="connsiteY249" fmla="*/ 534826 h 1104362"/>
                <a:gd name="connsiteX250" fmla="*/ 756478 w 1894230"/>
                <a:gd name="connsiteY250" fmla="*/ 569531 h 1104362"/>
                <a:gd name="connsiteX251" fmla="*/ 759507 w 1894230"/>
                <a:gd name="connsiteY251" fmla="*/ 604169 h 1104362"/>
                <a:gd name="connsiteX252" fmla="*/ 762536 w 1894230"/>
                <a:gd name="connsiteY252" fmla="*/ 638601 h 1104362"/>
                <a:gd name="connsiteX253" fmla="*/ 765556 w 1894230"/>
                <a:gd name="connsiteY253" fmla="*/ 672692 h 1104362"/>
                <a:gd name="connsiteX254" fmla="*/ 768585 w 1894230"/>
                <a:gd name="connsiteY254" fmla="*/ 706312 h 1104362"/>
                <a:gd name="connsiteX255" fmla="*/ 771614 w 1894230"/>
                <a:gd name="connsiteY255" fmla="*/ 739316 h 1104362"/>
                <a:gd name="connsiteX256" fmla="*/ 774633 w 1894230"/>
                <a:gd name="connsiteY256" fmla="*/ 771587 h 1104362"/>
                <a:gd name="connsiteX257" fmla="*/ 777662 w 1894230"/>
                <a:gd name="connsiteY257" fmla="*/ 802981 h 1104362"/>
                <a:gd name="connsiteX258" fmla="*/ 780691 w 1894230"/>
                <a:gd name="connsiteY258" fmla="*/ 833366 h 1104362"/>
                <a:gd name="connsiteX259" fmla="*/ 783710 w 1894230"/>
                <a:gd name="connsiteY259" fmla="*/ 862675 h 1104362"/>
                <a:gd name="connsiteX260" fmla="*/ 786739 w 1894230"/>
                <a:gd name="connsiteY260" fmla="*/ 890754 h 1104362"/>
                <a:gd name="connsiteX261" fmla="*/ 789768 w 1894230"/>
                <a:gd name="connsiteY261" fmla="*/ 917491 h 1104362"/>
                <a:gd name="connsiteX262" fmla="*/ 792788 w 1894230"/>
                <a:gd name="connsiteY262" fmla="*/ 942799 h 1104362"/>
                <a:gd name="connsiteX263" fmla="*/ 795817 w 1894230"/>
                <a:gd name="connsiteY263" fmla="*/ 966554 h 1104362"/>
                <a:gd name="connsiteX264" fmla="*/ 798846 w 1894230"/>
                <a:gd name="connsiteY264" fmla="*/ 988681 h 1104362"/>
                <a:gd name="connsiteX265" fmla="*/ 801865 w 1894230"/>
                <a:gd name="connsiteY265" fmla="*/ 1009083 h 1104362"/>
                <a:gd name="connsiteX266" fmla="*/ 804894 w 1894230"/>
                <a:gd name="connsiteY266" fmla="*/ 1027676 h 1104362"/>
                <a:gd name="connsiteX267" fmla="*/ 807923 w 1894230"/>
                <a:gd name="connsiteY267" fmla="*/ 1044402 h 1104362"/>
                <a:gd name="connsiteX268" fmla="*/ 810942 w 1894230"/>
                <a:gd name="connsiteY268" fmla="*/ 1059175 h 1104362"/>
                <a:gd name="connsiteX269" fmla="*/ 813971 w 1894230"/>
                <a:gd name="connsiteY269" fmla="*/ 1071958 h 1104362"/>
                <a:gd name="connsiteX270" fmla="*/ 817000 w 1894230"/>
                <a:gd name="connsiteY270" fmla="*/ 1082683 h 1104362"/>
                <a:gd name="connsiteX271" fmla="*/ 820029 w 1894230"/>
                <a:gd name="connsiteY271" fmla="*/ 1091313 h 1104362"/>
                <a:gd name="connsiteX272" fmla="*/ 823049 w 1894230"/>
                <a:gd name="connsiteY272" fmla="*/ 1097818 h 1104362"/>
                <a:gd name="connsiteX273" fmla="*/ 826078 w 1894230"/>
                <a:gd name="connsiteY273" fmla="*/ 1102171 h 1104362"/>
                <a:gd name="connsiteX274" fmla="*/ 829107 w 1894230"/>
                <a:gd name="connsiteY274" fmla="*/ 1104352 h 1104362"/>
                <a:gd name="connsiteX275" fmla="*/ 832126 w 1894230"/>
                <a:gd name="connsiteY275" fmla="*/ 1104362 h 1104362"/>
                <a:gd name="connsiteX276" fmla="*/ 835155 w 1894230"/>
                <a:gd name="connsiteY276" fmla="*/ 1102181 h 1104362"/>
                <a:gd name="connsiteX277" fmla="*/ 838184 w 1894230"/>
                <a:gd name="connsiteY277" fmla="*/ 1097837 h 1104362"/>
                <a:gd name="connsiteX278" fmla="*/ 841203 w 1894230"/>
                <a:gd name="connsiteY278" fmla="*/ 1091332 h 1104362"/>
                <a:gd name="connsiteX279" fmla="*/ 844232 w 1894230"/>
                <a:gd name="connsiteY279" fmla="*/ 1082702 h 1104362"/>
                <a:gd name="connsiteX280" fmla="*/ 847261 w 1894230"/>
                <a:gd name="connsiteY280" fmla="*/ 1071977 h 1104362"/>
                <a:gd name="connsiteX281" fmla="*/ 850281 w 1894230"/>
                <a:gd name="connsiteY281" fmla="*/ 1059204 h 1104362"/>
                <a:gd name="connsiteX282" fmla="*/ 853310 w 1894230"/>
                <a:gd name="connsiteY282" fmla="*/ 1044431 h 1104362"/>
                <a:gd name="connsiteX283" fmla="*/ 856338 w 1894230"/>
                <a:gd name="connsiteY283" fmla="*/ 1027714 h 1104362"/>
                <a:gd name="connsiteX284" fmla="*/ 859367 w 1894230"/>
                <a:gd name="connsiteY284" fmla="*/ 1009121 h 1104362"/>
                <a:gd name="connsiteX285" fmla="*/ 862387 w 1894230"/>
                <a:gd name="connsiteY285" fmla="*/ 988719 h 1104362"/>
                <a:gd name="connsiteX286" fmla="*/ 865416 w 1894230"/>
                <a:gd name="connsiteY286" fmla="*/ 966602 h 1104362"/>
                <a:gd name="connsiteX287" fmla="*/ 868435 w 1894230"/>
                <a:gd name="connsiteY287" fmla="*/ 942846 h 1104362"/>
                <a:gd name="connsiteX288" fmla="*/ 871464 w 1894230"/>
                <a:gd name="connsiteY288" fmla="*/ 917548 h 1104362"/>
                <a:gd name="connsiteX289" fmla="*/ 874493 w 1894230"/>
                <a:gd name="connsiteY289" fmla="*/ 890802 h 1104362"/>
                <a:gd name="connsiteX290" fmla="*/ 877522 w 1894230"/>
                <a:gd name="connsiteY290" fmla="*/ 862732 h 1104362"/>
                <a:gd name="connsiteX291" fmla="*/ 880541 w 1894230"/>
                <a:gd name="connsiteY291" fmla="*/ 833433 h 1104362"/>
                <a:gd name="connsiteX292" fmla="*/ 883570 w 1894230"/>
                <a:gd name="connsiteY292" fmla="*/ 803019 h 1104362"/>
                <a:gd name="connsiteX293" fmla="*/ 886599 w 1894230"/>
                <a:gd name="connsiteY293" fmla="*/ 771616 h 1104362"/>
                <a:gd name="connsiteX294" fmla="*/ 889619 w 1894230"/>
                <a:gd name="connsiteY294" fmla="*/ 739345 h 1104362"/>
                <a:gd name="connsiteX295" fmla="*/ 892648 w 1894230"/>
                <a:gd name="connsiteY295" fmla="*/ 706341 h 1104362"/>
                <a:gd name="connsiteX296" fmla="*/ 895677 w 1894230"/>
                <a:gd name="connsiteY296" fmla="*/ 672726 h 1104362"/>
                <a:gd name="connsiteX297" fmla="*/ 898696 w 1894230"/>
                <a:gd name="connsiteY297" fmla="*/ 638635 h 1104362"/>
                <a:gd name="connsiteX298" fmla="*/ 901725 w 1894230"/>
                <a:gd name="connsiteY298" fmla="*/ 604203 h 1104362"/>
                <a:gd name="connsiteX299" fmla="*/ 904754 w 1894230"/>
                <a:gd name="connsiteY299" fmla="*/ 569566 h 1104362"/>
                <a:gd name="connsiteX300" fmla="*/ 907773 w 1894230"/>
                <a:gd name="connsiteY300" fmla="*/ 534860 h 1104362"/>
                <a:gd name="connsiteX301" fmla="*/ 910802 w 1894230"/>
                <a:gd name="connsiteY301" fmla="*/ 500223 h 1104362"/>
                <a:gd name="connsiteX302" fmla="*/ 913831 w 1894230"/>
                <a:gd name="connsiteY302" fmla="*/ 465791 h 1104362"/>
                <a:gd name="connsiteX303" fmla="*/ 916851 w 1894230"/>
                <a:gd name="connsiteY303" fmla="*/ 431699 h 1104362"/>
                <a:gd name="connsiteX304" fmla="*/ 919880 w 1894230"/>
                <a:gd name="connsiteY304" fmla="*/ 398083 h 1104362"/>
                <a:gd name="connsiteX305" fmla="*/ 922909 w 1894230"/>
                <a:gd name="connsiteY305" fmla="*/ 365075 h 1104362"/>
                <a:gd name="connsiteX306" fmla="*/ 925938 w 1894230"/>
                <a:gd name="connsiteY306" fmla="*/ 332806 h 1104362"/>
                <a:gd name="connsiteX307" fmla="*/ 928957 w 1894230"/>
                <a:gd name="connsiteY307" fmla="*/ 301402 h 1104362"/>
                <a:gd name="connsiteX308" fmla="*/ 931986 w 1894230"/>
                <a:gd name="connsiteY308" fmla="*/ 270988 h 1104362"/>
                <a:gd name="connsiteX309" fmla="*/ 935015 w 1894230"/>
                <a:gd name="connsiteY309" fmla="*/ 241685 h 1104362"/>
                <a:gd name="connsiteX310" fmla="*/ 938034 w 1894230"/>
                <a:gd name="connsiteY310" fmla="*/ 213606 h 1104362"/>
                <a:gd name="connsiteX311" fmla="*/ 941063 w 1894230"/>
                <a:gd name="connsiteY311" fmla="*/ 186862 h 1104362"/>
                <a:gd name="connsiteX312" fmla="*/ 944092 w 1894230"/>
                <a:gd name="connsiteY312" fmla="*/ 161562 h 1104362"/>
                <a:gd name="connsiteX313" fmla="*/ 947112 w 1894230"/>
                <a:gd name="connsiteY313" fmla="*/ 137803 h 1104362"/>
                <a:gd name="connsiteX314" fmla="*/ 950141 w 1894230"/>
                <a:gd name="connsiteY314" fmla="*/ 115679 h 1104362"/>
                <a:gd name="connsiteX315" fmla="*/ 953170 w 1894230"/>
                <a:gd name="connsiteY315" fmla="*/ 95278 h 1104362"/>
                <a:gd name="connsiteX316" fmla="*/ 956189 w 1894230"/>
                <a:gd name="connsiteY316" fmla="*/ 76679 h 1104362"/>
                <a:gd name="connsiteX317" fmla="*/ 959218 w 1894230"/>
                <a:gd name="connsiteY317" fmla="*/ 59958 h 1104362"/>
                <a:gd name="connsiteX318" fmla="*/ 962247 w 1894230"/>
                <a:gd name="connsiteY318" fmla="*/ 45179 h 1104362"/>
                <a:gd name="connsiteX319" fmla="*/ 965266 w 1894230"/>
                <a:gd name="connsiteY319" fmla="*/ 32401 h 1104362"/>
                <a:gd name="connsiteX320" fmla="*/ 968295 w 1894230"/>
                <a:gd name="connsiteY320" fmla="*/ 21674 h 1104362"/>
                <a:gd name="connsiteX321" fmla="*/ 971324 w 1894230"/>
                <a:gd name="connsiteY321" fmla="*/ 13041 h 1104362"/>
                <a:gd name="connsiteX322" fmla="*/ 974344 w 1894230"/>
                <a:gd name="connsiteY322" fmla="*/ 6535 h 1104362"/>
                <a:gd name="connsiteX323" fmla="*/ 977373 w 1894230"/>
                <a:gd name="connsiteY323" fmla="*/ 2184 h 1104362"/>
                <a:gd name="connsiteX324" fmla="*/ 980402 w 1894230"/>
                <a:gd name="connsiteY324" fmla="*/ 2 h 1104362"/>
                <a:gd name="connsiteX325" fmla="*/ 983421 w 1894230"/>
                <a:gd name="connsiteY325" fmla="*/ 0 h 1104362"/>
                <a:gd name="connsiteX326" fmla="*/ 986450 w 1894230"/>
                <a:gd name="connsiteY326" fmla="*/ 2177 h 1104362"/>
                <a:gd name="connsiteX327" fmla="*/ 989479 w 1894230"/>
                <a:gd name="connsiteY327" fmla="*/ 6525 h 1104362"/>
                <a:gd name="connsiteX328" fmla="*/ 992508 w 1894230"/>
                <a:gd name="connsiteY328" fmla="*/ 13025 h 1104362"/>
                <a:gd name="connsiteX329" fmla="*/ 995527 w 1894230"/>
                <a:gd name="connsiteY329" fmla="*/ 21654 h 1104362"/>
                <a:gd name="connsiteX330" fmla="*/ 998556 w 1894230"/>
                <a:gd name="connsiteY330" fmla="*/ 32377 h 1104362"/>
                <a:gd name="connsiteX331" fmla="*/ 1001585 w 1894230"/>
                <a:gd name="connsiteY331" fmla="*/ 45151 h 1104362"/>
                <a:gd name="connsiteX332" fmla="*/ 1004605 w 1894230"/>
                <a:gd name="connsiteY332" fmla="*/ 59927 h 1104362"/>
                <a:gd name="connsiteX333" fmla="*/ 1007634 w 1894230"/>
                <a:gd name="connsiteY333" fmla="*/ 76644 h 1104362"/>
                <a:gd name="connsiteX334" fmla="*/ 1010662 w 1894230"/>
                <a:gd name="connsiteY334" fmla="*/ 95239 h 1104362"/>
                <a:gd name="connsiteX335" fmla="*/ 1013682 w 1894230"/>
                <a:gd name="connsiteY335" fmla="*/ 115636 h 1104362"/>
                <a:gd name="connsiteX336" fmla="*/ 1016711 w 1894230"/>
                <a:gd name="connsiteY336" fmla="*/ 137756 h 1104362"/>
                <a:gd name="connsiteX337" fmla="*/ 1019740 w 1894230"/>
                <a:gd name="connsiteY337" fmla="*/ 161513 h 1104362"/>
                <a:gd name="connsiteX338" fmla="*/ 1022759 w 1894230"/>
                <a:gd name="connsiteY338" fmla="*/ 186811 h 1104362"/>
                <a:gd name="connsiteX339" fmla="*/ 1025788 w 1894230"/>
                <a:gd name="connsiteY339" fmla="*/ 213551 h 1104362"/>
                <a:gd name="connsiteX340" fmla="*/ 1028817 w 1894230"/>
                <a:gd name="connsiteY340" fmla="*/ 241627 h 1104362"/>
                <a:gd name="connsiteX341" fmla="*/ 1031837 w 1894230"/>
                <a:gd name="connsiteY341" fmla="*/ 270929 h 1104362"/>
                <a:gd name="connsiteX342" fmla="*/ 1034865 w 1894230"/>
                <a:gd name="connsiteY342" fmla="*/ 301341 h 1104362"/>
                <a:gd name="connsiteX343" fmla="*/ 1037895 w 1894230"/>
                <a:gd name="connsiteY343" fmla="*/ 332743 h 1104362"/>
                <a:gd name="connsiteX344" fmla="*/ 1040914 w 1894230"/>
                <a:gd name="connsiteY344" fmla="*/ 365010 h 1104362"/>
                <a:gd name="connsiteX345" fmla="*/ 1043943 w 1894230"/>
                <a:gd name="connsiteY345" fmla="*/ 398016 h 1104362"/>
                <a:gd name="connsiteX346" fmla="*/ 1046972 w 1894230"/>
                <a:gd name="connsiteY346" fmla="*/ 431631 h 1104362"/>
                <a:gd name="connsiteX347" fmla="*/ 1049991 w 1894230"/>
                <a:gd name="connsiteY347" fmla="*/ 465722 h 1104362"/>
                <a:gd name="connsiteX348" fmla="*/ 1053020 w 1894230"/>
                <a:gd name="connsiteY348" fmla="*/ 500154 h 1104362"/>
                <a:gd name="connsiteX349" fmla="*/ 1056049 w 1894230"/>
                <a:gd name="connsiteY349" fmla="*/ 534791 h 1104362"/>
                <a:gd name="connsiteX350" fmla="*/ 1059078 w 1894230"/>
                <a:gd name="connsiteY350" fmla="*/ 569497 h 1104362"/>
                <a:gd name="connsiteX351" fmla="*/ 1062098 w 1894230"/>
                <a:gd name="connsiteY351" fmla="*/ 604134 h 1104362"/>
                <a:gd name="connsiteX352" fmla="*/ 1065126 w 1894230"/>
                <a:gd name="connsiteY352" fmla="*/ 638567 h 1104362"/>
                <a:gd name="connsiteX353" fmla="*/ 1068155 w 1894230"/>
                <a:gd name="connsiteY353" fmla="*/ 672658 h 1104362"/>
                <a:gd name="connsiteX354" fmla="*/ 1071175 w 1894230"/>
                <a:gd name="connsiteY354" fmla="*/ 706274 h 1104362"/>
                <a:gd name="connsiteX355" fmla="*/ 1074204 w 1894230"/>
                <a:gd name="connsiteY355" fmla="*/ 739278 h 1104362"/>
                <a:gd name="connsiteX356" fmla="*/ 1077233 w 1894230"/>
                <a:gd name="connsiteY356" fmla="*/ 771549 h 1104362"/>
                <a:gd name="connsiteX357" fmla="*/ 1080252 w 1894230"/>
                <a:gd name="connsiteY357" fmla="*/ 802953 h 1104362"/>
                <a:gd name="connsiteX358" fmla="*/ 1083281 w 1894230"/>
                <a:gd name="connsiteY358" fmla="*/ 833366 h 1104362"/>
                <a:gd name="connsiteX359" fmla="*/ 1086310 w 1894230"/>
                <a:gd name="connsiteY359" fmla="*/ 862675 h 1104362"/>
                <a:gd name="connsiteX360" fmla="*/ 1089329 w 1894230"/>
                <a:gd name="connsiteY360" fmla="*/ 890754 h 1104362"/>
                <a:gd name="connsiteX361" fmla="*/ 1092359 w 1894230"/>
                <a:gd name="connsiteY361" fmla="*/ 917491 h 1104362"/>
                <a:gd name="connsiteX362" fmla="*/ 1095387 w 1894230"/>
                <a:gd name="connsiteY362" fmla="*/ 942799 h 1104362"/>
                <a:gd name="connsiteX363" fmla="*/ 1098407 w 1894230"/>
                <a:gd name="connsiteY363" fmla="*/ 966554 h 1104362"/>
                <a:gd name="connsiteX364" fmla="*/ 1101436 w 1894230"/>
                <a:gd name="connsiteY364" fmla="*/ 988681 h 1104362"/>
                <a:gd name="connsiteX365" fmla="*/ 1104465 w 1894230"/>
                <a:gd name="connsiteY365" fmla="*/ 1009083 h 1104362"/>
                <a:gd name="connsiteX366" fmla="*/ 1107484 w 1894230"/>
                <a:gd name="connsiteY366" fmla="*/ 1027676 h 1104362"/>
                <a:gd name="connsiteX367" fmla="*/ 1110513 w 1894230"/>
                <a:gd name="connsiteY367" fmla="*/ 1044402 h 1104362"/>
                <a:gd name="connsiteX368" fmla="*/ 1113542 w 1894230"/>
                <a:gd name="connsiteY368" fmla="*/ 1059175 h 1104362"/>
                <a:gd name="connsiteX369" fmla="*/ 1116562 w 1894230"/>
                <a:gd name="connsiteY369" fmla="*/ 1071958 h 1104362"/>
                <a:gd name="connsiteX370" fmla="*/ 1119590 w 1894230"/>
                <a:gd name="connsiteY370" fmla="*/ 1082683 h 1104362"/>
                <a:gd name="connsiteX371" fmla="*/ 1122619 w 1894230"/>
                <a:gd name="connsiteY371" fmla="*/ 1091313 h 1104362"/>
                <a:gd name="connsiteX372" fmla="*/ 1125639 w 1894230"/>
                <a:gd name="connsiteY372" fmla="*/ 1097818 h 1104362"/>
                <a:gd name="connsiteX373" fmla="*/ 1128668 w 1894230"/>
                <a:gd name="connsiteY373" fmla="*/ 1102171 h 1104362"/>
                <a:gd name="connsiteX374" fmla="*/ 1131697 w 1894230"/>
                <a:gd name="connsiteY374" fmla="*/ 1104352 h 1104362"/>
                <a:gd name="connsiteX375" fmla="*/ 1134726 w 1894230"/>
                <a:gd name="connsiteY375" fmla="*/ 1104362 h 1104362"/>
                <a:gd name="connsiteX376" fmla="*/ 1137745 w 1894230"/>
                <a:gd name="connsiteY376" fmla="*/ 1102181 h 1104362"/>
                <a:gd name="connsiteX377" fmla="*/ 1140774 w 1894230"/>
                <a:gd name="connsiteY377" fmla="*/ 1097837 h 1104362"/>
                <a:gd name="connsiteX378" fmla="*/ 1143803 w 1894230"/>
                <a:gd name="connsiteY378" fmla="*/ 1091332 h 1104362"/>
                <a:gd name="connsiteX379" fmla="*/ 1146822 w 1894230"/>
                <a:gd name="connsiteY379" fmla="*/ 1082702 h 1104362"/>
                <a:gd name="connsiteX380" fmla="*/ 1149851 w 1894230"/>
                <a:gd name="connsiteY380" fmla="*/ 1071977 h 1104362"/>
                <a:gd name="connsiteX381" fmla="*/ 1152880 w 1894230"/>
                <a:gd name="connsiteY381" fmla="*/ 1059204 h 1104362"/>
                <a:gd name="connsiteX382" fmla="*/ 1155900 w 1894230"/>
                <a:gd name="connsiteY382" fmla="*/ 1044431 h 1104362"/>
                <a:gd name="connsiteX383" fmla="*/ 1158929 w 1894230"/>
                <a:gd name="connsiteY383" fmla="*/ 1027714 h 1104362"/>
                <a:gd name="connsiteX384" fmla="*/ 1161958 w 1894230"/>
                <a:gd name="connsiteY384" fmla="*/ 1009121 h 1104362"/>
                <a:gd name="connsiteX385" fmla="*/ 1164977 w 1894230"/>
                <a:gd name="connsiteY385" fmla="*/ 988719 h 1104362"/>
                <a:gd name="connsiteX386" fmla="*/ 1168006 w 1894230"/>
                <a:gd name="connsiteY386" fmla="*/ 966602 h 1104362"/>
                <a:gd name="connsiteX387" fmla="*/ 1171035 w 1894230"/>
                <a:gd name="connsiteY387" fmla="*/ 942846 h 1104362"/>
                <a:gd name="connsiteX388" fmla="*/ 1174054 w 1894230"/>
                <a:gd name="connsiteY388" fmla="*/ 917548 h 1104362"/>
                <a:gd name="connsiteX389" fmla="*/ 1177083 w 1894230"/>
                <a:gd name="connsiteY389" fmla="*/ 890802 h 1104362"/>
                <a:gd name="connsiteX390" fmla="*/ 1180112 w 1894230"/>
                <a:gd name="connsiteY390" fmla="*/ 862732 h 1104362"/>
                <a:gd name="connsiteX391" fmla="*/ 1183132 w 1894230"/>
                <a:gd name="connsiteY391" fmla="*/ 833433 h 1104362"/>
                <a:gd name="connsiteX392" fmla="*/ 1186161 w 1894230"/>
                <a:gd name="connsiteY392" fmla="*/ 803019 h 1104362"/>
                <a:gd name="connsiteX393" fmla="*/ 1189190 w 1894230"/>
                <a:gd name="connsiteY393" fmla="*/ 771616 h 1104362"/>
                <a:gd name="connsiteX394" fmla="*/ 1192209 w 1894230"/>
                <a:gd name="connsiteY394" fmla="*/ 739345 h 1104362"/>
                <a:gd name="connsiteX395" fmla="*/ 1195238 w 1894230"/>
                <a:gd name="connsiteY395" fmla="*/ 706341 h 1104362"/>
                <a:gd name="connsiteX396" fmla="*/ 1198267 w 1894230"/>
                <a:gd name="connsiteY396" fmla="*/ 672726 h 1104362"/>
                <a:gd name="connsiteX397" fmla="*/ 1201296 w 1894230"/>
                <a:gd name="connsiteY397" fmla="*/ 638635 h 1104362"/>
                <a:gd name="connsiteX398" fmla="*/ 1204315 w 1894230"/>
                <a:gd name="connsiteY398" fmla="*/ 604203 h 1104362"/>
                <a:gd name="connsiteX399" fmla="*/ 1207344 w 1894230"/>
                <a:gd name="connsiteY399" fmla="*/ 569566 h 1104362"/>
                <a:gd name="connsiteX400" fmla="*/ 1210373 w 1894230"/>
                <a:gd name="connsiteY400" fmla="*/ 534860 h 1104362"/>
                <a:gd name="connsiteX401" fmla="*/ 1213393 w 1894230"/>
                <a:gd name="connsiteY401" fmla="*/ 500223 h 1104362"/>
                <a:gd name="connsiteX402" fmla="*/ 1216422 w 1894230"/>
                <a:gd name="connsiteY402" fmla="*/ 465791 h 1104362"/>
                <a:gd name="connsiteX403" fmla="*/ 1219450 w 1894230"/>
                <a:gd name="connsiteY403" fmla="*/ 431699 h 1104362"/>
                <a:gd name="connsiteX404" fmla="*/ 1222470 w 1894230"/>
                <a:gd name="connsiteY404" fmla="*/ 398083 h 1104362"/>
                <a:gd name="connsiteX405" fmla="*/ 1225499 w 1894230"/>
                <a:gd name="connsiteY405" fmla="*/ 365075 h 1104362"/>
                <a:gd name="connsiteX406" fmla="*/ 1228528 w 1894230"/>
                <a:gd name="connsiteY406" fmla="*/ 332806 h 1104362"/>
                <a:gd name="connsiteX407" fmla="*/ 1231547 w 1894230"/>
                <a:gd name="connsiteY407" fmla="*/ 301402 h 1104362"/>
                <a:gd name="connsiteX408" fmla="*/ 1234576 w 1894230"/>
                <a:gd name="connsiteY408" fmla="*/ 270988 h 1104362"/>
                <a:gd name="connsiteX409" fmla="*/ 1237605 w 1894230"/>
                <a:gd name="connsiteY409" fmla="*/ 241685 h 1104362"/>
                <a:gd name="connsiteX410" fmla="*/ 1240625 w 1894230"/>
                <a:gd name="connsiteY410" fmla="*/ 213606 h 1104362"/>
                <a:gd name="connsiteX411" fmla="*/ 1243654 w 1894230"/>
                <a:gd name="connsiteY411" fmla="*/ 186862 h 1104362"/>
                <a:gd name="connsiteX412" fmla="*/ 1246683 w 1894230"/>
                <a:gd name="connsiteY412" fmla="*/ 161562 h 1104362"/>
                <a:gd name="connsiteX413" fmla="*/ 1249702 w 1894230"/>
                <a:gd name="connsiteY413" fmla="*/ 137803 h 1104362"/>
                <a:gd name="connsiteX414" fmla="*/ 1252731 w 1894230"/>
                <a:gd name="connsiteY414" fmla="*/ 115679 h 1104362"/>
                <a:gd name="connsiteX415" fmla="*/ 1255760 w 1894230"/>
                <a:gd name="connsiteY415" fmla="*/ 95278 h 1104362"/>
                <a:gd name="connsiteX416" fmla="*/ 1258779 w 1894230"/>
                <a:gd name="connsiteY416" fmla="*/ 76679 h 1104362"/>
                <a:gd name="connsiteX417" fmla="*/ 1261808 w 1894230"/>
                <a:gd name="connsiteY417" fmla="*/ 59958 h 1104362"/>
                <a:gd name="connsiteX418" fmla="*/ 1264837 w 1894230"/>
                <a:gd name="connsiteY418" fmla="*/ 45179 h 1104362"/>
                <a:gd name="connsiteX419" fmla="*/ 1267866 w 1894230"/>
                <a:gd name="connsiteY419" fmla="*/ 32401 h 1104362"/>
                <a:gd name="connsiteX420" fmla="*/ 1270886 w 1894230"/>
                <a:gd name="connsiteY420" fmla="*/ 21674 h 1104362"/>
                <a:gd name="connsiteX421" fmla="*/ 1273914 w 1894230"/>
                <a:gd name="connsiteY421" fmla="*/ 13041 h 1104362"/>
                <a:gd name="connsiteX422" fmla="*/ 1276943 w 1894230"/>
                <a:gd name="connsiteY422" fmla="*/ 6535 h 1104362"/>
                <a:gd name="connsiteX423" fmla="*/ 1279963 w 1894230"/>
                <a:gd name="connsiteY423" fmla="*/ 2184 h 1104362"/>
                <a:gd name="connsiteX424" fmla="*/ 1282992 w 1894230"/>
                <a:gd name="connsiteY424" fmla="*/ 2 h 1104362"/>
                <a:gd name="connsiteX425" fmla="*/ 1286021 w 1894230"/>
                <a:gd name="connsiteY425" fmla="*/ 0 h 1104362"/>
                <a:gd name="connsiteX426" fmla="*/ 1289040 w 1894230"/>
                <a:gd name="connsiteY426" fmla="*/ 2177 h 1104362"/>
                <a:gd name="connsiteX427" fmla="*/ 1292069 w 1894230"/>
                <a:gd name="connsiteY427" fmla="*/ 6525 h 1104362"/>
                <a:gd name="connsiteX428" fmla="*/ 1295098 w 1894230"/>
                <a:gd name="connsiteY428" fmla="*/ 13025 h 1104362"/>
                <a:gd name="connsiteX429" fmla="*/ 1298117 w 1894230"/>
                <a:gd name="connsiteY429" fmla="*/ 21654 h 1104362"/>
                <a:gd name="connsiteX430" fmla="*/ 1301147 w 1894230"/>
                <a:gd name="connsiteY430" fmla="*/ 32377 h 1104362"/>
                <a:gd name="connsiteX431" fmla="*/ 1304175 w 1894230"/>
                <a:gd name="connsiteY431" fmla="*/ 45151 h 1104362"/>
                <a:gd name="connsiteX432" fmla="*/ 1307195 w 1894230"/>
                <a:gd name="connsiteY432" fmla="*/ 59927 h 1104362"/>
                <a:gd name="connsiteX433" fmla="*/ 1310224 w 1894230"/>
                <a:gd name="connsiteY433" fmla="*/ 76644 h 1104362"/>
                <a:gd name="connsiteX434" fmla="*/ 1313253 w 1894230"/>
                <a:gd name="connsiteY434" fmla="*/ 95239 h 1104362"/>
                <a:gd name="connsiteX435" fmla="*/ 1316282 w 1894230"/>
                <a:gd name="connsiteY435" fmla="*/ 115636 h 1104362"/>
                <a:gd name="connsiteX436" fmla="*/ 1319301 w 1894230"/>
                <a:gd name="connsiteY436" fmla="*/ 137756 h 1104362"/>
                <a:gd name="connsiteX437" fmla="*/ 1322330 w 1894230"/>
                <a:gd name="connsiteY437" fmla="*/ 161513 h 1104362"/>
                <a:gd name="connsiteX438" fmla="*/ 1325350 w 1894230"/>
                <a:gd name="connsiteY438" fmla="*/ 186811 h 1104362"/>
                <a:gd name="connsiteX439" fmla="*/ 1328378 w 1894230"/>
                <a:gd name="connsiteY439" fmla="*/ 213551 h 1104362"/>
                <a:gd name="connsiteX440" fmla="*/ 1331407 w 1894230"/>
                <a:gd name="connsiteY440" fmla="*/ 241627 h 1104362"/>
                <a:gd name="connsiteX441" fmla="*/ 1334436 w 1894230"/>
                <a:gd name="connsiteY441" fmla="*/ 270929 h 1104362"/>
                <a:gd name="connsiteX442" fmla="*/ 1337456 w 1894230"/>
                <a:gd name="connsiteY442" fmla="*/ 301341 h 1104362"/>
                <a:gd name="connsiteX443" fmla="*/ 1340485 w 1894230"/>
                <a:gd name="connsiteY443" fmla="*/ 332743 h 1104362"/>
                <a:gd name="connsiteX444" fmla="*/ 1343514 w 1894230"/>
                <a:gd name="connsiteY444" fmla="*/ 365010 h 1104362"/>
                <a:gd name="connsiteX445" fmla="*/ 1346533 w 1894230"/>
                <a:gd name="connsiteY445" fmla="*/ 398016 h 1104362"/>
                <a:gd name="connsiteX446" fmla="*/ 1349562 w 1894230"/>
                <a:gd name="connsiteY446" fmla="*/ 431631 h 1104362"/>
                <a:gd name="connsiteX447" fmla="*/ 1352591 w 1894230"/>
                <a:gd name="connsiteY447" fmla="*/ 465722 h 1104362"/>
                <a:gd name="connsiteX448" fmla="*/ 1355610 w 1894230"/>
                <a:gd name="connsiteY448" fmla="*/ 500154 h 1104362"/>
                <a:gd name="connsiteX449" fmla="*/ 1358639 w 1894230"/>
                <a:gd name="connsiteY449" fmla="*/ 534791 h 1104362"/>
                <a:gd name="connsiteX450" fmla="*/ 1361668 w 1894230"/>
                <a:gd name="connsiteY450" fmla="*/ 569497 h 1104362"/>
                <a:gd name="connsiteX451" fmla="*/ 1364688 w 1894230"/>
                <a:gd name="connsiteY451" fmla="*/ 604134 h 1104362"/>
                <a:gd name="connsiteX452" fmla="*/ 1367717 w 1894230"/>
                <a:gd name="connsiteY452" fmla="*/ 638567 h 1104362"/>
                <a:gd name="connsiteX453" fmla="*/ 1370746 w 1894230"/>
                <a:gd name="connsiteY453" fmla="*/ 672658 h 1104362"/>
                <a:gd name="connsiteX454" fmla="*/ 1373775 w 1894230"/>
                <a:gd name="connsiteY454" fmla="*/ 706274 h 1104362"/>
                <a:gd name="connsiteX455" fmla="*/ 1376794 w 1894230"/>
                <a:gd name="connsiteY455" fmla="*/ 739278 h 1104362"/>
                <a:gd name="connsiteX456" fmla="*/ 1379823 w 1894230"/>
                <a:gd name="connsiteY456" fmla="*/ 771549 h 1104362"/>
                <a:gd name="connsiteX457" fmla="*/ 1382852 w 1894230"/>
                <a:gd name="connsiteY457" fmla="*/ 802953 h 1104362"/>
                <a:gd name="connsiteX458" fmla="*/ 1385871 w 1894230"/>
                <a:gd name="connsiteY458" fmla="*/ 833366 h 1104362"/>
                <a:gd name="connsiteX459" fmla="*/ 1388900 w 1894230"/>
                <a:gd name="connsiteY459" fmla="*/ 862675 h 1104362"/>
                <a:gd name="connsiteX460" fmla="*/ 1391929 w 1894230"/>
                <a:gd name="connsiteY460" fmla="*/ 890754 h 1104362"/>
                <a:gd name="connsiteX461" fmla="*/ 1394949 w 1894230"/>
                <a:gd name="connsiteY461" fmla="*/ 917491 h 1104362"/>
                <a:gd name="connsiteX462" fmla="*/ 1397978 w 1894230"/>
                <a:gd name="connsiteY462" fmla="*/ 942799 h 1104362"/>
                <a:gd name="connsiteX463" fmla="*/ 1401007 w 1894230"/>
                <a:gd name="connsiteY463" fmla="*/ 966554 h 1104362"/>
                <a:gd name="connsiteX464" fmla="*/ 1404026 w 1894230"/>
                <a:gd name="connsiteY464" fmla="*/ 988681 h 1104362"/>
                <a:gd name="connsiteX465" fmla="*/ 1407055 w 1894230"/>
                <a:gd name="connsiteY465" fmla="*/ 1009083 h 1104362"/>
                <a:gd name="connsiteX466" fmla="*/ 1410084 w 1894230"/>
                <a:gd name="connsiteY466" fmla="*/ 1027676 h 1104362"/>
                <a:gd name="connsiteX467" fmla="*/ 1413103 w 1894230"/>
                <a:gd name="connsiteY467" fmla="*/ 1044402 h 1104362"/>
                <a:gd name="connsiteX468" fmla="*/ 1416132 w 1894230"/>
                <a:gd name="connsiteY468" fmla="*/ 1059175 h 1104362"/>
                <a:gd name="connsiteX469" fmla="*/ 1419161 w 1894230"/>
                <a:gd name="connsiteY469" fmla="*/ 1071958 h 1104362"/>
                <a:gd name="connsiteX470" fmla="*/ 1422181 w 1894230"/>
                <a:gd name="connsiteY470" fmla="*/ 1082683 h 1104362"/>
                <a:gd name="connsiteX471" fmla="*/ 1425210 w 1894230"/>
                <a:gd name="connsiteY471" fmla="*/ 1091313 h 1104362"/>
                <a:gd name="connsiteX472" fmla="*/ 1428239 w 1894230"/>
                <a:gd name="connsiteY472" fmla="*/ 1097818 h 1104362"/>
                <a:gd name="connsiteX473" fmla="*/ 1431258 w 1894230"/>
                <a:gd name="connsiteY473" fmla="*/ 1102171 h 1104362"/>
                <a:gd name="connsiteX474" fmla="*/ 1434287 w 1894230"/>
                <a:gd name="connsiteY474" fmla="*/ 1104352 h 1104362"/>
                <a:gd name="connsiteX475" fmla="*/ 1437316 w 1894230"/>
                <a:gd name="connsiteY475" fmla="*/ 1104362 h 1104362"/>
                <a:gd name="connsiteX476" fmla="*/ 1440345 w 1894230"/>
                <a:gd name="connsiteY476" fmla="*/ 1102181 h 1104362"/>
                <a:gd name="connsiteX477" fmla="*/ 1443364 w 1894230"/>
                <a:gd name="connsiteY477" fmla="*/ 1097837 h 1104362"/>
                <a:gd name="connsiteX478" fmla="*/ 1446393 w 1894230"/>
                <a:gd name="connsiteY478" fmla="*/ 1091332 h 1104362"/>
                <a:gd name="connsiteX479" fmla="*/ 1449422 w 1894230"/>
                <a:gd name="connsiteY479" fmla="*/ 1082702 h 1104362"/>
                <a:gd name="connsiteX480" fmla="*/ 1452441 w 1894230"/>
                <a:gd name="connsiteY480" fmla="*/ 1071977 h 1104362"/>
                <a:gd name="connsiteX481" fmla="*/ 1455471 w 1894230"/>
                <a:gd name="connsiteY481" fmla="*/ 1059204 h 1104362"/>
                <a:gd name="connsiteX482" fmla="*/ 1458499 w 1894230"/>
                <a:gd name="connsiteY482" fmla="*/ 1044431 h 1104362"/>
                <a:gd name="connsiteX483" fmla="*/ 1461519 w 1894230"/>
                <a:gd name="connsiteY483" fmla="*/ 1027714 h 1104362"/>
                <a:gd name="connsiteX484" fmla="*/ 1464548 w 1894230"/>
                <a:gd name="connsiteY484" fmla="*/ 1009121 h 1104362"/>
                <a:gd name="connsiteX485" fmla="*/ 1467577 w 1894230"/>
                <a:gd name="connsiteY485" fmla="*/ 988719 h 1104362"/>
                <a:gd name="connsiteX486" fmla="*/ 1470596 w 1894230"/>
                <a:gd name="connsiteY486" fmla="*/ 966602 h 1104362"/>
                <a:gd name="connsiteX487" fmla="*/ 1473625 w 1894230"/>
                <a:gd name="connsiteY487" fmla="*/ 942846 h 1104362"/>
                <a:gd name="connsiteX488" fmla="*/ 1476654 w 1894230"/>
                <a:gd name="connsiteY488" fmla="*/ 917548 h 1104362"/>
                <a:gd name="connsiteX489" fmla="*/ 1479674 w 1894230"/>
                <a:gd name="connsiteY489" fmla="*/ 890802 h 1104362"/>
                <a:gd name="connsiteX490" fmla="*/ 1482702 w 1894230"/>
                <a:gd name="connsiteY490" fmla="*/ 862732 h 1104362"/>
                <a:gd name="connsiteX491" fmla="*/ 1485731 w 1894230"/>
                <a:gd name="connsiteY491" fmla="*/ 833433 h 1104362"/>
                <a:gd name="connsiteX492" fmla="*/ 1488751 w 1894230"/>
                <a:gd name="connsiteY492" fmla="*/ 803019 h 1104362"/>
                <a:gd name="connsiteX493" fmla="*/ 1491780 w 1894230"/>
                <a:gd name="connsiteY493" fmla="*/ 771616 h 1104362"/>
                <a:gd name="connsiteX494" fmla="*/ 1494809 w 1894230"/>
                <a:gd name="connsiteY494" fmla="*/ 739345 h 1104362"/>
                <a:gd name="connsiteX495" fmla="*/ 1497828 w 1894230"/>
                <a:gd name="connsiteY495" fmla="*/ 706341 h 1104362"/>
                <a:gd name="connsiteX496" fmla="*/ 1500857 w 1894230"/>
                <a:gd name="connsiteY496" fmla="*/ 672726 h 1104362"/>
                <a:gd name="connsiteX497" fmla="*/ 1503886 w 1894230"/>
                <a:gd name="connsiteY497" fmla="*/ 638635 h 1104362"/>
                <a:gd name="connsiteX498" fmla="*/ 1506905 w 1894230"/>
                <a:gd name="connsiteY498" fmla="*/ 604203 h 1104362"/>
                <a:gd name="connsiteX499" fmla="*/ 1509934 w 1894230"/>
                <a:gd name="connsiteY499" fmla="*/ 569566 h 1104362"/>
                <a:gd name="connsiteX500" fmla="*/ 1512963 w 1894230"/>
                <a:gd name="connsiteY500" fmla="*/ 534860 h 1104362"/>
                <a:gd name="connsiteX501" fmla="*/ 1515992 w 1894230"/>
                <a:gd name="connsiteY501" fmla="*/ 500223 h 1104362"/>
                <a:gd name="connsiteX502" fmla="*/ 1519012 w 1894230"/>
                <a:gd name="connsiteY502" fmla="*/ 465791 h 1104362"/>
                <a:gd name="connsiteX503" fmla="*/ 1522041 w 1894230"/>
                <a:gd name="connsiteY503" fmla="*/ 431699 h 1104362"/>
                <a:gd name="connsiteX504" fmla="*/ 1525070 w 1894230"/>
                <a:gd name="connsiteY504" fmla="*/ 398083 h 1104362"/>
                <a:gd name="connsiteX505" fmla="*/ 1528089 w 1894230"/>
                <a:gd name="connsiteY505" fmla="*/ 365075 h 1104362"/>
                <a:gd name="connsiteX506" fmla="*/ 1531118 w 1894230"/>
                <a:gd name="connsiteY506" fmla="*/ 332806 h 1104362"/>
                <a:gd name="connsiteX507" fmla="*/ 1534147 w 1894230"/>
                <a:gd name="connsiteY507" fmla="*/ 301402 h 1104362"/>
                <a:gd name="connsiteX508" fmla="*/ 1537166 w 1894230"/>
                <a:gd name="connsiteY508" fmla="*/ 270988 h 1104362"/>
                <a:gd name="connsiteX509" fmla="*/ 1540195 w 1894230"/>
                <a:gd name="connsiteY509" fmla="*/ 241685 h 1104362"/>
                <a:gd name="connsiteX510" fmla="*/ 1543224 w 1894230"/>
                <a:gd name="connsiteY510" fmla="*/ 213606 h 1104362"/>
                <a:gd name="connsiteX511" fmla="*/ 1546244 w 1894230"/>
                <a:gd name="connsiteY511" fmla="*/ 186862 h 1104362"/>
                <a:gd name="connsiteX512" fmla="*/ 1549273 w 1894230"/>
                <a:gd name="connsiteY512" fmla="*/ 161562 h 1104362"/>
                <a:gd name="connsiteX513" fmla="*/ 1552302 w 1894230"/>
                <a:gd name="connsiteY513" fmla="*/ 137803 h 1104362"/>
                <a:gd name="connsiteX514" fmla="*/ 1555321 w 1894230"/>
                <a:gd name="connsiteY514" fmla="*/ 115679 h 1104362"/>
                <a:gd name="connsiteX515" fmla="*/ 1558350 w 1894230"/>
                <a:gd name="connsiteY515" fmla="*/ 95278 h 1104362"/>
                <a:gd name="connsiteX516" fmla="*/ 1561379 w 1894230"/>
                <a:gd name="connsiteY516" fmla="*/ 76679 h 1104362"/>
                <a:gd name="connsiteX517" fmla="*/ 1564398 w 1894230"/>
                <a:gd name="connsiteY517" fmla="*/ 59958 h 1104362"/>
                <a:gd name="connsiteX518" fmla="*/ 1567427 w 1894230"/>
                <a:gd name="connsiteY518" fmla="*/ 45179 h 1104362"/>
                <a:gd name="connsiteX519" fmla="*/ 1570456 w 1894230"/>
                <a:gd name="connsiteY519" fmla="*/ 32401 h 1104362"/>
                <a:gd name="connsiteX520" fmla="*/ 1573476 w 1894230"/>
                <a:gd name="connsiteY520" fmla="*/ 21674 h 1104362"/>
                <a:gd name="connsiteX521" fmla="*/ 1576505 w 1894230"/>
                <a:gd name="connsiteY521" fmla="*/ 13041 h 1104362"/>
                <a:gd name="connsiteX522" fmla="*/ 1579534 w 1894230"/>
                <a:gd name="connsiteY522" fmla="*/ 6535 h 1104362"/>
                <a:gd name="connsiteX523" fmla="*/ 1582553 w 1894230"/>
                <a:gd name="connsiteY523" fmla="*/ 2184 h 1104362"/>
                <a:gd name="connsiteX524" fmla="*/ 1585582 w 1894230"/>
                <a:gd name="connsiteY524" fmla="*/ 2 h 1104362"/>
                <a:gd name="connsiteX525" fmla="*/ 1588611 w 1894230"/>
                <a:gd name="connsiteY525" fmla="*/ 0 h 1104362"/>
                <a:gd name="connsiteX526" fmla="*/ 1591640 w 1894230"/>
                <a:gd name="connsiteY526" fmla="*/ 2177 h 1104362"/>
                <a:gd name="connsiteX527" fmla="*/ 1594659 w 1894230"/>
                <a:gd name="connsiteY527" fmla="*/ 6525 h 1104362"/>
                <a:gd name="connsiteX528" fmla="*/ 1597688 w 1894230"/>
                <a:gd name="connsiteY528" fmla="*/ 13025 h 1104362"/>
                <a:gd name="connsiteX529" fmla="*/ 1600717 w 1894230"/>
                <a:gd name="connsiteY529" fmla="*/ 21654 h 1104362"/>
                <a:gd name="connsiteX530" fmla="*/ 1603737 w 1894230"/>
                <a:gd name="connsiteY530" fmla="*/ 32377 h 1104362"/>
                <a:gd name="connsiteX531" fmla="*/ 1606766 w 1894230"/>
                <a:gd name="connsiteY531" fmla="*/ 45151 h 1104362"/>
                <a:gd name="connsiteX532" fmla="*/ 1609795 w 1894230"/>
                <a:gd name="connsiteY532" fmla="*/ 59927 h 1104362"/>
                <a:gd name="connsiteX533" fmla="*/ 1612814 w 1894230"/>
                <a:gd name="connsiteY533" fmla="*/ 76644 h 1104362"/>
                <a:gd name="connsiteX534" fmla="*/ 1615843 w 1894230"/>
                <a:gd name="connsiteY534" fmla="*/ 95239 h 1104362"/>
                <a:gd name="connsiteX535" fmla="*/ 1618872 w 1894230"/>
                <a:gd name="connsiteY535" fmla="*/ 115636 h 1104362"/>
                <a:gd name="connsiteX536" fmla="*/ 1621891 w 1894230"/>
                <a:gd name="connsiteY536" fmla="*/ 137756 h 1104362"/>
                <a:gd name="connsiteX537" fmla="*/ 1624920 w 1894230"/>
                <a:gd name="connsiteY537" fmla="*/ 161513 h 1104362"/>
                <a:gd name="connsiteX538" fmla="*/ 1627949 w 1894230"/>
                <a:gd name="connsiteY538" fmla="*/ 186811 h 1104362"/>
                <a:gd name="connsiteX539" fmla="*/ 1630969 w 1894230"/>
                <a:gd name="connsiteY539" fmla="*/ 213551 h 1104362"/>
                <a:gd name="connsiteX540" fmla="*/ 1633998 w 1894230"/>
                <a:gd name="connsiteY540" fmla="*/ 241627 h 1104362"/>
                <a:gd name="connsiteX541" fmla="*/ 1637027 w 1894230"/>
                <a:gd name="connsiteY541" fmla="*/ 270929 h 1104362"/>
                <a:gd name="connsiteX542" fmla="*/ 1640046 w 1894230"/>
                <a:gd name="connsiteY542" fmla="*/ 301341 h 1104362"/>
                <a:gd name="connsiteX543" fmla="*/ 1643075 w 1894230"/>
                <a:gd name="connsiteY543" fmla="*/ 332743 h 1104362"/>
                <a:gd name="connsiteX544" fmla="*/ 1646104 w 1894230"/>
                <a:gd name="connsiteY544" fmla="*/ 365010 h 1104362"/>
                <a:gd name="connsiteX545" fmla="*/ 1649123 w 1894230"/>
                <a:gd name="connsiteY545" fmla="*/ 398016 h 1104362"/>
                <a:gd name="connsiteX546" fmla="*/ 1652152 w 1894230"/>
                <a:gd name="connsiteY546" fmla="*/ 431631 h 1104362"/>
                <a:gd name="connsiteX547" fmla="*/ 1655181 w 1894230"/>
                <a:gd name="connsiteY547" fmla="*/ 465722 h 1104362"/>
                <a:gd name="connsiteX548" fmla="*/ 1658210 w 1894230"/>
                <a:gd name="connsiteY548" fmla="*/ 500154 h 1104362"/>
                <a:gd name="connsiteX549" fmla="*/ 1661230 w 1894230"/>
                <a:gd name="connsiteY549" fmla="*/ 534791 h 1104362"/>
                <a:gd name="connsiteX550" fmla="*/ 1664259 w 1894230"/>
                <a:gd name="connsiteY550" fmla="*/ 569497 h 1104362"/>
                <a:gd name="connsiteX551" fmla="*/ 1667287 w 1894230"/>
                <a:gd name="connsiteY551" fmla="*/ 604134 h 1104362"/>
                <a:gd name="connsiteX552" fmla="*/ 1670307 w 1894230"/>
                <a:gd name="connsiteY552" fmla="*/ 638567 h 1104362"/>
                <a:gd name="connsiteX553" fmla="*/ 1673336 w 1894230"/>
                <a:gd name="connsiteY553" fmla="*/ 672658 h 1104362"/>
                <a:gd name="connsiteX554" fmla="*/ 1676365 w 1894230"/>
                <a:gd name="connsiteY554" fmla="*/ 706274 h 1104362"/>
                <a:gd name="connsiteX555" fmla="*/ 1679384 w 1894230"/>
                <a:gd name="connsiteY555" fmla="*/ 739278 h 1104362"/>
                <a:gd name="connsiteX556" fmla="*/ 1682413 w 1894230"/>
                <a:gd name="connsiteY556" fmla="*/ 771549 h 1104362"/>
                <a:gd name="connsiteX557" fmla="*/ 1685442 w 1894230"/>
                <a:gd name="connsiteY557" fmla="*/ 802953 h 1104362"/>
                <a:gd name="connsiteX558" fmla="*/ 1688462 w 1894230"/>
                <a:gd name="connsiteY558" fmla="*/ 833366 h 1104362"/>
                <a:gd name="connsiteX559" fmla="*/ 1691490 w 1894230"/>
                <a:gd name="connsiteY559" fmla="*/ 862675 h 1104362"/>
                <a:gd name="connsiteX560" fmla="*/ 1694519 w 1894230"/>
                <a:gd name="connsiteY560" fmla="*/ 890754 h 1104362"/>
                <a:gd name="connsiteX561" fmla="*/ 1697548 w 1894230"/>
                <a:gd name="connsiteY561" fmla="*/ 917491 h 1104362"/>
                <a:gd name="connsiteX562" fmla="*/ 1700568 w 1894230"/>
                <a:gd name="connsiteY562" fmla="*/ 942799 h 1104362"/>
                <a:gd name="connsiteX563" fmla="*/ 1703597 w 1894230"/>
                <a:gd name="connsiteY563" fmla="*/ 966554 h 1104362"/>
                <a:gd name="connsiteX564" fmla="*/ 1706616 w 1894230"/>
                <a:gd name="connsiteY564" fmla="*/ 988681 h 1104362"/>
                <a:gd name="connsiteX565" fmla="*/ 1709645 w 1894230"/>
                <a:gd name="connsiteY565" fmla="*/ 1009083 h 1104362"/>
                <a:gd name="connsiteX566" fmla="*/ 1712674 w 1894230"/>
                <a:gd name="connsiteY566" fmla="*/ 1027676 h 1104362"/>
                <a:gd name="connsiteX567" fmla="*/ 1715703 w 1894230"/>
                <a:gd name="connsiteY567" fmla="*/ 1044402 h 1104362"/>
                <a:gd name="connsiteX568" fmla="*/ 1718722 w 1894230"/>
                <a:gd name="connsiteY568" fmla="*/ 1059175 h 1104362"/>
                <a:gd name="connsiteX569" fmla="*/ 1721751 w 1894230"/>
                <a:gd name="connsiteY569" fmla="*/ 1071958 h 1104362"/>
                <a:gd name="connsiteX570" fmla="*/ 1724780 w 1894230"/>
                <a:gd name="connsiteY570" fmla="*/ 1082683 h 1104362"/>
                <a:gd name="connsiteX571" fmla="*/ 1727800 w 1894230"/>
                <a:gd name="connsiteY571" fmla="*/ 1091313 h 1104362"/>
                <a:gd name="connsiteX572" fmla="*/ 1730829 w 1894230"/>
                <a:gd name="connsiteY572" fmla="*/ 1097818 h 1104362"/>
                <a:gd name="connsiteX573" fmla="*/ 1733858 w 1894230"/>
                <a:gd name="connsiteY573" fmla="*/ 1102171 h 1104362"/>
                <a:gd name="connsiteX574" fmla="*/ 1736877 w 1894230"/>
                <a:gd name="connsiteY574" fmla="*/ 1104352 h 1104362"/>
                <a:gd name="connsiteX575" fmla="*/ 1739906 w 1894230"/>
                <a:gd name="connsiteY575" fmla="*/ 1104362 h 1104362"/>
                <a:gd name="connsiteX576" fmla="*/ 1742935 w 1894230"/>
                <a:gd name="connsiteY576" fmla="*/ 1102181 h 1104362"/>
                <a:gd name="connsiteX577" fmla="*/ 1745954 w 1894230"/>
                <a:gd name="connsiteY577" fmla="*/ 1097837 h 1104362"/>
                <a:gd name="connsiteX578" fmla="*/ 1748983 w 1894230"/>
                <a:gd name="connsiteY578" fmla="*/ 1091332 h 1104362"/>
                <a:gd name="connsiteX579" fmla="*/ 1752012 w 1894230"/>
                <a:gd name="connsiteY579" fmla="*/ 1082702 h 1104362"/>
                <a:gd name="connsiteX580" fmla="*/ 1755032 w 1894230"/>
                <a:gd name="connsiteY580" fmla="*/ 1071977 h 1104362"/>
                <a:gd name="connsiteX581" fmla="*/ 1758061 w 1894230"/>
                <a:gd name="connsiteY581" fmla="*/ 1059204 h 1104362"/>
                <a:gd name="connsiteX582" fmla="*/ 1761090 w 1894230"/>
                <a:gd name="connsiteY582" fmla="*/ 1044431 h 1104362"/>
                <a:gd name="connsiteX583" fmla="*/ 1764119 w 1894230"/>
                <a:gd name="connsiteY583" fmla="*/ 1027714 h 1104362"/>
                <a:gd name="connsiteX584" fmla="*/ 1767138 w 1894230"/>
                <a:gd name="connsiteY584" fmla="*/ 1009121 h 1104362"/>
                <a:gd name="connsiteX585" fmla="*/ 1770167 w 1894230"/>
                <a:gd name="connsiteY585" fmla="*/ 988719 h 1104362"/>
                <a:gd name="connsiteX586" fmla="*/ 1773196 w 1894230"/>
                <a:gd name="connsiteY586" fmla="*/ 966602 h 1104362"/>
                <a:gd name="connsiteX587" fmla="*/ 1776215 w 1894230"/>
                <a:gd name="connsiteY587" fmla="*/ 942846 h 1104362"/>
                <a:gd name="connsiteX588" fmla="*/ 1779244 w 1894230"/>
                <a:gd name="connsiteY588" fmla="*/ 917548 h 1104362"/>
                <a:gd name="connsiteX589" fmla="*/ 1782273 w 1894230"/>
                <a:gd name="connsiteY589" fmla="*/ 890802 h 1104362"/>
                <a:gd name="connsiteX590" fmla="*/ 1785293 w 1894230"/>
                <a:gd name="connsiteY590" fmla="*/ 862732 h 1104362"/>
                <a:gd name="connsiteX591" fmla="*/ 1788322 w 1894230"/>
                <a:gd name="connsiteY591" fmla="*/ 833433 h 1104362"/>
                <a:gd name="connsiteX592" fmla="*/ 1791351 w 1894230"/>
                <a:gd name="connsiteY592" fmla="*/ 803019 h 1104362"/>
                <a:gd name="connsiteX593" fmla="*/ 1794370 w 1894230"/>
                <a:gd name="connsiteY593" fmla="*/ 771616 h 1104362"/>
                <a:gd name="connsiteX594" fmla="*/ 1797399 w 1894230"/>
                <a:gd name="connsiteY594" fmla="*/ 739345 h 1104362"/>
                <a:gd name="connsiteX595" fmla="*/ 1800428 w 1894230"/>
                <a:gd name="connsiteY595" fmla="*/ 706341 h 1104362"/>
                <a:gd name="connsiteX596" fmla="*/ 1803447 w 1894230"/>
                <a:gd name="connsiteY596" fmla="*/ 672726 h 1104362"/>
                <a:gd name="connsiteX597" fmla="*/ 1806476 w 1894230"/>
                <a:gd name="connsiteY597" fmla="*/ 638635 h 1104362"/>
                <a:gd name="connsiteX598" fmla="*/ 1809505 w 1894230"/>
                <a:gd name="connsiteY598" fmla="*/ 604203 h 1104362"/>
                <a:gd name="connsiteX599" fmla="*/ 1812525 w 1894230"/>
                <a:gd name="connsiteY599" fmla="*/ 569566 h 1104362"/>
                <a:gd name="connsiteX600" fmla="*/ 1815554 w 1894230"/>
                <a:gd name="connsiteY600" fmla="*/ 534860 h 1104362"/>
                <a:gd name="connsiteX601" fmla="*/ 1818583 w 1894230"/>
                <a:gd name="connsiteY601" fmla="*/ 500223 h 1104362"/>
                <a:gd name="connsiteX602" fmla="*/ 1821602 w 1894230"/>
                <a:gd name="connsiteY602" fmla="*/ 465791 h 1104362"/>
                <a:gd name="connsiteX603" fmla="*/ 1824631 w 1894230"/>
                <a:gd name="connsiteY603" fmla="*/ 431699 h 1104362"/>
                <a:gd name="connsiteX604" fmla="*/ 1827660 w 1894230"/>
                <a:gd name="connsiteY604" fmla="*/ 398083 h 1104362"/>
                <a:gd name="connsiteX605" fmla="*/ 1830689 w 1894230"/>
                <a:gd name="connsiteY605" fmla="*/ 365075 h 1104362"/>
                <a:gd name="connsiteX606" fmla="*/ 1833708 w 1894230"/>
                <a:gd name="connsiteY606" fmla="*/ 332806 h 1104362"/>
                <a:gd name="connsiteX607" fmla="*/ 1836737 w 1894230"/>
                <a:gd name="connsiteY607" fmla="*/ 301402 h 1104362"/>
                <a:gd name="connsiteX608" fmla="*/ 1839766 w 1894230"/>
                <a:gd name="connsiteY608" fmla="*/ 270988 h 1104362"/>
                <a:gd name="connsiteX609" fmla="*/ 1842786 w 1894230"/>
                <a:gd name="connsiteY609" fmla="*/ 241685 h 1104362"/>
                <a:gd name="connsiteX610" fmla="*/ 1845815 w 1894230"/>
                <a:gd name="connsiteY610" fmla="*/ 213606 h 1104362"/>
                <a:gd name="connsiteX611" fmla="*/ 1848843 w 1894230"/>
                <a:gd name="connsiteY611" fmla="*/ 186862 h 1104362"/>
                <a:gd name="connsiteX612" fmla="*/ 1851863 w 1894230"/>
                <a:gd name="connsiteY612" fmla="*/ 161562 h 1104362"/>
                <a:gd name="connsiteX613" fmla="*/ 1854892 w 1894230"/>
                <a:gd name="connsiteY613" fmla="*/ 137803 h 1104362"/>
                <a:gd name="connsiteX614" fmla="*/ 1857921 w 1894230"/>
                <a:gd name="connsiteY614" fmla="*/ 115679 h 1104362"/>
                <a:gd name="connsiteX615" fmla="*/ 1860940 w 1894230"/>
                <a:gd name="connsiteY615" fmla="*/ 95278 h 1104362"/>
                <a:gd name="connsiteX616" fmla="*/ 1863969 w 1894230"/>
                <a:gd name="connsiteY616" fmla="*/ 76679 h 1104362"/>
                <a:gd name="connsiteX617" fmla="*/ 1866998 w 1894230"/>
                <a:gd name="connsiteY617" fmla="*/ 59958 h 1104362"/>
                <a:gd name="connsiteX618" fmla="*/ 1870018 w 1894230"/>
                <a:gd name="connsiteY618" fmla="*/ 45179 h 1104362"/>
                <a:gd name="connsiteX619" fmla="*/ 1873046 w 1894230"/>
                <a:gd name="connsiteY619" fmla="*/ 32401 h 1104362"/>
                <a:gd name="connsiteX620" fmla="*/ 1876076 w 1894230"/>
                <a:gd name="connsiteY620" fmla="*/ 21674 h 1104362"/>
                <a:gd name="connsiteX621" fmla="*/ 1879095 w 1894230"/>
                <a:gd name="connsiteY621" fmla="*/ 13041 h 1104362"/>
                <a:gd name="connsiteX622" fmla="*/ 1882124 w 1894230"/>
                <a:gd name="connsiteY622" fmla="*/ 6535 h 1104362"/>
                <a:gd name="connsiteX623" fmla="*/ 1885153 w 1894230"/>
                <a:gd name="connsiteY623" fmla="*/ 2184 h 1104362"/>
                <a:gd name="connsiteX624" fmla="*/ 1888172 w 1894230"/>
                <a:gd name="connsiteY624" fmla="*/ 2 h 1104362"/>
                <a:gd name="connsiteX625" fmla="*/ 1891201 w 1894230"/>
                <a:gd name="connsiteY625" fmla="*/ 0 h 1104362"/>
                <a:gd name="connsiteX626" fmla="*/ 1894230 w 1894230"/>
                <a:gd name="connsiteY626" fmla="*/ 2177 h 1104362"/>
                <a:gd name="connsiteX0" fmla="*/ 0 w 1891201"/>
                <a:gd name="connsiteY0" fmla="*/ 552179 h 1104362"/>
                <a:gd name="connsiteX1" fmla="*/ 3026 w 1891201"/>
                <a:gd name="connsiteY1" fmla="*/ 552179 h 1104362"/>
                <a:gd name="connsiteX2" fmla="*/ 6051 w 1891201"/>
                <a:gd name="connsiteY2" fmla="*/ 552179 h 1104362"/>
                <a:gd name="connsiteX3" fmla="*/ 9077 w 1891201"/>
                <a:gd name="connsiteY3" fmla="*/ 552179 h 1104362"/>
                <a:gd name="connsiteX4" fmla="*/ 12103 w 1891201"/>
                <a:gd name="connsiteY4" fmla="*/ 552179 h 1104362"/>
                <a:gd name="connsiteX5" fmla="*/ 15129 w 1891201"/>
                <a:gd name="connsiteY5" fmla="*/ 552179 h 1104362"/>
                <a:gd name="connsiteX6" fmla="*/ 18156 w 1891201"/>
                <a:gd name="connsiteY6" fmla="*/ 552179 h 1104362"/>
                <a:gd name="connsiteX7" fmla="*/ 21182 w 1891201"/>
                <a:gd name="connsiteY7" fmla="*/ 552179 h 1104362"/>
                <a:gd name="connsiteX8" fmla="*/ 24207 w 1891201"/>
                <a:gd name="connsiteY8" fmla="*/ 552179 h 1104362"/>
                <a:gd name="connsiteX9" fmla="*/ 27233 w 1891201"/>
                <a:gd name="connsiteY9" fmla="*/ 552179 h 1104362"/>
                <a:gd name="connsiteX10" fmla="*/ 30259 w 1891201"/>
                <a:gd name="connsiteY10" fmla="*/ 552179 h 1104362"/>
                <a:gd name="connsiteX11" fmla="*/ 33285 w 1891201"/>
                <a:gd name="connsiteY11" fmla="*/ 552179 h 1104362"/>
                <a:gd name="connsiteX12" fmla="*/ 36311 w 1891201"/>
                <a:gd name="connsiteY12" fmla="*/ 552179 h 1104362"/>
                <a:gd name="connsiteX13" fmla="*/ 39337 w 1891201"/>
                <a:gd name="connsiteY13" fmla="*/ 552179 h 1104362"/>
                <a:gd name="connsiteX14" fmla="*/ 42362 w 1891201"/>
                <a:gd name="connsiteY14" fmla="*/ 552179 h 1104362"/>
                <a:gd name="connsiteX15" fmla="*/ 45389 w 1891201"/>
                <a:gd name="connsiteY15" fmla="*/ 552179 h 1104362"/>
                <a:gd name="connsiteX16" fmla="*/ 48415 w 1891201"/>
                <a:gd name="connsiteY16" fmla="*/ 552179 h 1104362"/>
                <a:gd name="connsiteX17" fmla="*/ 51441 w 1891201"/>
                <a:gd name="connsiteY17" fmla="*/ 552179 h 1104362"/>
                <a:gd name="connsiteX18" fmla="*/ 54467 w 1891201"/>
                <a:gd name="connsiteY18" fmla="*/ 552179 h 1104362"/>
                <a:gd name="connsiteX19" fmla="*/ 57492 w 1891201"/>
                <a:gd name="connsiteY19" fmla="*/ 552179 h 1104362"/>
                <a:gd name="connsiteX20" fmla="*/ 60518 w 1891201"/>
                <a:gd name="connsiteY20" fmla="*/ 552179 h 1104362"/>
                <a:gd name="connsiteX21" fmla="*/ 63544 w 1891201"/>
                <a:gd name="connsiteY21" fmla="*/ 552179 h 1104362"/>
                <a:gd name="connsiteX22" fmla="*/ 66570 w 1891201"/>
                <a:gd name="connsiteY22" fmla="*/ 552179 h 1104362"/>
                <a:gd name="connsiteX23" fmla="*/ 69596 w 1891201"/>
                <a:gd name="connsiteY23" fmla="*/ 552179 h 1104362"/>
                <a:gd name="connsiteX24" fmla="*/ 72622 w 1891201"/>
                <a:gd name="connsiteY24" fmla="*/ 552179 h 1104362"/>
                <a:gd name="connsiteX25" fmla="*/ 75648 w 1891201"/>
                <a:gd name="connsiteY25" fmla="*/ 552179 h 1104362"/>
                <a:gd name="connsiteX26" fmla="*/ 78674 w 1891201"/>
                <a:gd name="connsiteY26" fmla="*/ 552179 h 1104362"/>
                <a:gd name="connsiteX27" fmla="*/ 81700 w 1891201"/>
                <a:gd name="connsiteY27" fmla="*/ 552179 h 1104362"/>
                <a:gd name="connsiteX28" fmla="*/ 84726 w 1891201"/>
                <a:gd name="connsiteY28" fmla="*/ 552179 h 1104362"/>
                <a:gd name="connsiteX29" fmla="*/ 87752 w 1891201"/>
                <a:gd name="connsiteY29" fmla="*/ 552179 h 1104362"/>
                <a:gd name="connsiteX30" fmla="*/ 90778 w 1891201"/>
                <a:gd name="connsiteY30" fmla="*/ 552179 h 1104362"/>
                <a:gd name="connsiteX31" fmla="*/ 93803 w 1891201"/>
                <a:gd name="connsiteY31" fmla="*/ 552179 h 1104362"/>
                <a:gd name="connsiteX32" fmla="*/ 96829 w 1891201"/>
                <a:gd name="connsiteY32" fmla="*/ 552179 h 1104362"/>
                <a:gd name="connsiteX33" fmla="*/ 99855 w 1891201"/>
                <a:gd name="connsiteY33" fmla="*/ 552179 h 1104362"/>
                <a:gd name="connsiteX34" fmla="*/ 102881 w 1891201"/>
                <a:gd name="connsiteY34" fmla="*/ 552179 h 1104362"/>
                <a:gd name="connsiteX35" fmla="*/ 105907 w 1891201"/>
                <a:gd name="connsiteY35" fmla="*/ 552179 h 1104362"/>
                <a:gd name="connsiteX36" fmla="*/ 108933 w 1891201"/>
                <a:gd name="connsiteY36" fmla="*/ 552179 h 1104362"/>
                <a:gd name="connsiteX37" fmla="*/ 111959 w 1891201"/>
                <a:gd name="connsiteY37" fmla="*/ 552179 h 1104362"/>
                <a:gd name="connsiteX38" fmla="*/ 114985 w 1891201"/>
                <a:gd name="connsiteY38" fmla="*/ 552179 h 1104362"/>
                <a:gd name="connsiteX39" fmla="*/ 118011 w 1891201"/>
                <a:gd name="connsiteY39" fmla="*/ 552179 h 1104362"/>
                <a:gd name="connsiteX40" fmla="*/ 121037 w 1891201"/>
                <a:gd name="connsiteY40" fmla="*/ 552179 h 1104362"/>
                <a:gd name="connsiteX41" fmla="*/ 124063 w 1891201"/>
                <a:gd name="connsiteY41" fmla="*/ 552179 h 1104362"/>
                <a:gd name="connsiteX42" fmla="*/ 127088 w 1891201"/>
                <a:gd name="connsiteY42" fmla="*/ 552179 h 1104362"/>
                <a:gd name="connsiteX43" fmla="*/ 130114 w 1891201"/>
                <a:gd name="connsiteY43" fmla="*/ 552179 h 1104362"/>
                <a:gd name="connsiteX44" fmla="*/ 133140 w 1891201"/>
                <a:gd name="connsiteY44" fmla="*/ 552179 h 1104362"/>
                <a:gd name="connsiteX45" fmla="*/ 136167 w 1891201"/>
                <a:gd name="connsiteY45" fmla="*/ 552179 h 1104362"/>
                <a:gd name="connsiteX46" fmla="*/ 139193 w 1891201"/>
                <a:gd name="connsiteY46" fmla="*/ 552179 h 1104362"/>
                <a:gd name="connsiteX47" fmla="*/ 142218 w 1891201"/>
                <a:gd name="connsiteY47" fmla="*/ 552179 h 1104362"/>
                <a:gd name="connsiteX48" fmla="*/ 145244 w 1891201"/>
                <a:gd name="connsiteY48" fmla="*/ 552179 h 1104362"/>
                <a:gd name="connsiteX49" fmla="*/ 148270 w 1891201"/>
                <a:gd name="connsiteY49" fmla="*/ 552179 h 1104362"/>
                <a:gd name="connsiteX50" fmla="*/ 151296 w 1891201"/>
                <a:gd name="connsiteY50" fmla="*/ 552179 h 1104362"/>
                <a:gd name="connsiteX51" fmla="*/ 154322 w 1891201"/>
                <a:gd name="connsiteY51" fmla="*/ 552179 h 1104362"/>
                <a:gd name="connsiteX52" fmla="*/ 157348 w 1891201"/>
                <a:gd name="connsiteY52" fmla="*/ 552179 h 1104362"/>
                <a:gd name="connsiteX53" fmla="*/ 160373 w 1891201"/>
                <a:gd name="connsiteY53" fmla="*/ 552179 h 1104362"/>
                <a:gd name="connsiteX54" fmla="*/ 163399 w 1891201"/>
                <a:gd name="connsiteY54" fmla="*/ 552179 h 1104362"/>
                <a:gd name="connsiteX55" fmla="*/ 166426 w 1891201"/>
                <a:gd name="connsiteY55" fmla="*/ 552179 h 1104362"/>
                <a:gd name="connsiteX56" fmla="*/ 169452 w 1891201"/>
                <a:gd name="connsiteY56" fmla="*/ 552179 h 1104362"/>
                <a:gd name="connsiteX57" fmla="*/ 172478 w 1891201"/>
                <a:gd name="connsiteY57" fmla="*/ 552179 h 1104362"/>
                <a:gd name="connsiteX58" fmla="*/ 175504 w 1891201"/>
                <a:gd name="connsiteY58" fmla="*/ 552179 h 1104362"/>
                <a:gd name="connsiteX59" fmla="*/ 178529 w 1891201"/>
                <a:gd name="connsiteY59" fmla="*/ 552179 h 1104362"/>
                <a:gd name="connsiteX60" fmla="*/ 181555 w 1891201"/>
                <a:gd name="connsiteY60" fmla="*/ 552179 h 1104362"/>
                <a:gd name="connsiteX61" fmla="*/ 184581 w 1891201"/>
                <a:gd name="connsiteY61" fmla="*/ 552179 h 1104362"/>
                <a:gd name="connsiteX62" fmla="*/ 187607 w 1891201"/>
                <a:gd name="connsiteY62" fmla="*/ 552179 h 1104362"/>
                <a:gd name="connsiteX63" fmla="*/ 190633 w 1891201"/>
                <a:gd name="connsiteY63" fmla="*/ 552179 h 1104362"/>
                <a:gd name="connsiteX64" fmla="*/ 193659 w 1891201"/>
                <a:gd name="connsiteY64" fmla="*/ 552179 h 1104362"/>
                <a:gd name="connsiteX65" fmla="*/ 196685 w 1891201"/>
                <a:gd name="connsiteY65" fmla="*/ 552179 h 1104362"/>
                <a:gd name="connsiteX66" fmla="*/ 199711 w 1891201"/>
                <a:gd name="connsiteY66" fmla="*/ 552179 h 1104362"/>
                <a:gd name="connsiteX67" fmla="*/ 202737 w 1891201"/>
                <a:gd name="connsiteY67" fmla="*/ 552179 h 1104362"/>
                <a:gd name="connsiteX68" fmla="*/ 205763 w 1891201"/>
                <a:gd name="connsiteY68" fmla="*/ 552179 h 1104362"/>
                <a:gd name="connsiteX69" fmla="*/ 208789 w 1891201"/>
                <a:gd name="connsiteY69" fmla="*/ 552179 h 1104362"/>
                <a:gd name="connsiteX70" fmla="*/ 211814 w 1891201"/>
                <a:gd name="connsiteY70" fmla="*/ 552179 h 1104362"/>
                <a:gd name="connsiteX71" fmla="*/ 214840 w 1891201"/>
                <a:gd name="connsiteY71" fmla="*/ 552179 h 1104362"/>
                <a:gd name="connsiteX72" fmla="*/ 217866 w 1891201"/>
                <a:gd name="connsiteY72" fmla="*/ 552179 h 1104362"/>
                <a:gd name="connsiteX73" fmla="*/ 220892 w 1891201"/>
                <a:gd name="connsiteY73" fmla="*/ 552179 h 1104362"/>
                <a:gd name="connsiteX74" fmla="*/ 223918 w 1891201"/>
                <a:gd name="connsiteY74" fmla="*/ 552179 h 1104362"/>
                <a:gd name="connsiteX75" fmla="*/ 226945 w 1891201"/>
                <a:gd name="connsiteY75" fmla="*/ 552179 h 1104362"/>
                <a:gd name="connsiteX76" fmla="*/ 229970 w 1891201"/>
                <a:gd name="connsiteY76" fmla="*/ 552179 h 1104362"/>
                <a:gd name="connsiteX77" fmla="*/ 232996 w 1891201"/>
                <a:gd name="connsiteY77" fmla="*/ 552179 h 1104362"/>
                <a:gd name="connsiteX78" fmla="*/ 236022 w 1891201"/>
                <a:gd name="connsiteY78" fmla="*/ 552179 h 1104362"/>
                <a:gd name="connsiteX79" fmla="*/ 239048 w 1891201"/>
                <a:gd name="connsiteY79" fmla="*/ 552179 h 1104362"/>
                <a:gd name="connsiteX80" fmla="*/ 242074 w 1891201"/>
                <a:gd name="connsiteY80" fmla="*/ 552179 h 1104362"/>
                <a:gd name="connsiteX81" fmla="*/ 245099 w 1891201"/>
                <a:gd name="connsiteY81" fmla="*/ 552179 h 1104362"/>
                <a:gd name="connsiteX82" fmla="*/ 248125 w 1891201"/>
                <a:gd name="connsiteY82" fmla="*/ 552179 h 1104362"/>
                <a:gd name="connsiteX83" fmla="*/ 251151 w 1891201"/>
                <a:gd name="connsiteY83" fmla="*/ 552179 h 1104362"/>
                <a:gd name="connsiteX84" fmla="*/ 254177 w 1891201"/>
                <a:gd name="connsiteY84" fmla="*/ 552179 h 1104362"/>
                <a:gd name="connsiteX85" fmla="*/ 257204 w 1891201"/>
                <a:gd name="connsiteY85" fmla="*/ 552179 h 1104362"/>
                <a:gd name="connsiteX86" fmla="*/ 260230 w 1891201"/>
                <a:gd name="connsiteY86" fmla="*/ 552179 h 1104362"/>
                <a:gd name="connsiteX87" fmla="*/ 263255 w 1891201"/>
                <a:gd name="connsiteY87" fmla="*/ 552179 h 1104362"/>
                <a:gd name="connsiteX88" fmla="*/ 266281 w 1891201"/>
                <a:gd name="connsiteY88" fmla="*/ 552179 h 1104362"/>
                <a:gd name="connsiteX89" fmla="*/ 269307 w 1891201"/>
                <a:gd name="connsiteY89" fmla="*/ 552179 h 1104362"/>
                <a:gd name="connsiteX90" fmla="*/ 272333 w 1891201"/>
                <a:gd name="connsiteY90" fmla="*/ 552179 h 1104362"/>
                <a:gd name="connsiteX91" fmla="*/ 275359 w 1891201"/>
                <a:gd name="connsiteY91" fmla="*/ 552179 h 1104362"/>
                <a:gd name="connsiteX92" fmla="*/ 278385 w 1891201"/>
                <a:gd name="connsiteY92" fmla="*/ 552179 h 1104362"/>
                <a:gd name="connsiteX93" fmla="*/ 281410 w 1891201"/>
                <a:gd name="connsiteY93" fmla="*/ 552179 h 1104362"/>
                <a:gd name="connsiteX94" fmla="*/ 284437 w 1891201"/>
                <a:gd name="connsiteY94" fmla="*/ 552179 h 1104362"/>
                <a:gd name="connsiteX95" fmla="*/ 287463 w 1891201"/>
                <a:gd name="connsiteY95" fmla="*/ 552179 h 1104362"/>
                <a:gd name="connsiteX96" fmla="*/ 290489 w 1891201"/>
                <a:gd name="connsiteY96" fmla="*/ 552179 h 1104362"/>
                <a:gd name="connsiteX97" fmla="*/ 293515 w 1891201"/>
                <a:gd name="connsiteY97" fmla="*/ 552179 h 1104362"/>
                <a:gd name="connsiteX98" fmla="*/ 296540 w 1891201"/>
                <a:gd name="connsiteY98" fmla="*/ 552179 h 1104362"/>
                <a:gd name="connsiteX99" fmla="*/ 299566 w 1891201"/>
                <a:gd name="connsiteY99" fmla="*/ 552179 h 1104362"/>
                <a:gd name="connsiteX100" fmla="*/ 302592 w 1891201"/>
                <a:gd name="connsiteY100" fmla="*/ 534826 h 1104362"/>
                <a:gd name="connsiteX101" fmla="*/ 305618 w 1891201"/>
                <a:gd name="connsiteY101" fmla="*/ 500188 h 1104362"/>
                <a:gd name="connsiteX102" fmla="*/ 308644 w 1891201"/>
                <a:gd name="connsiteY102" fmla="*/ 465756 h 1104362"/>
                <a:gd name="connsiteX103" fmla="*/ 311670 w 1891201"/>
                <a:gd name="connsiteY103" fmla="*/ 431665 h 1104362"/>
                <a:gd name="connsiteX104" fmla="*/ 314695 w 1891201"/>
                <a:gd name="connsiteY104" fmla="*/ 398050 h 1104362"/>
                <a:gd name="connsiteX105" fmla="*/ 317722 w 1891201"/>
                <a:gd name="connsiteY105" fmla="*/ 365043 h 1104362"/>
                <a:gd name="connsiteX106" fmla="*/ 320748 w 1891201"/>
                <a:gd name="connsiteY106" fmla="*/ 332774 h 1104362"/>
                <a:gd name="connsiteX107" fmla="*/ 323774 w 1891201"/>
                <a:gd name="connsiteY107" fmla="*/ 301372 h 1104362"/>
                <a:gd name="connsiteX108" fmla="*/ 326800 w 1891201"/>
                <a:gd name="connsiteY108" fmla="*/ 270959 h 1104362"/>
                <a:gd name="connsiteX109" fmla="*/ 329826 w 1891201"/>
                <a:gd name="connsiteY109" fmla="*/ 241656 h 1104362"/>
                <a:gd name="connsiteX110" fmla="*/ 332851 w 1891201"/>
                <a:gd name="connsiteY110" fmla="*/ 213578 h 1104362"/>
                <a:gd name="connsiteX111" fmla="*/ 335877 w 1891201"/>
                <a:gd name="connsiteY111" fmla="*/ 186837 h 1104362"/>
                <a:gd name="connsiteX112" fmla="*/ 338903 w 1891201"/>
                <a:gd name="connsiteY112" fmla="*/ 161537 h 1104362"/>
                <a:gd name="connsiteX113" fmla="*/ 341929 w 1891201"/>
                <a:gd name="connsiteY113" fmla="*/ 137780 h 1104362"/>
                <a:gd name="connsiteX114" fmla="*/ 344955 w 1891201"/>
                <a:gd name="connsiteY114" fmla="*/ 115657 h 1104362"/>
                <a:gd name="connsiteX115" fmla="*/ 347982 w 1891201"/>
                <a:gd name="connsiteY115" fmla="*/ 95258 h 1104362"/>
                <a:gd name="connsiteX116" fmla="*/ 351007 w 1891201"/>
                <a:gd name="connsiteY116" fmla="*/ 76662 h 1104362"/>
                <a:gd name="connsiteX117" fmla="*/ 354033 w 1891201"/>
                <a:gd name="connsiteY117" fmla="*/ 59942 h 1104362"/>
                <a:gd name="connsiteX118" fmla="*/ 357059 w 1891201"/>
                <a:gd name="connsiteY118" fmla="*/ 45165 h 1104362"/>
                <a:gd name="connsiteX119" fmla="*/ 360085 w 1891201"/>
                <a:gd name="connsiteY119" fmla="*/ 32389 h 1104362"/>
                <a:gd name="connsiteX120" fmla="*/ 363111 w 1891201"/>
                <a:gd name="connsiteY120" fmla="*/ 21665 h 1104362"/>
                <a:gd name="connsiteX121" fmla="*/ 366136 w 1891201"/>
                <a:gd name="connsiteY121" fmla="*/ 13033 h 1104362"/>
                <a:gd name="connsiteX122" fmla="*/ 369162 w 1891201"/>
                <a:gd name="connsiteY122" fmla="*/ 6530 h 1104362"/>
                <a:gd name="connsiteX123" fmla="*/ 372188 w 1891201"/>
                <a:gd name="connsiteY123" fmla="*/ 2180 h 1104362"/>
                <a:gd name="connsiteX124" fmla="*/ 375214 w 1891201"/>
                <a:gd name="connsiteY124" fmla="*/ 1 h 1104362"/>
                <a:gd name="connsiteX125" fmla="*/ 378241 w 1891201"/>
                <a:gd name="connsiteY125" fmla="*/ 1 h 1104362"/>
                <a:gd name="connsiteX126" fmla="*/ 381267 w 1891201"/>
                <a:gd name="connsiteY126" fmla="*/ 2180 h 1104362"/>
                <a:gd name="connsiteX127" fmla="*/ 384292 w 1891201"/>
                <a:gd name="connsiteY127" fmla="*/ 6530 h 1104362"/>
                <a:gd name="connsiteX128" fmla="*/ 387318 w 1891201"/>
                <a:gd name="connsiteY128" fmla="*/ 13033 h 1104362"/>
                <a:gd name="connsiteX129" fmla="*/ 390344 w 1891201"/>
                <a:gd name="connsiteY129" fmla="*/ 21665 h 1104362"/>
                <a:gd name="connsiteX130" fmla="*/ 393370 w 1891201"/>
                <a:gd name="connsiteY130" fmla="*/ 32389 h 1104362"/>
                <a:gd name="connsiteX131" fmla="*/ 396396 w 1891201"/>
                <a:gd name="connsiteY131" fmla="*/ 45165 h 1104362"/>
                <a:gd name="connsiteX132" fmla="*/ 399421 w 1891201"/>
                <a:gd name="connsiteY132" fmla="*/ 59942 h 1104362"/>
                <a:gd name="connsiteX133" fmla="*/ 402447 w 1891201"/>
                <a:gd name="connsiteY133" fmla="*/ 76662 h 1104362"/>
                <a:gd name="connsiteX134" fmla="*/ 405474 w 1891201"/>
                <a:gd name="connsiteY134" fmla="*/ 95258 h 1104362"/>
                <a:gd name="connsiteX135" fmla="*/ 408500 w 1891201"/>
                <a:gd name="connsiteY135" fmla="*/ 115657 h 1104362"/>
                <a:gd name="connsiteX136" fmla="*/ 411526 w 1891201"/>
                <a:gd name="connsiteY136" fmla="*/ 137780 h 1104362"/>
                <a:gd name="connsiteX137" fmla="*/ 414552 w 1891201"/>
                <a:gd name="connsiteY137" fmla="*/ 161537 h 1104362"/>
                <a:gd name="connsiteX138" fmla="*/ 417577 w 1891201"/>
                <a:gd name="connsiteY138" fmla="*/ 186837 h 1104362"/>
                <a:gd name="connsiteX139" fmla="*/ 420603 w 1891201"/>
                <a:gd name="connsiteY139" fmla="*/ 213578 h 1104362"/>
                <a:gd name="connsiteX140" fmla="*/ 423629 w 1891201"/>
                <a:gd name="connsiteY140" fmla="*/ 241656 h 1104362"/>
                <a:gd name="connsiteX141" fmla="*/ 426655 w 1891201"/>
                <a:gd name="connsiteY141" fmla="*/ 270959 h 1104362"/>
                <a:gd name="connsiteX142" fmla="*/ 429681 w 1891201"/>
                <a:gd name="connsiteY142" fmla="*/ 301372 h 1104362"/>
                <a:gd name="connsiteX143" fmla="*/ 432707 w 1891201"/>
                <a:gd name="connsiteY143" fmla="*/ 332774 h 1104362"/>
                <a:gd name="connsiteX144" fmla="*/ 435733 w 1891201"/>
                <a:gd name="connsiteY144" fmla="*/ 365043 h 1104362"/>
                <a:gd name="connsiteX145" fmla="*/ 438759 w 1891201"/>
                <a:gd name="connsiteY145" fmla="*/ 398050 h 1104362"/>
                <a:gd name="connsiteX146" fmla="*/ 441785 w 1891201"/>
                <a:gd name="connsiteY146" fmla="*/ 431665 h 1104362"/>
                <a:gd name="connsiteX147" fmla="*/ 444811 w 1891201"/>
                <a:gd name="connsiteY147" fmla="*/ 465756 h 1104362"/>
                <a:gd name="connsiteX148" fmla="*/ 447837 w 1891201"/>
                <a:gd name="connsiteY148" fmla="*/ 500188 h 1104362"/>
                <a:gd name="connsiteX149" fmla="*/ 450863 w 1891201"/>
                <a:gd name="connsiteY149" fmla="*/ 534826 h 1104362"/>
                <a:gd name="connsiteX150" fmla="*/ 453888 w 1891201"/>
                <a:gd name="connsiteY150" fmla="*/ 569531 h 1104362"/>
                <a:gd name="connsiteX151" fmla="*/ 456914 w 1891201"/>
                <a:gd name="connsiteY151" fmla="*/ 604169 h 1104362"/>
                <a:gd name="connsiteX152" fmla="*/ 459940 w 1891201"/>
                <a:gd name="connsiteY152" fmla="*/ 638601 h 1104362"/>
                <a:gd name="connsiteX153" fmla="*/ 462966 w 1891201"/>
                <a:gd name="connsiteY153" fmla="*/ 672692 h 1104362"/>
                <a:gd name="connsiteX154" fmla="*/ 465992 w 1891201"/>
                <a:gd name="connsiteY154" fmla="*/ 706312 h 1104362"/>
                <a:gd name="connsiteX155" fmla="*/ 469018 w 1891201"/>
                <a:gd name="connsiteY155" fmla="*/ 739316 h 1104362"/>
                <a:gd name="connsiteX156" fmla="*/ 472044 w 1891201"/>
                <a:gd name="connsiteY156" fmla="*/ 771587 h 1104362"/>
                <a:gd name="connsiteX157" fmla="*/ 475070 w 1891201"/>
                <a:gd name="connsiteY157" fmla="*/ 802981 h 1104362"/>
                <a:gd name="connsiteX158" fmla="*/ 478096 w 1891201"/>
                <a:gd name="connsiteY158" fmla="*/ 833395 h 1104362"/>
                <a:gd name="connsiteX159" fmla="*/ 481122 w 1891201"/>
                <a:gd name="connsiteY159" fmla="*/ 862703 h 1104362"/>
                <a:gd name="connsiteX160" fmla="*/ 484149 w 1891201"/>
                <a:gd name="connsiteY160" fmla="*/ 890783 h 1104362"/>
                <a:gd name="connsiteX161" fmla="*/ 487178 w 1891201"/>
                <a:gd name="connsiteY161" fmla="*/ 917519 h 1104362"/>
                <a:gd name="connsiteX162" fmla="*/ 490197 w 1891201"/>
                <a:gd name="connsiteY162" fmla="*/ 942818 h 1104362"/>
                <a:gd name="connsiteX163" fmla="*/ 493226 w 1891201"/>
                <a:gd name="connsiteY163" fmla="*/ 966573 h 1104362"/>
                <a:gd name="connsiteX164" fmla="*/ 496255 w 1891201"/>
                <a:gd name="connsiteY164" fmla="*/ 988700 h 1104362"/>
                <a:gd name="connsiteX165" fmla="*/ 499275 w 1891201"/>
                <a:gd name="connsiteY165" fmla="*/ 1009102 h 1104362"/>
                <a:gd name="connsiteX166" fmla="*/ 502304 w 1891201"/>
                <a:gd name="connsiteY166" fmla="*/ 1027695 h 1104362"/>
                <a:gd name="connsiteX167" fmla="*/ 505333 w 1891201"/>
                <a:gd name="connsiteY167" fmla="*/ 1044412 h 1104362"/>
                <a:gd name="connsiteX168" fmla="*/ 508352 w 1891201"/>
                <a:gd name="connsiteY168" fmla="*/ 1059194 h 1104362"/>
                <a:gd name="connsiteX169" fmla="*/ 511381 w 1891201"/>
                <a:gd name="connsiteY169" fmla="*/ 1071967 h 1104362"/>
                <a:gd name="connsiteX170" fmla="*/ 514410 w 1891201"/>
                <a:gd name="connsiteY170" fmla="*/ 1082692 h 1104362"/>
                <a:gd name="connsiteX171" fmla="*/ 517429 w 1891201"/>
                <a:gd name="connsiteY171" fmla="*/ 1091322 h 1104362"/>
                <a:gd name="connsiteX172" fmla="*/ 520458 w 1891201"/>
                <a:gd name="connsiteY172" fmla="*/ 1097828 h 1104362"/>
                <a:gd name="connsiteX173" fmla="*/ 523487 w 1891201"/>
                <a:gd name="connsiteY173" fmla="*/ 1102181 h 1104362"/>
                <a:gd name="connsiteX174" fmla="*/ 526507 w 1891201"/>
                <a:gd name="connsiteY174" fmla="*/ 1104352 h 1104362"/>
                <a:gd name="connsiteX175" fmla="*/ 529536 w 1891201"/>
                <a:gd name="connsiteY175" fmla="*/ 1104352 h 1104362"/>
                <a:gd name="connsiteX176" fmla="*/ 532565 w 1891201"/>
                <a:gd name="connsiteY176" fmla="*/ 1102181 h 1104362"/>
                <a:gd name="connsiteX177" fmla="*/ 535594 w 1891201"/>
                <a:gd name="connsiteY177" fmla="*/ 1097828 h 1104362"/>
                <a:gd name="connsiteX178" fmla="*/ 538613 w 1891201"/>
                <a:gd name="connsiteY178" fmla="*/ 1091322 h 1104362"/>
                <a:gd name="connsiteX179" fmla="*/ 541642 w 1891201"/>
                <a:gd name="connsiteY179" fmla="*/ 1082692 h 1104362"/>
                <a:gd name="connsiteX180" fmla="*/ 544671 w 1891201"/>
                <a:gd name="connsiteY180" fmla="*/ 1071967 h 1104362"/>
                <a:gd name="connsiteX181" fmla="*/ 547690 w 1891201"/>
                <a:gd name="connsiteY181" fmla="*/ 1059194 h 1104362"/>
                <a:gd name="connsiteX182" fmla="*/ 550719 w 1891201"/>
                <a:gd name="connsiteY182" fmla="*/ 1044412 h 1104362"/>
                <a:gd name="connsiteX183" fmla="*/ 553739 w 1891201"/>
                <a:gd name="connsiteY183" fmla="*/ 1027695 h 1104362"/>
                <a:gd name="connsiteX184" fmla="*/ 556768 w 1891201"/>
                <a:gd name="connsiteY184" fmla="*/ 1009102 h 1104362"/>
                <a:gd name="connsiteX185" fmla="*/ 559797 w 1891201"/>
                <a:gd name="connsiteY185" fmla="*/ 988700 h 1104362"/>
                <a:gd name="connsiteX186" fmla="*/ 562826 w 1891201"/>
                <a:gd name="connsiteY186" fmla="*/ 966573 h 1104362"/>
                <a:gd name="connsiteX187" fmla="*/ 565845 w 1891201"/>
                <a:gd name="connsiteY187" fmla="*/ 942818 h 1104362"/>
                <a:gd name="connsiteX188" fmla="*/ 568874 w 1891201"/>
                <a:gd name="connsiteY188" fmla="*/ 917519 h 1104362"/>
                <a:gd name="connsiteX189" fmla="*/ 571903 w 1891201"/>
                <a:gd name="connsiteY189" fmla="*/ 890783 h 1104362"/>
                <a:gd name="connsiteX190" fmla="*/ 574922 w 1891201"/>
                <a:gd name="connsiteY190" fmla="*/ 862703 h 1104362"/>
                <a:gd name="connsiteX191" fmla="*/ 577951 w 1891201"/>
                <a:gd name="connsiteY191" fmla="*/ 833395 h 1104362"/>
                <a:gd name="connsiteX192" fmla="*/ 580980 w 1891201"/>
                <a:gd name="connsiteY192" fmla="*/ 802981 h 1104362"/>
                <a:gd name="connsiteX193" fmla="*/ 584000 w 1891201"/>
                <a:gd name="connsiteY193" fmla="*/ 771587 h 1104362"/>
                <a:gd name="connsiteX194" fmla="*/ 587029 w 1891201"/>
                <a:gd name="connsiteY194" fmla="*/ 739316 h 1104362"/>
                <a:gd name="connsiteX195" fmla="*/ 590058 w 1891201"/>
                <a:gd name="connsiteY195" fmla="*/ 706312 h 1104362"/>
                <a:gd name="connsiteX196" fmla="*/ 593077 w 1891201"/>
                <a:gd name="connsiteY196" fmla="*/ 672692 h 1104362"/>
                <a:gd name="connsiteX197" fmla="*/ 596106 w 1891201"/>
                <a:gd name="connsiteY197" fmla="*/ 638601 h 1104362"/>
                <a:gd name="connsiteX198" fmla="*/ 599135 w 1891201"/>
                <a:gd name="connsiteY198" fmla="*/ 604169 h 1104362"/>
                <a:gd name="connsiteX199" fmla="*/ 602154 w 1891201"/>
                <a:gd name="connsiteY199" fmla="*/ 569531 h 1104362"/>
                <a:gd name="connsiteX200" fmla="*/ 605183 w 1891201"/>
                <a:gd name="connsiteY200" fmla="*/ 534826 h 1104362"/>
                <a:gd name="connsiteX201" fmla="*/ 608212 w 1891201"/>
                <a:gd name="connsiteY201" fmla="*/ 500188 h 1104362"/>
                <a:gd name="connsiteX202" fmla="*/ 611241 w 1891201"/>
                <a:gd name="connsiteY202" fmla="*/ 465756 h 1104362"/>
                <a:gd name="connsiteX203" fmla="*/ 614261 w 1891201"/>
                <a:gd name="connsiteY203" fmla="*/ 431665 h 1104362"/>
                <a:gd name="connsiteX204" fmla="*/ 617290 w 1891201"/>
                <a:gd name="connsiteY204" fmla="*/ 398050 h 1104362"/>
                <a:gd name="connsiteX205" fmla="*/ 620318 w 1891201"/>
                <a:gd name="connsiteY205" fmla="*/ 365043 h 1104362"/>
                <a:gd name="connsiteX206" fmla="*/ 623338 w 1891201"/>
                <a:gd name="connsiteY206" fmla="*/ 332774 h 1104362"/>
                <a:gd name="connsiteX207" fmla="*/ 626367 w 1891201"/>
                <a:gd name="connsiteY207" fmla="*/ 301372 h 1104362"/>
                <a:gd name="connsiteX208" fmla="*/ 629396 w 1891201"/>
                <a:gd name="connsiteY208" fmla="*/ 270959 h 1104362"/>
                <a:gd name="connsiteX209" fmla="*/ 632415 w 1891201"/>
                <a:gd name="connsiteY209" fmla="*/ 241656 h 1104362"/>
                <a:gd name="connsiteX210" fmla="*/ 635444 w 1891201"/>
                <a:gd name="connsiteY210" fmla="*/ 213578 h 1104362"/>
                <a:gd name="connsiteX211" fmla="*/ 638473 w 1891201"/>
                <a:gd name="connsiteY211" fmla="*/ 186837 h 1104362"/>
                <a:gd name="connsiteX212" fmla="*/ 641493 w 1891201"/>
                <a:gd name="connsiteY212" fmla="*/ 161537 h 1104362"/>
                <a:gd name="connsiteX213" fmla="*/ 644522 w 1891201"/>
                <a:gd name="connsiteY213" fmla="*/ 137780 h 1104362"/>
                <a:gd name="connsiteX214" fmla="*/ 647550 w 1891201"/>
                <a:gd name="connsiteY214" fmla="*/ 115657 h 1104362"/>
                <a:gd name="connsiteX215" fmla="*/ 650570 w 1891201"/>
                <a:gd name="connsiteY215" fmla="*/ 95258 h 1104362"/>
                <a:gd name="connsiteX216" fmla="*/ 653599 w 1891201"/>
                <a:gd name="connsiteY216" fmla="*/ 76662 h 1104362"/>
                <a:gd name="connsiteX217" fmla="*/ 656628 w 1891201"/>
                <a:gd name="connsiteY217" fmla="*/ 59942 h 1104362"/>
                <a:gd name="connsiteX218" fmla="*/ 659647 w 1891201"/>
                <a:gd name="connsiteY218" fmla="*/ 45165 h 1104362"/>
                <a:gd name="connsiteX219" fmla="*/ 662676 w 1891201"/>
                <a:gd name="connsiteY219" fmla="*/ 32389 h 1104362"/>
                <a:gd name="connsiteX220" fmla="*/ 665705 w 1891201"/>
                <a:gd name="connsiteY220" fmla="*/ 21665 h 1104362"/>
                <a:gd name="connsiteX221" fmla="*/ 668725 w 1891201"/>
                <a:gd name="connsiteY221" fmla="*/ 13033 h 1104362"/>
                <a:gd name="connsiteX222" fmla="*/ 671754 w 1891201"/>
                <a:gd name="connsiteY222" fmla="*/ 6530 h 1104362"/>
                <a:gd name="connsiteX223" fmla="*/ 674782 w 1891201"/>
                <a:gd name="connsiteY223" fmla="*/ 2180 h 1104362"/>
                <a:gd name="connsiteX224" fmla="*/ 677811 w 1891201"/>
                <a:gd name="connsiteY224" fmla="*/ 1 h 1104362"/>
                <a:gd name="connsiteX225" fmla="*/ 680831 w 1891201"/>
                <a:gd name="connsiteY225" fmla="*/ 1 h 1104362"/>
                <a:gd name="connsiteX226" fmla="*/ 683860 w 1891201"/>
                <a:gd name="connsiteY226" fmla="*/ 2180 h 1104362"/>
                <a:gd name="connsiteX227" fmla="*/ 686889 w 1891201"/>
                <a:gd name="connsiteY227" fmla="*/ 6530 h 1104362"/>
                <a:gd name="connsiteX228" fmla="*/ 689908 w 1891201"/>
                <a:gd name="connsiteY228" fmla="*/ 13033 h 1104362"/>
                <a:gd name="connsiteX229" fmla="*/ 692937 w 1891201"/>
                <a:gd name="connsiteY229" fmla="*/ 21665 h 1104362"/>
                <a:gd name="connsiteX230" fmla="*/ 695966 w 1891201"/>
                <a:gd name="connsiteY230" fmla="*/ 32389 h 1104362"/>
                <a:gd name="connsiteX231" fmla="*/ 698985 w 1891201"/>
                <a:gd name="connsiteY231" fmla="*/ 45165 h 1104362"/>
                <a:gd name="connsiteX232" fmla="*/ 702014 w 1891201"/>
                <a:gd name="connsiteY232" fmla="*/ 59942 h 1104362"/>
                <a:gd name="connsiteX233" fmla="*/ 705043 w 1891201"/>
                <a:gd name="connsiteY233" fmla="*/ 76662 h 1104362"/>
                <a:gd name="connsiteX234" fmla="*/ 708063 w 1891201"/>
                <a:gd name="connsiteY234" fmla="*/ 95258 h 1104362"/>
                <a:gd name="connsiteX235" fmla="*/ 711092 w 1891201"/>
                <a:gd name="connsiteY235" fmla="*/ 115657 h 1104362"/>
                <a:gd name="connsiteX236" fmla="*/ 714121 w 1891201"/>
                <a:gd name="connsiteY236" fmla="*/ 137780 h 1104362"/>
                <a:gd name="connsiteX237" fmla="*/ 717140 w 1891201"/>
                <a:gd name="connsiteY237" fmla="*/ 161537 h 1104362"/>
                <a:gd name="connsiteX238" fmla="*/ 720169 w 1891201"/>
                <a:gd name="connsiteY238" fmla="*/ 186837 h 1104362"/>
                <a:gd name="connsiteX239" fmla="*/ 723198 w 1891201"/>
                <a:gd name="connsiteY239" fmla="*/ 213578 h 1104362"/>
                <a:gd name="connsiteX240" fmla="*/ 726217 w 1891201"/>
                <a:gd name="connsiteY240" fmla="*/ 241656 h 1104362"/>
                <a:gd name="connsiteX241" fmla="*/ 729246 w 1891201"/>
                <a:gd name="connsiteY241" fmla="*/ 270959 h 1104362"/>
                <a:gd name="connsiteX242" fmla="*/ 732275 w 1891201"/>
                <a:gd name="connsiteY242" fmla="*/ 301372 h 1104362"/>
                <a:gd name="connsiteX243" fmla="*/ 735304 w 1891201"/>
                <a:gd name="connsiteY243" fmla="*/ 332774 h 1104362"/>
                <a:gd name="connsiteX244" fmla="*/ 738324 w 1891201"/>
                <a:gd name="connsiteY244" fmla="*/ 365043 h 1104362"/>
                <a:gd name="connsiteX245" fmla="*/ 741353 w 1891201"/>
                <a:gd name="connsiteY245" fmla="*/ 398050 h 1104362"/>
                <a:gd name="connsiteX246" fmla="*/ 744372 w 1891201"/>
                <a:gd name="connsiteY246" fmla="*/ 431665 h 1104362"/>
                <a:gd name="connsiteX247" fmla="*/ 747401 w 1891201"/>
                <a:gd name="connsiteY247" fmla="*/ 465756 h 1104362"/>
                <a:gd name="connsiteX248" fmla="*/ 750430 w 1891201"/>
                <a:gd name="connsiteY248" fmla="*/ 500188 h 1104362"/>
                <a:gd name="connsiteX249" fmla="*/ 753459 w 1891201"/>
                <a:gd name="connsiteY249" fmla="*/ 534826 h 1104362"/>
                <a:gd name="connsiteX250" fmla="*/ 756478 w 1891201"/>
                <a:gd name="connsiteY250" fmla="*/ 569531 h 1104362"/>
                <a:gd name="connsiteX251" fmla="*/ 759507 w 1891201"/>
                <a:gd name="connsiteY251" fmla="*/ 604169 h 1104362"/>
                <a:gd name="connsiteX252" fmla="*/ 762536 w 1891201"/>
                <a:gd name="connsiteY252" fmla="*/ 638601 h 1104362"/>
                <a:gd name="connsiteX253" fmla="*/ 765556 w 1891201"/>
                <a:gd name="connsiteY253" fmla="*/ 672692 h 1104362"/>
                <a:gd name="connsiteX254" fmla="*/ 768585 w 1891201"/>
                <a:gd name="connsiteY254" fmla="*/ 706312 h 1104362"/>
                <a:gd name="connsiteX255" fmla="*/ 771614 w 1891201"/>
                <a:gd name="connsiteY255" fmla="*/ 739316 h 1104362"/>
                <a:gd name="connsiteX256" fmla="*/ 774633 w 1891201"/>
                <a:gd name="connsiteY256" fmla="*/ 771587 h 1104362"/>
                <a:gd name="connsiteX257" fmla="*/ 777662 w 1891201"/>
                <a:gd name="connsiteY257" fmla="*/ 802981 h 1104362"/>
                <a:gd name="connsiteX258" fmla="*/ 780691 w 1891201"/>
                <a:gd name="connsiteY258" fmla="*/ 833366 h 1104362"/>
                <a:gd name="connsiteX259" fmla="*/ 783710 w 1891201"/>
                <a:gd name="connsiteY259" fmla="*/ 862675 h 1104362"/>
                <a:gd name="connsiteX260" fmla="*/ 786739 w 1891201"/>
                <a:gd name="connsiteY260" fmla="*/ 890754 h 1104362"/>
                <a:gd name="connsiteX261" fmla="*/ 789768 w 1891201"/>
                <a:gd name="connsiteY261" fmla="*/ 917491 h 1104362"/>
                <a:gd name="connsiteX262" fmla="*/ 792788 w 1891201"/>
                <a:gd name="connsiteY262" fmla="*/ 942799 h 1104362"/>
                <a:gd name="connsiteX263" fmla="*/ 795817 w 1891201"/>
                <a:gd name="connsiteY263" fmla="*/ 966554 h 1104362"/>
                <a:gd name="connsiteX264" fmla="*/ 798846 w 1891201"/>
                <a:gd name="connsiteY264" fmla="*/ 988681 h 1104362"/>
                <a:gd name="connsiteX265" fmla="*/ 801865 w 1891201"/>
                <a:gd name="connsiteY265" fmla="*/ 1009083 h 1104362"/>
                <a:gd name="connsiteX266" fmla="*/ 804894 w 1891201"/>
                <a:gd name="connsiteY266" fmla="*/ 1027676 h 1104362"/>
                <a:gd name="connsiteX267" fmla="*/ 807923 w 1891201"/>
                <a:gd name="connsiteY267" fmla="*/ 1044402 h 1104362"/>
                <a:gd name="connsiteX268" fmla="*/ 810942 w 1891201"/>
                <a:gd name="connsiteY268" fmla="*/ 1059175 h 1104362"/>
                <a:gd name="connsiteX269" fmla="*/ 813971 w 1891201"/>
                <a:gd name="connsiteY269" fmla="*/ 1071958 h 1104362"/>
                <a:gd name="connsiteX270" fmla="*/ 817000 w 1891201"/>
                <a:gd name="connsiteY270" fmla="*/ 1082683 h 1104362"/>
                <a:gd name="connsiteX271" fmla="*/ 820029 w 1891201"/>
                <a:gd name="connsiteY271" fmla="*/ 1091313 h 1104362"/>
                <a:gd name="connsiteX272" fmla="*/ 823049 w 1891201"/>
                <a:gd name="connsiteY272" fmla="*/ 1097818 h 1104362"/>
                <a:gd name="connsiteX273" fmla="*/ 826078 w 1891201"/>
                <a:gd name="connsiteY273" fmla="*/ 1102171 h 1104362"/>
                <a:gd name="connsiteX274" fmla="*/ 829107 w 1891201"/>
                <a:gd name="connsiteY274" fmla="*/ 1104352 h 1104362"/>
                <a:gd name="connsiteX275" fmla="*/ 832126 w 1891201"/>
                <a:gd name="connsiteY275" fmla="*/ 1104362 h 1104362"/>
                <a:gd name="connsiteX276" fmla="*/ 835155 w 1891201"/>
                <a:gd name="connsiteY276" fmla="*/ 1102181 h 1104362"/>
                <a:gd name="connsiteX277" fmla="*/ 838184 w 1891201"/>
                <a:gd name="connsiteY277" fmla="*/ 1097837 h 1104362"/>
                <a:gd name="connsiteX278" fmla="*/ 841203 w 1891201"/>
                <a:gd name="connsiteY278" fmla="*/ 1091332 h 1104362"/>
                <a:gd name="connsiteX279" fmla="*/ 844232 w 1891201"/>
                <a:gd name="connsiteY279" fmla="*/ 1082702 h 1104362"/>
                <a:gd name="connsiteX280" fmla="*/ 847261 w 1891201"/>
                <a:gd name="connsiteY280" fmla="*/ 1071977 h 1104362"/>
                <a:gd name="connsiteX281" fmla="*/ 850281 w 1891201"/>
                <a:gd name="connsiteY281" fmla="*/ 1059204 h 1104362"/>
                <a:gd name="connsiteX282" fmla="*/ 853310 w 1891201"/>
                <a:gd name="connsiteY282" fmla="*/ 1044431 h 1104362"/>
                <a:gd name="connsiteX283" fmla="*/ 856338 w 1891201"/>
                <a:gd name="connsiteY283" fmla="*/ 1027714 h 1104362"/>
                <a:gd name="connsiteX284" fmla="*/ 859367 w 1891201"/>
                <a:gd name="connsiteY284" fmla="*/ 1009121 h 1104362"/>
                <a:gd name="connsiteX285" fmla="*/ 862387 w 1891201"/>
                <a:gd name="connsiteY285" fmla="*/ 988719 h 1104362"/>
                <a:gd name="connsiteX286" fmla="*/ 865416 w 1891201"/>
                <a:gd name="connsiteY286" fmla="*/ 966602 h 1104362"/>
                <a:gd name="connsiteX287" fmla="*/ 868435 w 1891201"/>
                <a:gd name="connsiteY287" fmla="*/ 942846 h 1104362"/>
                <a:gd name="connsiteX288" fmla="*/ 871464 w 1891201"/>
                <a:gd name="connsiteY288" fmla="*/ 917548 h 1104362"/>
                <a:gd name="connsiteX289" fmla="*/ 874493 w 1891201"/>
                <a:gd name="connsiteY289" fmla="*/ 890802 h 1104362"/>
                <a:gd name="connsiteX290" fmla="*/ 877522 w 1891201"/>
                <a:gd name="connsiteY290" fmla="*/ 862732 h 1104362"/>
                <a:gd name="connsiteX291" fmla="*/ 880541 w 1891201"/>
                <a:gd name="connsiteY291" fmla="*/ 833433 h 1104362"/>
                <a:gd name="connsiteX292" fmla="*/ 883570 w 1891201"/>
                <a:gd name="connsiteY292" fmla="*/ 803019 h 1104362"/>
                <a:gd name="connsiteX293" fmla="*/ 886599 w 1891201"/>
                <a:gd name="connsiteY293" fmla="*/ 771616 h 1104362"/>
                <a:gd name="connsiteX294" fmla="*/ 889619 w 1891201"/>
                <a:gd name="connsiteY294" fmla="*/ 739345 h 1104362"/>
                <a:gd name="connsiteX295" fmla="*/ 892648 w 1891201"/>
                <a:gd name="connsiteY295" fmla="*/ 706341 h 1104362"/>
                <a:gd name="connsiteX296" fmla="*/ 895677 w 1891201"/>
                <a:gd name="connsiteY296" fmla="*/ 672726 h 1104362"/>
                <a:gd name="connsiteX297" fmla="*/ 898696 w 1891201"/>
                <a:gd name="connsiteY297" fmla="*/ 638635 h 1104362"/>
                <a:gd name="connsiteX298" fmla="*/ 901725 w 1891201"/>
                <a:gd name="connsiteY298" fmla="*/ 604203 h 1104362"/>
                <a:gd name="connsiteX299" fmla="*/ 904754 w 1891201"/>
                <a:gd name="connsiteY299" fmla="*/ 569566 h 1104362"/>
                <a:gd name="connsiteX300" fmla="*/ 907773 w 1891201"/>
                <a:gd name="connsiteY300" fmla="*/ 534860 h 1104362"/>
                <a:gd name="connsiteX301" fmla="*/ 910802 w 1891201"/>
                <a:gd name="connsiteY301" fmla="*/ 500223 h 1104362"/>
                <a:gd name="connsiteX302" fmla="*/ 913831 w 1891201"/>
                <a:gd name="connsiteY302" fmla="*/ 465791 h 1104362"/>
                <a:gd name="connsiteX303" fmla="*/ 916851 w 1891201"/>
                <a:gd name="connsiteY303" fmla="*/ 431699 h 1104362"/>
                <a:gd name="connsiteX304" fmla="*/ 919880 w 1891201"/>
                <a:gd name="connsiteY304" fmla="*/ 398083 h 1104362"/>
                <a:gd name="connsiteX305" fmla="*/ 922909 w 1891201"/>
                <a:gd name="connsiteY305" fmla="*/ 365075 h 1104362"/>
                <a:gd name="connsiteX306" fmla="*/ 925938 w 1891201"/>
                <a:gd name="connsiteY306" fmla="*/ 332806 h 1104362"/>
                <a:gd name="connsiteX307" fmla="*/ 928957 w 1891201"/>
                <a:gd name="connsiteY307" fmla="*/ 301402 h 1104362"/>
                <a:gd name="connsiteX308" fmla="*/ 931986 w 1891201"/>
                <a:gd name="connsiteY308" fmla="*/ 270988 h 1104362"/>
                <a:gd name="connsiteX309" fmla="*/ 935015 w 1891201"/>
                <a:gd name="connsiteY309" fmla="*/ 241685 h 1104362"/>
                <a:gd name="connsiteX310" fmla="*/ 938034 w 1891201"/>
                <a:gd name="connsiteY310" fmla="*/ 213606 h 1104362"/>
                <a:gd name="connsiteX311" fmla="*/ 941063 w 1891201"/>
                <a:gd name="connsiteY311" fmla="*/ 186862 h 1104362"/>
                <a:gd name="connsiteX312" fmla="*/ 944092 w 1891201"/>
                <a:gd name="connsiteY312" fmla="*/ 161562 h 1104362"/>
                <a:gd name="connsiteX313" fmla="*/ 947112 w 1891201"/>
                <a:gd name="connsiteY313" fmla="*/ 137803 h 1104362"/>
                <a:gd name="connsiteX314" fmla="*/ 950141 w 1891201"/>
                <a:gd name="connsiteY314" fmla="*/ 115679 h 1104362"/>
                <a:gd name="connsiteX315" fmla="*/ 953170 w 1891201"/>
                <a:gd name="connsiteY315" fmla="*/ 95278 h 1104362"/>
                <a:gd name="connsiteX316" fmla="*/ 956189 w 1891201"/>
                <a:gd name="connsiteY316" fmla="*/ 76679 h 1104362"/>
                <a:gd name="connsiteX317" fmla="*/ 959218 w 1891201"/>
                <a:gd name="connsiteY317" fmla="*/ 59958 h 1104362"/>
                <a:gd name="connsiteX318" fmla="*/ 962247 w 1891201"/>
                <a:gd name="connsiteY318" fmla="*/ 45179 h 1104362"/>
                <a:gd name="connsiteX319" fmla="*/ 965266 w 1891201"/>
                <a:gd name="connsiteY319" fmla="*/ 32401 h 1104362"/>
                <a:gd name="connsiteX320" fmla="*/ 968295 w 1891201"/>
                <a:gd name="connsiteY320" fmla="*/ 21674 h 1104362"/>
                <a:gd name="connsiteX321" fmla="*/ 971324 w 1891201"/>
                <a:gd name="connsiteY321" fmla="*/ 13041 h 1104362"/>
                <a:gd name="connsiteX322" fmla="*/ 974344 w 1891201"/>
                <a:gd name="connsiteY322" fmla="*/ 6535 h 1104362"/>
                <a:gd name="connsiteX323" fmla="*/ 977373 w 1891201"/>
                <a:gd name="connsiteY323" fmla="*/ 2184 h 1104362"/>
                <a:gd name="connsiteX324" fmla="*/ 980402 w 1891201"/>
                <a:gd name="connsiteY324" fmla="*/ 2 h 1104362"/>
                <a:gd name="connsiteX325" fmla="*/ 983421 w 1891201"/>
                <a:gd name="connsiteY325" fmla="*/ 0 h 1104362"/>
                <a:gd name="connsiteX326" fmla="*/ 986450 w 1891201"/>
                <a:gd name="connsiteY326" fmla="*/ 2177 h 1104362"/>
                <a:gd name="connsiteX327" fmla="*/ 989479 w 1891201"/>
                <a:gd name="connsiteY327" fmla="*/ 6525 h 1104362"/>
                <a:gd name="connsiteX328" fmla="*/ 992508 w 1891201"/>
                <a:gd name="connsiteY328" fmla="*/ 13025 h 1104362"/>
                <a:gd name="connsiteX329" fmla="*/ 995527 w 1891201"/>
                <a:gd name="connsiteY329" fmla="*/ 21654 h 1104362"/>
                <a:gd name="connsiteX330" fmla="*/ 998556 w 1891201"/>
                <a:gd name="connsiteY330" fmla="*/ 32377 h 1104362"/>
                <a:gd name="connsiteX331" fmla="*/ 1001585 w 1891201"/>
                <a:gd name="connsiteY331" fmla="*/ 45151 h 1104362"/>
                <a:gd name="connsiteX332" fmla="*/ 1004605 w 1891201"/>
                <a:gd name="connsiteY332" fmla="*/ 59927 h 1104362"/>
                <a:gd name="connsiteX333" fmla="*/ 1007634 w 1891201"/>
                <a:gd name="connsiteY333" fmla="*/ 76644 h 1104362"/>
                <a:gd name="connsiteX334" fmla="*/ 1010662 w 1891201"/>
                <a:gd name="connsiteY334" fmla="*/ 95239 h 1104362"/>
                <a:gd name="connsiteX335" fmla="*/ 1013682 w 1891201"/>
                <a:gd name="connsiteY335" fmla="*/ 115636 h 1104362"/>
                <a:gd name="connsiteX336" fmla="*/ 1016711 w 1891201"/>
                <a:gd name="connsiteY336" fmla="*/ 137756 h 1104362"/>
                <a:gd name="connsiteX337" fmla="*/ 1019740 w 1891201"/>
                <a:gd name="connsiteY337" fmla="*/ 161513 h 1104362"/>
                <a:gd name="connsiteX338" fmla="*/ 1022759 w 1891201"/>
                <a:gd name="connsiteY338" fmla="*/ 186811 h 1104362"/>
                <a:gd name="connsiteX339" fmla="*/ 1025788 w 1891201"/>
                <a:gd name="connsiteY339" fmla="*/ 213551 h 1104362"/>
                <a:gd name="connsiteX340" fmla="*/ 1028817 w 1891201"/>
                <a:gd name="connsiteY340" fmla="*/ 241627 h 1104362"/>
                <a:gd name="connsiteX341" fmla="*/ 1031837 w 1891201"/>
                <a:gd name="connsiteY341" fmla="*/ 270929 h 1104362"/>
                <a:gd name="connsiteX342" fmla="*/ 1034865 w 1891201"/>
                <a:gd name="connsiteY342" fmla="*/ 301341 h 1104362"/>
                <a:gd name="connsiteX343" fmla="*/ 1037895 w 1891201"/>
                <a:gd name="connsiteY343" fmla="*/ 332743 h 1104362"/>
                <a:gd name="connsiteX344" fmla="*/ 1040914 w 1891201"/>
                <a:gd name="connsiteY344" fmla="*/ 365010 h 1104362"/>
                <a:gd name="connsiteX345" fmla="*/ 1043943 w 1891201"/>
                <a:gd name="connsiteY345" fmla="*/ 398016 h 1104362"/>
                <a:gd name="connsiteX346" fmla="*/ 1046972 w 1891201"/>
                <a:gd name="connsiteY346" fmla="*/ 431631 h 1104362"/>
                <a:gd name="connsiteX347" fmla="*/ 1049991 w 1891201"/>
                <a:gd name="connsiteY347" fmla="*/ 465722 h 1104362"/>
                <a:gd name="connsiteX348" fmla="*/ 1053020 w 1891201"/>
                <a:gd name="connsiteY348" fmla="*/ 500154 h 1104362"/>
                <a:gd name="connsiteX349" fmla="*/ 1056049 w 1891201"/>
                <a:gd name="connsiteY349" fmla="*/ 534791 h 1104362"/>
                <a:gd name="connsiteX350" fmla="*/ 1059078 w 1891201"/>
                <a:gd name="connsiteY350" fmla="*/ 569497 h 1104362"/>
                <a:gd name="connsiteX351" fmla="*/ 1062098 w 1891201"/>
                <a:gd name="connsiteY351" fmla="*/ 604134 h 1104362"/>
                <a:gd name="connsiteX352" fmla="*/ 1065126 w 1891201"/>
                <a:gd name="connsiteY352" fmla="*/ 638567 h 1104362"/>
                <a:gd name="connsiteX353" fmla="*/ 1068155 w 1891201"/>
                <a:gd name="connsiteY353" fmla="*/ 672658 h 1104362"/>
                <a:gd name="connsiteX354" fmla="*/ 1071175 w 1891201"/>
                <a:gd name="connsiteY354" fmla="*/ 706274 h 1104362"/>
                <a:gd name="connsiteX355" fmla="*/ 1074204 w 1891201"/>
                <a:gd name="connsiteY355" fmla="*/ 739278 h 1104362"/>
                <a:gd name="connsiteX356" fmla="*/ 1077233 w 1891201"/>
                <a:gd name="connsiteY356" fmla="*/ 771549 h 1104362"/>
                <a:gd name="connsiteX357" fmla="*/ 1080252 w 1891201"/>
                <a:gd name="connsiteY357" fmla="*/ 802953 h 1104362"/>
                <a:gd name="connsiteX358" fmla="*/ 1083281 w 1891201"/>
                <a:gd name="connsiteY358" fmla="*/ 833366 h 1104362"/>
                <a:gd name="connsiteX359" fmla="*/ 1086310 w 1891201"/>
                <a:gd name="connsiteY359" fmla="*/ 862675 h 1104362"/>
                <a:gd name="connsiteX360" fmla="*/ 1089329 w 1891201"/>
                <a:gd name="connsiteY360" fmla="*/ 890754 h 1104362"/>
                <a:gd name="connsiteX361" fmla="*/ 1092359 w 1891201"/>
                <a:gd name="connsiteY361" fmla="*/ 917491 h 1104362"/>
                <a:gd name="connsiteX362" fmla="*/ 1095387 w 1891201"/>
                <a:gd name="connsiteY362" fmla="*/ 942799 h 1104362"/>
                <a:gd name="connsiteX363" fmla="*/ 1098407 w 1891201"/>
                <a:gd name="connsiteY363" fmla="*/ 966554 h 1104362"/>
                <a:gd name="connsiteX364" fmla="*/ 1101436 w 1891201"/>
                <a:gd name="connsiteY364" fmla="*/ 988681 h 1104362"/>
                <a:gd name="connsiteX365" fmla="*/ 1104465 w 1891201"/>
                <a:gd name="connsiteY365" fmla="*/ 1009083 h 1104362"/>
                <a:gd name="connsiteX366" fmla="*/ 1107484 w 1891201"/>
                <a:gd name="connsiteY366" fmla="*/ 1027676 h 1104362"/>
                <a:gd name="connsiteX367" fmla="*/ 1110513 w 1891201"/>
                <a:gd name="connsiteY367" fmla="*/ 1044402 h 1104362"/>
                <a:gd name="connsiteX368" fmla="*/ 1113542 w 1891201"/>
                <a:gd name="connsiteY368" fmla="*/ 1059175 h 1104362"/>
                <a:gd name="connsiteX369" fmla="*/ 1116562 w 1891201"/>
                <a:gd name="connsiteY369" fmla="*/ 1071958 h 1104362"/>
                <a:gd name="connsiteX370" fmla="*/ 1119590 w 1891201"/>
                <a:gd name="connsiteY370" fmla="*/ 1082683 h 1104362"/>
                <a:gd name="connsiteX371" fmla="*/ 1122619 w 1891201"/>
                <a:gd name="connsiteY371" fmla="*/ 1091313 h 1104362"/>
                <a:gd name="connsiteX372" fmla="*/ 1125639 w 1891201"/>
                <a:gd name="connsiteY372" fmla="*/ 1097818 h 1104362"/>
                <a:gd name="connsiteX373" fmla="*/ 1128668 w 1891201"/>
                <a:gd name="connsiteY373" fmla="*/ 1102171 h 1104362"/>
                <a:gd name="connsiteX374" fmla="*/ 1131697 w 1891201"/>
                <a:gd name="connsiteY374" fmla="*/ 1104352 h 1104362"/>
                <a:gd name="connsiteX375" fmla="*/ 1134726 w 1891201"/>
                <a:gd name="connsiteY375" fmla="*/ 1104362 h 1104362"/>
                <a:gd name="connsiteX376" fmla="*/ 1137745 w 1891201"/>
                <a:gd name="connsiteY376" fmla="*/ 1102181 h 1104362"/>
                <a:gd name="connsiteX377" fmla="*/ 1140774 w 1891201"/>
                <a:gd name="connsiteY377" fmla="*/ 1097837 h 1104362"/>
                <a:gd name="connsiteX378" fmla="*/ 1143803 w 1891201"/>
                <a:gd name="connsiteY378" fmla="*/ 1091332 h 1104362"/>
                <a:gd name="connsiteX379" fmla="*/ 1146822 w 1891201"/>
                <a:gd name="connsiteY379" fmla="*/ 1082702 h 1104362"/>
                <a:gd name="connsiteX380" fmla="*/ 1149851 w 1891201"/>
                <a:gd name="connsiteY380" fmla="*/ 1071977 h 1104362"/>
                <a:gd name="connsiteX381" fmla="*/ 1152880 w 1891201"/>
                <a:gd name="connsiteY381" fmla="*/ 1059204 h 1104362"/>
                <a:gd name="connsiteX382" fmla="*/ 1155900 w 1891201"/>
                <a:gd name="connsiteY382" fmla="*/ 1044431 h 1104362"/>
                <a:gd name="connsiteX383" fmla="*/ 1158929 w 1891201"/>
                <a:gd name="connsiteY383" fmla="*/ 1027714 h 1104362"/>
                <a:gd name="connsiteX384" fmla="*/ 1161958 w 1891201"/>
                <a:gd name="connsiteY384" fmla="*/ 1009121 h 1104362"/>
                <a:gd name="connsiteX385" fmla="*/ 1164977 w 1891201"/>
                <a:gd name="connsiteY385" fmla="*/ 988719 h 1104362"/>
                <a:gd name="connsiteX386" fmla="*/ 1168006 w 1891201"/>
                <a:gd name="connsiteY386" fmla="*/ 966602 h 1104362"/>
                <a:gd name="connsiteX387" fmla="*/ 1171035 w 1891201"/>
                <a:gd name="connsiteY387" fmla="*/ 942846 h 1104362"/>
                <a:gd name="connsiteX388" fmla="*/ 1174054 w 1891201"/>
                <a:gd name="connsiteY388" fmla="*/ 917548 h 1104362"/>
                <a:gd name="connsiteX389" fmla="*/ 1177083 w 1891201"/>
                <a:gd name="connsiteY389" fmla="*/ 890802 h 1104362"/>
                <a:gd name="connsiteX390" fmla="*/ 1180112 w 1891201"/>
                <a:gd name="connsiteY390" fmla="*/ 862732 h 1104362"/>
                <a:gd name="connsiteX391" fmla="*/ 1183132 w 1891201"/>
                <a:gd name="connsiteY391" fmla="*/ 833433 h 1104362"/>
                <a:gd name="connsiteX392" fmla="*/ 1186161 w 1891201"/>
                <a:gd name="connsiteY392" fmla="*/ 803019 h 1104362"/>
                <a:gd name="connsiteX393" fmla="*/ 1189190 w 1891201"/>
                <a:gd name="connsiteY393" fmla="*/ 771616 h 1104362"/>
                <a:gd name="connsiteX394" fmla="*/ 1192209 w 1891201"/>
                <a:gd name="connsiteY394" fmla="*/ 739345 h 1104362"/>
                <a:gd name="connsiteX395" fmla="*/ 1195238 w 1891201"/>
                <a:gd name="connsiteY395" fmla="*/ 706341 h 1104362"/>
                <a:gd name="connsiteX396" fmla="*/ 1198267 w 1891201"/>
                <a:gd name="connsiteY396" fmla="*/ 672726 h 1104362"/>
                <a:gd name="connsiteX397" fmla="*/ 1201296 w 1891201"/>
                <a:gd name="connsiteY397" fmla="*/ 638635 h 1104362"/>
                <a:gd name="connsiteX398" fmla="*/ 1204315 w 1891201"/>
                <a:gd name="connsiteY398" fmla="*/ 604203 h 1104362"/>
                <a:gd name="connsiteX399" fmla="*/ 1207344 w 1891201"/>
                <a:gd name="connsiteY399" fmla="*/ 569566 h 1104362"/>
                <a:gd name="connsiteX400" fmla="*/ 1210373 w 1891201"/>
                <a:gd name="connsiteY400" fmla="*/ 534860 h 1104362"/>
                <a:gd name="connsiteX401" fmla="*/ 1213393 w 1891201"/>
                <a:gd name="connsiteY401" fmla="*/ 500223 h 1104362"/>
                <a:gd name="connsiteX402" fmla="*/ 1216422 w 1891201"/>
                <a:gd name="connsiteY402" fmla="*/ 465791 h 1104362"/>
                <a:gd name="connsiteX403" fmla="*/ 1219450 w 1891201"/>
                <a:gd name="connsiteY403" fmla="*/ 431699 h 1104362"/>
                <a:gd name="connsiteX404" fmla="*/ 1222470 w 1891201"/>
                <a:gd name="connsiteY404" fmla="*/ 398083 h 1104362"/>
                <a:gd name="connsiteX405" fmla="*/ 1225499 w 1891201"/>
                <a:gd name="connsiteY405" fmla="*/ 365075 h 1104362"/>
                <a:gd name="connsiteX406" fmla="*/ 1228528 w 1891201"/>
                <a:gd name="connsiteY406" fmla="*/ 332806 h 1104362"/>
                <a:gd name="connsiteX407" fmla="*/ 1231547 w 1891201"/>
                <a:gd name="connsiteY407" fmla="*/ 301402 h 1104362"/>
                <a:gd name="connsiteX408" fmla="*/ 1234576 w 1891201"/>
                <a:gd name="connsiteY408" fmla="*/ 270988 h 1104362"/>
                <a:gd name="connsiteX409" fmla="*/ 1237605 w 1891201"/>
                <a:gd name="connsiteY409" fmla="*/ 241685 h 1104362"/>
                <a:gd name="connsiteX410" fmla="*/ 1240625 w 1891201"/>
                <a:gd name="connsiteY410" fmla="*/ 213606 h 1104362"/>
                <a:gd name="connsiteX411" fmla="*/ 1243654 w 1891201"/>
                <a:gd name="connsiteY411" fmla="*/ 186862 h 1104362"/>
                <a:gd name="connsiteX412" fmla="*/ 1246683 w 1891201"/>
                <a:gd name="connsiteY412" fmla="*/ 161562 h 1104362"/>
                <a:gd name="connsiteX413" fmla="*/ 1249702 w 1891201"/>
                <a:gd name="connsiteY413" fmla="*/ 137803 h 1104362"/>
                <a:gd name="connsiteX414" fmla="*/ 1252731 w 1891201"/>
                <a:gd name="connsiteY414" fmla="*/ 115679 h 1104362"/>
                <a:gd name="connsiteX415" fmla="*/ 1255760 w 1891201"/>
                <a:gd name="connsiteY415" fmla="*/ 95278 h 1104362"/>
                <a:gd name="connsiteX416" fmla="*/ 1258779 w 1891201"/>
                <a:gd name="connsiteY416" fmla="*/ 76679 h 1104362"/>
                <a:gd name="connsiteX417" fmla="*/ 1261808 w 1891201"/>
                <a:gd name="connsiteY417" fmla="*/ 59958 h 1104362"/>
                <a:gd name="connsiteX418" fmla="*/ 1264837 w 1891201"/>
                <a:gd name="connsiteY418" fmla="*/ 45179 h 1104362"/>
                <a:gd name="connsiteX419" fmla="*/ 1267866 w 1891201"/>
                <a:gd name="connsiteY419" fmla="*/ 32401 h 1104362"/>
                <a:gd name="connsiteX420" fmla="*/ 1270886 w 1891201"/>
                <a:gd name="connsiteY420" fmla="*/ 21674 h 1104362"/>
                <a:gd name="connsiteX421" fmla="*/ 1273914 w 1891201"/>
                <a:gd name="connsiteY421" fmla="*/ 13041 h 1104362"/>
                <a:gd name="connsiteX422" fmla="*/ 1276943 w 1891201"/>
                <a:gd name="connsiteY422" fmla="*/ 6535 h 1104362"/>
                <a:gd name="connsiteX423" fmla="*/ 1279963 w 1891201"/>
                <a:gd name="connsiteY423" fmla="*/ 2184 h 1104362"/>
                <a:gd name="connsiteX424" fmla="*/ 1282992 w 1891201"/>
                <a:gd name="connsiteY424" fmla="*/ 2 h 1104362"/>
                <a:gd name="connsiteX425" fmla="*/ 1286021 w 1891201"/>
                <a:gd name="connsiteY425" fmla="*/ 0 h 1104362"/>
                <a:gd name="connsiteX426" fmla="*/ 1289040 w 1891201"/>
                <a:gd name="connsiteY426" fmla="*/ 2177 h 1104362"/>
                <a:gd name="connsiteX427" fmla="*/ 1292069 w 1891201"/>
                <a:gd name="connsiteY427" fmla="*/ 6525 h 1104362"/>
                <a:gd name="connsiteX428" fmla="*/ 1295098 w 1891201"/>
                <a:gd name="connsiteY428" fmla="*/ 13025 h 1104362"/>
                <a:gd name="connsiteX429" fmla="*/ 1298117 w 1891201"/>
                <a:gd name="connsiteY429" fmla="*/ 21654 h 1104362"/>
                <a:gd name="connsiteX430" fmla="*/ 1301147 w 1891201"/>
                <a:gd name="connsiteY430" fmla="*/ 32377 h 1104362"/>
                <a:gd name="connsiteX431" fmla="*/ 1304175 w 1891201"/>
                <a:gd name="connsiteY431" fmla="*/ 45151 h 1104362"/>
                <a:gd name="connsiteX432" fmla="*/ 1307195 w 1891201"/>
                <a:gd name="connsiteY432" fmla="*/ 59927 h 1104362"/>
                <a:gd name="connsiteX433" fmla="*/ 1310224 w 1891201"/>
                <a:gd name="connsiteY433" fmla="*/ 76644 h 1104362"/>
                <a:gd name="connsiteX434" fmla="*/ 1313253 w 1891201"/>
                <a:gd name="connsiteY434" fmla="*/ 95239 h 1104362"/>
                <a:gd name="connsiteX435" fmla="*/ 1316282 w 1891201"/>
                <a:gd name="connsiteY435" fmla="*/ 115636 h 1104362"/>
                <a:gd name="connsiteX436" fmla="*/ 1319301 w 1891201"/>
                <a:gd name="connsiteY436" fmla="*/ 137756 h 1104362"/>
                <a:gd name="connsiteX437" fmla="*/ 1322330 w 1891201"/>
                <a:gd name="connsiteY437" fmla="*/ 161513 h 1104362"/>
                <a:gd name="connsiteX438" fmla="*/ 1325350 w 1891201"/>
                <a:gd name="connsiteY438" fmla="*/ 186811 h 1104362"/>
                <a:gd name="connsiteX439" fmla="*/ 1328378 w 1891201"/>
                <a:gd name="connsiteY439" fmla="*/ 213551 h 1104362"/>
                <a:gd name="connsiteX440" fmla="*/ 1331407 w 1891201"/>
                <a:gd name="connsiteY440" fmla="*/ 241627 h 1104362"/>
                <a:gd name="connsiteX441" fmla="*/ 1334436 w 1891201"/>
                <a:gd name="connsiteY441" fmla="*/ 270929 h 1104362"/>
                <a:gd name="connsiteX442" fmla="*/ 1337456 w 1891201"/>
                <a:gd name="connsiteY442" fmla="*/ 301341 h 1104362"/>
                <a:gd name="connsiteX443" fmla="*/ 1340485 w 1891201"/>
                <a:gd name="connsiteY443" fmla="*/ 332743 h 1104362"/>
                <a:gd name="connsiteX444" fmla="*/ 1343514 w 1891201"/>
                <a:gd name="connsiteY444" fmla="*/ 365010 h 1104362"/>
                <a:gd name="connsiteX445" fmla="*/ 1346533 w 1891201"/>
                <a:gd name="connsiteY445" fmla="*/ 398016 h 1104362"/>
                <a:gd name="connsiteX446" fmla="*/ 1349562 w 1891201"/>
                <a:gd name="connsiteY446" fmla="*/ 431631 h 1104362"/>
                <a:gd name="connsiteX447" fmla="*/ 1352591 w 1891201"/>
                <a:gd name="connsiteY447" fmla="*/ 465722 h 1104362"/>
                <a:gd name="connsiteX448" fmla="*/ 1355610 w 1891201"/>
                <a:gd name="connsiteY448" fmla="*/ 500154 h 1104362"/>
                <a:gd name="connsiteX449" fmla="*/ 1358639 w 1891201"/>
                <a:gd name="connsiteY449" fmla="*/ 534791 h 1104362"/>
                <a:gd name="connsiteX450" fmla="*/ 1361668 w 1891201"/>
                <a:gd name="connsiteY450" fmla="*/ 569497 h 1104362"/>
                <a:gd name="connsiteX451" fmla="*/ 1364688 w 1891201"/>
                <a:gd name="connsiteY451" fmla="*/ 604134 h 1104362"/>
                <a:gd name="connsiteX452" fmla="*/ 1367717 w 1891201"/>
                <a:gd name="connsiteY452" fmla="*/ 638567 h 1104362"/>
                <a:gd name="connsiteX453" fmla="*/ 1370746 w 1891201"/>
                <a:gd name="connsiteY453" fmla="*/ 672658 h 1104362"/>
                <a:gd name="connsiteX454" fmla="*/ 1373775 w 1891201"/>
                <a:gd name="connsiteY454" fmla="*/ 706274 h 1104362"/>
                <a:gd name="connsiteX455" fmla="*/ 1376794 w 1891201"/>
                <a:gd name="connsiteY455" fmla="*/ 739278 h 1104362"/>
                <a:gd name="connsiteX456" fmla="*/ 1379823 w 1891201"/>
                <a:gd name="connsiteY456" fmla="*/ 771549 h 1104362"/>
                <a:gd name="connsiteX457" fmla="*/ 1382852 w 1891201"/>
                <a:gd name="connsiteY457" fmla="*/ 802953 h 1104362"/>
                <a:gd name="connsiteX458" fmla="*/ 1385871 w 1891201"/>
                <a:gd name="connsiteY458" fmla="*/ 833366 h 1104362"/>
                <a:gd name="connsiteX459" fmla="*/ 1388900 w 1891201"/>
                <a:gd name="connsiteY459" fmla="*/ 862675 h 1104362"/>
                <a:gd name="connsiteX460" fmla="*/ 1391929 w 1891201"/>
                <a:gd name="connsiteY460" fmla="*/ 890754 h 1104362"/>
                <a:gd name="connsiteX461" fmla="*/ 1394949 w 1891201"/>
                <a:gd name="connsiteY461" fmla="*/ 917491 h 1104362"/>
                <a:gd name="connsiteX462" fmla="*/ 1397978 w 1891201"/>
                <a:gd name="connsiteY462" fmla="*/ 942799 h 1104362"/>
                <a:gd name="connsiteX463" fmla="*/ 1401007 w 1891201"/>
                <a:gd name="connsiteY463" fmla="*/ 966554 h 1104362"/>
                <a:gd name="connsiteX464" fmla="*/ 1404026 w 1891201"/>
                <a:gd name="connsiteY464" fmla="*/ 988681 h 1104362"/>
                <a:gd name="connsiteX465" fmla="*/ 1407055 w 1891201"/>
                <a:gd name="connsiteY465" fmla="*/ 1009083 h 1104362"/>
                <a:gd name="connsiteX466" fmla="*/ 1410084 w 1891201"/>
                <a:gd name="connsiteY466" fmla="*/ 1027676 h 1104362"/>
                <a:gd name="connsiteX467" fmla="*/ 1413103 w 1891201"/>
                <a:gd name="connsiteY467" fmla="*/ 1044402 h 1104362"/>
                <a:gd name="connsiteX468" fmla="*/ 1416132 w 1891201"/>
                <a:gd name="connsiteY468" fmla="*/ 1059175 h 1104362"/>
                <a:gd name="connsiteX469" fmla="*/ 1419161 w 1891201"/>
                <a:gd name="connsiteY469" fmla="*/ 1071958 h 1104362"/>
                <a:gd name="connsiteX470" fmla="*/ 1422181 w 1891201"/>
                <a:gd name="connsiteY470" fmla="*/ 1082683 h 1104362"/>
                <a:gd name="connsiteX471" fmla="*/ 1425210 w 1891201"/>
                <a:gd name="connsiteY471" fmla="*/ 1091313 h 1104362"/>
                <a:gd name="connsiteX472" fmla="*/ 1428239 w 1891201"/>
                <a:gd name="connsiteY472" fmla="*/ 1097818 h 1104362"/>
                <a:gd name="connsiteX473" fmla="*/ 1431258 w 1891201"/>
                <a:gd name="connsiteY473" fmla="*/ 1102171 h 1104362"/>
                <a:gd name="connsiteX474" fmla="*/ 1434287 w 1891201"/>
                <a:gd name="connsiteY474" fmla="*/ 1104352 h 1104362"/>
                <a:gd name="connsiteX475" fmla="*/ 1437316 w 1891201"/>
                <a:gd name="connsiteY475" fmla="*/ 1104362 h 1104362"/>
                <a:gd name="connsiteX476" fmla="*/ 1440345 w 1891201"/>
                <a:gd name="connsiteY476" fmla="*/ 1102181 h 1104362"/>
                <a:gd name="connsiteX477" fmla="*/ 1443364 w 1891201"/>
                <a:gd name="connsiteY477" fmla="*/ 1097837 h 1104362"/>
                <a:gd name="connsiteX478" fmla="*/ 1446393 w 1891201"/>
                <a:gd name="connsiteY478" fmla="*/ 1091332 h 1104362"/>
                <a:gd name="connsiteX479" fmla="*/ 1449422 w 1891201"/>
                <a:gd name="connsiteY479" fmla="*/ 1082702 h 1104362"/>
                <a:gd name="connsiteX480" fmla="*/ 1452441 w 1891201"/>
                <a:gd name="connsiteY480" fmla="*/ 1071977 h 1104362"/>
                <a:gd name="connsiteX481" fmla="*/ 1455471 w 1891201"/>
                <a:gd name="connsiteY481" fmla="*/ 1059204 h 1104362"/>
                <a:gd name="connsiteX482" fmla="*/ 1458499 w 1891201"/>
                <a:gd name="connsiteY482" fmla="*/ 1044431 h 1104362"/>
                <a:gd name="connsiteX483" fmla="*/ 1461519 w 1891201"/>
                <a:gd name="connsiteY483" fmla="*/ 1027714 h 1104362"/>
                <a:gd name="connsiteX484" fmla="*/ 1464548 w 1891201"/>
                <a:gd name="connsiteY484" fmla="*/ 1009121 h 1104362"/>
                <a:gd name="connsiteX485" fmla="*/ 1467577 w 1891201"/>
                <a:gd name="connsiteY485" fmla="*/ 988719 h 1104362"/>
                <a:gd name="connsiteX486" fmla="*/ 1470596 w 1891201"/>
                <a:gd name="connsiteY486" fmla="*/ 966602 h 1104362"/>
                <a:gd name="connsiteX487" fmla="*/ 1473625 w 1891201"/>
                <a:gd name="connsiteY487" fmla="*/ 942846 h 1104362"/>
                <a:gd name="connsiteX488" fmla="*/ 1476654 w 1891201"/>
                <a:gd name="connsiteY488" fmla="*/ 917548 h 1104362"/>
                <a:gd name="connsiteX489" fmla="*/ 1479674 w 1891201"/>
                <a:gd name="connsiteY489" fmla="*/ 890802 h 1104362"/>
                <a:gd name="connsiteX490" fmla="*/ 1482702 w 1891201"/>
                <a:gd name="connsiteY490" fmla="*/ 862732 h 1104362"/>
                <a:gd name="connsiteX491" fmla="*/ 1485731 w 1891201"/>
                <a:gd name="connsiteY491" fmla="*/ 833433 h 1104362"/>
                <a:gd name="connsiteX492" fmla="*/ 1488751 w 1891201"/>
                <a:gd name="connsiteY492" fmla="*/ 803019 h 1104362"/>
                <a:gd name="connsiteX493" fmla="*/ 1491780 w 1891201"/>
                <a:gd name="connsiteY493" fmla="*/ 771616 h 1104362"/>
                <a:gd name="connsiteX494" fmla="*/ 1494809 w 1891201"/>
                <a:gd name="connsiteY494" fmla="*/ 739345 h 1104362"/>
                <a:gd name="connsiteX495" fmla="*/ 1497828 w 1891201"/>
                <a:gd name="connsiteY495" fmla="*/ 706341 h 1104362"/>
                <a:gd name="connsiteX496" fmla="*/ 1500857 w 1891201"/>
                <a:gd name="connsiteY496" fmla="*/ 672726 h 1104362"/>
                <a:gd name="connsiteX497" fmla="*/ 1503886 w 1891201"/>
                <a:gd name="connsiteY497" fmla="*/ 638635 h 1104362"/>
                <a:gd name="connsiteX498" fmla="*/ 1506905 w 1891201"/>
                <a:gd name="connsiteY498" fmla="*/ 604203 h 1104362"/>
                <a:gd name="connsiteX499" fmla="*/ 1509934 w 1891201"/>
                <a:gd name="connsiteY499" fmla="*/ 569566 h 1104362"/>
                <a:gd name="connsiteX500" fmla="*/ 1512963 w 1891201"/>
                <a:gd name="connsiteY500" fmla="*/ 534860 h 1104362"/>
                <a:gd name="connsiteX501" fmla="*/ 1515992 w 1891201"/>
                <a:gd name="connsiteY501" fmla="*/ 500223 h 1104362"/>
                <a:gd name="connsiteX502" fmla="*/ 1519012 w 1891201"/>
                <a:gd name="connsiteY502" fmla="*/ 465791 h 1104362"/>
                <a:gd name="connsiteX503" fmla="*/ 1522041 w 1891201"/>
                <a:gd name="connsiteY503" fmla="*/ 431699 h 1104362"/>
                <a:gd name="connsiteX504" fmla="*/ 1525070 w 1891201"/>
                <a:gd name="connsiteY504" fmla="*/ 398083 h 1104362"/>
                <a:gd name="connsiteX505" fmla="*/ 1528089 w 1891201"/>
                <a:gd name="connsiteY505" fmla="*/ 365075 h 1104362"/>
                <a:gd name="connsiteX506" fmla="*/ 1531118 w 1891201"/>
                <a:gd name="connsiteY506" fmla="*/ 332806 h 1104362"/>
                <a:gd name="connsiteX507" fmla="*/ 1534147 w 1891201"/>
                <a:gd name="connsiteY507" fmla="*/ 301402 h 1104362"/>
                <a:gd name="connsiteX508" fmla="*/ 1537166 w 1891201"/>
                <a:gd name="connsiteY508" fmla="*/ 270988 h 1104362"/>
                <a:gd name="connsiteX509" fmla="*/ 1540195 w 1891201"/>
                <a:gd name="connsiteY509" fmla="*/ 241685 h 1104362"/>
                <a:gd name="connsiteX510" fmla="*/ 1543224 w 1891201"/>
                <a:gd name="connsiteY510" fmla="*/ 213606 h 1104362"/>
                <a:gd name="connsiteX511" fmla="*/ 1546244 w 1891201"/>
                <a:gd name="connsiteY511" fmla="*/ 186862 h 1104362"/>
                <a:gd name="connsiteX512" fmla="*/ 1549273 w 1891201"/>
                <a:gd name="connsiteY512" fmla="*/ 161562 h 1104362"/>
                <a:gd name="connsiteX513" fmla="*/ 1552302 w 1891201"/>
                <a:gd name="connsiteY513" fmla="*/ 137803 h 1104362"/>
                <a:gd name="connsiteX514" fmla="*/ 1555321 w 1891201"/>
                <a:gd name="connsiteY514" fmla="*/ 115679 h 1104362"/>
                <a:gd name="connsiteX515" fmla="*/ 1558350 w 1891201"/>
                <a:gd name="connsiteY515" fmla="*/ 95278 h 1104362"/>
                <a:gd name="connsiteX516" fmla="*/ 1561379 w 1891201"/>
                <a:gd name="connsiteY516" fmla="*/ 76679 h 1104362"/>
                <a:gd name="connsiteX517" fmla="*/ 1564398 w 1891201"/>
                <a:gd name="connsiteY517" fmla="*/ 59958 h 1104362"/>
                <a:gd name="connsiteX518" fmla="*/ 1567427 w 1891201"/>
                <a:gd name="connsiteY518" fmla="*/ 45179 h 1104362"/>
                <a:gd name="connsiteX519" fmla="*/ 1570456 w 1891201"/>
                <a:gd name="connsiteY519" fmla="*/ 32401 h 1104362"/>
                <a:gd name="connsiteX520" fmla="*/ 1573476 w 1891201"/>
                <a:gd name="connsiteY520" fmla="*/ 21674 h 1104362"/>
                <a:gd name="connsiteX521" fmla="*/ 1576505 w 1891201"/>
                <a:gd name="connsiteY521" fmla="*/ 13041 h 1104362"/>
                <a:gd name="connsiteX522" fmla="*/ 1579534 w 1891201"/>
                <a:gd name="connsiteY522" fmla="*/ 6535 h 1104362"/>
                <a:gd name="connsiteX523" fmla="*/ 1582553 w 1891201"/>
                <a:gd name="connsiteY523" fmla="*/ 2184 h 1104362"/>
                <a:gd name="connsiteX524" fmla="*/ 1585582 w 1891201"/>
                <a:gd name="connsiteY524" fmla="*/ 2 h 1104362"/>
                <a:gd name="connsiteX525" fmla="*/ 1588611 w 1891201"/>
                <a:gd name="connsiteY525" fmla="*/ 0 h 1104362"/>
                <a:gd name="connsiteX526" fmla="*/ 1591640 w 1891201"/>
                <a:gd name="connsiteY526" fmla="*/ 2177 h 1104362"/>
                <a:gd name="connsiteX527" fmla="*/ 1594659 w 1891201"/>
                <a:gd name="connsiteY527" fmla="*/ 6525 h 1104362"/>
                <a:gd name="connsiteX528" fmla="*/ 1597688 w 1891201"/>
                <a:gd name="connsiteY528" fmla="*/ 13025 h 1104362"/>
                <a:gd name="connsiteX529" fmla="*/ 1600717 w 1891201"/>
                <a:gd name="connsiteY529" fmla="*/ 21654 h 1104362"/>
                <a:gd name="connsiteX530" fmla="*/ 1603737 w 1891201"/>
                <a:gd name="connsiteY530" fmla="*/ 32377 h 1104362"/>
                <a:gd name="connsiteX531" fmla="*/ 1606766 w 1891201"/>
                <a:gd name="connsiteY531" fmla="*/ 45151 h 1104362"/>
                <a:gd name="connsiteX532" fmla="*/ 1609795 w 1891201"/>
                <a:gd name="connsiteY532" fmla="*/ 59927 h 1104362"/>
                <a:gd name="connsiteX533" fmla="*/ 1612814 w 1891201"/>
                <a:gd name="connsiteY533" fmla="*/ 76644 h 1104362"/>
                <a:gd name="connsiteX534" fmla="*/ 1615843 w 1891201"/>
                <a:gd name="connsiteY534" fmla="*/ 95239 h 1104362"/>
                <a:gd name="connsiteX535" fmla="*/ 1618872 w 1891201"/>
                <a:gd name="connsiteY535" fmla="*/ 115636 h 1104362"/>
                <a:gd name="connsiteX536" fmla="*/ 1621891 w 1891201"/>
                <a:gd name="connsiteY536" fmla="*/ 137756 h 1104362"/>
                <a:gd name="connsiteX537" fmla="*/ 1624920 w 1891201"/>
                <a:gd name="connsiteY537" fmla="*/ 161513 h 1104362"/>
                <a:gd name="connsiteX538" fmla="*/ 1627949 w 1891201"/>
                <a:gd name="connsiteY538" fmla="*/ 186811 h 1104362"/>
                <a:gd name="connsiteX539" fmla="*/ 1630969 w 1891201"/>
                <a:gd name="connsiteY539" fmla="*/ 213551 h 1104362"/>
                <a:gd name="connsiteX540" fmla="*/ 1633998 w 1891201"/>
                <a:gd name="connsiteY540" fmla="*/ 241627 h 1104362"/>
                <a:gd name="connsiteX541" fmla="*/ 1637027 w 1891201"/>
                <a:gd name="connsiteY541" fmla="*/ 270929 h 1104362"/>
                <a:gd name="connsiteX542" fmla="*/ 1640046 w 1891201"/>
                <a:gd name="connsiteY542" fmla="*/ 301341 h 1104362"/>
                <a:gd name="connsiteX543" fmla="*/ 1643075 w 1891201"/>
                <a:gd name="connsiteY543" fmla="*/ 332743 h 1104362"/>
                <a:gd name="connsiteX544" fmla="*/ 1646104 w 1891201"/>
                <a:gd name="connsiteY544" fmla="*/ 365010 h 1104362"/>
                <a:gd name="connsiteX545" fmla="*/ 1649123 w 1891201"/>
                <a:gd name="connsiteY545" fmla="*/ 398016 h 1104362"/>
                <a:gd name="connsiteX546" fmla="*/ 1652152 w 1891201"/>
                <a:gd name="connsiteY546" fmla="*/ 431631 h 1104362"/>
                <a:gd name="connsiteX547" fmla="*/ 1655181 w 1891201"/>
                <a:gd name="connsiteY547" fmla="*/ 465722 h 1104362"/>
                <a:gd name="connsiteX548" fmla="*/ 1658210 w 1891201"/>
                <a:gd name="connsiteY548" fmla="*/ 500154 h 1104362"/>
                <a:gd name="connsiteX549" fmla="*/ 1661230 w 1891201"/>
                <a:gd name="connsiteY549" fmla="*/ 534791 h 1104362"/>
                <a:gd name="connsiteX550" fmla="*/ 1664259 w 1891201"/>
                <a:gd name="connsiteY550" fmla="*/ 569497 h 1104362"/>
                <a:gd name="connsiteX551" fmla="*/ 1667287 w 1891201"/>
                <a:gd name="connsiteY551" fmla="*/ 604134 h 1104362"/>
                <a:gd name="connsiteX552" fmla="*/ 1670307 w 1891201"/>
                <a:gd name="connsiteY552" fmla="*/ 638567 h 1104362"/>
                <a:gd name="connsiteX553" fmla="*/ 1673336 w 1891201"/>
                <a:gd name="connsiteY553" fmla="*/ 672658 h 1104362"/>
                <a:gd name="connsiteX554" fmla="*/ 1676365 w 1891201"/>
                <a:gd name="connsiteY554" fmla="*/ 706274 h 1104362"/>
                <a:gd name="connsiteX555" fmla="*/ 1679384 w 1891201"/>
                <a:gd name="connsiteY555" fmla="*/ 739278 h 1104362"/>
                <a:gd name="connsiteX556" fmla="*/ 1682413 w 1891201"/>
                <a:gd name="connsiteY556" fmla="*/ 771549 h 1104362"/>
                <a:gd name="connsiteX557" fmla="*/ 1685442 w 1891201"/>
                <a:gd name="connsiteY557" fmla="*/ 802953 h 1104362"/>
                <a:gd name="connsiteX558" fmla="*/ 1688462 w 1891201"/>
                <a:gd name="connsiteY558" fmla="*/ 833366 h 1104362"/>
                <a:gd name="connsiteX559" fmla="*/ 1691490 w 1891201"/>
                <a:gd name="connsiteY559" fmla="*/ 862675 h 1104362"/>
                <a:gd name="connsiteX560" fmla="*/ 1694519 w 1891201"/>
                <a:gd name="connsiteY560" fmla="*/ 890754 h 1104362"/>
                <a:gd name="connsiteX561" fmla="*/ 1697548 w 1891201"/>
                <a:gd name="connsiteY561" fmla="*/ 917491 h 1104362"/>
                <a:gd name="connsiteX562" fmla="*/ 1700568 w 1891201"/>
                <a:gd name="connsiteY562" fmla="*/ 942799 h 1104362"/>
                <a:gd name="connsiteX563" fmla="*/ 1703597 w 1891201"/>
                <a:gd name="connsiteY563" fmla="*/ 966554 h 1104362"/>
                <a:gd name="connsiteX564" fmla="*/ 1706616 w 1891201"/>
                <a:gd name="connsiteY564" fmla="*/ 988681 h 1104362"/>
                <a:gd name="connsiteX565" fmla="*/ 1709645 w 1891201"/>
                <a:gd name="connsiteY565" fmla="*/ 1009083 h 1104362"/>
                <a:gd name="connsiteX566" fmla="*/ 1712674 w 1891201"/>
                <a:gd name="connsiteY566" fmla="*/ 1027676 h 1104362"/>
                <a:gd name="connsiteX567" fmla="*/ 1715703 w 1891201"/>
                <a:gd name="connsiteY567" fmla="*/ 1044402 h 1104362"/>
                <a:gd name="connsiteX568" fmla="*/ 1718722 w 1891201"/>
                <a:gd name="connsiteY568" fmla="*/ 1059175 h 1104362"/>
                <a:gd name="connsiteX569" fmla="*/ 1721751 w 1891201"/>
                <a:gd name="connsiteY569" fmla="*/ 1071958 h 1104362"/>
                <a:gd name="connsiteX570" fmla="*/ 1724780 w 1891201"/>
                <a:gd name="connsiteY570" fmla="*/ 1082683 h 1104362"/>
                <a:gd name="connsiteX571" fmla="*/ 1727800 w 1891201"/>
                <a:gd name="connsiteY571" fmla="*/ 1091313 h 1104362"/>
                <a:gd name="connsiteX572" fmla="*/ 1730829 w 1891201"/>
                <a:gd name="connsiteY572" fmla="*/ 1097818 h 1104362"/>
                <a:gd name="connsiteX573" fmla="*/ 1733858 w 1891201"/>
                <a:gd name="connsiteY573" fmla="*/ 1102171 h 1104362"/>
                <a:gd name="connsiteX574" fmla="*/ 1736877 w 1891201"/>
                <a:gd name="connsiteY574" fmla="*/ 1104352 h 1104362"/>
                <a:gd name="connsiteX575" fmla="*/ 1739906 w 1891201"/>
                <a:gd name="connsiteY575" fmla="*/ 1104362 h 1104362"/>
                <a:gd name="connsiteX576" fmla="*/ 1742935 w 1891201"/>
                <a:gd name="connsiteY576" fmla="*/ 1102181 h 1104362"/>
                <a:gd name="connsiteX577" fmla="*/ 1745954 w 1891201"/>
                <a:gd name="connsiteY577" fmla="*/ 1097837 h 1104362"/>
                <a:gd name="connsiteX578" fmla="*/ 1748983 w 1891201"/>
                <a:gd name="connsiteY578" fmla="*/ 1091332 h 1104362"/>
                <a:gd name="connsiteX579" fmla="*/ 1752012 w 1891201"/>
                <a:gd name="connsiteY579" fmla="*/ 1082702 h 1104362"/>
                <a:gd name="connsiteX580" fmla="*/ 1755032 w 1891201"/>
                <a:gd name="connsiteY580" fmla="*/ 1071977 h 1104362"/>
                <a:gd name="connsiteX581" fmla="*/ 1758061 w 1891201"/>
                <a:gd name="connsiteY581" fmla="*/ 1059204 h 1104362"/>
                <a:gd name="connsiteX582" fmla="*/ 1761090 w 1891201"/>
                <a:gd name="connsiteY582" fmla="*/ 1044431 h 1104362"/>
                <a:gd name="connsiteX583" fmla="*/ 1764119 w 1891201"/>
                <a:gd name="connsiteY583" fmla="*/ 1027714 h 1104362"/>
                <a:gd name="connsiteX584" fmla="*/ 1767138 w 1891201"/>
                <a:gd name="connsiteY584" fmla="*/ 1009121 h 1104362"/>
                <a:gd name="connsiteX585" fmla="*/ 1770167 w 1891201"/>
                <a:gd name="connsiteY585" fmla="*/ 988719 h 1104362"/>
                <a:gd name="connsiteX586" fmla="*/ 1773196 w 1891201"/>
                <a:gd name="connsiteY586" fmla="*/ 966602 h 1104362"/>
                <a:gd name="connsiteX587" fmla="*/ 1776215 w 1891201"/>
                <a:gd name="connsiteY587" fmla="*/ 942846 h 1104362"/>
                <a:gd name="connsiteX588" fmla="*/ 1779244 w 1891201"/>
                <a:gd name="connsiteY588" fmla="*/ 917548 h 1104362"/>
                <a:gd name="connsiteX589" fmla="*/ 1782273 w 1891201"/>
                <a:gd name="connsiteY589" fmla="*/ 890802 h 1104362"/>
                <a:gd name="connsiteX590" fmla="*/ 1785293 w 1891201"/>
                <a:gd name="connsiteY590" fmla="*/ 862732 h 1104362"/>
                <a:gd name="connsiteX591" fmla="*/ 1788322 w 1891201"/>
                <a:gd name="connsiteY591" fmla="*/ 833433 h 1104362"/>
                <a:gd name="connsiteX592" fmla="*/ 1791351 w 1891201"/>
                <a:gd name="connsiteY592" fmla="*/ 803019 h 1104362"/>
                <a:gd name="connsiteX593" fmla="*/ 1794370 w 1891201"/>
                <a:gd name="connsiteY593" fmla="*/ 771616 h 1104362"/>
                <a:gd name="connsiteX594" fmla="*/ 1797399 w 1891201"/>
                <a:gd name="connsiteY594" fmla="*/ 739345 h 1104362"/>
                <a:gd name="connsiteX595" fmla="*/ 1800428 w 1891201"/>
                <a:gd name="connsiteY595" fmla="*/ 706341 h 1104362"/>
                <a:gd name="connsiteX596" fmla="*/ 1803447 w 1891201"/>
                <a:gd name="connsiteY596" fmla="*/ 672726 h 1104362"/>
                <a:gd name="connsiteX597" fmla="*/ 1806476 w 1891201"/>
                <a:gd name="connsiteY597" fmla="*/ 638635 h 1104362"/>
                <a:gd name="connsiteX598" fmla="*/ 1809505 w 1891201"/>
                <a:gd name="connsiteY598" fmla="*/ 604203 h 1104362"/>
                <a:gd name="connsiteX599" fmla="*/ 1812525 w 1891201"/>
                <a:gd name="connsiteY599" fmla="*/ 569566 h 1104362"/>
                <a:gd name="connsiteX600" fmla="*/ 1815554 w 1891201"/>
                <a:gd name="connsiteY600" fmla="*/ 534860 h 1104362"/>
                <a:gd name="connsiteX601" fmla="*/ 1818583 w 1891201"/>
                <a:gd name="connsiteY601" fmla="*/ 500223 h 1104362"/>
                <a:gd name="connsiteX602" fmla="*/ 1821602 w 1891201"/>
                <a:gd name="connsiteY602" fmla="*/ 465791 h 1104362"/>
                <a:gd name="connsiteX603" fmla="*/ 1824631 w 1891201"/>
                <a:gd name="connsiteY603" fmla="*/ 431699 h 1104362"/>
                <a:gd name="connsiteX604" fmla="*/ 1827660 w 1891201"/>
                <a:gd name="connsiteY604" fmla="*/ 398083 h 1104362"/>
                <a:gd name="connsiteX605" fmla="*/ 1830689 w 1891201"/>
                <a:gd name="connsiteY605" fmla="*/ 365075 h 1104362"/>
                <a:gd name="connsiteX606" fmla="*/ 1833708 w 1891201"/>
                <a:gd name="connsiteY606" fmla="*/ 332806 h 1104362"/>
                <a:gd name="connsiteX607" fmla="*/ 1836737 w 1891201"/>
                <a:gd name="connsiteY607" fmla="*/ 301402 h 1104362"/>
                <a:gd name="connsiteX608" fmla="*/ 1839766 w 1891201"/>
                <a:gd name="connsiteY608" fmla="*/ 270988 h 1104362"/>
                <a:gd name="connsiteX609" fmla="*/ 1842786 w 1891201"/>
                <a:gd name="connsiteY609" fmla="*/ 241685 h 1104362"/>
                <a:gd name="connsiteX610" fmla="*/ 1845815 w 1891201"/>
                <a:gd name="connsiteY610" fmla="*/ 213606 h 1104362"/>
                <a:gd name="connsiteX611" fmla="*/ 1848843 w 1891201"/>
                <a:gd name="connsiteY611" fmla="*/ 186862 h 1104362"/>
                <a:gd name="connsiteX612" fmla="*/ 1851863 w 1891201"/>
                <a:gd name="connsiteY612" fmla="*/ 161562 h 1104362"/>
                <a:gd name="connsiteX613" fmla="*/ 1854892 w 1891201"/>
                <a:gd name="connsiteY613" fmla="*/ 137803 h 1104362"/>
                <a:gd name="connsiteX614" fmla="*/ 1857921 w 1891201"/>
                <a:gd name="connsiteY614" fmla="*/ 115679 h 1104362"/>
                <a:gd name="connsiteX615" fmla="*/ 1860940 w 1891201"/>
                <a:gd name="connsiteY615" fmla="*/ 95278 h 1104362"/>
                <a:gd name="connsiteX616" fmla="*/ 1863969 w 1891201"/>
                <a:gd name="connsiteY616" fmla="*/ 76679 h 1104362"/>
                <a:gd name="connsiteX617" fmla="*/ 1866998 w 1891201"/>
                <a:gd name="connsiteY617" fmla="*/ 59958 h 1104362"/>
                <a:gd name="connsiteX618" fmla="*/ 1870018 w 1891201"/>
                <a:gd name="connsiteY618" fmla="*/ 45179 h 1104362"/>
                <a:gd name="connsiteX619" fmla="*/ 1873046 w 1891201"/>
                <a:gd name="connsiteY619" fmla="*/ 32401 h 1104362"/>
                <a:gd name="connsiteX620" fmla="*/ 1876076 w 1891201"/>
                <a:gd name="connsiteY620" fmla="*/ 21674 h 1104362"/>
                <a:gd name="connsiteX621" fmla="*/ 1879095 w 1891201"/>
                <a:gd name="connsiteY621" fmla="*/ 13041 h 1104362"/>
                <a:gd name="connsiteX622" fmla="*/ 1882124 w 1891201"/>
                <a:gd name="connsiteY622" fmla="*/ 6535 h 1104362"/>
                <a:gd name="connsiteX623" fmla="*/ 1885153 w 1891201"/>
                <a:gd name="connsiteY623" fmla="*/ 2184 h 1104362"/>
                <a:gd name="connsiteX624" fmla="*/ 1888172 w 1891201"/>
                <a:gd name="connsiteY624" fmla="*/ 2 h 1104362"/>
                <a:gd name="connsiteX625" fmla="*/ 1891201 w 1891201"/>
                <a:gd name="connsiteY625" fmla="*/ 0 h 1104362"/>
                <a:gd name="connsiteX0" fmla="*/ 0 w 1888172"/>
                <a:gd name="connsiteY0" fmla="*/ 552179 h 1104362"/>
                <a:gd name="connsiteX1" fmla="*/ 3026 w 1888172"/>
                <a:gd name="connsiteY1" fmla="*/ 552179 h 1104362"/>
                <a:gd name="connsiteX2" fmla="*/ 6051 w 1888172"/>
                <a:gd name="connsiteY2" fmla="*/ 552179 h 1104362"/>
                <a:gd name="connsiteX3" fmla="*/ 9077 w 1888172"/>
                <a:gd name="connsiteY3" fmla="*/ 552179 h 1104362"/>
                <a:gd name="connsiteX4" fmla="*/ 12103 w 1888172"/>
                <a:gd name="connsiteY4" fmla="*/ 552179 h 1104362"/>
                <a:gd name="connsiteX5" fmla="*/ 15129 w 1888172"/>
                <a:gd name="connsiteY5" fmla="*/ 552179 h 1104362"/>
                <a:gd name="connsiteX6" fmla="*/ 18156 w 1888172"/>
                <a:gd name="connsiteY6" fmla="*/ 552179 h 1104362"/>
                <a:gd name="connsiteX7" fmla="*/ 21182 w 1888172"/>
                <a:gd name="connsiteY7" fmla="*/ 552179 h 1104362"/>
                <a:gd name="connsiteX8" fmla="*/ 24207 w 1888172"/>
                <a:gd name="connsiteY8" fmla="*/ 552179 h 1104362"/>
                <a:gd name="connsiteX9" fmla="*/ 27233 w 1888172"/>
                <a:gd name="connsiteY9" fmla="*/ 552179 h 1104362"/>
                <a:gd name="connsiteX10" fmla="*/ 30259 w 1888172"/>
                <a:gd name="connsiteY10" fmla="*/ 552179 h 1104362"/>
                <a:gd name="connsiteX11" fmla="*/ 33285 w 1888172"/>
                <a:gd name="connsiteY11" fmla="*/ 552179 h 1104362"/>
                <a:gd name="connsiteX12" fmla="*/ 36311 w 1888172"/>
                <a:gd name="connsiteY12" fmla="*/ 552179 h 1104362"/>
                <a:gd name="connsiteX13" fmla="*/ 39337 w 1888172"/>
                <a:gd name="connsiteY13" fmla="*/ 552179 h 1104362"/>
                <a:gd name="connsiteX14" fmla="*/ 42362 w 1888172"/>
                <a:gd name="connsiteY14" fmla="*/ 552179 h 1104362"/>
                <a:gd name="connsiteX15" fmla="*/ 45389 w 1888172"/>
                <a:gd name="connsiteY15" fmla="*/ 552179 h 1104362"/>
                <a:gd name="connsiteX16" fmla="*/ 48415 w 1888172"/>
                <a:gd name="connsiteY16" fmla="*/ 552179 h 1104362"/>
                <a:gd name="connsiteX17" fmla="*/ 51441 w 1888172"/>
                <a:gd name="connsiteY17" fmla="*/ 552179 h 1104362"/>
                <a:gd name="connsiteX18" fmla="*/ 54467 w 1888172"/>
                <a:gd name="connsiteY18" fmla="*/ 552179 h 1104362"/>
                <a:gd name="connsiteX19" fmla="*/ 57492 w 1888172"/>
                <a:gd name="connsiteY19" fmla="*/ 552179 h 1104362"/>
                <a:gd name="connsiteX20" fmla="*/ 60518 w 1888172"/>
                <a:gd name="connsiteY20" fmla="*/ 552179 h 1104362"/>
                <a:gd name="connsiteX21" fmla="*/ 63544 w 1888172"/>
                <a:gd name="connsiteY21" fmla="*/ 552179 h 1104362"/>
                <a:gd name="connsiteX22" fmla="*/ 66570 w 1888172"/>
                <a:gd name="connsiteY22" fmla="*/ 552179 h 1104362"/>
                <a:gd name="connsiteX23" fmla="*/ 69596 w 1888172"/>
                <a:gd name="connsiteY23" fmla="*/ 552179 h 1104362"/>
                <a:gd name="connsiteX24" fmla="*/ 72622 w 1888172"/>
                <a:gd name="connsiteY24" fmla="*/ 552179 h 1104362"/>
                <a:gd name="connsiteX25" fmla="*/ 75648 w 1888172"/>
                <a:gd name="connsiteY25" fmla="*/ 552179 h 1104362"/>
                <a:gd name="connsiteX26" fmla="*/ 78674 w 1888172"/>
                <a:gd name="connsiteY26" fmla="*/ 552179 h 1104362"/>
                <a:gd name="connsiteX27" fmla="*/ 81700 w 1888172"/>
                <a:gd name="connsiteY27" fmla="*/ 552179 h 1104362"/>
                <a:gd name="connsiteX28" fmla="*/ 84726 w 1888172"/>
                <a:gd name="connsiteY28" fmla="*/ 552179 h 1104362"/>
                <a:gd name="connsiteX29" fmla="*/ 87752 w 1888172"/>
                <a:gd name="connsiteY29" fmla="*/ 552179 h 1104362"/>
                <a:gd name="connsiteX30" fmla="*/ 90778 w 1888172"/>
                <a:gd name="connsiteY30" fmla="*/ 552179 h 1104362"/>
                <a:gd name="connsiteX31" fmla="*/ 93803 w 1888172"/>
                <a:gd name="connsiteY31" fmla="*/ 552179 h 1104362"/>
                <a:gd name="connsiteX32" fmla="*/ 96829 w 1888172"/>
                <a:gd name="connsiteY32" fmla="*/ 552179 h 1104362"/>
                <a:gd name="connsiteX33" fmla="*/ 99855 w 1888172"/>
                <a:gd name="connsiteY33" fmla="*/ 552179 h 1104362"/>
                <a:gd name="connsiteX34" fmla="*/ 102881 w 1888172"/>
                <a:gd name="connsiteY34" fmla="*/ 552179 h 1104362"/>
                <a:gd name="connsiteX35" fmla="*/ 105907 w 1888172"/>
                <a:gd name="connsiteY35" fmla="*/ 552179 h 1104362"/>
                <a:gd name="connsiteX36" fmla="*/ 108933 w 1888172"/>
                <a:gd name="connsiteY36" fmla="*/ 552179 h 1104362"/>
                <a:gd name="connsiteX37" fmla="*/ 111959 w 1888172"/>
                <a:gd name="connsiteY37" fmla="*/ 552179 h 1104362"/>
                <a:gd name="connsiteX38" fmla="*/ 114985 w 1888172"/>
                <a:gd name="connsiteY38" fmla="*/ 552179 h 1104362"/>
                <a:gd name="connsiteX39" fmla="*/ 118011 w 1888172"/>
                <a:gd name="connsiteY39" fmla="*/ 552179 h 1104362"/>
                <a:gd name="connsiteX40" fmla="*/ 121037 w 1888172"/>
                <a:gd name="connsiteY40" fmla="*/ 552179 h 1104362"/>
                <a:gd name="connsiteX41" fmla="*/ 124063 w 1888172"/>
                <a:gd name="connsiteY41" fmla="*/ 552179 h 1104362"/>
                <a:gd name="connsiteX42" fmla="*/ 127088 w 1888172"/>
                <a:gd name="connsiteY42" fmla="*/ 552179 h 1104362"/>
                <a:gd name="connsiteX43" fmla="*/ 130114 w 1888172"/>
                <a:gd name="connsiteY43" fmla="*/ 552179 h 1104362"/>
                <a:gd name="connsiteX44" fmla="*/ 133140 w 1888172"/>
                <a:gd name="connsiteY44" fmla="*/ 552179 h 1104362"/>
                <a:gd name="connsiteX45" fmla="*/ 136167 w 1888172"/>
                <a:gd name="connsiteY45" fmla="*/ 552179 h 1104362"/>
                <a:gd name="connsiteX46" fmla="*/ 139193 w 1888172"/>
                <a:gd name="connsiteY46" fmla="*/ 552179 h 1104362"/>
                <a:gd name="connsiteX47" fmla="*/ 142218 w 1888172"/>
                <a:gd name="connsiteY47" fmla="*/ 552179 h 1104362"/>
                <a:gd name="connsiteX48" fmla="*/ 145244 w 1888172"/>
                <a:gd name="connsiteY48" fmla="*/ 552179 h 1104362"/>
                <a:gd name="connsiteX49" fmla="*/ 148270 w 1888172"/>
                <a:gd name="connsiteY49" fmla="*/ 552179 h 1104362"/>
                <a:gd name="connsiteX50" fmla="*/ 151296 w 1888172"/>
                <a:gd name="connsiteY50" fmla="*/ 552179 h 1104362"/>
                <a:gd name="connsiteX51" fmla="*/ 154322 w 1888172"/>
                <a:gd name="connsiteY51" fmla="*/ 552179 h 1104362"/>
                <a:gd name="connsiteX52" fmla="*/ 157348 w 1888172"/>
                <a:gd name="connsiteY52" fmla="*/ 552179 h 1104362"/>
                <a:gd name="connsiteX53" fmla="*/ 160373 w 1888172"/>
                <a:gd name="connsiteY53" fmla="*/ 552179 h 1104362"/>
                <a:gd name="connsiteX54" fmla="*/ 163399 w 1888172"/>
                <a:gd name="connsiteY54" fmla="*/ 552179 h 1104362"/>
                <a:gd name="connsiteX55" fmla="*/ 166426 w 1888172"/>
                <a:gd name="connsiteY55" fmla="*/ 552179 h 1104362"/>
                <a:gd name="connsiteX56" fmla="*/ 169452 w 1888172"/>
                <a:gd name="connsiteY56" fmla="*/ 552179 h 1104362"/>
                <a:gd name="connsiteX57" fmla="*/ 172478 w 1888172"/>
                <a:gd name="connsiteY57" fmla="*/ 552179 h 1104362"/>
                <a:gd name="connsiteX58" fmla="*/ 175504 w 1888172"/>
                <a:gd name="connsiteY58" fmla="*/ 552179 h 1104362"/>
                <a:gd name="connsiteX59" fmla="*/ 178529 w 1888172"/>
                <a:gd name="connsiteY59" fmla="*/ 552179 h 1104362"/>
                <a:gd name="connsiteX60" fmla="*/ 181555 w 1888172"/>
                <a:gd name="connsiteY60" fmla="*/ 552179 h 1104362"/>
                <a:gd name="connsiteX61" fmla="*/ 184581 w 1888172"/>
                <a:gd name="connsiteY61" fmla="*/ 552179 h 1104362"/>
                <a:gd name="connsiteX62" fmla="*/ 187607 w 1888172"/>
                <a:gd name="connsiteY62" fmla="*/ 552179 h 1104362"/>
                <a:gd name="connsiteX63" fmla="*/ 190633 w 1888172"/>
                <a:gd name="connsiteY63" fmla="*/ 552179 h 1104362"/>
                <a:gd name="connsiteX64" fmla="*/ 193659 w 1888172"/>
                <a:gd name="connsiteY64" fmla="*/ 552179 h 1104362"/>
                <a:gd name="connsiteX65" fmla="*/ 196685 w 1888172"/>
                <a:gd name="connsiteY65" fmla="*/ 552179 h 1104362"/>
                <a:gd name="connsiteX66" fmla="*/ 199711 w 1888172"/>
                <a:gd name="connsiteY66" fmla="*/ 552179 h 1104362"/>
                <a:gd name="connsiteX67" fmla="*/ 202737 w 1888172"/>
                <a:gd name="connsiteY67" fmla="*/ 552179 h 1104362"/>
                <a:gd name="connsiteX68" fmla="*/ 205763 w 1888172"/>
                <a:gd name="connsiteY68" fmla="*/ 552179 h 1104362"/>
                <a:gd name="connsiteX69" fmla="*/ 208789 w 1888172"/>
                <a:gd name="connsiteY69" fmla="*/ 552179 h 1104362"/>
                <a:gd name="connsiteX70" fmla="*/ 211814 w 1888172"/>
                <a:gd name="connsiteY70" fmla="*/ 552179 h 1104362"/>
                <a:gd name="connsiteX71" fmla="*/ 214840 w 1888172"/>
                <a:gd name="connsiteY71" fmla="*/ 552179 h 1104362"/>
                <a:gd name="connsiteX72" fmla="*/ 217866 w 1888172"/>
                <a:gd name="connsiteY72" fmla="*/ 552179 h 1104362"/>
                <a:gd name="connsiteX73" fmla="*/ 220892 w 1888172"/>
                <a:gd name="connsiteY73" fmla="*/ 552179 h 1104362"/>
                <a:gd name="connsiteX74" fmla="*/ 223918 w 1888172"/>
                <a:gd name="connsiteY74" fmla="*/ 552179 h 1104362"/>
                <a:gd name="connsiteX75" fmla="*/ 226945 w 1888172"/>
                <a:gd name="connsiteY75" fmla="*/ 552179 h 1104362"/>
                <a:gd name="connsiteX76" fmla="*/ 229970 w 1888172"/>
                <a:gd name="connsiteY76" fmla="*/ 552179 h 1104362"/>
                <a:gd name="connsiteX77" fmla="*/ 232996 w 1888172"/>
                <a:gd name="connsiteY77" fmla="*/ 552179 h 1104362"/>
                <a:gd name="connsiteX78" fmla="*/ 236022 w 1888172"/>
                <a:gd name="connsiteY78" fmla="*/ 552179 h 1104362"/>
                <a:gd name="connsiteX79" fmla="*/ 239048 w 1888172"/>
                <a:gd name="connsiteY79" fmla="*/ 552179 h 1104362"/>
                <a:gd name="connsiteX80" fmla="*/ 242074 w 1888172"/>
                <a:gd name="connsiteY80" fmla="*/ 552179 h 1104362"/>
                <a:gd name="connsiteX81" fmla="*/ 245099 w 1888172"/>
                <a:gd name="connsiteY81" fmla="*/ 552179 h 1104362"/>
                <a:gd name="connsiteX82" fmla="*/ 248125 w 1888172"/>
                <a:gd name="connsiteY82" fmla="*/ 552179 h 1104362"/>
                <a:gd name="connsiteX83" fmla="*/ 251151 w 1888172"/>
                <a:gd name="connsiteY83" fmla="*/ 552179 h 1104362"/>
                <a:gd name="connsiteX84" fmla="*/ 254177 w 1888172"/>
                <a:gd name="connsiteY84" fmla="*/ 552179 h 1104362"/>
                <a:gd name="connsiteX85" fmla="*/ 257204 w 1888172"/>
                <a:gd name="connsiteY85" fmla="*/ 552179 h 1104362"/>
                <a:gd name="connsiteX86" fmla="*/ 260230 w 1888172"/>
                <a:gd name="connsiteY86" fmla="*/ 552179 h 1104362"/>
                <a:gd name="connsiteX87" fmla="*/ 263255 w 1888172"/>
                <a:gd name="connsiteY87" fmla="*/ 552179 h 1104362"/>
                <a:gd name="connsiteX88" fmla="*/ 266281 w 1888172"/>
                <a:gd name="connsiteY88" fmla="*/ 552179 h 1104362"/>
                <a:gd name="connsiteX89" fmla="*/ 269307 w 1888172"/>
                <a:gd name="connsiteY89" fmla="*/ 552179 h 1104362"/>
                <a:gd name="connsiteX90" fmla="*/ 272333 w 1888172"/>
                <a:gd name="connsiteY90" fmla="*/ 552179 h 1104362"/>
                <a:gd name="connsiteX91" fmla="*/ 275359 w 1888172"/>
                <a:gd name="connsiteY91" fmla="*/ 552179 h 1104362"/>
                <a:gd name="connsiteX92" fmla="*/ 278385 w 1888172"/>
                <a:gd name="connsiteY92" fmla="*/ 552179 h 1104362"/>
                <a:gd name="connsiteX93" fmla="*/ 281410 w 1888172"/>
                <a:gd name="connsiteY93" fmla="*/ 552179 h 1104362"/>
                <a:gd name="connsiteX94" fmla="*/ 284437 w 1888172"/>
                <a:gd name="connsiteY94" fmla="*/ 552179 h 1104362"/>
                <a:gd name="connsiteX95" fmla="*/ 287463 w 1888172"/>
                <a:gd name="connsiteY95" fmla="*/ 552179 h 1104362"/>
                <a:gd name="connsiteX96" fmla="*/ 290489 w 1888172"/>
                <a:gd name="connsiteY96" fmla="*/ 552179 h 1104362"/>
                <a:gd name="connsiteX97" fmla="*/ 293515 w 1888172"/>
                <a:gd name="connsiteY97" fmla="*/ 552179 h 1104362"/>
                <a:gd name="connsiteX98" fmla="*/ 296540 w 1888172"/>
                <a:gd name="connsiteY98" fmla="*/ 552179 h 1104362"/>
                <a:gd name="connsiteX99" fmla="*/ 299566 w 1888172"/>
                <a:gd name="connsiteY99" fmla="*/ 552179 h 1104362"/>
                <a:gd name="connsiteX100" fmla="*/ 302592 w 1888172"/>
                <a:gd name="connsiteY100" fmla="*/ 534826 h 1104362"/>
                <a:gd name="connsiteX101" fmla="*/ 305618 w 1888172"/>
                <a:gd name="connsiteY101" fmla="*/ 500188 h 1104362"/>
                <a:gd name="connsiteX102" fmla="*/ 308644 w 1888172"/>
                <a:gd name="connsiteY102" fmla="*/ 465756 h 1104362"/>
                <a:gd name="connsiteX103" fmla="*/ 311670 w 1888172"/>
                <a:gd name="connsiteY103" fmla="*/ 431665 h 1104362"/>
                <a:gd name="connsiteX104" fmla="*/ 314695 w 1888172"/>
                <a:gd name="connsiteY104" fmla="*/ 398050 h 1104362"/>
                <a:gd name="connsiteX105" fmla="*/ 317722 w 1888172"/>
                <a:gd name="connsiteY105" fmla="*/ 365043 h 1104362"/>
                <a:gd name="connsiteX106" fmla="*/ 320748 w 1888172"/>
                <a:gd name="connsiteY106" fmla="*/ 332774 h 1104362"/>
                <a:gd name="connsiteX107" fmla="*/ 323774 w 1888172"/>
                <a:gd name="connsiteY107" fmla="*/ 301372 h 1104362"/>
                <a:gd name="connsiteX108" fmla="*/ 326800 w 1888172"/>
                <a:gd name="connsiteY108" fmla="*/ 270959 h 1104362"/>
                <a:gd name="connsiteX109" fmla="*/ 329826 w 1888172"/>
                <a:gd name="connsiteY109" fmla="*/ 241656 h 1104362"/>
                <a:gd name="connsiteX110" fmla="*/ 332851 w 1888172"/>
                <a:gd name="connsiteY110" fmla="*/ 213578 h 1104362"/>
                <a:gd name="connsiteX111" fmla="*/ 335877 w 1888172"/>
                <a:gd name="connsiteY111" fmla="*/ 186837 h 1104362"/>
                <a:gd name="connsiteX112" fmla="*/ 338903 w 1888172"/>
                <a:gd name="connsiteY112" fmla="*/ 161537 h 1104362"/>
                <a:gd name="connsiteX113" fmla="*/ 341929 w 1888172"/>
                <a:gd name="connsiteY113" fmla="*/ 137780 h 1104362"/>
                <a:gd name="connsiteX114" fmla="*/ 344955 w 1888172"/>
                <a:gd name="connsiteY114" fmla="*/ 115657 h 1104362"/>
                <a:gd name="connsiteX115" fmla="*/ 347982 w 1888172"/>
                <a:gd name="connsiteY115" fmla="*/ 95258 h 1104362"/>
                <a:gd name="connsiteX116" fmla="*/ 351007 w 1888172"/>
                <a:gd name="connsiteY116" fmla="*/ 76662 h 1104362"/>
                <a:gd name="connsiteX117" fmla="*/ 354033 w 1888172"/>
                <a:gd name="connsiteY117" fmla="*/ 59942 h 1104362"/>
                <a:gd name="connsiteX118" fmla="*/ 357059 w 1888172"/>
                <a:gd name="connsiteY118" fmla="*/ 45165 h 1104362"/>
                <a:gd name="connsiteX119" fmla="*/ 360085 w 1888172"/>
                <a:gd name="connsiteY119" fmla="*/ 32389 h 1104362"/>
                <a:gd name="connsiteX120" fmla="*/ 363111 w 1888172"/>
                <a:gd name="connsiteY120" fmla="*/ 21665 h 1104362"/>
                <a:gd name="connsiteX121" fmla="*/ 366136 w 1888172"/>
                <a:gd name="connsiteY121" fmla="*/ 13033 h 1104362"/>
                <a:gd name="connsiteX122" fmla="*/ 369162 w 1888172"/>
                <a:gd name="connsiteY122" fmla="*/ 6530 h 1104362"/>
                <a:gd name="connsiteX123" fmla="*/ 372188 w 1888172"/>
                <a:gd name="connsiteY123" fmla="*/ 2180 h 1104362"/>
                <a:gd name="connsiteX124" fmla="*/ 375214 w 1888172"/>
                <a:gd name="connsiteY124" fmla="*/ 1 h 1104362"/>
                <a:gd name="connsiteX125" fmla="*/ 378241 w 1888172"/>
                <a:gd name="connsiteY125" fmla="*/ 1 h 1104362"/>
                <a:gd name="connsiteX126" fmla="*/ 381267 w 1888172"/>
                <a:gd name="connsiteY126" fmla="*/ 2180 h 1104362"/>
                <a:gd name="connsiteX127" fmla="*/ 384292 w 1888172"/>
                <a:gd name="connsiteY127" fmla="*/ 6530 h 1104362"/>
                <a:gd name="connsiteX128" fmla="*/ 387318 w 1888172"/>
                <a:gd name="connsiteY128" fmla="*/ 13033 h 1104362"/>
                <a:gd name="connsiteX129" fmla="*/ 390344 w 1888172"/>
                <a:gd name="connsiteY129" fmla="*/ 21665 h 1104362"/>
                <a:gd name="connsiteX130" fmla="*/ 393370 w 1888172"/>
                <a:gd name="connsiteY130" fmla="*/ 32389 h 1104362"/>
                <a:gd name="connsiteX131" fmla="*/ 396396 w 1888172"/>
                <a:gd name="connsiteY131" fmla="*/ 45165 h 1104362"/>
                <a:gd name="connsiteX132" fmla="*/ 399421 w 1888172"/>
                <a:gd name="connsiteY132" fmla="*/ 59942 h 1104362"/>
                <a:gd name="connsiteX133" fmla="*/ 402447 w 1888172"/>
                <a:gd name="connsiteY133" fmla="*/ 76662 h 1104362"/>
                <a:gd name="connsiteX134" fmla="*/ 405474 w 1888172"/>
                <a:gd name="connsiteY134" fmla="*/ 95258 h 1104362"/>
                <a:gd name="connsiteX135" fmla="*/ 408500 w 1888172"/>
                <a:gd name="connsiteY135" fmla="*/ 115657 h 1104362"/>
                <a:gd name="connsiteX136" fmla="*/ 411526 w 1888172"/>
                <a:gd name="connsiteY136" fmla="*/ 137780 h 1104362"/>
                <a:gd name="connsiteX137" fmla="*/ 414552 w 1888172"/>
                <a:gd name="connsiteY137" fmla="*/ 161537 h 1104362"/>
                <a:gd name="connsiteX138" fmla="*/ 417577 w 1888172"/>
                <a:gd name="connsiteY138" fmla="*/ 186837 h 1104362"/>
                <a:gd name="connsiteX139" fmla="*/ 420603 w 1888172"/>
                <a:gd name="connsiteY139" fmla="*/ 213578 h 1104362"/>
                <a:gd name="connsiteX140" fmla="*/ 423629 w 1888172"/>
                <a:gd name="connsiteY140" fmla="*/ 241656 h 1104362"/>
                <a:gd name="connsiteX141" fmla="*/ 426655 w 1888172"/>
                <a:gd name="connsiteY141" fmla="*/ 270959 h 1104362"/>
                <a:gd name="connsiteX142" fmla="*/ 429681 w 1888172"/>
                <a:gd name="connsiteY142" fmla="*/ 301372 h 1104362"/>
                <a:gd name="connsiteX143" fmla="*/ 432707 w 1888172"/>
                <a:gd name="connsiteY143" fmla="*/ 332774 h 1104362"/>
                <a:gd name="connsiteX144" fmla="*/ 435733 w 1888172"/>
                <a:gd name="connsiteY144" fmla="*/ 365043 h 1104362"/>
                <a:gd name="connsiteX145" fmla="*/ 438759 w 1888172"/>
                <a:gd name="connsiteY145" fmla="*/ 398050 h 1104362"/>
                <a:gd name="connsiteX146" fmla="*/ 441785 w 1888172"/>
                <a:gd name="connsiteY146" fmla="*/ 431665 h 1104362"/>
                <a:gd name="connsiteX147" fmla="*/ 444811 w 1888172"/>
                <a:gd name="connsiteY147" fmla="*/ 465756 h 1104362"/>
                <a:gd name="connsiteX148" fmla="*/ 447837 w 1888172"/>
                <a:gd name="connsiteY148" fmla="*/ 500188 h 1104362"/>
                <a:gd name="connsiteX149" fmla="*/ 450863 w 1888172"/>
                <a:gd name="connsiteY149" fmla="*/ 534826 h 1104362"/>
                <a:gd name="connsiteX150" fmla="*/ 453888 w 1888172"/>
                <a:gd name="connsiteY150" fmla="*/ 569531 h 1104362"/>
                <a:gd name="connsiteX151" fmla="*/ 456914 w 1888172"/>
                <a:gd name="connsiteY151" fmla="*/ 604169 h 1104362"/>
                <a:gd name="connsiteX152" fmla="*/ 459940 w 1888172"/>
                <a:gd name="connsiteY152" fmla="*/ 638601 h 1104362"/>
                <a:gd name="connsiteX153" fmla="*/ 462966 w 1888172"/>
                <a:gd name="connsiteY153" fmla="*/ 672692 h 1104362"/>
                <a:gd name="connsiteX154" fmla="*/ 465992 w 1888172"/>
                <a:gd name="connsiteY154" fmla="*/ 706312 h 1104362"/>
                <a:gd name="connsiteX155" fmla="*/ 469018 w 1888172"/>
                <a:gd name="connsiteY155" fmla="*/ 739316 h 1104362"/>
                <a:gd name="connsiteX156" fmla="*/ 472044 w 1888172"/>
                <a:gd name="connsiteY156" fmla="*/ 771587 h 1104362"/>
                <a:gd name="connsiteX157" fmla="*/ 475070 w 1888172"/>
                <a:gd name="connsiteY157" fmla="*/ 802981 h 1104362"/>
                <a:gd name="connsiteX158" fmla="*/ 478096 w 1888172"/>
                <a:gd name="connsiteY158" fmla="*/ 833395 h 1104362"/>
                <a:gd name="connsiteX159" fmla="*/ 481122 w 1888172"/>
                <a:gd name="connsiteY159" fmla="*/ 862703 h 1104362"/>
                <a:gd name="connsiteX160" fmla="*/ 484149 w 1888172"/>
                <a:gd name="connsiteY160" fmla="*/ 890783 h 1104362"/>
                <a:gd name="connsiteX161" fmla="*/ 487178 w 1888172"/>
                <a:gd name="connsiteY161" fmla="*/ 917519 h 1104362"/>
                <a:gd name="connsiteX162" fmla="*/ 490197 w 1888172"/>
                <a:gd name="connsiteY162" fmla="*/ 942818 h 1104362"/>
                <a:gd name="connsiteX163" fmla="*/ 493226 w 1888172"/>
                <a:gd name="connsiteY163" fmla="*/ 966573 h 1104362"/>
                <a:gd name="connsiteX164" fmla="*/ 496255 w 1888172"/>
                <a:gd name="connsiteY164" fmla="*/ 988700 h 1104362"/>
                <a:gd name="connsiteX165" fmla="*/ 499275 w 1888172"/>
                <a:gd name="connsiteY165" fmla="*/ 1009102 h 1104362"/>
                <a:gd name="connsiteX166" fmla="*/ 502304 w 1888172"/>
                <a:gd name="connsiteY166" fmla="*/ 1027695 h 1104362"/>
                <a:gd name="connsiteX167" fmla="*/ 505333 w 1888172"/>
                <a:gd name="connsiteY167" fmla="*/ 1044412 h 1104362"/>
                <a:gd name="connsiteX168" fmla="*/ 508352 w 1888172"/>
                <a:gd name="connsiteY168" fmla="*/ 1059194 h 1104362"/>
                <a:gd name="connsiteX169" fmla="*/ 511381 w 1888172"/>
                <a:gd name="connsiteY169" fmla="*/ 1071967 h 1104362"/>
                <a:gd name="connsiteX170" fmla="*/ 514410 w 1888172"/>
                <a:gd name="connsiteY170" fmla="*/ 1082692 h 1104362"/>
                <a:gd name="connsiteX171" fmla="*/ 517429 w 1888172"/>
                <a:gd name="connsiteY171" fmla="*/ 1091322 h 1104362"/>
                <a:gd name="connsiteX172" fmla="*/ 520458 w 1888172"/>
                <a:gd name="connsiteY172" fmla="*/ 1097828 h 1104362"/>
                <a:gd name="connsiteX173" fmla="*/ 523487 w 1888172"/>
                <a:gd name="connsiteY173" fmla="*/ 1102181 h 1104362"/>
                <a:gd name="connsiteX174" fmla="*/ 526507 w 1888172"/>
                <a:gd name="connsiteY174" fmla="*/ 1104352 h 1104362"/>
                <a:gd name="connsiteX175" fmla="*/ 529536 w 1888172"/>
                <a:gd name="connsiteY175" fmla="*/ 1104352 h 1104362"/>
                <a:gd name="connsiteX176" fmla="*/ 532565 w 1888172"/>
                <a:gd name="connsiteY176" fmla="*/ 1102181 h 1104362"/>
                <a:gd name="connsiteX177" fmla="*/ 535594 w 1888172"/>
                <a:gd name="connsiteY177" fmla="*/ 1097828 h 1104362"/>
                <a:gd name="connsiteX178" fmla="*/ 538613 w 1888172"/>
                <a:gd name="connsiteY178" fmla="*/ 1091322 h 1104362"/>
                <a:gd name="connsiteX179" fmla="*/ 541642 w 1888172"/>
                <a:gd name="connsiteY179" fmla="*/ 1082692 h 1104362"/>
                <a:gd name="connsiteX180" fmla="*/ 544671 w 1888172"/>
                <a:gd name="connsiteY180" fmla="*/ 1071967 h 1104362"/>
                <a:gd name="connsiteX181" fmla="*/ 547690 w 1888172"/>
                <a:gd name="connsiteY181" fmla="*/ 1059194 h 1104362"/>
                <a:gd name="connsiteX182" fmla="*/ 550719 w 1888172"/>
                <a:gd name="connsiteY182" fmla="*/ 1044412 h 1104362"/>
                <a:gd name="connsiteX183" fmla="*/ 553739 w 1888172"/>
                <a:gd name="connsiteY183" fmla="*/ 1027695 h 1104362"/>
                <a:gd name="connsiteX184" fmla="*/ 556768 w 1888172"/>
                <a:gd name="connsiteY184" fmla="*/ 1009102 h 1104362"/>
                <a:gd name="connsiteX185" fmla="*/ 559797 w 1888172"/>
                <a:gd name="connsiteY185" fmla="*/ 988700 h 1104362"/>
                <a:gd name="connsiteX186" fmla="*/ 562826 w 1888172"/>
                <a:gd name="connsiteY186" fmla="*/ 966573 h 1104362"/>
                <a:gd name="connsiteX187" fmla="*/ 565845 w 1888172"/>
                <a:gd name="connsiteY187" fmla="*/ 942818 h 1104362"/>
                <a:gd name="connsiteX188" fmla="*/ 568874 w 1888172"/>
                <a:gd name="connsiteY188" fmla="*/ 917519 h 1104362"/>
                <a:gd name="connsiteX189" fmla="*/ 571903 w 1888172"/>
                <a:gd name="connsiteY189" fmla="*/ 890783 h 1104362"/>
                <a:gd name="connsiteX190" fmla="*/ 574922 w 1888172"/>
                <a:gd name="connsiteY190" fmla="*/ 862703 h 1104362"/>
                <a:gd name="connsiteX191" fmla="*/ 577951 w 1888172"/>
                <a:gd name="connsiteY191" fmla="*/ 833395 h 1104362"/>
                <a:gd name="connsiteX192" fmla="*/ 580980 w 1888172"/>
                <a:gd name="connsiteY192" fmla="*/ 802981 h 1104362"/>
                <a:gd name="connsiteX193" fmla="*/ 584000 w 1888172"/>
                <a:gd name="connsiteY193" fmla="*/ 771587 h 1104362"/>
                <a:gd name="connsiteX194" fmla="*/ 587029 w 1888172"/>
                <a:gd name="connsiteY194" fmla="*/ 739316 h 1104362"/>
                <a:gd name="connsiteX195" fmla="*/ 590058 w 1888172"/>
                <a:gd name="connsiteY195" fmla="*/ 706312 h 1104362"/>
                <a:gd name="connsiteX196" fmla="*/ 593077 w 1888172"/>
                <a:gd name="connsiteY196" fmla="*/ 672692 h 1104362"/>
                <a:gd name="connsiteX197" fmla="*/ 596106 w 1888172"/>
                <a:gd name="connsiteY197" fmla="*/ 638601 h 1104362"/>
                <a:gd name="connsiteX198" fmla="*/ 599135 w 1888172"/>
                <a:gd name="connsiteY198" fmla="*/ 604169 h 1104362"/>
                <a:gd name="connsiteX199" fmla="*/ 602154 w 1888172"/>
                <a:gd name="connsiteY199" fmla="*/ 569531 h 1104362"/>
                <a:gd name="connsiteX200" fmla="*/ 605183 w 1888172"/>
                <a:gd name="connsiteY200" fmla="*/ 534826 h 1104362"/>
                <a:gd name="connsiteX201" fmla="*/ 608212 w 1888172"/>
                <a:gd name="connsiteY201" fmla="*/ 500188 h 1104362"/>
                <a:gd name="connsiteX202" fmla="*/ 611241 w 1888172"/>
                <a:gd name="connsiteY202" fmla="*/ 465756 h 1104362"/>
                <a:gd name="connsiteX203" fmla="*/ 614261 w 1888172"/>
                <a:gd name="connsiteY203" fmla="*/ 431665 h 1104362"/>
                <a:gd name="connsiteX204" fmla="*/ 617290 w 1888172"/>
                <a:gd name="connsiteY204" fmla="*/ 398050 h 1104362"/>
                <a:gd name="connsiteX205" fmla="*/ 620318 w 1888172"/>
                <a:gd name="connsiteY205" fmla="*/ 365043 h 1104362"/>
                <a:gd name="connsiteX206" fmla="*/ 623338 w 1888172"/>
                <a:gd name="connsiteY206" fmla="*/ 332774 h 1104362"/>
                <a:gd name="connsiteX207" fmla="*/ 626367 w 1888172"/>
                <a:gd name="connsiteY207" fmla="*/ 301372 h 1104362"/>
                <a:gd name="connsiteX208" fmla="*/ 629396 w 1888172"/>
                <a:gd name="connsiteY208" fmla="*/ 270959 h 1104362"/>
                <a:gd name="connsiteX209" fmla="*/ 632415 w 1888172"/>
                <a:gd name="connsiteY209" fmla="*/ 241656 h 1104362"/>
                <a:gd name="connsiteX210" fmla="*/ 635444 w 1888172"/>
                <a:gd name="connsiteY210" fmla="*/ 213578 h 1104362"/>
                <a:gd name="connsiteX211" fmla="*/ 638473 w 1888172"/>
                <a:gd name="connsiteY211" fmla="*/ 186837 h 1104362"/>
                <a:gd name="connsiteX212" fmla="*/ 641493 w 1888172"/>
                <a:gd name="connsiteY212" fmla="*/ 161537 h 1104362"/>
                <a:gd name="connsiteX213" fmla="*/ 644522 w 1888172"/>
                <a:gd name="connsiteY213" fmla="*/ 137780 h 1104362"/>
                <a:gd name="connsiteX214" fmla="*/ 647550 w 1888172"/>
                <a:gd name="connsiteY214" fmla="*/ 115657 h 1104362"/>
                <a:gd name="connsiteX215" fmla="*/ 650570 w 1888172"/>
                <a:gd name="connsiteY215" fmla="*/ 95258 h 1104362"/>
                <a:gd name="connsiteX216" fmla="*/ 653599 w 1888172"/>
                <a:gd name="connsiteY216" fmla="*/ 76662 h 1104362"/>
                <a:gd name="connsiteX217" fmla="*/ 656628 w 1888172"/>
                <a:gd name="connsiteY217" fmla="*/ 59942 h 1104362"/>
                <a:gd name="connsiteX218" fmla="*/ 659647 w 1888172"/>
                <a:gd name="connsiteY218" fmla="*/ 45165 h 1104362"/>
                <a:gd name="connsiteX219" fmla="*/ 662676 w 1888172"/>
                <a:gd name="connsiteY219" fmla="*/ 32389 h 1104362"/>
                <a:gd name="connsiteX220" fmla="*/ 665705 w 1888172"/>
                <a:gd name="connsiteY220" fmla="*/ 21665 h 1104362"/>
                <a:gd name="connsiteX221" fmla="*/ 668725 w 1888172"/>
                <a:gd name="connsiteY221" fmla="*/ 13033 h 1104362"/>
                <a:gd name="connsiteX222" fmla="*/ 671754 w 1888172"/>
                <a:gd name="connsiteY222" fmla="*/ 6530 h 1104362"/>
                <a:gd name="connsiteX223" fmla="*/ 674782 w 1888172"/>
                <a:gd name="connsiteY223" fmla="*/ 2180 h 1104362"/>
                <a:gd name="connsiteX224" fmla="*/ 677811 w 1888172"/>
                <a:gd name="connsiteY224" fmla="*/ 1 h 1104362"/>
                <a:gd name="connsiteX225" fmla="*/ 680831 w 1888172"/>
                <a:gd name="connsiteY225" fmla="*/ 1 h 1104362"/>
                <a:gd name="connsiteX226" fmla="*/ 683860 w 1888172"/>
                <a:gd name="connsiteY226" fmla="*/ 2180 h 1104362"/>
                <a:gd name="connsiteX227" fmla="*/ 686889 w 1888172"/>
                <a:gd name="connsiteY227" fmla="*/ 6530 h 1104362"/>
                <a:gd name="connsiteX228" fmla="*/ 689908 w 1888172"/>
                <a:gd name="connsiteY228" fmla="*/ 13033 h 1104362"/>
                <a:gd name="connsiteX229" fmla="*/ 692937 w 1888172"/>
                <a:gd name="connsiteY229" fmla="*/ 21665 h 1104362"/>
                <a:gd name="connsiteX230" fmla="*/ 695966 w 1888172"/>
                <a:gd name="connsiteY230" fmla="*/ 32389 h 1104362"/>
                <a:gd name="connsiteX231" fmla="*/ 698985 w 1888172"/>
                <a:gd name="connsiteY231" fmla="*/ 45165 h 1104362"/>
                <a:gd name="connsiteX232" fmla="*/ 702014 w 1888172"/>
                <a:gd name="connsiteY232" fmla="*/ 59942 h 1104362"/>
                <a:gd name="connsiteX233" fmla="*/ 705043 w 1888172"/>
                <a:gd name="connsiteY233" fmla="*/ 76662 h 1104362"/>
                <a:gd name="connsiteX234" fmla="*/ 708063 w 1888172"/>
                <a:gd name="connsiteY234" fmla="*/ 95258 h 1104362"/>
                <a:gd name="connsiteX235" fmla="*/ 711092 w 1888172"/>
                <a:gd name="connsiteY235" fmla="*/ 115657 h 1104362"/>
                <a:gd name="connsiteX236" fmla="*/ 714121 w 1888172"/>
                <a:gd name="connsiteY236" fmla="*/ 137780 h 1104362"/>
                <a:gd name="connsiteX237" fmla="*/ 717140 w 1888172"/>
                <a:gd name="connsiteY237" fmla="*/ 161537 h 1104362"/>
                <a:gd name="connsiteX238" fmla="*/ 720169 w 1888172"/>
                <a:gd name="connsiteY238" fmla="*/ 186837 h 1104362"/>
                <a:gd name="connsiteX239" fmla="*/ 723198 w 1888172"/>
                <a:gd name="connsiteY239" fmla="*/ 213578 h 1104362"/>
                <a:gd name="connsiteX240" fmla="*/ 726217 w 1888172"/>
                <a:gd name="connsiteY240" fmla="*/ 241656 h 1104362"/>
                <a:gd name="connsiteX241" fmla="*/ 729246 w 1888172"/>
                <a:gd name="connsiteY241" fmla="*/ 270959 h 1104362"/>
                <a:gd name="connsiteX242" fmla="*/ 732275 w 1888172"/>
                <a:gd name="connsiteY242" fmla="*/ 301372 h 1104362"/>
                <a:gd name="connsiteX243" fmla="*/ 735304 w 1888172"/>
                <a:gd name="connsiteY243" fmla="*/ 332774 h 1104362"/>
                <a:gd name="connsiteX244" fmla="*/ 738324 w 1888172"/>
                <a:gd name="connsiteY244" fmla="*/ 365043 h 1104362"/>
                <a:gd name="connsiteX245" fmla="*/ 741353 w 1888172"/>
                <a:gd name="connsiteY245" fmla="*/ 398050 h 1104362"/>
                <a:gd name="connsiteX246" fmla="*/ 744372 w 1888172"/>
                <a:gd name="connsiteY246" fmla="*/ 431665 h 1104362"/>
                <a:gd name="connsiteX247" fmla="*/ 747401 w 1888172"/>
                <a:gd name="connsiteY247" fmla="*/ 465756 h 1104362"/>
                <a:gd name="connsiteX248" fmla="*/ 750430 w 1888172"/>
                <a:gd name="connsiteY248" fmla="*/ 500188 h 1104362"/>
                <a:gd name="connsiteX249" fmla="*/ 753459 w 1888172"/>
                <a:gd name="connsiteY249" fmla="*/ 534826 h 1104362"/>
                <a:gd name="connsiteX250" fmla="*/ 756478 w 1888172"/>
                <a:gd name="connsiteY250" fmla="*/ 569531 h 1104362"/>
                <a:gd name="connsiteX251" fmla="*/ 759507 w 1888172"/>
                <a:gd name="connsiteY251" fmla="*/ 604169 h 1104362"/>
                <a:gd name="connsiteX252" fmla="*/ 762536 w 1888172"/>
                <a:gd name="connsiteY252" fmla="*/ 638601 h 1104362"/>
                <a:gd name="connsiteX253" fmla="*/ 765556 w 1888172"/>
                <a:gd name="connsiteY253" fmla="*/ 672692 h 1104362"/>
                <a:gd name="connsiteX254" fmla="*/ 768585 w 1888172"/>
                <a:gd name="connsiteY254" fmla="*/ 706312 h 1104362"/>
                <a:gd name="connsiteX255" fmla="*/ 771614 w 1888172"/>
                <a:gd name="connsiteY255" fmla="*/ 739316 h 1104362"/>
                <a:gd name="connsiteX256" fmla="*/ 774633 w 1888172"/>
                <a:gd name="connsiteY256" fmla="*/ 771587 h 1104362"/>
                <a:gd name="connsiteX257" fmla="*/ 777662 w 1888172"/>
                <a:gd name="connsiteY257" fmla="*/ 802981 h 1104362"/>
                <a:gd name="connsiteX258" fmla="*/ 780691 w 1888172"/>
                <a:gd name="connsiteY258" fmla="*/ 833366 h 1104362"/>
                <a:gd name="connsiteX259" fmla="*/ 783710 w 1888172"/>
                <a:gd name="connsiteY259" fmla="*/ 862675 h 1104362"/>
                <a:gd name="connsiteX260" fmla="*/ 786739 w 1888172"/>
                <a:gd name="connsiteY260" fmla="*/ 890754 h 1104362"/>
                <a:gd name="connsiteX261" fmla="*/ 789768 w 1888172"/>
                <a:gd name="connsiteY261" fmla="*/ 917491 h 1104362"/>
                <a:gd name="connsiteX262" fmla="*/ 792788 w 1888172"/>
                <a:gd name="connsiteY262" fmla="*/ 942799 h 1104362"/>
                <a:gd name="connsiteX263" fmla="*/ 795817 w 1888172"/>
                <a:gd name="connsiteY263" fmla="*/ 966554 h 1104362"/>
                <a:gd name="connsiteX264" fmla="*/ 798846 w 1888172"/>
                <a:gd name="connsiteY264" fmla="*/ 988681 h 1104362"/>
                <a:gd name="connsiteX265" fmla="*/ 801865 w 1888172"/>
                <a:gd name="connsiteY265" fmla="*/ 1009083 h 1104362"/>
                <a:gd name="connsiteX266" fmla="*/ 804894 w 1888172"/>
                <a:gd name="connsiteY266" fmla="*/ 1027676 h 1104362"/>
                <a:gd name="connsiteX267" fmla="*/ 807923 w 1888172"/>
                <a:gd name="connsiteY267" fmla="*/ 1044402 h 1104362"/>
                <a:gd name="connsiteX268" fmla="*/ 810942 w 1888172"/>
                <a:gd name="connsiteY268" fmla="*/ 1059175 h 1104362"/>
                <a:gd name="connsiteX269" fmla="*/ 813971 w 1888172"/>
                <a:gd name="connsiteY269" fmla="*/ 1071958 h 1104362"/>
                <a:gd name="connsiteX270" fmla="*/ 817000 w 1888172"/>
                <a:gd name="connsiteY270" fmla="*/ 1082683 h 1104362"/>
                <a:gd name="connsiteX271" fmla="*/ 820029 w 1888172"/>
                <a:gd name="connsiteY271" fmla="*/ 1091313 h 1104362"/>
                <a:gd name="connsiteX272" fmla="*/ 823049 w 1888172"/>
                <a:gd name="connsiteY272" fmla="*/ 1097818 h 1104362"/>
                <a:gd name="connsiteX273" fmla="*/ 826078 w 1888172"/>
                <a:gd name="connsiteY273" fmla="*/ 1102171 h 1104362"/>
                <a:gd name="connsiteX274" fmla="*/ 829107 w 1888172"/>
                <a:gd name="connsiteY274" fmla="*/ 1104352 h 1104362"/>
                <a:gd name="connsiteX275" fmla="*/ 832126 w 1888172"/>
                <a:gd name="connsiteY275" fmla="*/ 1104362 h 1104362"/>
                <a:gd name="connsiteX276" fmla="*/ 835155 w 1888172"/>
                <a:gd name="connsiteY276" fmla="*/ 1102181 h 1104362"/>
                <a:gd name="connsiteX277" fmla="*/ 838184 w 1888172"/>
                <a:gd name="connsiteY277" fmla="*/ 1097837 h 1104362"/>
                <a:gd name="connsiteX278" fmla="*/ 841203 w 1888172"/>
                <a:gd name="connsiteY278" fmla="*/ 1091332 h 1104362"/>
                <a:gd name="connsiteX279" fmla="*/ 844232 w 1888172"/>
                <a:gd name="connsiteY279" fmla="*/ 1082702 h 1104362"/>
                <a:gd name="connsiteX280" fmla="*/ 847261 w 1888172"/>
                <a:gd name="connsiteY280" fmla="*/ 1071977 h 1104362"/>
                <a:gd name="connsiteX281" fmla="*/ 850281 w 1888172"/>
                <a:gd name="connsiteY281" fmla="*/ 1059204 h 1104362"/>
                <a:gd name="connsiteX282" fmla="*/ 853310 w 1888172"/>
                <a:gd name="connsiteY282" fmla="*/ 1044431 h 1104362"/>
                <a:gd name="connsiteX283" fmla="*/ 856338 w 1888172"/>
                <a:gd name="connsiteY283" fmla="*/ 1027714 h 1104362"/>
                <a:gd name="connsiteX284" fmla="*/ 859367 w 1888172"/>
                <a:gd name="connsiteY284" fmla="*/ 1009121 h 1104362"/>
                <a:gd name="connsiteX285" fmla="*/ 862387 w 1888172"/>
                <a:gd name="connsiteY285" fmla="*/ 988719 h 1104362"/>
                <a:gd name="connsiteX286" fmla="*/ 865416 w 1888172"/>
                <a:gd name="connsiteY286" fmla="*/ 966602 h 1104362"/>
                <a:gd name="connsiteX287" fmla="*/ 868435 w 1888172"/>
                <a:gd name="connsiteY287" fmla="*/ 942846 h 1104362"/>
                <a:gd name="connsiteX288" fmla="*/ 871464 w 1888172"/>
                <a:gd name="connsiteY288" fmla="*/ 917548 h 1104362"/>
                <a:gd name="connsiteX289" fmla="*/ 874493 w 1888172"/>
                <a:gd name="connsiteY289" fmla="*/ 890802 h 1104362"/>
                <a:gd name="connsiteX290" fmla="*/ 877522 w 1888172"/>
                <a:gd name="connsiteY290" fmla="*/ 862732 h 1104362"/>
                <a:gd name="connsiteX291" fmla="*/ 880541 w 1888172"/>
                <a:gd name="connsiteY291" fmla="*/ 833433 h 1104362"/>
                <a:gd name="connsiteX292" fmla="*/ 883570 w 1888172"/>
                <a:gd name="connsiteY292" fmla="*/ 803019 h 1104362"/>
                <a:gd name="connsiteX293" fmla="*/ 886599 w 1888172"/>
                <a:gd name="connsiteY293" fmla="*/ 771616 h 1104362"/>
                <a:gd name="connsiteX294" fmla="*/ 889619 w 1888172"/>
                <a:gd name="connsiteY294" fmla="*/ 739345 h 1104362"/>
                <a:gd name="connsiteX295" fmla="*/ 892648 w 1888172"/>
                <a:gd name="connsiteY295" fmla="*/ 706341 h 1104362"/>
                <a:gd name="connsiteX296" fmla="*/ 895677 w 1888172"/>
                <a:gd name="connsiteY296" fmla="*/ 672726 h 1104362"/>
                <a:gd name="connsiteX297" fmla="*/ 898696 w 1888172"/>
                <a:gd name="connsiteY297" fmla="*/ 638635 h 1104362"/>
                <a:gd name="connsiteX298" fmla="*/ 901725 w 1888172"/>
                <a:gd name="connsiteY298" fmla="*/ 604203 h 1104362"/>
                <a:gd name="connsiteX299" fmla="*/ 904754 w 1888172"/>
                <a:gd name="connsiteY299" fmla="*/ 569566 h 1104362"/>
                <a:gd name="connsiteX300" fmla="*/ 907773 w 1888172"/>
                <a:gd name="connsiteY300" fmla="*/ 534860 h 1104362"/>
                <a:gd name="connsiteX301" fmla="*/ 910802 w 1888172"/>
                <a:gd name="connsiteY301" fmla="*/ 500223 h 1104362"/>
                <a:gd name="connsiteX302" fmla="*/ 913831 w 1888172"/>
                <a:gd name="connsiteY302" fmla="*/ 465791 h 1104362"/>
                <a:gd name="connsiteX303" fmla="*/ 916851 w 1888172"/>
                <a:gd name="connsiteY303" fmla="*/ 431699 h 1104362"/>
                <a:gd name="connsiteX304" fmla="*/ 919880 w 1888172"/>
                <a:gd name="connsiteY304" fmla="*/ 398083 h 1104362"/>
                <a:gd name="connsiteX305" fmla="*/ 922909 w 1888172"/>
                <a:gd name="connsiteY305" fmla="*/ 365075 h 1104362"/>
                <a:gd name="connsiteX306" fmla="*/ 925938 w 1888172"/>
                <a:gd name="connsiteY306" fmla="*/ 332806 h 1104362"/>
                <a:gd name="connsiteX307" fmla="*/ 928957 w 1888172"/>
                <a:gd name="connsiteY307" fmla="*/ 301402 h 1104362"/>
                <a:gd name="connsiteX308" fmla="*/ 931986 w 1888172"/>
                <a:gd name="connsiteY308" fmla="*/ 270988 h 1104362"/>
                <a:gd name="connsiteX309" fmla="*/ 935015 w 1888172"/>
                <a:gd name="connsiteY309" fmla="*/ 241685 h 1104362"/>
                <a:gd name="connsiteX310" fmla="*/ 938034 w 1888172"/>
                <a:gd name="connsiteY310" fmla="*/ 213606 h 1104362"/>
                <a:gd name="connsiteX311" fmla="*/ 941063 w 1888172"/>
                <a:gd name="connsiteY311" fmla="*/ 186862 h 1104362"/>
                <a:gd name="connsiteX312" fmla="*/ 944092 w 1888172"/>
                <a:gd name="connsiteY312" fmla="*/ 161562 h 1104362"/>
                <a:gd name="connsiteX313" fmla="*/ 947112 w 1888172"/>
                <a:gd name="connsiteY313" fmla="*/ 137803 h 1104362"/>
                <a:gd name="connsiteX314" fmla="*/ 950141 w 1888172"/>
                <a:gd name="connsiteY314" fmla="*/ 115679 h 1104362"/>
                <a:gd name="connsiteX315" fmla="*/ 953170 w 1888172"/>
                <a:gd name="connsiteY315" fmla="*/ 95278 h 1104362"/>
                <a:gd name="connsiteX316" fmla="*/ 956189 w 1888172"/>
                <a:gd name="connsiteY316" fmla="*/ 76679 h 1104362"/>
                <a:gd name="connsiteX317" fmla="*/ 959218 w 1888172"/>
                <a:gd name="connsiteY317" fmla="*/ 59958 h 1104362"/>
                <a:gd name="connsiteX318" fmla="*/ 962247 w 1888172"/>
                <a:gd name="connsiteY318" fmla="*/ 45179 h 1104362"/>
                <a:gd name="connsiteX319" fmla="*/ 965266 w 1888172"/>
                <a:gd name="connsiteY319" fmla="*/ 32401 h 1104362"/>
                <a:gd name="connsiteX320" fmla="*/ 968295 w 1888172"/>
                <a:gd name="connsiteY320" fmla="*/ 21674 h 1104362"/>
                <a:gd name="connsiteX321" fmla="*/ 971324 w 1888172"/>
                <a:gd name="connsiteY321" fmla="*/ 13041 h 1104362"/>
                <a:gd name="connsiteX322" fmla="*/ 974344 w 1888172"/>
                <a:gd name="connsiteY322" fmla="*/ 6535 h 1104362"/>
                <a:gd name="connsiteX323" fmla="*/ 977373 w 1888172"/>
                <a:gd name="connsiteY323" fmla="*/ 2184 h 1104362"/>
                <a:gd name="connsiteX324" fmla="*/ 980402 w 1888172"/>
                <a:gd name="connsiteY324" fmla="*/ 2 h 1104362"/>
                <a:gd name="connsiteX325" fmla="*/ 983421 w 1888172"/>
                <a:gd name="connsiteY325" fmla="*/ 0 h 1104362"/>
                <a:gd name="connsiteX326" fmla="*/ 986450 w 1888172"/>
                <a:gd name="connsiteY326" fmla="*/ 2177 h 1104362"/>
                <a:gd name="connsiteX327" fmla="*/ 989479 w 1888172"/>
                <a:gd name="connsiteY327" fmla="*/ 6525 h 1104362"/>
                <a:gd name="connsiteX328" fmla="*/ 992508 w 1888172"/>
                <a:gd name="connsiteY328" fmla="*/ 13025 h 1104362"/>
                <a:gd name="connsiteX329" fmla="*/ 995527 w 1888172"/>
                <a:gd name="connsiteY329" fmla="*/ 21654 h 1104362"/>
                <a:gd name="connsiteX330" fmla="*/ 998556 w 1888172"/>
                <a:gd name="connsiteY330" fmla="*/ 32377 h 1104362"/>
                <a:gd name="connsiteX331" fmla="*/ 1001585 w 1888172"/>
                <a:gd name="connsiteY331" fmla="*/ 45151 h 1104362"/>
                <a:gd name="connsiteX332" fmla="*/ 1004605 w 1888172"/>
                <a:gd name="connsiteY332" fmla="*/ 59927 h 1104362"/>
                <a:gd name="connsiteX333" fmla="*/ 1007634 w 1888172"/>
                <a:gd name="connsiteY333" fmla="*/ 76644 h 1104362"/>
                <a:gd name="connsiteX334" fmla="*/ 1010662 w 1888172"/>
                <a:gd name="connsiteY334" fmla="*/ 95239 h 1104362"/>
                <a:gd name="connsiteX335" fmla="*/ 1013682 w 1888172"/>
                <a:gd name="connsiteY335" fmla="*/ 115636 h 1104362"/>
                <a:gd name="connsiteX336" fmla="*/ 1016711 w 1888172"/>
                <a:gd name="connsiteY336" fmla="*/ 137756 h 1104362"/>
                <a:gd name="connsiteX337" fmla="*/ 1019740 w 1888172"/>
                <a:gd name="connsiteY337" fmla="*/ 161513 h 1104362"/>
                <a:gd name="connsiteX338" fmla="*/ 1022759 w 1888172"/>
                <a:gd name="connsiteY338" fmla="*/ 186811 h 1104362"/>
                <a:gd name="connsiteX339" fmla="*/ 1025788 w 1888172"/>
                <a:gd name="connsiteY339" fmla="*/ 213551 h 1104362"/>
                <a:gd name="connsiteX340" fmla="*/ 1028817 w 1888172"/>
                <a:gd name="connsiteY340" fmla="*/ 241627 h 1104362"/>
                <a:gd name="connsiteX341" fmla="*/ 1031837 w 1888172"/>
                <a:gd name="connsiteY341" fmla="*/ 270929 h 1104362"/>
                <a:gd name="connsiteX342" fmla="*/ 1034865 w 1888172"/>
                <a:gd name="connsiteY342" fmla="*/ 301341 h 1104362"/>
                <a:gd name="connsiteX343" fmla="*/ 1037895 w 1888172"/>
                <a:gd name="connsiteY343" fmla="*/ 332743 h 1104362"/>
                <a:gd name="connsiteX344" fmla="*/ 1040914 w 1888172"/>
                <a:gd name="connsiteY344" fmla="*/ 365010 h 1104362"/>
                <a:gd name="connsiteX345" fmla="*/ 1043943 w 1888172"/>
                <a:gd name="connsiteY345" fmla="*/ 398016 h 1104362"/>
                <a:gd name="connsiteX346" fmla="*/ 1046972 w 1888172"/>
                <a:gd name="connsiteY346" fmla="*/ 431631 h 1104362"/>
                <a:gd name="connsiteX347" fmla="*/ 1049991 w 1888172"/>
                <a:gd name="connsiteY347" fmla="*/ 465722 h 1104362"/>
                <a:gd name="connsiteX348" fmla="*/ 1053020 w 1888172"/>
                <a:gd name="connsiteY348" fmla="*/ 500154 h 1104362"/>
                <a:gd name="connsiteX349" fmla="*/ 1056049 w 1888172"/>
                <a:gd name="connsiteY349" fmla="*/ 534791 h 1104362"/>
                <a:gd name="connsiteX350" fmla="*/ 1059078 w 1888172"/>
                <a:gd name="connsiteY350" fmla="*/ 569497 h 1104362"/>
                <a:gd name="connsiteX351" fmla="*/ 1062098 w 1888172"/>
                <a:gd name="connsiteY351" fmla="*/ 604134 h 1104362"/>
                <a:gd name="connsiteX352" fmla="*/ 1065126 w 1888172"/>
                <a:gd name="connsiteY352" fmla="*/ 638567 h 1104362"/>
                <a:gd name="connsiteX353" fmla="*/ 1068155 w 1888172"/>
                <a:gd name="connsiteY353" fmla="*/ 672658 h 1104362"/>
                <a:gd name="connsiteX354" fmla="*/ 1071175 w 1888172"/>
                <a:gd name="connsiteY354" fmla="*/ 706274 h 1104362"/>
                <a:gd name="connsiteX355" fmla="*/ 1074204 w 1888172"/>
                <a:gd name="connsiteY355" fmla="*/ 739278 h 1104362"/>
                <a:gd name="connsiteX356" fmla="*/ 1077233 w 1888172"/>
                <a:gd name="connsiteY356" fmla="*/ 771549 h 1104362"/>
                <a:gd name="connsiteX357" fmla="*/ 1080252 w 1888172"/>
                <a:gd name="connsiteY357" fmla="*/ 802953 h 1104362"/>
                <a:gd name="connsiteX358" fmla="*/ 1083281 w 1888172"/>
                <a:gd name="connsiteY358" fmla="*/ 833366 h 1104362"/>
                <a:gd name="connsiteX359" fmla="*/ 1086310 w 1888172"/>
                <a:gd name="connsiteY359" fmla="*/ 862675 h 1104362"/>
                <a:gd name="connsiteX360" fmla="*/ 1089329 w 1888172"/>
                <a:gd name="connsiteY360" fmla="*/ 890754 h 1104362"/>
                <a:gd name="connsiteX361" fmla="*/ 1092359 w 1888172"/>
                <a:gd name="connsiteY361" fmla="*/ 917491 h 1104362"/>
                <a:gd name="connsiteX362" fmla="*/ 1095387 w 1888172"/>
                <a:gd name="connsiteY362" fmla="*/ 942799 h 1104362"/>
                <a:gd name="connsiteX363" fmla="*/ 1098407 w 1888172"/>
                <a:gd name="connsiteY363" fmla="*/ 966554 h 1104362"/>
                <a:gd name="connsiteX364" fmla="*/ 1101436 w 1888172"/>
                <a:gd name="connsiteY364" fmla="*/ 988681 h 1104362"/>
                <a:gd name="connsiteX365" fmla="*/ 1104465 w 1888172"/>
                <a:gd name="connsiteY365" fmla="*/ 1009083 h 1104362"/>
                <a:gd name="connsiteX366" fmla="*/ 1107484 w 1888172"/>
                <a:gd name="connsiteY366" fmla="*/ 1027676 h 1104362"/>
                <a:gd name="connsiteX367" fmla="*/ 1110513 w 1888172"/>
                <a:gd name="connsiteY367" fmla="*/ 1044402 h 1104362"/>
                <a:gd name="connsiteX368" fmla="*/ 1113542 w 1888172"/>
                <a:gd name="connsiteY368" fmla="*/ 1059175 h 1104362"/>
                <a:gd name="connsiteX369" fmla="*/ 1116562 w 1888172"/>
                <a:gd name="connsiteY369" fmla="*/ 1071958 h 1104362"/>
                <a:gd name="connsiteX370" fmla="*/ 1119590 w 1888172"/>
                <a:gd name="connsiteY370" fmla="*/ 1082683 h 1104362"/>
                <a:gd name="connsiteX371" fmla="*/ 1122619 w 1888172"/>
                <a:gd name="connsiteY371" fmla="*/ 1091313 h 1104362"/>
                <a:gd name="connsiteX372" fmla="*/ 1125639 w 1888172"/>
                <a:gd name="connsiteY372" fmla="*/ 1097818 h 1104362"/>
                <a:gd name="connsiteX373" fmla="*/ 1128668 w 1888172"/>
                <a:gd name="connsiteY373" fmla="*/ 1102171 h 1104362"/>
                <a:gd name="connsiteX374" fmla="*/ 1131697 w 1888172"/>
                <a:gd name="connsiteY374" fmla="*/ 1104352 h 1104362"/>
                <a:gd name="connsiteX375" fmla="*/ 1134726 w 1888172"/>
                <a:gd name="connsiteY375" fmla="*/ 1104362 h 1104362"/>
                <a:gd name="connsiteX376" fmla="*/ 1137745 w 1888172"/>
                <a:gd name="connsiteY376" fmla="*/ 1102181 h 1104362"/>
                <a:gd name="connsiteX377" fmla="*/ 1140774 w 1888172"/>
                <a:gd name="connsiteY377" fmla="*/ 1097837 h 1104362"/>
                <a:gd name="connsiteX378" fmla="*/ 1143803 w 1888172"/>
                <a:gd name="connsiteY378" fmla="*/ 1091332 h 1104362"/>
                <a:gd name="connsiteX379" fmla="*/ 1146822 w 1888172"/>
                <a:gd name="connsiteY379" fmla="*/ 1082702 h 1104362"/>
                <a:gd name="connsiteX380" fmla="*/ 1149851 w 1888172"/>
                <a:gd name="connsiteY380" fmla="*/ 1071977 h 1104362"/>
                <a:gd name="connsiteX381" fmla="*/ 1152880 w 1888172"/>
                <a:gd name="connsiteY381" fmla="*/ 1059204 h 1104362"/>
                <a:gd name="connsiteX382" fmla="*/ 1155900 w 1888172"/>
                <a:gd name="connsiteY382" fmla="*/ 1044431 h 1104362"/>
                <a:gd name="connsiteX383" fmla="*/ 1158929 w 1888172"/>
                <a:gd name="connsiteY383" fmla="*/ 1027714 h 1104362"/>
                <a:gd name="connsiteX384" fmla="*/ 1161958 w 1888172"/>
                <a:gd name="connsiteY384" fmla="*/ 1009121 h 1104362"/>
                <a:gd name="connsiteX385" fmla="*/ 1164977 w 1888172"/>
                <a:gd name="connsiteY385" fmla="*/ 988719 h 1104362"/>
                <a:gd name="connsiteX386" fmla="*/ 1168006 w 1888172"/>
                <a:gd name="connsiteY386" fmla="*/ 966602 h 1104362"/>
                <a:gd name="connsiteX387" fmla="*/ 1171035 w 1888172"/>
                <a:gd name="connsiteY387" fmla="*/ 942846 h 1104362"/>
                <a:gd name="connsiteX388" fmla="*/ 1174054 w 1888172"/>
                <a:gd name="connsiteY388" fmla="*/ 917548 h 1104362"/>
                <a:gd name="connsiteX389" fmla="*/ 1177083 w 1888172"/>
                <a:gd name="connsiteY389" fmla="*/ 890802 h 1104362"/>
                <a:gd name="connsiteX390" fmla="*/ 1180112 w 1888172"/>
                <a:gd name="connsiteY390" fmla="*/ 862732 h 1104362"/>
                <a:gd name="connsiteX391" fmla="*/ 1183132 w 1888172"/>
                <a:gd name="connsiteY391" fmla="*/ 833433 h 1104362"/>
                <a:gd name="connsiteX392" fmla="*/ 1186161 w 1888172"/>
                <a:gd name="connsiteY392" fmla="*/ 803019 h 1104362"/>
                <a:gd name="connsiteX393" fmla="*/ 1189190 w 1888172"/>
                <a:gd name="connsiteY393" fmla="*/ 771616 h 1104362"/>
                <a:gd name="connsiteX394" fmla="*/ 1192209 w 1888172"/>
                <a:gd name="connsiteY394" fmla="*/ 739345 h 1104362"/>
                <a:gd name="connsiteX395" fmla="*/ 1195238 w 1888172"/>
                <a:gd name="connsiteY395" fmla="*/ 706341 h 1104362"/>
                <a:gd name="connsiteX396" fmla="*/ 1198267 w 1888172"/>
                <a:gd name="connsiteY396" fmla="*/ 672726 h 1104362"/>
                <a:gd name="connsiteX397" fmla="*/ 1201296 w 1888172"/>
                <a:gd name="connsiteY397" fmla="*/ 638635 h 1104362"/>
                <a:gd name="connsiteX398" fmla="*/ 1204315 w 1888172"/>
                <a:gd name="connsiteY398" fmla="*/ 604203 h 1104362"/>
                <a:gd name="connsiteX399" fmla="*/ 1207344 w 1888172"/>
                <a:gd name="connsiteY399" fmla="*/ 569566 h 1104362"/>
                <a:gd name="connsiteX400" fmla="*/ 1210373 w 1888172"/>
                <a:gd name="connsiteY400" fmla="*/ 534860 h 1104362"/>
                <a:gd name="connsiteX401" fmla="*/ 1213393 w 1888172"/>
                <a:gd name="connsiteY401" fmla="*/ 500223 h 1104362"/>
                <a:gd name="connsiteX402" fmla="*/ 1216422 w 1888172"/>
                <a:gd name="connsiteY402" fmla="*/ 465791 h 1104362"/>
                <a:gd name="connsiteX403" fmla="*/ 1219450 w 1888172"/>
                <a:gd name="connsiteY403" fmla="*/ 431699 h 1104362"/>
                <a:gd name="connsiteX404" fmla="*/ 1222470 w 1888172"/>
                <a:gd name="connsiteY404" fmla="*/ 398083 h 1104362"/>
                <a:gd name="connsiteX405" fmla="*/ 1225499 w 1888172"/>
                <a:gd name="connsiteY405" fmla="*/ 365075 h 1104362"/>
                <a:gd name="connsiteX406" fmla="*/ 1228528 w 1888172"/>
                <a:gd name="connsiteY406" fmla="*/ 332806 h 1104362"/>
                <a:gd name="connsiteX407" fmla="*/ 1231547 w 1888172"/>
                <a:gd name="connsiteY407" fmla="*/ 301402 h 1104362"/>
                <a:gd name="connsiteX408" fmla="*/ 1234576 w 1888172"/>
                <a:gd name="connsiteY408" fmla="*/ 270988 h 1104362"/>
                <a:gd name="connsiteX409" fmla="*/ 1237605 w 1888172"/>
                <a:gd name="connsiteY409" fmla="*/ 241685 h 1104362"/>
                <a:gd name="connsiteX410" fmla="*/ 1240625 w 1888172"/>
                <a:gd name="connsiteY410" fmla="*/ 213606 h 1104362"/>
                <a:gd name="connsiteX411" fmla="*/ 1243654 w 1888172"/>
                <a:gd name="connsiteY411" fmla="*/ 186862 h 1104362"/>
                <a:gd name="connsiteX412" fmla="*/ 1246683 w 1888172"/>
                <a:gd name="connsiteY412" fmla="*/ 161562 h 1104362"/>
                <a:gd name="connsiteX413" fmla="*/ 1249702 w 1888172"/>
                <a:gd name="connsiteY413" fmla="*/ 137803 h 1104362"/>
                <a:gd name="connsiteX414" fmla="*/ 1252731 w 1888172"/>
                <a:gd name="connsiteY414" fmla="*/ 115679 h 1104362"/>
                <a:gd name="connsiteX415" fmla="*/ 1255760 w 1888172"/>
                <a:gd name="connsiteY415" fmla="*/ 95278 h 1104362"/>
                <a:gd name="connsiteX416" fmla="*/ 1258779 w 1888172"/>
                <a:gd name="connsiteY416" fmla="*/ 76679 h 1104362"/>
                <a:gd name="connsiteX417" fmla="*/ 1261808 w 1888172"/>
                <a:gd name="connsiteY417" fmla="*/ 59958 h 1104362"/>
                <a:gd name="connsiteX418" fmla="*/ 1264837 w 1888172"/>
                <a:gd name="connsiteY418" fmla="*/ 45179 h 1104362"/>
                <a:gd name="connsiteX419" fmla="*/ 1267866 w 1888172"/>
                <a:gd name="connsiteY419" fmla="*/ 32401 h 1104362"/>
                <a:gd name="connsiteX420" fmla="*/ 1270886 w 1888172"/>
                <a:gd name="connsiteY420" fmla="*/ 21674 h 1104362"/>
                <a:gd name="connsiteX421" fmla="*/ 1273914 w 1888172"/>
                <a:gd name="connsiteY421" fmla="*/ 13041 h 1104362"/>
                <a:gd name="connsiteX422" fmla="*/ 1276943 w 1888172"/>
                <a:gd name="connsiteY422" fmla="*/ 6535 h 1104362"/>
                <a:gd name="connsiteX423" fmla="*/ 1279963 w 1888172"/>
                <a:gd name="connsiteY423" fmla="*/ 2184 h 1104362"/>
                <a:gd name="connsiteX424" fmla="*/ 1282992 w 1888172"/>
                <a:gd name="connsiteY424" fmla="*/ 2 h 1104362"/>
                <a:gd name="connsiteX425" fmla="*/ 1286021 w 1888172"/>
                <a:gd name="connsiteY425" fmla="*/ 0 h 1104362"/>
                <a:gd name="connsiteX426" fmla="*/ 1289040 w 1888172"/>
                <a:gd name="connsiteY426" fmla="*/ 2177 h 1104362"/>
                <a:gd name="connsiteX427" fmla="*/ 1292069 w 1888172"/>
                <a:gd name="connsiteY427" fmla="*/ 6525 h 1104362"/>
                <a:gd name="connsiteX428" fmla="*/ 1295098 w 1888172"/>
                <a:gd name="connsiteY428" fmla="*/ 13025 h 1104362"/>
                <a:gd name="connsiteX429" fmla="*/ 1298117 w 1888172"/>
                <a:gd name="connsiteY429" fmla="*/ 21654 h 1104362"/>
                <a:gd name="connsiteX430" fmla="*/ 1301147 w 1888172"/>
                <a:gd name="connsiteY430" fmla="*/ 32377 h 1104362"/>
                <a:gd name="connsiteX431" fmla="*/ 1304175 w 1888172"/>
                <a:gd name="connsiteY431" fmla="*/ 45151 h 1104362"/>
                <a:gd name="connsiteX432" fmla="*/ 1307195 w 1888172"/>
                <a:gd name="connsiteY432" fmla="*/ 59927 h 1104362"/>
                <a:gd name="connsiteX433" fmla="*/ 1310224 w 1888172"/>
                <a:gd name="connsiteY433" fmla="*/ 76644 h 1104362"/>
                <a:gd name="connsiteX434" fmla="*/ 1313253 w 1888172"/>
                <a:gd name="connsiteY434" fmla="*/ 95239 h 1104362"/>
                <a:gd name="connsiteX435" fmla="*/ 1316282 w 1888172"/>
                <a:gd name="connsiteY435" fmla="*/ 115636 h 1104362"/>
                <a:gd name="connsiteX436" fmla="*/ 1319301 w 1888172"/>
                <a:gd name="connsiteY436" fmla="*/ 137756 h 1104362"/>
                <a:gd name="connsiteX437" fmla="*/ 1322330 w 1888172"/>
                <a:gd name="connsiteY437" fmla="*/ 161513 h 1104362"/>
                <a:gd name="connsiteX438" fmla="*/ 1325350 w 1888172"/>
                <a:gd name="connsiteY438" fmla="*/ 186811 h 1104362"/>
                <a:gd name="connsiteX439" fmla="*/ 1328378 w 1888172"/>
                <a:gd name="connsiteY439" fmla="*/ 213551 h 1104362"/>
                <a:gd name="connsiteX440" fmla="*/ 1331407 w 1888172"/>
                <a:gd name="connsiteY440" fmla="*/ 241627 h 1104362"/>
                <a:gd name="connsiteX441" fmla="*/ 1334436 w 1888172"/>
                <a:gd name="connsiteY441" fmla="*/ 270929 h 1104362"/>
                <a:gd name="connsiteX442" fmla="*/ 1337456 w 1888172"/>
                <a:gd name="connsiteY442" fmla="*/ 301341 h 1104362"/>
                <a:gd name="connsiteX443" fmla="*/ 1340485 w 1888172"/>
                <a:gd name="connsiteY443" fmla="*/ 332743 h 1104362"/>
                <a:gd name="connsiteX444" fmla="*/ 1343514 w 1888172"/>
                <a:gd name="connsiteY444" fmla="*/ 365010 h 1104362"/>
                <a:gd name="connsiteX445" fmla="*/ 1346533 w 1888172"/>
                <a:gd name="connsiteY445" fmla="*/ 398016 h 1104362"/>
                <a:gd name="connsiteX446" fmla="*/ 1349562 w 1888172"/>
                <a:gd name="connsiteY446" fmla="*/ 431631 h 1104362"/>
                <a:gd name="connsiteX447" fmla="*/ 1352591 w 1888172"/>
                <a:gd name="connsiteY447" fmla="*/ 465722 h 1104362"/>
                <a:gd name="connsiteX448" fmla="*/ 1355610 w 1888172"/>
                <a:gd name="connsiteY448" fmla="*/ 500154 h 1104362"/>
                <a:gd name="connsiteX449" fmla="*/ 1358639 w 1888172"/>
                <a:gd name="connsiteY449" fmla="*/ 534791 h 1104362"/>
                <a:gd name="connsiteX450" fmla="*/ 1361668 w 1888172"/>
                <a:gd name="connsiteY450" fmla="*/ 569497 h 1104362"/>
                <a:gd name="connsiteX451" fmla="*/ 1364688 w 1888172"/>
                <a:gd name="connsiteY451" fmla="*/ 604134 h 1104362"/>
                <a:gd name="connsiteX452" fmla="*/ 1367717 w 1888172"/>
                <a:gd name="connsiteY452" fmla="*/ 638567 h 1104362"/>
                <a:gd name="connsiteX453" fmla="*/ 1370746 w 1888172"/>
                <a:gd name="connsiteY453" fmla="*/ 672658 h 1104362"/>
                <a:gd name="connsiteX454" fmla="*/ 1373775 w 1888172"/>
                <a:gd name="connsiteY454" fmla="*/ 706274 h 1104362"/>
                <a:gd name="connsiteX455" fmla="*/ 1376794 w 1888172"/>
                <a:gd name="connsiteY455" fmla="*/ 739278 h 1104362"/>
                <a:gd name="connsiteX456" fmla="*/ 1379823 w 1888172"/>
                <a:gd name="connsiteY456" fmla="*/ 771549 h 1104362"/>
                <a:gd name="connsiteX457" fmla="*/ 1382852 w 1888172"/>
                <a:gd name="connsiteY457" fmla="*/ 802953 h 1104362"/>
                <a:gd name="connsiteX458" fmla="*/ 1385871 w 1888172"/>
                <a:gd name="connsiteY458" fmla="*/ 833366 h 1104362"/>
                <a:gd name="connsiteX459" fmla="*/ 1388900 w 1888172"/>
                <a:gd name="connsiteY459" fmla="*/ 862675 h 1104362"/>
                <a:gd name="connsiteX460" fmla="*/ 1391929 w 1888172"/>
                <a:gd name="connsiteY460" fmla="*/ 890754 h 1104362"/>
                <a:gd name="connsiteX461" fmla="*/ 1394949 w 1888172"/>
                <a:gd name="connsiteY461" fmla="*/ 917491 h 1104362"/>
                <a:gd name="connsiteX462" fmla="*/ 1397978 w 1888172"/>
                <a:gd name="connsiteY462" fmla="*/ 942799 h 1104362"/>
                <a:gd name="connsiteX463" fmla="*/ 1401007 w 1888172"/>
                <a:gd name="connsiteY463" fmla="*/ 966554 h 1104362"/>
                <a:gd name="connsiteX464" fmla="*/ 1404026 w 1888172"/>
                <a:gd name="connsiteY464" fmla="*/ 988681 h 1104362"/>
                <a:gd name="connsiteX465" fmla="*/ 1407055 w 1888172"/>
                <a:gd name="connsiteY465" fmla="*/ 1009083 h 1104362"/>
                <a:gd name="connsiteX466" fmla="*/ 1410084 w 1888172"/>
                <a:gd name="connsiteY466" fmla="*/ 1027676 h 1104362"/>
                <a:gd name="connsiteX467" fmla="*/ 1413103 w 1888172"/>
                <a:gd name="connsiteY467" fmla="*/ 1044402 h 1104362"/>
                <a:gd name="connsiteX468" fmla="*/ 1416132 w 1888172"/>
                <a:gd name="connsiteY468" fmla="*/ 1059175 h 1104362"/>
                <a:gd name="connsiteX469" fmla="*/ 1419161 w 1888172"/>
                <a:gd name="connsiteY469" fmla="*/ 1071958 h 1104362"/>
                <a:gd name="connsiteX470" fmla="*/ 1422181 w 1888172"/>
                <a:gd name="connsiteY470" fmla="*/ 1082683 h 1104362"/>
                <a:gd name="connsiteX471" fmla="*/ 1425210 w 1888172"/>
                <a:gd name="connsiteY471" fmla="*/ 1091313 h 1104362"/>
                <a:gd name="connsiteX472" fmla="*/ 1428239 w 1888172"/>
                <a:gd name="connsiteY472" fmla="*/ 1097818 h 1104362"/>
                <a:gd name="connsiteX473" fmla="*/ 1431258 w 1888172"/>
                <a:gd name="connsiteY473" fmla="*/ 1102171 h 1104362"/>
                <a:gd name="connsiteX474" fmla="*/ 1434287 w 1888172"/>
                <a:gd name="connsiteY474" fmla="*/ 1104352 h 1104362"/>
                <a:gd name="connsiteX475" fmla="*/ 1437316 w 1888172"/>
                <a:gd name="connsiteY475" fmla="*/ 1104362 h 1104362"/>
                <a:gd name="connsiteX476" fmla="*/ 1440345 w 1888172"/>
                <a:gd name="connsiteY476" fmla="*/ 1102181 h 1104362"/>
                <a:gd name="connsiteX477" fmla="*/ 1443364 w 1888172"/>
                <a:gd name="connsiteY477" fmla="*/ 1097837 h 1104362"/>
                <a:gd name="connsiteX478" fmla="*/ 1446393 w 1888172"/>
                <a:gd name="connsiteY478" fmla="*/ 1091332 h 1104362"/>
                <a:gd name="connsiteX479" fmla="*/ 1449422 w 1888172"/>
                <a:gd name="connsiteY479" fmla="*/ 1082702 h 1104362"/>
                <a:gd name="connsiteX480" fmla="*/ 1452441 w 1888172"/>
                <a:gd name="connsiteY480" fmla="*/ 1071977 h 1104362"/>
                <a:gd name="connsiteX481" fmla="*/ 1455471 w 1888172"/>
                <a:gd name="connsiteY481" fmla="*/ 1059204 h 1104362"/>
                <a:gd name="connsiteX482" fmla="*/ 1458499 w 1888172"/>
                <a:gd name="connsiteY482" fmla="*/ 1044431 h 1104362"/>
                <a:gd name="connsiteX483" fmla="*/ 1461519 w 1888172"/>
                <a:gd name="connsiteY483" fmla="*/ 1027714 h 1104362"/>
                <a:gd name="connsiteX484" fmla="*/ 1464548 w 1888172"/>
                <a:gd name="connsiteY484" fmla="*/ 1009121 h 1104362"/>
                <a:gd name="connsiteX485" fmla="*/ 1467577 w 1888172"/>
                <a:gd name="connsiteY485" fmla="*/ 988719 h 1104362"/>
                <a:gd name="connsiteX486" fmla="*/ 1470596 w 1888172"/>
                <a:gd name="connsiteY486" fmla="*/ 966602 h 1104362"/>
                <a:gd name="connsiteX487" fmla="*/ 1473625 w 1888172"/>
                <a:gd name="connsiteY487" fmla="*/ 942846 h 1104362"/>
                <a:gd name="connsiteX488" fmla="*/ 1476654 w 1888172"/>
                <a:gd name="connsiteY488" fmla="*/ 917548 h 1104362"/>
                <a:gd name="connsiteX489" fmla="*/ 1479674 w 1888172"/>
                <a:gd name="connsiteY489" fmla="*/ 890802 h 1104362"/>
                <a:gd name="connsiteX490" fmla="*/ 1482702 w 1888172"/>
                <a:gd name="connsiteY490" fmla="*/ 862732 h 1104362"/>
                <a:gd name="connsiteX491" fmla="*/ 1485731 w 1888172"/>
                <a:gd name="connsiteY491" fmla="*/ 833433 h 1104362"/>
                <a:gd name="connsiteX492" fmla="*/ 1488751 w 1888172"/>
                <a:gd name="connsiteY492" fmla="*/ 803019 h 1104362"/>
                <a:gd name="connsiteX493" fmla="*/ 1491780 w 1888172"/>
                <a:gd name="connsiteY493" fmla="*/ 771616 h 1104362"/>
                <a:gd name="connsiteX494" fmla="*/ 1494809 w 1888172"/>
                <a:gd name="connsiteY494" fmla="*/ 739345 h 1104362"/>
                <a:gd name="connsiteX495" fmla="*/ 1497828 w 1888172"/>
                <a:gd name="connsiteY495" fmla="*/ 706341 h 1104362"/>
                <a:gd name="connsiteX496" fmla="*/ 1500857 w 1888172"/>
                <a:gd name="connsiteY496" fmla="*/ 672726 h 1104362"/>
                <a:gd name="connsiteX497" fmla="*/ 1503886 w 1888172"/>
                <a:gd name="connsiteY497" fmla="*/ 638635 h 1104362"/>
                <a:gd name="connsiteX498" fmla="*/ 1506905 w 1888172"/>
                <a:gd name="connsiteY498" fmla="*/ 604203 h 1104362"/>
                <a:gd name="connsiteX499" fmla="*/ 1509934 w 1888172"/>
                <a:gd name="connsiteY499" fmla="*/ 569566 h 1104362"/>
                <a:gd name="connsiteX500" fmla="*/ 1512963 w 1888172"/>
                <a:gd name="connsiteY500" fmla="*/ 534860 h 1104362"/>
                <a:gd name="connsiteX501" fmla="*/ 1515992 w 1888172"/>
                <a:gd name="connsiteY501" fmla="*/ 500223 h 1104362"/>
                <a:gd name="connsiteX502" fmla="*/ 1519012 w 1888172"/>
                <a:gd name="connsiteY502" fmla="*/ 465791 h 1104362"/>
                <a:gd name="connsiteX503" fmla="*/ 1522041 w 1888172"/>
                <a:gd name="connsiteY503" fmla="*/ 431699 h 1104362"/>
                <a:gd name="connsiteX504" fmla="*/ 1525070 w 1888172"/>
                <a:gd name="connsiteY504" fmla="*/ 398083 h 1104362"/>
                <a:gd name="connsiteX505" fmla="*/ 1528089 w 1888172"/>
                <a:gd name="connsiteY505" fmla="*/ 365075 h 1104362"/>
                <a:gd name="connsiteX506" fmla="*/ 1531118 w 1888172"/>
                <a:gd name="connsiteY506" fmla="*/ 332806 h 1104362"/>
                <a:gd name="connsiteX507" fmla="*/ 1534147 w 1888172"/>
                <a:gd name="connsiteY507" fmla="*/ 301402 h 1104362"/>
                <a:gd name="connsiteX508" fmla="*/ 1537166 w 1888172"/>
                <a:gd name="connsiteY508" fmla="*/ 270988 h 1104362"/>
                <a:gd name="connsiteX509" fmla="*/ 1540195 w 1888172"/>
                <a:gd name="connsiteY509" fmla="*/ 241685 h 1104362"/>
                <a:gd name="connsiteX510" fmla="*/ 1543224 w 1888172"/>
                <a:gd name="connsiteY510" fmla="*/ 213606 h 1104362"/>
                <a:gd name="connsiteX511" fmla="*/ 1546244 w 1888172"/>
                <a:gd name="connsiteY511" fmla="*/ 186862 h 1104362"/>
                <a:gd name="connsiteX512" fmla="*/ 1549273 w 1888172"/>
                <a:gd name="connsiteY512" fmla="*/ 161562 h 1104362"/>
                <a:gd name="connsiteX513" fmla="*/ 1552302 w 1888172"/>
                <a:gd name="connsiteY513" fmla="*/ 137803 h 1104362"/>
                <a:gd name="connsiteX514" fmla="*/ 1555321 w 1888172"/>
                <a:gd name="connsiteY514" fmla="*/ 115679 h 1104362"/>
                <a:gd name="connsiteX515" fmla="*/ 1558350 w 1888172"/>
                <a:gd name="connsiteY515" fmla="*/ 95278 h 1104362"/>
                <a:gd name="connsiteX516" fmla="*/ 1561379 w 1888172"/>
                <a:gd name="connsiteY516" fmla="*/ 76679 h 1104362"/>
                <a:gd name="connsiteX517" fmla="*/ 1564398 w 1888172"/>
                <a:gd name="connsiteY517" fmla="*/ 59958 h 1104362"/>
                <a:gd name="connsiteX518" fmla="*/ 1567427 w 1888172"/>
                <a:gd name="connsiteY518" fmla="*/ 45179 h 1104362"/>
                <a:gd name="connsiteX519" fmla="*/ 1570456 w 1888172"/>
                <a:gd name="connsiteY519" fmla="*/ 32401 h 1104362"/>
                <a:gd name="connsiteX520" fmla="*/ 1573476 w 1888172"/>
                <a:gd name="connsiteY520" fmla="*/ 21674 h 1104362"/>
                <a:gd name="connsiteX521" fmla="*/ 1576505 w 1888172"/>
                <a:gd name="connsiteY521" fmla="*/ 13041 h 1104362"/>
                <a:gd name="connsiteX522" fmla="*/ 1579534 w 1888172"/>
                <a:gd name="connsiteY522" fmla="*/ 6535 h 1104362"/>
                <a:gd name="connsiteX523" fmla="*/ 1582553 w 1888172"/>
                <a:gd name="connsiteY523" fmla="*/ 2184 h 1104362"/>
                <a:gd name="connsiteX524" fmla="*/ 1585582 w 1888172"/>
                <a:gd name="connsiteY524" fmla="*/ 2 h 1104362"/>
                <a:gd name="connsiteX525" fmla="*/ 1588611 w 1888172"/>
                <a:gd name="connsiteY525" fmla="*/ 0 h 1104362"/>
                <a:gd name="connsiteX526" fmla="*/ 1591640 w 1888172"/>
                <a:gd name="connsiteY526" fmla="*/ 2177 h 1104362"/>
                <a:gd name="connsiteX527" fmla="*/ 1594659 w 1888172"/>
                <a:gd name="connsiteY527" fmla="*/ 6525 h 1104362"/>
                <a:gd name="connsiteX528" fmla="*/ 1597688 w 1888172"/>
                <a:gd name="connsiteY528" fmla="*/ 13025 h 1104362"/>
                <a:gd name="connsiteX529" fmla="*/ 1600717 w 1888172"/>
                <a:gd name="connsiteY529" fmla="*/ 21654 h 1104362"/>
                <a:gd name="connsiteX530" fmla="*/ 1603737 w 1888172"/>
                <a:gd name="connsiteY530" fmla="*/ 32377 h 1104362"/>
                <a:gd name="connsiteX531" fmla="*/ 1606766 w 1888172"/>
                <a:gd name="connsiteY531" fmla="*/ 45151 h 1104362"/>
                <a:gd name="connsiteX532" fmla="*/ 1609795 w 1888172"/>
                <a:gd name="connsiteY532" fmla="*/ 59927 h 1104362"/>
                <a:gd name="connsiteX533" fmla="*/ 1612814 w 1888172"/>
                <a:gd name="connsiteY533" fmla="*/ 76644 h 1104362"/>
                <a:gd name="connsiteX534" fmla="*/ 1615843 w 1888172"/>
                <a:gd name="connsiteY534" fmla="*/ 95239 h 1104362"/>
                <a:gd name="connsiteX535" fmla="*/ 1618872 w 1888172"/>
                <a:gd name="connsiteY535" fmla="*/ 115636 h 1104362"/>
                <a:gd name="connsiteX536" fmla="*/ 1621891 w 1888172"/>
                <a:gd name="connsiteY536" fmla="*/ 137756 h 1104362"/>
                <a:gd name="connsiteX537" fmla="*/ 1624920 w 1888172"/>
                <a:gd name="connsiteY537" fmla="*/ 161513 h 1104362"/>
                <a:gd name="connsiteX538" fmla="*/ 1627949 w 1888172"/>
                <a:gd name="connsiteY538" fmla="*/ 186811 h 1104362"/>
                <a:gd name="connsiteX539" fmla="*/ 1630969 w 1888172"/>
                <a:gd name="connsiteY539" fmla="*/ 213551 h 1104362"/>
                <a:gd name="connsiteX540" fmla="*/ 1633998 w 1888172"/>
                <a:gd name="connsiteY540" fmla="*/ 241627 h 1104362"/>
                <a:gd name="connsiteX541" fmla="*/ 1637027 w 1888172"/>
                <a:gd name="connsiteY541" fmla="*/ 270929 h 1104362"/>
                <a:gd name="connsiteX542" fmla="*/ 1640046 w 1888172"/>
                <a:gd name="connsiteY542" fmla="*/ 301341 h 1104362"/>
                <a:gd name="connsiteX543" fmla="*/ 1643075 w 1888172"/>
                <a:gd name="connsiteY543" fmla="*/ 332743 h 1104362"/>
                <a:gd name="connsiteX544" fmla="*/ 1646104 w 1888172"/>
                <a:gd name="connsiteY544" fmla="*/ 365010 h 1104362"/>
                <a:gd name="connsiteX545" fmla="*/ 1649123 w 1888172"/>
                <a:gd name="connsiteY545" fmla="*/ 398016 h 1104362"/>
                <a:gd name="connsiteX546" fmla="*/ 1652152 w 1888172"/>
                <a:gd name="connsiteY546" fmla="*/ 431631 h 1104362"/>
                <a:gd name="connsiteX547" fmla="*/ 1655181 w 1888172"/>
                <a:gd name="connsiteY547" fmla="*/ 465722 h 1104362"/>
                <a:gd name="connsiteX548" fmla="*/ 1658210 w 1888172"/>
                <a:gd name="connsiteY548" fmla="*/ 500154 h 1104362"/>
                <a:gd name="connsiteX549" fmla="*/ 1661230 w 1888172"/>
                <a:gd name="connsiteY549" fmla="*/ 534791 h 1104362"/>
                <a:gd name="connsiteX550" fmla="*/ 1664259 w 1888172"/>
                <a:gd name="connsiteY550" fmla="*/ 569497 h 1104362"/>
                <a:gd name="connsiteX551" fmla="*/ 1667287 w 1888172"/>
                <a:gd name="connsiteY551" fmla="*/ 604134 h 1104362"/>
                <a:gd name="connsiteX552" fmla="*/ 1670307 w 1888172"/>
                <a:gd name="connsiteY552" fmla="*/ 638567 h 1104362"/>
                <a:gd name="connsiteX553" fmla="*/ 1673336 w 1888172"/>
                <a:gd name="connsiteY553" fmla="*/ 672658 h 1104362"/>
                <a:gd name="connsiteX554" fmla="*/ 1676365 w 1888172"/>
                <a:gd name="connsiteY554" fmla="*/ 706274 h 1104362"/>
                <a:gd name="connsiteX555" fmla="*/ 1679384 w 1888172"/>
                <a:gd name="connsiteY555" fmla="*/ 739278 h 1104362"/>
                <a:gd name="connsiteX556" fmla="*/ 1682413 w 1888172"/>
                <a:gd name="connsiteY556" fmla="*/ 771549 h 1104362"/>
                <a:gd name="connsiteX557" fmla="*/ 1685442 w 1888172"/>
                <a:gd name="connsiteY557" fmla="*/ 802953 h 1104362"/>
                <a:gd name="connsiteX558" fmla="*/ 1688462 w 1888172"/>
                <a:gd name="connsiteY558" fmla="*/ 833366 h 1104362"/>
                <a:gd name="connsiteX559" fmla="*/ 1691490 w 1888172"/>
                <a:gd name="connsiteY559" fmla="*/ 862675 h 1104362"/>
                <a:gd name="connsiteX560" fmla="*/ 1694519 w 1888172"/>
                <a:gd name="connsiteY560" fmla="*/ 890754 h 1104362"/>
                <a:gd name="connsiteX561" fmla="*/ 1697548 w 1888172"/>
                <a:gd name="connsiteY561" fmla="*/ 917491 h 1104362"/>
                <a:gd name="connsiteX562" fmla="*/ 1700568 w 1888172"/>
                <a:gd name="connsiteY562" fmla="*/ 942799 h 1104362"/>
                <a:gd name="connsiteX563" fmla="*/ 1703597 w 1888172"/>
                <a:gd name="connsiteY563" fmla="*/ 966554 h 1104362"/>
                <a:gd name="connsiteX564" fmla="*/ 1706616 w 1888172"/>
                <a:gd name="connsiteY564" fmla="*/ 988681 h 1104362"/>
                <a:gd name="connsiteX565" fmla="*/ 1709645 w 1888172"/>
                <a:gd name="connsiteY565" fmla="*/ 1009083 h 1104362"/>
                <a:gd name="connsiteX566" fmla="*/ 1712674 w 1888172"/>
                <a:gd name="connsiteY566" fmla="*/ 1027676 h 1104362"/>
                <a:gd name="connsiteX567" fmla="*/ 1715703 w 1888172"/>
                <a:gd name="connsiteY567" fmla="*/ 1044402 h 1104362"/>
                <a:gd name="connsiteX568" fmla="*/ 1718722 w 1888172"/>
                <a:gd name="connsiteY568" fmla="*/ 1059175 h 1104362"/>
                <a:gd name="connsiteX569" fmla="*/ 1721751 w 1888172"/>
                <a:gd name="connsiteY569" fmla="*/ 1071958 h 1104362"/>
                <a:gd name="connsiteX570" fmla="*/ 1724780 w 1888172"/>
                <a:gd name="connsiteY570" fmla="*/ 1082683 h 1104362"/>
                <a:gd name="connsiteX571" fmla="*/ 1727800 w 1888172"/>
                <a:gd name="connsiteY571" fmla="*/ 1091313 h 1104362"/>
                <a:gd name="connsiteX572" fmla="*/ 1730829 w 1888172"/>
                <a:gd name="connsiteY572" fmla="*/ 1097818 h 1104362"/>
                <a:gd name="connsiteX573" fmla="*/ 1733858 w 1888172"/>
                <a:gd name="connsiteY573" fmla="*/ 1102171 h 1104362"/>
                <a:gd name="connsiteX574" fmla="*/ 1736877 w 1888172"/>
                <a:gd name="connsiteY574" fmla="*/ 1104352 h 1104362"/>
                <a:gd name="connsiteX575" fmla="*/ 1739906 w 1888172"/>
                <a:gd name="connsiteY575" fmla="*/ 1104362 h 1104362"/>
                <a:gd name="connsiteX576" fmla="*/ 1742935 w 1888172"/>
                <a:gd name="connsiteY576" fmla="*/ 1102181 h 1104362"/>
                <a:gd name="connsiteX577" fmla="*/ 1745954 w 1888172"/>
                <a:gd name="connsiteY577" fmla="*/ 1097837 h 1104362"/>
                <a:gd name="connsiteX578" fmla="*/ 1748983 w 1888172"/>
                <a:gd name="connsiteY578" fmla="*/ 1091332 h 1104362"/>
                <a:gd name="connsiteX579" fmla="*/ 1752012 w 1888172"/>
                <a:gd name="connsiteY579" fmla="*/ 1082702 h 1104362"/>
                <a:gd name="connsiteX580" fmla="*/ 1755032 w 1888172"/>
                <a:gd name="connsiteY580" fmla="*/ 1071977 h 1104362"/>
                <a:gd name="connsiteX581" fmla="*/ 1758061 w 1888172"/>
                <a:gd name="connsiteY581" fmla="*/ 1059204 h 1104362"/>
                <a:gd name="connsiteX582" fmla="*/ 1761090 w 1888172"/>
                <a:gd name="connsiteY582" fmla="*/ 1044431 h 1104362"/>
                <a:gd name="connsiteX583" fmla="*/ 1764119 w 1888172"/>
                <a:gd name="connsiteY583" fmla="*/ 1027714 h 1104362"/>
                <a:gd name="connsiteX584" fmla="*/ 1767138 w 1888172"/>
                <a:gd name="connsiteY584" fmla="*/ 1009121 h 1104362"/>
                <a:gd name="connsiteX585" fmla="*/ 1770167 w 1888172"/>
                <a:gd name="connsiteY585" fmla="*/ 988719 h 1104362"/>
                <a:gd name="connsiteX586" fmla="*/ 1773196 w 1888172"/>
                <a:gd name="connsiteY586" fmla="*/ 966602 h 1104362"/>
                <a:gd name="connsiteX587" fmla="*/ 1776215 w 1888172"/>
                <a:gd name="connsiteY587" fmla="*/ 942846 h 1104362"/>
                <a:gd name="connsiteX588" fmla="*/ 1779244 w 1888172"/>
                <a:gd name="connsiteY588" fmla="*/ 917548 h 1104362"/>
                <a:gd name="connsiteX589" fmla="*/ 1782273 w 1888172"/>
                <a:gd name="connsiteY589" fmla="*/ 890802 h 1104362"/>
                <a:gd name="connsiteX590" fmla="*/ 1785293 w 1888172"/>
                <a:gd name="connsiteY590" fmla="*/ 862732 h 1104362"/>
                <a:gd name="connsiteX591" fmla="*/ 1788322 w 1888172"/>
                <a:gd name="connsiteY591" fmla="*/ 833433 h 1104362"/>
                <a:gd name="connsiteX592" fmla="*/ 1791351 w 1888172"/>
                <a:gd name="connsiteY592" fmla="*/ 803019 h 1104362"/>
                <a:gd name="connsiteX593" fmla="*/ 1794370 w 1888172"/>
                <a:gd name="connsiteY593" fmla="*/ 771616 h 1104362"/>
                <a:gd name="connsiteX594" fmla="*/ 1797399 w 1888172"/>
                <a:gd name="connsiteY594" fmla="*/ 739345 h 1104362"/>
                <a:gd name="connsiteX595" fmla="*/ 1800428 w 1888172"/>
                <a:gd name="connsiteY595" fmla="*/ 706341 h 1104362"/>
                <a:gd name="connsiteX596" fmla="*/ 1803447 w 1888172"/>
                <a:gd name="connsiteY596" fmla="*/ 672726 h 1104362"/>
                <a:gd name="connsiteX597" fmla="*/ 1806476 w 1888172"/>
                <a:gd name="connsiteY597" fmla="*/ 638635 h 1104362"/>
                <a:gd name="connsiteX598" fmla="*/ 1809505 w 1888172"/>
                <a:gd name="connsiteY598" fmla="*/ 604203 h 1104362"/>
                <a:gd name="connsiteX599" fmla="*/ 1812525 w 1888172"/>
                <a:gd name="connsiteY599" fmla="*/ 569566 h 1104362"/>
                <a:gd name="connsiteX600" fmla="*/ 1815554 w 1888172"/>
                <a:gd name="connsiteY600" fmla="*/ 534860 h 1104362"/>
                <a:gd name="connsiteX601" fmla="*/ 1818583 w 1888172"/>
                <a:gd name="connsiteY601" fmla="*/ 500223 h 1104362"/>
                <a:gd name="connsiteX602" fmla="*/ 1821602 w 1888172"/>
                <a:gd name="connsiteY602" fmla="*/ 465791 h 1104362"/>
                <a:gd name="connsiteX603" fmla="*/ 1824631 w 1888172"/>
                <a:gd name="connsiteY603" fmla="*/ 431699 h 1104362"/>
                <a:gd name="connsiteX604" fmla="*/ 1827660 w 1888172"/>
                <a:gd name="connsiteY604" fmla="*/ 398083 h 1104362"/>
                <a:gd name="connsiteX605" fmla="*/ 1830689 w 1888172"/>
                <a:gd name="connsiteY605" fmla="*/ 365075 h 1104362"/>
                <a:gd name="connsiteX606" fmla="*/ 1833708 w 1888172"/>
                <a:gd name="connsiteY606" fmla="*/ 332806 h 1104362"/>
                <a:gd name="connsiteX607" fmla="*/ 1836737 w 1888172"/>
                <a:gd name="connsiteY607" fmla="*/ 301402 h 1104362"/>
                <a:gd name="connsiteX608" fmla="*/ 1839766 w 1888172"/>
                <a:gd name="connsiteY608" fmla="*/ 270988 h 1104362"/>
                <a:gd name="connsiteX609" fmla="*/ 1842786 w 1888172"/>
                <a:gd name="connsiteY609" fmla="*/ 241685 h 1104362"/>
                <a:gd name="connsiteX610" fmla="*/ 1845815 w 1888172"/>
                <a:gd name="connsiteY610" fmla="*/ 213606 h 1104362"/>
                <a:gd name="connsiteX611" fmla="*/ 1848843 w 1888172"/>
                <a:gd name="connsiteY611" fmla="*/ 186862 h 1104362"/>
                <a:gd name="connsiteX612" fmla="*/ 1851863 w 1888172"/>
                <a:gd name="connsiteY612" fmla="*/ 161562 h 1104362"/>
                <a:gd name="connsiteX613" fmla="*/ 1854892 w 1888172"/>
                <a:gd name="connsiteY613" fmla="*/ 137803 h 1104362"/>
                <a:gd name="connsiteX614" fmla="*/ 1857921 w 1888172"/>
                <a:gd name="connsiteY614" fmla="*/ 115679 h 1104362"/>
                <a:gd name="connsiteX615" fmla="*/ 1860940 w 1888172"/>
                <a:gd name="connsiteY615" fmla="*/ 95278 h 1104362"/>
                <a:gd name="connsiteX616" fmla="*/ 1863969 w 1888172"/>
                <a:gd name="connsiteY616" fmla="*/ 76679 h 1104362"/>
                <a:gd name="connsiteX617" fmla="*/ 1866998 w 1888172"/>
                <a:gd name="connsiteY617" fmla="*/ 59958 h 1104362"/>
                <a:gd name="connsiteX618" fmla="*/ 1870018 w 1888172"/>
                <a:gd name="connsiteY618" fmla="*/ 45179 h 1104362"/>
                <a:gd name="connsiteX619" fmla="*/ 1873046 w 1888172"/>
                <a:gd name="connsiteY619" fmla="*/ 32401 h 1104362"/>
                <a:gd name="connsiteX620" fmla="*/ 1876076 w 1888172"/>
                <a:gd name="connsiteY620" fmla="*/ 21674 h 1104362"/>
                <a:gd name="connsiteX621" fmla="*/ 1879095 w 1888172"/>
                <a:gd name="connsiteY621" fmla="*/ 13041 h 1104362"/>
                <a:gd name="connsiteX622" fmla="*/ 1882124 w 1888172"/>
                <a:gd name="connsiteY622" fmla="*/ 6535 h 1104362"/>
                <a:gd name="connsiteX623" fmla="*/ 1885153 w 1888172"/>
                <a:gd name="connsiteY623" fmla="*/ 2184 h 1104362"/>
                <a:gd name="connsiteX624" fmla="*/ 1888172 w 1888172"/>
                <a:gd name="connsiteY624" fmla="*/ 2 h 1104362"/>
                <a:gd name="connsiteX0" fmla="*/ 0 w 1885153"/>
                <a:gd name="connsiteY0" fmla="*/ 552179 h 1104362"/>
                <a:gd name="connsiteX1" fmla="*/ 3026 w 1885153"/>
                <a:gd name="connsiteY1" fmla="*/ 552179 h 1104362"/>
                <a:gd name="connsiteX2" fmla="*/ 6051 w 1885153"/>
                <a:gd name="connsiteY2" fmla="*/ 552179 h 1104362"/>
                <a:gd name="connsiteX3" fmla="*/ 9077 w 1885153"/>
                <a:gd name="connsiteY3" fmla="*/ 552179 h 1104362"/>
                <a:gd name="connsiteX4" fmla="*/ 12103 w 1885153"/>
                <a:gd name="connsiteY4" fmla="*/ 552179 h 1104362"/>
                <a:gd name="connsiteX5" fmla="*/ 15129 w 1885153"/>
                <a:gd name="connsiteY5" fmla="*/ 552179 h 1104362"/>
                <a:gd name="connsiteX6" fmla="*/ 18156 w 1885153"/>
                <a:gd name="connsiteY6" fmla="*/ 552179 h 1104362"/>
                <a:gd name="connsiteX7" fmla="*/ 21182 w 1885153"/>
                <a:gd name="connsiteY7" fmla="*/ 552179 h 1104362"/>
                <a:gd name="connsiteX8" fmla="*/ 24207 w 1885153"/>
                <a:gd name="connsiteY8" fmla="*/ 552179 h 1104362"/>
                <a:gd name="connsiteX9" fmla="*/ 27233 w 1885153"/>
                <a:gd name="connsiteY9" fmla="*/ 552179 h 1104362"/>
                <a:gd name="connsiteX10" fmla="*/ 30259 w 1885153"/>
                <a:gd name="connsiteY10" fmla="*/ 552179 h 1104362"/>
                <a:gd name="connsiteX11" fmla="*/ 33285 w 1885153"/>
                <a:gd name="connsiteY11" fmla="*/ 552179 h 1104362"/>
                <a:gd name="connsiteX12" fmla="*/ 36311 w 1885153"/>
                <a:gd name="connsiteY12" fmla="*/ 552179 h 1104362"/>
                <a:gd name="connsiteX13" fmla="*/ 39337 w 1885153"/>
                <a:gd name="connsiteY13" fmla="*/ 552179 h 1104362"/>
                <a:gd name="connsiteX14" fmla="*/ 42362 w 1885153"/>
                <a:gd name="connsiteY14" fmla="*/ 552179 h 1104362"/>
                <a:gd name="connsiteX15" fmla="*/ 45389 w 1885153"/>
                <a:gd name="connsiteY15" fmla="*/ 552179 h 1104362"/>
                <a:gd name="connsiteX16" fmla="*/ 48415 w 1885153"/>
                <a:gd name="connsiteY16" fmla="*/ 552179 h 1104362"/>
                <a:gd name="connsiteX17" fmla="*/ 51441 w 1885153"/>
                <a:gd name="connsiteY17" fmla="*/ 552179 h 1104362"/>
                <a:gd name="connsiteX18" fmla="*/ 54467 w 1885153"/>
                <a:gd name="connsiteY18" fmla="*/ 552179 h 1104362"/>
                <a:gd name="connsiteX19" fmla="*/ 57492 w 1885153"/>
                <a:gd name="connsiteY19" fmla="*/ 552179 h 1104362"/>
                <a:gd name="connsiteX20" fmla="*/ 60518 w 1885153"/>
                <a:gd name="connsiteY20" fmla="*/ 552179 h 1104362"/>
                <a:gd name="connsiteX21" fmla="*/ 63544 w 1885153"/>
                <a:gd name="connsiteY21" fmla="*/ 552179 h 1104362"/>
                <a:gd name="connsiteX22" fmla="*/ 66570 w 1885153"/>
                <a:gd name="connsiteY22" fmla="*/ 552179 h 1104362"/>
                <a:gd name="connsiteX23" fmla="*/ 69596 w 1885153"/>
                <a:gd name="connsiteY23" fmla="*/ 552179 h 1104362"/>
                <a:gd name="connsiteX24" fmla="*/ 72622 w 1885153"/>
                <a:gd name="connsiteY24" fmla="*/ 552179 h 1104362"/>
                <a:gd name="connsiteX25" fmla="*/ 75648 w 1885153"/>
                <a:gd name="connsiteY25" fmla="*/ 552179 h 1104362"/>
                <a:gd name="connsiteX26" fmla="*/ 78674 w 1885153"/>
                <a:gd name="connsiteY26" fmla="*/ 552179 h 1104362"/>
                <a:gd name="connsiteX27" fmla="*/ 81700 w 1885153"/>
                <a:gd name="connsiteY27" fmla="*/ 552179 h 1104362"/>
                <a:gd name="connsiteX28" fmla="*/ 84726 w 1885153"/>
                <a:gd name="connsiteY28" fmla="*/ 552179 h 1104362"/>
                <a:gd name="connsiteX29" fmla="*/ 87752 w 1885153"/>
                <a:gd name="connsiteY29" fmla="*/ 552179 h 1104362"/>
                <a:gd name="connsiteX30" fmla="*/ 90778 w 1885153"/>
                <a:gd name="connsiteY30" fmla="*/ 552179 h 1104362"/>
                <a:gd name="connsiteX31" fmla="*/ 93803 w 1885153"/>
                <a:gd name="connsiteY31" fmla="*/ 552179 h 1104362"/>
                <a:gd name="connsiteX32" fmla="*/ 96829 w 1885153"/>
                <a:gd name="connsiteY32" fmla="*/ 552179 h 1104362"/>
                <a:gd name="connsiteX33" fmla="*/ 99855 w 1885153"/>
                <a:gd name="connsiteY33" fmla="*/ 552179 h 1104362"/>
                <a:gd name="connsiteX34" fmla="*/ 102881 w 1885153"/>
                <a:gd name="connsiteY34" fmla="*/ 552179 h 1104362"/>
                <a:gd name="connsiteX35" fmla="*/ 105907 w 1885153"/>
                <a:gd name="connsiteY35" fmla="*/ 552179 h 1104362"/>
                <a:gd name="connsiteX36" fmla="*/ 108933 w 1885153"/>
                <a:gd name="connsiteY36" fmla="*/ 552179 h 1104362"/>
                <a:gd name="connsiteX37" fmla="*/ 111959 w 1885153"/>
                <a:gd name="connsiteY37" fmla="*/ 552179 h 1104362"/>
                <a:gd name="connsiteX38" fmla="*/ 114985 w 1885153"/>
                <a:gd name="connsiteY38" fmla="*/ 552179 h 1104362"/>
                <a:gd name="connsiteX39" fmla="*/ 118011 w 1885153"/>
                <a:gd name="connsiteY39" fmla="*/ 552179 h 1104362"/>
                <a:gd name="connsiteX40" fmla="*/ 121037 w 1885153"/>
                <a:gd name="connsiteY40" fmla="*/ 552179 h 1104362"/>
                <a:gd name="connsiteX41" fmla="*/ 124063 w 1885153"/>
                <a:gd name="connsiteY41" fmla="*/ 552179 h 1104362"/>
                <a:gd name="connsiteX42" fmla="*/ 127088 w 1885153"/>
                <a:gd name="connsiteY42" fmla="*/ 552179 h 1104362"/>
                <a:gd name="connsiteX43" fmla="*/ 130114 w 1885153"/>
                <a:gd name="connsiteY43" fmla="*/ 552179 h 1104362"/>
                <a:gd name="connsiteX44" fmla="*/ 133140 w 1885153"/>
                <a:gd name="connsiteY44" fmla="*/ 552179 h 1104362"/>
                <a:gd name="connsiteX45" fmla="*/ 136167 w 1885153"/>
                <a:gd name="connsiteY45" fmla="*/ 552179 h 1104362"/>
                <a:gd name="connsiteX46" fmla="*/ 139193 w 1885153"/>
                <a:gd name="connsiteY46" fmla="*/ 552179 h 1104362"/>
                <a:gd name="connsiteX47" fmla="*/ 142218 w 1885153"/>
                <a:gd name="connsiteY47" fmla="*/ 552179 h 1104362"/>
                <a:gd name="connsiteX48" fmla="*/ 145244 w 1885153"/>
                <a:gd name="connsiteY48" fmla="*/ 552179 h 1104362"/>
                <a:gd name="connsiteX49" fmla="*/ 148270 w 1885153"/>
                <a:gd name="connsiteY49" fmla="*/ 552179 h 1104362"/>
                <a:gd name="connsiteX50" fmla="*/ 151296 w 1885153"/>
                <a:gd name="connsiteY50" fmla="*/ 552179 h 1104362"/>
                <a:gd name="connsiteX51" fmla="*/ 154322 w 1885153"/>
                <a:gd name="connsiteY51" fmla="*/ 552179 h 1104362"/>
                <a:gd name="connsiteX52" fmla="*/ 157348 w 1885153"/>
                <a:gd name="connsiteY52" fmla="*/ 552179 h 1104362"/>
                <a:gd name="connsiteX53" fmla="*/ 160373 w 1885153"/>
                <a:gd name="connsiteY53" fmla="*/ 552179 h 1104362"/>
                <a:gd name="connsiteX54" fmla="*/ 163399 w 1885153"/>
                <a:gd name="connsiteY54" fmla="*/ 552179 h 1104362"/>
                <a:gd name="connsiteX55" fmla="*/ 166426 w 1885153"/>
                <a:gd name="connsiteY55" fmla="*/ 552179 h 1104362"/>
                <a:gd name="connsiteX56" fmla="*/ 169452 w 1885153"/>
                <a:gd name="connsiteY56" fmla="*/ 552179 h 1104362"/>
                <a:gd name="connsiteX57" fmla="*/ 172478 w 1885153"/>
                <a:gd name="connsiteY57" fmla="*/ 552179 h 1104362"/>
                <a:gd name="connsiteX58" fmla="*/ 175504 w 1885153"/>
                <a:gd name="connsiteY58" fmla="*/ 552179 h 1104362"/>
                <a:gd name="connsiteX59" fmla="*/ 178529 w 1885153"/>
                <a:gd name="connsiteY59" fmla="*/ 552179 h 1104362"/>
                <a:gd name="connsiteX60" fmla="*/ 181555 w 1885153"/>
                <a:gd name="connsiteY60" fmla="*/ 552179 h 1104362"/>
                <a:gd name="connsiteX61" fmla="*/ 184581 w 1885153"/>
                <a:gd name="connsiteY61" fmla="*/ 552179 h 1104362"/>
                <a:gd name="connsiteX62" fmla="*/ 187607 w 1885153"/>
                <a:gd name="connsiteY62" fmla="*/ 552179 h 1104362"/>
                <a:gd name="connsiteX63" fmla="*/ 190633 w 1885153"/>
                <a:gd name="connsiteY63" fmla="*/ 552179 h 1104362"/>
                <a:gd name="connsiteX64" fmla="*/ 193659 w 1885153"/>
                <a:gd name="connsiteY64" fmla="*/ 552179 h 1104362"/>
                <a:gd name="connsiteX65" fmla="*/ 196685 w 1885153"/>
                <a:gd name="connsiteY65" fmla="*/ 552179 h 1104362"/>
                <a:gd name="connsiteX66" fmla="*/ 199711 w 1885153"/>
                <a:gd name="connsiteY66" fmla="*/ 552179 h 1104362"/>
                <a:gd name="connsiteX67" fmla="*/ 202737 w 1885153"/>
                <a:gd name="connsiteY67" fmla="*/ 552179 h 1104362"/>
                <a:gd name="connsiteX68" fmla="*/ 205763 w 1885153"/>
                <a:gd name="connsiteY68" fmla="*/ 552179 h 1104362"/>
                <a:gd name="connsiteX69" fmla="*/ 208789 w 1885153"/>
                <a:gd name="connsiteY69" fmla="*/ 552179 h 1104362"/>
                <a:gd name="connsiteX70" fmla="*/ 211814 w 1885153"/>
                <a:gd name="connsiteY70" fmla="*/ 552179 h 1104362"/>
                <a:gd name="connsiteX71" fmla="*/ 214840 w 1885153"/>
                <a:gd name="connsiteY71" fmla="*/ 552179 h 1104362"/>
                <a:gd name="connsiteX72" fmla="*/ 217866 w 1885153"/>
                <a:gd name="connsiteY72" fmla="*/ 552179 h 1104362"/>
                <a:gd name="connsiteX73" fmla="*/ 220892 w 1885153"/>
                <a:gd name="connsiteY73" fmla="*/ 552179 h 1104362"/>
                <a:gd name="connsiteX74" fmla="*/ 223918 w 1885153"/>
                <a:gd name="connsiteY74" fmla="*/ 552179 h 1104362"/>
                <a:gd name="connsiteX75" fmla="*/ 226945 w 1885153"/>
                <a:gd name="connsiteY75" fmla="*/ 552179 h 1104362"/>
                <a:gd name="connsiteX76" fmla="*/ 229970 w 1885153"/>
                <a:gd name="connsiteY76" fmla="*/ 552179 h 1104362"/>
                <a:gd name="connsiteX77" fmla="*/ 232996 w 1885153"/>
                <a:gd name="connsiteY77" fmla="*/ 552179 h 1104362"/>
                <a:gd name="connsiteX78" fmla="*/ 236022 w 1885153"/>
                <a:gd name="connsiteY78" fmla="*/ 552179 h 1104362"/>
                <a:gd name="connsiteX79" fmla="*/ 239048 w 1885153"/>
                <a:gd name="connsiteY79" fmla="*/ 552179 h 1104362"/>
                <a:gd name="connsiteX80" fmla="*/ 242074 w 1885153"/>
                <a:gd name="connsiteY80" fmla="*/ 552179 h 1104362"/>
                <a:gd name="connsiteX81" fmla="*/ 245099 w 1885153"/>
                <a:gd name="connsiteY81" fmla="*/ 552179 h 1104362"/>
                <a:gd name="connsiteX82" fmla="*/ 248125 w 1885153"/>
                <a:gd name="connsiteY82" fmla="*/ 552179 h 1104362"/>
                <a:gd name="connsiteX83" fmla="*/ 251151 w 1885153"/>
                <a:gd name="connsiteY83" fmla="*/ 552179 h 1104362"/>
                <a:gd name="connsiteX84" fmla="*/ 254177 w 1885153"/>
                <a:gd name="connsiteY84" fmla="*/ 552179 h 1104362"/>
                <a:gd name="connsiteX85" fmla="*/ 257204 w 1885153"/>
                <a:gd name="connsiteY85" fmla="*/ 552179 h 1104362"/>
                <a:gd name="connsiteX86" fmla="*/ 260230 w 1885153"/>
                <a:gd name="connsiteY86" fmla="*/ 552179 h 1104362"/>
                <a:gd name="connsiteX87" fmla="*/ 263255 w 1885153"/>
                <a:gd name="connsiteY87" fmla="*/ 552179 h 1104362"/>
                <a:gd name="connsiteX88" fmla="*/ 266281 w 1885153"/>
                <a:gd name="connsiteY88" fmla="*/ 552179 h 1104362"/>
                <a:gd name="connsiteX89" fmla="*/ 269307 w 1885153"/>
                <a:gd name="connsiteY89" fmla="*/ 552179 h 1104362"/>
                <a:gd name="connsiteX90" fmla="*/ 272333 w 1885153"/>
                <a:gd name="connsiteY90" fmla="*/ 552179 h 1104362"/>
                <a:gd name="connsiteX91" fmla="*/ 275359 w 1885153"/>
                <a:gd name="connsiteY91" fmla="*/ 552179 h 1104362"/>
                <a:gd name="connsiteX92" fmla="*/ 278385 w 1885153"/>
                <a:gd name="connsiteY92" fmla="*/ 552179 h 1104362"/>
                <a:gd name="connsiteX93" fmla="*/ 281410 w 1885153"/>
                <a:gd name="connsiteY93" fmla="*/ 552179 h 1104362"/>
                <a:gd name="connsiteX94" fmla="*/ 284437 w 1885153"/>
                <a:gd name="connsiteY94" fmla="*/ 552179 h 1104362"/>
                <a:gd name="connsiteX95" fmla="*/ 287463 w 1885153"/>
                <a:gd name="connsiteY95" fmla="*/ 552179 h 1104362"/>
                <a:gd name="connsiteX96" fmla="*/ 290489 w 1885153"/>
                <a:gd name="connsiteY96" fmla="*/ 552179 h 1104362"/>
                <a:gd name="connsiteX97" fmla="*/ 293515 w 1885153"/>
                <a:gd name="connsiteY97" fmla="*/ 552179 h 1104362"/>
                <a:gd name="connsiteX98" fmla="*/ 296540 w 1885153"/>
                <a:gd name="connsiteY98" fmla="*/ 552179 h 1104362"/>
                <a:gd name="connsiteX99" fmla="*/ 299566 w 1885153"/>
                <a:gd name="connsiteY99" fmla="*/ 552179 h 1104362"/>
                <a:gd name="connsiteX100" fmla="*/ 302592 w 1885153"/>
                <a:gd name="connsiteY100" fmla="*/ 534826 h 1104362"/>
                <a:gd name="connsiteX101" fmla="*/ 305618 w 1885153"/>
                <a:gd name="connsiteY101" fmla="*/ 500188 h 1104362"/>
                <a:gd name="connsiteX102" fmla="*/ 308644 w 1885153"/>
                <a:gd name="connsiteY102" fmla="*/ 465756 h 1104362"/>
                <a:gd name="connsiteX103" fmla="*/ 311670 w 1885153"/>
                <a:gd name="connsiteY103" fmla="*/ 431665 h 1104362"/>
                <a:gd name="connsiteX104" fmla="*/ 314695 w 1885153"/>
                <a:gd name="connsiteY104" fmla="*/ 398050 h 1104362"/>
                <a:gd name="connsiteX105" fmla="*/ 317722 w 1885153"/>
                <a:gd name="connsiteY105" fmla="*/ 365043 h 1104362"/>
                <a:gd name="connsiteX106" fmla="*/ 320748 w 1885153"/>
                <a:gd name="connsiteY106" fmla="*/ 332774 h 1104362"/>
                <a:gd name="connsiteX107" fmla="*/ 323774 w 1885153"/>
                <a:gd name="connsiteY107" fmla="*/ 301372 h 1104362"/>
                <a:gd name="connsiteX108" fmla="*/ 326800 w 1885153"/>
                <a:gd name="connsiteY108" fmla="*/ 270959 h 1104362"/>
                <a:gd name="connsiteX109" fmla="*/ 329826 w 1885153"/>
                <a:gd name="connsiteY109" fmla="*/ 241656 h 1104362"/>
                <a:gd name="connsiteX110" fmla="*/ 332851 w 1885153"/>
                <a:gd name="connsiteY110" fmla="*/ 213578 h 1104362"/>
                <a:gd name="connsiteX111" fmla="*/ 335877 w 1885153"/>
                <a:gd name="connsiteY111" fmla="*/ 186837 h 1104362"/>
                <a:gd name="connsiteX112" fmla="*/ 338903 w 1885153"/>
                <a:gd name="connsiteY112" fmla="*/ 161537 h 1104362"/>
                <a:gd name="connsiteX113" fmla="*/ 341929 w 1885153"/>
                <a:gd name="connsiteY113" fmla="*/ 137780 h 1104362"/>
                <a:gd name="connsiteX114" fmla="*/ 344955 w 1885153"/>
                <a:gd name="connsiteY114" fmla="*/ 115657 h 1104362"/>
                <a:gd name="connsiteX115" fmla="*/ 347982 w 1885153"/>
                <a:gd name="connsiteY115" fmla="*/ 95258 h 1104362"/>
                <a:gd name="connsiteX116" fmla="*/ 351007 w 1885153"/>
                <a:gd name="connsiteY116" fmla="*/ 76662 h 1104362"/>
                <a:gd name="connsiteX117" fmla="*/ 354033 w 1885153"/>
                <a:gd name="connsiteY117" fmla="*/ 59942 h 1104362"/>
                <a:gd name="connsiteX118" fmla="*/ 357059 w 1885153"/>
                <a:gd name="connsiteY118" fmla="*/ 45165 h 1104362"/>
                <a:gd name="connsiteX119" fmla="*/ 360085 w 1885153"/>
                <a:gd name="connsiteY119" fmla="*/ 32389 h 1104362"/>
                <a:gd name="connsiteX120" fmla="*/ 363111 w 1885153"/>
                <a:gd name="connsiteY120" fmla="*/ 21665 h 1104362"/>
                <a:gd name="connsiteX121" fmla="*/ 366136 w 1885153"/>
                <a:gd name="connsiteY121" fmla="*/ 13033 h 1104362"/>
                <a:gd name="connsiteX122" fmla="*/ 369162 w 1885153"/>
                <a:gd name="connsiteY122" fmla="*/ 6530 h 1104362"/>
                <a:gd name="connsiteX123" fmla="*/ 372188 w 1885153"/>
                <a:gd name="connsiteY123" fmla="*/ 2180 h 1104362"/>
                <a:gd name="connsiteX124" fmla="*/ 375214 w 1885153"/>
                <a:gd name="connsiteY124" fmla="*/ 1 h 1104362"/>
                <a:gd name="connsiteX125" fmla="*/ 378241 w 1885153"/>
                <a:gd name="connsiteY125" fmla="*/ 1 h 1104362"/>
                <a:gd name="connsiteX126" fmla="*/ 381267 w 1885153"/>
                <a:gd name="connsiteY126" fmla="*/ 2180 h 1104362"/>
                <a:gd name="connsiteX127" fmla="*/ 384292 w 1885153"/>
                <a:gd name="connsiteY127" fmla="*/ 6530 h 1104362"/>
                <a:gd name="connsiteX128" fmla="*/ 387318 w 1885153"/>
                <a:gd name="connsiteY128" fmla="*/ 13033 h 1104362"/>
                <a:gd name="connsiteX129" fmla="*/ 390344 w 1885153"/>
                <a:gd name="connsiteY129" fmla="*/ 21665 h 1104362"/>
                <a:gd name="connsiteX130" fmla="*/ 393370 w 1885153"/>
                <a:gd name="connsiteY130" fmla="*/ 32389 h 1104362"/>
                <a:gd name="connsiteX131" fmla="*/ 396396 w 1885153"/>
                <a:gd name="connsiteY131" fmla="*/ 45165 h 1104362"/>
                <a:gd name="connsiteX132" fmla="*/ 399421 w 1885153"/>
                <a:gd name="connsiteY132" fmla="*/ 59942 h 1104362"/>
                <a:gd name="connsiteX133" fmla="*/ 402447 w 1885153"/>
                <a:gd name="connsiteY133" fmla="*/ 76662 h 1104362"/>
                <a:gd name="connsiteX134" fmla="*/ 405474 w 1885153"/>
                <a:gd name="connsiteY134" fmla="*/ 95258 h 1104362"/>
                <a:gd name="connsiteX135" fmla="*/ 408500 w 1885153"/>
                <a:gd name="connsiteY135" fmla="*/ 115657 h 1104362"/>
                <a:gd name="connsiteX136" fmla="*/ 411526 w 1885153"/>
                <a:gd name="connsiteY136" fmla="*/ 137780 h 1104362"/>
                <a:gd name="connsiteX137" fmla="*/ 414552 w 1885153"/>
                <a:gd name="connsiteY137" fmla="*/ 161537 h 1104362"/>
                <a:gd name="connsiteX138" fmla="*/ 417577 w 1885153"/>
                <a:gd name="connsiteY138" fmla="*/ 186837 h 1104362"/>
                <a:gd name="connsiteX139" fmla="*/ 420603 w 1885153"/>
                <a:gd name="connsiteY139" fmla="*/ 213578 h 1104362"/>
                <a:gd name="connsiteX140" fmla="*/ 423629 w 1885153"/>
                <a:gd name="connsiteY140" fmla="*/ 241656 h 1104362"/>
                <a:gd name="connsiteX141" fmla="*/ 426655 w 1885153"/>
                <a:gd name="connsiteY141" fmla="*/ 270959 h 1104362"/>
                <a:gd name="connsiteX142" fmla="*/ 429681 w 1885153"/>
                <a:gd name="connsiteY142" fmla="*/ 301372 h 1104362"/>
                <a:gd name="connsiteX143" fmla="*/ 432707 w 1885153"/>
                <a:gd name="connsiteY143" fmla="*/ 332774 h 1104362"/>
                <a:gd name="connsiteX144" fmla="*/ 435733 w 1885153"/>
                <a:gd name="connsiteY144" fmla="*/ 365043 h 1104362"/>
                <a:gd name="connsiteX145" fmla="*/ 438759 w 1885153"/>
                <a:gd name="connsiteY145" fmla="*/ 398050 h 1104362"/>
                <a:gd name="connsiteX146" fmla="*/ 441785 w 1885153"/>
                <a:gd name="connsiteY146" fmla="*/ 431665 h 1104362"/>
                <a:gd name="connsiteX147" fmla="*/ 444811 w 1885153"/>
                <a:gd name="connsiteY147" fmla="*/ 465756 h 1104362"/>
                <a:gd name="connsiteX148" fmla="*/ 447837 w 1885153"/>
                <a:gd name="connsiteY148" fmla="*/ 500188 h 1104362"/>
                <a:gd name="connsiteX149" fmla="*/ 450863 w 1885153"/>
                <a:gd name="connsiteY149" fmla="*/ 534826 h 1104362"/>
                <a:gd name="connsiteX150" fmla="*/ 453888 w 1885153"/>
                <a:gd name="connsiteY150" fmla="*/ 569531 h 1104362"/>
                <a:gd name="connsiteX151" fmla="*/ 456914 w 1885153"/>
                <a:gd name="connsiteY151" fmla="*/ 604169 h 1104362"/>
                <a:gd name="connsiteX152" fmla="*/ 459940 w 1885153"/>
                <a:gd name="connsiteY152" fmla="*/ 638601 h 1104362"/>
                <a:gd name="connsiteX153" fmla="*/ 462966 w 1885153"/>
                <a:gd name="connsiteY153" fmla="*/ 672692 h 1104362"/>
                <a:gd name="connsiteX154" fmla="*/ 465992 w 1885153"/>
                <a:gd name="connsiteY154" fmla="*/ 706312 h 1104362"/>
                <a:gd name="connsiteX155" fmla="*/ 469018 w 1885153"/>
                <a:gd name="connsiteY155" fmla="*/ 739316 h 1104362"/>
                <a:gd name="connsiteX156" fmla="*/ 472044 w 1885153"/>
                <a:gd name="connsiteY156" fmla="*/ 771587 h 1104362"/>
                <a:gd name="connsiteX157" fmla="*/ 475070 w 1885153"/>
                <a:gd name="connsiteY157" fmla="*/ 802981 h 1104362"/>
                <a:gd name="connsiteX158" fmla="*/ 478096 w 1885153"/>
                <a:gd name="connsiteY158" fmla="*/ 833395 h 1104362"/>
                <a:gd name="connsiteX159" fmla="*/ 481122 w 1885153"/>
                <a:gd name="connsiteY159" fmla="*/ 862703 h 1104362"/>
                <a:gd name="connsiteX160" fmla="*/ 484149 w 1885153"/>
                <a:gd name="connsiteY160" fmla="*/ 890783 h 1104362"/>
                <a:gd name="connsiteX161" fmla="*/ 487178 w 1885153"/>
                <a:gd name="connsiteY161" fmla="*/ 917519 h 1104362"/>
                <a:gd name="connsiteX162" fmla="*/ 490197 w 1885153"/>
                <a:gd name="connsiteY162" fmla="*/ 942818 h 1104362"/>
                <a:gd name="connsiteX163" fmla="*/ 493226 w 1885153"/>
                <a:gd name="connsiteY163" fmla="*/ 966573 h 1104362"/>
                <a:gd name="connsiteX164" fmla="*/ 496255 w 1885153"/>
                <a:gd name="connsiteY164" fmla="*/ 988700 h 1104362"/>
                <a:gd name="connsiteX165" fmla="*/ 499275 w 1885153"/>
                <a:gd name="connsiteY165" fmla="*/ 1009102 h 1104362"/>
                <a:gd name="connsiteX166" fmla="*/ 502304 w 1885153"/>
                <a:gd name="connsiteY166" fmla="*/ 1027695 h 1104362"/>
                <a:gd name="connsiteX167" fmla="*/ 505333 w 1885153"/>
                <a:gd name="connsiteY167" fmla="*/ 1044412 h 1104362"/>
                <a:gd name="connsiteX168" fmla="*/ 508352 w 1885153"/>
                <a:gd name="connsiteY168" fmla="*/ 1059194 h 1104362"/>
                <a:gd name="connsiteX169" fmla="*/ 511381 w 1885153"/>
                <a:gd name="connsiteY169" fmla="*/ 1071967 h 1104362"/>
                <a:gd name="connsiteX170" fmla="*/ 514410 w 1885153"/>
                <a:gd name="connsiteY170" fmla="*/ 1082692 h 1104362"/>
                <a:gd name="connsiteX171" fmla="*/ 517429 w 1885153"/>
                <a:gd name="connsiteY171" fmla="*/ 1091322 h 1104362"/>
                <a:gd name="connsiteX172" fmla="*/ 520458 w 1885153"/>
                <a:gd name="connsiteY172" fmla="*/ 1097828 h 1104362"/>
                <a:gd name="connsiteX173" fmla="*/ 523487 w 1885153"/>
                <a:gd name="connsiteY173" fmla="*/ 1102181 h 1104362"/>
                <a:gd name="connsiteX174" fmla="*/ 526507 w 1885153"/>
                <a:gd name="connsiteY174" fmla="*/ 1104352 h 1104362"/>
                <a:gd name="connsiteX175" fmla="*/ 529536 w 1885153"/>
                <a:gd name="connsiteY175" fmla="*/ 1104352 h 1104362"/>
                <a:gd name="connsiteX176" fmla="*/ 532565 w 1885153"/>
                <a:gd name="connsiteY176" fmla="*/ 1102181 h 1104362"/>
                <a:gd name="connsiteX177" fmla="*/ 535594 w 1885153"/>
                <a:gd name="connsiteY177" fmla="*/ 1097828 h 1104362"/>
                <a:gd name="connsiteX178" fmla="*/ 538613 w 1885153"/>
                <a:gd name="connsiteY178" fmla="*/ 1091322 h 1104362"/>
                <a:gd name="connsiteX179" fmla="*/ 541642 w 1885153"/>
                <a:gd name="connsiteY179" fmla="*/ 1082692 h 1104362"/>
                <a:gd name="connsiteX180" fmla="*/ 544671 w 1885153"/>
                <a:gd name="connsiteY180" fmla="*/ 1071967 h 1104362"/>
                <a:gd name="connsiteX181" fmla="*/ 547690 w 1885153"/>
                <a:gd name="connsiteY181" fmla="*/ 1059194 h 1104362"/>
                <a:gd name="connsiteX182" fmla="*/ 550719 w 1885153"/>
                <a:gd name="connsiteY182" fmla="*/ 1044412 h 1104362"/>
                <a:gd name="connsiteX183" fmla="*/ 553739 w 1885153"/>
                <a:gd name="connsiteY183" fmla="*/ 1027695 h 1104362"/>
                <a:gd name="connsiteX184" fmla="*/ 556768 w 1885153"/>
                <a:gd name="connsiteY184" fmla="*/ 1009102 h 1104362"/>
                <a:gd name="connsiteX185" fmla="*/ 559797 w 1885153"/>
                <a:gd name="connsiteY185" fmla="*/ 988700 h 1104362"/>
                <a:gd name="connsiteX186" fmla="*/ 562826 w 1885153"/>
                <a:gd name="connsiteY186" fmla="*/ 966573 h 1104362"/>
                <a:gd name="connsiteX187" fmla="*/ 565845 w 1885153"/>
                <a:gd name="connsiteY187" fmla="*/ 942818 h 1104362"/>
                <a:gd name="connsiteX188" fmla="*/ 568874 w 1885153"/>
                <a:gd name="connsiteY188" fmla="*/ 917519 h 1104362"/>
                <a:gd name="connsiteX189" fmla="*/ 571903 w 1885153"/>
                <a:gd name="connsiteY189" fmla="*/ 890783 h 1104362"/>
                <a:gd name="connsiteX190" fmla="*/ 574922 w 1885153"/>
                <a:gd name="connsiteY190" fmla="*/ 862703 h 1104362"/>
                <a:gd name="connsiteX191" fmla="*/ 577951 w 1885153"/>
                <a:gd name="connsiteY191" fmla="*/ 833395 h 1104362"/>
                <a:gd name="connsiteX192" fmla="*/ 580980 w 1885153"/>
                <a:gd name="connsiteY192" fmla="*/ 802981 h 1104362"/>
                <a:gd name="connsiteX193" fmla="*/ 584000 w 1885153"/>
                <a:gd name="connsiteY193" fmla="*/ 771587 h 1104362"/>
                <a:gd name="connsiteX194" fmla="*/ 587029 w 1885153"/>
                <a:gd name="connsiteY194" fmla="*/ 739316 h 1104362"/>
                <a:gd name="connsiteX195" fmla="*/ 590058 w 1885153"/>
                <a:gd name="connsiteY195" fmla="*/ 706312 h 1104362"/>
                <a:gd name="connsiteX196" fmla="*/ 593077 w 1885153"/>
                <a:gd name="connsiteY196" fmla="*/ 672692 h 1104362"/>
                <a:gd name="connsiteX197" fmla="*/ 596106 w 1885153"/>
                <a:gd name="connsiteY197" fmla="*/ 638601 h 1104362"/>
                <a:gd name="connsiteX198" fmla="*/ 599135 w 1885153"/>
                <a:gd name="connsiteY198" fmla="*/ 604169 h 1104362"/>
                <a:gd name="connsiteX199" fmla="*/ 602154 w 1885153"/>
                <a:gd name="connsiteY199" fmla="*/ 569531 h 1104362"/>
                <a:gd name="connsiteX200" fmla="*/ 605183 w 1885153"/>
                <a:gd name="connsiteY200" fmla="*/ 534826 h 1104362"/>
                <a:gd name="connsiteX201" fmla="*/ 608212 w 1885153"/>
                <a:gd name="connsiteY201" fmla="*/ 500188 h 1104362"/>
                <a:gd name="connsiteX202" fmla="*/ 611241 w 1885153"/>
                <a:gd name="connsiteY202" fmla="*/ 465756 h 1104362"/>
                <a:gd name="connsiteX203" fmla="*/ 614261 w 1885153"/>
                <a:gd name="connsiteY203" fmla="*/ 431665 h 1104362"/>
                <a:gd name="connsiteX204" fmla="*/ 617290 w 1885153"/>
                <a:gd name="connsiteY204" fmla="*/ 398050 h 1104362"/>
                <a:gd name="connsiteX205" fmla="*/ 620318 w 1885153"/>
                <a:gd name="connsiteY205" fmla="*/ 365043 h 1104362"/>
                <a:gd name="connsiteX206" fmla="*/ 623338 w 1885153"/>
                <a:gd name="connsiteY206" fmla="*/ 332774 h 1104362"/>
                <a:gd name="connsiteX207" fmla="*/ 626367 w 1885153"/>
                <a:gd name="connsiteY207" fmla="*/ 301372 h 1104362"/>
                <a:gd name="connsiteX208" fmla="*/ 629396 w 1885153"/>
                <a:gd name="connsiteY208" fmla="*/ 270959 h 1104362"/>
                <a:gd name="connsiteX209" fmla="*/ 632415 w 1885153"/>
                <a:gd name="connsiteY209" fmla="*/ 241656 h 1104362"/>
                <a:gd name="connsiteX210" fmla="*/ 635444 w 1885153"/>
                <a:gd name="connsiteY210" fmla="*/ 213578 h 1104362"/>
                <a:gd name="connsiteX211" fmla="*/ 638473 w 1885153"/>
                <a:gd name="connsiteY211" fmla="*/ 186837 h 1104362"/>
                <a:gd name="connsiteX212" fmla="*/ 641493 w 1885153"/>
                <a:gd name="connsiteY212" fmla="*/ 161537 h 1104362"/>
                <a:gd name="connsiteX213" fmla="*/ 644522 w 1885153"/>
                <a:gd name="connsiteY213" fmla="*/ 137780 h 1104362"/>
                <a:gd name="connsiteX214" fmla="*/ 647550 w 1885153"/>
                <a:gd name="connsiteY214" fmla="*/ 115657 h 1104362"/>
                <a:gd name="connsiteX215" fmla="*/ 650570 w 1885153"/>
                <a:gd name="connsiteY215" fmla="*/ 95258 h 1104362"/>
                <a:gd name="connsiteX216" fmla="*/ 653599 w 1885153"/>
                <a:gd name="connsiteY216" fmla="*/ 76662 h 1104362"/>
                <a:gd name="connsiteX217" fmla="*/ 656628 w 1885153"/>
                <a:gd name="connsiteY217" fmla="*/ 59942 h 1104362"/>
                <a:gd name="connsiteX218" fmla="*/ 659647 w 1885153"/>
                <a:gd name="connsiteY218" fmla="*/ 45165 h 1104362"/>
                <a:gd name="connsiteX219" fmla="*/ 662676 w 1885153"/>
                <a:gd name="connsiteY219" fmla="*/ 32389 h 1104362"/>
                <a:gd name="connsiteX220" fmla="*/ 665705 w 1885153"/>
                <a:gd name="connsiteY220" fmla="*/ 21665 h 1104362"/>
                <a:gd name="connsiteX221" fmla="*/ 668725 w 1885153"/>
                <a:gd name="connsiteY221" fmla="*/ 13033 h 1104362"/>
                <a:gd name="connsiteX222" fmla="*/ 671754 w 1885153"/>
                <a:gd name="connsiteY222" fmla="*/ 6530 h 1104362"/>
                <a:gd name="connsiteX223" fmla="*/ 674782 w 1885153"/>
                <a:gd name="connsiteY223" fmla="*/ 2180 h 1104362"/>
                <a:gd name="connsiteX224" fmla="*/ 677811 w 1885153"/>
                <a:gd name="connsiteY224" fmla="*/ 1 h 1104362"/>
                <a:gd name="connsiteX225" fmla="*/ 680831 w 1885153"/>
                <a:gd name="connsiteY225" fmla="*/ 1 h 1104362"/>
                <a:gd name="connsiteX226" fmla="*/ 683860 w 1885153"/>
                <a:gd name="connsiteY226" fmla="*/ 2180 h 1104362"/>
                <a:gd name="connsiteX227" fmla="*/ 686889 w 1885153"/>
                <a:gd name="connsiteY227" fmla="*/ 6530 h 1104362"/>
                <a:gd name="connsiteX228" fmla="*/ 689908 w 1885153"/>
                <a:gd name="connsiteY228" fmla="*/ 13033 h 1104362"/>
                <a:gd name="connsiteX229" fmla="*/ 692937 w 1885153"/>
                <a:gd name="connsiteY229" fmla="*/ 21665 h 1104362"/>
                <a:gd name="connsiteX230" fmla="*/ 695966 w 1885153"/>
                <a:gd name="connsiteY230" fmla="*/ 32389 h 1104362"/>
                <a:gd name="connsiteX231" fmla="*/ 698985 w 1885153"/>
                <a:gd name="connsiteY231" fmla="*/ 45165 h 1104362"/>
                <a:gd name="connsiteX232" fmla="*/ 702014 w 1885153"/>
                <a:gd name="connsiteY232" fmla="*/ 59942 h 1104362"/>
                <a:gd name="connsiteX233" fmla="*/ 705043 w 1885153"/>
                <a:gd name="connsiteY233" fmla="*/ 76662 h 1104362"/>
                <a:gd name="connsiteX234" fmla="*/ 708063 w 1885153"/>
                <a:gd name="connsiteY234" fmla="*/ 95258 h 1104362"/>
                <a:gd name="connsiteX235" fmla="*/ 711092 w 1885153"/>
                <a:gd name="connsiteY235" fmla="*/ 115657 h 1104362"/>
                <a:gd name="connsiteX236" fmla="*/ 714121 w 1885153"/>
                <a:gd name="connsiteY236" fmla="*/ 137780 h 1104362"/>
                <a:gd name="connsiteX237" fmla="*/ 717140 w 1885153"/>
                <a:gd name="connsiteY237" fmla="*/ 161537 h 1104362"/>
                <a:gd name="connsiteX238" fmla="*/ 720169 w 1885153"/>
                <a:gd name="connsiteY238" fmla="*/ 186837 h 1104362"/>
                <a:gd name="connsiteX239" fmla="*/ 723198 w 1885153"/>
                <a:gd name="connsiteY239" fmla="*/ 213578 h 1104362"/>
                <a:gd name="connsiteX240" fmla="*/ 726217 w 1885153"/>
                <a:gd name="connsiteY240" fmla="*/ 241656 h 1104362"/>
                <a:gd name="connsiteX241" fmla="*/ 729246 w 1885153"/>
                <a:gd name="connsiteY241" fmla="*/ 270959 h 1104362"/>
                <a:gd name="connsiteX242" fmla="*/ 732275 w 1885153"/>
                <a:gd name="connsiteY242" fmla="*/ 301372 h 1104362"/>
                <a:gd name="connsiteX243" fmla="*/ 735304 w 1885153"/>
                <a:gd name="connsiteY243" fmla="*/ 332774 h 1104362"/>
                <a:gd name="connsiteX244" fmla="*/ 738324 w 1885153"/>
                <a:gd name="connsiteY244" fmla="*/ 365043 h 1104362"/>
                <a:gd name="connsiteX245" fmla="*/ 741353 w 1885153"/>
                <a:gd name="connsiteY245" fmla="*/ 398050 h 1104362"/>
                <a:gd name="connsiteX246" fmla="*/ 744372 w 1885153"/>
                <a:gd name="connsiteY246" fmla="*/ 431665 h 1104362"/>
                <a:gd name="connsiteX247" fmla="*/ 747401 w 1885153"/>
                <a:gd name="connsiteY247" fmla="*/ 465756 h 1104362"/>
                <a:gd name="connsiteX248" fmla="*/ 750430 w 1885153"/>
                <a:gd name="connsiteY248" fmla="*/ 500188 h 1104362"/>
                <a:gd name="connsiteX249" fmla="*/ 753459 w 1885153"/>
                <a:gd name="connsiteY249" fmla="*/ 534826 h 1104362"/>
                <a:gd name="connsiteX250" fmla="*/ 756478 w 1885153"/>
                <a:gd name="connsiteY250" fmla="*/ 569531 h 1104362"/>
                <a:gd name="connsiteX251" fmla="*/ 759507 w 1885153"/>
                <a:gd name="connsiteY251" fmla="*/ 604169 h 1104362"/>
                <a:gd name="connsiteX252" fmla="*/ 762536 w 1885153"/>
                <a:gd name="connsiteY252" fmla="*/ 638601 h 1104362"/>
                <a:gd name="connsiteX253" fmla="*/ 765556 w 1885153"/>
                <a:gd name="connsiteY253" fmla="*/ 672692 h 1104362"/>
                <a:gd name="connsiteX254" fmla="*/ 768585 w 1885153"/>
                <a:gd name="connsiteY254" fmla="*/ 706312 h 1104362"/>
                <a:gd name="connsiteX255" fmla="*/ 771614 w 1885153"/>
                <a:gd name="connsiteY255" fmla="*/ 739316 h 1104362"/>
                <a:gd name="connsiteX256" fmla="*/ 774633 w 1885153"/>
                <a:gd name="connsiteY256" fmla="*/ 771587 h 1104362"/>
                <a:gd name="connsiteX257" fmla="*/ 777662 w 1885153"/>
                <a:gd name="connsiteY257" fmla="*/ 802981 h 1104362"/>
                <a:gd name="connsiteX258" fmla="*/ 780691 w 1885153"/>
                <a:gd name="connsiteY258" fmla="*/ 833366 h 1104362"/>
                <a:gd name="connsiteX259" fmla="*/ 783710 w 1885153"/>
                <a:gd name="connsiteY259" fmla="*/ 862675 h 1104362"/>
                <a:gd name="connsiteX260" fmla="*/ 786739 w 1885153"/>
                <a:gd name="connsiteY260" fmla="*/ 890754 h 1104362"/>
                <a:gd name="connsiteX261" fmla="*/ 789768 w 1885153"/>
                <a:gd name="connsiteY261" fmla="*/ 917491 h 1104362"/>
                <a:gd name="connsiteX262" fmla="*/ 792788 w 1885153"/>
                <a:gd name="connsiteY262" fmla="*/ 942799 h 1104362"/>
                <a:gd name="connsiteX263" fmla="*/ 795817 w 1885153"/>
                <a:gd name="connsiteY263" fmla="*/ 966554 h 1104362"/>
                <a:gd name="connsiteX264" fmla="*/ 798846 w 1885153"/>
                <a:gd name="connsiteY264" fmla="*/ 988681 h 1104362"/>
                <a:gd name="connsiteX265" fmla="*/ 801865 w 1885153"/>
                <a:gd name="connsiteY265" fmla="*/ 1009083 h 1104362"/>
                <a:gd name="connsiteX266" fmla="*/ 804894 w 1885153"/>
                <a:gd name="connsiteY266" fmla="*/ 1027676 h 1104362"/>
                <a:gd name="connsiteX267" fmla="*/ 807923 w 1885153"/>
                <a:gd name="connsiteY267" fmla="*/ 1044402 h 1104362"/>
                <a:gd name="connsiteX268" fmla="*/ 810942 w 1885153"/>
                <a:gd name="connsiteY268" fmla="*/ 1059175 h 1104362"/>
                <a:gd name="connsiteX269" fmla="*/ 813971 w 1885153"/>
                <a:gd name="connsiteY269" fmla="*/ 1071958 h 1104362"/>
                <a:gd name="connsiteX270" fmla="*/ 817000 w 1885153"/>
                <a:gd name="connsiteY270" fmla="*/ 1082683 h 1104362"/>
                <a:gd name="connsiteX271" fmla="*/ 820029 w 1885153"/>
                <a:gd name="connsiteY271" fmla="*/ 1091313 h 1104362"/>
                <a:gd name="connsiteX272" fmla="*/ 823049 w 1885153"/>
                <a:gd name="connsiteY272" fmla="*/ 1097818 h 1104362"/>
                <a:gd name="connsiteX273" fmla="*/ 826078 w 1885153"/>
                <a:gd name="connsiteY273" fmla="*/ 1102171 h 1104362"/>
                <a:gd name="connsiteX274" fmla="*/ 829107 w 1885153"/>
                <a:gd name="connsiteY274" fmla="*/ 1104352 h 1104362"/>
                <a:gd name="connsiteX275" fmla="*/ 832126 w 1885153"/>
                <a:gd name="connsiteY275" fmla="*/ 1104362 h 1104362"/>
                <a:gd name="connsiteX276" fmla="*/ 835155 w 1885153"/>
                <a:gd name="connsiteY276" fmla="*/ 1102181 h 1104362"/>
                <a:gd name="connsiteX277" fmla="*/ 838184 w 1885153"/>
                <a:gd name="connsiteY277" fmla="*/ 1097837 h 1104362"/>
                <a:gd name="connsiteX278" fmla="*/ 841203 w 1885153"/>
                <a:gd name="connsiteY278" fmla="*/ 1091332 h 1104362"/>
                <a:gd name="connsiteX279" fmla="*/ 844232 w 1885153"/>
                <a:gd name="connsiteY279" fmla="*/ 1082702 h 1104362"/>
                <a:gd name="connsiteX280" fmla="*/ 847261 w 1885153"/>
                <a:gd name="connsiteY280" fmla="*/ 1071977 h 1104362"/>
                <a:gd name="connsiteX281" fmla="*/ 850281 w 1885153"/>
                <a:gd name="connsiteY281" fmla="*/ 1059204 h 1104362"/>
                <a:gd name="connsiteX282" fmla="*/ 853310 w 1885153"/>
                <a:gd name="connsiteY282" fmla="*/ 1044431 h 1104362"/>
                <a:gd name="connsiteX283" fmla="*/ 856338 w 1885153"/>
                <a:gd name="connsiteY283" fmla="*/ 1027714 h 1104362"/>
                <a:gd name="connsiteX284" fmla="*/ 859367 w 1885153"/>
                <a:gd name="connsiteY284" fmla="*/ 1009121 h 1104362"/>
                <a:gd name="connsiteX285" fmla="*/ 862387 w 1885153"/>
                <a:gd name="connsiteY285" fmla="*/ 988719 h 1104362"/>
                <a:gd name="connsiteX286" fmla="*/ 865416 w 1885153"/>
                <a:gd name="connsiteY286" fmla="*/ 966602 h 1104362"/>
                <a:gd name="connsiteX287" fmla="*/ 868435 w 1885153"/>
                <a:gd name="connsiteY287" fmla="*/ 942846 h 1104362"/>
                <a:gd name="connsiteX288" fmla="*/ 871464 w 1885153"/>
                <a:gd name="connsiteY288" fmla="*/ 917548 h 1104362"/>
                <a:gd name="connsiteX289" fmla="*/ 874493 w 1885153"/>
                <a:gd name="connsiteY289" fmla="*/ 890802 h 1104362"/>
                <a:gd name="connsiteX290" fmla="*/ 877522 w 1885153"/>
                <a:gd name="connsiteY290" fmla="*/ 862732 h 1104362"/>
                <a:gd name="connsiteX291" fmla="*/ 880541 w 1885153"/>
                <a:gd name="connsiteY291" fmla="*/ 833433 h 1104362"/>
                <a:gd name="connsiteX292" fmla="*/ 883570 w 1885153"/>
                <a:gd name="connsiteY292" fmla="*/ 803019 h 1104362"/>
                <a:gd name="connsiteX293" fmla="*/ 886599 w 1885153"/>
                <a:gd name="connsiteY293" fmla="*/ 771616 h 1104362"/>
                <a:gd name="connsiteX294" fmla="*/ 889619 w 1885153"/>
                <a:gd name="connsiteY294" fmla="*/ 739345 h 1104362"/>
                <a:gd name="connsiteX295" fmla="*/ 892648 w 1885153"/>
                <a:gd name="connsiteY295" fmla="*/ 706341 h 1104362"/>
                <a:gd name="connsiteX296" fmla="*/ 895677 w 1885153"/>
                <a:gd name="connsiteY296" fmla="*/ 672726 h 1104362"/>
                <a:gd name="connsiteX297" fmla="*/ 898696 w 1885153"/>
                <a:gd name="connsiteY297" fmla="*/ 638635 h 1104362"/>
                <a:gd name="connsiteX298" fmla="*/ 901725 w 1885153"/>
                <a:gd name="connsiteY298" fmla="*/ 604203 h 1104362"/>
                <a:gd name="connsiteX299" fmla="*/ 904754 w 1885153"/>
                <a:gd name="connsiteY299" fmla="*/ 569566 h 1104362"/>
                <a:gd name="connsiteX300" fmla="*/ 907773 w 1885153"/>
                <a:gd name="connsiteY300" fmla="*/ 534860 h 1104362"/>
                <a:gd name="connsiteX301" fmla="*/ 910802 w 1885153"/>
                <a:gd name="connsiteY301" fmla="*/ 500223 h 1104362"/>
                <a:gd name="connsiteX302" fmla="*/ 913831 w 1885153"/>
                <a:gd name="connsiteY302" fmla="*/ 465791 h 1104362"/>
                <a:gd name="connsiteX303" fmla="*/ 916851 w 1885153"/>
                <a:gd name="connsiteY303" fmla="*/ 431699 h 1104362"/>
                <a:gd name="connsiteX304" fmla="*/ 919880 w 1885153"/>
                <a:gd name="connsiteY304" fmla="*/ 398083 h 1104362"/>
                <a:gd name="connsiteX305" fmla="*/ 922909 w 1885153"/>
                <a:gd name="connsiteY305" fmla="*/ 365075 h 1104362"/>
                <a:gd name="connsiteX306" fmla="*/ 925938 w 1885153"/>
                <a:gd name="connsiteY306" fmla="*/ 332806 h 1104362"/>
                <a:gd name="connsiteX307" fmla="*/ 928957 w 1885153"/>
                <a:gd name="connsiteY307" fmla="*/ 301402 h 1104362"/>
                <a:gd name="connsiteX308" fmla="*/ 931986 w 1885153"/>
                <a:gd name="connsiteY308" fmla="*/ 270988 h 1104362"/>
                <a:gd name="connsiteX309" fmla="*/ 935015 w 1885153"/>
                <a:gd name="connsiteY309" fmla="*/ 241685 h 1104362"/>
                <a:gd name="connsiteX310" fmla="*/ 938034 w 1885153"/>
                <a:gd name="connsiteY310" fmla="*/ 213606 h 1104362"/>
                <a:gd name="connsiteX311" fmla="*/ 941063 w 1885153"/>
                <a:gd name="connsiteY311" fmla="*/ 186862 h 1104362"/>
                <a:gd name="connsiteX312" fmla="*/ 944092 w 1885153"/>
                <a:gd name="connsiteY312" fmla="*/ 161562 h 1104362"/>
                <a:gd name="connsiteX313" fmla="*/ 947112 w 1885153"/>
                <a:gd name="connsiteY313" fmla="*/ 137803 h 1104362"/>
                <a:gd name="connsiteX314" fmla="*/ 950141 w 1885153"/>
                <a:gd name="connsiteY314" fmla="*/ 115679 h 1104362"/>
                <a:gd name="connsiteX315" fmla="*/ 953170 w 1885153"/>
                <a:gd name="connsiteY315" fmla="*/ 95278 h 1104362"/>
                <a:gd name="connsiteX316" fmla="*/ 956189 w 1885153"/>
                <a:gd name="connsiteY316" fmla="*/ 76679 h 1104362"/>
                <a:gd name="connsiteX317" fmla="*/ 959218 w 1885153"/>
                <a:gd name="connsiteY317" fmla="*/ 59958 h 1104362"/>
                <a:gd name="connsiteX318" fmla="*/ 962247 w 1885153"/>
                <a:gd name="connsiteY318" fmla="*/ 45179 h 1104362"/>
                <a:gd name="connsiteX319" fmla="*/ 965266 w 1885153"/>
                <a:gd name="connsiteY319" fmla="*/ 32401 h 1104362"/>
                <a:gd name="connsiteX320" fmla="*/ 968295 w 1885153"/>
                <a:gd name="connsiteY320" fmla="*/ 21674 h 1104362"/>
                <a:gd name="connsiteX321" fmla="*/ 971324 w 1885153"/>
                <a:gd name="connsiteY321" fmla="*/ 13041 h 1104362"/>
                <a:gd name="connsiteX322" fmla="*/ 974344 w 1885153"/>
                <a:gd name="connsiteY322" fmla="*/ 6535 h 1104362"/>
                <a:gd name="connsiteX323" fmla="*/ 977373 w 1885153"/>
                <a:gd name="connsiteY323" fmla="*/ 2184 h 1104362"/>
                <a:gd name="connsiteX324" fmla="*/ 980402 w 1885153"/>
                <a:gd name="connsiteY324" fmla="*/ 2 h 1104362"/>
                <a:gd name="connsiteX325" fmla="*/ 983421 w 1885153"/>
                <a:gd name="connsiteY325" fmla="*/ 0 h 1104362"/>
                <a:gd name="connsiteX326" fmla="*/ 986450 w 1885153"/>
                <a:gd name="connsiteY326" fmla="*/ 2177 h 1104362"/>
                <a:gd name="connsiteX327" fmla="*/ 989479 w 1885153"/>
                <a:gd name="connsiteY327" fmla="*/ 6525 h 1104362"/>
                <a:gd name="connsiteX328" fmla="*/ 992508 w 1885153"/>
                <a:gd name="connsiteY328" fmla="*/ 13025 h 1104362"/>
                <a:gd name="connsiteX329" fmla="*/ 995527 w 1885153"/>
                <a:gd name="connsiteY329" fmla="*/ 21654 h 1104362"/>
                <a:gd name="connsiteX330" fmla="*/ 998556 w 1885153"/>
                <a:gd name="connsiteY330" fmla="*/ 32377 h 1104362"/>
                <a:gd name="connsiteX331" fmla="*/ 1001585 w 1885153"/>
                <a:gd name="connsiteY331" fmla="*/ 45151 h 1104362"/>
                <a:gd name="connsiteX332" fmla="*/ 1004605 w 1885153"/>
                <a:gd name="connsiteY332" fmla="*/ 59927 h 1104362"/>
                <a:gd name="connsiteX333" fmla="*/ 1007634 w 1885153"/>
                <a:gd name="connsiteY333" fmla="*/ 76644 h 1104362"/>
                <a:gd name="connsiteX334" fmla="*/ 1010662 w 1885153"/>
                <a:gd name="connsiteY334" fmla="*/ 95239 h 1104362"/>
                <a:gd name="connsiteX335" fmla="*/ 1013682 w 1885153"/>
                <a:gd name="connsiteY335" fmla="*/ 115636 h 1104362"/>
                <a:gd name="connsiteX336" fmla="*/ 1016711 w 1885153"/>
                <a:gd name="connsiteY336" fmla="*/ 137756 h 1104362"/>
                <a:gd name="connsiteX337" fmla="*/ 1019740 w 1885153"/>
                <a:gd name="connsiteY337" fmla="*/ 161513 h 1104362"/>
                <a:gd name="connsiteX338" fmla="*/ 1022759 w 1885153"/>
                <a:gd name="connsiteY338" fmla="*/ 186811 h 1104362"/>
                <a:gd name="connsiteX339" fmla="*/ 1025788 w 1885153"/>
                <a:gd name="connsiteY339" fmla="*/ 213551 h 1104362"/>
                <a:gd name="connsiteX340" fmla="*/ 1028817 w 1885153"/>
                <a:gd name="connsiteY340" fmla="*/ 241627 h 1104362"/>
                <a:gd name="connsiteX341" fmla="*/ 1031837 w 1885153"/>
                <a:gd name="connsiteY341" fmla="*/ 270929 h 1104362"/>
                <a:gd name="connsiteX342" fmla="*/ 1034865 w 1885153"/>
                <a:gd name="connsiteY342" fmla="*/ 301341 h 1104362"/>
                <a:gd name="connsiteX343" fmla="*/ 1037895 w 1885153"/>
                <a:gd name="connsiteY343" fmla="*/ 332743 h 1104362"/>
                <a:gd name="connsiteX344" fmla="*/ 1040914 w 1885153"/>
                <a:gd name="connsiteY344" fmla="*/ 365010 h 1104362"/>
                <a:gd name="connsiteX345" fmla="*/ 1043943 w 1885153"/>
                <a:gd name="connsiteY345" fmla="*/ 398016 h 1104362"/>
                <a:gd name="connsiteX346" fmla="*/ 1046972 w 1885153"/>
                <a:gd name="connsiteY346" fmla="*/ 431631 h 1104362"/>
                <a:gd name="connsiteX347" fmla="*/ 1049991 w 1885153"/>
                <a:gd name="connsiteY347" fmla="*/ 465722 h 1104362"/>
                <a:gd name="connsiteX348" fmla="*/ 1053020 w 1885153"/>
                <a:gd name="connsiteY348" fmla="*/ 500154 h 1104362"/>
                <a:gd name="connsiteX349" fmla="*/ 1056049 w 1885153"/>
                <a:gd name="connsiteY349" fmla="*/ 534791 h 1104362"/>
                <a:gd name="connsiteX350" fmla="*/ 1059078 w 1885153"/>
                <a:gd name="connsiteY350" fmla="*/ 569497 h 1104362"/>
                <a:gd name="connsiteX351" fmla="*/ 1062098 w 1885153"/>
                <a:gd name="connsiteY351" fmla="*/ 604134 h 1104362"/>
                <a:gd name="connsiteX352" fmla="*/ 1065126 w 1885153"/>
                <a:gd name="connsiteY352" fmla="*/ 638567 h 1104362"/>
                <a:gd name="connsiteX353" fmla="*/ 1068155 w 1885153"/>
                <a:gd name="connsiteY353" fmla="*/ 672658 h 1104362"/>
                <a:gd name="connsiteX354" fmla="*/ 1071175 w 1885153"/>
                <a:gd name="connsiteY354" fmla="*/ 706274 h 1104362"/>
                <a:gd name="connsiteX355" fmla="*/ 1074204 w 1885153"/>
                <a:gd name="connsiteY355" fmla="*/ 739278 h 1104362"/>
                <a:gd name="connsiteX356" fmla="*/ 1077233 w 1885153"/>
                <a:gd name="connsiteY356" fmla="*/ 771549 h 1104362"/>
                <a:gd name="connsiteX357" fmla="*/ 1080252 w 1885153"/>
                <a:gd name="connsiteY357" fmla="*/ 802953 h 1104362"/>
                <a:gd name="connsiteX358" fmla="*/ 1083281 w 1885153"/>
                <a:gd name="connsiteY358" fmla="*/ 833366 h 1104362"/>
                <a:gd name="connsiteX359" fmla="*/ 1086310 w 1885153"/>
                <a:gd name="connsiteY359" fmla="*/ 862675 h 1104362"/>
                <a:gd name="connsiteX360" fmla="*/ 1089329 w 1885153"/>
                <a:gd name="connsiteY360" fmla="*/ 890754 h 1104362"/>
                <a:gd name="connsiteX361" fmla="*/ 1092359 w 1885153"/>
                <a:gd name="connsiteY361" fmla="*/ 917491 h 1104362"/>
                <a:gd name="connsiteX362" fmla="*/ 1095387 w 1885153"/>
                <a:gd name="connsiteY362" fmla="*/ 942799 h 1104362"/>
                <a:gd name="connsiteX363" fmla="*/ 1098407 w 1885153"/>
                <a:gd name="connsiteY363" fmla="*/ 966554 h 1104362"/>
                <a:gd name="connsiteX364" fmla="*/ 1101436 w 1885153"/>
                <a:gd name="connsiteY364" fmla="*/ 988681 h 1104362"/>
                <a:gd name="connsiteX365" fmla="*/ 1104465 w 1885153"/>
                <a:gd name="connsiteY365" fmla="*/ 1009083 h 1104362"/>
                <a:gd name="connsiteX366" fmla="*/ 1107484 w 1885153"/>
                <a:gd name="connsiteY366" fmla="*/ 1027676 h 1104362"/>
                <a:gd name="connsiteX367" fmla="*/ 1110513 w 1885153"/>
                <a:gd name="connsiteY367" fmla="*/ 1044402 h 1104362"/>
                <a:gd name="connsiteX368" fmla="*/ 1113542 w 1885153"/>
                <a:gd name="connsiteY368" fmla="*/ 1059175 h 1104362"/>
                <a:gd name="connsiteX369" fmla="*/ 1116562 w 1885153"/>
                <a:gd name="connsiteY369" fmla="*/ 1071958 h 1104362"/>
                <a:gd name="connsiteX370" fmla="*/ 1119590 w 1885153"/>
                <a:gd name="connsiteY370" fmla="*/ 1082683 h 1104362"/>
                <a:gd name="connsiteX371" fmla="*/ 1122619 w 1885153"/>
                <a:gd name="connsiteY371" fmla="*/ 1091313 h 1104362"/>
                <a:gd name="connsiteX372" fmla="*/ 1125639 w 1885153"/>
                <a:gd name="connsiteY372" fmla="*/ 1097818 h 1104362"/>
                <a:gd name="connsiteX373" fmla="*/ 1128668 w 1885153"/>
                <a:gd name="connsiteY373" fmla="*/ 1102171 h 1104362"/>
                <a:gd name="connsiteX374" fmla="*/ 1131697 w 1885153"/>
                <a:gd name="connsiteY374" fmla="*/ 1104352 h 1104362"/>
                <a:gd name="connsiteX375" fmla="*/ 1134726 w 1885153"/>
                <a:gd name="connsiteY375" fmla="*/ 1104362 h 1104362"/>
                <a:gd name="connsiteX376" fmla="*/ 1137745 w 1885153"/>
                <a:gd name="connsiteY376" fmla="*/ 1102181 h 1104362"/>
                <a:gd name="connsiteX377" fmla="*/ 1140774 w 1885153"/>
                <a:gd name="connsiteY377" fmla="*/ 1097837 h 1104362"/>
                <a:gd name="connsiteX378" fmla="*/ 1143803 w 1885153"/>
                <a:gd name="connsiteY378" fmla="*/ 1091332 h 1104362"/>
                <a:gd name="connsiteX379" fmla="*/ 1146822 w 1885153"/>
                <a:gd name="connsiteY379" fmla="*/ 1082702 h 1104362"/>
                <a:gd name="connsiteX380" fmla="*/ 1149851 w 1885153"/>
                <a:gd name="connsiteY380" fmla="*/ 1071977 h 1104362"/>
                <a:gd name="connsiteX381" fmla="*/ 1152880 w 1885153"/>
                <a:gd name="connsiteY381" fmla="*/ 1059204 h 1104362"/>
                <a:gd name="connsiteX382" fmla="*/ 1155900 w 1885153"/>
                <a:gd name="connsiteY382" fmla="*/ 1044431 h 1104362"/>
                <a:gd name="connsiteX383" fmla="*/ 1158929 w 1885153"/>
                <a:gd name="connsiteY383" fmla="*/ 1027714 h 1104362"/>
                <a:gd name="connsiteX384" fmla="*/ 1161958 w 1885153"/>
                <a:gd name="connsiteY384" fmla="*/ 1009121 h 1104362"/>
                <a:gd name="connsiteX385" fmla="*/ 1164977 w 1885153"/>
                <a:gd name="connsiteY385" fmla="*/ 988719 h 1104362"/>
                <a:gd name="connsiteX386" fmla="*/ 1168006 w 1885153"/>
                <a:gd name="connsiteY386" fmla="*/ 966602 h 1104362"/>
                <a:gd name="connsiteX387" fmla="*/ 1171035 w 1885153"/>
                <a:gd name="connsiteY387" fmla="*/ 942846 h 1104362"/>
                <a:gd name="connsiteX388" fmla="*/ 1174054 w 1885153"/>
                <a:gd name="connsiteY388" fmla="*/ 917548 h 1104362"/>
                <a:gd name="connsiteX389" fmla="*/ 1177083 w 1885153"/>
                <a:gd name="connsiteY389" fmla="*/ 890802 h 1104362"/>
                <a:gd name="connsiteX390" fmla="*/ 1180112 w 1885153"/>
                <a:gd name="connsiteY390" fmla="*/ 862732 h 1104362"/>
                <a:gd name="connsiteX391" fmla="*/ 1183132 w 1885153"/>
                <a:gd name="connsiteY391" fmla="*/ 833433 h 1104362"/>
                <a:gd name="connsiteX392" fmla="*/ 1186161 w 1885153"/>
                <a:gd name="connsiteY392" fmla="*/ 803019 h 1104362"/>
                <a:gd name="connsiteX393" fmla="*/ 1189190 w 1885153"/>
                <a:gd name="connsiteY393" fmla="*/ 771616 h 1104362"/>
                <a:gd name="connsiteX394" fmla="*/ 1192209 w 1885153"/>
                <a:gd name="connsiteY394" fmla="*/ 739345 h 1104362"/>
                <a:gd name="connsiteX395" fmla="*/ 1195238 w 1885153"/>
                <a:gd name="connsiteY395" fmla="*/ 706341 h 1104362"/>
                <a:gd name="connsiteX396" fmla="*/ 1198267 w 1885153"/>
                <a:gd name="connsiteY396" fmla="*/ 672726 h 1104362"/>
                <a:gd name="connsiteX397" fmla="*/ 1201296 w 1885153"/>
                <a:gd name="connsiteY397" fmla="*/ 638635 h 1104362"/>
                <a:gd name="connsiteX398" fmla="*/ 1204315 w 1885153"/>
                <a:gd name="connsiteY398" fmla="*/ 604203 h 1104362"/>
                <a:gd name="connsiteX399" fmla="*/ 1207344 w 1885153"/>
                <a:gd name="connsiteY399" fmla="*/ 569566 h 1104362"/>
                <a:gd name="connsiteX400" fmla="*/ 1210373 w 1885153"/>
                <a:gd name="connsiteY400" fmla="*/ 534860 h 1104362"/>
                <a:gd name="connsiteX401" fmla="*/ 1213393 w 1885153"/>
                <a:gd name="connsiteY401" fmla="*/ 500223 h 1104362"/>
                <a:gd name="connsiteX402" fmla="*/ 1216422 w 1885153"/>
                <a:gd name="connsiteY402" fmla="*/ 465791 h 1104362"/>
                <a:gd name="connsiteX403" fmla="*/ 1219450 w 1885153"/>
                <a:gd name="connsiteY403" fmla="*/ 431699 h 1104362"/>
                <a:gd name="connsiteX404" fmla="*/ 1222470 w 1885153"/>
                <a:gd name="connsiteY404" fmla="*/ 398083 h 1104362"/>
                <a:gd name="connsiteX405" fmla="*/ 1225499 w 1885153"/>
                <a:gd name="connsiteY405" fmla="*/ 365075 h 1104362"/>
                <a:gd name="connsiteX406" fmla="*/ 1228528 w 1885153"/>
                <a:gd name="connsiteY406" fmla="*/ 332806 h 1104362"/>
                <a:gd name="connsiteX407" fmla="*/ 1231547 w 1885153"/>
                <a:gd name="connsiteY407" fmla="*/ 301402 h 1104362"/>
                <a:gd name="connsiteX408" fmla="*/ 1234576 w 1885153"/>
                <a:gd name="connsiteY408" fmla="*/ 270988 h 1104362"/>
                <a:gd name="connsiteX409" fmla="*/ 1237605 w 1885153"/>
                <a:gd name="connsiteY409" fmla="*/ 241685 h 1104362"/>
                <a:gd name="connsiteX410" fmla="*/ 1240625 w 1885153"/>
                <a:gd name="connsiteY410" fmla="*/ 213606 h 1104362"/>
                <a:gd name="connsiteX411" fmla="*/ 1243654 w 1885153"/>
                <a:gd name="connsiteY411" fmla="*/ 186862 h 1104362"/>
                <a:gd name="connsiteX412" fmla="*/ 1246683 w 1885153"/>
                <a:gd name="connsiteY412" fmla="*/ 161562 h 1104362"/>
                <a:gd name="connsiteX413" fmla="*/ 1249702 w 1885153"/>
                <a:gd name="connsiteY413" fmla="*/ 137803 h 1104362"/>
                <a:gd name="connsiteX414" fmla="*/ 1252731 w 1885153"/>
                <a:gd name="connsiteY414" fmla="*/ 115679 h 1104362"/>
                <a:gd name="connsiteX415" fmla="*/ 1255760 w 1885153"/>
                <a:gd name="connsiteY415" fmla="*/ 95278 h 1104362"/>
                <a:gd name="connsiteX416" fmla="*/ 1258779 w 1885153"/>
                <a:gd name="connsiteY416" fmla="*/ 76679 h 1104362"/>
                <a:gd name="connsiteX417" fmla="*/ 1261808 w 1885153"/>
                <a:gd name="connsiteY417" fmla="*/ 59958 h 1104362"/>
                <a:gd name="connsiteX418" fmla="*/ 1264837 w 1885153"/>
                <a:gd name="connsiteY418" fmla="*/ 45179 h 1104362"/>
                <a:gd name="connsiteX419" fmla="*/ 1267866 w 1885153"/>
                <a:gd name="connsiteY419" fmla="*/ 32401 h 1104362"/>
                <a:gd name="connsiteX420" fmla="*/ 1270886 w 1885153"/>
                <a:gd name="connsiteY420" fmla="*/ 21674 h 1104362"/>
                <a:gd name="connsiteX421" fmla="*/ 1273914 w 1885153"/>
                <a:gd name="connsiteY421" fmla="*/ 13041 h 1104362"/>
                <a:gd name="connsiteX422" fmla="*/ 1276943 w 1885153"/>
                <a:gd name="connsiteY422" fmla="*/ 6535 h 1104362"/>
                <a:gd name="connsiteX423" fmla="*/ 1279963 w 1885153"/>
                <a:gd name="connsiteY423" fmla="*/ 2184 h 1104362"/>
                <a:gd name="connsiteX424" fmla="*/ 1282992 w 1885153"/>
                <a:gd name="connsiteY424" fmla="*/ 2 h 1104362"/>
                <a:gd name="connsiteX425" fmla="*/ 1286021 w 1885153"/>
                <a:gd name="connsiteY425" fmla="*/ 0 h 1104362"/>
                <a:gd name="connsiteX426" fmla="*/ 1289040 w 1885153"/>
                <a:gd name="connsiteY426" fmla="*/ 2177 h 1104362"/>
                <a:gd name="connsiteX427" fmla="*/ 1292069 w 1885153"/>
                <a:gd name="connsiteY427" fmla="*/ 6525 h 1104362"/>
                <a:gd name="connsiteX428" fmla="*/ 1295098 w 1885153"/>
                <a:gd name="connsiteY428" fmla="*/ 13025 h 1104362"/>
                <a:gd name="connsiteX429" fmla="*/ 1298117 w 1885153"/>
                <a:gd name="connsiteY429" fmla="*/ 21654 h 1104362"/>
                <a:gd name="connsiteX430" fmla="*/ 1301147 w 1885153"/>
                <a:gd name="connsiteY430" fmla="*/ 32377 h 1104362"/>
                <a:gd name="connsiteX431" fmla="*/ 1304175 w 1885153"/>
                <a:gd name="connsiteY431" fmla="*/ 45151 h 1104362"/>
                <a:gd name="connsiteX432" fmla="*/ 1307195 w 1885153"/>
                <a:gd name="connsiteY432" fmla="*/ 59927 h 1104362"/>
                <a:gd name="connsiteX433" fmla="*/ 1310224 w 1885153"/>
                <a:gd name="connsiteY433" fmla="*/ 76644 h 1104362"/>
                <a:gd name="connsiteX434" fmla="*/ 1313253 w 1885153"/>
                <a:gd name="connsiteY434" fmla="*/ 95239 h 1104362"/>
                <a:gd name="connsiteX435" fmla="*/ 1316282 w 1885153"/>
                <a:gd name="connsiteY435" fmla="*/ 115636 h 1104362"/>
                <a:gd name="connsiteX436" fmla="*/ 1319301 w 1885153"/>
                <a:gd name="connsiteY436" fmla="*/ 137756 h 1104362"/>
                <a:gd name="connsiteX437" fmla="*/ 1322330 w 1885153"/>
                <a:gd name="connsiteY437" fmla="*/ 161513 h 1104362"/>
                <a:gd name="connsiteX438" fmla="*/ 1325350 w 1885153"/>
                <a:gd name="connsiteY438" fmla="*/ 186811 h 1104362"/>
                <a:gd name="connsiteX439" fmla="*/ 1328378 w 1885153"/>
                <a:gd name="connsiteY439" fmla="*/ 213551 h 1104362"/>
                <a:gd name="connsiteX440" fmla="*/ 1331407 w 1885153"/>
                <a:gd name="connsiteY440" fmla="*/ 241627 h 1104362"/>
                <a:gd name="connsiteX441" fmla="*/ 1334436 w 1885153"/>
                <a:gd name="connsiteY441" fmla="*/ 270929 h 1104362"/>
                <a:gd name="connsiteX442" fmla="*/ 1337456 w 1885153"/>
                <a:gd name="connsiteY442" fmla="*/ 301341 h 1104362"/>
                <a:gd name="connsiteX443" fmla="*/ 1340485 w 1885153"/>
                <a:gd name="connsiteY443" fmla="*/ 332743 h 1104362"/>
                <a:gd name="connsiteX444" fmla="*/ 1343514 w 1885153"/>
                <a:gd name="connsiteY444" fmla="*/ 365010 h 1104362"/>
                <a:gd name="connsiteX445" fmla="*/ 1346533 w 1885153"/>
                <a:gd name="connsiteY445" fmla="*/ 398016 h 1104362"/>
                <a:gd name="connsiteX446" fmla="*/ 1349562 w 1885153"/>
                <a:gd name="connsiteY446" fmla="*/ 431631 h 1104362"/>
                <a:gd name="connsiteX447" fmla="*/ 1352591 w 1885153"/>
                <a:gd name="connsiteY447" fmla="*/ 465722 h 1104362"/>
                <a:gd name="connsiteX448" fmla="*/ 1355610 w 1885153"/>
                <a:gd name="connsiteY448" fmla="*/ 500154 h 1104362"/>
                <a:gd name="connsiteX449" fmla="*/ 1358639 w 1885153"/>
                <a:gd name="connsiteY449" fmla="*/ 534791 h 1104362"/>
                <a:gd name="connsiteX450" fmla="*/ 1361668 w 1885153"/>
                <a:gd name="connsiteY450" fmla="*/ 569497 h 1104362"/>
                <a:gd name="connsiteX451" fmla="*/ 1364688 w 1885153"/>
                <a:gd name="connsiteY451" fmla="*/ 604134 h 1104362"/>
                <a:gd name="connsiteX452" fmla="*/ 1367717 w 1885153"/>
                <a:gd name="connsiteY452" fmla="*/ 638567 h 1104362"/>
                <a:gd name="connsiteX453" fmla="*/ 1370746 w 1885153"/>
                <a:gd name="connsiteY453" fmla="*/ 672658 h 1104362"/>
                <a:gd name="connsiteX454" fmla="*/ 1373775 w 1885153"/>
                <a:gd name="connsiteY454" fmla="*/ 706274 h 1104362"/>
                <a:gd name="connsiteX455" fmla="*/ 1376794 w 1885153"/>
                <a:gd name="connsiteY455" fmla="*/ 739278 h 1104362"/>
                <a:gd name="connsiteX456" fmla="*/ 1379823 w 1885153"/>
                <a:gd name="connsiteY456" fmla="*/ 771549 h 1104362"/>
                <a:gd name="connsiteX457" fmla="*/ 1382852 w 1885153"/>
                <a:gd name="connsiteY457" fmla="*/ 802953 h 1104362"/>
                <a:gd name="connsiteX458" fmla="*/ 1385871 w 1885153"/>
                <a:gd name="connsiteY458" fmla="*/ 833366 h 1104362"/>
                <a:gd name="connsiteX459" fmla="*/ 1388900 w 1885153"/>
                <a:gd name="connsiteY459" fmla="*/ 862675 h 1104362"/>
                <a:gd name="connsiteX460" fmla="*/ 1391929 w 1885153"/>
                <a:gd name="connsiteY460" fmla="*/ 890754 h 1104362"/>
                <a:gd name="connsiteX461" fmla="*/ 1394949 w 1885153"/>
                <a:gd name="connsiteY461" fmla="*/ 917491 h 1104362"/>
                <a:gd name="connsiteX462" fmla="*/ 1397978 w 1885153"/>
                <a:gd name="connsiteY462" fmla="*/ 942799 h 1104362"/>
                <a:gd name="connsiteX463" fmla="*/ 1401007 w 1885153"/>
                <a:gd name="connsiteY463" fmla="*/ 966554 h 1104362"/>
                <a:gd name="connsiteX464" fmla="*/ 1404026 w 1885153"/>
                <a:gd name="connsiteY464" fmla="*/ 988681 h 1104362"/>
                <a:gd name="connsiteX465" fmla="*/ 1407055 w 1885153"/>
                <a:gd name="connsiteY465" fmla="*/ 1009083 h 1104362"/>
                <a:gd name="connsiteX466" fmla="*/ 1410084 w 1885153"/>
                <a:gd name="connsiteY466" fmla="*/ 1027676 h 1104362"/>
                <a:gd name="connsiteX467" fmla="*/ 1413103 w 1885153"/>
                <a:gd name="connsiteY467" fmla="*/ 1044402 h 1104362"/>
                <a:gd name="connsiteX468" fmla="*/ 1416132 w 1885153"/>
                <a:gd name="connsiteY468" fmla="*/ 1059175 h 1104362"/>
                <a:gd name="connsiteX469" fmla="*/ 1419161 w 1885153"/>
                <a:gd name="connsiteY469" fmla="*/ 1071958 h 1104362"/>
                <a:gd name="connsiteX470" fmla="*/ 1422181 w 1885153"/>
                <a:gd name="connsiteY470" fmla="*/ 1082683 h 1104362"/>
                <a:gd name="connsiteX471" fmla="*/ 1425210 w 1885153"/>
                <a:gd name="connsiteY471" fmla="*/ 1091313 h 1104362"/>
                <a:gd name="connsiteX472" fmla="*/ 1428239 w 1885153"/>
                <a:gd name="connsiteY472" fmla="*/ 1097818 h 1104362"/>
                <a:gd name="connsiteX473" fmla="*/ 1431258 w 1885153"/>
                <a:gd name="connsiteY473" fmla="*/ 1102171 h 1104362"/>
                <a:gd name="connsiteX474" fmla="*/ 1434287 w 1885153"/>
                <a:gd name="connsiteY474" fmla="*/ 1104352 h 1104362"/>
                <a:gd name="connsiteX475" fmla="*/ 1437316 w 1885153"/>
                <a:gd name="connsiteY475" fmla="*/ 1104362 h 1104362"/>
                <a:gd name="connsiteX476" fmla="*/ 1440345 w 1885153"/>
                <a:gd name="connsiteY476" fmla="*/ 1102181 h 1104362"/>
                <a:gd name="connsiteX477" fmla="*/ 1443364 w 1885153"/>
                <a:gd name="connsiteY477" fmla="*/ 1097837 h 1104362"/>
                <a:gd name="connsiteX478" fmla="*/ 1446393 w 1885153"/>
                <a:gd name="connsiteY478" fmla="*/ 1091332 h 1104362"/>
                <a:gd name="connsiteX479" fmla="*/ 1449422 w 1885153"/>
                <a:gd name="connsiteY479" fmla="*/ 1082702 h 1104362"/>
                <a:gd name="connsiteX480" fmla="*/ 1452441 w 1885153"/>
                <a:gd name="connsiteY480" fmla="*/ 1071977 h 1104362"/>
                <a:gd name="connsiteX481" fmla="*/ 1455471 w 1885153"/>
                <a:gd name="connsiteY481" fmla="*/ 1059204 h 1104362"/>
                <a:gd name="connsiteX482" fmla="*/ 1458499 w 1885153"/>
                <a:gd name="connsiteY482" fmla="*/ 1044431 h 1104362"/>
                <a:gd name="connsiteX483" fmla="*/ 1461519 w 1885153"/>
                <a:gd name="connsiteY483" fmla="*/ 1027714 h 1104362"/>
                <a:gd name="connsiteX484" fmla="*/ 1464548 w 1885153"/>
                <a:gd name="connsiteY484" fmla="*/ 1009121 h 1104362"/>
                <a:gd name="connsiteX485" fmla="*/ 1467577 w 1885153"/>
                <a:gd name="connsiteY485" fmla="*/ 988719 h 1104362"/>
                <a:gd name="connsiteX486" fmla="*/ 1470596 w 1885153"/>
                <a:gd name="connsiteY486" fmla="*/ 966602 h 1104362"/>
                <a:gd name="connsiteX487" fmla="*/ 1473625 w 1885153"/>
                <a:gd name="connsiteY487" fmla="*/ 942846 h 1104362"/>
                <a:gd name="connsiteX488" fmla="*/ 1476654 w 1885153"/>
                <a:gd name="connsiteY488" fmla="*/ 917548 h 1104362"/>
                <a:gd name="connsiteX489" fmla="*/ 1479674 w 1885153"/>
                <a:gd name="connsiteY489" fmla="*/ 890802 h 1104362"/>
                <a:gd name="connsiteX490" fmla="*/ 1482702 w 1885153"/>
                <a:gd name="connsiteY490" fmla="*/ 862732 h 1104362"/>
                <a:gd name="connsiteX491" fmla="*/ 1485731 w 1885153"/>
                <a:gd name="connsiteY491" fmla="*/ 833433 h 1104362"/>
                <a:gd name="connsiteX492" fmla="*/ 1488751 w 1885153"/>
                <a:gd name="connsiteY492" fmla="*/ 803019 h 1104362"/>
                <a:gd name="connsiteX493" fmla="*/ 1491780 w 1885153"/>
                <a:gd name="connsiteY493" fmla="*/ 771616 h 1104362"/>
                <a:gd name="connsiteX494" fmla="*/ 1494809 w 1885153"/>
                <a:gd name="connsiteY494" fmla="*/ 739345 h 1104362"/>
                <a:gd name="connsiteX495" fmla="*/ 1497828 w 1885153"/>
                <a:gd name="connsiteY495" fmla="*/ 706341 h 1104362"/>
                <a:gd name="connsiteX496" fmla="*/ 1500857 w 1885153"/>
                <a:gd name="connsiteY496" fmla="*/ 672726 h 1104362"/>
                <a:gd name="connsiteX497" fmla="*/ 1503886 w 1885153"/>
                <a:gd name="connsiteY497" fmla="*/ 638635 h 1104362"/>
                <a:gd name="connsiteX498" fmla="*/ 1506905 w 1885153"/>
                <a:gd name="connsiteY498" fmla="*/ 604203 h 1104362"/>
                <a:gd name="connsiteX499" fmla="*/ 1509934 w 1885153"/>
                <a:gd name="connsiteY499" fmla="*/ 569566 h 1104362"/>
                <a:gd name="connsiteX500" fmla="*/ 1512963 w 1885153"/>
                <a:gd name="connsiteY500" fmla="*/ 534860 h 1104362"/>
                <a:gd name="connsiteX501" fmla="*/ 1515992 w 1885153"/>
                <a:gd name="connsiteY501" fmla="*/ 500223 h 1104362"/>
                <a:gd name="connsiteX502" fmla="*/ 1519012 w 1885153"/>
                <a:gd name="connsiteY502" fmla="*/ 465791 h 1104362"/>
                <a:gd name="connsiteX503" fmla="*/ 1522041 w 1885153"/>
                <a:gd name="connsiteY503" fmla="*/ 431699 h 1104362"/>
                <a:gd name="connsiteX504" fmla="*/ 1525070 w 1885153"/>
                <a:gd name="connsiteY504" fmla="*/ 398083 h 1104362"/>
                <a:gd name="connsiteX505" fmla="*/ 1528089 w 1885153"/>
                <a:gd name="connsiteY505" fmla="*/ 365075 h 1104362"/>
                <a:gd name="connsiteX506" fmla="*/ 1531118 w 1885153"/>
                <a:gd name="connsiteY506" fmla="*/ 332806 h 1104362"/>
                <a:gd name="connsiteX507" fmla="*/ 1534147 w 1885153"/>
                <a:gd name="connsiteY507" fmla="*/ 301402 h 1104362"/>
                <a:gd name="connsiteX508" fmla="*/ 1537166 w 1885153"/>
                <a:gd name="connsiteY508" fmla="*/ 270988 h 1104362"/>
                <a:gd name="connsiteX509" fmla="*/ 1540195 w 1885153"/>
                <a:gd name="connsiteY509" fmla="*/ 241685 h 1104362"/>
                <a:gd name="connsiteX510" fmla="*/ 1543224 w 1885153"/>
                <a:gd name="connsiteY510" fmla="*/ 213606 h 1104362"/>
                <a:gd name="connsiteX511" fmla="*/ 1546244 w 1885153"/>
                <a:gd name="connsiteY511" fmla="*/ 186862 h 1104362"/>
                <a:gd name="connsiteX512" fmla="*/ 1549273 w 1885153"/>
                <a:gd name="connsiteY512" fmla="*/ 161562 h 1104362"/>
                <a:gd name="connsiteX513" fmla="*/ 1552302 w 1885153"/>
                <a:gd name="connsiteY513" fmla="*/ 137803 h 1104362"/>
                <a:gd name="connsiteX514" fmla="*/ 1555321 w 1885153"/>
                <a:gd name="connsiteY514" fmla="*/ 115679 h 1104362"/>
                <a:gd name="connsiteX515" fmla="*/ 1558350 w 1885153"/>
                <a:gd name="connsiteY515" fmla="*/ 95278 h 1104362"/>
                <a:gd name="connsiteX516" fmla="*/ 1561379 w 1885153"/>
                <a:gd name="connsiteY516" fmla="*/ 76679 h 1104362"/>
                <a:gd name="connsiteX517" fmla="*/ 1564398 w 1885153"/>
                <a:gd name="connsiteY517" fmla="*/ 59958 h 1104362"/>
                <a:gd name="connsiteX518" fmla="*/ 1567427 w 1885153"/>
                <a:gd name="connsiteY518" fmla="*/ 45179 h 1104362"/>
                <a:gd name="connsiteX519" fmla="*/ 1570456 w 1885153"/>
                <a:gd name="connsiteY519" fmla="*/ 32401 h 1104362"/>
                <a:gd name="connsiteX520" fmla="*/ 1573476 w 1885153"/>
                <a:gd name="connsiteY520" fmla="*/ 21674 h 1104362"/>
                <a:gd name="connsiteX521" fmla="*/ 1576505 w 1885153"/>
                <a:gd name="connsiteY521" fmla="*/ 13041 h 1104362"/>
                <a:gd name="connsiteX522" fmla="*/ 1579534 w 1885153"/>
                <a:gd name="connsiteY522" fmla="*/ 6535 h 1104362"/>
                <a:gd name="connsiteX523" fmla="*/ 1582553 w 1885153"/>
                <a:gd name="connsiteY523" fmla="*/ 2184 h 1104362"/>
                <a:gd name="connsiteX524" fmla="*/ 1585582 w 1885153"/>
                <a:gd name="connsiteY524" fmla="*/ 2 h 1104362"/>
                <a:gd name="connsiteX525" fmla="*/ 1588611 w 1885153"/>
                <a:gd name="connsiteY525" fmla="*/ 0 h 1104362"/>
                <a:gd name="connsiteX526" fmla="*/ 1591640 w 1885153"/>
                <a:gd name="connsiteY526" fmla="*/ 2177 h 1104362"/>
                <a:gd name="connsiteX527" fmla="*/ 1594659 w 1885153"/>
                <a:gd name="connsiteY527" fmla="*/ 6525 h 1104362"/>
                <a:gd name="connsiteX528" fmla="*/ 1597688 w 1885153"/>
                <a:gd name="connsiteY528" fmla="*/ 13025 h 1104362"/>
                <a:gd name="connsiteX529" fmla="*/ 1600717 w 1885153"/>
                <a:gd name="connsiteY529" fmla="*/ 21654 h 1104362"/>
                <a:gd name="connsiteX530" fmla="*/ 1603737 w 1885153"/>
                <a:gd name="connsiteY530" fmla="*/ 32377 h 1104362"/>
                <a:gd name="connsiteX531" fmla="*/ 1606766 w 1885153"/>
                <a:gd name="connsiteY531" fmla="*/ 45151 h 1104362"/>
                <a:gd name="connsiteX532" fmla="*/ 1609795 w 1885153"/>
                <a:gd name="connsiteY532" fmla="*/ 59927 h 1104362"/>
                <a:gd name="connsiteX533" fmla="*/ 1612814 w 1885153"/>
                <a:gd name="connsiteY533" fmla="*/ 76644 h 1104362"/>
                <a:gd name="connsiteX534" fmla="*/ 1615843 w 1885153"/>
                <a:gd name="connsiteY534" fmla="*/ 95239 h 1104362"/>
                <a:gd name="connsiteX535" fmla="*/ 1618872 w 1885153"/>
                <a:gd name="connsiteY535" fmla="*/ 115636 h 1104362"/>
                <a:gd name="connsiteX536" fmla="*/ 1621891 w 1885153"/>
                <a:gd name="connsiteY536" fmla="*/ 137756 h 1104362"/>
                <a:gd name="connsiteX537" fmla="*/ 1624920 w 1885153"/>
                <a:gd name="connsiteY537" fmla="*/ 161513 h 1104362"/>
                <a:gd name="connsiteX538" fmla="*/ 1627949 w 1885153"/>
                <a:gd name="connsiteY538" fmla="*/ 186811 h 1104362"/>
                <a:gd name="connsiteX539" fmla="*/ 1630969 w 1885153"/>
                <a:gd name="connsiteY539" fmla="*/ 213551 h 1104362"/>
                <a:gd name="connsiteX540" fmla="*/ 1633998 w 1885153"/>
                <a:gd name="connsiteY540" fmla="*/ 241627 h 1104362"/>
                <a:gd name="connsiteX541" fmla="*/ 1637027 w 1885153"/>
                <a:gd name="connsiteY541" fmla="*/ 270929 h 1104362"/>
                <a:gd name="connsiteX542" fmla="*/ 1640046 w 1885153"/>
                <a:gd name="connsiteY542" fmla="*/ 301341 h 1104362"/>
                <a:gd name="connsiteX543" fmla="*/ 1643075 w 1885153"/>
                <a:gd name="connsiteY543" fmla="*/ 332743 h 1104362"/>
                <a:gd name="connsiteX544" fmla="*/ 1646104 w 1885153"/>
                <a:gd name="connsiteY544" fmla="*/ 365010 h 1104362"/>
                <a:gd name="connsiteX545" fmla="*/ 1649123 w 1885153"/>
                <a:gd name="connsiteY545" fmla="*/ 398016 h 1104362"/>
                <a:gd name="connsiteX546" fmla="*/ 1652152 w 1885153"/>
                <a:gd name="connsiteY546" fmla="*/ 431631 h 1104362"/>
                <a:gd name="connsiteX547" fmla="*/ 1655181 w 1885153"/>
                <a:gd name="connsiteY547" fmla="*/ 465722 h 1104362"/>
                <a:gd name="connsiteX548" fmla="*/ 1658210 w 1885153"/>
                <a:gd name="connsiteY548" fmla="*/ 500154 h 1104362"/>
                <a:gd name="connsiteX549" fmla="*/ 1661230 w 1885153"/>
                <a:gd name="connsiteY549" fmla="*/ 534791 h 1104362"/>
                <a:gd name="connsiteX550" fmla="*/ 1664259 w 1885153"/>
                <a:gd name="connsiteY550" fmla="*/ 569497 h 1104362"/>
                <a:gd name="connsiteX551" fmla="*/ 1667287 w 1885153"/>
                <a:gd name="connsiteY551" fmla="*/ 604134 h 1104362"/>
                <a:gd name="connsiteX552" fmla="*/ 1670307 w 1885153"/>
                <a:gd name="connsiteY552" fmla="*/ 638567 h 1104362"/>
                <a:gd name="connsiteX553" fmla="*/ 1673336 w 1885153"/>
                <a:gd name="connsiteY553" fmla="*/ 672658 h 1104362"/>
                <a:gd name="connsiteX554" fmla="*/ 1676365 w 1885153"/>
                <a:gd name="connsiteY554" fmla="*/ 706274 h 1104362"/>
                <a:gd name="connsiteX555" fmla="*/ 1679384 w 1885153"/>
                <a:gd name="connsiteY555" fmla="*/ 739278 h 1104362"/>
                <a:gd name="connsiteX556" fmla="*/ 1682413 w 1885153"/>
                <a:gd name="connsiteY556" fmla="*/ 771549 h 1104362"/>
                <a:gd name="connsiteX557" fmla="*/ 1685442 w 1885153"/>
                <a:gd name="connsiteY557" fmla="*/ 802953 h 1104362"/>
                <a:gd name="connsiteX558" fmla="*/ 1688462 w 1885153"/>
                <a:gd name="connsiteY558" fmla="*/ 833366 h 1104362"/>
                <a:gd name="connsiteX559" fmla="*/ 1691490 w 1885153"/>
                <a:gd name="connsiteY559" fmla="*/ 862675 h 1104362"/>
                <a:gd name="connsiteX560" fmla="*/ 1694519 w 1885153"/>
                <a:gd name="connsiteY560" fmla="*/ 890754 h 1104362"/>
                <a:gd name="connsiteX561" fmla="*/ 1697548 w 1885153"/>
                <a:gd name="connsiteY561" fmla="*/ 917491 h 1104362"/>
                <a:gd name="connsiteX562" fmla="*/ 1700568 w 1885153"/>
                <a:gd name="connsiteY562" fmla="*/ 942799 h 1104362"/>
                <a:gd name="connsiteX563" fmla="*/ 1703597 w 1885153"/>
                <a:gd name="connsiteY563" fmla="*/ 966554 h 1104362"/>
                <a:gd name="connsiteX564" fmla="*/ 1706616 w 1885153"/>
                <a:gd name="connsiteY564" fmla="*/ 988681 h 1104362"/>
                <a:gd name="connsiteX565" fmla="*/ 1709645 w 1885153"/>
                <a:gd name="connsiteY565" fmla="*/ 1009083 h 1104362"/>
                <a:gd name="connsiteX566" fmla="*/ 1712674 w 1885153"/>
                <a:gd name="connsiteY566" fmla="*/ 1027676 h 1104362"/>
                <a:gd name="connsiteX567" fmla="*/ 1715703 w 1885153"/>
                <a:gd name="connsiteY567" fmla="*/ 1044402 h 1104362"/>
                <a:gd name="connsiteX568" fmla="*/ 1718722 w 1885153"/>
                <a:gd name="connsiteY568" fmla="*/ 1059175 h 1104362"/>
                <a:gd name="connsiteX569" fmla="*/ 1721751 w 1885153"/>
                <a:gd name="connsiteY569" fmla="*/ 1071958 h 1104362"/>
                <a:gd name="connsiteX570" fmla="*/ 1724780 w 1885153"/>
                <a:gd name="connsiteY570" fmla="*/ 1082683 h 1104362"/>
                <a:gd name="connsiteX571" fmla="*/ 1727800 w 1885153"/>
                <a:gd name="connsiteY571" fmla="*/ 1091313 h 1104362"/>
                <a:gd name="connsiteX572" fmla="*/ 1730829 w 1885153"/>
                <a:gd name="connsiteY572" fmla="*/ 1097818 h 1104362"/>
                <a:gd name="connsiteX573" fmla="*/ 1733858 w 1885153"/>
                <a:gd name="connsiteY573" fmla="*/ 1102171 h 1104362"/>
                <a:gd name="connsiteX574" fmla="*/ 1736877 w 1885153"/>
                <a:gd name="connsiteY574" fmla="*/ 1104352 h 1104362"/>
                <a:gd name="connsiteX575" fmla="*/ 1739906 w 1885153"/>
                <a:gd name="connsiteY575" fmla="*/ 1104362 h 1104362"/>
                <a:gd name="connsiteX576" fmla="*/ 1742935 w 1885153"/>
                <a:gd name="connsiteY576" fmla="*/ 1102181 h 1104362"/>
                <a:gd name="connsiteX577" fmla="*/ 1745954 w 1885153"/>
                <a:gd name="connsiteY577" fmla="*/ 1097837 h 1104362"/>
                <a:gd name="connsiteX578" fmla="*/ 1748983 w 1885153"/>
                <a:gd name="connsiteY578" fmla="*/ 1091332 h 1104362"/>
                <a:gd name="connsiteX579" fmla="*/ 1752012 w 1885153"/>
                <a:gd name="connsiteY579" fmla="*/ 1082702 h 1104362"/>
                <a:gd name="connsiteX580" fmla="*/ 1755032 w 1885153"/>
                <a:gd name="connsiteY580" fmla="*/ 1071977 h 1104362"/>
                <a:gd name="connsiteX581" fmla="*/ 1758061 w 1885153"/>
                <a:gd name="connsiteY581" fmla="*/ 1059204 h 1104362"/>
                <a:gd name="connsiteX582" fmla="*/ 1761090 w 1885153"/>
                <a:gd name="connsiteY582" fmla="*/ 1044431 h 1104362"/>
                <a:gd name="connsiteX583" fmla="*/ 1764119 w 1885153"/>
                <a:gd name="connsiteY583" fmla="*/ 1027714 h 1104362"/>
                <a:gd name="connsiteX584" fmla="*/ 1767138 w 1885153"/>
                <a:gd name="connsiteY584" fmla="*/ 1009121 h 1104362"/>
                <a:gd name="connsiteX585" fmla="*/ 1770167 w 1885153"/>
                <a:gd name="connsiteY585" fmla="*/ 988719 h 1104362"/>
                <a:gd name="connsiteX586" fmla="*/ 1773196 w 1885153"/>
                <a:gd name="connsiteY586" fmla="*/ 966602 h 1104362"/>
                <a:gd name="connsiteX587" fmla="*/ 1776215 w 1885153"/>
                <a:gd name="connsiteY587" fmla="*/ 942846 h 1104362"/>
                <a:gd name="connsiteX588" fmla="*/ 1779244 w 1885153"/>
                <a:gd name="connsiteY588" fmla="*/ 917548 h 1104362"/>
                <a:gd name="connsiteX589" fmla="*/ 1782273 w 1885153"/>
                <a:gd name="connsiteY589" fmla="*/ 890802 h 1104362"/>
                <a:gd name="connsiteX590" fmla="*/ 1785293 w 1885153"/>
                <a:gd name="connsiteY590" fmla="*/ 862732 h 1104362"/>
                <a:gd name="connsiteX591" fmla="*/ 1788322 w 1885153"/>
                <a:gd name="connsiteY591" fmla="*/ 833433 h 1104362"/>
                <a:gd name="connsiteX592" fmla="*/ 1791351 w 1885153"/>
                <a:gd name="connsiteY592" fmla="*/ 803019 h 1104362"/>
                <a:gd name="connsiteX593" fmla="*/ 1794370 w 1885153"/>
                <a:gd name="connsiteY593" fmla="*/ 771616 h 1104362"/>
                <a:gd name="connsiteX594" fmla="*/ 1797399 w 1885153"/>
                <a:gd name="connsiteY594" fmla="*/ 739345 h 1104362"/>
                <a:gd name="connsiteX595" fmla="*/ 1800428 w 1885153"/>
                <a:gd name="connsiteY595" fmla="*/ 706341 h 1104362"/>
                <a:gd name="connsiteX596" fmla="*/ 1803447 w 1885153"/>
                <a:gd name="connsiteY596" fmla="*/ 672726 h 1104362"/>
                <a:gd name="connsiteX597" fmla="*/ 1806476 w 1885153"/>
                <a:gd name="connsiteY597" fmla="*/ 638635 h 1104362"/>
                <a:gd name="connsiteX598" fmla="*/ 1809505 w 1885153"/>
                <a:gd name="connsiteY598" fmla="*/ 604203 h 1104362"/>
                <a:gd name="connsiteX599" fmla="*/ 1812525 w 1885153"/>
                <a:gd name="connsiteY599" fmla="*/ 569566 h 1104362"/>
                <a:gd name="connsiteX600" fmla="*/ 1815554 w 1885153"/>
                <a:gd name="connsiteY600" fmla="*/ 534860 h 1104362"/>
                <a:gd name="connsiteX601" fmla="*/ 1818583 w 1885153"/>
                <a:gd name="connsiteY601" fmla="*/ 500223 h 1104362"/>
                <a:gd name="connsiteX602" fmla="*/ 1821602 w 1885153"/>
                <a:gd name="connsiteY602" fmla="*/ 465791 h 1104362"/>
                <a:gd name="connsiteX603" fmla="*/ 1824631 w 1885153"/>
                <a:gd name="connsiteY603" fmla="*/ 431699 h 1104362"/>
                <a:gd name="connsiteX604" fmla="*/ 1827660 w 1885153"/>
                <a:gd name="connsiteY604" fmla="*/ 398083 h 1104362"/>
                <a:gd name="connsiteX605" fmla="*/ 1830689 w 1885153"/>
                <a:gd name="connsiteY605" fmla="*/ 365075 h 1104362"/>
                <a:gd name="connsiteX606" fmla="*/ 1833708 w 1885153"/>
                <a:gd name="connsiteY606" fmla="*/ 332806 h 1104362"/>
                <a:gd name="connsiteX607" fmla="*/ 1836737 w 1885153"/>
                <a:gd name="connsiteY607" fmla="*/ 301402 h 1104362"/>
                <a:gd name="connsiteX608" fmla="*/ 1839766 w 1885153"/>
                <a:gd name="connsiteY608" fmla="*/ 270988 h 1104362"/>
                <a:gd name="connsiteX609" fmla="*/ 1842786 w 1885153"/>
                <a:gd name="connsiteY609" fmla="*/ 241685 h 1104362"/>
                <a:gd name="connsiteX610" fmla="*/ 1845815 w 1885153"/>
                <a:gd name="connsiteY610" fmla="*/ 213606 h 1104362"/>
                <a:gd name="connsiteX611" fmla="*/ 1848843 w 1885153"/>
                <a:gd name="connsiteY611" fmla="*/ 186862 h 1104362"/>
                <a:gd name="connsiteX612" fmla="*/ 1851863 w 1885153"/>
                <a:gd name="connsiteY612" fmla="*/ 161562 h 1104362"/>
                <a:gd name="connsiteX613" fmla="*/ 1854892 w 1885153"/>
                <a:gd name="connsiteY613" fmla="*/ 137803 h 1104362"/>
                <a:gd name="connsiteX614" fmla="*/ 1857921 w 1885153"/>
                <a:gd name="connsiteY614" fmla="*/ 115679 h 1104362"/>
                <a:gd name="connsiteX615" fmla="*/ 1860940 w 1885153"/>
                <a:gd name="connsiteY615" fmla="*/ 95278 h 1104362"/>
                <a:gd name="connsiteX616" fmla="*/ 1863969 w 1885153"/>
                <a:gd name="connsiteY616" fmla="*/ 76679 h 1104362"/>
                <a:gd name="connsiteX617" fmla="*/ 1866998 w 1885153"/>
                <a:gd name="connsiteY617" fmla="*/ 59958 h 1104362"/>
                <a:gd name="connsiteX618" fmla="*/ 1870018 w 1885153"/>
                <a:gd name="connsiteY618" fmla="*/ 45179 h 1104362"/>
                <a:gd name="connsiteX619" fmla="*/ 1873046 w 1885153"/>
                <a:gd name="connsiteY619" fmla="*/ 32401 h 1104362"/>
                <a:gd name="connsiteX620" fmla="*/ 1876076 w 1885153"/>
                <a:gd name="connsiteY620" fmla="*/ 21674 h 1104362"/>
                <a:gd name="connsiteX621" fmla="*/ 1879095 w 1885153"/>
                <a:gd name="connsiteY621" fmla="*/ 13041 h 1104362"/>
                <a:gd name="connsiteX622" fmla="*/ 1882124 w 1885153"/>
                <a:gd name="connsiteY622" fmla="*/ 6535 h 1104362"/>
                <a:gd name="connsiteX623" fmla="*/ 1885153 w 1885153"/>
                <a:gd name="connsiteY623" fmla="*/ 2184 h 1104362"/>
                <a:gd name="connsiteX0" fmla="*/ 0 w 1882124"/>
                <a:gd name="connsiteY0" fmla="*/ 552179 h 1104362"/>
                <a:gd name="connsiteX1" fmla="*/ 3026 w 1882124"/>
                <a:gd name="connsiteY1" fmla="*/ 552179 h 1104362"/>
                <a:gd name="connsiteX2" fmla="*/ 6051 w 1882124"/>
                <a:gd name="connsiteY2" fmla="*/ 552179 h 1104362"/>
                <a:gd name="connsiteX3" fmla="*/ 9077 w 1882124"/>
                <a:gd name="connsiteY3" fmla="*/ 552179 h 1104362"/>
                <a:gd name="connsiteX4" fmla="*/ 12103 w 1882124"/>
                <a:gd name="connsiteY4" fmla="*/ 552179 h 1104362"/>
                <a:gd name="connsiteX5" fmla="*/ 15129 w 1882124"/>
                <a:gd name="connsiteY5" fmla="*/ 552179 h 1104362"/>
                <a:gd name="connsiteX6" fmla="*/ 18156 w 1882124"/>
                <a:gd name="connsiteY6" fmla="*/ 552179 h 1104362"/>
                <a:gd name="connsiteX7" fmla="*/ 21182 w 1882124"/>
                <a:gd name="connsiteY7" fmla="*/ 552179 h 1104362"/>
                <a:gd name="connsiteX8" fmla="*/ 24207 w 1882124"/>
                <a:gd name="connsiteY8" fmla="*/ 552179 h 1104362"/>
                <a:gd name="connsiteX9" fmla="*/ 27233 w 1882124"/>
                <a:gd name="connsiteY9" fmla="*/ 552179 h 1104362"/>
                <a:gd name="connsiteX10" fmla="*/ 30259 w 1882124"/>
                <a:gd name="connsiteY10" fmla="*/ 552179 h 1104362"/>
                <a:gd name="connsiteX11" fmla="*/ 33285 w 1882124"/>
                <a:gd name="connsiteY11" fmla="*/ 552179 h 1104362"/>
                <a:gd name="connsiteX12" fmla="*/ 36311 w 1882124"/>
                <a:gd name="connsiteY12" fmla="*/ 552179 h 1104362"/>
                <a:gd name="connsiteX13" fmla="*/ 39337 w 1882124"/>
                <a:gd name="connsiteY13" fmla="*/ 552179 h 1104362"/>
                <a:gd name="connsiteX14" fmla="*/ 42362 w 1882124"/>
                <a:gd name="connsiteY14" fmla="*/ 552179 h 1104362"/>
                <a:gd name="connsiteX15" fmla="*/ 45389 w 1882124"/>
                <a:gd name="connsiteY15" fmla="*/ 552179 h 1104362"/>
                <a:gd name="connsiteX16" fmla="*/ 48415 w 1882124"/>
                <a:gd name="connsiteY16" fmla="*/ 552179 h 1104362"/>
                <a:gd name="connsiteX17" fmla="*/ 51441 w 1882124"/>
                <a:gd name="connsiteY17" fmla="*/ 552179 h 1104362"/>
                <a:gd name="connsiteX18" fmla="*/ 54467 w 1882124"/>
                <a:gd name="connsiteY18" fmla="*/ 552179 h 1104362"/>
                <a:gd name="connsiteX19" fmla="*/ 57492 w 1882124"/>
                <a:gd name="connsiteY19" fmla="*/ 552179 h 1104362"/>
                <a:gd name="connsiteX20" fmla="*/ 60518 w 1882124"/>
                <a:gd name="connsiteY20" fmla="*/ 552179 h 1104362"/>
                <a:gd name="connsiteX21" fmla="*/ 63544 w 1882124"/>
                <a:gd name="connsiteY21" fmla="*/ 552179 h 1104362"/>
                <a:gd name="connsiteX22" fmla="*/ 66570 w 1882124"/>
                <a:gd name="connsiteY22" fmla="*/ 552179 h 1104362"/>
                <a:gd name="connsiteX23" fmla="*/ 69596 w 1882124"/>
                <a:gd name="connsiteY23" fmla="*/ 552179 h 1104362"/>
                <a:gd name="connsiteX24" fmla="*/ 72622 w 1882124"/>
                <a:gd name="connsiteY24" fmla="*/ 552179 h 1104362"/>
                <a:gd name="connsiteX25" fmla="*/ 75648 w 1882124"/>
                <a:gd name="connsiteY25" fmla="*/ 552179 h 1104362"/>
                <a:gd name="connsiteX26" fmla="*/ 78674 w 1882124"/>
                <a:gd name="connsiteY26" fmla="*/ 552179 h 1104362"/>
                <a:gd name="connsiteX27" fmla="*/ 81700 w 1882124"/>
                <a:gd name="connsiteY27" fmla="*/ 552179 h 1104362"/>
                <a:gd name="connsiteX28" fmla="*/ 84726 w 1882124"/>
                <a:gd name="connsiteY28" fmla="*/ 552179 h 1104362"/>
                <a:gd name="connsiteX29" fmla="*/ 87752 w 1882124"/>
                <a:gd name="connsiteY29" fmla="*/ 552179 h 1104362"/>
                <a:gd name="connsiteX30" fmla="*/ 90778 w 1882124"/>
                <a:gd name="connsiteY30" fmla="*/ 552179 h 1104362"/>
                <a:gd name="connsiteX31" fmla="*/ 93803 w 1882124"/>
                <a:gd name="connsiteY31" fmla="*/ 552179 h 1104362"/>
                <a:gd name="connsiteX32" fmla="*/ 96829 w 1882124"/>
                <a:gd name="connsiteY32" fmla="*/ 552179 h 1104362"/>
                <a:gd name="connsiteX33" fmla="*/ 99855 w 1882124"/>
                <a:gd name="connsiteY33" fmla="*/ 552179 h 1104362"/>
                <a:gd name="connsiteX34" fmla="*/ 102881 w 1882124"/>
                <a:gd name="connsiteY34" fmla="*/ 552179 h 1104362"/>
                <a:gd name="connsiteX35" fmla="*/ 105907 w 1882124"/>
                <a:gd name="connsiteY35" fmla="*/ 552179 h 1104362"/>
                <a:gd name="connsiteX36" fmla="*/ 108933 w 1882124"/>
                <a:gd name="connsiteY36" fmla="*/ 552179 h 1104362"/>
                <a:gd name="connsiteX37" fmla="*/ 111959 w 1882124"/>
                <a:gd name="connsiteY37" fmla="*/ 552179 h 1104362"/>
                <a:gd name="connsiteX38" fmla="*/ 114985 w 1882124"/>
                <a:gd name="connsiteY38" fmla="*/ 552179 h 1104362"/>
                <a:gd name="connsiteX39" fmla="*/ 118011 w 1882124"/>
                <a:gd name="connsiteY39" fmla="*/ 552179 h 1104362"/>
                <a:gd name="connsiteX40" fmla="*/ 121037 w 1882124"/>
                <a:gd name="connsiteY40" fmla="*/ 552179 h 1104362"/>
                <a:gd name="connsiteX41" fmla="*/ 124063 w 1882124"/>
                <a:gd name="connsiteY41" fmla="*/ 552179 h 1104362"/>
                <a:gd name="connsiteX42" fmla="*/ 127088 w 1882124"/>
                <a:gd name="connsiteY42" fmla="*/ 552179 h 1104362"/>
                <a:gd name="connsiteX43" fmla="*/ 130114 w 1882124"/>
                <a:gd name="connsiteY43" fmla="*/ 552179 h 1104362"/>
                <a:gd name="connsiteX44" fmla="*/ 133140 w 1882124"/>
                <a:gd name="connsiteY44" fmla="*/ 552179 h 1104362"/>
                <a:gd name="connsiteX45" fmla="*/ 136167 w 1882124"/>
                <a:gd name="connsiteY45" fmla="*/ 552179 h 1104362"/>
                <a:gd name="connsiteX46" fmla="*/ 139193 w 1882124"/>
                <a:gd name="connsiteY46" fmla="*/ 552179 h 1104362"/>
                <a:gd name="connsiteX47" fmla="*/ 142218 w 1882124"/>
                <a:gd name="connsiteY47" fmla="*/ 552179 h 1104362"/>
                <a:gd name="connsiteX48" fmla="*/ 145244 w 1882124"/>
                <a:gd name="connsiteY48" fmla="*/ 552179 h 1104362"/>
                <a:gd name="connsiteX49" fmla="*/ 148270 w 1882124"/>
                <a:gd name="connsiteY49" fmla="*/ 552179 h 1104362"/>
                <a:gd name="connsiteX50" fmla="*/ 151296 w 1882124"/>
                <a:gd name="connsiteY50" fmla="*/ 552179 h 1104362"/>
                <a:gd name="connsiteX51" fmla="*/ 154322 w 1882124"/>
                <a:gd name="connsiteY51" fmla="*/ 552179 h 1104362"/>
                <a:gd name="connsiteX52" fmla="*/ 157348 w 1882124"/>
                <a:gd name="connsiteY52" fmla="*/ 552179 h 1104362"/>
                <a:gd name="connsiteX53" fmla="*/ 160373 w 1882124"/>
                <a:gd name="connsiteY53" fmla="*/ 552179 h 1104362"/>
                <a:gd name="connsiteX54" fmla="*/ 163399 w 1882124"/>
                <a:gd name="connsiteY54" fmla="*/ 552179 h 1104362"/>
                <a:gd name="connsiteX55" fmla="*/ 166426 w 1882124"/>
                <a:gd name="connsiteY55" fmla="*/ 552179 h 1104362"/>
                <a:gd name="connsiteX56" fmla="*/ 169452 w 1882124"/>
                <a:gd name="connsiteY56" fmla="*/ 552179 h 1104362"/>
                <a:gd name="connsiteX57" fmla="*/ 172478 w 1882124"/>
                <a:gd name="connsiteY57" fmla="*/ 552179 h 1104362"/>
                <a:gd name="connsiteX58" fmla="*/ 175504 w 1882124"/>
                <a:gd name="connsiteY58" fmla="*/ 552179 h 1104362"/>
                <a:gd name="connsiteX59" fmla="*/ 178529 w 1882124"/>
                <a:gd name="connsiteY59" fmla="*/ 552179 h 1104362"/>
                <a:gd name="connsiteX60" fmla="*/ 181555 w 1882124"/>
                <a:gd name="connsiteY60" fmla="*/ 552179 h 1104362"/>
                <a:gd name="connsiteX61" fmla="*/ 184581 w 1882124"/>
                <a:gd name="connsiteY61" fmla="*/ 552179 h 1104362"/>
                <a:gd name="connsiteX62" fmla="*/ 187607 w 1882124"/>
                <a:gd name="connsiteY62" fmla="*/ 552179 h 1104362"/>
                <a:gd name="connsiteX63" fmla="*/ 190633 w 1882124"/>
                <a:gd name="connsiteY63" fmla="*/ 552179 h 1104362"/>
                <a:gd name="connsiteX64" fmla="*/ 193659 w 1882124"/>
                <a:gd name="connsiteY64" fmla="*/ 552179 h 1104362"/>
                <a:gd name="connsiteX65" fmla="*/ 196685 w 1882124"/>
                <a:gd name="connsiteY65" fmla="*/ 552179 h 1104362"/>
                <a:gd name="connsiteX66" fmla="*/ 199711 w 1882124"/>
                <a:gd name="connsiteY66" fmla="*/ 552179 h 1104362"/>
                <a:gd name="connsiteX67" fmla="*/ 202737 w 1882124"/>
                <a:gd name="connsiteY67" fmla="*/ 552179 h 1104362"/>
                <a:gd name="connsiteX68" fmla="*/ 205763 w 1882124"/>
                <a:gd name="connsiteY68" fmla="*/ 552179 h 1104362"/>
                <a:gd name="connsiteX69" fmla="*/ 208789 w 1882124"/>
                <a:gd name="connsiteY69" fmla="*/ 552179 h 1104362"/>
                <a:gd name="connsiteX70" fmla="*/ 211814 w 1882124"/>
                <a:gd name="connsiteY70" fmla="*/ 552179 h 1104362"/>
                <a:gd name="connsiteX71" fmla="*/ 214840 w 1882124"/>
                <a:gd name="connsiteY71" fmla="*/ 552179 h 1104362"/>
                <a:gd name="connsiteX72" fmla="*/ 217866 w 1882124"/>
                <a:gd name="connsiteY72" fmla="*/ 552179 h 1104362"/>
                <a:gd name="connsiteX73" fmla="*/ 220892 w 1882124"/>
                <a:gd name="connsiteY73" fmla="*/ 552179 h 1104362"/>
                <a:gd name="connsiteX74" fmla="*/ 223918 w 1882124"/>
                <a:gd name="connsiteY74" fmla="*/ 552179 h 1104362"/>
                <a:gd name="connsiteX75" fmla="*/ 226945 w 1882124"/>
                <a:gd name="connsiteY75" fmla="*/ 552179 h 1104362"/>
                <a:gd name="connsiteX76" fmla="*/ 229970 w 1882124"/>
                <a:gd name="connsiteY76" fmla="*/ 552179 h 1104362"/>
                <a:gd name="connsiteX77" fmla="*/ 232996 w 1882124"/>
                <a:gd name="connsiteY77" fmla="*/ 552179 h 1104362"/>
                <a:gd name="connsiteX78" fmla="*/ 236022 w 1882124"/>
                <a:gd name="connsiteY78" fmla="*/ 552179 h 1104362"/>
                <a:gd name="connsiteX79" fmla="*/ 239048 w 1882124"/>
                <a:gd name="connsiteY79" fmla="*/ 552179 h 1104362"/>
                <a:gd name="connsiteX80" fmla="*/ 242074 w 1882124"/>
                <a:gd name="connsiteY80" fmla="*/ 552179 h 1104362"/>
                <a:gd name="connsiteX81" fmla="*/ 245099 w 1882124"/>
                <a:gd name="connsiteY81" fmla="*/ 552179 h 1104362"/>
                <a:gd name="connsiteX82" fmla="*/ 248125 w 1882124"/>
                <a:gd name="connsiteY82" fmla="*/ 552179 h 1104362"/>
                <a:gd name="connsiteX83" fmla="*/ 251151 w 1882124"/>
                <a:gd name="connsiteY83" fmla="*/ 552179 h 1104362"/>
                <a:gd name="connsiteX84" fmla="*/ 254177 w 1882124"/>
                <a:gd name="connsiteY84" fmla="*/ 552179 h 1104362"/>
                <a:gd name="connsiteX85" fmla="*/ 257204 w 1882124"/>
                <a:gd name="connsiteY85" fmla="*/ 552179 h 1104362"/>
                <a:gd name="connsiteX86" fmla="*/ 260230 w 1882124"/>
                <a:gd name="connsiteY86" fmla="*/ 552179 h 1104362"/>
                <a:gd name="connsiteX87" fmla="*/ 263255 w 1882124"/>
                <a:gd name="connsiteY87" fmla="*/ 552179 h 1104362"/>
                <a:gd name="connsiteX88" fmla="*/ 266281 w 1882124"/>
                <a:gd name="connsiteY88" fmla="*/ 552179 h 1104362"/>
                <a:gd name="connsiteX89" fmla="*/ 269307 w 1882124"/>
                <a:gd name="connsiteY89" fmla="*/ 552179 h 1104362"/>
                <a:gd name="connsiteX90" fmla="*/ 272333 w 1882124"/>
                <a:gd name="connsiteY90" fmla="*/ 552179 h 1104362"/>
                <a:gd name="connsiteX91" fmla="*/ 275359 w 1882124"/>
                <a:gd name="connsiteY91" fmla="*/ 552179 h 1104362"/>
                <a:gd name="connsiteX92" fmla="*/ 278385 w 1882124"/>
                <a:gd name="connsiteY92" fmla="*/ 552179 h 1104362"/>
                <a:gd name="connsiteX93" fmla="*/ 281410 w 1882124"/>
                <a:gd name="connsiteY93" fmla="*/ 552179 h 1104362"/>
                <a:gd name="connsiteX94" fmla="*/ 284437 w 1882124"/>
                <a:gd name="connsiteY94" fmla="*/ 552179 h 1104362"/>
                <a:gd name="connsiteX95" fmla="*/ 287463 w 1882124"/>
                <a:gd name="connsiteY95" fmla="*/ 552179 h 1104362"/>
                <a:gd name="connsiteX96" fmla="*/ 290489 w 1882124"/>
                <a:gd name="connsiteY96" fmla="*/ 552179 h 1104362"/>
                <a:gd name="connsiteX97" fmla="*/ 293515 w 1882124"/>
                <a:gd name="connsiteY97" fmla="*/ 552179 h 1104362"/>
                <a:gd name="connsiteX98" fmla="*/ 296540 w 1882124"/>
                <a:gd name="connsiteY98" fmla="*/ 552179 h 1104362"/>
                <a:gd name="connsiteX99" fmla="*/ 299566 w 1882124"/>
                <a:gd name="connsiteY99" fmla="*/ 552179 h 1104362"/>
                <a:gd name="connsiteX100" fmla="*/ 302592 w 1882124"/>
                <a:gd name="connsiteY100" fmla="*/ 534826 h 1104362"/>
                <a:gd name="connsiteX101" fmla="*/ 305618 w 1882124"/>
                <a:gd name="connsiteY101" fmla="*/ 500188 h 1104362"/>
                <a:gd name="connsiteX102" fmla="*/ 308644 w 1882124"/>
                <a:gd name="connsiteY102" fmla="*/ 465756 h 1104362"/>
                <a:gd name="connsiteX103" fmla="*/ 311670 w 1882124"/>
                <a:gd name="connsiteY103" fmla="*/ 431665 h 1104362"/>
                <a:gd name="connsiteX104" fmla="*/ 314695 w 1882124"/>
                <a:gd name="connsiteY104" fmla="*/ 398050 h 1104362"/>
                <a:gd name="connsiteX105" fmla="*/ 317722 w 1882124"/>
                <a:gd name="connsiteY105" fmla="*/ 365043 h 1104362"/>
                <a:gd name="connsiteX106" fmla="*/ 320748 w 1882124"/>
                <a:gd name="connsiteY106" fmla="*/ 332774 h 1104362"/>
                <a:gd name="connsiteX107" fmla="*/ 323774 w 1882124"/>
                <a:gd name="connsiteY107" fmla="*/ 301372 h 1104362"/>
                <a:gd name="connsiteX108" fmla="*/ 326800 w 1882124"/>
                <a:gd name="connsiteY108" fmla="*/ 270959 h 1104362"/>
                <a:gd name="connsiteX109" fmla="*/ 329826 w 1882124"/>
                <a:gd name="connsiteY109" fmla="*/ 241656 h 1104362"/>
                <a:gd name="connsiteX110" fmla="*/ 332851 w 1882124"/>
                <a:gd name="connsiteY110" fmla="*/ 213578 h 1104362"/>
                <a:gd name="connsiteX111" fmla="*/ 335877 w 1882124"/>
                <a:gd name="connsiteY111" fmla="*/ 186837 h 1104362"/>
                <a:gd name="connsiteX112" fmla="*/ 338903 w 1882124"/>
                <a:gd name="connsiteY112" fmla="*/ 161537 h 1104362"/>
                <a:gd name="connsiteX113" fmla="*/ 341929 w 1882124"/>
                <a:gd name="connsiteY113" fmla="*/ 137780 h 1104362"/>
                <a:gd name="connsiteX114" fmla="*/ 344955 w 1882124"/>
                <a:gd name="connsiteY114" fmla="*/ 115657 h 1104362"/>
                <a:gd name="connsiteX115" fmla="*/ 347982 w 1882124"/>
                <a:gd name="connsiteY115" fmla="*/ 95258 h 1104362"/>
                <a:gd name="connsiteX116" fmla="*/ 351007 w 1882124"/>
                <a:gd name="connsiteY116" fmla="*/ 76662 h 1104362"/>
                <a:gd name="connsiteX117" fmla="*/ 354033 w 1882124"/>
                <a:gd name="connsiteY117" fmla="*/ 59942 h 1104362"/>
                <a:gd name="connsiteX118" fmla="*/ 357059 w 1882124"/>
                <a:gd name="connsiteY118" fmla="*/ 45165 h 1104362"/>
                <a:gd name="connsiteX119" fmla="*/ 360085 w 1882124"/>
                <a:gd name="connsiteY119" fmla="*/ 32389 h 1104362"/>
                <a:gd name="connsiteX120" fmla="*/ 363111 w 1882124"/>
                <a:gd name="connsiteY120" fmla="*/ 21665 h 1104362"/>
                <a:gd name="connsiteX121" fmla="*/ 366136 w 1882124"/>
                <a:gd name="connsiteY121" fmla="*/ 13033 h 1104362"/>
                <a:gd name="connsiteX122" fmla="*/ 369162 w 1882124"/>
                <a:gd name="connsiteY122" fmla="*/ 6530 h 1104362"/>
                <a:gd name="connsiteX123" fmla="*/ 372188 w 1882124"/>
                <a:gd name="connsiteY123" fmla="*/ 2180 h 1104362"/>
                <a:gd name="connsiteX124" fmla="*/ 375214 w 1882124"/>
                <a:gd name="connsiteY124" fmla="*/ 1 h 1104362"/>
                <a:gd name="connsiteX125" fmla="*/ 378241 w 1882124"/>
                <a:gd name="connsiteY125" fmla="*/ 1 h 1104362"/>
                <a:gd name="connsiteX126" fmla="*/ 381267 w 1882124"/>
                <a:gd name="connsiteY126" fmla="*/ 2180 h 1104362"/>
                <a:gd name="connsiteX127" fmla="*/ 384292 w 1882124"/>
                <a:gd name="connsiteY127" fmla="*/ 6530 h 1104362"/>
                <a:gd name="connsiteX128" fmla="*/ 387318 w 1882124"/>
                <a:gd name="connsiteY128" fmla="*/ 13033 h 1104362"/>
                <a:gd name="connsiteX129" fmla="*/ 390344 w 1882124"/>
                <a:gd name="connsiteY129" fmla="*/ 21665 h 1104362"/>
                <a:gd name="connsiteX130" fmla="*/ 393370 w 1882124"/>
                <a:gd name="connsiteY130" fmla="*/ 32389 h 1104362"/>
                <a:gd name="connsiteX131" fmla="*/ 396396 w 1882124"/>
                <a:gd name="connsiteY131" fmla="*/ 45165 h 1104362"/>
                <a:gd name="connsiteX132" fmla="*/ 399421 w 1882124"/>
                <a:gd name="connsiteY132" fmla="*/ 59942 h 1104362"/>
                <a:gd name="connsiteX133" fmla="*/ 402447 w 1882124"/>
                <a:gd name="connsiteY133" fmla="*/ 76662 h 1104362"/>
                <a:gd name="connsiteX134" fmla="*/ 405474 w 1882124"/>
                <a:gd name="connsiteY134" fmla="*/ 95258 h 1104362"/>
                <a:gd name="connsiteX135" fmla="*/ 408500 w 1882124"/>
                <a:gd name="connsiteY135" fmla="*/ 115657 h 1104362"/>
                <a:gd name="connsiteX136" fmla="*/ 411526 w 1882124"/>
                <a:gd name="connsiteY136" fmla="*/ 137780 h 1104362"/>
                <a:gd name="connsiteX137" fmla="*/ 414552 w 1882124"/>
                <a:gd name="connsiteY137" fmla="*/ 161537 h 1104362"/>
                <a:gd name="connsiteX138" fmla="*/ 417577 w 1882124"/>
                <a:gd name="connsiteY138" fmla="*/ 186837 h 1104362"/>
                <a:gd name="connsiteX139" fmla="*/ 420603 w 1882124"/>
                <a:gd name="connsiteY139" fmla="*/ 213578 h 1104362"/>
                <a:gd name="connsiteX140" fmla="*/ 423629 w 1882124"/>
                <a:gd name="connsiteY140" fmla="*/ 241656 h 1104362"/>
                <a:gd name="connsiteX141" fmla="*/ 426655 w 1882124"/>
                <a:gd name="connsiteY141" fmla="*/ 270959 h 1104362"/>
                <a:gd name="connsiteX142" fmla="*/ 429681 w 1882124"/>
                <a:gd name="connsiteY142" fmla="*/ 301372 h 1104362"/>
                <a:gd name="connsiteX143" fmla="*/ 432707 w 1882124"/>
                <a:gd name="connsiteY143" fmla="*/ 332774 h 1104362"/>
                <a:gd name="connsiteX144" fmla="*/ 435733 w 1882124"/>
                <a:gd name="connsiteY144" fmla="*/ 365043 h 1104362"/>
                <a:gd name="connsiteX145" fmla="*/ 438759 w 1882124"/>
                <a:gd name="connsiteY145" fmla="*/ 398050 h 1104362"/>
                <a:gd name="connsiteX146" fmla="*/ 441785 w 1882124"/>
                <a:gd name="connsiteY146" fmla="*/ 431665 h 1104362"/>
                <a:gd name="connsiteX147" fmla="*/ 444811 w 1882124"/>
                <a:gd name="connsiteY147" fmla="*/ 465756 h 1104362"/>
                <a:gd name="connsiteX148" fmla="*/ 447837 w 1882124"/>
                <a:gd name="connsiteY148" fmla="*/ 500188 h 1104362"/>
                <a:gd name="connsiteX149" fmla="*/ 450863 w 1882124"/>
                <a:gd name="connsiteY149" fmla="*/ 534826 h 1104362"/>
                <a:gd name="connsiteX150" fmla="*/ 453888 w 1882124"/>
                <a:gd name="connsiteY150" fmla="*/ 569531 h 1104362"/>
                <a:gd name="connsiteX151" fmla="*/ 456914 w 1882124"/>
                <a:gd name="connsiteY151" fmla="*/ 604169 h 1104362"/>
                <a:gd name="connsiteX152" fmla="*/ 459940 w 1882124"/>
                <a:gd name="connsiteY152" fmla="*/ 638601 h 1104362"/>
                <a:gd name="connsiteX153" fmla="*/ 462966 w 1882124"/>
                <a:gd name="connsiteY153" fmla="*/ 672692 h 1104362"/>
                <a:gd name="connsiteX154" fmla="*/ 465992 w 1882124"/>
                <a:gd name="connsiteY154" fmla="*/ 706312 h 1104362"/>
                <a:gd name="connsiteX155" fmla="*/ 469018 w 1882124"/>
                <a:gd name="connsiteY155" fmla="*/ 739316 h 1104362"/>
                <a:gd name="connsiteX156" fmla="*/ 472044 w 1882124"/>
                <a:gd name="connsiteY156" fmla="*/ 771587 h 1104362"/>
                <a:gd name="connsiteX157" fmla="*/ 475070 w 1882124"/>
                <a:gd name="connsiteY157" fmla="*/ 802981 h 1104362"/>
                <a:gd name="connsiteX158" fmla="*/ 478096 w 1882124"/>
                <a:gd name="connsiteY158" fmla="*/ 833395 h 1104362"/>
                <a:gd name="connsiteX159" fmla="*/ 481122 w 1882124"/>
                <a:gd name="connsiteY159" fmla="*/ 862703 h 1104362"/>
                <a:gd name="connsiteX160" fmla="*/ 484149 w 1882124"/>
                <a:gd name="connsiteY160" fmla="*/ 890783 h 1104362"/>
                <a:gd name="connsiteX161" fmla="*/ 487178 w 1882124"/>
                <a:gd name="connsiteY161" fmla="*/ 917519 h 1104362"/>
                <a:gd name="connsiteX162" fmla="*/ 490197 w 1882124"/>
                <a:gd name="connsiteY162" fmla="*/ 942818 h 1104362"/>
                <a:gd name="connsiteX163" fmla="*/ 493226 w 1882124"/>
                <a:gd name="connsiteY163" fmla="*/ 966573 h 1104362"/>
                <a:gd name="connsiteX164" fmla="*/ 496255 w 1882124"/>
                <a:gd name="connsiteY164" fmla="*/ 988700 h 1104362"/>
                <a:gd name="connsiteX165" fmla="*/ 499275 w 1882124"/>
                <a:gd name="connsiteY165" fmla="*/ 1009102 h 1104362"/>
                <a:gd name="connsiteX166" fmla="*/ 502304 w 1882124"/>
                <a:gd name="connsiteY166" fmla="*/ 1027695 h 1104362"/>
                <a:gd name="connsiteX167" fmla="*/ 505333 w 1882124"/>
                <a:gd name="connsiteY167" fmla="*/ 1044412 h 1104362"/>
                <a:gd name="connsiteX168" fmla="*/ 508352 w 1882124"/>
                <a:gd name="connsiteY168" fmla="*/ 1059194 h 1104362"/>
                <a:gd name="connsiteX169" fmla="*/ 511381 w 1882124"/>
                <a:gd name="connsiteY169" fmla="*/ 1071967 h 1104362"/>
                <a:gd name="connsiteX170" fmla="*/ 514410 w 1882124"/>
                <a:gd name="connsiteY170" fmla="*/ 1082692 h 1104362"/>
                <a:gd name="connsiteX171" fmla="*/ 517429 w 1882124"/>
                <a:gd name="connsiteY171" fmla="*/ 1091322 h 1104362"/>
                <a:gd name="connsiteX172" fmla="*/ 520458 w 1882124"/>
                <a:gd name="connsiteY172" fmla="*/ 1097828 h 1104362"/>
                <a:gd name="connsiteX173" fmla="*/ 523487 w 1882124"/>
                <a:gd name="connsiteY173" fmla="*/ 1102181 h 1104362"/>
                <a:gd name="connsiteX174" fmla="*/ 526507 w 1882124"/>
                <a:gd name="connsiteY174" fmla="*/ 1104352 h 1104362"/>
                <a:gd name="connsiteX175" fmla="*/ 529536 w 1882124"/>
                <a:gd name="connsiteY175" fmla="*/ 1104352 h 1104362"/>
                <a:gd name="connsiteX176" fmla="*/ 532565 w 1882124"/>
                <a:gd name="connsiteY176" fmla="*/ 1102181 h 1104362"/>
                <a:gd name="connsiteX177" fmla="*/ 535594 w 1882124"/>
                <a:gd name="connsiteY177" fmla="*/ 1097828 h 1104362"/>
                <a:gd name="connsiteX178" fmla="*/ 538613 w 1882124"/>
                <a:gd name="connsiteY178" fmla="*/ 1091322 h 1104362"/>
                <a:gd name="connsiteX179" fmla="*/ 541642 w 1882124"/>
                <a:gd name="connsiteY179" fmla="*/ 1082692 h 1104362"/>
                <a:gd name="connsiteX180" fmla="*/ 544671 w 1882124"/>
                <a:gd name="connsiteY180" fmla="*/ 1071967 h 1104362"/>
                <a:gd name="connsiteX181" fmla="*/ 547690 w 1882124"/>
                <a:gd name="connsiteY181" fmla="*/ 1059194 h 1104362"/>
                <a:gd name="connsiteX182" fmla="*/ 550719 w 1882124"/>
                <a:gd name="connsiteY182" fmla="*/ 1044412 h 1104362"/>
                <a:gd name="connsiteX183" fmla="*/ 553739 w 1882124"/>
                <a:gd name="connsiteY183" fmla="*/ 1027695 h 1104362"/>
                <a:gd name="connsiteX184" fmla="*/ 556768 w 1882124"/>
                <a:gd name="connsiteY184" fmla="*/ 1009102 h 1104362"/>
                <a:gd name="connsiteX185" fmla="*/ 559797 w 1882124"/>
                <a:gd name="connsiteY185" fmla="*/ 988700 h 1104362"/>
                <a:gd name="connsiteX186" fmla="*/ 562826 w 1882124"/>
                <a:gd name="connsiteY186" fmla="*/ 966573 h 1104362"/>
                <a:gd name="connsiteX187" fmla="*/ 565845 w 1882124"/>
                <a:gd name="connsiteY187" fmla="*/ 942818 h 1104362"/>
                <a:gd name="connsiteX188" fmla="*/ 568874 w 1882124"/>
                <a:gd name="connsiteY188" fmla="*/ 917519 h 1104362"/>
                <a:gd name="connsiteX189" fmla="*/ 571903 w 1882124"/>
                <a:gd name="connsiteY189" fmla="*/ 890783 h 1104362"/>
                <a:gd name="connsiteX190" fmla="*/ 574922 w 1882124"/>
                <a:gd name="connsiteY190" fmla="*/ 862703 h 1104362"/>
                <a:gd name="connsiteX191" fmla="*/ 577951 w 1882124"/>
                <a:gd name="connsiteY191" fmla="*/ 833395 h 1104362"/>
                <a:gd name="connsiteX192" fmla="*/ 580980 w 1882124"/>
                <a:gd name="connsiteY192" fmla="*/ 802981 h 1104362"/>
                <a:gd name="connsiteX193" fmla="*/ 584000 w 1882124"/>
                <a:gd name="connsiteY193" fmla="*/ 771587 h 1104362"/>
                <a:gd name="connsiteX194" fmla="*/ 587029 w 1882124"/>
                <a:gd name="connsiteY194" fmla="*/ 739316 h 1104362"/>
                <a:gd name="connsiteX195" fmla="*/ 590058 w 1882124"/>
                <a:gd name="connsiteY195" fmla="*/ 706312 h 1104362"/>
                <a:gd name="connsiteX196" fmla="*/ 593077 w 1882124"/>
                <a:gd name="connsiteY196" fmla="*/ 672692 h 1104362"/>
                <a:gd name="connsiteX197" fmla="*/ 596106 w 1882124"/>
                <a:gd name="connsiteY197" fmla="*/ 638601 h 1104362"/>
                <a:gd name="connsiteX198" fmla="*/ 599135 w 1882124"/>
                <a:gd name="connsiteY198" fmla="*/ 604169 h 1104362"/>
                <a:gd name="connsiteX199" fmla="*/ 602154 w 1882124"/>
                <a:gd name="connsiteY199" fmla="*/ 569531 h 1104362"/>
                <a:gd name="connsiteX200" fmla="*/ 605183 w 1882124"/>
                <a:gd name="connsiteY200" fmla="*/ 534826 h 1104362"/>
                <a:gd name="connsiteX201" fmla="*/ 608212 w 1882124"/>
                <a:gd name="connsiteY201" fmla="*/ 500188 h 1104362"/>
                <a:gd name="connsiteX202" fmla="*/ 611241 w 1882124"/>
                <a:gd name="connsiteY202" fmla="*/ 465756 h 1104362"/>
                <a:gd name="connsiteX203" fmla="*/ 614261 w 1882124"/>
                <a:gd name="connsiteY203" fmla="*/ 431665 h 1104362"/>
                <a:gd name="connsiteX204" fmla="*/ 617290 w 1882124"/>
                <a:gd name="connsiteY204" fmla="*/ 398050 h 1104362"/>
                <a:gd name="connsiteX205" fmla="*/ 620318 w 1882124"/>
                <a:gd name="connsiteY205" fmla="*/ 365043 h 1104362"/>
                <a:gd name="connsiteX206" fmla="*/ 623338 w 1882124"/>
                <a:gd name="connsiteY206" fmla="*/ 332774 h 1104362"/>
                <a:gd name="connsiteX207" fmla="*/ 626367 w 1882124"/>
                <a:gd name="connsiteY207" fmla="*/ 301372 h 1104362"/>
                <a:gd name="connsiteX208" fmla="*/ 629396 w 1882124"/>
                <a:gd name="connsiteY208" fmla="*/ 270959 h 1104362"/>
                <a:gd name="connsiteX209" fmla="*/ 632415 w 1882124"/>
                <a:gd name="connsiteY209" fmla="*/ 241656 h 1104362"/>
                <a:gd name="connsiteX210" fmla="*/ 635444 w 1882124"/>
                <a:gd name="connsiteY210" fmla="*/ 213578 h 1104362"/>
                <a:gd name="connsiteX211" fmla="*/ 638473 w 1882124"/>
                <a:gd name="connsiteY211" fmla="*/ 186837 h 1104362"/>
                <a:gd name="connsiteX212" fmla="*/ 641493 w 1882124"/>
                <a:gd name="connsiteY212" fmla="*/ 161537 h 1104362"/>
                <a:gd name="connsiteX213" fmla="*/ 644522 w 1882124"/>
                <a:gd name="connsiteY213" fmla="*/ 137780 h 1104362"/>
                <a:gd name="connsiteX214" fmla="*/ 647550 w 1882124"/>
                <a:gd name="connsiteY214" fmla="*/ 115657 h 1104362"/>
                <a:gd name="connsiteX215" fmla="*/ 650570 w 1882124"/>
                <a:gd name="connsiteY215" fmla="*/ 95258 h 1104362"/>
                <a:gd name="connsiteX216" fmla="*/ 653599 w 1882124"/>
                <a:gd name="connsiteY216" fmla="*/ 76662 h 1104362"/>
                <a:gd name="connsiteX217" fmla="*/ 656628 w 1882124"/>
                <a:gd name="connsiteY217" fmla="*/ 59942 h 1104362"/>
                <a:gd name="connsiteX218" fmla="*/ 659647 w 1882124"/>
                <a:gd name="connsiteY218" fmla="*/ 45165 h 1104362"/>
                <a:gd name="connsiteX219" fmla="*/ 662676 w 1882124"/>
                <a:gd name="connsiteY219" fmla="*/ 32389 h 1104362"/>
                <a:gd name="connsiteX220" fmla="*/ 665705 w 1882124"/>
                <a:gd name="connsiteY220" fmla="*/ 21665 h 1104362"/>
                <a:gd name="connsiteX221" fmla="*/ 668725 w 1882124"/>
                <a:gd name="connsiteY221" fmla="*/ 13033 h 1104362"/>
                <a:gd name="connsiteX222" fmla="*/ 671754 w 1882124"/>
                <a:gd name="connsiteY222" fmla="*/ 6530 h 1104362"/>
                <a:gd name="connsiteX223" fmla="*/ 674782 w 1882124"/>
                <a:gd name="connsiteY223" fmla="*/ 2180 h 1104362"/>
                <a:gd name="connsiteX224" fmla="*/ 677811 w 1882124"/>
                <a:gd name="connsiteY224" fmla="*/ 1 h 1104362"/>
                <a:gd name="connsiteX225" fmla="*/ 680831 w 1882124"/>
                <a:gd name="connsiteY225" fmla="*/ 1 h 1104362"/>
                <a:gd name="connsiteX226" fmla="*/ 683860 w 1882124"/>
                <a:gd name="connsiteY226" fmla="*/ 2180 h 1104362"/>
                <a:gd name="connsiteX227" fmla="*/ 686889 w 1882124"/>
                <a:gd name="connsiteY227" fmla="*/ 6530 h 1104362"/>
                <a:gd name="connsiteX228" fmla="*/ 689908 w 1882124"/>
                <a:gd name="connsiteY228" fmla="*/ 13033 h 1104362"/>
                <a:gd name="connsiteX229" fmla="*/ 692937 w 1882124"/>
                <a:gd name="connsiteY229" fmla="*/ 21665 h 1104362"/>
                <a:gd name="connsiteX230" fmla="*/ 695966 w 1882124"/>
                <a:gd name="connsiteY230" fmla="*/ 32389 h 1104362"/>
                <a:gd name="connsiteX231" fmla="*/ 698985 w 1882124"/>
                <a:gd name="connsiteY231" fmla="*/ 45165 h 1104362"/>
                <a:gd name="connsiteX232" fmla="*/ 702014 w 1882124"/>
                <a:gd name="connsiteY232" fmla="*/ 59942 h 1104362"/>
                <a:gd name="connsiteX233" fmla="*/ 705043 w 1882124"/>
                <a:gd name="connsiteY233" fmla="*/ 76662 h 1104362"/>
                <a:gd name="connsiteX234" fmla="*/ 708063 w 1882124"/>
                <a:gd name="connsiteY234" fmla="*/ 95258 h 1104362"/>
                <a:gd name="connsiteX235" fmla="*/ 711092 w 1882124"/>
                <a:gd name="connsiteY235" fmla="*/ 115657 h 1104362"/>
                <a:gd name="connsiteX236" fmla="*/ 714121 w 1882124"/>
                <a:gd name="connsiteY236" fmla="*/ 137780 h 1104362"/>
                <a:gd name="connsiteX237" fmla="*/ 717140 w 1882124"/>
                <a:gd name="connsiteY237" fmla="*/ 161537 h 1104362"/>
                <a:gd name="connsiteX238" fmla="*/ 720169 w 1882124"/>
                <a:gd name="connsiteY238" fmla="*/ 186837 h 1104362"/>
                <a:gd name="connsiteX239" fmla="*/ 723198 w 1882124"/>
                <a:gd name="connsiteY239" fmla="*/ 213578 h 1104362"/>
                <a:gd name="connsiteX240" fmla="*/ 726217 w 1882124"/>
                <a:gd name="connsiteY240" fmla="*/ 241656 h 1104362"/>
                <a:gd name="connsiteX241" fmla="*/ 729246 w 1882124"/>
                <a:gd name="connsiteY241" fmla="*/ 270959 h 1104362"/>
                <a:gd name="connsiteX242" fmla="*/ 732275 w 1882124"/>
                <a:gd name="connsiteY242" fmla="*/ 301372 h 1104362"/>
                <a:gd name="connsiteX243" fmla="*/ 735304 w 1882124"/>
                <a:gd name="connsiteY243" fmla="*/ 332774 h 1104362"/>
                <a:gd name="connsiteX244" fmla="*/ 738324 w 1882124"/>
                <a:gd name="connsiteY244" fmla="*/ 365043 h 1104362"/>
                <a:gd name="connsiteX245" fmla="*/ 741353 w 1882124"/>
                <a:gd name="connsiteY245" fmla="*/ 398050 h 1104362"/>
                <a:gd name="connsiteX246" fmla="*/ 744372 w 1882124"/>
                <a:gd name="connsiteY246" fmla="*/ 431665 h 1104362"/>
                <a:gd name="connsiteX247" fmla="*/ 747401 w 1882124"/>
                <a:gd name="connsiteY247" fmla="*/ 465756 h 1104362"/>
                <a:gd name="connsiteX248" fmla="*/ 750430 w 1882124"/>
                <a:gd name="connsiteY248" fmla="*/ 500188 h 1104362"/>
                <a:gd name="connsiteX249" fmla="*/ 753459 w 1882124"/>
                <a:gd name="connsiteY249" fmla="*/ 534826 h 1104362"/>
                <a:gd name="connsiteX250" fmla="*/ 756478 w 1882124"/>
                <a:gd name="connsiteY250" fmla="*/ 569531 h 1104362"/>
                <a:gd name="connsiteX251" fmla="*/ 759507 w 1882124"/>
                <a:gd name="connsiteY251" fmla="*/ 604169 h 1104362"/>
                <a:gd name="connsiteX252" fmla="*/ 762536 w 1882124"/>
                <a:gd name="connsiteY252" fmla="*/ 638601 h 1104362"/>
                <a:gd name="connsiteX253" fmla="*/ 765556 w 1882124"/>
                <a:gd name="connsiteY253" fmla="*/ 672692 h 1104362"/>
                <a:gd name="connsiteX254" fmla="*/ 768585 w 1882124"/>
                <a:gd name="connsiteY254" fmla="*/ 706312 h 1104362"/>
                <a:gd name="connsiteX255" fmla="*/ 771614 w 1882124"/>
                <a:gd name="connsiteY255" fmla="*/ 739316 h 1104362"/>
                <a:gd name="connsiteX256" fmla="*/ 774633 w 1882124"/>
                <a:gd name="connsiteY256" fmla="*/ 771587 h 1104362"/>
                <a:gd name="connsiteX257" fmla="*/ 777662 w 1882124"/>
                <a:gd name="connsiteY257" fmla="*/ 802981 h 1104362"/>
                <a:gd name="connsiteX258" fmla="*/ 780691 w 1882124"/>
                <a:gd name="connsiteY258" fmla="*/ 833366 h 1104362"/>
                <a:gd name="connsiteX259" fmla="*/ 783710 w 1882124"/>
                <a:gd name="connsiteY259" fmla="*/ 862675 h 1104362"/>
                <a:gd name="connsiteX260" fmla="*/ 786739 w 1882124"/>
                <a:gd name="connsiteY260" fmla="*/ 890754 h 1104362"/>
                <a:gd name="connsiteX261" fmla="*/ 789768 w 1882124"/>
                <a:gd name="connsiteY261" fmla="*/ 917491 h 1104362"/>
                <a:gd name="connsiteX262" fmla="*/ 792788 w 1882124"/>
                <a:gd name="connsiteY262" fmla="*/ 942799 h 1104362"/>
                <a:gd name="connsiteX263" fmla="*/ 795817 w 1882124"/>
                <a:gd name="connsiteY263" fmla="*/ 966554 h 1104362"/>
                <a:gd name="connsiteX264" fmla="*/ 798846 w 1882124"/>
                <a:gd name="connsiteY264" fmla="*/ 988681 h 1104362"/>
                <a:gd name="connsiteX265" fmla="*/ 801865 w 1882124"/>
                <a:gd name="connsiteY265" fmla="*/ 1009083 h 1104362"/>
                <a:gd name="connsiteX266" fmla="*/ 804894 w 1882124"/>
                <a:gd name="connsiteY266" fmla="*/ 1027676 h 1104362"/>
                <a:gd name="connsiteX267" fmla="*/ 807923 w 1882124"/>
                <a:gd name="connsiteY267" fmla="*/ 1044402 h 1104362"/>
                <a:gd name="connsiteX268" fmla="*/ 810942 w 1882124"/>
                <a:gd name="connsiteY268" fmla="*/ 1059175 h 1104362"/>
                <a:gd name="connsiteX269" fmla="*/ 813971 w 1882124"/>
                <a:gd name="connsiteY269" fmla="*/ 1071958 h 1104362"/>
                <a:gd name="connsiteX270" fmla="*/ 817000 w 1882124"/>
                <a:gd name="connsiteY270" fmla="*/ 1082683 h 1104362"/>
                <a:gd name="connsiteX271" fmla="*/ 820029 w 1882124"/>
                <a:gd name="connsiteY271" fmla="*/ 1091313 h 1104362"/>
                <a:gd name="connsiteX272" fmla="*/ 823049 w 1882124"/>
                <a:gd name="connsiteY272" fmla="*/ 1097818 h 1104362"/>
                <a:gd name="connsiteX273" fmla="*/ 826078 w 1882124"/>
                <a:gd name="connsiteY273" fmla="*/ 1102171 h 1104362"/>
                <a:gd name="connsiteX274" fmla="*/ 829107 w 1882124"/>
                <a:gd name="connsiteY274" fmla="*/ 1104352 h 1104362"/>
                <a:gd name="connsiteX275" fmla="*/ 832126 w 1882124"/>
                <a:gd name="connsiteY275" fmla="*/ 1104362 h 1104362"/>
                <a:gd name="connsiteX276" fmla="*/ 835155 w 1882124"/>
                <a:gd name="connsiteY276" fmla="*/ 1102181 h 1104362"/>
                <a:gd name="connsiteX277" fmla="*/ 838184 w 1882124"/>
                <a:gd name="connsiteY277" fmla="*/ 1097837 h 1104362"/>
                <a:gd name="connsiteX278" fmla="*/ 841203 w 1882124"/>
                <a:gd name="connsiteY278" fmla="*/ 1091332 h 1104362"/>
                <a:gd name="connsiteX279" fmla="*/ 844232 w 1882124"/>
                <a:gd name="connsiteY279" fmla="*/ 1082702 h 1104362"/>
                <a:gd name="connsiteX280" fmla="*/ 847261 w 1882124"/>
                <a:gd name="connsiteY280" fmla="*/ 1071977 h 1104362"/>
                <a:gd name="connsiteX281" fmla="*/ 850281 w 1882124"/>
                <a:gd name="connsiteY281" fmla="*/ 1059204 h 1104362"/>
                <a:gd name="connsiteX282" fmla="*/ 853310 w 1882124"/>
                <a:gd name="connsiteY282" fmla="*/ 1044431 h 1104362"/>
                <a:gd name="connsiteX283" fmla="*/ 856338 w 1882124"/>
                <a:gd name="connsiteY283" fmla="*/ 1027714 h 1104362"/>
                <a:gd name="connsiteX284" fmla="*/ 859367 w 1882124"/>
                <a:gd name="connsiteY284" fmla="*/ 1009121 h 1104362"/>
                <a:gd name="connsiteX285" fmla="*/ 862387 w 1882124"/>
                <a:gd name="connsiteY285" fmla="*/ 988719 h 1104362"/>
                <a:gd name="connsiteX286" fmla="*/ 865416 w 1882124"/>
                <a:gd name="connsiteY286" fmla="*/ 966602 h 1104362"/>
                <a:gd name="connsiteX287" fmla="*/ 868435 w 1882124"/>
                <a:gd name="connsiteY287" fmla="*/ 942846 h 1104362"/>
                <a:gd name="connsiteX288" fmla="*/ 871464 w 1882124"/>
                <a:gd name="connsiteY288" fmla="*/ 917548 h 1104362"/>
                <a:gd name="connsiteX289" fmla="*/ 874493 w 1882124"/>
                <a:gd name="connsiteY289" fmla="*/ 890802 h 1104362"/>
                <a:gd name="connsiteX290" fmla="*/ 877522 w 1882124"/>
                <a:gd name="connsiteY290" fmla="*/ 862732 h 1104362"/>
                <a:gd name="connsiteX291" fmla="*/ 880541 w 1882124"/>
                <a:gd name="connsiteY291" fmla="*/ 833433 h 1104362"/>
                <a:gd name="connsiteX292" fmla="*/ 883570 w 1882124"/>
                <a:gd name="connsiteY292" fmla="*/ 803019 h 1104362"/>
                <a:gd name="connsiteX293" fmla="*/ 886599 w 1882124"/>
                <a:gd name="connsiteY293" fmla="*/ 771616 h 1104362"/>
                <a:gd name="connsiteX294" fmla="*/ 889619 w 1882124"/>
                <a:gd name="connsiteY294" fmla="*/ 739345 h 1104362"/>
                <a:gd name="connsiteX295" fmla="*/ 892648 w 1882124"/>
                <a:gd name="connsiteY295" fmla="*/ 706341 h 1104362"/>
                <a:gd name="connsiteX296" fmla="*/ 895677 w 1882124"/>
                <a:gd name="connsiteY296" fmla="*/ 672726 h 1104362"/>
                <a:gd name="connsiteX297" fmla="*/ 898696 w 1882124"/>
                <a:gd name="connsiteY297" fmla="*/ 638635 h 1104362"/>
                <a:gd name="connsiteX298" fmla="*/ 901725 w 1882124"/>
                <a:gd name="connsiteY298" fmla="*/ 604203 h 1104362"/>
                <a:gd name="connsiteX299" fmla="*/ 904754 w 1882124"/>
                <a:gd name="connsiteY299" fmla="*/ 569566 h 1104362"/>
                <a:gd name="connsiteX300" fmla="*/ 907773 w 1882124"/>
                <a:gd name="connsiteY300" fmla="*/ 534860 h 1104362"/>
                <a:gd name="connsiteX301" fmla="*/ 910802 w 1882124"/>
                <a:gd name="connsiteY301" fmla="*/ 500223 h 1104362"/>
                <a:gd name="connsiteX302" fmla="*/ 913831 w 1882124"/>
                <a:gd name="connsiteY302" fmla="*/ 465791 h 1104362"/>
                <a:gd name="connsiteX303" fmla="*/ 916851 w 1882124"/>
                <a:gd name="connsiteY303" fmla="*/ 431699 h 1104362"/>
                <a:gd name="connsiteX304" fmla="*/ 919880 w 1882124"/>
                <a:gd name="connsiteY304" fmla="*/ 398083 h 1104362"/>
                <a:gd name="connsiteX305" fmla="*/ 922909 w 1882124"/>
                <a:gd name="connsiteY305" fmla="*/ 365075 h 1104362"/>
                <a:gd name="connsiteX306" fmla="*/ 925938 w 1882124"/>
                <a:gd name="connsiteY306" fmla="*/ 332806 h 1104362"/>
                <a:gd name="connsiteX307" fmla="*/ 928957 w 1882124"/>
                <a:gd name="connsiteY307" fmla="*/ 301402 h 1104362"/>
                <a:gd name="connsiteX308" fmla="*/ 931986 w 1882124"/>
                <a:gd name="connsiteY308" fmla="*/ 270988 h 1104362"/>
                <a:gd name="connsiteX309" fmla="*/ 935015 w 1882124"/>
                <a:gd name="connsiteY309" fmla="*/ 241685 h 1104362"/>
                <a:gd name="connsiteX310" fmla="*/ 938034 w 1882124"/>
                <a:gd name="connsiteY310" fmla="*/ 213606 h 1104362"/>
                <a:gd name="connsiteX311" fmla="*/ 941063 w 1882124"/>
                <a:gd name="connsiteY311" fmla="*/ 186862 h 1104362"/>
                <a:gd name="connsiteX312" fmla="*/ 944092 w 1882124"/>
                <a:gd name="connsiteY312" fmla="*/ 161562 h 1104362"/>
                <a:gd name="connsiteX313" fmla="*/ 947112 w 1882124"/>
                <a:gd name="connsiteY313" fmla="*/ 137803 h 1104362"/>
                <a:gd name="connsiteX314" fmla="*/ 950141 w 1882124"/>
                <a:gd name="connsiteY314" fmla="*/ 115679 h 1104362"/>
                <a:gd name="connsiteX315" fmla="*/ 953170 w 1882124"/>
                <a:gd name="connsiteY315" fmla="*/ 95278 h 1104362"/>
                <a:gd name="connsiteX316" fmla="*/ 956189 w 1882124"/>
                <a:gd name="connsiteY316" fmla="*/ 76679 h 1104362"/>
                <a:gd name="connsiteX317" fmla="*/ 959218 w 1882124"/>
                <a:gd name="connsiteY317" fmla="*/ 59958 h 1104362"/>
                <a:gd name="connsiteX318" fmla="*/ 962247 w 1882124"/>
                <a:gd name="connsiteY318" fmla="*/ 45179 h 1104362"/>
                <a:gd name="connsiteX319" fmla="*/ 965266 w 1882124"/>
                <a:gd name="connsiteY319" fmla="*/ 32401 h 1104362"/>
                <a:gd name="connsiteX320" fmla="*/ 968295 w 1882124"/>
                <a:gd name="connsiteY320" fmla="*/ 21674 h 1104362"/>
                <a:gd name="connsiteX321" fmla="*/ 971324 w 1882124"/>
                <a:gd name="connsiteY321" fmla="*/ 13041 h 1104362"/>
                <a:gd name="connsiteX322" fmla="*/ 974344 w 1882124"/>
                <a:gd name="connsiteY322" fmla="*/ 6535 h 1104362"/>
                <a:gd name="connsiteX323" fmla="*/ 977373 w 1882124"/>
                <a:gd name="connsiteY323" fmla="*/ 2184 h 1104362"/>
                <a:gd name="connsiteX324" fmla="*/ 980402 w 1882124"/>
                <a:gd name="connsiteY324" fmla="*/ 2 h 1104362"/>
                <a:gd name="connsiteX325" fmla="*/ 983421 w 1882124"/>
                <a:gd name="connsiteY325" fmla="*/ 0 h 1104362"/>
                <a:gd name="connsiteX326" fmla="*/ 986450 w 1882124"/>
                <a:gd name="connsiteY326" fmla="*/ 2177 h 1104362"/>
                <a:gd name="connsiteX327" fmla="*/ 989479 w 1882124"/>
                <a:gd name="connsiteY327" fmla="*/ 6525 h 1104362"/>
                <a:gd name="connsiteX328" fmla="*/ 992508 w 1882124"/>
                <a:gd name="connsiteY328" fmla="*/ 13025 h 1104362"/>
                <a:gd name="connsiteX329" fmla="*/ 995527 w 1882124"/>
                <a:gd name="connsiteY329" fmla="*/ 21654 h 1104362"/>
                <a:gd name="connsiteX330" fmla="*/ 998556 w 1882124"/>
                <a:gd name="connsiteY330" fmla="*/ 32377 h 1104362"/>
                <a:gd name="connsiteX331" fmla="*/ 1001585 w 1882124"/>
                <a:gd name="connsiteY331" fmla="*/ 45151 h 1104362"/>
                <a:gd name="connsiteX332" fmla="*/ 1004605 w 1882124"/>
                <a:gd name="connsiteY332" fmla="*/ 59927 h 1104362"/>
                <a:gd name="connsiteX333" fmla="*/ 1007634 w 1882124"/>
                <a:gd name="connsiteY333" fmla="*/ 76644 h 1104362"/>
                <a:gd name="connsiteX334" fmla="*/ 1010662 w 1882124"/>
                <a:gd name="connsiteY334" fmla="*/ 95239 h 1104362"/>
                <a:gd name="connsiteX335" fmla="*/ 1013682 w 1882124"/>
                <a:gd name="connsiteY335" fmla="*/ 115636 h 1104362"/>
                <a:gd name="connsiteX336" fmla="*/ 1016711 w 1882124"/>
                <a:gd name="connsiteY336" fmla="*/ 137756 h 1104362"/>
                <a:gd name="connsiteX337" fmla="*/ 1019740 w 1882124"/>
                <a:gd name="connsiteY337" fmla="*/ 161513 h 1104362"/>
                <a:gd name="connsiteX338" fmla="*/ 1022759 w 1882124"/>
                <a:gd name="connsiteY338" fmla="*/ 186811 h 1104362"/>
                <a:gd name="connsiteX339" fmla="*/ 1025788 w 1882124"/>
                <a:gd name="connsiteY339" fmla="*/ 213551 h 1104362"/>
                <a:gd name="connsiteX340" fmla="*/ 1028817 w 1882124"/>
                <a:gd name="connsiteY340" fmla="*/ 241627 h 1104362"/>
                <a:gd name="connsiteX341" fmla="*/ 1031837 w 1882124"/>
                <a:gd name="connsiteY341" fmla="*/ 270929 h 1104362"/>
                <a:gd name="connsiteX342" fmla="*/ 1034865 w 1882124"/>
                <a:gd name="connsiteY342" fmla="*/ 301341 h 1104362"/>
                <a:gd name="connsiteX343" fmla="*/ 1037895 w 1882124"/>
                <a:gd name="connsiteY343" fmla="*/ 332743 h 1104362"/>
                <a:gd name="connsiteX344" fmla="*/ 1040914 w 1882124"/>
                <a:gd name="connsiteY344" fmla="*/ 365010 h 1104362"/>
                <a:gd name="connsiteX345" fmla="*/ 1043943 w 1882124"/>
                <a:gd name="connsiteY345" fmla="*/ 398016 h 1104362"/>
                <a:gd name="connsiteX346" fmla="*/ 1046972 w 1882124"/>
                <a:gd name="connsiteY346" fmla="*/ 431631 h 1104362"/>
                <a:gd name="connsiteX347" fmla="*/ 1049991 w 1882124"/>
                <a:gd name="connsiteY347" fmla="*/ 465722 h 1104362"/>
                <a:gd name="connsiteX348" fmla="*/ 1053020 w 1882124"/>
                <a:gd name="connsiteY348" fmla="*/ 500154 h 1104362"/>
                <a:gd name="connsiteX349" fmla="*/ 1056049 w 1882124"/>
                <a:gd name="connsiteY349" fmla="*/ 534791 h 1104362"/>
                <a:gd name="connsiteX350" fmla="*/ 1059078 w 1882124"/>
                <a:gd name="connsiteY350" fmla="*/ 569497 h 1104362"/>
                <a:gd name="connsiteX351" fmla="*/ 1062098 w 1882124"/>
                <a:gd name="connsiteY351" fmla="*/ 604134 h 1104362"/>
                <a:gd name="connsiteX352" fmla="*/ 1065126 w 1882124"/>
                <a:gd name="connsiteY352" fmla="*/ 638567 h 1104362"/>
                <a:gd name="connsiteX353" fmla="*/ 1068155 w 1882124"/>
                <a:gd name="connsiteY353" fmla="*/ 672658 h 1104362"/>
                <a:gd name="connsiteX354" fmla="*/ 1071175 w 1882124"/>
                <a:gd name="connsiteY354" fmla="*/ 706274 h 1104362"/>
                <a:gd name="connsiteX355" fmla="*/ 1074204 w 1882124"/>
                <a:gd name="connsiteY355" fmla="*/ 739278 h 1104362"/>
                <a:gd name="connsiteX356" fmla="*/ 1077233 w 1882124"/>
                <a:gd name="connsiteY356" fmla="*/ 771549 h 1104362"/>
                <a:gd name="connsiteX357" fmla="*/ 1080252 w 1882124"/>
                <a:gd name="connsiteY357" fmla="*/ 802953 h 1104362"/>
                <a:gd name="connsiteX358" fmla="*/ 1083281 w 1882124"/>
                <a:gd name="connsiteY358" fmla="*/ 833366 h 1104362"/>
                <a:gd name="connsiteX359" fmla="*/ 1086310 w 1882124"/>
                <a:gd name="connsiteY359" fmla="*/ 862675 h 1104362"/>
                <a:gd name="connsiteX360" fmla="*/ 1089329 w 1882124"/>
                <a:gd name="connsiteY360" fmla="*/ 890754 h 1104362"/>
                <a:gd name="connsiteX361" fmla="*/ 1092359 w 1882124"/>
                <a:gd name="connsiteY361" fmla="*/ 917491 h 1104362"/>
                <a:gd name="connsiteX362" fmla="*/ 1095387 w 1882124"/>
                <a:gd name="connsiteY362" fmla="*/ 942799 h 1104362"/>
                <a:gd name="connsiteX363" fmla="*/ 1098407 w 1882124"/>
                <a:gd name="connsiteY363" fmla="*/ 966554 h 1104362"/>
                <a:gd name="connsiteX364" fmla="*/ 1101436 w 1882124"/>
                <a:gd name="connsiteY364" fmla="*/ 988681 h 1104362"/>
                <a:gd name="connsiteX365" fmla="*/ 1104465 w 1882124"/>
                <a:gd name="connsiteY365" fmla="*/ 1009083 h 1104362"/>
                <a:gd name="connsiteX366" fmla="*/ 1107484 w 1882124"/>
                <a:gd name="connsiteY366" fmla="*/ 1027676 h 1104362"/>
                <a:gd name="connsiteX367" fmla="*/ 1110513 w 1882124"/>
                <a:gd name="connsiteY367" fmla="*/ 1044402 h 1104362"/>
                <a:gd name="connsiteX368" fmla="*/ 1113542 w 1882124"/>
                <a:gd name="connsiteY368" fmla="*/ 1059175 h 1104362"/>
                <a:gd name="connsiteX369" fmla="*/ 1116562 w 1882124"/>
                <a:gd name="connsiteY369" fmla="*/ 1071958 h 1104362"/>
                <a:gd name="connsiteX370" fmla="*/ 1119590 w 1882124"/>
                <a:gd name="connsiteY370" fmla="*/ 1082683 h 1104362"/>
                <a:gd name="connsiteX371" fmla="*/ 1122619 w 1882124"/>
                <a:gd name="connsiteY371" fmla="*/ 1091313 h 1104362"/>
                <a:gd name="connsiteX372" fmla="*/ 1125639 w 1882124"/>
                <a:gd name="connsiteY372" fmla="*/ 1097818 h 1104362"/>
                <a:gd name="connsiteX373" fmla="*/ 1128668 w 1882124"/>
                <a:gd name="connsiteY373" fmla="*/ 1102171 h 1104362"/>
                <a:gd name="connsiteX374" fmla="*/ 1131697 w 1882124"/>
                <a:gd name="connsiteY374" fmla="*/ 1104352 h 1104362"/>
                <a:gd name="connsiteX375" fmla="*/ 1134726 w 1882124"/>
                <a:gd name="connsiteY375" fmla="*/ 1104362 h 1104362"/>
                <a:gd name="connsiteX376" fmla="*/ 1137745 w 1882124"/>
                <a:gd name="connsiteY376" fmla="*/ 1102181 h 1104362"/>
                <a:gd name="connsiteX377" fmla="*/ 1140774 w 1882124"/>
                <a:gd name="connsiteY377" fmla="*/ 1097837 h 1104362"/>
                <a:gd name="connsiteX378" fmla="*/ 1143803 w 1882124"/>
                <a:gd name="connsiteY378" fmla="*/ 1091332 h 1104362"/>
                <a:gd name="connsiteX379" fmla="*/ 1146822 w 1882124"/>
                <a:gd name="connsiteY379" fmla="*/ 1082702 h 1104362"/>
                <a:gd name="connsiteX380" fmla="*/ 1149851 w 1882124"/>
                <a:gd name="connsiteY380" fmla="*/ 1071977 h 1104362"/>
                <a:gd name="connsiteX381" fmla="*/ 1152880 w 1882124"/>
                <a:gd name="connsiteY381" fmla="*/ 1059204 h 1104362"/>
                <a:gd name="connsiteX382" fmla="*/ 1155900 w 1882124"/>
                <a:gd name="connsiteY382" fmla="*/ 1044431 h 1104362"/>
                <a:gd name="connsiteX383" fmla="*/ 1158929 w 1882124"/>
                <a:gd name="connsiteY383" fmla="*/ 1027714 h 1104362"/>
                <a:gd name="connsiteX384" fmla="*/ 1161958 w 1882124"/>
                <a:gd name="connsiteY384" fmla="*/ 1009121 h 1104362"/>
                <a:gd name="connsiteX385" fmla="*/ 1164977 w 1882124"/>
                <a:gd name="connsiteY385" fmla="*/ 988719 h 1104362"/>
                <a:gd name="connsiteX386" fmla="*/ 1168006 w 1882124"/>
                <a:gd name="connsiteY386" fmla="*/ 966602 h 1104362"/>
                <a:gd name="connsiteX387" fmla="*/ 1171035 w 1882124"/>
                <a:gd name="connsiteY387" fmla="*/ 942846 h 1104362"/>
                <a:gd name="connsiteX388" fmla="*/ 1174054 w 1882124"/>
                <a:gd name="connsiteY388" fmla="*/ 917548 h 1104362"/>
                <a:gd name="connsiteX389" fmla="*/ 1177083 w 1882124"/>
                <a:gd name="connsiteY389" fmla="*/ 890802 h 1104362"/>
                <a:gd name="connsiteX390" fmla="*/ 1180112 w 1882124"/>
                <a:gd name="connsiteY390" fmla="*/ 862732 h 1104362"/>
                <a:gd name="connsiteX391" fmla="*/ 1183132 w 1882124"/>
                <a:gd name="connsiteY391" fmla="*/ 833433 h 1104362"/>
                <a:gd name="connsiteX392" fmla="*/ 1186161 w 1882124"/>
                <a:gd name="connsiteY392" fmla="*/ 803019 h 1104362"/>
                <a:gd name="connsiteX393" fmla="*/ 1189190 w 1882124"/>
                <a:gd name="connsiteY393" fmla="*/ 771616 h 1104362"/>
                <a:gd name="connsiteX394" fmla="*/ 1192209 w 1882124"/>
                <a:gd name="connsiteY394" fmla="*/ 739345 h 1104362"/>
                <a:gd name="connsiteX395" fmla="*/ 1195238 w 1882124"/>
                <a:gd name="connsiteY395" fmla="*/ 706341 h 1104362"/>
                <a:gd name="connsiteX396" fmla="*/ 1198267 w 1882124"/>
                <a:gd name="connsiteY396" fmla="*/ 672726 h 1104362"/>
                <a:gd name="connsiteX397" fmla="*/ 1201296 w 1882124"/>
                <a:gd name="connsiteY397" fmla="*/ 638635 h 1104362"/>
                <a:gd name="connsiteX398" fmla="*/ 1204315 w 1882124"/>
                <a:gd name="connsiteY398" fmla="*/ 604203 h 1104362"/>
                <a:gd name="connsiteX399" fmla="*/ 1207344 w 1882124"/>
                <a:gd name="connsiteY399" fmla="*/ 569566 h 1104362"/>
                <a:gd name="connsiteX400" fmla="*/ 1210373 w 1882124"/>
                <a:gd name="connsiteY400" fmla="*/ 534860 h 1104362"/>
                <a:gd name="connsiteX401" fmla="*/ 1213393 w 1882124"/>
                <a:gd name="connsiteY401" fmla="*/ 500223 h 1104362"/>
                <a:gd name="connsiteX402" fmla="*/ 1216422 w 1882124"/>
                <a:gd name="connsiteY402" fmla="*/ 465791 h 1104362"/>
                <a:gd name="connsiteX403" fmla="*/ 1219450 w 1882124"/>
                <a:gd name="connsiteY403" fmla="*/ 431699 h 1104362"/>
                <a:gd name="connsiteX404" fmla="*/ 1222470 w 1882124"/>
                <a:gd name="connsiteY404" fmla="*/ 398083 h 1104362"/>
                <a:gd name="connsiteX405" fmla="*/ 1225499 w 1882124"/>
                <a:gd name="connsiteY405" fmla="*/ 365075 h 1104362"/>
                <a:gd name="connsiteX406" fmla="*/ 1228528 w 1882124"/>
                <a:gd name="connsiteY406" fmla="*/ 332806 h 1104362"/>
                <a:gd name="connsiteX407" fmla="*/ 1231547 w 1882124"/>
                <a:gd name="connsiteY407" fmla="*/ 301402 h 1104362"/>
                <a:gd name="connsiteX408" fmla="*/ 1234576 w 1882124"/>
                <a:gd name="connsiteY408" fmla="*/ 270988 h 1104362"/>
                <a:gd name="connsiteX409" fmla="*/ 1237605 w 1882124"/>
                <a:gd name="connsiteY409" fmla="*/ 241685 h 1104362"/>
                <a:gd name="connsiteX410" fmla="*/ 1240625 w 1882124"/>
                <a:gd name="connsiteY410" fmla="*/ 213606 h 1104362"/>
                <a:gd name="connsiteX411" fmla="*/ 1243654 w 1882124"/>
                <a:gd name="connsiteY411" fmla="*/ 186862 h 1104362"/>
                <a:gd name="connsiteX412" fmla="*/ 1246683 w 1882124"/>
                <a:gd name="connsiteY412" fmla="*/ 161562 h 1104362"/>
                <a:gd name="connsiteX413" fmla="*/ 1249702 w 1882124"/>
                <a:gd name="connsiteY413" fmla="*/ 137803 h 1104362"/>
                <a:gd name="connsiteX414" fmla="*/ 1252731 w 1882124"/>
                <a:gd name="connsiteY414" fmla="*/ 115679 h 1104362"/>
                <a:gd name="connsiteX415" fmla="*/ 1255760 w 1882124"/>
                <a:gd name="connsiteY415" fmla="*/ 95278 h 1104362"/>
                <a:gd name="connsiteX416" fmla="*/ 1258779 w 1882124"/>
                <a:gd name="connsiteY416" fmla="*/ 76679 h 1104362"/>
                <a:gd name="connsiteX417" fmla="*/ 1261808 w 1882124"/>
                <a:gd name="connsiteY417" fmla="*/ 59958 h 1104362"/>
                <a:gd name="connsiteX418" fmla="*/ 1264837 w 1882124"/>
                <a:gd name="connsiteY418" fmla="*/ 45179 h 1104362"/>
                <a:gd name="connsiteX419" fmla="*/ 1267866 w 1882124"/>
                <a:gd name="connsiteY419" fmla="*/ 32401 h 1104362"/>
                <a:gd name="connsiteX420" fmla="*/ 1270886 w 1882124"/>
                <a:gd name="connsiteY420" fmla="*/ 21674 h 1104362"/>
                <a:gd name="connsiteX421" fmla="*/ 1273914 w 1882124"/>
                <a:gd name="connsiteY421" fmla="*/ 13041 h 1104362"/>
                <a:gd name="connsiteX422" fmla="*/ 1276943 w 1882124"/>
                <a:gd name="connsiteY422" fmla="*/ 6535 h 1104362"/>
                <a:gd name="connsiteX423" fmla="*/ 1279963 w 1882124"/>
                <a:gd name="connsiteY423" fmla="*/ 2184 h 1104362"/>
                <a:gd name="connsiteX424" fmla="*/ 1282992 w 1882124"/>
                <a:gd name="connsiteY424" fmla="*/ 2 h 1104362"/>
                <a:gd name="connsiteX425" fmla="*/ 1286021 w 1882124"/>
                <a:gd name="connsiteY425" fmla="*/ 0 h 1104362"/>
                <a:gd name="connsiteX426" fmla="*/ 1289040 w 1882124"/>
                <a:gd name="connsiteY426" fmla="*/ 2177 h 1104362"/>
                <a:gd name="connsiteX427" fmla="*/ 1292069 w 1882124"/>
                <a:gd name="connsiteY427" fmla="*/ 6525 h 1104362"/>
                <a:gd name="connsiteX428" fmla="*/ 1295098 w 1882124"/>
                <a:gd name="connsiteY428" fmla="*/ 13025 h 1104362"/>
                <a:gd name="connsiteX429" fmla="*/ 1298117 w 1882124"/>
                <a:gd name="connsiteY429" fmla="*/ 21654 h 1104362"/>
                <a:gd name="connsiteX430" fmla="*/ 1301147 w 1882124"/>
                <a:gd name="connsiteY430" fmla="*/ 32377 h 1104362"/>
                <a:gd name="connsiteX431" fmla="*/ 1304175 w 1882124"/>
                <a:gd name="connsiteY431" fmla="*/ 45151 h 1104362"/>
                <a:gd name="connsiteX432" fmla="*/ 1307195 w 1882124"/>
                <a:gd name="connsiteY432" fmla="*/ 59927 h 1104362"/>
                <a:gd name="connsiteX433" fmla="*/ 1310224 w 1882124"/>
                <a:gd name="connsiteY433" fmla="*/ 76644 h 1104362"/>
                <a:gd name="connsiteX434" fmla="*/ 1313253 w 1882124"/>
                <a:gd name="connsiteY434" fmla="*/ 95239 h 1104362"/>
                <a:gd name="connsiteX435" fmla="*/ 1316282 w 1882124"/>
                <a:gd name="connsiteY435" fmla="*/ 115636 h 1104362"/>
                <a:gd name="connsiteX436" fmla="*/ 1319301 w 1882124"/>
                <a:gd name="connsiteY436" fmla="*/ 137756 h 1104362"/>
                <a:gd name="connsiteX437" fmla="*/ 1322330 w 1882124"/>
                <a:gd name="connsiteY437" fmla="*/ 161513 h 1104362"/>
                <a:gd name="connsiteX438" fmla="*/ 1325350 w 1882124"/>
                <a:gd name="connsiteY438" fmla="*/ 186811 h 1104362"/>
                <a:gd name="connsiteX439" fmla="*/ 1328378 w 1882124"/>
                <a:gd name="connsiteY439" fmla="*/ 213551 h 1104362"/>
                <a:gd name="connsiteX440" fmla="*/ 1331407 w 1882124"/>
                <a:gd name="connsiteY440" fmla="*/ 241627 h 1104362"/>
                <a:gd name="connsiteX441" fmla="*/ 1334436 w 1882124"/>
                <a:gd name="connsiteY441" fmla="*/ 270929 h 1104362"/>
                <a:gd name="connsiteX442" fmla="*/ 1337456 w 1882124"/>
                <a:gd name="connsiteY442" fmla="*/ 301341 h 1104362"/>
                <a:gd name="connsiteX443" fmla="*/ 1340485 w 1882124"/>
                <a:gd name="connsiteY443" fmla="*/ 332743 h 1104362"/>
                <a:gd name="connsiteX444" fmla="*/ 1343514 w 1882124"/>
                <a:gd name="connsiteY444" fmla="*/ 365010 h 1104362"/>
                <a:gd name="connsiteX445" fmla="*/ 1346533 w 1882124"/>
                <a:gd name="connsiteY445" fmla="*/ 398016 h 1104362"/>
                <a:gd name="connsiteX446" fmla="*/ 1349562 w 1882124"/>
                <a:gd name="connsiteY446" fmla="*/ 431631 h 1104362"/>
                <a:gd name="connsiteX447" fmla="*/ 1352591 w 1882124"/>
                <a:gd name="connsiteY447" fmla="*/ 465722 h 1104362"/>
                <a:gd name="connsiteX448" fmla="*/ 1355610 w 1882124"/>
                <a:gd name="connsiteY448" fmla="*/ 500154 h 1104362"/>
                <a:gd name="connsiteX449" fmla="*/ 1358639 w 1882124"/>
                <a:gd name="connsiteY449" fmla="*/ 534791 h 1104362"/>
                <a:gd name="connsiteX450" fmla="*/ 1361668 w 1882124"/>
                <a:gd name="connsiteY450" fmla="*/ 569497 h 1104362"/>
                <a:gd name="connsiteX451" fmla="*/ 1364688 w 1882124"/>
                <a:gd name="connsiteY451" fmla="*/ 604134 h 1104362"/>
                <a:gd name="connsiteX452" fmla="*/ 1367717 w 1882124"/>
                <a:gd name="connsiteY452" fmla="*/ 638567 h 1104362"/>
                <a:gd name="connsiteX453" fmla="*/ 1370746 w 1882124"/>
                <a:gd name="connsiteY453" fmla="*/ 672658 h 1104362"/>
                <a:gd name="connsiteX454" fmla="*/ 1373775 w 1882124"/>
                <a:gd name="connsiteY454" fmla="*/ 706274 h 1104362"/>
                <a:gd name="connsiteX455" fmla="*/ 1376794 w 1882124"/>
                <a:gd name="connsiteY455" fmla="*/ 739278 h 1104362"/>
                <a:gd name="connsiteX456" fmla="*/ 1379823 w 1882124"/>
                <a:gd name="connsiteY456" fmla="*/ 771549 h 1104362"/>
                <a:gd name="connsiteX457" fmla="*/ 1382852 w 1882124"/>
                <a:gd name="connsiteY457" fmla="*/ 802953 h 1104362"/>
                <a:gd name="connsiteX458" fmla="*/ 1385871 w 1882124"/>
                <a:gd name="connsiteY458" fmla="*/ 833366 h 1104362"/>
                <a:gd name="connsiteX459" fmla="*/ 1388900 w 1882124"/>
                <a:gd name="connsiteY459" fmla="*/ 862675 h 1104362"/>
                <a:gd name="connsiteX460" fmla="*/ 1391929 w 1882124"/>
                <a:gd name="connsiteY460" fmla="*/ 890754 h 1104362"/>
                <a:gd name="connsiteX461" fmla="*/ 1394949 w 1882124"/>
                <a:gd name="connsiteY461" fmla="*/ 917491 h 1104362"/>
                <a:gd name="connsiteX462" fmla="*/ 1397978 w 1882124"/>
                <a:gd name="connsiteY462" fmla="*/ 942799 h 1104362"/>
                <a:gd name="connsiteX463" fmla="*/ 1401007 w 1882124"/>
                <a:gd name="connsiteY463" fmla="*/ 966554 h 1104362"/>
                <a:gd name="connsiteX464" fmla="*/ 1404026 w 1882124"/>
                <a:gd name="connsiteY464" fmla="*/ 988681 h 1104362"/>
                <a:gd name="connsiteX465" fmla="*/ 1407055 w 1882124"/>
                <a:gd name="connsiteY465" fmla="*/ 1009083 h 1104362"/>
                <a:gd name="connsiteX466" fmla="*/ 1410084 w 1882124"/>
                <a:gd name="connsiteY466" fmla="*/ 1027676 h 1104362"/>
                <a:gd name="connsiteX467" fmla="*/ 1413103 w 1882124"/>
                <a:gd name="connsiteY467" fmla="*/ 1044402 h 1104362"/>
                <a:gd name="connsiteX468" fmla="*/ 1416132 w 1882124"/>
                <a:gd name="connsiteY468" fmla="*/ 1059175 h 1104362"/>
                <a:gd name="connsiteX469" fmla="*/ 1419161 w 1882124"/>
                <a:gd name="connsiteY469" fmla="*/ 1071958 h 1104362"/>
                <a:gd name="connsiteX470" fmla="*/ 1422181 w 1882124"/>
                <a:gd name="connsiteY470" fmla="*/ 1082683 h 1104362"/>
                <a:gd name="connsiteX471" fmla="*/ 1425210 w 1882124"/>
                <a:gd name="connsiteY471" fmla="*/ 1091313 h 1104362"/>
                <a:gd name="connsiteX472" fmla="*/ 1428239 w 1882124"/>
                <a:gd name="connsiteY472" fmla="*/ 1097818 h 1104362"/>
                <a:gd name="connsiteX473" fmla="*/ 1431258 w 1882124"/>
                <a:gd name="connsiteY473" fmla="*/ 1102171 h 1104362"/>
                <a:gd name="connsiteX474" fmla="*/ 1434287 w 1882124"/>
                <a:gd name="connsiteY474" fmla="*/ 1104352 h 1104362"/>
                <a:gd name="connsiteX475" fmla="*/ 1437316 w 1882124"/>
                <a:gd name="connsiteY475" fmla="*/ 1104362 h 1104362"/>
                <a:gd name="connsiteX476" fmla="*/ 1440345 w 1882124"/>
                <a:gd name="connsiteY476" fmla="*/ 1102181 h 1104362"/>
                <a:gd name="connsiteX477" fmla="*/ 1443364 w 1882124"/>
                <a:gd name="connsiteY477" fmla="*/ 1097837 h 1104362"/>
                <a:gd name="connsiteX478" fmla="*/ 1446393 w 1882124"/>
                <a:gd name="connsiteY478" fmla="*/ 1091332 h 1104362"/>
                <a:gd name="connsiteX479" fmla="*/ 1449422 w 1882124"/>
                <a:gd name="connsiteY479" fmla="*/ 1082702 h 1104362"/>
                <a:gd name="connsiteX480" fmla="*/ 1452441 w 1882124"/>
                <a:gd name="connsiteY480" fmla="*/ 1071977 h 1104362"/>
                <a:gd name="connsiteX481" fmla="*/ 1455471 w 1882124"/>
                <a:gd name="connsiteY481" fmla="*/ 1059204 h 1104362"/>
                <a:gd name="connsiteX482" fmla="*/ 1458499 w 1882124"/>
                <a:gd name="connsiteY482" fmla="*/ 1044431 h 1104362"/>
                <a:gd name="connsiteX483" fmla="*/ 1461519 w 1882124"/>
                <a:gd name="connsiteY483" fmla="*/ 1027714 h 1104362"/>
                <a:gd name="connsiteX484" fmla="*/ 1464548 w 1882124"/>
                <a:gd name="connsiteY484" fmla="*/ 1009121 h 1104362"/>
                <a:gd name="connsiteX485" fmla="*/ 1467577 w 1882124"/>
                <a:gd name="connsiteY485" fmla="*/ 988719 h 1104362"/>
                <a:gd name="connsiteX486" fmla="*/ 1470596 w 1882124"/>
                <a:gd name="connsiteY486" fmla="*/ 966602 h 1104362"/>
                <a:gd name="connsiteX487" fmla="*/ 1473625 w 1882124"/>
                <a:gd name="connsiteY487" fmla="*/ 942846 h 1104362"/>
                <a:gd name="connsiteX488" fmla="*/ 1476654 w 1882124"/>
                <a:gd name="connsiteY488" fmla="*/ 917548 h 1104362"/>
                <a:gd name="connsiteX489" fmla="*/ 1479674 w 1882124"/>
                <a:gd name="connsiteY489" fmla="*/ 890802 h 1104362"/>
                <a:gd name="connsiteX490" fmla="*/ 1482702 w 1882124"/>
                <a:gd name="connsiteY490" fmla="*/ 862732 h 1104362"/>
                <a:gd name="connsiteX491" fmla="*/ 1485731 w 1882124"/>
                <a:gd name="connsiteY491" fmla="*/ 833433 h 1104362"/>
                <a:gd name="connsiteX492" fmla="*/ 1488751 w 1882124"/>
                <a:gd name="connsiteY492" fmla="*/ 803019 h 1104362"/>
                <a:gd name="connsiteX493" fmla="*/ 1491780 w 1882124"/>
                <a:gd name="connsiteY493" fmla="*/ 771616 h 1104362"/>
                <a:gd name="connsiteX494" fmla="*/ 1494809 w 1882124"/>
                <a:gd name="connsiteY494" fmla="*/ 739345 h 1104362"/>
                <a:gd name="connsiteX495" fmla="*/ 1497828 w 1882124"/>
                <a:gd name="connsiteY495" fmla="*/ 706341 h 1104362"/>
                <a:gd name="connsiteX496" fmla="*/ 1500857 w 1882124"/>
                <a:gd name="connsiteY496" fmla="*/ 672726 h 1104362"/>
                <a:gd name="connsiteX497" fmla="*/ 1503886 w 1882124"/>
                <a:gd name="connsiteY497" fmla="*/ 638635 h 1104362"/>
                <a:gd name="connsiteX498" fmla="*/ 1506905 w 1882124"/>
                <a:gd name="connsiteY498" fmla="*/ 604203 h 1104362"/>
                <a:gd name="connsiteX499" fmla="*/ 1509934 w 1882124"/>
                <a:gd name="connsiteY499" fmla="*/ 569566 h 1104362"/>
                <a:gd name="connsiteX500" fmla="*/ 1512963 w 1882124"/>
                <a:gd name="connsiteY500" fmla="*/ 534860 h 1104362"/>
                <a:gd name="connsiteX501" fmla="*/ 1515992 w 1882124"/>
                <a:gd name="connsiteY501" fmla="*/ 500223 h 1104362"/>
                <a:gd name="connsiteX502" fmla="*/ 1519012 w 1882124"/>
                <a:gd name="connsiteY502" fmla="*/ 465791 h 1104362"/>
                <a:gd name="connsiteX503" fmla="*/ 1522041 w 1882124"/>
                <a:gd name="connsiteY503" fmla="*/ 431699 h 1104362"/>
                <a:gd name="connsiteX504" fmla="*/ 1525070 w 1882124"/>
                <a:gd name="connsiteY504" fmla="*/ 398083 h 1104362"/>
                <a:gd name="connsiteX505" fmla="*/ 1528089 w 1882124"/>
                <a:gd name="connsiteY505" fmla="*/ 365075 h 1104362"/>
                <a:gd name="connsiteX506" fmla="*/ 1531118 w 1882124"/>
                <a:gd name="connsiteY506" fmla="*/ 332806 h 1104362"/>
                <a:gd name="connsiteX507" fmla="*/ 1534147 w 1882124"/>
                <a:gd name="connsiteY507" fmla="*/ 301402 h 1104362"/>
                <a:gd name="connsiteX508" fmla="*/ 1537166 w 1882124"/>
                <a:gd name="connsiteY508" fmla="*/ 270988 h 1104362"/>
                <a:gd name="connsiteX509" fmla="*/ 1540195 w 1882124"/>
                <a:gd name="connsiteY509" fmla="*/ 241685 h 1104362"/>
                <a:gd name="connsiteX510" fmla="*/ 1543224 w 1882124"/>
                <a:gd name="connsiteY510" fmla="*/ 213606 h 1104362"/>
                <a:gd name="connsiteX511" fmla="*/ 1546244 w 1882124"/>
                <a:gd name="connsiteY511" fmla="*/ 186862 h 1104362"/>
                <a:gd name="connsiteX512" fmla="*/ 1549273 w 1882124"/>
                <a:gd name="connsiteY512" fmla="*/ 161562 h 1104362"/>
                <a:gd name="connsiteX513" fmla="*/ 1552302 w 1882124"/>
                <a:gd name="connsiteY513" fmla="*/ 137803 h 1104362"/>
                <a:gd name="connsiteX514" fmla="*/ 1555321 w 1882124"/>
                <a:gd name="connsiteY514" fmla="*/ 115679 h 1104362"/>
                <a:gd name="connsiteX515" fmla="*/ 1558350 w 1882124"/>
                <a:gd name="connsiteY515" fmla="*/ 95278 h 1104362"/>
                <a:gd name="connsiteX516" fmla="*/ 1561379 w 1882124"/>
                <a:gd name="connsiteY516" fmla="*/ 76679 h 1104362"/>
                <a:gd name="connsiteX517" fmla="*/ 1564398 w 1882124"/>
                <a:gd name="connsiteY517" fmla="*/ 59958 h 1104362"/>
                <a:gd name="connsiteX518" fmla="*/ 1567427 w 1882124"/>
                <a:gd name="connsiteY518" fmla="*/ 45179 h 1104362"/>
                <a:gd name="connsiteX519" fmla="*/ 1570456 w 1882124"/>
                <a:gd name="connsiteY519" fmla="*/ 32401 h 1104362"/>
                <a:gd name="connsiteX520" fmla="*/ 1573476 w 1882124"/>
                <a:gd name="connsiteY520" fmla="*/ 21674 h 1104362"/>
                <a:gd name="connsiteX521" fmla="*/ 1576505 w 1882124"/>
                <a:gd name="connsiteY521" fmla="*/ 13041 h 1104362"/>
                <a:gd name="connsiteX522" fmla="*/ 1579534 w 1882124"/>
                <a:gd name="connsiteY522" fmla="*/ 6535 h 1104362"/>
                <a:gd name="connsiteX523" fmla="*/ 1582553 w 1882124"/>
                <a:gd name="connsiteY523" fmla="*/ 2184 h 1104362"/>
                <a:gd name="connsiteX524" fmla="*/ 1585582 w 1882124"/>
                <a:gd name="connsiteY524" fmla="*/ 2 h 1104362"/>
                <a:gd name="connsiteX525" fmla="*/ 1588611 w 1882124"/>
                <a:gd name="connsiteY525" fmla="*/ 0 h 1104362"/>
                <a:gd name="connsiteX526" fmla="*/ 1591640 w 1882124"/>
                <a:gd name="connsiteY526" fmla="*/ 2177 h 1104362"/>
                <a:gd name="connsiteX527" fmla="*/ 1594659 w 1882124"/>
                <a:gd name="connsiteY527" fmla="*/ 6525 h 1104362"/>
                <a:gd name="connsiteX528" fmla="*/ 1597688 w 1882124"/>
                <a:gd name="connsiteY528" fmla="*/ 13025 h 1104362"/>
                <a:gd name="connsiteX529" fmla="*/ 1600717 w 1882124"/>
                <a:gd name="connsiteY529" fmla="*/ 21654 h 1104362"/>
                <a:gd name="connsiteX530" fmla="*/ 1603737 w 1882124"/>
                <a:gd name="connsiteY530" fmla="*/ 32377 h 1104362"/>
                <a:gd name="connsiteX531" fmla="*/ 1606766 w 1882124"/>
                <a:gd name="connsiteY531" fmla="*/ 45151 h 1104362"/>
                <a:gd name="connsiteX532" fmla="*/ 1609795 w 1882124"/>
                <a:gd name="connsiteY532" fmla="*/ 59927 h 1104362"/>
                <a:gd name="connsiteX533" fmla="*/ 1612814 w 1882124"/>
                <a:gd name="connsiteY533" fmla="*/ 76644 h 1104362"/>
                <a:gd name="connsiteX534" fmla="*/ 1615843 w 1882124"/>
                <a:gd name="connsiteY534" fmla="*/ 95239 h 1104362"/>
                <a:gd name="connsiteX535" fmla="*/ 1618872 w 1882124"/>
                <a:gd name="connsiteY535" fmla="*/ 115636 h 1104362"/>
                <a:gd name="connsiteX536" fmla="*/ 1621891 w 1882124"/>
                <a:gd name="connsiteY536" fmla="*/ 137756 h 1104362"/>
                <a:gd name="connsiteX537" fmla="*/ 1624920 w 1882124"/>
                <a:gd name="connsiteY537" fmla="*/ 161513 h 1104362"/>
                <a:gd name="connsiteX538" fmla="*/ 1627949 w 1882124"/>
                <a:gd name="connsiteY538" fmla="*/ 186811 h 1104362"/>
                <a:gd name="connsiteX539" fmla="*/ 1630969 w 1882124"/>
                <a:gd name="connsiteY539" fmla="*/ 213551 h 1104362"/>
                <a:gd name="connsiteX540" fmla="*/ 1633998 w 1882124"/>
                <a:gd name="connsiteY540" fmla="*/ 241627 h 1104362"/>
                <a:gd name="connsiteX541" fmla="*/ 1637027 w 1882124"/>
                <a:gd name="connsiteY541" fmla="*/ 270929 h 1104362"/>
                <a:gd name="connsiteX542" fmla="*/ 1640046 w 1882124"/>
                <a:gd name="connsiteY542" fmla="*/ 301341 h 1104362"/>
                <a:gd name="connsiteX543" fmla="*/ 1643075 w 1882124"/>
                <a:gd name="connsiteY543" fmla="*/ 332743 h 1104362"/>
                <a:gd name="connsiteX544" fmla="*/ 1646104 w 1882124"/>
                <a:gd name="connsiteY544" fmla="*/ 365010 h 1104362"/>
                <a:gd name="connsiteX545" fmla="*/ 1649123 w 1882124"/>
                <a:gd name="connsiteY545" fmla="*/ 398016 h 1104362"/>
                <a:gd name="connsiteX546" fmla="*/ 1652152 w 1882124"/>
                <a:gd name="connsiteY546" fmla="*/ 431631 h 1104362"/>
                <a:gd name="connsiteX547" fmla="*/ 1655181 w 1882124"/>
                <a:gd name="connsiteY547" fmla="*/ 465722 h 1104362"/>
                <a:gd name="connsiteX548" fmla="*/ 1658210 w 1882124"/>
                <a:gd name="connsiteY548" fmla="*/ 500154 h 1104362"/>
                <a:gd name="connsiteX549" fmla="*/ 1661230 w 1882124"/>
                <a:gd name="connsiteY549" fmla="*/ 534791 h 1104362"/>
                <a:gd name="connsiteX550" fmla="*/ 1664259 w 1882124"/>
                <a:gd name="connsiteY550" fmla="*/ 569497 h 1104362"/>
                <a:gd name="connsiteX551" fmla="*/ 1667287 w 1882124"/>
                <a:gd name="connsiteY551" fmla="*/ 604134 h 1104362"/>
                <a:gd name="connsiteX552" fmla="*/ 1670307 w 1882124"/>
                <a:gd name="connsiteY552" fmla="*/ 638567 h 1104362"/>
                <a:gd name="connsiteX553" fmla="*/ 1673336 w 1882124"/>
                <a:gd name="connsiteY553" fmla="*/ 672658 h 1104362"/>
                <a:gd name="connsiteX554" fmla="*/ 1676365 w 1882124"/>
                <a:gd name="connsiteY554" fmla="*/ 706274 h 1104362"/>
                <a:gd name="connsiteX555" fmla="*/ 1679384 w 1882124"/>
                <a:gd name="connsiteY555" fmla="*/ 739278 h 1104362"/>
                <a:gd name="connsiteX556" fmla="*/ 1682413 w 1882124"/>
                <a:gd name="connsiteY556" fmla="*/ 771549 h 1104362"/>
                <a:gd name="connsiteX557" fmla="*/ 1685442 w 1882124"/>
                <a:gd name="connsiteY557" fmla="*/ 802953 h 1104362"/>
                <a:gd name="connsiteX558" fmla="*/ 1688462 w 1882124"/>
                <a:gd name="connsiteY558" fmla="*/ 833366 h 1104362"/>
                <a:gd name="connsiteX559" fmla="*/ 1691490 w 1882124"/>
                <a:gd name="connsiteY559" fmla="*/ 862675 h 1104362"/>
                <a:gd name="connsiteX560" fmla="*/ 1694519 w 1882124"/>
                <a:gd name="connsiteY560" fmla="*/ 890754 h 1104362"/>
                <a:gd name="connsiteX561" fmla="*/ 1697548 w 1882124"/>
                <a:gd name="connsiteY561" fmla="*/ 917491 h 1104362"/>
                <a:gd name="connsiteX562" fmla="*/ 1700568 w 1882124"/>
                <a:gd name="connsiteY562" fmla="*/ 942799 h 1104362"/>
                <a:gd name="connsiteX563" fmla="*/ 1703597 w 1882124"/>
                <a:gd name="connsiteY563" fmla="*/ 966554 h 1104362"/>
                <a:gd name="connsiteX564" fmla="*/ 1706616 w 1882124"/>
                <a:gd name="connsiteY564" fmla="*/ 988681 h 1104362"/>
                <a:gd name="connsiteX565" fmla="*/ 1709645 w 1882124"/>
                <a:gd name="connsiteY565" fmla="*/ 1009083 h 1104362"/>
                <a:gd name="connsiteX566" fmla="*/ 1712674 w 1882124"/>
                <a:gd name="connsiteY566" fmla="*/ 1027676 h 1104362"/>
                <a:gd name="connsiteX567" fmla="*/ 1715703 w 1882124"/>
                <a:gd name="connsiteY567" fmla="*/ 1044402 h 1104362"/>
                <a:gd name="connsiteX568" fmla="*/ 1718722 w 1882124"/>
                <a:gd name="connsiteY568" fmla="*/ 1059175 h 1104362"/>
                <a:gd name="connsiteX569" fmla="*/ 1721751 w 1882124"/>
                <a:gd name="connsiteY569" fmla="*/ 1071958 h 1104362"/>
                <a:gd name="connsiteX570" fmla="*/ 1724780 w 1882124"/>
                <a:gd name="connsiteY570" fmla="*/ 1082683 h 1104362"/>
                <a:gd name="connsiteX571" fmla="*/ 1727800 w 1882124"/>
                <a:gd name="connsiteY571" fmla="*/ 1091313 h 1104362"/>
                <a:gd name="connsiteX572" fmla="*/ 1730829 w 1882124"/>
                <a:gd name="connsiteY572" fmla="*/ 1097818 h 1104362"/>
                <a:gd name="connsiteX573" fmla="*/ 1733858 w 1882124"/>
                <a:gd name="connsiteY573" fmla="*/ 1102171 h 1104362"/>
                <a:gd name="connsiteX574" fmla="*/ 1736877 w 1882124"/>
                <a:gd name="connsiteY574" fmla="*/ 1104352 h 1104362"/>
                <a:gd name="connsiteX575" fmla="*/ 1739906 w 1882124"/>
                <a:gd name="connsiteY575" fmla="*/ 1104362 h 1104362"/>
                <a:gd name="connsiteX576" fmla="*/ 1742935 w 1882124"/>
                <a:gd name="connsiteY576" fmla="*/ 1102181 h 1104362"/>
                <a:gd name="connsiteX577" fmla="*/ 1745954 w 1882124"/>
                <a:gd name="connsiteY577" fmla="*/ 1097837 h 1104362"/>
                <a:gd name="connsiteX578" fmla="*/ 1748983 w 1882124"/>
                <a:gd name="connsiteY578" fmla="*/ 1091332 h 1104362"/>
                <a:gd name="connsiteX579" fmla="*/ 1752012 w 1882124"/>
                <a:gd name="connsiteY579" fmla="*/ 1082702 h 1104362"/>
                <a:gd name="connsiteX580" fmla="*/ 1755032 w 1882124"/>
                <a:gd name="connsiteY580" fmla="*/ 1071977 h 1104362"/>
                <a:gd name="connsiteX581" fmla="*/ 1758061 w 1882124"/>
                <a:gd name="connsiteY581" fmla="*/ 1059204 h 1104362"/>
                <a:gd name="connsiteX582" fmla="*/ 1761090 w 1882124"/>
                <a:gd name="connsiteY582" fmla="*/ 1044431 h 1104362"/>
                <a:gd name="connsiteX583" fmla="*/ 1764119 w 1882124"/>
                <a:gd name="connsiteY583" fmla="*/ 1027714 h 1104362"/>
                <a:gd name="connsiteX584" fmla="*/ 1767138 w 1882124"/>
                <a:gd name="connsiteY584" fmla="*/ 1009121 h 1104362"/>
                <a:gd name="connsiteX585" fmla="*/ 1770167 w 1882124"/>
                <a:gd name="connsiteY585" fmla="*/ 988719 h 1104362"/>
                <a:gd name="connsiteX586" fmla="*/ 1773196 w 1882124"/>
                <a:gd name="connsiteY586" fmla="*/ 966602 h 1104362"/>
                <a:gd name="connsiteX587" fmla="*/ 1776215 w 1882124"/>
                <a:gd name="connsiteY587" fmla="*/ 942846 h 1104362"/>
                <a:gd name="connsiteX588" fmla="*/ 1779244 w 1882124"/>
                <a:gd name="connsiteY588" fmla="*/ 917548 h 1104362"/>
                <a:gd name="connsiteX589" fmla="*/ 1782273 w 1882124"/>
                <a:gd name="connsiteY589" fmla="*/ 890802 h 1104362"/>
                <a:gd name="connsiteX590" fmla="*/ 1785293 w 1882124"/>
                <a:gd name="connsiteY590" fmla="*/ 862732 h 1104362"/>
                <a:gd name="connsiteX591" fmla="*/ 1788322 w 1882124"/>
                <a:gd name="connsiteY591" fmla="*/ 833433 h 1104362"/>
                <a:gd name="connsiteX592" fmla="*/ 1791351 w 1882124"/>
                <a:gd name="connsiteY592" fmla="*/ 803019 h 1104362"/>
                <a:gd name="connsiteX593" fmla="*/ 1794370 w 1882124"/>
                <a:gd name="connsiteY593" fmla="*/ 771616 h 1104362"/>
                <a:gd name="connsiteX594" fmla="*/ 1797399 w 1882124"/>
                <a:gd name="connsiteY594" fmla="*/ 739345 h 1104362"/>
                <a:gd name="connsiteX595" fmla="*/ 1800428 w 1882124"/>
                <a:gd name="connsiteY595" fmla="*/ 706341 h 1104362"/>
                <a:gd name="connsiteX596" fmla="*/ 1803447 w 1882124"/>
                <a:gd name="connsiteY596" fmla="*/ 672726 h 1104362"/>
                <a:gd name="connsiteX597" fmla="*/ 1806476 w 1882124"/>
                <a:gd name="connsiteY597" fmla="*/ 638635 h 1104362"/>
                <a:gd name="connsiteX598" fmla="*/ 1809505 w 1882124"/>
                <a:gd name="connsiteY598" fmla="*/ 604203 h 1104362"/>
                <a:gd name="connsiteX599" fmla="*/ 1812525 w 1882124"/>
                <a:gd name="connsiteY599" fmla="*/ 569566 h 1104362"/>
                <a:gd name="connsiteX600" fmla="*/ 1815554 w 1882124"/>
                <a:gd name="connsiteY600" fmla="*/ 534860 h 1104362"/>
                <a:gd name="connsiteX601" fmla="*/ 1818583 w 1882124"/>
                <a:gd name="connsiteY601" fmla="*/ 500223 h 1104362"/>
                <a:gd name="connsiteX602" fmla="*/ 1821602 w 1882124"/>
                <a:gd name="connsiteY602" fmla="*/ 465791 h 1104362"/>
                <a:gd name="connsiteX603" fmla="*/ 1824631 w 1882124"/>
                <a:gd name="connsiteY603" fmla="*/ 431699 h 1104362"/>
                <a:gd name="connsiteX604" fmla="*/ 1827660 w 1882124"/>
                <a:gd name="connsiteY604" fmla="*/ 398083 h 1104362"/>
                <a:gd name="connsiteX605" fmla="*/ 1830689 w 1882124"/>
                <a:gd name="connsiteY605" fmla="*/ 365075 h 1104362"/>
                <a:gd name="connsiteX606" fmla="*/ 1833708 w 1882124"/>
                <a:gd name="connsiteY606" fmla="*/ 332806 h 1104362"/>
                <a:gd name="connsiteX607" fmla="*/ 1836737 w 1882124"/>
                <a:gd name="connsiteY607" fmla="*/ 301402 h 1104362"/>
                <a:gd name="connsiteX608" fmla="*/ 1839766 w 1882124"/>
                <a:gd name="connsiteY608" fmla="*/ 270988 h 1104362"/>
                <a:gd name="connsiteX609" fmla="*/ 1842786 w 1882124"/>
                <a:gd name="connsiteY609" fmla="*/ 241685 h 1104362"/>
                <a:gd name="connsiteX610" fmla="*/ 1845815 w 1882124"/>
                <a:gd name="connsiteY610" fmla="*/ 213606 h 1104362"/>
                <a:gd name="connsiteX611" fmla="*/ 1848843 w 1882124"/>
                <a:gd name="connsiteY611" fmla="*/ 186862 h 1104362"/>
                <a:gd name="connsiteX612" fmla="*/ 1851863 w 1882124"/>
                <a:gd name="connsiteY612" fmla="*/ 161562 h 1104362"/>
                <a:gd name="connsiteX613" fmla="*/ 1854892 w 1882124"/>
                <a:gd name="connsiteY613" fmla="*/ 137803 h 1104362"/>
                <a:gd name="connsiteX614" fmla="*/ 1857921 w 1882124"/>
                <a:gd name="connsiteY614" fmla="*/ 115679 h 1104362"/>
                <a:gd name="connsiteX615" fmla="*/ 1860940 w 1882124"/>
                <a:gd name="connsiteY615" fmla="*/ 95278 h 1104362"/>
                <a:gd name="connsiteX616" fmla="*/ 1863969 w 1882124"/>
                <a:gd name="connsiteY616" fmla="*/ 76679 h 1104362"/>
                <a:gd name="connsiteX617" fmla="*/ 1866998 w 1882124"/>
                <a:gd name="connsiteY617" fmla="*/ 59958 h 1104362"/>
                <a:gd name="connsiteX618" fmla="*/ 1870018 w 1882124"/>
                <a:gd name="connsiteY618" fmla="*/ 45179 h 1104362"/>
                <a:gd name="connsiteX619" fmla="*/ 1873046 w 1882124"/>
                <a:gd name="connsiteY619" fmla="*/ 32401 h 1104362"/>
                <a:gd name="connsiteX620" fmla="*/ 1876076 w 1882124"/>
                <a:gd name="connsiteY620" fmla="*/ 21674 h 1104362"/>
                <a:gd name="connsiteX621" fmla="*/ 1879095 w 1882124"/>
                <a:gd name="connsiteY621" fmla="*/ 13041 h 1104362"/>
                <a:gd name="connsiteX622" fmla="*/ 1882124 w 1882124"/>
                <a:gd name="connsiteY622" fmla="*/ 6535 h 1104362"/>
                <a:gd name="connsiteX0" fmla="*/ 0 w 1882124"/>
                <a:gd name="connsiteY0" fmla="*/ 552179 h 1104362"/>
                <a:gd name="connsiteX1" fmla="*/ 3026 w 1882124"/>
                <a:gd name="connsiteY1" fmla="*/ 552179 h 1104362"/>
                <a:gd name="connsiteX2" fmla="*/ 6051 w 1882124"/>
                <a:gd name="connsiteY2" fmla="*/ 552179 h 1104362"/>
                <a:gd name="connsiteX3" fmla="*/ 9077 w 1882124"/>
                <a:gd name="connsiteY3" fmla="*/ 552179 h 1104362"/>
                <a:gd name="connsiteX4" fmla="*/ 12103 w 1882124"/>
                <a:gd name="connsiteY4" fmla="*/ 552179 h 1104362"/>
                <a:gd name="connsiteX5" fmla="*/ 15129 w 1882124"/>
                <a:gd name="connsiteY5" fmla="*/ 552179 h 1104362"/>
                <a:gd name="connsiteX6" fmla="*/ 18156 w 1882124"/>
                <a:gd name="connsiteY6" fmla="*/ 552179 h 1104362"/>
                <a:gd name="connsiteX7" fmla="*/ 21182 w 1882124"/>
                <a:gd name="connsiteY7" fmla="*/ 552179 h 1104362"/>
                <a:gd name="connsiteX8" fmla="*/ 24207 w 1882124"/>
                <a:gd name="connsiteY8" fmla="*/ 552179 h 1104362"/>
                <a:gd name="connsiteX9" fmla="*/ 27233 w 1882124"/>
                <a:gd name="connsiteY9" fmla="*/ 552179 h 1104362"/>
                <a:gd name="connsiteX10" fmla="*/ 30259 w 1882124"/>
                <a:gd name="connsiteY10" fmla="*/ 552179 h 1104362"/>
                <a:gd name="connsiteX11" fmla="*/ 33285 w 1882124"/>
                <a:gd name="connsiteY11" fmla="*/ 552179 h 1104362"/>
                <a:gd name="connsiteX12" fmla="*/ 36311 w 1882124"/>
                <a:gd name="connsiteY12" fmla="*/ 552179 h 1104362"/>
                <a:gd name="connsiteX13" fmla="*/ 39337 w 1882124"/>
                <a:gd name="connsiteY13" fmla="*/ 552179 h 1104362"/>
                <a:gd name="connsiteX14" fmla="*/ 42362 w 1882124"/>
                <a:gd name="connsiteY14" fmla="*/ 552179 h 1104362"/>
                <a:gd name="connsiteX15" fmla="*/ 45389 w 1882124"/>
                <a:gd name="connsiteY15" fmla="*/ 552179 h 1104362"/>
                <a:gd name="connsiteX16" fmla="*/ 48415 w 1882124"/>
                <a:gd name="connsiteY16" fmla="*/ 552179 h 1104362"/>
                <a:gd name="connsiteX17" fmla="*/ 51441 w 1882124"/>
                <a:gd name="connsiteY17" fmla="*/ 552179 h 1104362"/>
                <a:gd name="connsiteX18" fmla="*/ 54467 w 1882124"/>
                <a:gd name="connsiteY18" fmla="*/ 552179 h 1104362"/>
                <a:gd name="connsiteX19" fmla="*/ 57492 w 1882124"/>
                <a:gd name="connsiteY19" fmla="*/ 552179 h 1104362"/>
                <a:gd name="connsiteX20" fmla="*/ 60518 w 1882124"/>
                <a:gd name="connsiteY20" fmla="*/ 552179 h 1104362"/>
                <a:gd name="connsiteX21" fmla="*/ 63544 w 1882124"/>
                <a:gd name="connsiteY21" fmla="*/ 552179 h 1104362"/>
                <a:gd name="connsiteX22" fmla="*/ 66570 w 1882124"/>
                <a:gd name="connsiteY22" fmla="*/ 552179 h 1104362"/>
                <a:gd name="connsiteX23" fmla="*/ 69596 w 1882124"/>
                <a:gd name="connsiteY23" fmla="*/ 552179 h 1104362"/>
                <a:gd name="connsiteX24" fmla="*/ 72622 w 1882124"/>
                <a:gd name="connsiteY24" fmla="*/ 552179 h 1104362"/>
                <a:gd name="connsiteX25" fmla="*/ 75648 w 1882124"/>
                <a:gd name="connsiteY25" fmla="*/ 552179 h 1104362"/>
                <a:gd name="connsiteX26" fmla="*/ 78674 w 1882124"/>
                <a:gd name="connsiteY26" fmla="*/ 552179 h 1104362"/>
                <a:gd name="connsiteX27" fmla="*/ 81700 w 1882124"/>
                <a:gd name="connsiteY27" fmla="*/ 552179 h 1104362"/>
                <a:gd name="connsiteX28" fmla="*/ 84726 w 1882124"/>
                <a:gd name="connsiteY28" fmla="*/ 552179 h 1104362"/>
                <a:gd name="connsiteX29" fmla="*/ 87752 w 1882124"/>
                <a:gd name="connsiteY29" fmla="*/ 552179 h 1104362"/>
                <a:gd name="connsiteX30" fmla="*/ 90778 w 1882124"/>
                <a:gd name="connsiteY30" fmla="*/ 552179 h 1104362"/>
                <a:gd name="connsiteX31" fmla="*/ 93803 w 1882124"/>
                <a:gd name="connsiteY31" fmla="*/ 552179 h 1104362"/>
                <a:gd name="connsiteX32" fmla="*/ 96829 w 1882124"/>
                <a:gd name="connsiteY32" fmla="*/ 552179 h 1104362"/>
                <a:gd name="connsiteX33" fmla="*/ 99855 w 1882124"/>
                <a:gd name="connsiteY33" fmla="*/ 552179 h 1104362"/>
                <a:gd name="connsiteX34" fmla="*/ 102881 w 1882124"/>
                <a:gd name="connsiteY34" fmla="*/ 552179 h 1104362"/>
                <a:gd name="connsiteX35" fmla="*/ 105907 w 1882124"/>
                <a:gd name="connsiteY35" fmla="*/ 552179 h 1104362"/>
                <a:gd name="connsiteX36" fmla="*/ 108933 w 1882124"/>
                <a:gd name="connsiteY36" fmla="*/ 552179 h 1104362"/>
                <a:gd name="connsiteX37" fmla="*/ 111959 w 1882124"/>
                <a:gd name="connsiteY37" fmla="*/ 552179 h 1104362"/>
                <a:gd name="connsiteX38" fmla="*/ 114985 w 1882124"/>
                <a:gd name="connsiteY38" fmla="*/ 552179 h 1104362"/>
                <a:gd name="connsiteX39" fmla="*/ 118011 w 1882124"/>
                <a:gd name="connsiteY39" fmla="*/ 552179 h 1104362"/>
                <a:gd name="connsiteX40" fmla="*/ 121037 w 1882124"/>
                <a:gd name="connsiteY40" fmla="*/ 552179 h 1104362"/>
                <a:gd name="connsiteX41" fmla="*/ 124063 w 1882124"/>
                <a:gd name="connsiteY41" fmla="*/ 552179 h 1104362"/>
                <a:gd name="connsiteX42" fmla="*/ 127088 w 1882124"/>
                <a:gd name="connsiteY42" fmla="*/ 552179 h 1104362"/>
                <a:gd name="connsiteX43" fmla="*/ 130114 w 1882124"/>
                <a:gd name="connsiteY43" fmla="*/ 552179 h 1104362"/>
                <a:gd name="connsiteX44" fmla="*/ 133140 w 1882124"/>
                <a:gd name="connsiteY44" fmla="*/ 552179 h 1104362"/>
                <a:gd name="connsiteX45" fmla="*/ 136167 w 1882124"/>
                <a:gd name="connsiteY45" fmla="*/ 552179 h 1104362"/>
                <a:gd name="connsiteX46" fmla="*/ 139193 w 1882124"/>
                <a:gd name="connsiteY46" fmla="*/ 552179 h 1104362"/>
                <a:gd name="connsiteX47" fmla="*/ 142218 w 1882124"/>
                <a:gd name="connsiteY47" fmla="*/ 552179 h 1104362"/>
                <a:gd name="connsiteX48" fmla="*/ 145244 w 1882124"/>
                <a:gd name="connsiteY48" fmla="*/ 552179 h 1104362"/>
                <a:gd name="connsiteX49" fmla="*/ 148270 w 1882124"/>
                <a:gd name="connsiteY49" fmla="*/ 552179 h 1104362"/>
                <a:gd name="connsiteX50" fmla="*/ 151296 w 1882124"/>
                <a:gd name="connsiteY50" fmla="*/ 552179 h 1104362"/>
                <a:gd name="connsiteX51" fmla="*/ 154322 w 1882124"/>
                <a:gd name="connsiteY51" fmla="*/ 552179 h 1104362"/>
                <a:gd name="connsiteX52" fmla="*/ 157348 w 1882124"/>
                <a:gd name="connsiteY52" fmla="*/ 552179 h 1104362"/>
                <a:gd name="connsiteX53" fmla="*/ 160373 w 1882124"/>
                <a:gd name="connsiteY53" fmla="*/ 552179 h 1104362"/>
                <a:gd name="connsiteX54" fmla="*/ 163399 w 1882124"/>
                <a:gd name="connsiteY54" fmla="*/ 552179 h 1104362"/>
                <a:gd name="connsiteX55" fmla="*/ 166426 w 1882124"/>
                <a:gd name="connsiteY55" fmla="*/ 552179 h 1104362"/>
                <a:gd name="connsiteX56" fmla="*/ 169452 w 1882124"/>
                <a:gd name="connsiteY56" fmla="*/ 552179 h 1104362"/>
                <a:gd name="connsiteX57" fmla="*/ 172478 w 1882124"/>
                <a:gd name="connsiteY57" fmla="*/ 552179 h 1104362"/>
                <a:gd name="connsiteX58" fmla="*/ 175504 w 1882124"/>
                <a:gd name="connsiteY58" fmla="*/ 552179 h 1104362"/>
                <a:gd name="connsiteX59" fmla="*/ 178529 w 1882124"/>
                <a:gd name="connsiteY59" fmla="*/ 552179 h 1104362"/>
                <a:gd name="connsiteX60" fmla="*/ 181555 w 1882124"/>
                <a:gd name="connsiteY60" fmla="*/ 552179 h 1104362"/>
                <a:gd name="connsiteX61" fmla="*/ 184581 w 1882124"/>
                <a:gd name="connsiteY61" fmla="*/ 552179 h 1104362"/>
                <a:gd name="connsiteX62" fmla="*/ 187607 w 1882124"/>
                <a:gd name="connsiteY62" fmla="*/ 552179 h 1104362"/>
                <a:gd name="connsiteX63" fmla="*/ 190633 w 1882124"/>
                <a:gd name="connsiteY63" fmla="*/ 552179 h 1104362"/>
                <a:gd name="connsiteX64" fmla="*/ 193659 w 1882124"/>
                <a:gd name="connsiteY64" fmla="*/ 552179 h 1104362"/>
                <a:gd name="connsiteX65" fmla="*/ 196685 w 1882124"/>
                <a:gd name="connsiteY65" fmla="*/ 552179 h 1104362"/>
                <a:gd name="connsiteX66" fmla="*/ 199711 w 1882124"/>
                <a:gd name="connsiteY66" fmla="*/ 552179 h 1104362"/>
                <a:gd name="connsiteX67" fmla="*/ 202737 w 1882124"/>
                <a:gd name="connsiteY67" fmla="*/ 552179 h 1104362"/>
                <a:gd name="connsiteX68" fmla="*/ 205763 w 1882124"/>
                <a:gd name="connsiteY68" fmla="*/ 552179 h 1104362"/>
                <a:gd name="connsiteX69" fmla="*/ 208789 w 1882124"/>
                <a:gd name="connsiteY69" fmla="*/ 552179 h 1104362"/>
                <a:gd name="connsiteX70" fmla="*/ 211814 w 1882124"/>
                <a:gd name="connsiteY70" fmla="*/ 552179 h 1104362"/>
                <a:gd name="connsiteX71" fmla="*/ 214840 w 1882124"/>
                <a:gd name="connsiteY71" fmla="*/ 552179 h 1104362"/>
                <a:gd name="connsiteX72" fmla="*/ 217866 w 1882124"/>
                <a:gd name="connsiteY72" fmla="*/ 552179 h 1104362"/>
                <a:gd name="connsiteX73" fmla="*/ 220892 w 1882124"/>
                <a:gd name="connsiteY73" fmla="*/ 552179 h 1104362"/>
                <a:gd name="connsiteX74" fmla="*/ 223918 w 1882124"/>
                <a:gd name="connsiteY74" fmla="*/ 552179 h 1104362"/>
                <a:gd name="connsiteX75" fmla="*/ 226945 w 1882124"/>
                <a:gd name="connsiteY75" fmla="*/ 552179 h 1104362"/>
                <a:gd name="connsiteX76" fmla="*/ 229970 w 1882124"/>
                <a:gd name="connsiteY76" fmla="*/ 552179 h 1104362"/>
                <a:gd name="connsiteX77" fmla="*/ 232996 w 1882124"/>
                <a:gd name="connsiteY77" fmla="*/ 552179 h 1104362"/>
                <a:gd name="connsiteX78" fmla="*/ 236022 w 1882124"/>
                <a:gd name="connsiteY78" fmla="*/ 552179 h 1104362"/>
                <a:gd name="connsiteX79" fmla="*/ 239048 w 1882124"/>
                <a:gd name="connsiteY79" fmla="*/ 552179 h 1104362"/>
                <a:gd name="connsiteX80" fmla="*/ 242074 w 1882124"/>
                <a:gd name="connsiteY80" fmla="*/ 552179 h 1104362"/>
                <a:gd name="connsiteX81" fmla="*/ 245099 w 1882124"/>
                <a:gd name="connsiteY81" fmla="*/ 552179 h 1104362"/>
                <a:gd name="connsiteX82" fmla="*/ 248125 w 1882124"/>
                <a:gd name="connsiteY82" fmla="*/ 552179 h 1104362"/>
                <a:gd name="connsiteX83" fmla="*/ 251151 w 1882124"/>
                <a:gd name="connsiteY83" fmla="*/ 552179 h 1104362"/>
                <a:gd name="connsiteX84" fmla="*/ 254177 w 1882124"/>
                <a:gd name="connsiteY84" fmla="*/ 552179 h 1104362"/>
                <a:gd name="connsiteX85" fmla="*/ 257204 w 1882124"/>
                <a:gd name="connsiteY85" fmla="*/ 552179 h 1104362"/>
                <a:gd name="connsiteX86" fmla="*/ 260230 w 1882124"/>
                <a:gd name="connsiteY86" fmla="*/ 552179 h 1104362"/>
                <a:gd name="connsiteX87" fmla="*/ 263255 w 1882124"/>
                <a:gd name="connsiteY87" fmla="*/ 552179 h 1104362"/>
                <a:gd name="connsiteX88" fmla="*/ 266281 w 1882124"/>
                <a:gd name="connsiteY88" fmla="*/ 552179 h 1104362"/>
                <a:gd name="connsiteX89" fmla="*/ 269307 w 1882124"/>
                <a:gd name="connsiteY89" fmla="*/ 552179 h 1104362"/>
                <a:gd name="connsiteX90" fmla="*/ 272333 w 1882124"/>
                <a:gd name="connsiteY90" fmla="*/ 552179 h 1104362"/>
                <a:gd name="connsiteX91" fmla="*/ 275359 w 1882124"/>
                <a:gd name="connsiteY91" fmla="*/ 552179 h 1104362"/>
                <a:gd name="connsiteX92" fmla="*/ 278385 w 1882124"/>
                <a:gd name="connsiteY92" fmla="*/ 552179 h 1104362"/>
                <a:gd name="connsiteX93" fmla="*/ 281410 w 1882124"/>
                <a:gd name="connsiteY93" fmla="*/ 552179 h 1104362"/>
                <a:gd name="connsiteX94" fmla="*/ 284437 w 1882124"/>
                <a:gd name="connsiteY94" fmla="*/ 552179 h 1104362"/>
                <a:gd name="connsiteX95" fmla="*/ 287463 w 1882124"/>
                <a:gd name="connsiteY95" fmla="*/ 552179 h 1104362"/>
                <a:gd name="connsiteX96" fmla="*/ 290489 w 1882124"/>
                <a:gd name="connsiteY96" fmla="*/ 552179 h 1104362"/>
                <a:gd name="connsiteX97" fmla="*/ 293515 w 1882124"/>
                <a:gd name="connsiteY97" fmla="*/ 552179 h 1104362"/>
                <a:gd name="connsiteX98" fmla="*/ 296540 w 1882124"/>
                <a:gd name="connsiteY98" fmla="*/ 552179 h 1104362"/>
                <a:gd name="connsiteX99" fmla="*/ 299566 w 1882124"/>
                <a:gd name="connsiteY99" fmla="*/ 552179 h 1104362"/>
                <a:gd name="connsiteX100" fmla="*/ 302592 w 1882124"/>
                <a:gd name="connsiteY100" fmla="*/ 534826 h 1104362"/>
                <a:gd name="connsiteX101" fmla="*/ 305618 w 1882124"/>
                <a:gd name="connsiteY101" fmla="*/ 500188 h 1104362"/>
                <a:gd name="connsiteX102" fmla="*/ 308644 w 1882124"/>
                <a:gd name="connsiteY102" fmla="*/ 465756 h 1104362"/>
                <a:gd name="connsiteX103" fmla="*/ 311670 w 1882124"/>
                <a:gd name="connsiteY103" fmla="*/ 431665 h 1104362"/>
                <a:gd name="connsiteX104" fmla="*/ 314695 w 1882124"/>
                <a:gd name="connsiteY104" fmla="*/ 398050 h 1104362"/>
                <a:gd name="connsiteX105" fmla="*/ 317722 w 1882124"/>
                <a:gd name="connsiteY105" fmla="*/ 365043 h 1104362"/>
                <a:gd name="connsiteX106" fmla="*/ 320748 w 1882124"/>
                <a:gd name="connsiteY106" fmla="*/ 332774 h 1104362"/>
                <a:gd name="connsiteX107" fmla="*/ 323774 w 1882124"/>
                <a:gd name="connsiteY107" fmla="*/ 301372 h 1104362"/>
                <a:gd name="connsiteX108" fmla="*/ 326800 w 1882124"/>
                <a:gd name="connsiteY108" fmla="*/ 270959 h 1104362"/>
                <a:gd name="connsiteX109" fmla="*/ 329826 w 1882124"/>
                <a:gd name="connsiteY109" fmla="*/ 241656 h 1104362"/>
                <a:gd name="connsiteX110" fmla="*/ 332851 w 1882124"/>
                <a:gd name="connsiteY110" fmla="*/ 213578 h 1104362"/>
                <a:gd name="connsiteX111" fmla="*/ 335877 w 1882124"/>
                <a:gd name="connsiteY111" fmla="*/ 186837 h 1104362"/>
                <a:gd name="connsiteX112" fmla="*/ 338903 w 1882124"/>
                <a:gd name="connsiteY112" fmla="*/ 161537 h 1104362"/>
                <a:gd name="connsiteX113" fmla="*/ 341929 w 1882124"/>
                <a:gd name="connsiteY113" fmla="*/ 137780 h 1104362"/>
                <a:gd name="connsiteX114" fmla="*/ 344955 w 1882124"/>
                <a:gd name="connsiteY114" fmla="*/ 115657 h 1104362"/>
                <a:gd name="connsiteX115" fmla="*/ 347982 w 1882124"/>
                <a:gd name="connsiteY115" fmla="*/ 95258 h 1104362"/>
                <a:gd name="connsiteX116" fmla="*/ 351007 w 1882124"/>
                <a:gd name="connsiteY116" fmla="*/ 76662 h 1104362"/>
                <a:gd name="connsiteX117" fmla="*/ 354033 w 1882124"/>
                <a:gd name="connsiteY117" fmla="*/ 59942 h 1104362"/>
                <a:gd name="connsiteX118" fmla="*/ 357059 w 1882124"/>
                <a:gd name="connsiteY118" fmla="*/ 45165 h 1104362"/>
                <a:gd name="connsiteX119" fmla="*/ 360085 w 1882124"/>
                <a:gd name="connsiteY119" fmla="*/ 32389 h 1104362"/>
                <a:gd name="connsiteX120" fmla="*/ 363111 w 1882124"/>
                <a:gd name="connsiteY120" fmla="*/ 21665 h 1104362"/>
                <a:gd name="connsiteX121" fmla="*/ 366136 w 1882124"/>
                <a:gd name="connsiteY121" fmla="*/ 13033 h 1104362"/>
                <a:gd name="connsiteX122" fmla="*/ 369162 w 1882124"/>
                <a:gd name="connsiteY122" fmla="*/ 6530 h 1104362"/>
                <a:gd name="connsiteX123" fmla="*/ 372188 w 1882124"/>
                <a:gd name="connsiteY123" fmla="*/ 2180 h 1104362"/>
                <a:gd name="connsiteX124" fmla="*/ 375214 w 1882124"/>
                <a:gd name="connsiteY124" fmla="*/ 1 h 1104362"/>
                <a:gd name="connsiteX125" fmla="*/ 378241 w 1882124"/>
                <a:gd name="connsiteY125" fmla="*/ 1 h 1104362"/>
                <a:gd name="connsiteX126" fmla="*/ 381267 w 1882124"/>
                <a:gd name="connsiteY126" fmla="*/ 2180 h 1104362"/>
                <a:gd name="connsiteX127" fmla="*/ 384292 w 1882124"/>
                <a:gd name="connsiteY127" fmla="*/ 6530 h 1104362"/>
                <a:gd name="connsiteX128" fmla="*/ 387318 w 1882124"/>
                <a:gd name="connsiteY128" fmla="*/ 13033 h 1104362"/>
                <a:gd name="connsiteX129" fmla="*/ 390344 w 1882124"/>
                <a:gd name="connsiteY129" fmla="*/ 21665 h 1104362"/>
                <a:gd name="connsiteX130" fmla="*/ 393370 w 1882124"/>
                <a:gd name="connsiteY130" fmla="*/ 32389 h 1104362"/>
                <a:gd name="connsiteX131" fmla="*/ 396396 w 1882124"/>
                <a:gd name="connsiteY131" fmla="*/ 45165 h 1104362"/>
                <a:gd name="connsiteX132" fmla="*/ 399421 w 1882124"/>
                <a:gd name="connsiteY132" fmla="*/ 59942 h 1104362"/>
                <a:gd name="connsiteX133" fmla="*/ 402447 w 1882124"/>
                <a:gd name="connsiteY133" fmla="*/ 76662 h 1104362"/>
                <a:gd name="connsiteX134" fmla="*/ 405474 w 1882124"/>
                <a:gd name="connsiteY134" fmla="*/ 95258 h 1104362"/>
                <a:gd name="connsiteX135" fmla="*/ 408500 w 1882124"/>
                <a:gd name="connsiteY135" fmla="*/ 115657 h 1104362"/>
                <a:gd name="connsiteX136" fmla="*/ 411526 w 1882124"/>
                <a:gd name="connsiteY136" fmla="*/ 137780 h 1104362"/>
                <a:gd name="connsiteX137" fmla="*/ 414552 w 1882124"/>
                <a:gd name="connsiteY137" fmla="*/ 161537 h 1104362"/>
                <a:gd name="connsiteX138" fmla="*/ 417577 w 1882124"/>
                <a:gd name="connsiteY138" fmla="*/ 186837 h 1104362"/>
                <a:gd name="connsiteX139" fmla="*/ 420603 w 1882124"/>
                <a:gd name="connsiteY139" fmla="*/ 213578 h 1104362"/>
                <a:gd name="connsiteX140" fmla="*/ 423629 w 1882124"/>
                <a:gd name="connsiteY140" fmla="*/ 241656 h 1104362"/>
                <a:gd name="connsiteX141" fmla="*/ 426655 w 1882124"/>
                <a:gd name="connsiteY141" fmla="*/ 270959 h 1104362"/>
                <a:gd name="connsiteX142" fmla="*/ 429681 w 1882124"/>
                <a:gd name="connsiteY142" fmla="*/ 301372 h 1104362"/>
                <a:gd name="connsiteX143" fmla="*/ 432707 w 1882124"/>
                <a:gd name="connsiteY143" fmla="*/ 332774 h 1104362"/>
                <a:gd name="connsiteX144" fmla="*/ 435733 w 1882124"/>
                <a:gd name="connsiteY144" fmla="*/ 365043 h 1104362"/>
                <a:gd name="connsiteX145" fmla="*/ 438759 w 1882124"/>
                <a:gd name="connsiteY145" fmla="*/ 398050 h 1104362"/>
                <a:gd name="connsiteX146" fmla="*/ 441785 w 1882124"/>
                <a:gd name="connsiteY146" fmla="*/ 431665 h 1104362"/>
                <a:gd name="connsiteX147" fmla="*/ 444811 w 1882124"/>
                <a:gd name="connsiteY147" fmla="*/ 465756 h 1104362"/>
                <a:gd name="connsiteX148" fmla="*/ 447837 w 1882124"/>
                <a:gd name="connsiteY148" fmla="*/ 500188 h 1104362"/>
                <a:gd name="connsiteX149" fmla="*/ 450863 w 1882124"/>
                <a:gd name="connsiteY149" fmla="*/ 534826 h 1104362"/>
                <a:gd name="connsiteX150" fmla="*/ 453888 w 1882124"/>
                <a:gd name="connsiteY150" fmla="*/ 569531 h 1104362"/>
                <a:gd name="connsiteX151" fmla="*/ 456914 w 1882124"/>
                <a:gd name="connsiteY151" fmla="*/ 604169 h 1104362"/>
                <a:gd name="connsiteX152" fmla="*/ 459940 w 1882124"/>
                <a:gd name="connsiteY152" fmla="*/ 638601 h 1104362"/>
                <a:gd name="connsiteX153" fmla="*/ 462966 w 1882124"/>
                <a:gd name="connsiteY153" fmla="*/ 672692 h 1104362"/>
                <a:gd name="connsiteX154" fmla="*/ 465992 w 1882124"/>
                <a:gd name="connsiteY154" fmla="*/ 706312 h 1104362"/>
                <a:gd name="connsiteX155" fmla="*/ 469018 w 1882124"/>
                <a:gd name="connsiteY155" fmla="*/ 739316 h 1104362"/>
                <a:gd name="connsiteX156" fmla="*/ 472044 w 1882124"/>
                <a:gd name="connsiteY156" fmla="*/ 771587 h 1104362"/>
                <a:gd name="connsiteX157" fmla="*/ 475070 w 1882124"/>
                <a:gd name="connsiteY157" fmla="*/ 802981 h 1104362"/>
                <a:gd name="connsiteX158" fmla="*/ 478096 w 1882124"/>
                <a:gd name="connsiteY158" fmla="*/ 833395 h 1104362"/>
                <a:gd name="connsiteX159" fmla="*/ 481122 w 1882124"/>
                <a:gd name="connsiteY159" fmla="*/ 862703 h 1104362"/>
                <a:gd name="connsiteX160" fmla="*/ 484149 w 1882124"/>
                <a:gd name="connsiteY160" fmla="*/ 890783 h 1104362"/>
                <a:gd name="connsiteX161" fmla="*/ 487178 w 1882124"/>
                <a:gd name="connsiteY161" fmla="*/ 917519 h 1104362"/>
                <a:gd name="connsiteX162" fmla="*/ 490197 w 1882124"/>
                <a:gd name="connsiteY162" fmla="*/ 942818 h 1104362"/>
                <a:gd name="connsiteX163" fmla="*/ 493226 w 1882124"/>
                <a:gd name="connsiteY163" fmla="*/ 966573 h 1104362"/>
                <a:gd name="connsiteX164" fmla="*/ 496255 w 1882124"/>
                <a:gd name="connsiteY164" fmla="*/ 988700 h 1104362"/>
                <a:gd name="connsiteX165" fmla="*/ 499275 w 1882124"/>
                <a:gd name="connsiteY165" fmla="*/ 1009102 h 1104362"/>
                <a:gd name="connsiteX166" fmla="*/ 502304 w 1882124"/>
                <a:gd name="connsiteY166" fmla="*/ 1027695 h 1104362"/>
                <a:gd name="connsiteX167" fmla="*/ 505333 w 1882124"/>
                <a:gd name="connsiteY167" fmla="*/ 1044412 h 1104362"/>
                <a:gd name="connsiteX168" fmla="*/ 508352 w 1882124"/>
                <a:gd name="connsiteY168" fmla="*/ 1059194 h 1104362"/>
                <a:gd name="connsiteX169" fmla="*/ 511381 w 1882124"/>
                <a:gd name="connsiteY169" fmla="*/ 1071967 h 1104362"/>
                <a:gd name="connsiteX170" fmla="*/ 514410 w 1882124"/>
                <a:gd name="connsiteY170" fmla="*/ 1082692 h 1104362"/>
                <a:gd name="connsiteX171" fmla="*/ 517429 w 1882124"/>
                <a:gd name="connsiteY171" fmla="*/ 1091322 h 1104362"/>
                <a:gd name="connsiteX172" fmla="*/ 520458 w 1882124"/>
                <a:gd name="connsiteY172" fmla="*/ 1097828 h 1104362"/>
                <a:gd name="connsiteX173" fmla="*/ 523487 w 1882124"/>
                <a:gd name="connsiteY173" fmla="*/ 1102181 h 1104362"/>
                <a:gd name="connsiteX174" fmla="*/ 526507 w 1882124"/>
                <a:gd name="connsiteY174" fmla="*/ 1104352 h 1104362"/>
                <a:gd name="connsiteX175" fmla="*/ 529536 w 1882124"/>
                <a:gd name="connsiteY175" fmla="*/ 1104352 h 1104362"/>
                <a:gd name="connsiteX176" fmla="*/ 532565 w 1882124"/>
                <a:gd name="connsiteY176" fmla="*/ 1102181 h 1104362"/>
                <a:gd name="connsiteX177" fmla="*/ 535594 w 1882124"/>
                <a:gd name="connsiteY177" fmla="*/ 1097828 h 1104362"/>
                <a:gd name="connsiteX178" fmla="*/ 538613 w 1882124"/>
                <a:gd name="connsiteY178" fmla="*/ 1091322 h 1104362"/>
                <a:gd name="connsiteX179" fmla="*/ 541642 w 1882124"/>
                <a:gd name="connsiteY179" fmla="*/ 1082692 h 1104362"/>
                <a:gd name="connsiteX180" fmla="*/ 544671 w 1882124"/>
                <a:gd name="connsiteY180" fmla="*/ 1071967 h 1104362"/>
                <a:gd name="connsiteX181" fmla="*/ 547690 w 1882124"/>
                <a:gd name="connsiteY181" fmla="*/ 1059194 h 1104362"/>
                <a:gd name="connsiteX182" fmla="*/ 550719 w 1882124"/>
                <a:gd name="connsiteY182" fmla="*/ 1044412 h 1104362"/>
                <a:gd name="connsiteX183" fmla="*/ 553739 w 1882124"/>
                <a:gd name="connsiteY183" fmla="*/ 1027695 h 1104362"/>
                <a:gd name="connsiteX184" fmla="*/ 556768 w 1882124"/>
                <a:gd name="connsiteY184" fmla="*/ 1009102 h 1104362"/>
                <a:gd name="connsiteX185" fmla="*/ 559797 w 1882124"/>
                <a:gd name="connsiteY185" fmla="*/ 988700 h 1104362"/>
                <a:gd name="connsiteX186" fmla="*/ 562826 w 1882124"/>
                <a:gd name="connsiteY186" fmla="*/ 966573 h 1104362"/>
                <a:gd name="connsiteX187" fmla="*/ 565845 w 1882124"/>
                <a:gd name="connsiteY187" fmla="*/ 942818 h 1104362"/>
                <a:gd name="connsiteX188" fmla="*/ 568874 w 1882124"/>
                <a:gd name="connsiteY188" fmla="*/ 917519 h 1104362"/>
                <a:gd name="connsiteX189" fmla="*/ 571903 w 1882124"/>
                <a:gd name="connsiteY189" fmla="*/ 890783 h 1104362"/>
                <a:gd name="connsiteX190" fmla="*/ 574922 w 1882124"/>
                <a:gd name="connsiteY190" fmla="*/ 862703 h 1104362"/>
                <a:gd name="connsiteX191" fmla="*/ 577951 w 1882124"/>
                <a:gd name="connsiteY191" fmla="*/ 833395 h 1104362"/>
                <a:gd name="connsiteX192" fmla="*/ 580980 w 1882124"/>
                <a:gd name="connsiteY192" fmla="*/ 802981 h 1104362"/>
                <a:gd name="connsiteX193" fmla="*/ 584000 w 1882124"/>
                <a:gd name="connsiteY193" fmla="*/ 771587 h 1104362"/>
                <a:gd name="connsiteX194" fmla="*/ 587029 w 1882124"/>
                <a:gd name="connsiteY194" fmla="*/ 739316 h 1104362"/>
                <a:gd name="connsiteX195" fmla="*/ 590058 w 1882124"/>
                <a:gd name="connsiteY195" fmla="*/ 706312 h 1104362"/>
                <a:gd name="connsiteX196" fmla="*/ 593077 w 1882124"/>
                <a:gd name="connsiteY196" fmla="*/ 672692 h 1104362"/>
                <a:gd name="connsiteX197" fmla="*/ 596106 w 1882124"/>
                <a:gd name="connsiteY197" fmla="*/ 638601 h 1104362"/>
                <a:gd name="connsiteX198" fmla="*/ 599135 w 1882124"/>
                <a:gd name="connsiteY198" fmla="*/ 604169 h 1104362"/>
                <a:gd name="connsiteX199" fmla="*/ 602154 w 1882124"/>
                <a:gd name="connsiteY199" fmla="*/ 569531 h 1104362"/>
                <a:gd name="connsiteX200" fmla="*/ 605183 w 1882124"/>
                <a:gd name="connsiteY200" fmla="*/ 534826 h 1104362"/>
                <a:gd name="connsiteX201" fmla="*/ 608212 w 1882124"/>
                <a:gd name="connsiteY201" fmla="*/ 500188 h 1104362"/>
                <a:gd name="connsiteX202" fmla="*/ 611241 w 1882124"/>
                <a:gd name="connsiteY202" fmla="*/ 465756 h 1104362"/>
                <a:gd name="connsiteX203" fmla="*/ 614261 w 1882124"/>
                <a:gd name="connsiteY203" fmla="*/ 431665 h 1104362"/>
                <a:gd name="connsiteX204" fmla="*/ 617290 w 1882124"/>
                <a:gd name="connsiteY204" fmla="*/ 398050 h 1104362"/>
                <a:gd name="connsiteX205" fmla="*/ 620318 w 1882124"/>
                <a:gd name="connsiteY205" fmla="*/ 365043 h 1104362"/>
                <a:gd name="connsiteX206" fmla="*/ 623338 w 1882124"/>
                <a:gd name="connsiteY206" fmla="*/ 332774 h 1104362"/>
                <a:gd name="connsiteX207" fmla="*/ 626367 w 1882124"/>
                <a:gd name="connsiteY207" fmla="*/ 301372 h 1104362"/>
                <a:gd name="connsiteX208" fmla="*/ 629396 w 1882124"/>
                <a:gd name="connsiteY208" fmla="*/ 270959 h 1104362"/>
                <a:gd name="connsiteX209" fmla="*/ 632415 w 1882124"/>
                <a:gd name="connsiteY209" fmla="*/ 241656 h 1104362"/>
                <a:gd name="connsiteX210" fmla="*/ 635444 w 1882124"/>
                <a:gd name="connsiteY210" fmla="*/ 213578 h 1104362"/>
                <a:gd name="connsiteX211" fmla="*/ 638473 w 1882124"/>
                <a:gd name="connsiteY211" fmla="*/ 186837 h 1104362"/>
                <a:gd name="connsiteX212" fmla="*/ 641493 w 1882124"/>
                <a:gd name="connsiteY212" fmla="*/ 161537 h 1104362"/>
                <a:gd name="connsiteX213" fmla="*/ 644522 w 1882124"/>
                <a:gd name="connsiteY213" fmla="*/ 137780 h 1104362"/>
                <a:gd name="connsiteX214" fmla="*/ 647550 w 1882124"/>
                <a:gd name="connsiteY214" fmla="*/ 115657 h 1104362"/>
                <a:gd name="connsiteX215" fmla="*/ 650570 w 1882124"/>
                <a:gd name="connsiteY215" fmla="*/ 95258 h 1104362"/>
                <a:gd name="connsiteX216" fmla="*/ 653599 w 1882124"/>
                <a:gd name="connsiteY216" fmla="*/ 76662 h 1104362"/>
                <a:gd name="connsiteX217" fmla="*/ 656628 w 1882124"/>
                <a:gd name="connsiteY217" fmla="*/ 59942 h 1104362"/>
                <a:gd name="connsiteX218" fmla="*/ 659647 w 1882124"/>
                <a:gd name="connsiteY218" fmla="*/ 45165 h 1104362"/>
                <a:gd name="connsiteX219" fmla="*/ 662676 w 1882124"/>
                <a:gd name="connsiteY219" fmla="*/ 32389 h 1104362"/>
                <a:gd name="connsiteX220" fmla="*/ 665705 w 1882124"/>
                <a:gd name="connsiteY220" fmla="*/ 21665 h 1104362"/>
                <a:gd name="connsiteX221" fmla="*/ 668725 w 1882124"/>
                <a:gd name="connsiteY221" fmla="*/ 13033 h 1104362"/>
                <a:gd name="connsiteX222" fmla="*/ 671754 w 1882124"/>
                <a:gd name="connsiteY222" fmla="*/ 6530 h 1104362"/>
                <a:gd name="connsiteX223" fmla="*/ 674782 w 1882124"/>
                <a:gd name="connsiteY223" fmla="*/ 2180 h 1104362"/>
                <a:gd name="connsiteX224" fmla="*/ 677811 w 1882124"/>
                <a:gd name="connsiteY224" fmla="*/ 1 h 1104362"/>
                <a:gd name="connsiteX225" fmla="*/ 680831 w 1882124"/>
                <a:gd name="connsiteY225" fmla="*/ 1 h 1104362"/>
                <a:gd name="connsiteX226" fmla="*/ 683860 w 1882124"/>
                <a:gd name="connsiteY226" fmla="*/ 2180 h 1104362"/>
                <a:gd name="connsiteX227" fmla="*/ 686889 w 1882124"/>
                <a:gd name="connsiteY227" fmla="*/ 6530 h 1104362"/>
                <a:gd name="connsiteX228" fmla="*/ 689908 w 1882124"/>
                <a:gd name="connsiteY228" fmla="*/ 13033 h 1104362"/>
                <a:gd name="connsiteX229" fmla="*/ 692937 w 1882124"/>
                <a:gd name="connsiteY229" fmla="*/ 21665 h 1104362"/>
                <a:gd name="connsiteX230" fmla="*/ 695966 w 1882124"/>
                <a:gd name="connsiteY230" fmla="*/ 32389 h 1104362"/>
                <a:gd name="connsiteX231" fmla="*/ 698985 w 1882124"/>
                <a:gd name="connsiteY231" fmla="*/ 45165 h 1104362"/>
                <a:gd name="connsiteX232" fmla="*/ 702014 w 1882124"/>
                <a:gd name="connsiteY232" fmla="*/ 59942 h 1104362"/>
                <a:gd name="connsiteX233" fmla="*/ 705043 w 1882124"/>
                <a:gd name="connsiteY233" fmla="*/ 76662 h 1104362"/>
                <a:gd name="connsiteX234" fmla="*/ 708063 w 1882124"/>
                <a:gd name="connsiteY234" fmla="*/ 95258 h 1104362"/>
                <a:gd name="connsiteX235" fmla="*/ 711092 w 1882124"/>
                <a:gd name="connsiteY235" fmla="*/ 115657 h 1104362"/>
                <a:gd name="connsiteX236" fmla="*/ 714121 w 1882124"/>
                <a:gd name="connsiteY236" fmla="*/ 137780 h 1104362"/>
                <a:gd name="connsiteX237" fmla="*/ 717140 w 1882124"/>
                <a:gd name="connsiteY237" fmla="*/ 161537 h 1104362"/>
                <a:gd name="connsiteX238" fmla="*/ 720169 w 1882124"/>
                <a:gd name="connsiteY238" fmla="*/ 186837 h 1104362"/>
                <a:gd name="connsiteX239" fmla="*/ 723198 w 1882124"/>
                <a:gd name="connsiteY239" fmla="*/ 213578 h 1104362"/>
                <a:gd name="connsiteX240" fmla="*/ 726217 w 1882124"/>
                <a:gd name="connsiteY240" fmla="*/ 241656 h 1104362"/>
                <a:gd name="connsiteX241" fmla="*/ 729246 w 1882124"/>
                <a:gd name="connsiteY241" fmla="*/ 270959 h 1104362"/>
                <a:gd name="connsiteX242" fmla="*/ 732275 w 1882124"/>
                <a:gd name="connsiteY242" fmla="*/ 301372 h 1104362"/>
                <a:gd name="connsiteX243" fmla="*/ 735304 w 1882124"/>
                <a:gd name="connsiteY243" fmla="*/ 332774 h 1104362"/>
                <a:gd name="connsiteX244" fmla="*/ 738324 w 1882124"/>
                <a:gd name="connsiteY244" fmla="*/ 365043 h 1104362"/>
                <a:gd name="connsiteX245" fmla="*/ 741353 w 1882124"/>
                <a:gd name="connsiteY245" fmla="*/ 398050 h 1104362"/>
                <a:gd name="connsiteX246" fmla="*/ 744372 w 1882124"/>
                <a:gd name="connsiteY246" fmla="*/ 431665 h 1104362"/>
                <a:gd name="connsiteX247" fmla="*/ 747401 w 1882124"/>
                <a:gd name="connsiteY247" fmla="*/ 465756 h 1104362"/>
                <a:gd name="connsiteX248" fmla="*/ 750430 w 1882124"/>
                <a:gd name="connsiteY248" fmla="*/ 500188 h 1104362"/>
                <a:gd name="connsiteX249" fmla="*/ 753459 w 1882124"/>
                <a:gd name="connsiteY249" fmla="*/ 534826 h 1104362"/>
                <a:gd name="connsiteX250" fmla="*/ 756478 w 1882124"/>
                <a:gd name="connsiteY250" fmla="*/ 569531 h 1104362"/>
                <a:gd name="connsiteX251" fmla="*/ 759507 w 1882124"/>
                <a:gd name="connsiteY251" fmla="*/ 604169 h 1104362"/>
                <a:gd name="connsiteX252" fmla="*/ 762536 w 1882124"/>
                <a:gd name="connsiteY252" fmla="*/ 638601 h 1104362"/>
                <a:gd name="connsiteX253" fmla="*/ 765556 w 1882124"/>
                <a:gd name="connsiteY253" fmla="*/ 672692 h 1104362"/>
                <a:gd name="connsiteX254" fmla="*/ 768585 w 1882124"/>
                <a:gd name="connsiteY254" fmla="*/ 706312 h 1104362"/>
                <a:gd name="connsiteX255" fmla="*/ 771614 w 1882124"/>
                <a:gd name="connsiteY255" fmla="*/ 739316 h 1104362"/>
                <a:gd name="connsiteX256" fmla="*/ 774633 w 1882124"/>
                <a:gd name="connsiteY256" fmla="*/ 771587 h 1104362"/>
                <a:gd name="connsiteX257" fmla="*/ 777662 w 1882124"/>
                <a:gd name="connsiteY257" fmla="*/ 802981 h 1104362"/>
                <a:gd name="connsiteX258" fmla="*/ 780691 w 1882124"/>
                <a:gd name="connsiteY258" fmla="*/ 833366 h 1104362"/>
                <a:gd name="connsiteX259" fmla="*/ 783710 w 1882124"/>
                <a:gd name="connsiteY259" fmla="*/ 862675 h 1104362"/>
                <a:gd name="connsiteX260" fmla="*/ 786739 w 1882124"/>
                <a:gd name="connsiteY260" fmla="*/ 890754 h 1104362"/>
                <a:gd name="connsiteX261" fmla="*/ 789768 w 1882124"/>
                <a:gd name="connsiteY261" fmla="*/ 917491 h 1104362"/>
                <a:gd name="connsiteX262" fmla="*/ 792788 w 1882124"/>
                <a:gd name="connsiteY262" fmla="*/ 942799 h 1104362"/>
                <a:gd name="connsiteX263" fmla="*/ 795817 w 1882124"/>
                <a:gd name="connsiteY263" fmla="*/ 966554 h 1104362"/>
                <a:gd name="connsiteX264" fmla="*/ 798846 w 1882124"/>
                <a:gd name="connsiteY264" fmla="*/ 988681 h 1104362"/>
                <a:gd name="connsiteX265" fmla="*/ 801865 w 1882124"/>
                <a:gd name="connsiteY265" fmla="*/ 1009083 h 1104362"/>
                <a:gd name="connsiteX266" fmla="*/ 804894 w 1882124"/>
                <a:gd name="connsiteY266" fmla="*/ 1027676 h 1104362"/>
                <a:gd name="connsiteX267" fmla="*/ 807923 w 1882124"/>
                <a:gd name="connsiteY267" fmla="*/ 1044402 h 1104362"/>
                <a:gd name="connsiteX268" fmla="*/ 810942 w 1882124"/>
                <a:gd name="connsiteY268" fmla="*/ 1059175 h 1104362"/>
                <a:gd name="connsiteX269" fmla="*/ 813971 w 1882124"/>
                <a:gd name="connsiteY269" fmla="*/ 1071958 h 1104362"/>
                <a:gd name="connsiteX270" fmla="*/ 817000 w 1882124"/>
                <a:gd name="connsiteY270" fmla="*/ 1082683 h 1104362"/>
                <a:gd name="connsiteX271" fmla="*/ 820029 w 1882124"/>
                <a:gd name="connsiteY271" fmla="*/ 1091313 h 1104362"/>
                <a:gd name="connsiteX272" fmla="*/ 823049 w 1882124"/>
                <a:gd name="connsiteY272" fmla="*/ 1097818 h 1104362"/>
                <a:gd name="connsiteX273" fmla="*/ 826078 w 1882124"/>
                <a:gd name="connsiteY273" fmla="*/ 1102171 h 1104362"/>
                <a:gd name="connsiteX274" fmla="*/ 829107 w 1882124"/>
                <a:gd name="connsiteY274" fmla="*/ 1104352 h 1104362"/>
                <a:gd name="connsiteX275" fmla="*/ 832126 w 1882124"/>
                <a:gd name="connsiteY275" fmla="*/ 1104362 h 1104362"/>
                <a:gd name="connsiteX276" fmla="*/ 835155 w 1882124"/>
                <a:gd name="connsiteY276" fmla="*/ 1102181 h 1104362"/>
                <a:gd name="connsiteX277" fmla="*/ 838184 w 1882124"/>
                <a:gd name="connsiteY277" fmla="*/ 1097837 h 1104362"/>
                <a:gd name="connsiteX278" fmla="*/ 841203 w 1882124"/>
                <a:gd name="connsiteY278" fmla="*/ 1091332 h 1104362"/>
                <a:gd name="connsiteX279" fmla="*/ 844232 w 1882124"/>
                <a:gd name="connsiteY279" fmla="*/ 1082702 h 1104362"/>
                <a:gd name="connsiteX280" fmla="*/ 847261 w 1882124"/>
                <a:gd name="connsiteY280" fmla="*/ 1071977 h 1104362"/>
                <a:gd name="connsiteX281" fmla="*/ 850281 w 1882124"/>
                <a:gd name="connsiteY281" fmla="*/ 1059204 h 1104362"/>
                <a:gd name="connsiteX282" fmla="*/ 853310 w 1882124"/>
                <a:gd name="connsiteY282" fmla="*/ 1044431 h 1104362"/>
                <a:gd name="connsiteX283" fmla="*/ 856338 w 1882124"/>
                <a:gd name="connsiteY283" fmla="*/ 1027714 h 1104362"/>
                <a:gd name="connsiteX284" fmla="*/ 859367 w 1882124"/>
                <a:gd name="connsiteY284" fmla="*/ 1009121 h 1104362"/>
                <a:gd name="connsiteX285" fmla="*/ 862387 w 1882124"/>
                <a:gd name="connsiteY285" fmla="*/ 988719 h 1104362"/>
                <a:gd name="connsiteX286" fmla="*/ 865416 w 1882124"/>
                <a:gd name="connsiteY286" fmla="*/ 966602 h 1104362"/>
                <a:gd name="connsiteX287" fmla="*/ 868435 w 1882124"/>
                <a:gd name="connsiteY287" fmla="*/ 942846 h 1104362"/>
                <a:gd name="connsiteX288" fmla="*/ 871464 w 1882124"/>
                <a:gd name="connsiteY288" fmla="*/ 917548 h 1104362"/>
                <a:gd name="connsiteX289" fmla="*/ 874493 w 1882124"/>
                <a:gd name="connsiteY289" fmla="*/ 890802 h 1104362"/>
                <a:gd name="connsiteX290" fmla="*/ 877522 w 1882124"/>
                <a:gd name="connsiteY290" fmla="*/ 862732 h 1104362"/>
                <a:gd name="connsiteX291" fmla="*/ 880541 w 1882124"/>
                <a:gd name="connsiteY291" fmla="*/ 833433 h 1104362"/>
                <a:gd name="connsiteX292" fmla="*/ 883570 w 1882124"/>
                <a:gd name="connsiteY292" fmla="*/ 803019 h 1104362"/>
                <a:gd name="connsiteX293" fmla="*/ 886599 w 1882124"/>
                <a:gd name="connsiteY293" fmla="*/ 771616 h 1104362"/>
                <a:gd name="connsiteX294" fmla="*/ 889619 w 1882124"/>
                <a:gd name="connsiteY294" fmla="*/ 739345 h 1104362"/>
                <a:gd name="connsiteX295" fmla="*/ 892648 w 1882124"/>
                <a:gd name="connsiteY295" fmla="*/ 706341 h 1104362"/>
                <a:gd name="connsiteX296" fmla="*/ 895677 w 1882124"/>
                <a:gd name="connsiteY296" fmla="*/ 672726 h 1104362"/>
                <a:gd name="connsiteX297" fmla="*/ 898696 w 1882124"/>
                <a:gd name="connsiteY297" fmla="*/ 638635 h 1104362"/>
                <a:gd name="connsiteX298" fmla="*/ 901725 w 1882124"/>
                <a:gd name="connsiteY298" fmla="*/ 604203 h 1104362"/>
                <a:gd name="connsiteX299" fmla="*/ 904754 w 1882124"/>
                <a:gd name="connsiteY299" fmla="*/ 569566 h 1104362"/>
                <a:gd name="connsiteX300" fmla="*/ 907773 w 1882124"/>
                <a:gd name="connsiteY300" fmla="*/ 534860 h 1104362"/>
                <a:gd name="connsiteX301" fmla="*/ 910802 w 1882124"/>
                <a:gd name="connsiteY301" fmla="*/ 500223 h 1104362"/>
                <a:gd name="connsiteX302" fmla="*/ 913831 w 1882124"/>
                <a:gd name="connsiteY302" fmla="*/ 465791 h 1104362"/>
                <a:gd name="connsiteX303" fmla="*/ 916851 w 1882124"/>
                <a:gd name="connsiteY303" fmla="*/ 431699 h 1104362"/>
                <a:gd name="connsiteX304" fmla="*/ 919880 w 1882124"/>
                <a:gd name="connsiteY304" fmla="*/ 398083 h 1104362"/>
                <a:gd name="connsiteX305" fmla="*/ 922909 w 1882124"/>
                <a:gd name="connsiteY305" fmla="*/ 365075 h 1104362"/>
                <a:gd name="connsiteX306" fmla="*/ 925938 w 1882124"/>
                <a:gd name="connsiteY306" fmla="*/ 332806 h 1104362"/>
                <a:gd name="connsiteX307" fmla="*/ 928957 w 1882124"/>
                <a:gd name="connsiteY307" fmla="*/ 301402 h 1104362"/>
                <a:gd name="connsiteX308" fmla="*/ 931986 w 1882124"/>
                <a:gd name="connsiteY308" fmla="*/ 270988 h 1104362"/>
                <a:gd name="connsiteX309" fmla="*/ 935015 w 1882124"/>
                <a:gd name="connsiteY309" fmla="*/ 241685 h 1104362"/>
                <a:gd name="connsiteX310" fmla="*/ 938034 w 1882124"/>
                <a:gd name="connsiteY310" fmla="*/ 213606 h 1104362"/>
                <a:gd name="connsiteX311" fmla="*/ 941063 w 1882124"/>
                <a:gd name="connsiteY311" fmla="*/ 186862 h 1104362"/>
                <a:gd name="connsiteX312" fmla="*/ 944092 w 1882124"/>
                <a:gd name="connsiteY312" fmla="*/ 161562 h 1104362"/>
                <a:gd name="connsiteX313" fmla="*/ 947112 w 1882124"/>
                <a:gd name="connsiteY313" fmla="*/ 137803 h 1104362"/>
                <a:gd name="connsiteX314" fmla="*/ 950141 w 1882124"/>
                <a:gd name="connsiteY314" fmla="*/ 115679 h 1104362"/>
                <a:gd name="connsiteX315" fmla="*/ 953170 w 1882124"/>
                <a:gd name="connsiteY315" fmla="*/ 95278 h 1104362"/>
                <a:gd name="connsiteX316" fmla="*/ 956189 w 1882124"/>
                <a:gd name="connsiteY316" fmla="*/ 76679 h 1104362"/>
                <a:gd name="connsiteX317" fmla="*/ 959218 w 1882124"/>
                <a:gd name="connsiteY317" fmla="*/ 59958 h 1104362"/>
                <a:gd name="connsiteX318" fmla="*/ 962247 w 1882124"/>
                <a:gd name="connsiteY318" fmla="*/ 45179 h 1104362"/>
                <a:gd name="connsiteX319" fmla="*/ 965266 w 1882124"/>
                <a:gd name="connsiteY319" fmla="*/ 32401 h 1104362"/>
                <a:gd name="connsiteX320" fmla="*/ 968295 w 1882124"/>
                <a:gd name="connsiteY320" fmla="*/ 21674 h 1104362"/>
                <a:gd name="connsiteX321" fmla="*/ 971324 w 1882124"/>
                <a:gd name="connsiteY321" fmla="*/ 13041 h 1104362"/>
                <a:gd name="connsiteX322" fmla="*/ 974344 w 1882124"/>
                <a:gd name="connsiteY322" fmla="*/ 6535 h 1104362"/>
                <a:gd name="connsiteX323" fmla="*/ 977373 w 1882124"/>
                <a:gd name="connsiteY323" fmla="*/ 2184 h 1104362"/>
                <a:gd name="connsiteX324" fmla="*/ 980402 w 1882124"/>
                <a:gd name="connsiteY324" fmla="*/ 2 h 1104362"/>
                <a:gd name="connsiteX325" fmla="*/ 983421 w 1882124"/>
                <a:gd name="connsiteY325" fmla="*/ 0 h 1104362"/>
                <a:gd name="connsiteX326" fmla="*/ 986450 w 1882124"/>
                <a:gd name="connsiteY326" fmla="*/ 2177 h 1104362"/>
                <a:gd name="connsiteX327" fmla="*/ 989479 w 1882124"/>
                <a:gd name="connsiteY327" fmla="*/ 6525 h 1104362"/>
                <a:gd name="connsiteX328" fmla="*/ 992508 w 1882124"/>
                <a:gd name="connsiteY328" fmla="*/ 13025 h 1104362"/>
                <a:gd name="connsiteX329" fmla="*/ 995527 w 1882124"/>
                <a:gd name="connsiteY329" fmla="*/ 21654 h 1104362"/>
                <a:gd name="connsiteX330" fmla="*/ 998556 w 1882124"/>
                <a:gd name="connsiteY330" fmla="*/ 32377 h 1104362"/>
                <a:gd name="connsiteX331" fmla="*/ 1001585 w 1882124"/>
                <a:gd name="connsiteY331" fmla="*/ 45151 h 1104362"/>
                <a:gd name="connsiteX332" fmla="*/ 1004605 w 1882124"/>
                <a:gd name="connsiteY332" fmla="*/ 59927 h 1104362"/>
                <a:gd name="connsiteX333" fmla="*/ 1007634 w 1882124"/>
                <a:gd name="connsiteY333" fmla="*/ 76644 h 1104362"/>
                <a:gd name="connsiteX334" fmla="*/ 1010662 w 1882124"/>
                <a:gd name="connsiteY334" fmla="*/ 95239 h 1104362"/>
                <a:gd name="connsiteX335" fmla="*/ 1013682 w 1882124"/>
                <a:gd name="connsiteY335" fmla="*/ 115636 h 1104362"/>
                <a:gd name="connsiteX336" fmla="*/ 1016711 w 1882124"/>
                <a:gd name="connsiteY336" fmla="*/ 137756 h 1104362"/>
                <a:gd name="connsiteX337" fmla="*/ 1019740 w 1882124"/>
                <a:gd name="connsiteY337" fmla="*/ 161513 h 1104362"/>
                <a:gd name="connsiteX338" fmla="*/ 1022759 w 1882124"/>
                <a:gd name="connsiteY338" fmla="*/ 186811 h 1104362"/>
                <a:gd name="connsiteX339" fmla="*/ 1025788 w 1882124"/>
                <a:gd name="connsiteY339" fmla="*/ 213551 h 1104362"/>
                <a:gd name="connsiteX340" fmla="*/ 1028817 w 1882124"/>
                <a:gd name="connsiteY340" fmla="*/ 241627 h 1104362"/>
                <a:gd name="connsiteX341" fmla="*/ 1031837 w 1882124"/>
                <a:gd name="connsiteY341" fmla="*/ 270929 h 1104362"/>
                <a:gd name="connsiteX342" fmla="*/ 1034865 w 1882124"/>
                <a:gd name="connsiteY342" fmla="*/ 301341 h 1104362"/>
                <a:gd name="connsiteX343" fmla="*/ 1037895 w 1882124"/>
                <a:gd name="connsiteY343" fmla="*/ 332743 h 1104362"/>
                <a:gd name="connsiteX344" fmla="*/ 1040914 w 1882124"/>
                <a:gd name="connsiteY344" fmla="*/ 365010 h 1104362"/>
                <a:gd name="connsiteX345" fmla="*/ 1043943 w 1882124"/>
                <a:gd name="connsiteY345" fmla="*/ 398016 h 1104362"/>
                <a:gd name="connsiteX346" fmla="*/ 1046972 w 1882124"/>
                <a:gd name="connsiteY346" fmla="*/ 431631 h 1104362"/>
                <a:gd name="connsiteX347" fmla="*/ 1049991 w 1882124"/>
                <a:gd name="connsiteY347" fmla="*/ 465722 h 1104362"/>
                <a:gd name="connsiteX348" fmla="*/ 1053020 w 1882124"/>
                <a:gd name="connsiteY348" fmla="*/ 500154 h 1104362"/>
                <a:gd name="connsiteX349" fmla="*/ 1056049 w 1882124"/>
                <a:gd name="connsiteY349" fmla="*/ 534791 h 1104362"/>
                <a:gd name="connsiteX350" fmla="*/ 1059078 w 1882124"/>
                <a:gd name="connsiteY350" fmla="*/ 569497 h 1104362"/>
                <a:gd name="connsiteX351" fmla="*/ 1062098 w 1882124"/>
                <a:gd name="connsiteY351" fmla="*/ 604134 h 1104362"/>
                <a:gd name="connsiteX352" fmla="*/ 1065126 w 1882124"/>
                <a:gd name="connsiteY352" fmla="*/ 638567 h 1104362"/>
                <a:gd name="connsiteX353" fmla="*/ 1068155 w 1882124"/>
                <a:gd name="connsiteY353" fmla="*/ 672658 h 1104362"/>
                <a:gd name="connsiteX354" fmla="*/ 1071175 w 1882124"/>
                <a:gd name="connsiteY354" fmla="*/ 706274 h 1104362"/>
                <a:gd name="connsiteX355" fmla="*/ 1074204 w 1882124"/>
                <a:gd name="connsiteY355" fmla="*/ 739278 h 1104362"/>
                <a:gd name="connsiteX356" fmla="*/ 1077233 w 1882124"/>
                <a:gd name="connsiteY356" fmla="*/ 771549 h 1104362"/>
                <a:gd name="connsiteX357" fmla="*/ 1080252 w 1882124"/>
                <a:gd name="connsiteY357" fmla="*/ 802953 h 1104362"/>
                <a:gd name="connsiteX358" fmla="*/ 1083281 w 1882124"/>
                <a:gd name="connsiteY358" fmla="*/ 833366 h 1104362"/>
                <a:gd name="connsiteX359" fmla="*/ 1086310 w 1882124"/>
                <a:gd name="connsiteY359" fmla="*/ 862675 h 1104362"/>
                <a:gd name="connsiteX360" fmla="*/ 1089329 w 1882124"/>
                <a:gd name="connsiteY360" fmla="*/ 890754 h 1104362"/>
                <a:gd name="connsiteX361" fmla="*/ 1092359 w 1882124"/>
                <a:gd name="connsiteY361" fmla="*/ 917491 h 1104362"/>
                <a:gd name="connsiteX362" fmla="*/ 1095387 w 1882124"/>
                <a:gd name="connsiteY362" fmla="*/ 942799 h 1104362"/>
                <a:gd name="connsiteX363" fmla="*/ 1098407 w 1882124"/>
                <a:gd name="connsiteY363" fmla="*/ 966554 h 1104362"/>
                <a:gd name="connsiteX364" fmla="*/ 1101436 w 1882124"/>
                <a:gd name="connsiteY364" fmla="*/ 988681 h 1104362"/>
                <a:gd name="connsiteX365" fmla="*/ 1104465 w 1882124"/>
                <a:gd name="connsiteY365" fmla="*/ 1009083 h 1104362"/>
                <a:gd name="connsiteX366" fmla="*/ 1107484 w 1882124"/>
                <a:gd name="connsiteY366" fmla="*/ 1027676 h 1104362"/>
                <a:gd name="connsiteX367" fmla="*/ 1110513 w 1882124"/>
                <a:gd name="connsiteY367" fmla="*/ 1044402 h 1104362"/>
                <a:gd name="connsiteX368" fmla="*/ 1113542 w 1882124"/>
                <a:gd name="connsiteY368" fmla="*/ 1059175 h 1104362"/>
                <a:gd name="connsiteX369" fmla="*/ 1116562 w 1882124"/>
                <a:gd name="connsiteY369" fmla="*/ 1071958 h 1104362"/>
                <a:gd name="connsiteX370" fmla="*/ 1119590 w 1882124"/>
                <a:gd name="connsiteY370" fmla="*/ 1082683 h 1104362"/>
                <a:gd name="connsiteX371" fmla="*/ 1122619 w 1882124"/>
                <a:gd name="connsiteY371" fmla="*/ 1091313 h 1104362"/>
                <a:gd name="connsiteX372" fmla="*/ 1125639 w 1882124"/>
                <a:gd name="connsiteY372" fmla="*/ 1097818 h 1104362"/>
                <a:gd name="connsiteX373" fmla="*/ 1128668 w 1882124"/>
                <a:gd name="connsiteY373" fmla="*/ 1102171 h 1104362"/>
                <a:gd name="connsiteX374" fmla="*/ 1131697 w 1882124"/>
                <a:gd name="connsiteY374" fmla="*/ 1104352 h 1104362"/>
                <a:gd name="connsiteX375" fmla="*/ 1134726 w 1882124"/>
                <a:gd name="connsiteY375" fmla="*/ 1104362 h 1104362"/>
                <a:gd name="connsiteX376" fmla="*/ 1137745 w 1882124"/>
                <a:gd name="connsiteY376" fmla="*/ 1102181 h 1104362"/>
                <a:gd name="connsiteX377" fmla="*/ 1140774 w 1882124"/>
                <a:gd name="connsiteY377" fmla="*/ 1097837 h 1104362"/>
                <a:gd name="connsiteX378" fmla="*/ 1143803 w 1882124"/>
                <a:gd name="connsiteY378" fmla="*/ 1091332 h 1104362"/>
                <a:gd name="connsiteX379" fmla="*/ 1146822 w 1882124"/>
                <a:gd name="connsiteY379" fmla="*/ 1082702 h 1104362"/>
                <a:gd name="connsiteX380" fmla="*/ 1149851 w 1882124"/>
                <a:gd name="connsiteY380" fmla="*/ 1071977 h 1104362"/>
                <a:gd name="connsiteX381" fmla="*/ 1152880 w 1882124"/>
                <a:gd name="connsiteY381" fmla="*/ 1059204 h 1104362"/>
                <a:gd name="connsiteX382" fmla="*/ 1155900 w 1882124"/>
                <a:gd name="connsiteY382" fmla="*/ 1044431 h 1104362"/>
                <a:gd name="connsiteX383" fmla="*/ 1158929 w 1882124"/>
                <a:gd name="connsiteY383" fmla="*/ 1027714 h 1104362"/>
                <a:gd name="connsiteX384" fmla="*/ 1161958 w 1882124"/>
                <a:gd name="connsiteY384" fmla="*/ 1009121 h 1104362"/>
                <a:gd name="connsiteX385" fmla="*/ 1164977 w 1882124"/>
                <a:gd name="connsiteY385" fmla="*/ 988719 h 1104362"/>
                <a:gd name="connsiteX386" fmla="*/ 1168006 w 1882124"/>
                <a:gd name="connsiteY386" fmla="*/ 966602 h 1104362"/>
                <a:gd name="connsiteX387" fmla="*/ 1171035 w 1882124"/>
                <a:gd name="connsiteY387" fmla="*/ 942846 h 1104362"/>
                <a:gd name="connsiteX388" fmla="*/ 1174054 w 1882124"/>
                <a:gd name="connsiteY388" fmla="*/ 917548 h 1104362"/>
                <a:gd name="connsiteX389" fmla="*/ 1177083 w 1882124"/>
                <a:gd name="connsiteY389" fmla="*/ 890802 h 1104362"/>
                <a:gd name="connsiteX390" fmla="*/ 1180112 w 1882124"/>
                <a:gd name="connsiteY390" fmla="*/ 862732 h 1104362"/>
                <a:gd name="connsiteX391" fmla="*/ 1183132 w 1882124"/>
                <a:gd name="connsiteY391" fmla="*/ 833433 h 1104362"/>
                <a:gd name="connsiteX392" fmla="*/ 1186161 w 1882124"/>
                <a:gd name="connsiteY392" fmla="*/ 803019 h 1104362"/>
                <a:gd name="connsiteX393" fmla="*/ 1189190 w 1882124"/>
                <a:gd name="connsiteY393" fmla="*/ 771616 h 1104362"/>
                <a:gd name="connsiteX394" fmla="*/ 1192209 w 1882124"/>
                <a:gd name="connsiteY394" fmla="*/ 739345 h 1104362"/>
                <a:gd name="connsiteX395" fmla="*/ 1195238 w 1882124"/>
                <a:gd name="connsiteY395" fmla="*/ 706341 h 1104362"/>
                <a:gd name="connsiteX396" fmla="*/ 1198267 w 1882124"/>
                <a:gd name="connsiteY396" fmla="*/ 672726 h 1104362"/>
                <a:gd name="connsiteX397" fmla="*/ 1201296 w 1882124"/>
                <a:gd name="connsiteY397" fmla="*/ 638635 h 1104362"/>
                <a:gd name="connsiteX398" fmla="*/ 1204315 w 1882124"/>
                <a:gd name="connsiteY398" fmla="*/ 604203 h 1104362"/>
                <a:gd name="connsiteX399" fmla="*/ 1207344 w 1882124"/>
                <a:gd name="connsiteY399" fmla="*/ 569566 h 1104362"/>
                <a:gd name="connsiteX400" fmla="*/ 1210373 w 1882124"/>
                <a:gd name="connsiteY400" fmla="*/ 534860 h 1104362"/>
                <a:gd name="connsiteX401" fmla="*/ 1213393 w 1882124"/>
                <a:gd name="connsiteY401" fmla="*/ 500223 h 1104362"/>
                <a:gd name="connsiteX402" fmla="*/ 1216422 w 1882124"/>
                <a:gd name="connsiteY402" fmla="*/ 465791 h 1104362"/>
                <a:gd name="connsiteX403" fmla="*/ 1219450 w 1882124"/>
                <a:gd name="connsiteY403" fmla="*/ 431699 h 1104362"/>
                <a:gd name="connsiteX404" fmla="*/ 1222470 w 1882124"/>
                <a:gd name="connsiteY404" fmla="*/ 398083 h 1104362"/>
                <a:gd name="connsiteX405" fmla="*/ 1225499 w 1882124"/>
                <a:gd name="connsiteY405" fmla="*/ 365075 h 1104362"/>
                <a:gd name="connsiteX406" fmla="*/ 1228528 w 1882124"/>
                <a:gd name="connsiteY406" fmla="*/ 332806 h 1104362"/>
                <a:gd name="connsiteX407" fmla="*/ 1231547 w 1882124"/>
                <a:gd name="connsiteY407" fmla="*/ 301402 h 1104362"/>
                <a:gd name="connsiteX408" fmla="*/ 1234576 w 1882124"/>
                <a:gd name="connsiteY408" fmla="*/ 270988 h 1104362"/>
                <a:gd name="connsiteX409" fmla="*/ 1237605 w 1882124"/>
                <a:gd name="connsiteY409" fmla="*/ 241685 h 1104362"/>
                <a:gd name="connsiteX410" fmla="*/ 1240625 w 1882124"/>
                <a:gd name="connsiteY410" fmla="*/ 213606 h 1104362"/>
                <a:gd name="connsiteX411" fmla="*/ 1243654 w 1882124"/>
                <a:gd name="connsiteY411" fmla="*/ 186862 h 1104362"/>
                <a:gd name="connsiteX412" fmla="*/ 1246683 w 1882124"/>
                <a:gd name="connsiteY412" fmla="*/ 161562 h 1104362"/>
                <a:gd name="connsiteX413" fmla="*/ 1249702 w 1882124"/>
                <a:gd name="connsiteY413" fmla="*/ 137803 h 1104362"/>
                <a:gd name="connsiteX414" fmla="*/ 1252731 w 1882124"/>
                <a:gd name="connsiteY414" fmla="*/ 115679 h 1104362"/>
                <a:gd name="connsiteX415" fmla="*/ 1255760 w 1882124"/>
                <a:gd name="connsiteY415" fmla="*/ 95278 h 1104362"/>
                <a:gd name="connsiteX416" fmla="*/ 1258779 w 1882124"/>
                <a:gd name="connsiteY416" fmla="*/ 76679 h 1104362"/>
                <a:gd name="connsiteX417" fmla="*/ 1261808 w 1882124"/>
                <a:gd name="connsiteY417" fmla="*/ 59958 h 1104362"/>
                <a:gd name="connsiteX418" fmla="*/ 1264837 w 1882124"/>
                <a:gd name="connsiteY418" fmla="*/ 45179 h 1104362"/>
                <a:gd name="connsiteX419" fmla="*/ 1267866 w 1882124"/>
                <a:gd name="connsiteY419" fmla="*/ 32401 h 1104362"/>
                <a:gd name="connsiteX420" fmla="*/ 1270886 w 1882124"/>
                <a:gd name="connsiteY420" fmla="*/ 21674 h 1104362"/>
                <a:gd name="connsiteX421" fmla="*/ 1273914 w 1882124"/>
                <a:gd name="connsiteY421" fmla="*/ 13041 h 1104362"/>
                <a:gd name="connsiteX422" fmla="*/ 1276943 w 1882124"/>
                <a:gd name="connsiteY422" fmla="*/ 6535 h 1104362"/>
                <a:gd name="connsiteX423" fmla="*/ 1279963 w 1882124"/>
                <a:gd name="connsiteY423" fmla="*/ 2184 h 1104362"/>
                <a:gd name="connsiteX424" fmla="*/ 1282992 w 1882124"/>
                <a:gd name="connsiteY424" fmla="*/ 2 h 1104362"/>
                <a:gd name="connsiteX425" fmla="*/ 1286021 w 1882124"/>
                <a:gd name="connsiteY425" fmla="*/ 0 h 1104362"/>
                <a:gd name="connsiteX426" fmla="*/ 1289040 w 1882124"/>
                <a:gd name="connsiteY426" fmla="*/ 2177 h 1104362"/>
                <a:gd name="connsiteX427" fmla="*/ 1292069 w 1882124"/>
                <a:gd name="connsiteY427" fmla="*/ 6525 h 1104362"/>
                <a:gd name="connsiteX428" fmla="*/ 1295098 w 1882124"/>
                <a:gd name="connsiteY428" fmla="*/ 13025 h 1104362"/>
                <a:gd name="connsiteX429" fmla="*/ 1298117 w 1882124"/>
                <a:gd name="connsiteY429" fmla="*/ 21654 h 1104362"/>
                <a:gd name="connsiteX430" fmla="*/ 1301147 w 1882124"/>
                <a:gd name="connsiteY430" fmla="*/ 32377 h 1104362"/>
                <a:gd name="connsiteX431" fmla="*/ 1304175 w 1882124"/>
                <a:gd name="connsiteY431" fmla="*/ 45151 h 1104362"/>
                <a:gd name="connsiteX432" fmla="*/ 1307195 w 1882124"/>
                <a:gd name="connsiteY432" fmla="*/ 59927 h 1104362"/>
                <a:gd name="connsiteX433" fmla="*/ 1310224 w 1882124"/>
                <a:gd name="connsiteY433" fmla="*/ 76644 h 1104362"/>
                <a:gd name="connsiteX434" fmla="*/ 1313253 w 1882124"/>
                <a:gd name="connsiteY434" fmla="*/ 95239 h 1104362"/>
                <a:gd name="connsiteX435" fmla="*/ 1316282 w 1882124"/>
                <a:gd name="connsiteY435" fmla="*/ 115636 h 1104362"/>
                <a:gd name="connsiteX436" fmla="*/ 1319301 w 1882124"/>
                <a:gd name="connsiteY436" fmla="*/ 137756 h 1104362"/>
                <a:gd name="connsiteX437" fmla="*/ 1322330 w 1882124"/>
                <a:gd name="connsiteY437" fmla="*/ 161513 h 1104362"/>
                <a:gd name="connsiteX438" fmla="*/ 1325350 w 1882124"/>
                <a:gd name="connsiteY438" fmla="*/ 186811 h 1104362"/>
                <a:gd name="connsiteX439" fmla="*/ 1328378 w 1882124"/>
                <a:gd name="connsiteY439" fmla="*/ 213551 h 1104362"/>
                <a:gd name="connsiteX440" fmla="*/ 1331407 w 1882124"/>
                <a:gd name="connsiteY440" fmla="*/ 241627 h 1104362"/>
                <a:gd name="connsiteX441" fmla="*/ 1334436 w 1882124"/>
                <a:gd name="connsiteY441" fmla="*/ 270929 h 1104362"/>
                <a:gd name="connsiteX442" fmla="*/ 1337456 w 1882124"/>
                <a:gd name="connsiteY442" fmla="*/ 301341 h 1104362"/>
                <a:gd name="connsiteX443" fmla="*/ 1340485 w 1882124"/>
                <a:gd name="connsiteY443" fmla="*/ 332743 h 1104362"/>
                <a:gd name="connsiteX444" fmla="*/ 1343514 w 1882124"/>
                <a:gd name="connsiteY444" fmla="*/ 365010 h 1104362"/>
                <a:gd name="connsiteX445" fmla="*/ 1346533 w 1882124"/>
                <a:gd name="connsiteY445" fmla="*/ 398016 h 1104362"/>
                <a:gd name="connsiteX446" fmla="*/ 1349562 w 1882124"/>
                <a:gd name="connsiteY446" fmla="*/ 431631 h 1104362"/>
                <a:gd name="connsiteX447" fmla="*/ 1352591 w 1882124"/>
                <a:gd name="connsiteY447" fmla="*/ 465722 h 1104362"/>
                <a:gd name="connsiteX448" fmla="*/ 1355610 w 1882124"/>
                <a:gd name="connsiteY448" fmla="*/ 500154 h 1104362"/>
                <a:gd name="connsiteX449" fmla="*/ 1358639 w 1882124"/>
                <a:gd name="connsiteY449" fmla="*/ 534791 h 1104362"/>
                <a:gd name="connsiteX450" fmla="*/ 1361668 w 1882124"/>
                <a:gd name="connsiteY450" fmla="*/ 569497 h 1104362"/>
                <a:gd name="connsiteX451" fmla="*/ 1364688 w 1882124"/>
                <a:gd name="connsiteY451" fmla="*/ 604134 h 1104362"/>
                <a:gd name="connsiteX452" fmla="*/ 1367717 w 1882124"/>
                <a:gd name="connsiteY452" fmla="*/ 638567 h 1104362"/>
                <a:gd name="connsiteX453" fmla="*/ 1370746 w 1882124"/>
                <a:gd name="connsiteY453" fmla="*/ 672658 h 1104362"/>
                <a:gd name="connsiteX454" fmla="*/ 1373775 w 1882124"/>
                <a:gd name="connsiteY454" fmla="*/ 706274 h 1104362"/>
                <a:gd name="connsiteX455" fmla="*/ 1376794 w 1882124"/>
                <a:gd name="connsiteY455" fmla="*/ 739278 h 1104362"/>
                <a:gd name="connsiteX456" fmla="*/ 1379823 w 1882124"/>
                <a:gd name="connsiteY456" fmla="*/ 771549 h 1104362"/>
                <a:gd name="connsiteX457" fmla="*/ 1382852 w 1882124"/>
                <a:gd name="connsiteY457" fmla="*/ 802953 h 1104362"/>
                <a:gd name="connsiteX458" fmla="*/ 1385871 w 1882124"/>
                <a:gd name="connsiteY458" fmla="*/ 833366 h 1104362"/>
                <a:gd name="connsiteX459" fmla="*/ 1388900 w 1882124"/>
                <a:gd name="connsiteY459" fmla="*/ 862675 h 1104362"/>
                <a:gd name="connsiteX460" fmla="*/ 1391929 w 1882124"/>
                <a:gd name="connsiteY460" fmla="*/ 890754 h 1104362"/>
                <a:gd name="connsiteX461" fmla="*/ 1394949 w 1882124"/>
                <a:gd name="connsiteY461" fmla="*/ 917491 h 1104362"/>
                <a:gd name="connsiteX462" fmla="*/ 1397978 w 1882124"/>
                <a:gd name="connsiteY462" fmla="*/ 942799 h 1104362"/>
                <a:gd name="connsiteX463" fmla="*/ 1401007 w 1882124"/>
                <a:gd name="connsiteY463" fmla="*/ 966554 h 1104362"/>
                <a:gd name="connsiteX464" fmla="*/ 1404026 w 1882124"/>
                <a:gd name="connsiteY464" fmla="*/ 988681 h 1104362"/>
                <a:gd name="connsiteX465" fmla="*/ 1407055 w 1882124"/>
                <a:gd name="connsiteY465" fmla="*/ 1009083 h 1104362"/>
                <a:gd name="connsiteX466" fmla="*/ 1410084 w 1882124"/>
                <a:gd name="connsiteY466" fmla="*/ 1027676 h 1104362"/>
                <a:gd name="connsiteX467" fmla="*/ 1413103 w 1882124"/>
                <a:gd name="connsiteY467" fmla="*/ 1044402 h 1104362"/>
                <a:gd name="connsiteX468" fmla="*/ 1416132 w 1882124"/>
                <a:gd name="connsiteY468" fmla="*/ 1059175 h 1104362"/>
                <a:gd name="connsiteX469" fmla="*/ 1419161 w 1882124"/>
                <a:gd name="connsiteY469" fmla="*/ 1071958 h 1104362"/>
                <a:gd name="connsiteX470" fmla="*/ 1422181 w 1882124"/>
                <a:gd name="connsiteY470" fmla="*/ 1082683 h 1104362"/>
                <a:gd name="connsiteX471" fmla="*/ 1425210 w 1882124"/>
                <a:gd name="connsiteY471" fmla="*/ 1091313 h 1104362"/>
                <a:gd name="connsiteX472" fmla="*/ 1428239 w 1882124"/>
                <a:gd name="connsiteY472" fmla="*/ 1097818 h 1104362"/>
                <a:gd name="connsiteX473" fmla="*/ 1431258 w 1882124"/>
                <a:gd name="connsiteY473" fmla="*/ 1102171 h 1104362"/>
                <a:gd name="connsiteX474" fmla="*/ 1434287 w 1882124"/>
                <a:gd name="connsiteY474" fmla="*/ 1104352 h 1104362"/>
                <a:gd name="connsiteX475" fmla="*/ 1437316 w 1882124"/>
                <a:gd name="connsiteY475" fmla="*/ 1104362 h 1104362"/>
                <a:gd name="connsiteX476" fmla="*/ 1440345 w 1882124"/>
                <a:gd name="connsiteY476" fmla="*/ 1102181 h 1104362"/>
                <a:gd name="connsiteX477" fmla="*/ 1443364 w 1882124"/>
                <a:gd name="connsiteY477" fmla="*/ 1097837 h 1104362"/>
                <a:gd name="connsiteX478" fmla="*/ 1446393 w 1882124"/>
                <a:gd name="connsiteY478" fmla="*/ 1091332 h 1104362"/>
                <a:gd name="connsiteX479" fmla="*/ 1449422 w 1882124"/>
                <a:gd name="connsiteY479" fmla="*/ 1082702 h 1104362"/>
                <a:gd name="connsiteX480" fmla="*/ 1452441 w 1882124"/>
                <a:gd name="connsiteY480" fmla="*/ 1071977 h 1104362"/>
                <a:gd name="connsiteX481" fmla="*/ 1455471 w 1882124"/>
                <a:gd name="connsiteY481" fmla="*/ 1059204 h 1104362"/>
                <a:gd name="connsiteX482" fmla="*/ 1458499 w 1882124"/>
                <a:gd name="connsiteY482" fmla="*/ 1044431 h 1104362"/>
                <a:gd name="connsiteX483" fmla="*/ 1461519 w 1882124"/>
                <a:gd name="connsiteY483" fmla="*/ 1027714 h 1104362"/>
                <a:gd name="connsiteX484" fmla="*/ 1464548 w 1882124"/>
                <a:gd name="connsiteY484" fmla="*/ 1009121 h 1104362"/>
                <a:gd name="connsiteX485" fmla="*/ 1467577 w 1882124"/>
                <a:gd name="connsiteY485" fmla="*/ 988719 h 1104362"/>
                <a:gd name="connsiteX486" fmla="*/ 1470596 w 1882124"/>
                <a:gd name="connsiteY486" fmla="*/ 966602 h 1104362"/>
                <a:gd name="connsiteX487" fmla="*/ 1473625 w 1882124"/>
                <a:gd name="connsiteY487" fmla="*/ 942846 h 1104362"/>
                <a:gd name="connsiteX488" fmla="*/ 1476654 w 1882124"/>
                <a:gd name="connsiteY488" fmla="*/ 917548 h 1104362"/>
                <a:gd name="connsiteX489" fmla="*/ 1479674 w 1882124"/>
                <a:gd name="connsiteY489" fmla="*/ 890802 h 1104362"/>
                <a:gd name="connsiteX490" fmla="*/ 1482702 w 1882124"/>
                <a:gd name="connsiteY490" fmla="*/ 862732 h 1104362"/>
                <a:gd name="connsiteX491" fmla="*/ 1485731 w 1882124"/>
                <a:gd name="connsiteY491" fmla="*/ 833433 h 1104362"/>
                <a:gd name="connsiteX492" fmla="*/ 1488751 w 1882124"/>
                <a:gd name="connsiteY492" fmla="*/ 803019 h 1104362"/>
                <a:gd name="connsiteX493" fmla="*/ 1491780 w 1882124"/>
                <a:gd name="connsiteY493" fmla="*/ 771616 h 1104362"/>
                <a:gd name="connsiteX494" fmla="*/ 1494809 w 1882124"/>
                <a:gd name="connsiteY494" fmla="*/ 739345 h 1104362"/>
                <a:gd name="connsiteX495" fmla="*/ 1497828 w 1882124"/>
                <a:gd name="connsiteY495" fmla="*/ 706341 h 1104362"/>
                <a:gd name="connsiteX496" fmla="*/ 1500857 w 1882124"/>
                <a:gd name="connsiteY496" fmla="*/ 672726 h 1104362"/>
                <a:gd name="connsiteX497" fmla="*/ 1503886 w 1882124"/>
                <a:gd name="connsiteY497" fmla="*/ 638635 h 1104362"/>
                <a:gd name="connsiteX498" fmla="*/ 1506905 w 1882124"/>
                <a:gd name="connsiteY498" fmla="*/ 604203 h 1104362"/>
                <a:gd name="connsiteX499" fmla="*/ 1509934 w 1882124"/>
                <a:gd name="connsiteY499" fmla="*/ 569566 h 1104362"/>
                <a:gd name="connsiteX500" fmla="*/ 1512963 w 1882124"/>
                <a:gd name="connsiteY500" fmla="*/ 534860 h 1104362"/>
                <a:gd name="connsiteX501" fmla="*/ 1515992 w 1882124"/>
                <a:gd name="connsiteY501" fmla="*/ 500223 h 1104362"/>
                <a:gd name="connsiteX502" fmla="*/ 1519012 w 1882124"/>
                <a:gd name="connsiteY502" fmla="*/ 465791 h 1104362"/>
                <a:gd name="connsiteX503" fmla="*/ 1522041 w 1882124"/>
                <a:gd name="connsiteY503" fmla="*/ 431699 h 1104362"/>
                <a:gd name="connsiteX504" fmla="*/ 1525070 w 1882124"/>
                <a:gd name="connsiteY504" fmla="*/ 398083 h 1104362"/>
                <a:gd name="connsiteX505" fmla="*/ 1528089 w 1882124"/>
                <a:gd name="connsiteY505" fmla="*/ 365075 h 1104362"/>
                <a:gd name="connsiteX506" fmla="*/ 1531118 w 1882124"/>
                <a:gd name="connsiteY506" fmla="*/ 332806 h 1104362"/>
                <a:gd name="connsiteX507" fmla="*/ 1534147 w 1882124"/>
                <a:gd name="connsiteY507" fmla="*/ 301402 h 1104362"/>
                <a:gd name="connsiteX508" fmla="*/ 1537166 w 1882124"/>
                <a:gd name="connsiteY508" fmla="*/ 270988 h 1104362"/>
                <a:gd name="connsiteX509" fmla="*/ 1540195 w 1882124"/>
                <a:gd name="connsiteY509" fmla="*/ 241685 h 1104362"/>
                <a:gd name="connsiteX510" fmla="*/ 1543224 w 1882124"/>
                <a:gd name="connsiteY510" fmla="*/ 213606 h 1104362"/>
                <a:gd name="connsiteX511" fmla="*/ 1546244 w 1882124"/>
                <a:gd name="connsiteY511" fmla="*/ 186862 h 1104362"/>
                <a:gd name="connsiteX512" fmla="*/ 1549273 w 1882124"/>
                <a:gd name="connsiteY512" fmla="*/ 161562 h 1104362"/>
                <a:gd name="connsiteX513" fmla="*/ 1552302 w 1882124"/>
                <a:gd name="connsiteY513" fmla="*/ 137803 h 1104362"/>
                <a:gd name="connsiteX514" fmla="*/ 1555321 w 1882124"/>
                <a:gd name="connsiteY514" fmla="*/ 115679 h 1104362"/>
                <a:gd name="connsiteX515" fmla="*/ 1558350 w 1882124"/>
                <a:gd name="connsiteY515" fmla="*/ 95278 h 1104362"/>
                <a:gd name="connsiteX516" fmla="*/ 1561379 w 1882124"/>
                <a:gd name="connsiteY516" fmla="*/ 76679 h 1104362"/>
                <a:gd name="connsiteX517" fmla="*/ 1564398 w 1882124"/>
                <a:gd name="connsiteY517" fmla="*/ 59958 h 1104362"/>
                <a:gd name="connsiteX518" fmla="*/ 1567427 w 1882124"/>
                <a:gd name="connsiteY518" fmla="*/ 45179 h 1104362"/>
                <a:gd name="connsiteX519" fmla="*/ 1570456 w 1882124"/>
                <a:gd name="connsiteY519" fmla="*/ 32401 h 1104362"/>
                <a:gd name="connsiteX520" fmla="*/ 1573476 w 1882124"/>
                <a:gd name="connsiteY520" fmla="*/ 21674 h 1104362"/>
                <a:gd name="connsiteX521" fmla="*/ 1576505 w 1882124"/>
                <a:gd name="connsiteY521" fmla="*/ 13041 h 1104362"/>
                <a:gd name="connsiteX522" fmla="*/ 1579534 w 1882124"/>
                <a:gd name="connsiteY522" fmla="*/ 6535 h 1104362"/>
                <a:gd name="connsiteX523" fmla="*/ 1582553 w 1882124"/>
                <a:gd name="connsiteY523" fmla="*/ 2184 h 1104362"/>
                <a:gd name="connsiteX524" fmla="*/ 1585582 w 1882124"/>
                <a:gd name="connsiteY524" fmla="*/ 2 h 1104362"/>
                <a:gd name="connsiteX525" fmla="*/ 1588611 w 1882124"/>
                <a:gd name="connsiteY525" fmla="*/ 0 h 1104362"/>
                <a:gd name="connsiteX526" fmla="*/ 1591640 w 1882124"/>
                <a:gd name="connsiteY526" fmla="*/ 2177 h 1104362"/>
                <a:gd name="connsiteX527" fmla="*/ 1594659 w 1882124"/>
                <a:gd name="connsiteY527" fmla="*/ 6525 h 1104362"/>
                <a:gd name="connsiteX528" fmla="*/ 1597688 w 1882124"/>
                <a:gd name="connsiteY528" fmla="*/ 13025 h 1104362"/>
                <a:gd name="connsiteX529" fmla="*/ 1600717 w 1882124"/>
                <a:gd name="connsiteY529" fmla="*/ 21654 h 1104362"/>
                <a:gd name="connsiteX530" fmla="*/ 1603737 w 1882124"/>
                <a:gd name="connsiteY530" fmla="*/ 32377 h 1104362"/>
                <a:gd name="connsiteX531" fmla="*/ 1606766 w 1882124"/>
                <a:gd name="connsiteY531" fmla="*/ 45151 h 1104362"/>
                <a:gd name="connsiteX532" fmla="*/ 1609795 w 1882124"/>
                <a:gd name="connsiteY532" fmla="*/ 59927 h 1104362"/>
                <a:gd name="connsiteX533" fmla="*/ 1612814 w 1882124"/>
                <a:gd name="connsiteY533" fmla="*/ 76644 h 1104362"/>
                <a:gd name="connsiteX534" fmla="*/ 1615843 w 1882124"/>
                <a:gd name="connsiteY534" fmla="*/ 95239 h 1104362"/>
                <a:gd name="connsiteX535" fmla="*/ 1618872 w 1882124"/>
                <a:gd name="connsiteY535" fmla="*/ 115636 h 1104362"/>
                <a:gd name="connsiteX536" fmla="*/ 1621891 w 1882124"/>
                <a:gd name="connsiteY536" fmla="*/ 137756 h 1104362"/>
                <a:gd name="connsiteX537" fmla="*/ 1624920 w 1882124"/>
                <a:gd name="connsiteY537" fmla="*/ 161513 h 1104362"/>
                <a:gd name="connsiteX538" fmla="*/ 1627949 w 1882124"/>
                <a:gd name="connsiteY538" fmla="*/ 186811 h 1104362"/>
                <a:gd name="connsiteX539" fmla="*/ 1630969 w 1882124"/>
                <a:gd name="connsiteY539" fmla="*/ 213551 h 1104362"/>
                <a:gd name="connsiteX540" fmla="*/ 1633998 w 1882124"/>
                <a:gd name="connsiteY540" fmla="*/ 241627 h 1104362"/>
                <a:gd name="connsiteX541" fmla="*/ 1637027 w 1882124"/>
                <a:gd name="connsiteY541" fmla="*/ 270929 h 1104362"/>
                <a:gd name="connsiteX542" fmla="*/ 1640046 w 1882124"/>
                <a:gd name="connsiteY542" fmla="*/ 301341 h 1104362"/>
                <a:gd name="connsiteX543" fmla="*/ 1643075 w 1882124"/>
                <a:gd name="connsiteY543" fmla="*/ 332743 h 1104362"/>
                <a:gd name="connsiteX544" fmla="*/ 1646104 w 1882124"/>
                <a:gd name="connsiteY544" fmla="*/ 365010 h 1104362"/>
                <a:gd name="connsiteX545" fmla="*/ 1649123 w 1882124"/>
                <a:gd name="connsiteY545" fmla="*/ 398016 h 1104362"/>
                <a:gd name="connsiteX546" fmla="*/ 1652152 w 1882124"/>
                <a:gd name="connsiteY546" fmla="*/ 431631 h 1104362"/>
                <a:gd name="connsiteX547" fmla="*/ 1655181 w 1882124"/>
                <a:gd name="connsiteY547" fmla="*/ 465722 h 1104362"/>
                <a:gd name="connsiteX548" fmla="*/ 1658210 w 1882124"/>
                <a:gd name="connsiteY548" fmla="*/ 500154 h 1104362"/>
                <a:gd name="connsiteX549" fmla="*/ 1661230 w 1882124"/>
                <a:gd name="connsiteY549" fmla="*/ 534791 h 1104362"/>
                <a:gd name="connsiteX550" fmla="*/ 1664259 w 1882124"/>
                <a:gd name="connsiteY550" fmla="*/ 569497 h 1104362"/>
                <a:gd name="connsiteX551" fmla="*/ 1667287 w 1882124"/>
                <a:gd name="connsiteY551" fmla="*/ 604134 h 1104362"/>
                <a:gd name="connsiteX552" fmla="*/ 1670307 w 1882124"/>
                <a:gd name="connsiteY552" fmla="*/ 638567 h 1104362"/>
                <a:gd name="connsiteX553" fmla="*/ 1673336 w 1882124"/>
                <a:gd name="connsiteY553" fmla="*/ 672658 h 1104362"/>
                <a:gd name="connsiteX554" fmla="*/ 1676365 w 1882124"/>
                <a:gd name="connsiteY554" fmla="*/ 706274 h 1104362"/>
                <a:gd name="connsiteX555" fmla="*/ 1679384 w 1882124"/>
                <a:gd name="connsiteY555" fmla="*/ 739278 h 1104362"/>
                <a:gd name="connsiteX556" fmla="*/ 1682413 w 1882124"/>
                <a:gd name="connsiteY556" fmla="*/ 771549 h 1104362"/>
                <a:gd name="connsiteX557" fmla="*/ 1685442 w 1882124"/>
                <a:gd name="connsiteY557" fmla="*/ 802953 h 1104362"/>
                <a:gd name="connsiteX558" fmla="*/ 1688462 w 1882124"/>
                <a:gd name="connsiteY558" fmla="*/ 833366 h 1104362"/>
                <a:gd name="connsiteX559" fmla="*/ 1691490 w 1882124"/>
                <a:gd name="connsiteY559" fmla="*/ 862675 h 1104362"/>
                <a:gd name="connsiteX560" fmla="*/ 1694519 w 1882124"/>
                <a:gd name="connsiteY560" fmla="*/ 890754 h 1104362"/>
                <a:gd name="connsiteX561" fmla="*/ 1697548 w 1882124"/>
                <a:gd name="connsiteY561" fmla="*/ 917491 h 1104362"/>
                <a:gd name="connsiteX562" fmla="*/ 1700568 w 1882124"/>
                <a:gd name="connsiteY562" fmla="*/ 942799 h 1104362"/>
                <a:gd name="connsiteX563" fmla="*/ 1703597 w 1882124"/>
                <a:gd name="connsiteY563" fmla="*/ 966554 h 1104362"/>
                <a:gd name="connsiteX564" fmla="*/ 1706616 w 1882124"/>
                <a:gd name="connsiteY564" fmla="*/ 988681 h 1104362"/>
                <a:gd name="connsiteX565" fmla="*/ 1709645 w 1882124"/>
                <a:gd name="connsiteY565" fmla="*/ 1009083 h 1104362"/>
                <a:gd name="connsiteX566" fmla="*/ 1712674 w 1882124"/>
                <a:gd name="connsiteY566" fmla="*/ 1027676 h 1104362"/>
                <a:gd name="connsiteX567" fmla="*/ 1715703 w 1882124"/>
                <a:gd name="connsiteY567" fmla="*/ 1044402 h 1104362"/>
                <a:gd name="connsiteX568" fmla="*/ 1718722 w 1882124"/>
                <a:gd name="connsiteY568" fmla="*/ 1059175 h 1104362"/>
                <a:gd name="connsiteX569" fmla="*/ 1721751 w 1882124"/>
                <a:gd name="connsiteY569" fmla="*/ 1071958 h 1104362"/>
                <a:gd name="connsiteX570" fmla="*/ 1724780 w 1882124"/>
                <a:gd name="connsiteY570" fmla="*/ 1082683 h 1104362"/>
                <a:gd name="connsiteX571" fmla="*/ 1727800 w 1882124"/>
                <a:gd name="connsiteY571" fmla="*/ 1091313 h 1104362"/>
                <a:gd name="connsiteX572" fmla="*/ 1730829 w 1882124"/>
                <a:gd name="connsiteY572" fmla="*/ 1097818 h 1104362"/>
                <a:gd name="connsiteX573" fmla="*/ 1733858 w 1882124"/>
                <a:gd name="connsiteY573" fmla="*/ 1102171 h 1104362"/>
                <a:gd name="connsiteX574" fmla="*/ 1736877 w 1882124"/>
                <a:gd name="connsiteY574" fmla="*/ 1104352 h 1104362"/>
                <a:gd name="connsiteX575" fmla="*/ 1739906 w 1882124"/>
                <a:gd name="connsiteY575" fmla="*/ 1104362 h 1104362"/>
                <a:gd name="connsiteX576" fmla="*/ 1742935 w 1882124"/>
                <a:gd name="connsiteY576" fmla="*/ 1102181 h 1104362"/>
                <a:gd name="connsiteX577" fmla="*/ 1745954 w 1882124"/>
                <a:gd name="connsiteY577" fmla="*/ 1097837 h 1104362"/>
                <a:gd name="connsiteX578" fmla="*/ 1748983 w 1882124"/>
                <a:gd name="connsiteY578" fmla="*/ 1091332 h 1104362"/>
                <a:gd name="connsiteX579" fmla="*/ 1752012 w 1882124"/>
                <a:gd name="connsiteY579" fmla="*/ 1082702 h 1104362"/>
                <a:gd name="connsiteX580" fmla="*/ 1755032 w 1882124"/>
                <a:gd name="connsiteY580" fmla="*/ 1071977 h 1104362"/>
                <a:gd name="connsiteX581" fmla="*/ 1758061 w 1882124"/>
                <a:gd name="connsiteY581" fmla="*/ 1059204 h 1104362"/>
                <a:gd name="connsiteX582" fmla="*/ 1761090 w 1882124"/>
                <a:gd name="connsiteY582" fmla="*/ 1044431 h 1104362"/>
                <a:gd name="connsiteX583" fmla="*/ 1764119 w 1882124"/>
                <a:gd name="connsiteY583" fmla="*/ 1027714 h 1104362"/>
                <a:gd name="connsiteX584" fmla="*/ 1767138 w 1882124"/>
                <a:gd name="connsiteY584" fmla="*/ 1009121 h 1104362"/>
                <a:gd name="connsiteX585" fmla="*/ 1770167 w 1882124"/>
                <a:gd name="connsiteY585" fmla="*/ 988719 h 1104362"/>
                <a:gd name="connsiteX586" fmla="*/ 1773196 w 1882124"/>
                <a:gd name="connsiteY586" fmla="*/ 966602 h 1104362"/>
                <a:gd name="connsiteX587" fmla="*/ 1776215 w 1882124"/>
                <a:gd name="connsiteY587" fmla="*/ 942846 h 1104362"/>
                <a:gd name="connsiteX588" fmla="*/ 1779244 w 1882124"/>
                <a:gd name="connsiteY588" fmla="*/ 917548 h 1104362"/>
                <a:gd name="connsiteX589" fmla="*/ 1782273 w 1882124"/>
                <a:gd name="connsiteY589" fmla="*/ 890802 h 1104362"/>
                <a:gd name="connsiteX590" fmla="*/ 1785293 w 1882124"/>
                <a:gd name="connsiteY590" fmla="*/ 862732 h 1104362"/>
                <a:gd name="connsiteX591" fmla="*/ 1788322 w 1882124"/>
                <a:gd name="connsiteY591" fmla="*/ 833433 h 1104362"/>
                <a:gd name="connsiteX592" fmla="*/ 1791351 w 1882124"/>
                <a:gd name="connsiteY592" fmla="*/ 803019 h 1104362"/>
                <a:gd name="connsiteX593" fmla="*/ 1794370 w 1882124"/>
                <a:gd name="connsiteY593" fmla="*/ 771616 h 1104362"/>
                <a:gd name="connsiteX594" fmla="*/ 1797399 w 1882124"/>
                <a:gd name="connsiteY594" fmla="*/ 739345 h 1104362"/>
                <a:gd name="connsiteX595" fmla="*/ 1800428 w 1882124"/>
                <a:gd name="connsiteY595" fmla="*/ 706341 h 1104362"/>
                <a:gd name="connsiteX596" fmla="*/ 1803447 w 1882124"/>
                <a:gd name="connsiteY596" fmla="*/ 672726 h 1104362"/>
                <a:gd name="connsiteX597" fmla="*/ 1806476 w 1882124"/>
                <a:gd name="connsiteY597" fmla="*/ 638635 h 1104362"/>
                <a:gd name="connsiteX598" fmla="*/ 1809505 w 1882124"/>
                <a:gd name="connsiteY598" fmla="*/ 604203 h 1104362"/>
                <a:gd name="connsiteX599" fmla="*/ 1812525 w 1882124"/>
                <a:gd name="connsiteY599" fmla="*/ 569566 h 1104362"/>
                <a:gd name="connsiteX600" fmla="*/ 1815554 w 1882124"/>
                <a:gd name="connsiteY600" fmla="*/ 534860 h 1104362"/>
                <a:gd name="connsiteX601" fmla="*/ 1818583 w 1882124"/>
                <a:gd name="connsiteY601" fmla="*/ 500223 h 1104362"/>
                <a:gd name="connsiteX602" fmla="*/ 1821602 w 1882124"/>
                <a:gd name="connsiteY602" fmla="*/ 465791 h 1104362"/>
                <a:gd name="connsiteX603" fmla="*/ 1824631 w 1882124"/>
                <a:gd name="connsiteY603" fmla="*/ 431699 h 1104362"/>
                <a:gd name="connsiteX604" fmla="*/ 1827660 w 1882124"/>
                <a:gd name="connsiteY604" fmla="*/ 398083 h 1104362"/>
                <a:gd name="connsiteX605" fmla="*/ 1830689 w 1882124"/>
                <a:gd name="connsiteY605" fmla="*/ 365075 h 1104362"/>
                <a:gd name="connsiteX606" fmla="*/ 1833708 w 1882124"/>
                <a:gd name="connsiteY606" fmla="*/ 332806 h 1104362"/>
                <a:gd name="connsiteX607" fmla="*/ 1836737 w 1882124"/>
                <a:gd name="connsiteY607" fmla="*/ 301402 h 1104362"/>
                <a:gd name="connsiteX608" fmla="*/ 1839766 w 1882124"/>
                <a:gd name="connsiteY608" fmla="*/ 270988 h 1104362"/>
                <a:gd name="connsiteX609" fmla="*/ 1842786 w 1882124"/>
                <a:gd name="connsiteY609" fmla="*/ 241685 h 1104362"/>
                <a:gd name="connsiteX610" fmla="*/ 1845815 w 1882124"/>
                <a:gd name="connsiteY610" fmla="*/ 213606 h 1104362"/>
                <a:gd name="connsiteX611" fmla="*/ 1848843 w 1882124"/>
                <a:gd name="connsiteY611" fmla="*/ 186862 h 1104362"/>
                <a:gd name="connsiteX612" fmla="*/ 1851863 w 1882124"/>
                <a:gd name="connsiteY612" fmla="*/ 161562 h 1104362"/>
                <a:gd name="connsiteX613" fmla="*/ 1854892 w 1882124"/>
                <a:gd name="connsiteY613" fmla="*/ 137803 h 1104362"/>
                <a:gd name="connsiteX614" fmla="*/ 1857921 w 1882124"/>
                <a:gd name="connsiteY614" fmla="*/ 115679 h 1104362"/>
                <a:gd name="connsiteX615" fmla="*/ 1860940 w 1882124"/>
                <a:gd name="connsiteY615" fmla="*/ 95278 h 1104362"/>
                <a:gd name="connsiteX616" fmla="*/ 1863969 w 1882124"/>
                <a:gd name="connsiteY616" fmla="*/ 76679 h 1104362"/>
                <a:gd name="connsiteX617" fmla="*/ 1866998 w 1882124"/>
                <a:gd name="connsiteY617" fmla="*/ 59958 h 1104362"/>
                <a:gd name="connsiteX618" fmla="*/ 1870018 w 1882124"/>
                <a:gd name="connsiteY618" fmla="*/ 45179 h 1104362"/>
                <a:gd name="connsiteX619" fmla="*/ 1873046 w 1882124"/>
                <a:gd name="connsiteY619" fmla="*/ 32401 h 1104362"/>
                <a:gd name="connsiteX620" fmla="*/ 1876076 w 1882124"/>
                <a:gd name="connsiteY620" fmla="*/ 21674 h 1104362"/>
                <a:gd name="connsiteX621" fmla="*/ 1882124 w 1882124"/>
                <a:gd name="connsiteY621" fmla="*/ 6535 h 1104362"/>
                <a:gd name="connsiteX0" fmla="*/ 0 w 1882124"/>
                <a:gd name="connsiteY0" fmla="*/ 552179 h 1104362"/>
                <a:gd name="connsiteX1" fmla="*/ 3026 w 1882124"/>
                <a:gd name="connsiteY1" fmla="*/ 552179 h 1104362"/>
                <a:gd name="connsiteX2" fmla="*/ 6051 w 1882124"/>
                <a:gd name="connsiteY2" fmla="*/ 552179 h 1104362"/>
                <a:gd name="connsiteX3" fmla="*/ 9077 w 1882124"/>
                <a:gd name="connsiteY3" fmla="*/ 552179 h 1104362"/>
                <a:gd name="connsiteX4" fmla="*/ 12103 w 1882124"/>
                <a:gd name="connsiteY4" fmla="*/ 552179 h 1104362"/>
                <a:gd name="connsiteX5" fmla="*/ 15129 w 1882124"/>
                <a:gd name="connsiteY5" fmla="*/ 552179 h 1104362"/>
                <a:gd name="connsiteX6" fmla="*/ 18156 w 1882124"/>
                <a:gd name="connsiteY6" fmla="*/ 552179 h 1104362"/>
                <a:gd name="connsiteX7" fmla="*/ 21182 w 1882124"/>
                <a:gd name="connsiteY7" fmla="*/ 552179 h 1104362"/>
                <a:gd name="connsiteX8" fmla="*/ 24207 w 1882124"/>
                <a:gd name="connsiteY8" fmla="*/ 552179 h 1104362"/>
                <a:gd name="connsiteX9" fmla="*/ 27233 w 1882124"/>
                <a:gd name="connsiteY9" fmla="*/ 552179 h 1104362"/>
                <a:gd name="connsiteX10" fmla="*/ 30259 w 1882124"/>
                <a:gd name="connsiteY10" fmla="*/ 552179 h 1104362"/>
                <a:gd name="connsiteX11" fmla="*/ 33285 w 1882124"/>
                <a:gd name="connsiteY11" fmla="*/ 552179 h 1104362"/>
                <a:gd name="connsiteX12" fmla="*/ 36311 w 1882124"/>
                <a:gd name="connsiteY12" fmla="*/ 552179 h 1104362"/>
                <a:gd name="connsiteX13" fmla="*/ 39337 w 1882124"/>
                <a:gd name="connsiteY13" fmla="*/ 552179 h 1104362"/>
                <a:gd name="connsiteX14" fmla="*/ 42362 w 1882124"/>
                <a:gd name="connsiteY14" fmla="*/ 552179 h 1104362"/>
                <a:gd name="connsiteX15" fmla="*/ 45389 w 1882124"/>
                <a:gd name="connsiteY15" fmla="*/ 552179 h 1104362"/>
                <a:gd name="connsiteX16" fmla="*/ 48415 w 1882124"/>
                <a:gd name="connsiteY16" fmla="*/ 552179 h 1104362"/>
                <a:gd name="connsiteX17" fmla="*/ 51441 w 1882124"/>
                <a:gd name="connsiteY17" fmla="*/ 552179 h 1104362"/>
                <a:gd name="connsiteX18" fmla="*/ 54467 w 1882124"/>
                <a:gd name="connsiteY18" fmla="*/ 552179 h 1104362"/>
                <a:gd name="connsiteX19" fmla="*/ 57492 w 1882124"/>
                <a:gd name="connsiteY19" fmla="*/ 552179 h 1104362"/>
                <a:gd name="connsiteX20" fmla="*/ 60518 w 1882124"/>
                <a:gd name="connsiteY20" fmla="*/ 552179 h 1104362"/>
                <a:gd name="connsiteX21" fmla="*/ 63544 w 1882124"/>
                <a:gd name="connsiteY21" fmla="*/ 552179 h 1104362"/>
                <a:gd name="connsiteX22" fmla="*/ 66570 w 1882124"/>
                <a:gd name="connsiteY22" fmla="*/ 552179 h 1104362"/>
                <a:gd name="connsiteX23" fmla="*/ 69596 w 1882124"/>
                <a:gd name="connsiteY23" fmla="*/ 552179 h 1104362"/>
                <a:gd name="connsiteX24" fmla="*/ 72622 w 1882124"/>
                <a:gd name="connsiteY24" fmla="*/ 552179 h 1104362"/>
                <a:gd name="connsiteX25" fmla="*/ 75648 w 1882124"/>
                <a:gd name="connsiteY25" fmla="*/ 552179 h 1104362"/>
                <a:gd name="connsiteX26" fmla="*/ 78674 w 1882124"/>
                <a:gd name="connsiteY26" fmla="*/ 552179 h 1104362"/>
                <a:gd name="connsiteX27" fmla="*/ 81700 w 1882124"/>
                <a:gd name="connsiteY27" fmla="*/ 552179 h 1104362"/>
                <a:gd name="connsiteX28" fmla="*/ 84726 w 1882124"/>
                <a:gd name="connsiteY28" fmla="*/ 552179 h 1104362"/>
                <a:gd name="connsiteX29" fmla="*/ 87752 w 1882124"/>
                <a:gd name="connsiteY29" fmla="*/ 552179 h 1104362"/>
                <a:gd name="connsiteX30" fmla="*/ 90778 w 1882124"/>
                <a:gd name="connsiteY30" fmla="*/ 552179 h 1104362"/>
                <a:gd name="connsiteX31" fmla="*/ 93803 w 1882124"/>
                <a:gd name="connsiteY31" fmla="*/ 552179 h 1104362"/>
                <a:gd name="connsiteX32" fmla="*/ 96829 w 1882124"/>
                <a:gd name="connsiteY32" fmla="*/ 552179 h 1104362"/>
                <a:gd name="connsiteX33" fmla="*/ 99855 w 1882124"/>
                <a:gd name="connsiteY33" fmla="*/ 552179 h 1104362"/>
                <a:gd name="connsiteX34" fmla="*/ 102881 w 1882124"/>
                <a:gd name="connsiteY34" fmla="*/ 552179 h 1104362"/>
                <a:gd name="connsiteX35" fmla="*/ 105907 w 1882124"/>
                <a:gd name="connsiteY35" fmla="*/ 552179 h 1104362"/>
                <a:gd name="connsiteX36" fmla="*/ 108933 w 1882124"/>
                <a:gd name="connsiteY36" fmla="*/ 552179 h 1104362"/>
                <a:gd name="connsiteX37" fmla="*/ 111959 w 1882124"/>
                <a:gd name="connsiteY37" fmla="*/ 552179 h 1104362"/>
                <a:gd name="connsiteX38" fmla="*/ 114985 w 1882124"/>
                <a:gd name="connsiteY38" fmla="*/ 552179 h 1104362"/>
                <a:gd name="connsiteX39" fmla="*/ 118011 w 1882124"/>
                <a:gd name="connsiteY39" fmla="*/ 552179 h 1104362"/>
                <a:gd name="connsiteX40" fmla="*/ 121037 w 1882124"/>
                <a:gd name="connsiteY40" fmla="*/ 552179 h 1104362"/>
                <a:gd name="connsiteX41" fmla="*/ 124063 w 1882124"/>
                <a:gd name="connsiteY41" fmla="*/ 552179 h 1104362"/>
                <a:gd name="connsiteX42" fmla="*/ 127088 w 1882124"/>
                <a:gd name="connsiteY42" fmla="*/ 552179 h 1104362"/>
                <a:gd name="connsiteX43" fmla="*/ 130114 w 1882124"/>
                <a:gd name="connsiteY43" fmla="*/ 552179 h 1104362"/>
                <a:gd name="connsiteX44" fmla="*/ 133140 w 1882124"/>
                <a:gd name="connsiteY44" fmla="*/ 552179 h 1104362"/>
                <a:gd name="connsiteX45" fmla="*/ 136167 w 1882124"/>
                <a:gd name="connsiteY45" fmla="*/ 552179 h 1104362"/>
                <a:gd name="connsiteX46" fmla="*/ 139193 w 1882124"/>
                <a:gd name="connsiteY46" fmla="*/ 552179 h 1104362"/>
                <a:gd name="connsiteX47" fmla="*/ 142218 w 1882124"/>
                <a:gd name="connsiteY47" fmla="*/ 552179 h 1104362"/>
                <a:gd name="connsiteX48" fmla="*/ 145244 w 1882124"/>
                <a:gd name="connsiteY48" fmla="*/ 552179 h 1104362"/>
                <a:gd name="connsiteX49" fmla="*/ 148270 w 1882124"/>
                <a:gd name="connsiteY49" fmla="*/ 552179 h 1104362"/>
                <a:gd name="connsiteX50" fmla="*/ 151296 w 1882124"/>
                <a:gd name="connsiteY50" fmla="*/ 552179 h 1104362"/>
                <a:gd name="connsiteX51" fmla="*/ 154322 w 1882124"/>
                <a:gd name="connsiteY51" fmla="*/ 552179 h 1104362"/>
                <a:gd name="connsiteX52" fmla="*/ 157348 w 1882124"/>
                <a:gd name="connsiteY52" fmla="*/ 552179 h 1104362"/>
                <a:gd name="connsiteX53" fmla="*/ 160373 w 1882124"/>
                <a:gd name="connsiteY53" fmla="*/ 552179 h 1104362"/>
                <a:gd name="connsiteX54" fmla="*/ 163399 w 1882124"/>
                <a:gd name="connsiteY54" fmla="*/ 552179 h 1104362"/>
                <a:gd name="connsiteX55" fmla="*/ 166426 w 1882124"/>
                <a:gd name="connsiteY55" fmla="*/ 552179 h 1104362"/>
                <a:gd name="connsiteX56" fmla="*/ 169452 w 1882124"/>
                <a:gd name="connsiteY56" fmla="*/ 552179 h 1104362"/>
                <a:gd name="connsiteX57" fmla="*/ 172478 w 1882124"/>
                <a:gd name="connsiteY57" fmla="*/ 552179 h 1104362"/>
                <a:gd name="connsiteX58" fmla="*/ 175504 w 1882124"/>
                <a:gd name="connsiteY58" fmla="*/ 552179 h 1104362"/>
                <a:gd name="connsiteX59" fmla="*/ 178529 w 1882124"/>
                <a:gd name="connsiteY59" fmla="*/ 552179 h 1104362"/>
                <a:gd name="connsiteX60" fmla="*/ 181555 w 1882124"/>
                <a:gd name="connsiteY60" fmla="*/ 552179 h 1104362"/>
                <a:gd name="connsiteX61" fmla="*/ 184581 w 1882124"/>
                <a:gd name="connsiteY61" fmla="*/ 552179 h 1104362"/>
                <a:gd name="connsiteX62" fmla="*/ 187607 w 1882124"/>
                <a:gd name="connsiteY62" fmla="*/ 552179 h 1104362"/>
                <a:gd name="connsiteX63" fmla="*/ 190633 w 1882124"/>
                <a:gd name="connsiteY63" fmla="*/ 552179 h 1104362"/>
                <a:gd name="connsiteX64" fmla="*/ 193659 w 1882124"/>
                <a:gd name="connsiteY64" fmla="*/ 552179 h 1104362"/>
                <a:gd name="connsiteX65" fmla="*/ 196685 w 1882124"/>
                <a:gd name="connsiteY65" fmla="*/ 552179 h 1104362"/>
                <a:gd name="connsiteX66" fmla="*/ 199711 w 1882124"/>
                <a:gd name="connsiteY66" fmla="*/ 552179 h 1104362"/>
                <a:gd name="connsiteX67" fmla="*/ 202737 w 1882124"/>
                <a:gd name="connsiteY67" fmla="*/ 552179 h 1104362"/>
                <a:gd name="connsiteX68" fmla="*/ 205763 w 1882124"/>
                <a:gd name="connsiteY68" fmla="*/ 552179 h 1104362"/>
                <a:gd name="connsiteX69" fmla="*/ 208789 w 1882124"/>
                <a:gd name="connsiteY69" fmla="*/ 552179 h 1104362"/>
                <a:gd name="connsiteX70" fmla="*/ 211814 w 1882124"/>
                <a:gd name="connsiteY70" fmla="*/ 552179 h 1104362"/>
                <a:gd name="connsiteX71" fmla="*/ 214840 w 1882124"/>
                <a:gd name="connsiteY71" fmla="*/ 552179 h 1104362"/>
                <a:gd name="connsiteX72" fmla="*/ 217866 w 1882124"/>
                <a:gd name="connsiteY72" fmla="*/ 552179 h 1104362"/>
                <a:gd name="connsiteX73" fmla="*/ 220892 w 1882124"/>
                <a:gd name="connsiteY73" fmla="*/ 552179 h 1104362"/>
                <a:gd name="connsiteX74" fmla="*/ 223918 w 1882124"/>
                <a:gd name="connsiteY74" fmla="*/ 552179 h 1104362"/>
                <a:gd name="connsiteX75" fmla="*/ 226945 w 1882124"/>
                <a:gd name="connsiteY75" fmla="*/ 552179 h 1104362"/>
                <a:gd name="connsiteX76" fmla="*/ 229970 w 1882124"/>
                <a:gd name="connsiteY76" fmla="*/ 552179 h 1104362"/>
                <a:gd name="connsiteX77" fmla="*/ 232996 w 1882124"/>
                <a:gd name="connsiteY77" fmla="*/ 552179 h 1104362"/>
                <a:gd name="connsiteX78" fmla="*/ 236022 w 1882124"/>
                <a:gd name="connsiteY78" fmla="*/ 552179 h 1104362"/>
                <a:gd name="connsiteX79" fmla="*/ 239048 w 1882124"/>
                <a:gd name="connsiteY79" fmla="*/ 552179 h 1104362"/>
                <a:gd name="connsiteX80" fmla="*/ 242074 w 1882124"/>
                <a:gd name="connsiteY80" fmla="*/ 552179 h 1104362"/>
                <a:gd name="connsiteX81" fmla="*/ 245099 w 1882124"/>
                <a:gd name="connsiteY81" fmla="*/ 552179 h 1104362"/>
                <a:gd name="connsiteX82" fmla="*/ 248125 w 1882124"/>
                <a:gd name="connsiteY82" fmla="*/ 552179 h 1104362"/>
                <a:gd name="connsiteX83" fmla="*/ 251151 w 1882124"/>
                <a:gd name="connsiteY83" fmla="*/ 552179 h 1104362"/>
                <a:gd name="connsiteX84" fmla="*/ 254177 w 1882124"/>
                <a:gd name="connsiteY84" fmla="*/ 552179 h 1104362"/>
                <a:gd name="connsiteX85" fmla="*/ 257204 w 1882124"/>
                <a:gd name="connsiteY85" fmla="*/ 552179 h 1104362"/>
                <a:gd name="connsiteX86" fmla="*/ 260230 w 1882124"/>
                <a:gd name="connsiteY86" fmla="*/ 552179 h 1104362"/>
                <a:gd name="connsiteX87" fmla="*/ 263255 w 1882124"/>
                <a:gd name="connsiteY87" fmla="*/ 552179 h 1104362"/>
                <a:gd name="connsiteX88" fmla="*/ 266281 w 1882124"/>
                <a:gd name="connsiteY88" fmla="*/ 552179 h 1104362"/>
                <a:gd name="connsiteX89" fmla="*/ 269307 w 1882124"/>
                <a:gd name="connsiteY89" fmla="*/ 552179 h 1104362"/>
                <a:gd name="connsiteX90" fmla="*/ 272333 w 1882124"/>
                <a:gd name="connsiteY90" fmla="*/ 552179 h 1104362"/>
                <a:gd name="connsiteX91" fmla="*/ 275359 w 1882124"/>
                <a:gd name="connsiteY91" fmla="*/ 552179 h 1104362"/>
                <a:gd name="connsiteX92" fmla="*/ 278385 w 1882124"/>
                <a:gd name="connsiteY92" fmla="*/ 552179 h 1104362"/>
                <a:gd name="connsiteX93" fmla="*/ 281410 w 1882124"/>
                <a:gd name="connsiteY93" fmla="*/ 552179 h 1104362"/>
                <a:gd name="connsiteX94" fmla="*/ 284437 w 1882124"/>
                <a:gd name="connsiteY94" fmla="*/ 552179 h 1104362"/>
                <a:gd name="connsiteX95" fmla="*/ 287463 w 1882124"/>
                <a:gd name="connsiteY95" fmla="*/ 552179 h 1104362"/>
                <a:gd name="connsiteX96" fmla="*/ 290489 w 1882124"/>
                <a:gd name="connsiteY96" fmla="*/ 552179 h 1104362"/>
                <a:gd name="connsiteX97" fmla="*/ 293515 w 1882124"/>
                <a:gd name="connsiteY97" fmla="*/ 552179 h 1104362"/>
                <a:gd name="connsiteX98" fmla="*/ 296540 w 1882124"/>
                <a:gd name="connsiteY98" fmla="*/ 552179 h 1104362"/>
                <a:gd name="connsiteX99" fmla="*/ 299566 w 1882124"/>
                <a:gd name="connsiteY99" fmla="*/ 552179 h 1104362"/>
                <a:gd name="connsiteX100" fmla="*/ 302592 w 1882124"/>
                <a:gd name="connsiteY100" fmla="*/ 534826 h 1104362"/>
                <a:gd name="connsiteX101" fmla="*/ 305618 w 1882124"/>
                <a:gd name="connsiteY101" fmla="*/ 500188 h 1104362"/>
                <a:gd name="connsiteX102" fmla="*/ 308644 w 1882124"/>
                <a:gd name="connsiteY102" fmla="*/ 465756 h 1104362"/>
                <a:gd name="connsiteX103" fmla="*/ 311670 w 1882124"/>
                <a:gd name="connsiteY103" fmla="*/ 431665 h 1104362"/>
                <a:gd name="connsiteX104" fmla="*/ 314695 w 1882124"/>
                <a:gd name="connsiteY104" fmla="*/ 398050 h 1104362"/>
                <a:gd name="connsiteX105" fmla="*/ 317722 w 1882124"/>
                <a:gd name="connsiteY105" fmla="*/ 365043 h 1104362"/>
                <a:gd name="connsiteX106" fmla="*/ 320748 w 1882124"/>
                <a:gd name="connsiteY106" fmla="*/ 332774 h 1104362"/>
                <a:gd name="connsiteX107" fmla="*/ 323774 w 1882124"/>
                <a:gd name="connsiteY107" fmla="*/ 301372 h 1104362"/>
                <a:gd name="connsiteX108" fmla="*/ 326800 w 1882124"/>
                <a:gd name="connsiteY108" fmla="*/ 270959 h 1104362"/>
                <a:gd name="connsiteX109" fmla="*/ 329826 w 1882124"/>
                <a:gd name="connsiteY109" fmla="*/ 241656 h 1104362"/>
                <a:gd name="connsiteX110" fmla="*/ 332851 w 1882124"/>
                <a:gd name="connsiteY110" fmla="*/ 213578 h 1104362"/>
                <a:gd name="connsiteX111" fmla="*/ 335877 w 1882124"/>
                <a:gd name="connsiteY111" fmla="*/ 186837 h 1104362"/>
                <a:gd name="connsiteX112" fmla="*/ 338903 w 1882124"/>
                <a:gd name="connsiteY112" fmla="*/ 161537 h 1104362"/>
                <a:gd name="connsiteX113" fmla="*/ 341929 w 1882124"/>
                <a:gd name="connsiteY113" fmla="*/ 137780 h 1104362"/>
                <a:gd name="connsiteX114" fmla="*/ 344955 w 1882124"/>
                <a:gd name="connsiteY114" fmla="*/ 115657 h 1104362"/>
                <a:gd name="connsiteX115" fmla="*/ 347982 w 1882124"/>
                <a:gd name="connsiteY115" fmla="*/ 95258 h 1104362"/>
                <a:gd name="connsiteX116" fmla="*/ 351007 w 1882124"/>
                <a:gd name="connsiteY116" fmla="*/ 76662 h 1104362"/>
                <a:gd name="connsiteX117" fmla="*/ 354033 w 1882124"/>
                <a:gd name="connsiteY117" fmla="*/ 59942 h 1104362"/>
                <a:gd name="connsiteX118" fmla="*/ 357059 w 1882124"/>
                <a:gd name="connsiteY118" fmla="*/ 45165 h 1104362"/>
                <a:gd name="connsiteX119" fmla="*/ 360085 w 1882124"/>
                <a:gd name="connsiteY119" fmla="*/ 32389 h 1104362"/>
                <a:gd name="connsiteX120" fmla="*/ 363111 w 1882124"/>
                <a:gd name="connsiteY120" fmla="*/ 21665 h 1104362"/>
                <a:gd name="connsiteX121" fmla="*/ 366136 w 1882124"/>
                <a:gd name="connsiteY121" fmla="*/ 13033 h 1104362"/>
                <a:gd name="connsiteX122" fmla="*/ 369162 w 1882124"/>
                <a:gd name="connsiteY122" fmla="*/ 6530 h 1104362"/>
                <a:gd name="connsiteX123" fmla="*/ 372188 w 1882124"/>
                <a:gd name="connsiteY123" fmla="*/ 2180 h 1104362"/>
                <a:gd name="connsiteX124" fmla="*/ 375214 w 1882124"/>
                <a:gd name="connsiteY124" fmla="*/ 1 h 1104362"/>
                <a:gd name="connsiteX125" fmla="*/ 378241 w 1882124"/>
                <a:gd name="connsiteY125" fmla="*/ 1 h 1104362"/>
                <a:gd name="connsiteX126" fmla="*/ 381267 w 1882124"/>
                <a:gd name="connsiteY126" fmla="*/ 2180 h 1104362"/>
                <a:gd name="connsiteX127" fmla="*/ 384292 w 1882124"/>
                <a:gd name="connsiteY127" fmla="*/ 6530 h 1104362"/>
                <a:gd name="connsiteX128" fmla="*/ 387318 w 1882124"/>
                <a:gd name="connsiteY128" fmla="*/ 13033 h 1104362"/>
                <a:gd name="connsiteX129" fmla="*/ 390344 w 1882124"/>
                <a:gd name="connsiteY129" fmla="*/ 21665 h 1104362"/>
                <a:gd name="connsiteX130" fmla="*/ 393370 w 1882124"/>
                <a:gd name="connsiteY130" fmla="*/ 32389 h 1104362"/>
                <a:gd name="connsiteX131" fmla="*/ 396396 w 1882124"/>
                <a:gd name="connsiteY131" fmla="*/ 45165 h 1104362"/>
                <a:gd name="connsiteX132" fmla="*/ 399421 w 1882124"/>
                <a:gd name="connsiteY132" fmla="*/ 59942 h 1104362"/>
                <a:gd name="connsiteX133" fmla="*/ 402447 w 1882124"/>
                <a:gd name="connsiteY133" fmla="*/ 76662 h 1104362"/>
                <a:gd name="connsiteX134" fmla="*/ 405474 w 1882124"/>
                <a:gd name="connsiteY134" fmla="*/ 95258 h 1104362"/>
                <a:gd name="connsiteX135" fmla="*/ 408500 w 1882124"/>
                <a:gd name="connsiteY135" fmla="*/ 115657 h 1104362"/>
                <a:gd name="connsiteX136" fmla="*/ 411526 w 1882124"/>
                <a:gd name="connsiteY136" fmla="*/ 137780 h 1104362"/>
                <a:gd name="connsiteX137" fmla="*/ 414552 w 1882124"/>
                <a:gd name="connsiteY137" fmla="*/ 161537 h 1104362"/>
                <a:gd name="connsiteX138" fmla="*/ 417577 w 1882124"/>
                <a:gd name="connsiteY138" fmla="*/ 186837 h 1104362"/>
                <a:gd name="connsiteX139" fmla="*/ 420603 w 1882124"/>
                <a:gd name="connsiteY139" fmla="*/ 213578 h 1104362"/>
                <a:gd name="connsiteX140" fmla="*/ 423629 w 1882124"/>
                <a:gd name="connsiteY140" fmla="*/ 241656 h 1104362"/>
                <a:gd name="connsiteX141" fmla="*/ 426655 w 1882124"/>
                <a:gd name="connsiteY141" fmla="*/ 270959 h 1104362"/>
                <a:gd name="connsiteX142" fmla="*/ 429681 w 1882124"/>
                <a:gd name="connsiteY142" fmla="*/ 301372 h 1104362"/>
                <a:gd name="connsiteX143" fmla="*/ 432707 w 1882124"/>
                <a:gd name="connsiteY143" fmla="*/ 332774 h 1104362"/>
                <a:gd name="connsiteX144" fmla="*/ 435733 w 1882124"/>
                <a:gd name="connsiteY144" fmla="*/ 365043 h 1104362"/>
                <a:gd name="connsiteX145" fmla="*/ 438759 w 1882124"/>
                <a:gd name="connsiteY145" fmla="*/ 398050 h 1104362"/>
                <a:gd name="connsiteX146" fmla="*/ 441785 w 1882124"/>
                <a:gd name="connsiteY146" fmla="*/ 431665 h 1104362"/>
                <a:gd name="connsiteX147" fmla="*/ 444811 w 1882124"/>
                <a:gd name="connsiteY147" fmla="*/ 465756 h 1104362"/>
                <a:gd name="connsiteX148" fmla="*/ 447837 w 1882124"/>
                <a:gd name="connsiteY148" fmla="*/ 500188 h 1104362"/>
                <a:gd name="connsiteX149" fmla="*/ 450863 w 1882124"/>
                <a:gd name="connsiteY149" fmla="*/ 534826 h 1104362"/>
                <a:gd name="connsiteX150" fmla="*/ 453888 w 1882124"/>
                <a:gd name="connsiteY150" fmla="*/ 569531 h 1104362"/>
                <a:gd name="connsiteX151" fmla="*/ 456914 w 1882124"/>
                <a:gd name="connsiteY151" fmla="*/ 604169 h 1104362"/>
                <a:gd name="connsiteX152" fmla="*/ 459940 w 1882124"/>
                <a:gd name="connsiteY152" fmla="*/ 638601 h 1104362"/>
                <a:gd name="connsiteX153" fmla="*/ 462966 w 1882124"/>
                <a:gd name="connsiteY153" fmla="*/ 672692 h 1104362"/>
                <a:gd name="connsiteX154" fmla="*/ 465992 w 1882124"/>
                <a:gd name="connsiteY154" fmla="*/ 706312 h 1104362"/>
                <a:gd name="connsiteX155" fmla="*/ 469018 w 1882124"/>
                <a:gd name="connsiteY155" fmla="*/ 739316 h 1104362"/>
                <a:gd name="connsiteX156" fmla="*/ 472044 w 1882124"/>
                <a:gd name="connsiteY156" fmla="*/ 771587 h 1104362"/>
                <a:gd name="connsiteX157" fmla="*/ 475070 w 1882124"/>
                <a:gd name="connsiteY157" fmla="*/ 802981 h 1104362"/>
                <a:gd name="connsiteX158" fmla="*/ 478096 w 1882124"/>
                <a:gd name="connsiteY158" fmla="*/ 833395 h 1104362"/>
                <a:gd name="connsiteX159" fmla="*/ 481122 w 1882124"/>
                <a:gd name="connsiteY159" fmla="*/ 862703 h 1104362"/>
                <a:gd name="connsiteX160" fmla="*/ 484149 w 1882124"/>
                <a:gd name="connsiteY160" fmla="*/ 890783 h 1104362"/>
                <a:gd name="connsiteX161" fmla="*/ 487178 w 1882124"/>
                <a:gd name="connsiteY161" fmla="*/ 917519 h 1104362"/>
                <a:gd name="connsiteX162" fmla="*/ 490197 w 1882124"/>
                <a:gd name="connsiteY162" fmla="*/ 942818 h 1104362"/>
                <a:gd name="connsiteX163" fmla="*/ 493226 w 1882124"/>
                <a:gd name="connsiteY163" fmla="*/ 966573 h 1104362"/>
                <a:gd name="connsiteX164" fmla="*/ 496255 w 1882124"/>
                <a:gd name="connsiteY164" fmla="*/ 988700 h 1104362"/>
                <a:gd name="connsiteX165" fmla="*/ 499275 w 1882124"/>
                <a:gd name="connsiteY165" fmla="*/ 1009102 h 1104362"/>
                <a:gd name="connsiteX166" fmla="*/ 502304 w 1882124"/>
                <a:gd name="connsiteY166" fmla="*/ 1027695 h 1104362"/>
                <a:gd name="connsiteX167" fmla="*/ 505333 w 1882124"/>
                <a:gd name="connsiteY167" fmla="*/ 1044412 h 1104362"/>
                <a:gd name="connsiteX168" fmla="*/ 508352 w 1882124"/>
                <a:gd name="connsiteY168" fmla="*/ 1059194 h 1104362"/>
                <a:gd name="connsiteX169" fmla="*/ 511381 w 1882124"/>
                <a:gd name="connsiteY169" fmla="*/ 1071967 h 1104362"/>
                <a:gd name="connsiteX170" fmla="*/ 514410 w 1882124"/>
                <a:gd name="connsiteY170" fmla="*/ 1082692 h 1104362"/>
                <a:gd name="connsiteX171" fmla="*/ 517429 w 1882124"/>
                <a:gd name="connsiteY171" fmla="*/ 1091322 h 1104362"/>
                <a:gd name="connsiteX172" fmla="*/ 520458 w 1882124"/>
                <a:gd name="connsiteY172" fmla="*/ 1097828 h 1104362"/>
                <a:gd name="connsiteX173" fmla="*/ 523487 w 1882124"/>
                <a:gd name="connsiteY173" fmla="*/ 1102181 h 1104362"/>
                <a:gd name="connsiteX174" fmla="*/ 526507 w 1882124"/>
                <a:gd name="connsiteY174" fmla="*/ 1104352 h 1104362"/>
                <a:gd name="connsiteX175" fmla="*/ 529536 w 1882124"/>
                <a:gd name="connsiteY175" fmla="*/ 1104352 h 1104362"/>
                <a:gd name="connsiteX176" fmla="*/ 532565 w 1882124"/>
                <a:gd name="connsiteY176" fmla="*/ 1102181 h 1104362"/>
                <a:gd name="connsiteX177" fmla="*/ 535594 w 1882124"/>
                <a:gd name="connsiteY177" fmla="*/ 1097828 h 1104362"/>
                <a:gd name="connsiteX178" fmla="*/ 538613 w 1882124"/>
                <a:gd name="connsiteY178" fmla="*/ 1091322 h 1104362"/>
                <a:gd name="connsiteX179" fmla="*/ 541642 w 1882124"/>
                <a:gd name="connsiteY179" fmla="*/ 1082692 h 1104362"/>
                <a:gd name="connsiteX180" fmla="*/ 544671 w 1882124"/>
                <a:gd name="connsiteY180" fmla="*/ 1071967 h 1104362"/>
                <a:gd name="connsiteX181" fmla="*/ 547690 w 1882124"/>
                <a:gd name="connsiteY181" fmla="*/ 1059194 h 1104362"/>
                <a:gd name="connsiteX182" fmla="*/ 550719 w 1882124"/>
                <a:gd name="connsiteY182" fmla="*/ 1044412 h 1104362"/>
                <a:gd name="connsiteX183" fmla="*/ 553739 w 1882124"/>
                <a:gd name="connsiteY183" fmla="*/ 1027695 h 1104362"/>
                <a:gd name="connsiteX184" fmla="*/ 556768 w 1882124"/>
                <a:gd name="connsiteY184" fmla="*/ 1009102 h 1104362"/>
                <a:gd name="connsiteX185" fmla="*/ 559797 w 1882124"/>
                <a:gd name="connsiteY185" fmla="*/ 988700 h 1104362"/>
                <a:gd name="connsiteX186" fmla="*/ 562826 w 1882124"/>
                <a:gd name="connsiteY186" fmla="*/ 966573 h 1104362"/>
                <a:gd name="connsiteX187" fmla="*/ 565845 w 1882124"/>
                <a:gd name="connsiteY187" fmla="*/ 942818 h 1104362"/>
                <a:gd name="connsiteX188" fmla="*/ 568874 w 1882124"/>
                <a:gd name="connsiteY188" fmla="*/ 917519 h 1104362"/>
                <a:gd name="connsiteX189" fmla="*/ 571903 w 1882124"/>
                <a:gd name="connsiteY189" fmla="*/ 890783 h 1104362"/>
                <a:gd name="connsiteX190" fmla="*/ 574922 w 1882124"/>
                <a:gd name="connsiteY190" fmla="*/ 862703 h 1104362"/>
                <a:gd name="connsiteX191" fmla="*/ 577951 w 1882124"/>
                <a:gd name="connsiteY191" fmla="*/ 833395 h 1104362"/>
                <a:gd name="connsiteX192" fmla="*/ 580980 w 1882124"/>
                <a:gd name="connsiteY192" fmla="*/ 802981 h 1104362"/>
                <a:gd name="connsiteX193" fmla="*/ 584000 w 1882124"/>
                <a:gd name="connsiteY193" fmla="*/ 771587 h 1104362"/>
                <a:gd name="connsiteX194" fmla="*/ 587029 w 1882124"/>
                <a:gd name="connsiteY194" fmla="*/ 739316 h 1104362"/>
                <a:gd name="connsiteX195" fmla="*/ 590058 w 1882124"/>
                <a:gd name="connsiteY195" fmla="*/ 706312 h 1104362"/>
                <a:gd name="connsiteX196" fmla="*/ 593077 w 1882124"/>
                <a:gd name="connsiteY196" fmla="*/ 672692 h 1104362"/>
                <a:gd name="connsiteX197" fmla="*/ 596106 w 1882124"/>
                <a:gd name="connsiteY197" fmla="*/ 638601 h 1104362"/>
                <a:gd name="connsiteX198" fmla="*/ 599135 w 1882124"/>
                <a:gd name="connsiteY198" fmla="*/ 604169 h 1104362"/>
                <a:gd name="connsiteX199" fmla="*/ 602154 w 1882124"/>
                <a:gd name="connsiteY199" fmla="*/ 569531 h 1104362"/>
                <a:gd name="connsiteX200" fmla="*/ 605183 w 1882124"/>
                <a:gd name="connsiteY200" fmla="*/ 534826 h 1104362"/>
                <a:gd name="connsiteX201" fmla="*/ 608212 w 1882124"/>
                <a:gd name="connsiteY201" fmla="*/ 500188 h 1104362"/>
                <a:gd name="connsiteX202" fmla="*/ 611241 w 1882124"/>
                <a:gd name="connsiteY202" fmla="*/ 465756 h 1104362"/>
                <a:gd name="connsiteX203" fmla="*/ 614261 w 1882124"/>
                <a:gd name="connsiteY203" fmla="*/ 431665 h 1104362"/>
                <a:gd name="connsiteX204" fmla="*/ 617290 w 1882124"/>
                <a:gd name="connsiteY204" fmla="*/ 398050 h 1104362"/>
                <a:gd name="connsiteX205" fmla="*/ 620318 w 1882124"/>
                <a:gd name="connsiteY205" fmla="*/ 365043 h 1104362"/>
                <a:gd name="connsiteX206" fmla="*/ 623338 w 1882124"/>
                <a:gd name="connsiteY206" fmla="*/ 332774 h 1104362"/>
                <a:gd name="connsiteX207" fmla="*/ 626367 w 1882124"/>
                <a:gd name="connsiteY207" fmla="*/ 301372 h 1104362"/>
                <a:gd name="connsiteX208" fmla="*/ 629396 w 1882124"/>
                <a:gd name="connsiteY208" fmla="*/ 270959 h 1104362"/>
                <a:gd name="connsiteX209" fmla="*/ 632415 w 1882124"/>
                <a:gd name="connsiteY209" fmla="*/ 241656 h 1104362"/>
                <a:gd name="connsiteX210" fmla="*/ 635444 w 1882124"/>
                <a:gd name="connsiteY210" fmla="*/ 213578 h 1104362"/>
                <a:gd name="connsiteX211" fmla="*/ 638473 w 1882124"/>
                <a:gd name="connsiteY211" fmla="*/ 186837 h 1104362"/>
                <a:gd name="connsiteX212" fmla="*/ 641493 w 1882124"/>
                <a:gd name="connsiteY212" fmla="*/ 161537 h 1104362"/>
                <a:gd name="connsiteX213" fmla="*/ 644522 w 1882124"/>
                <a:gd name="connsiteY213" fmla="*/ 137780 h 1104362"/>
                <a:gd name="connsiteX214" fmla="*/ 647550 w 1882124"/>
                <a:gd name="connsiteY214" fmla="*/ 115657 h 1104362"/>
                <a:gd name="connsiteX215" fmla="*/ 650570 w 1882124"/>
                <a:gd name="connsiteY215" fmla="*/ 95258 h 1104362"/>
                <a:gd name="connsiteX216" fmla="*/ 653599 w 1882124"/>
                <a:gd name="connsiteY216" fmla="*/ 76662 h 1104362"/>
                <a:gd name="connsiteX217" fmla="*/ 656628 w 1882124"/>
                <a:gd name="connsiteY217" fmla="*/ 59942 h 1104362"/>
                <a:gd name="connsiteX218" fmla="*/ 659647 w 1882124"/>
                <a:gd name="connsiteY218" fmla="*/ 45165 h 1104362"/>
                <a:gd name="connsiteX219" fmla="*/ 662676 w 1882124"/>
                <a:gd name="connsiteY219" fmla="*/ 32389 h 1104362"/>
                <a:gd name="connsiteX220" fmla="*/ 665705 w 1882124"/>
                <a:gd name="connsiteY220" fmla="*/ 21665 h 1104362"/>
                <a:gd name="connsiteX221" fmla="*/ 668725 w 1882124"/>
                <a:gd name="connsiteY221" fmla="*/ 13033 h 1104362"/>
                <a:gd name="connsiteX222" fmla="*/ 671754 w 1882124"/>
                <a:gd name="connsiteY222" fmla="*/ 6530 h 1104362"/>
                <a:gd name="connsiteX223" fmla="*/ 674782 w 1882124"/>
                <a:gd name="connsiteY223" fmla="*/ 2180 h 1104362"/>
                <a:gd name="connsiteX224" fmla="*/ 677811 w 1882124"/>
                <a:gd name="connsiteY224" fmla="*/ 1 h 1104362"/>
                <a:gd name="connsiteX225" fmla="*/ 680831 w 1882124"/>
                <a:gd name="connsiteY225" fmla="*/ 1 h 1104362"/>
                <a:gd name="connsiteX226" fmla="*/ 683860 w 1882124"/>
                <a:gd name="connsiteY226" fmla="*/ 2180 h 1104362"/>
                <a:gd name="connsiteX227" fmla="*/ 686889 w 1882124"/>
                <a:gd name="connsiteY227" fmla="*/ 6530 h 1104362"/>
                <a:gd name="connsiteX228" fmla="*/ 689908 w 1882124"/>
                <a:gd name="connsiteY228" fmla="*/ 13033 h 1104362"/>
                <a:gd name="connsiteX229" fmla="*/ 692937 w 1882124"/>
                <a:gd name="connsiteY229" fmla="*/ 21665 h 1104362"/>
                <a:gd name="connsiteX230" fmla="*/ 695966 w 1882124"/>
                <a:gd name="connsiteY230" fmla="*/ 32389 h 1104362"/>
                <a:gd name="connsiteX231" fmla="*/ 698985 w 1882124"/>
                <a:gd name="connsiteY231" fmla="*/ 45165 h 1104362"/>
                <a:gd name="connsiteX232" fmla="*/ 702014 w 1882124"/>
                <a:gd name="connsiteY232" fmla="*/ 59942 h 1104362"/>
                <a:gd name="connsiteX233" fmla="*/ 705043 w 1882124"/>
                <a:gd name="connsiteY233" fmla="*/ 76662 h 1104362"/>
                <a:gd name="connsiteX234" fmla="*/ 708063 w 1882124"/>
                <a:gd name="connsiteY234" fmla="*/ 95258 h 1104362"/>
                <a:gd name="connsiteX235" fmla="*/ 711092 w 1882124"/>
                <a:gd name="connsiteY235" fmla="*/ 115657 h 1104362"/>
                <a:gd name="connsiteX236" fmla="*/ 714121 w 1882124"/>
                <a:gd name="connsiteY236" fmla="*/ 137780 h 1104362"/>
                <a:gd name="connsiteX237" fmla="*/ 717140 w 1882124"/>
                <a:gd name="connsiteY237" fmla="*/ 161537 h 1104362"/>
                <a:gd name="connsiteX238" fmla="*/ 720169 w 1882124"/>
                <a:gd name="connsiteY238" fmla="*/ 186837 h 1104362"/>
                <a:gd name="connsiteX239" fmla="*/ 723198 w 1882124"/>
                <a:gd name="connsiteY239" fmla="*/ 213578 h 1104362"/>
                <a:gd name="connsiteX240" fmla="*/ 726217 w 1882124"/>
                <a:gd name="connsiteY240" fmla="*/ 241656 h 1104362"/>
                <a:gd name="connsiteX241" fmla="*/ 729246 w 1882124"/>
                <a:gd name="connsiteY241" fmla="*/ 270959 h 1104362"/>
                <a:gd name="connsiteX242" fmla="*/ 732275 w 1882124"/>
                <a:gd name="connsiteY242" fmla="*/ 301372 h 1104362"/>
                <a:gd name="connsiteX243" fmla="*/ 735304 w 1882124"/>
                <a:gd name="connsiteY243" fmla="*/ 332774 h 1104362"/>
                <a:gd name="connsiteX244" fmla="*/ 738324 w 1882124"/>
                <a:gd name="connsiteY244" fmla="*/ 365043 h 1104362"/>
                <a:gd name="connsiteX245" fmla="*/ 741353 w 1882124"/>
                <a:gd name="connsiteY245" fmla="*/ 398050 h 1104362"/>
                <a:gd name="connsiteX246" fmla="*/ 744372 w 1882124"/>
                <a:gd name="connsiteY246" fmla="*/ 431665 h 1104362"/>
                <a:gd name="connsiteX247" fmla="*/ 747401 w 1882124"/>
                <a:gd name="connsiteY247" fmla="*/ 465756 h 1104362"/>
                <a:gd name="connsiteX248" fmla="*/ 750430 w 1882124"/>
                <a:gd name="connsiteY248" fmla="*/ 500188 h 1104362"/>
                <a:gd name="connsiteX249" fmla="*/ 753459 w 1882124"/>
                <a:gd name="connsiteY249" fmla="*/ 534826 h 1104362"/>
                <a:gd name="connsiteX250" fmla="*/ 756478 w 1882124"/>
                <a:gd name="connsiteY250" fmla="*/ 569531 h 1104362"/>
                <a:gd name="connsiteX251" fmla="*/ 759507 w 1882124"/>
                <a:gd name="connsiteY251" fmla="*/ 604169 h 1104362"/>
                <a:gd name="connsiteX252" fmla="*/ 762536 w 1882124"/>
                <a:gd name="connsiteY252" fmla="*/ 638601 h 1104362"/>
                <a:gd name="connsiteX253" fmla="*/ 765556 w 1882124"/>
                <a:gd name="connsiteY253" fmla="*/ 672692 h 1104362"/>
                <a:gd name="connsiteX254" fmla="*/ 768585 w 1882124"/>
                <a:gd name="connsiteY254" fmla="*/ 706312 h 1104362"/>
                <a:gd name="connsiteX255" fmla="*/ 771614 w 1882124"/>
                <a:gd name="connsiteY255" fmla="*/ 739316 h 1104362"/>
                <a:gd name="connsiteX256" fmla="*/ 774633 w 1882124"/>
                <a:gd name="connsiteY256" fmla="*/ 771587 h 1104362"/>
                <a:gd name="connsiteX257" fmla="*/ 777662 w 1882124"/>
                <a:gd name="connsiteY257" fmla="*/ 802981 h 1104362"/>
                <a:gd name="connsiteX258" fmla="*/ 780691 w 1882124"/>
                <a:gd name="connsiteY258" fmla="*/ 833366 h 1104362"/>
                <a:gd name="connsiteX259" fmla="*/ 783710 w 1882124"/>
                <a:gd name="connsiteY259" fmla="*/ 862675 h 1104362"/>
                <a:gd name="connsiteX260" fmla="*/ 786739 w 1882124"/>
                <a:gd name="connsiteY260" fmla="*/ 890754 h 1104362"/>
                <a:gd name="connsiteX261" fmla="*/ 789768 w 1882124"/>
                <a:gd name="connsiteY261" fmla="*/ 917491 h 1104362"/>
                <a:gd name="connsiteX262" fmla="*/ 792788 w 1882124"/>
                <a:gd name="connsiteY262" fmla="*/ 942799 h 1104362"/>
                <a:gd name="connsiteX263" fmla="*/ 795817 w 1882124"/>
                <a:gd name="connsiteY263" fmla="*/ 966554 h 1104362"/>
                <a:gd name="connsiteX264" fmla="*/ 798846 w 1882124"/>
                <a:gd name="connsiteY264" fmla="*/ 988681 h 1104362"/>
                <a:gd name="connsiteX265" fmla="*/ 801865 w 1882124"/>
                <a:gd name="connsiteY265" fmla="*/ 1009083 h 1104362"/>
                <a:gd name="connsiteX266" fmla="*/ 804894 w 1882124"/>
                <a:gd name="connsiteY266" fmla="*/ 1027676 h 1104362"/>
                <a:gd name="connsiteX267" fmla="*/ 807923 w 1882124"/>
                <a:gd name="connsiteY267" fmla="*/ 1044402 h 1104362"/>
                <a:gd name="connsiteX268" fmla="*/ 810942 w 1882124"/>
                <a:gd name="connsiteY268" fmla="*/ 1059175 h 1104362"/>
                <a:gd name="connsiteX269" fmla="*/ 813971 w 1882124"/>
                <a:gd name="connsiteY269" fmla="*/ 1071958 h 1104362"/>
                <a:gd name="connsiteX270" fmla="*/ 817000 w 1882124"/>
                <a:gd name="connsiteY270" fmla="*/ 1082683 h 1104362"/>
                <a:gd name="connsiteX271" fmla="*/ 820029 w 1882124"/>
                <a:gd name="connsiteY271" fmla="*/ 1091313 h 1104362"/>
                <a:gd name="connsiteX272" fmla="*/ 823049 w 1882124"/>
                <a:gd name="connsiteY272" fmla="*/ 1097818 h 1104362"/>
                <a:gd name="connsiteX273" fmla="*/ 826078 w 1882124"/>
                <a:gd name="connsiteY273" fmla="*/ 1102171 h 1104362"/>
                <a:gd name="connsiteX274" fmla="*/ 829107 w 1882124"/>
                <a:gd name="connsiteY274" fmla="*/ 1104352 h 1104362"/>
                <a:gd name="connsiteX275" fmla="*/ 832126 w 1882124"/>
                <a:gd name="connsiteY275" fmla="*/ 1104362 h 1104362"/>
                <a:gd name="connsiteX276" fmla="*/ 835155 w 1882124"/>
                <a:gd name="connsiteY276" fmla="*/ 1102181 h 1104362"/>
                <a:gd name="connsiteX277" fmla="*/ 838184 w 1882124"/>
                <a:gd name="connsiteY277" fmla="*/ 1097837 h 1104362"/>
                <a:gd name="connsiteX278" fmla="*/ 841203 w 1882124"/>
                <a:gd name="connsiteY278" fmla="*/ 1091332 h 1104362"/>
                <a:gd name="connsiteX279" fmla="*/ 844232 w 1882124"/>
                <a:gd name="connsiteY279" fmla="*/ 1082702 h 1104362"/>
                <a:gd name="connsiteX280" fmla="*/ 847261 w 1882124"/>
                <a:gd name="connsiteY280" fmla="*/ 1071977 h 1104362"/>
                <a:gd name="connsiteX281" fmla="*/ 850281 w 1882124"/>
                <a:gd name="connsiteY281" fmla="*/ 1059204 h 1104362"/>
                <a:gd name="connsiteX282" fmla="*/ 853310 w 1882124"/>
                <a:gd name="connsiteY282" fmla="*/ 1044431 h 1104362"/>
                <a:gd name="connsiteX283" fmla="*/ 856338 w 1882124"/>
                <a:gd name="connsiteY283" fmla="*/ 1027714 h 1104362"/>
                <a:gd name="connsiteX284" fmla="*/ 859367 w 1882124"/>
                <a:gd name="connsiteY284" fmla="*/ 1009121 h 1104362"/>
                <a:gd name="connsiteX285" fmla="*/ 862387 w 1882124"/>
                <a:gd name="connsiteY285" fmla="*/ 988719 h 1104362"/>
                <a:gd name="connsiteX286" fmla="*/ 865416 w 1882124"/>
                <a:gd name="connsiteY286" fmla="*/ 966602 h 1104362"/>
                <a:gd name="connsiteX287" fmla="*/ 868435 w 1882124"/>
                <a:gd name="connsiteY287" fmla="*/ 942846 h 1104362"/>
                <a:gd name="connsiteX288" fmla="*/ 871464 w 1882124"/>
                <a:gd name="connsiteY288" fmla="*/ 917548 h 1104362"/>
                <a:gd name="connsiteX289" fmla="*/ 874493 w 1882124"/>
                <a:gd name="connsiteY289" fmla="*/ 890802 h 1104362"/>
                <a:gd name="connsiteX290" fmla="*/ 877522 w 1882124"/>
                <a:gd name="connsiteY290" fmla="*/ 862732 h 1104362"/>
                <a:gd name="connsiteX291" fmla="*/ 880541 w 1882124"/>
                <a:gd name="connsiteY291" fmla="*/ 833433 h 1104362"/>
                <a:gd name="connsiteX292" fmla="*/ 883570 w 1882124"/>
                <a:gd name="connsiteY292" fmla="*/ 803019 h 1104362"/>
                <a:gd name="connsiteX293" fmla="*/ 886599 w 1882124"/>
                <a:gd name="connsiteY293" fmla="*/ 771616 h 1104362"/>
                <a:gd name="connsiteX294" fmla="*/ 889619 w 1882124"/>
                <a:gd name="connsiteY294" fmla="*/ 739345 h 1104362"/>
                <a:gd name="connsiteX295" fmla="*/ 892648 w 1882124"/>
                <a:gd name="connsiteY295" fmla="*/ 706341 h 1104362"/>
                <a:gd name="connsiteX296" fmla="*/ 895677 w 1882124"/>
                <a:gd name="connsiteY296" fmla="*/ 672726 h 1104362"/>
                <a:gd name="connsiteX297" fmla="*/ 898696 w 1882124"/>
                <a:gd name="connsiteY297" fmla="*/ 638635 h 1104362"/>
                <a:gd name="connsiteX298" fmla="*/ 901725 w 1882124"/>
                <a:gd name="connsiteY298" fmla="*/ 604203 h 1104362"/>
                <a:gd name="connsiteX299" fmla="*/ 904754 w 1882124"/>
                <a:gd name="connsiteY299" fmla="*/ 569566 h 1104362"/>
                <a:gd name="connsiteX300" fmla="*/ 907773 w 1882124"/>
                <a:gd name="connsiteY300" fmla="*/ 534860 h 1104362"/>
                <a:gd name="connsiteX301" fmla="*/ 910802 w 1882124"/>
                <a:gd name="connsiteY301" fmla="*/ 500223 h 1104362"/>
                <a:gd name="connsiteX302" fmla="*/ 913831 w 1882124"/>
                <a:gd name="connsiteY302" fmla="*/ 465791 h 1104362"/>
                <a:gd name="connsiteX303" fmla="*/ 916851 w 1882124"/>
                <a:gd name="connsiteY303" fmla="*/ 431699 h 1104362"/>
                <a:gd name="connsiteX304" fmla="*/ 919880 w 1882124"/>
                <a:gd name="connsiteY304" fmla="*/ 398083 h 1104362"/>
                <a:gd name="connsiteX305" fmla="*/ 922909 w 1882124"/>
                <a:gd name="connsiteY305" fmla="*/ 365075 h 1104362"/>
                <a:gd name="connsiteX306" fmla="*/ 925938 w 1882124"/>
                <a:gd name="connsiteY306" fmla="*/ 332806 h 1104362"/>
                <a:gd name="connsiteX307" fmla="*/ 928957 w 1882124"/>
                <a:gd name="connsiteY307" fmla="*/ 301402 h 1104362"/>
                <a:gd name="connsiteX308" fmla="*/ 931986 w 1882124"/>
                <a:gd name="connsiteY308" fmla="*/ 270988 h 1104362"/>
                <a:gd name="connsiteX309" fmla="*/ 935015 w 1882124"/>
                <a:gd name="connsiteY309" fmla="*/ 241685 h 1104362"/>
                <a:gd name="connsiteX310" fmla="*/ 938034 w 1882124"/>
                <a:gd name="connsiteY310" fmla="*/ 213606 h 1104362"/>
                <a:gd name="connsiteX311" fmla="*/ 941063 w 1882124"/>
                <a:gd name="connsiteY311" fmla="*/ 186862 h 1104362"/>
                <a:gd name="connsiteX312" fmla="*/ 944092 w 1882124"/>
                <a:gd name="connsiteY312" fmla="*/ 161562 h 1104362"/>
                <a:gd name="connsiteX313" fmla="*/ 947112 w 1882124"/>
                <a:gd name="connsiteY313" fmla="*/ 137803 h 1104362"/>
                <a:gd name="connsiteX314" fmla="*/ 950141 w 1882124"/>
                <a:gd name="connsiteY314" fmla="*/ 115679 h 1104362"/>
                <a:gd name="connsiteX315" fmla="*/ 953170 w 1882124"/>
                <a:gd name="connsiteY315" fmla="*/ 95278 h 1104362"/>
                <a:gd name="connsiteX316" fmla="*/ 956189 w 1882124"/>
                <a:gd name="connsiteY316" fmla="*/ 76679 h 1104362"/>
                <a:gd name="connsiteX317" fmla="*/ 959218 w 1882124"/>
                <a:gd name="connsiteY317" fmla="*/ 59958 h 1104362"/>
                <a:gd name="connsiteX318" fmla="*/ 962247 w 1882124"/>
                <a:gd name="connsiteY318" fmla="*/ 45179 h 1104362"/>
                <a:gd name="connsiteX319" fmla="*/ 965266 w 1882124"/>
                <a:gd name="connsiteY319" fmla="*/ 32401 h 1104362"/>
                <a:gd name="connsiteX320" fmla="*/ 968295 w 1882124"/>
                <a:gd name="connsiteY320" fmla="*/ 21674 h 1104362"/>
                <a:gd name="connsiteX321" fmla="*/ 971324 w 1882124"/>
                <a:gd name="connsiteY321" fmla="*/ 13041 h 1104362"/>
                <a:gd name="connsiteX322" fmla="*/ 974344 w 1882124"/>
                <a:gd name="connsiteY322" fmla="*/ 6535 h 1104362"/>
                <a:gd name="connsiteX323" fmla="*/ 977373 w 1882124"/>
                <a:gd name="connsiteY323" fmla="*/ 2184 h 1104362"/>
                <a:gd name="connsiteX324" fmla="*/ 980402 w 1882124"/>
                <a:gd name="connsiteY324" fmla="*/ 2 h 1104362"/>
                <a:gd name="connsiteX325" fmla="*/ 983421 w 1882124"/>
                <a:gd name="connsiteY325" fmla="*/ 0 h 1104362"/>
                <a:gd name="connsiteX326" fmla="*/ 986450 w 1882124"/>
                <a:gd name="connsiteY326" fmla="*/ 2177 h 1104362"/>
                <a:gd name="connsiteX327" fmla="*/ 989479 w 1882124"/>
                <a:gd name="connsiteY327" fmla="*/ 6525 h 1104362"/>
                <a:gd name="connsiteX328" fmla="*/ 992508 w 1882124"/>
                <a:gd name="connsiteY328" fmla="*/ 13025 h 1104362"/>
                <a:gd name="connsiteX329" fmla="*/ 995527 w 1882124"/>
                <a:gd name="connsiteY329" fmla="*/ 21654 h 1104362"/>
                <a:gd name="connsiteX330" fmla="*/ 998556 w 1882124"/>
                <a:gd name="connsiteY330" fmla="*/ 32377 h 1104362"/>
                <a:gd name="connsiteX331" fmla="*/ 1001585 w 1882124"/>
                <a:gd name="connsiteY331" fmla="*/ 45151 h 1104362"/>
                <a:gd name="connsiteX332" fmla="*/ 1004605 w 1882124"/>
                <a:gd name="connsiteY332" fmla="*/ 59927 h 1104362"/>
                <a:gd name="connsiteX333" fmla="*/ 1007634 w 1882124"/>
                <a:gd name="connsiteY333" fmla="*/ 76644 h 1104362"/>
                <a:gd name="connsiteX334" fmla="*/ 1010662 w 1882124"/>
                <a:gd name="connsiteY334" fmla="*/ 95239 h 1104362"/>
                <a:gd name="connsiteX335" fmla="*/ 1013682 w 1882124"/>
                <a:gd name="connsiteY335" fmla="*/ 115636 h 1104362"/>
                <a:gd name="connsiteX336" fmla="*/ 1016711 w 1882124"/>
                <a:gd name="connsiteY336" fmla="*/ 137756 h 1104362"/>
                <a:gd name="connsiteX337" fmla="*/ 1019740 w 1882124"/>
                <a:gd name="connsiteY337" fmla="*/ 161513 h 1104362"/>
                <a:gd name="connsiteX338" fmla="*/ 1022759 w 1882124"/>
                <a:gd name="connsiteY338" fmla="*/ 186811 h 1104362"/>
                <a:gd name="connsiteX339" fmla="*/ 1025788 w 1882124"/>
                <a:gd name="connsiteY339" fmla="*/ 213551 h 1104362"/>
                <a:gd name="connsiteX340" fmla="*/ 1028817 w 1882124"/>
                <a:gd name="connsiteY340" fmla="*/ 241627 h 1104362"/>
                <a:gd name="connsiteX341" fmla="*/ 1031837 w 1882124"/>
                <a:gd name="connsiteY341" fmla="*/ 270929 h 1104362"/>
                <a:gd name="connsiteX342" fmla="*/ 1034865 w 1882124"/>
                <a:gd name="connsiteY342" fmla="*/ 301341 h 1104362"/>
                <a:gd name="connsiteX343" fmla="*/ 1037895 w 1882124"/>
                <a:gd name="connsiteY343" fmla="*/ 332743 h 1104362"/>
                <a:gd name="connsiteX344" fmla="*/ 1040914 w 1882124"/>
                <a:gd name="connsiteY344" fmla="*/ 365010 h 1104362"/>
                <a:gd name="connsiteX345" fmla="*/ 1043943 w 1882124"/>
                <a:gd name="connsiteY345" fmla="*/ 398016 h 1104362"/>
                <a:gd name="connsiteX346" fmla="*/ 1046972 w 1882124"/>
                <a:gd name="connsiteY346" fmla="*/ 431631 h 1104362"/>
                <a:gd name="connsiteX347" fmla="*/ 1049991 w 1882124"/>
                <a:gd name="connsiteY347" fmla="*/ 465722 h 1104362"/>
                <a:gd name="connsiteX348" fmla="*/ 1053020 w 1882124"/>
                <a:gd name="connsiteY348" fmla="*/ 500154 h 1104362"/>
                <a:gd name="connsiteX349" fmla="*/ 1056049 w 1882124"/>
                <a:gd name="connsiteY349" fmla="*/ 534791 h 1104362"/>
                <a:gd name="connsiteX350" fmla="*/ 1059078 w 1882124"/>
                <a:gd name="connsiteY350" fmla="*/ 569497 h 1104362"/>
                <a:gd name="connsiteX351" fmla="*/ 1062098 w 1882124"/>
                <a:gd name="connsiteY351" fmla="*/ 604134 h 1104362"/>
                <a:gd name="connsiteX352" fmla="*/ 1065126 w 1882124"/>
                <a:gd name="connsiteY352" fmla="*/ 638567 h 1104362"/>
                <a:gd name="connsiteX353" fmla="*/ 1068155 w 1882124"/>
                <a:gd name="connsiteY353" fmla="*/ 672658 h 1104362"/>
                <a:gd name="connsiteX354" fmla="*/ 1071175 w 1882124"/>
                <a:gd name="connsiteY354" fmla="*/ 706274 h 1104362"/>
                <a:gd name="connsiteX355" fmla="*/ 1074204 w 1882124"/>
                <a:gd name="connsiteY355" fmla="*/ 739278 h 1104362"/>
                <a:gd name="connsiteX356" fmla="*/ 1077233 w 1882124"/>
                <a:gd name="connsiteY356" fmla="*/ 771549 h 1104362"/>
                <a:gd name="connsiteX357" fmla="*/ 1080252 w 1882124"/>
                <a:gd name="connsiteY357" fmla="*/ 802953 h 1104362"/>
                <a:gd name="connsiteX358" fmla="*/ 1083281 w 1882124"/>
                <a:gd name="connsiteY358" fmla="*/ 833366 h 1104362"/>
                <a:gd name="connsiteX359" fmla="*/ 1086310 w 1882124"/>
                <a:gd name="connsiteY359" fmla="*/ 862675 h 1104362"/>
                <a:gd name="connsiteX360" fmla="*/ 1089329 w 1882124"/>
                <a:gd name="connsiteY360" fmla="*/ 890754 h 1104362"/>
                <a:gd name="connsiteX361" fmla="*/ 1092359 w 1882124"/>
                <a:gd name="connsiteY361" fmla="*/ 917491 h 1104362"/>
                <a:gd name="connsiteX362" fmla="*/ 1095387 w 1882124"/>
                <a:gd name="connsiteY362" fmla="*/ 942799 h 1104362"/>
                <a:gd name="connsiteX363" fmla="*/ 1098407 w 1882124"/>
                <a:gd name="connsiteY363" fmla="*/ 966554 h 1104362"/>
                <a:gd name="connsiteX364" fmla="*/ 1101436 w 1882124"/>
                <a:gd name="connsiteY364" fmla="*/ 988681 h 1104362"/>
                <a:gd name="connsiteX365" fmla="*/ 1104465 w 1882124"/>
                <a:gd name="connsiteY365" fmla="*/ 1009083 h 1104362"/>
                <a:gd name="connsiteX366" fmla="*/ 1107484 w 1882124"/>
                <a:gd name="connsiteY366" fmla="*/ 1027676 h 1104362"/>
                <a:gd name="connsiteX367" fmla="*/ 1110513 w 1882124"/>
                <a:gd name="connsiteY367" fmla="*/ 1044402 h 1104362"/>
                <a:gd name="connsiteX368" fmla="*/ 1113542 w 1882124"/>
                <a:gd name="connsiteY368" fmla="*/ 1059175 h 1104362"/>
                <a:gd name="connsiteX369" fmla="*/ 1116562 w 1882124"/>
                <a:gd name="connsiteY369" fmla="*/ 1071958 h 1104362"/>
                <a:gd name="connsiteX370" fmla="*/ 1119590 w 1882124"/>
                <a:gd name="connsiteY370" fmla="*/ 1082683 h 1104362"/>
                <a:gd name="connsiteX371" fmla="*/ 1122619 w 1882124"/>
                <a:gd name="connsiteY371" fmla="*/ 1091313 h 1104362"/>
                <a:gd name="connsiteX372" fmla="*/ 1125639 w 1882124"/>
                <a:gd name="connsiteY372" fmla="*/ 1097818 h 1104362"/>
                <a:gd name="connsiteX373" fmla="*/ 1128668 w 1882124"/>
                <a:gd name="connsiteY373" fmla="*/ 1102171 h 1104362"/>
                <a:gd name="connsiteX374" fmla="*/ 1131697 w 1882124"/>
                <a:gd name="connsiteY374" fmla="*/ 1104352 h 1104362"/>
                <a:gd name="connsiteX375" fmla="*/ 1134726 w 1882124"/>
                <a:gd name="connsiteY375" fmla="*/ 1104362 h 1104362"/>
                <a:gd name="connsiteX376" fmla="*/ 1137745 w 1882124"/>
                <a:gd name="connsiteY376" fmla="*/ 1102181 h 1104362"/>
                <a:gd name="connsiteX377" fmla="*/ 1140774 w 1882124"/>
                <a:gd name="connsiteY377" fmla="*/ 1097837 h 1104362"/>
                <a:gd name="connsiteX378" fmla="*/ 1143803 w 1882124"/>
                <a:gd name="connsiteY378" fmla="*/ 1091332 h 1104362"/>
                <a:gd name="connsiteX379" fmla="*/ 1146822 w 1882124"/>
                <a:gd name="connsiteY379" fmla="*/ 1082702 h 1104362"/>
                <a:gd name="connsiteX380" fmla="*/ 1149851 w 1882124"/>
                <a:gd name="connsiteY380" fmla="*/ 1071977 h 1104362"/>
                <a:gd name="connsiteX381" fmla="*/ 1152880 w 1882124"/>
                <a:gd name="connsiteY381" fmla="*/ 1059204 h 1104362"/>
                <a:gd name="connsiteX382" fmla="*/ 1155900 w 1882124"/>
                <a:gd name="connsiteY382" fmla="*/ 1044431 h 1104362"/>
                <a:gd name="connsiteX383" fmla="*/ 1158929 w 1882124"/>
                <a:gd name="connsiteY383" fmla="*/ 1027714 h 1104362"/>
                <a:gd name="connsiteX384" fmla="*/ 1161958 w 1882124"/>
                <a:gd name="connsiteY384" fmla="*/ 1009121 h 1104362"/>
                <a:gd name="connsiteX385" fmla="*/ 1164977 w 1882124"/>
                <a:gd name="connsiteY385" fmla="*/ 988719 h 1104362"/>
                <a:gd name="connsiteX386" fmla="*/ 1168006 w 1882124"/>
                <a:gd name="connsiteY386" fmla="*/ 966602 h 1104362"/>
                <a:gd name="connsiteX387" fmla="*/ 1171035 w 1882124"/>
                <a:gd name="connsiteY387" fmla="*/ 942846 h 1104362"/>
                <a:gd name="connsiteX388" fmla="*/ 1174054 w 1882124"/>
                <a:gd name="connsiteY388" fmla="*/ 917548 h 1104362"/>
                <a:gd name="connsiteX389" fmla="*/ 1177083 w 1882124"/>
                <a:gd name="connsiteY389" fmla="*/ 890802 h 1104362"/>
                <a:gd name="connsiteX390" fmla="*/ 1180112 w 1882124"/>
                <a:gd name="connsiteY390" fmla="*/ 862732 h 1104362"/>
                <a:gd name="connsiteX391" fmla="*/ 1183132 w 1882124"/>
                <a:gd name="connsiteY391" fmla="*/ 833433 h 1104362"/>
                <a:gd name="connsiteX392" fmla="*/ 1186161 w 1882124"/>
                <a:gd name="connsiteY392" fmla="*/ 803019 h 1104362"/>
                <a:gd name="connsiteX393" fmla="*/ 1189190 w 1882124"/>
                <a:gd name="connsiteY393" fmla="*/ 771616 h 1104362"/>
                <a:gd name="connsiteX394" fmla="*/ 1192209 w 1882124"/>
                <a:gd name="connsiteY394" fmla="*/ 739345 h 1104362"/>
                <a:gd name="connsiteX395" fmla="*/ 1195238 w 1882124"/>
                <a:gd name="connsiteY395" fmla="*/ 706341 h 1104362"/>
                <a:gd name="connsiteX396" fmla="*/ 1198267 w 1882124"/>
                <a:gd name="connsiteY396" fmla="*/ 672726 h 1104362"/>
                <a:gd name="connsiteX397" fmla="*/ 1201296 w 1882124"/>
                <a:gd name="connsiteY397" fmla="*/ 638635 h 1104362"/>
                <a:gd name="connsiteX398" fmla="*/ 1204315 w 1882124"/>
                <a:gd name="connsiteY398" fmla="*/ 604203 h 1104362"/>
                <a:gd name="connsiteX399" fmla="*/ 1207344 w 1882124"/>
                <a:gd name="connsiteY399" fmla="*/ 569566 h 1104362"/>
                <a:gd name="connsiteX400" fmla="*/ 1210373 w 1882124"/>
                <a:gd name="connsiteY400" fmla="*/ 534860 h 1104362"/>
                <a:gd name="connsiteX401" fmla="*/ 1213393 w 1882124"/>
                <a:gd name="connsiteY401" fmla="*/ 500223 h 1104362"/>
                <a:gd name="connsiteX402" fmla="*/ 1216422 w 1882124"/>
                <a:gd name="connsiteY402" fmla="*/ 465791 h 1104362"/>
                <a:gd name="connsiteX403" fmla="*/ 1219450 w 1882124"/>
                <a:gd name="connsiteY403" fmla="*/ 431699 h 1104362"/>
                <a:gd name="connsiteX404" fmla="*/ 1222470 w 1882124"/>
                <a:gd name="connsiteY404" fmla="*/ 398083 h 1104362"/>
                <a:gd name="connsiteX405" fmla="*/ 1225499 w 1882124"/>
                <a:gd name="connsiteY405" fmla="*/ 365075 h 1104362"/>
                <a:gd name="connsiteX406" fmla="*/ 1228528 w 1882124"/>
                <a:gd name="connsiteY406" fmla="*/ 332806 h 1104362"/>
                <a:gd name="connsiteX407" fmla="*/ 1231547 w 1882124"/>
                <a:gd name="connsiteY407" fmla="*/ 301402 h 1104362"/>
                <a:gd name="connsiteX408" fmla="*/ 1234576 w 1882124"/>
                <a:gd name="connsiteY408" fmla="*/ 270988 h 1104362"/>
                <a:gd name="connsiteX409" fmla="*/ 1237605 w 1882124"/>
                <a:gd name="connsiteY409" fmla="*/ 241685 h 1104362"/>
                <a:gd name="connsiteX410" fmla="*/ 1240625 w 1882124"/>
                <a:gd name="connsiteY410" fmla="*/ 213606 h 1104362"/>
                <a:gd name="connsiteX411" fmla="*/ 1243654 w 1882124"/>
                <a:gd name="connsiteY411" fmla="*/ 186862 h 1104362"/>
                <a:gd name="connsiteX412" fmla="*/ 1246683 w 1882124"/>
                <a:gd name="connsiteY412" fmla="*/ 161562 h 1104362"/>
                <a:gd name="connsiteX413" fmla="*/ 1249702 w 1882124"/>
                <a:gd name="connsiteY413" fmla="*/ 137803 h 1104362"/>
                <a:gd name="connsiteX414" fmla="*/ 1252731 w 1882124"/>
                <a:gd name="connsiteY414" fmla="*/ 115679 h 1104362"/>
                <a:gd name="connsiteX415" fmla="*/ 1255760 w 1882124"/>
                <a:gd name="connsiteY415" fmla="*/ 95278 h 1104362"/>
                <a:gd name="connsiteX416" fmla="*/ 1258779 w 1882124"/>
                <a:gd name="connsiteY416" fmla="*/ 76679 h 1104362"/>
                <a:gd name="connsiteX417" fmla="*/ 1261808 w 1882124"/>
                <a:gd name="connsiteY417" fmla="*/ 59958 h 1104362"/>
                <a:gd name="connsiteX418" fmla="*/ 1264837 w 1882124"/>
                <a:gd name="connsiteY418" fmla="*/ 45179 h 1104362"/>
                <a:gd name="connsiteX419" fmla="*/ 1267866 w 1882124"/>
                <a:gd name="connsiteY419" fmla="*/ 32401 h 1104362"/>
                <a:gd name="connsiteX420" fmla="*/ 1270886 w 1882124"/>
                <a:gd name="connsiteY420" fmla="*/ 21674 h 1104362"/>
                <a:gd name="connsiteX421" fmla="*/ 1273914 w 1882124"/>
                <a:gd name="connsiteY421" fmla="*/ 13041 h 1104362"/>
                <a:gd name="connsiteX422" fmla="*/ 1276943 w 1882124"/>
                <a:gd name="connsiteY422" fmla="*/ 6535 h 1104362"/>
                <a:gd name="connsiteX423" fmla="*/ 1279963 w 1882124"/>
                <a:gd name="connsiteY423" fmla="*/ 2184 h 1104362"/>
                <a:gd name="connsiteX424" fmla="*/ 1282992 w 1882124"/>
                <a:gd name="connsiteY424" fmla="*/ 2 h 1104362"/>
                <a:gd name="connsiteX425" fmla="*/ 1286021 w 1882124"/>
                <a:gd name="connsiteY425" fmla="*/ 0 h 1104362"/>
                <a:gd name="connsiteX426" fmla="*/ 1289040 w 1882124"/>
                <a:gd name="connsiteY426" fmla="*/ 2177 h 1104362"/>
                <a:gd name="connsiteX427" fmla="*/ 1292069 w 1882124"/>
                <a:gd name="connsiteY427" fmla="*/ 6525 h 1104362"/>
                <a:gd name="connsiteX428" fmla="*/ 1295098 w 1882124"/>
                <a:gd name="connsiteY428" fmla="*/ 13025 h 1104362"/>
                <a:gd name="connsiteX429" fmla="*/ 1298117 w 1882124"/>
                <a:gd name="connsiteY429" fmla="*/ 21654 h 1104362"/>
                <a:gd name="connsiteX430" fmla="*/ 1301147 w 1882124"/>
                <a:gd name="connsiteY430" fmla="*/ 32377 h 1104362"/>
                <a:gd name="connsiteX431" fmla="*/ 1304175 w 1882124"/>
                <a:gd name="connsiteY431" fmla="*/ 45151 h 1104362"/>
                <a:gd name="connsiteX432" fmla="*/ 1307195 w 1882124"/>
                <a:gd name="connsiteY432" fmla="*/ 59927 h 1104362"/>
                <a:gd name="connsiteX433" fmla="*/ 1310224 w 1882124"/>
                <a:gd name="connsiteY433" fmla="*/ 76644 h 1104362"/>
                <a:gd name="connsiteX434" fmla="*/ 1313253 w 1882124"/>
                <a:gd name="connsiteY434" fmla="*/ 95239 h 1104362"/>
                <a:gd name="connsiteX435" fmla="*/ 1316282 w 1882124"/>
                <a:gd name="connsiteY435" fmla="*/ 115636 h 1104362"/>
                <a:gd name="connsiteX436" fmla="*/ 1319301 w 1882124"/>
                <a:gd name="connsiteY436" fmla="*/ 137756 h 1104362"/>
                <a:gd name="connsiteX437" fmla="*/ 1322330 w 1882124"/>
                <a:gd name="connsiteY437" fmla="*/ 161513 h 1104362"/>
                <a:gd name="connsiteX438" fmla="*/ 1325350 w 1882124"/>
                <a:gd name="connsiteY438" fmla="*/ 186811 h 1104362"/>
                <a:gd name="connsiteX439" fmla="*/ 1328378 w 1882124"/>
                <a:gd name="connsiteY439" fmla="*/ 213551 h 1104362"/>
                <a:gd name="connsiteX440" fmla="*/ 1331407 w 1882124"/>
                <a:gd name="connsiteY440" fmla="*/ 241627 h 1104362"/>
                <a:gd name="connsiteX441" fmla="*/ 1334436 w 1882124"/>
                <a:gd name="connsiteY441" fmla="*/ 270929 h 1104362"/>
                <a:gd name="connsiteX442" fmla="*/ 1337456 w 1882124"/>
                <a:gd name="connsiteY442" fmla="*/ 301341 h 1104362"/>
                <a:gd name="connsiteX443" fmla="*/ 1340485 w 1882124"/>
                <a:gd name="connsiteY443" fmla="*/ 332743 h 1104362"/>
                <a:gd name="connsiteX444" fmla="*/ 1343514 w 1882124"/>
                <a:gd name="connsiteY444" fmla="*/ 365010 h 1104362"/>
                <a:gd name="connsiteX445" fmla="*/ 1346533 w 1882124"/>
                <a:gd name="connsiteY445" fmla="*/ 398016 h 1104362"/>
                <a:gd name="connsiteX446" fmla="*/ 1349562 w 1882124"/>
                <a:gd name="connsiteY446" fmla="*/ 431631 h 1104362"/>
                <a:gd name="connsiteX447" fmla="*/ 1352591 w 1882124"/>
                <a:gd name="connsiteY447" fmla="*/ 465722 h 1104362"/>
                <a:gd name="connsiteX448" fmla="*/ 1355610 w 1882124"/>
                <a:gd name="connsiteY448" fmla="*/ 500154 h 1104362"/>
                <a:gd name="connsiteX449" fmla="*/ 1358639 w 1882124"/>
                <a:gd name="connsiteY449" fmla="*/ 534791 h 1104362"/>
                <a:gd name="connsiteX450" fmla="*/ 1361668 w 1882124"/>
                <a:gd name="connsiteY450" fmla="*/ 569497 h 1104362"/>
                <a:gd name="connsiteX451" fmla="*/ 1364688 w 1882124"/>
                <a:gd name="connsiteY451" fmla="*/ 604134 h 1104362"/>
                <a:gd name="connsiteX452" fmla="*/ 1367717 w 1882124"/>
                <a:gd name="connsiteY452" fmla="*/ 638567 h 1104362"/>
                <a:gd name="connsiteX453" fmla="*/ 1370746 w 1882124"/>
                <a:gd name="connsiteY453" fmla="*/ 672658 h 1104362"/>
                <a:gd name="connsiteX454" fmla="*/ 1373775 w 1882124"/>
                <a:gd name="connsiteY454" fmla="*/ 706274 h 1104362"/>
                <a:gd name="connsiteX455" fmla="*/ 1376794 w 1882124"/>
                <a:gd name="connsiteY455" fmla="*/ 739278 h 1104362"/>
                <a:gd name="connsiteX456" fmla="*/ 1379823 w 1882124"/>
                <a:gd name="connsiteY456" fmla="*/ 771549 h 1104362"/>
                <a:gd name="connsiteX457" fmla="*/ 1382852 w 1882124"/>
                <a:gd name="connsiteY457" fmla="*/ 802953 h 1104362"/>
                <a:gd name="connsiteX458" fmla="*/ 1385871 w 1882124"/>
                <a:gd name="connsiteY458" fmla="*/ 833366 h 1104362"/>
                <a:gd name="connsiteX459" fmla="*/ 1388900 w 1882124"/>
                <a:gd name="connsiteY459" fmla="*/ 862675 h 1104362"/>
                <a:gd name="connsiteX460" fmla="*/ 1391929 w 1882124"/>
                <a:gd name="connsiteY460" fmla="*/ 890754 h 1104362"/>
                <a:gd name="connsiteX461" fmla="*/ 1394949 w 1882124"/>
                <a:gd name="connsiteY461" fmla="*/ 917491 h 1104362"/>
                <a:gd name="connsiteX462" fmla="*/ 1397978 w 1882124"/>
                <a:gd name="connsiteY462" fmla="*/ 942799 h 1104362"/>
                <a:gd name="connsiteX463" fmla="*/ 1401007 w 1882124"/>
                <a:gd name="connsiteY463" fmla="*/ 966554 h 1104362"/>
                <a:gd name="connsiteX464" fmla="*/ 1404026 w 1882124"/>
                <a:gd name="connsiteY464" fmla="*/ 988681 h 1104362"/>
                <a:gd name="connsiteX465" fmla="*/ 1407055 w 1882124"/>
                <a:gd name="connsiteY465" fmla="*/ 1009083 h 1104362"/>
                <a:gd name="connsiteX466" fmla="*/ 1410084 w 1882124"/>
                <a:gd name="connsiteY466" fmla="*/ 1027676 h 1104362"/>
                <a:gd name="connsiteX467" fmla="*/ 1413103 w 1882124"/>
                <a:gd name="connsiteY467" fmla="*/ 1044402 h 1104362"/>
                <a:gd name="connsiteX468" fmla="*/ 1416132 w 1882124"/>
                <a:gd name="connsiteY468" fmla="*/ 1059175 h 1104362"/>
                <a:gd name="connsiteX469" fmla="*/ 1419161 w 1882124"/>
                <a:gd name="connsiteY469" fmla="*/ 1071958 h 1104362"/>
                <a:gd name="connsiteX470" fmla="*/ 1422181 w 1882124"/>
                <a:gd name="connsiteY470" fmla="*/ 1082683 h 1104362"/>
                <a:gd name="connsiteX471" fmla="*/ 1425210 w 1882124"/>
                <a:gd name="connsiteY471" fmla="*/ 1091313 h 1104362"/>
                <a:gd name="connsiteX472" fmla="*/ 1428239 w 1882124"/>
                <a:gd name="connsiteY472" fmla="*/ 1097818 h 1104362"/>
                <a:gd name="connsiteX473" fmla="*/ 1431258 w 1882124"/>
                <a:gd name="connsiteY473" fmla="*/ 1102171 h 1104362"/>
                <a:gd name="connsiteX474" fmla="*/ 1434287 w 1882124"/>
                <a:gd name="connsiteY474" fmla="*/ 1104352 h 1104362"/>
                <a:gd name="connsiteX475" fmla="*/ 1437316 w 1882124"/>
                <a:gd name="connsiteY475" fmla="*/ 1104362 h 1104362"/>
                <a:gd name="connsiteX476" fmla="*/ 1440345 w 1882124"/>
                <a:gd name="connsiteY476" fmla="*/ 1102181 h 1104362"/>
                <a:gd name="connsiteX477" fmla="*/ 1443364 w 1882124"/>
                <a:gd name="connsiteY477" fmla="*/ 1097837 h 1104362"/>
                <a:gd name="connsiteX478" fmla="*/ 1446393 w 1882124"/>
                <a:gd name="connsiteY478" fmla="*/ 1091332 h 1104362"/>
                <a:gd name="connsiteX479" fmla="*/ 1449422 w 1882124"/>
                <a:gd name="connsiteY479" fmla="*/ 1082702 h 1104362"/>
                <a:gd name="connsiteX480" fmla="*/ 1452441 w 1882124"/>
                <a:gd name="connsiteY480" fmla="*/ 1071977 h 1104362"/>
                <a:gd name="connsiteX481" fmla="*/ 1455471 w 1882124"/>
                <a:gd name="connsiteY481" fmla="*/ 1059204 h 1104362"/>
                <a:gd name="connsiteX482" fmla="*/ 1458499 w 1882124"/>
                <a:gd name="connsiteY482" fmla="*/ 1044431 h 1104362"/>
                <a:gd name="connsiteX483" fmla="*/ 1461519 w 1882124"/>
                <a:gd name="connsiteY483" fmla="*/ 1027714 h 1104362"/>
                <a:gd name="connsiteX484" fmla="*/ 1464548 w 1882124"/>
                <a:gd name="connsiteY484" fmla="*/ 1009121 h 1104362"/>
                <a:gd name="connsiteX485" fmla="*/ 1467577 w 1882124"/>
                <a:gd name="connsiteY485" fmla="*/ 988719 h 1104362"/>
                <a:gd name="connsiteX486" fmla="*/ 1470596 w 1882124"/>
                <a:gd name="connsiteY486" fmla="*/ 966602 h 1104362"/>
                <a:gd name="connsiteX487" fmla="*/ 1473625 w 1882124"/>
                <a:gd name="connsiteY487" fmla="*/ 942846 h 1104362"/>
                <a:gd name="connsiteX488" fmla="*/ 1476654 w 1882124"/>
                <a:gd name="connsiteY488" fmla="*/ 917548 h 1104362"/>
                <a:gd name="connsiteX489" fmla="*/ 1479674 w 1882124"/>
                <a:gd name="connsiteY489" fmla="*/ 890802 h 1104362"/>
                <a:gd name="connsiteX490" fmla="*/ 1482702 w 1882124"/>
                <a:gd name="connsiteY490" fmla="*/ 862732 h 1104362"/>
                <a:gd name="connsiteX491" fmla="*/ 1485731 w 1882124"/>
                <a:gd name="connsiteY491" fmla="*/ 833433 h 1104362"/>
                <a:gd name="connsiteX492" fmla="*/ 1488751 w 1882124"/>
                <a:gd name="connsiteY492" fmla="*/ 803019 h 1104362"/>
                <a:gd name="connsiteX493" fmla="*/ 1491780 w 1882124"/>
                <a:gd name="connsiteY493" fmla="*/ 771616 h 1104362"/>
                <a:gd name="connsiteX494" fmla="*/ 1494809 w 1882124"/>
                <a:gd name="connsiteY494" fmla="*/ 739345 h 1104362"/>
                <a:gd name="connsiteX495" fmla="*/ 1497828 w 1882124"/>
                <a:gd name="connsiteY495" fmla="*/ 706341 h 1104362"/>
                <a:gd name="connsiteX496" fmla="*/ 1500857 w 1882124"/>
                <a:gd name="connsiteY496" fmla="*/ 672726 h 1104362"/>
                <a:gd name="connsiteX497" fmla="*/ 1503886 w 1882124"/>
                <a:gd name="connsiteY497" fmla="*/ 638635 h 1104362"/>
                <a:gd name="connsiteX498" fmla="*/ 1506905 w 1882124"/>
                <a:gd name="connsiteY498" fmla="*/ 604203 h 1104362"/>
                <a:gd name="connsiteX499" fmla="*/ 1509934 w 1882124"/>
                <a:gd name="connsiteY499" fmla="*/ 569566 h 1104362"/>
                <a:gd name="connsiteX500" fmla="*/ 1512963 w 1882124"/>
                <a:gd name="connsiteY500" fmla="*/ 534860 h 1104362"/>
                <a:gd name="connsiteX501" fmla="*/ 1515992 w 1882124"/>
                <a:gd name="connsiteY501" fmla="*/ 500223 h 1104362"/>
                <a:gd name="connsiteX502" fmla="*/ 1519012 w 1882124"/>
                <a:gd name="connsiteY502" fmla="*/ 465791 h 1104362"/>
                <a:gd name="connsiteX503" fmla="*/ 1522041 w 1882124"/>
                <a:gd name="connsiteY503" fmla="*/ 431699 h 1104362"/>
                <a:gd name="connsiteX504" fmla="*/ 1525070 w 1882124"/>
                <a:gd name="connsiteY504" fmla="*/ 398083 h 1104362"/>
                <a:gd name="connsiteX505" fmla="*/ 1528089 w 1882124"/>
                <a:gd name="connsiteY505" fmla="*/ 365075 h 1104362"/>
                <a:gd name="connsiteX506" fmla="*/ 1531118 w 1882124"/>
                <a:gd name="connsiteY506" fmla="*/ 332806 h 1104362"/>
                <a:gd name="connsiteX507" fmla="*/ 1534147 w 1882124"/>
                <a:gd name="connsiteY507" fmla="*/ 301402 h 1104362"/>
                <a:gd name="connsiteX508" fmla="*/ 1537166 w 1882124"/>
                <a:gd name="connsiteY508" fmla="*/ 270988 h 1104362"/>
                <a:gd name="connsiteX509" fmla="*/ 1540195 w 1882124"/>
                <a:gd name="connsiteY509" fmla="*/ 241685 h 1104362"/>
                <a:gd name="connsiteX510" fmla="*/ 1543224 w 1882124"/>
                <a:gd name="connsiteY510" fmla="*/ 213606 h 1104362"/>
                <a:gd name="connsiteX511" fmla="*/ 1546244 w 1882124"/>
                <a:gd name="connsiteY511" fmla="*/ 186862 h 1104362"/>
                <a:gd name="connsiteX512" fmla="*/ 1549273 w 1882124"/>
                <a:gd name="connsiteY512" fmla="*/ 161562 h 1104362"/>
                <a:gd name="connsiteX513" fmla="*/ 1552302 w 1882124"/>
                <a:gd name="connsiteY513" fmla="*/ 137803 h 1104362"/>
                <a:gd name="connsiteX514" fmla="*/ 1555321 w 1882124"/>
                <a:gd name="connsiteY514" fmla="*/ 115679 h 1104362"/>
                <a:gd name="connsiteX515" fmla="*/ 1558350 w 1882124"/>
                <a:gd name="connsiteY515" fmla="*/ 95278 h 1104362"/>
                <a:gd name="connsiteX516" fmla="*/ 1561379 w 1882124"/>
                <a:gd name="connsiteY516" fmla="*/ 76679 h 1104362"/>
                <a:gd name="connsiteX517" fmla="*/ 1564398 w 1882124"/>
                <a:gd name="connsiteY517" fmla="*/ 59958 h 1104362"/>
                <a:gd name="connsiteX518" fmla="*/ 1567427 w 1882124"/>
                <a:gd name="connsiteY518" fmla="*/ 45179 h 1104362"/>
                <a:gd name="connsiteX519" fmla="*/ 1570456 w 1882124"/>
                <a:gd name="connsiteY519" fmla="*/ 32401 h 1104362"/>
                <a:gd name="connsiteX520" fmla="*/ 1573476 w 1882124"/>
                <a:gd name="connsiteY520" fmla="*/ 21674 h 1104362"/>
                <a:gd name="connsiteX521" fmla="*/ 1576505 w 1882124"/>
                <a:gd name="connsiteY521" fmla="*/ 13041 h 1104362"/>
                <a:gd name="connsiteX522" fmla="*/ 1579534 w 1882124"/>
                <a:gd name="connsiteY522" fmla="*/ 6535 h 1104362"/>
                <a:gd name="connsiteX523" fmla="*/ 1582553 w 1882124"/>
                <a:gd name="connsiteY523" fmla="*/ 2184 h 1104362"/>
                <a:gd name="connsiteX524" fmla="*/ 1585582 w 1882124"/>
                <a:gd name="connsiteY524" fmla="*/ 2 h 1104362"/>
                <a:gd name="connsiteX525" fmla="*/ 1588611 w 1882124"/>
                <a:gd name="connsiteY525" fmla="*/ 0 h 1104362"/>
                <a:gd name="connsiteX526" fmla="*/ 1591640 w 1882124"/>
                <a:gd name="connsiteY526" fmla="*/ 2177 h 1104362"/>
                <a:gd name="connsiteX527" fmla="*/ 1594659 w 1882124"/>
                <a:gd name="connsiteY527" fmla="*/ 6525 h 1104362"/>
                <a:gd name="connsiteX528" fmla="*/ 1597688 w 1882124"/>
                <a:gd name="connsiteY528" fmla="*/ 13025 h 1104362"/>
                <a:gd name="connsiteX529" fmla="*/ 1600717 w 1882124"/>
                <a:gd name="connsiteY529" fmla="*/ 21654 h 1104362"/>
                <a:gd name="connsiteX530" fmla="*/ 1603737 w 1882124"/>
                <a:gd name="connsiteY530" fmla="*/ 32377 h 1104362"/>
                <a:gd name="connsiteX531" fmla="*/ 1606766 w 1882124"/>
                <a:gd name="connsiteY531" fmla="*/ 45151 h 1104362"/>
                <a:gd name="connsiteX532" fmla="*/ 1609795 w 1882124"/>
                <a:gd name="connsiteY532" fmla="*/ 59927 h 1104362"/>
                <a:gd name="connsiteX533" fmla="*/ 1612814 w 1882124"/>
                <a:gd name="connsiteY533" fmla="*/ 76644 h 1104362"/>
                <a:gd name="connsiteX534" fmla="*/ 1615843 w 1882124"/>
                <a:gd name="connsiteY534" fmla="*/ 95239 h 1104362"/>
                <a:gd name="connsiteX535" fmla="*/ 1618872 w 1882124"/>
                <a:gd name="connsiteY535" fmla="*/ 115636 h 1104362"/>
                <a:gd name="connsiteX536" fmla="*/ 1621891 w 1882124"/>
                <a:gd name="connsiteY536" fmla="*/ 137756 h 1104362"/>
                <a:gd name="connsiteX537" fmla="*/ 1624920 w 1882124"/>
                <a:gd name="connsiteY537" fmla="*/ 161513 h 1104362"/>
                <a:gd name="connsiteX538" fmla="*/ 1627949 w 1882124"/>
                <a:gd name="connsiteY538" fmla="*/ 186811 h 1104362"/>
                <a:gd name="connsiteX539" fmla="*/ 1630969 w 1882124"/>
                <a:gd name="connsiteY539" fmla="*/ 213551 h 1104362"/>
                <a:gd name="connsiteX540" fmla="*/ 1633998 w 1882124"/>
                <a:gd name="connsiteY540" fmla="*/ 241627 h 1104362"/>
                <a:gd name="connsiteX541" fmla="*/ 1637027 w 1882124"/>
                <a:gd name="connsiteY541" fmla="*/ 270929 h 1104362"/>
                <a:gd name="connsiteX542" fmla="*/ 1640046 w 1882124"/>
                <a:gd name="connsiteY542" fmla="*/ 301341 h 1104362"/>
                <a:gd name="connsiteX543" fmla="*/ 1643075 w 1882124"/>
                <a:gd name="connsiteY543" fmla="*/ 332743 h 1104362"/>
                <a:gd name="connsiteX544" fmla="*/ 1646104 w 1882124"/>
                <a:gd name="connsiteY544" fmla="*/ 365010 h 1104362"/>
                <a:gd name="connsiteX545" fmla="*/ 1649123 w 1882124"/>
                <a:gd name="connsiteY545" fmla="*/ 398016 h 1104362"/>
                <a:gd name="connsiteX546" fmla="*/ 1652152 w 1882124"/>
                <a:gd name="connsiteY546" fmla="*/ 431631 h 1104362"/>
                <a:gd name="connsiteX547" fmla="*/ 1655181 w 1882124"/>
                <a:gd name="connsiteY547" fmla="*/ 465722 h 1104362"/>
                <a:gd name="connsiteX548" fmla="*/ 1658210 w 1882124"/>
                <a:gd name="connsiteY548" fmla="*/ 500154 h 1104362"/>
                <a:gd name="connsiteX549" fmla="*/ 1661230 w 1882124"/>
                <a:gd name="connsiteY549" fmla="*/ 534791 h 1104362"/>
                <a:gd name="connsiteX550" fmla="*/ 1664259 w 1882124"/>
                <a:gd name="connsiteY550" fmla="*/ 569497 h 1104362"/>
                <a:gd name="connsiteX551" fmla="*/ 1667287 w 1882124"/>
                <a:gd name="connsiteY551" fmla="*/ 604134 h 1104362"/>
                <a:gd name="connsiteX552" fmla="*/ 1670307 w 1882124"/>
                <a:gd name="connsiteY552" fmla="*/ 638567 h 1104362"/>
                <a:gd name="connsiteX553" fmla="*/ 1673336 w 1882124"/>
                <a:gd name="connsiteY553" fmla="*/ 672658 h 1104362"/>
                <a:gd name="connsiteX554" fmla="*/ 1676365 w 1882124"/>
                <a:gd name="connsiteY554" fmla="*/ 706274 h 1104362"/>
                <a:gd name="connsiteX555" fmla="*/ 1679384 w 1882124"/>
                <a:gd name="connsiteY555" fmla="*/ 739278 h 1104362"/>
                <a:gd name="connsiteX556" fmla="*/ 1682413 w 1882124"/>
                <a:gd name="connsiteY556" fmla="*/ 771549 h 1104362"/>
                <a:gd name="connsiteX557" fmla="*/ 1685442 w 1882124"/>
                <a:gd name="connsiteY557" fmla="*/ 802953 h 1104362"/>
                <a:gd name="connsiteX558" fmla="*/ 1688462 w 1882124"/>
                <a:gd name="connsiteY558" fmla="*/ 833366 h 1104362"/>
                <a:gd name="connsiteX559" fmla="*/ 1691490 w 1882124"/>
                <a:gd name="connsiteY559" fmla="*/ 862675 h 1104362"/>
                <a:gd name="connsiteX560" fmla="*/ 1694519 w 1882124"/>
                <a:gd name="connsiteY560" fmla="*/ 890754 h 1104362"/>
                <a:gd name="connsiteX561" fmla="*/ 1697548 w 1882124"/>
                <a:gd name="connsiteY561" fmla="*/ 917491 h 1104362"/>
                <a:gd name="connsiteX562" fmla="*/ 1700568 w 1882124"/>
                <a:gd name="connsiteY562" fmla="*/ 942799 h 1104362"/>
                <a:gd name="connsiteX563" fmla="*/ 1703597 w 1882124"/>
                <a:gd name="connsiteY563" fmla="*/ 966554 h 1104362"/>
                <a:gd name="connsiteX564" fmla="*/ 1706616 w 1882124"/>
                <a:gd name="connsiteY564" fmla="*/ 988681 h 1104362"/>
                <a:gd name="connsiteX565" fmla="*/ 1709645 w 1882124"/>
                <a:gd name="connsiteY565" fmla="*/ 1009083 h 1104362"/>
                <a:gd name="connsiteX566" fmla="*/ 1712674 w 1882124"/>
                <a:gd name="connsiteY566" fmla="*/ 1027676 h 1104362"/>
                <a:gd name="connsiteX567" fmla="*/ 1715703 w 1882124"/>
                <a:gd name="connsiteY567" fmla="*/ 1044402 h 1104362"/>
                <a:gd name="connsiteX568" fmla="*/ 1718722 w 1882124"/>
                <a:gd name="connsiteY568" fmla="*/ 1059175 h 1104362"/>
                <a:gd name="connsiteX569" fmla="*/ 1721751 w 1882124"/>
                <a:gd name="connsiteY569" fmla="*/ 1071958 h 1104362"/>
                <a:gd name="connsiteX570" fmla="*/ 1724780 w 1882124"/>
                <a:gd name="connsiteY570" fmla="*/ 1082683 h 1104362"/>
                <a:gd name="connsiteX571" fmla="*/ 1727800 w 1882124"/>
                <a:gd name="connsiteY571" fmla="*/ 1091313 h 1104362"/>
                <a:gd name="connsiteX572" fmla="*/ 1730829 w 1882124"/>
                <a:gd name="connsiteY572" fmla="*/ 1097818 h 1104362"/>
                <a:gd name="connsiteX573" fmla="*/ 1733858 w 1882124"/>
                <a:gd name="connsiteY573" fmla="*/ 1102171 h 1104362"/>
                <a:gd name="connsiteX574" fmla="*/ 1736877 w 1882124"/>
                <a:gd name="connsiteY574" fmla="*/ 1104352 h 1104362"/>
                <a:gd name="connsiteX575" fmla="*/ 1739906 w 1882124"/>
                <a:gd name="connsiteY575" fmla="*/ 1104362 h 1104362"/>
                <a:gd name="connsiteX576" fmla="*/ 1742935 w 1882124"/>
                <a:gd name="connsiteY576" fmla="*/ 1102181 h 1104362"/>
                <a:gd name="connsiteX577" fmla="*/ 1745954 w 1882124"/>
                <a:gd name="connsiteY577" fmla="*/ 1097837 h 1104362"/>
                <a:gd name="connsiteX578" fmla="*/ 1748983 w 1882124"/>
                <a:gd name="connsiteY578" fmla="*/ 1091332 h 1104362"/>
                <a:gd name="connsiteX579" fmla="*/ 1752012 w 1882124"/>
                <a:gd name="connsiteY579" fmla="*/ 1082702 h 1104362"/>
                <a:gd name="connsiteX580" fmla="*/ 1755032 w 1882124"/>
                <a:gd name="connsiteY580" fmla="*/ 1071977 h 1104362"/>
                <a:gd name="connsiteX581" fmla="*/ 1758061 w 1882124"/>
                <a:gd name="connsiteY581" fmla="*/ 1059204 h 1104362"/>
                <a:gd name="connsiteX582" fmla="*/ 1761090 w 1882124"/>
                <a:gd name="connsiteY582" fmla="*/ 1044431 h 1104362"/>
                <a:gd name="connsiteX583" fmla="*/ 1764119 w 1882124"/>
                <a:gd name="connsiteY583" fmla="*/ 1027714 h 1104362"/>
                <a:gd name="connsiteX584" fmla="*/ 1767138 w 1882124"/>
                <a:gd name="connsiteY584" fmla="*/ 1009121 h 1104362"/>
                <a:gd name="connsiteX585" fmla="*/ 1770167 w 1882124"/>
                <a:gd name="connsiteY585" fmla="*/ 988719 h 1104362"/>
                <a:gd name="connsiteX586" fmla="*/ 1773196 w 1882124"/>
                <a:gd name="connsiteY586" fmla="*/ 966602 h 1104362"/>
                <a:gd name="connsiteX587" fmla="*/ 1776215 w 1882124"/>
                <a:gd name="connsiteY587" fmla="*/ 942846 h 1104362"/>
                <a:gd name="connsiteX588" fmla="*/ 1779244 w 1882124"/>
                <a:gd name="connsiteY588" fmla="*/ 917548 h 1104362"/>
                <a:gd name="connsiteX589" fmla="*/ 1782273 w 1882124"/>
                <a:gd name="connsiteY589" fmla="*/ 890802 h 1104362"/>
                <a:gd name="connsiteX590" fmla="*/ 1785293 w 1882124"/>
                <a:gd name="connsiteY590" fmla="*/ 862732 h 1104362"/>
                <a:gd name="connsiteX591" fmla="*/ 1788322 w 1882124"/>
                <a:gd name="connsiteY591" fmla="*/ 833433 h 1104362"/>
                <a:gd name="connsiteX592" fmla="*/ 1791351 w 1882124"/>
                <a:gd name="connsiteY592" fmla="*/ 803019 h 1104362"/>
                <a:gd name="connsiteX593" fmla="*/ 1794370 w 1882124"/>
                <a:gd name="connsiteY593" fmla="*/ 771616 h 1104362"/>
                <a:gd name="connsiteX594" fmla="*/ 1797399 w 1882124"/>
                <a:gd name="connsiteY594" fmla="*/ 739345 h 1104362"/>
                <a:gd name="connsiteX595" fmla="*/ 1800428 w 1882124"/>
                <a:gd name="connsiteY595" fmla="*/ 706341 h 1104362"/>
                <a:gd name="connsiteX596" fmla="*/ 1803447 w 1882124"/>
                <a:gd name="connsiteY596" fmla="*/ 672726 h 1104362"/>
                <a:gd name="connsiteX597" fmla="*/ 1806476 w 1882124"/>
                <a:gd name="connsiteY597" fmla="*/ 638635 h 1104362"/>
                <a:gd name="connsiteX598" fmla="*/ 1809505 w 1882124"/>
                <a:gd name="connsiteY598" fmla="*/ 604203 h 1104362"/>
                <a:gd name="connsiteX599" fmla="*/ 1812525 w 1882124"/>
                <a:gd name="connsiteY599" fmla="*/ 569566 h 1104362"/>
                <a:gd name="connsiteX600" fmla="*/ 1815554 w 1882124"/>
                <a:gd name="connsiteY600" fmla="*/ 534860 h 1104362"/>
                <a:gd name="connsiteX601" fmla="*/ 1818583 w 1882124"/>
                <a:gd name="connsiteY601" fmla="*/ 500223 h 1104362"/>
                <a:gd name="connsiteX602" fmla="*/ 1821602 w 1882124"/>
                <a:gd name="connsiteY602" fmla="*/ 465791 h 1104362"/>
                <a:gd name="connsiteX603" fmla="*/ 1824631 w 1882124"/>
                <a:gd name="connsiteY603" fmla="*/ 431699 h 1104362"/>
                <a:gd name="connsiteX604" fmla="*/ 1827660 w 1882124"/>
                <a:gd name="connsiteY604" fmla="*/ 398083 h 1104362"/>
                <a:gd name="connsiteX605" fmla="*/ 1830689 w 1882124"/>
                <a:gd name="connsiteY605" fmla="*/ 365075 h 1104362"/>
                <a:gd name="connsiteX606" fmla="*/ 1833708 w 1882124"/>
                <a:gd name="connsiteY606" fmla="*/ 332806 h 1104362"/>
                <a:gd name="connsiteX607" fmla="*/ 1836737 w 1882124"/>
                <a:gd name="connsiteY607" fmla="*/ 301402 h 1104362"/>
                <a:gd name="connsiteX608" fmla="*/ 1839766 w 1882124"/>
                <a:gd name="connsiteY608" fmla="*/ 270988 h 1104362"/>
                <a:gd name="connsiteX609" fmla="*/ 1842786 w 1882124"/>
                <a:gd name="connsiteY609" fmla="*/ 241685 h 1104362"/>
                <a:gd name="connsiteX610" fmla="*/ 1845815 w 1882124"/>
                <a:gd name="connsiteY610" fmla="*/ 213606 h 1104362"/>
                <a:gd name="connsiteX611" fmla="*/ 1848843 w 1882124"/>
                <a:gd name="connsiteY611" fmla="*/ 186862 h 1104362"/>
                <a:gd name="connsiteX612" fmla="*/ 1851863 w 1882124"/>
                <a:gd name="connsiteY612" fmla="*/ 161562 h 1104362"/>
                <a:gd name="connsiteX613" fmla="*/ 1854892 w 1882124"/>
                <a:gd name="connsiteY613" fmla="*/ 137803 h 1104362"/>
                <a:gd name="connsiteX614" fmla="*/ 1857921 w 1882124"/>
                <a:gd name="connsiteY614" fmla="*/ 115679 h 1104362"/>
                <a:gd name="connsiteX615" fmla="*/ 1860940 w 1882124"/>
                <a:gd name="connsiteY615" fmla="*/ 95278 h 1104362"/>
                <a:gd name="connsiteX616" fmla="*/ 1863969 w 1882124"/>
                <a:gd name="connsiteY616" fmla="*/ 76679 h 1104362"/>
                <a:gd name="connsiteX617" fmla="*/ 1866998 w 1882124"/>
                <a:gd name="connsiteY617" fmla="*/ 59958 h 1104362"/>
                <a:gd name="connsiteX618" fmla="*/ 1870018 w 1882124"/>
                <a:gd name="connsiteY618" fmla="*/ 45179 h 1104362"/>
                <a:gd name="connsiteX619" fmla="*/ 1876076 w 1882124"/>
                <a:gd name="connsiteY619" fmla="*/ 21674 h 1104362"/>
                <a:gd name="connsiteX620" fmla="*/ 1882124 w 1882124"/>
                <a:gd name="connsiteY620" fmla="*/ 6535 h 1104362"/>
                <a:gd name="connsiteX0" fmla="*/ 0 w 1882124"/>
                <a:gd name="connsiteY0" fmla="*/ 552179 h 1104362"/>
                <a:gd name="connsiteX1" fmla="*/ 3026 w 1882124"/>
                <a:gd name="connsiteY1" fmla="*/ 552179 h 1104362"/>
                <a:gd name="connsiteX2" fmla="*/ 6051 w 1882124"/>
                <a:gd name="connsiteY2" fmla="*/ 552179 h 1104362"/>
                <a:gd name="connsiteX3" fmla="*/ 9077 w 1882124"/>
                <a:gd name="connsiteY3" fmla="*/ 552179 h 1104362"/>
                <a:gd name="connsiteX4" fmla="*/ 12103 w 1882124"/>
                <a:gd name="connsiteY4" fmla="*/ 552179 h 1104362"/>
                <a:gd name="connsiteX5" fmla="*/ 15129 w 1882124"/>
                <a:gd name="connsiteY5" fmla="*/ 552179 h 1104362"/>
                <a:gd name="connsiteX6" fmla="*/ 18156 w 1882124"/>
                <a:gd name="connsiteY6" fmla="*/ 552179 h 1104362"/>
                <a:gd name="connsiteX7" fmla="*/ 21182 w 1882124"/>
                <a:gd name="connsiteY7" fmla="*/ 552179 h 1104362"/>
                <a:gd name="connsiteX8" fmla="*/ 24207 w 1882124"/>
                <a:gd name="connsiteY8" fmla="*/ 552179 h 1104362"/>
                <a:gd name="connsiteX9" fmla="*/ 27233 w 1882124"/>
                <a:gd name="connsiteY9" fmla="*/ 552179 h 1104362"/>
                <a:gd name="connsiteX10" fmla="*/ 30259 w 1882124"/>
                <a:gd name="connsiteY10" fmla="*/ 552179 h 1104362"/>
                <a:gd name="connsiteX11" fmla="*/ 33285 w 1882124"/>
                <a:gd name="connsiteY11" fmla="*/ 552179 h 1104362"/>
                <a:gd name="connsiteX12" fmla="*/ 36311 w 1882124"/>
                <a:gd name="connsiteY12" fmla="*/ 552179 h 1104362"/>
                <a:gd name="connsiteX13" fmla="*/ 39337 w 1882124"/>
                <a:gd name="connsiteY13" fmla="*/ 552179 h 1104362"/>
                <a:gd name="connsiteX14" fmla="*/ 42362 w 1882124"/>
                <a:gd name="connsiteY14" fmla="*/ 552179 h 1104362"/>
                <a:gd name="connsiteX15" fmla="*/ 45389 w 1882124"/>
                <a:gd name="connsiteY15" fmla="*/ 552179 h 1104362"/>
                <a:gd name="connsiteX16" fmla="*/ 48415 w 1882124"/>
                <a:gd name="connsiteY16" fmla="*/ 552179 h 1104362"/>
                <a:gd name="connsiteX17" fmla="*/ 51441 w 1882124"/>
                <a:gd name="connsiteY17" fmla="*/ 552179 h 1104362"/>
                <a:gd name="connsiteX18" fmla="*/ 54467 w 1882124"/>
                <a:gd name="connsiteY18" fmla="*/ 552179 h 1104362"/>
                <a:gd name="connsiteX19" fmla="*/ 57492 w 1882124"/>
                <a:gd name="connsiteY19" fmla="*/ 552179 h 1104362"/>
                <a:gd name="connsiteX20" fmla="*/ 60518 w 1882124"/>
                <a:gd name="connsiteY20" fmla="*/ 552179 h 1104362"/>
                <a:gd name="connsiteX21" fmla="*/ 63544 w 1882124"/>
                <a:gd name="connsiteY21" fmla="*/ 552179 h 1104362"/>
                <a:gd name="connsiteX22" fmla="*/ 66570 w 1882124"/>
                <a:gd name="connsiteY22" fmla="*/ 552179 h 1104362"/>
                <a:gd name="connsiteX23" fmla="*/ 69596 w 1882124"/>
                <a:gd name="connsiteY23" fmla="*/ 552179 h 1104362"/>
                <a:gd name="connsiteX24" fmla="*/ 72622 w 1882124"/>
                <a:gd name="connsiteY24" fmla="*/ 552179 h 1104362"/>
                <a:gd name="connsiteX25" fmla="*/ 75648 w 1882124"/>
                <a:gd name="connsiteY25" fmla="*/ 552179 h 1104362"/>
                <a:gd name="connsiteX26" fmla="*/ 78674 w 1882124"/>
                <a:gd name="connsiteY26" fmla="*/ 552179 h 1104362"/>
                <a:gd name="connsiteX27" fmla="*/ 81700 w 1882124"/>
                <a:gd name="connsiteY27" fmla="*/ 552179 h 1104362"/>
                <a:gd name="connsiteX28" fmla="*/ 84726 w 1882124"/>
                <a:gd name="connsiteY28" fmla="*/ 552179 h 1104362"/>
                <a:gd name="connsiteX29" fmla="*/ 87752 w 1882124"/>
                <a:gd name="connsiteY29" fmla="*/ 552179 h 1104362"/>
                <a:gd name="connsiteX30" fmla="*/ 90778 w 1882124"/>
                <a:gd name="connsiteY30" fmla="*/ 552179 h 1104362"/>
                <a:gd name="connsiteX31" fmla="*/ 93803 w 1882124"/>
                <a:gd name="connsiteY31" fmla="*/ 552179 h 1104362"/>
                <a:gd name="connsiteX32" fmla="*/ 96829 w 1882124"/>
                <a:gd name="connsiteY32" fmla="*/ 552179 h 1104362"/>
                <a:gd name="connsiteX33" fmla="*/ 99855 w 1882124"/>
                <a:gd name="connsiteY33" fmla="*/ 552179 h 1104362"/>
                <a:gd name="connsiteX34" fmla="*/ 102881 w 1882124"/>
                <a:gd name="connsiteY34" fmla="*/ 552179 h 1104362"/>
                <a:gd name="connsiteX35" fmla="*/ 105907 w 1882124"/>
                <a:gd name="connsiteY35" fmla="*/ 552179 h 1104362"/>
                <a:gd name="connsiteX36" fmla="*/ 108933 w 1882124"/>
                <a:gd name="connsiteY36" fmla="*/ 552179 h 1104362"/>
                <a:gd name="connsiteX37" fmla="*/ 111959 w 1882124"/>
                <a:gd name="connsiteY37" fmla="*/ 552179 h 1104362"/>
                <a:gd name="connsiteX38" fmla="*/ 114985 w 1882124"/>
                <a:gd name="connsiteY38" fmla="*/ 552179 h 1104362"/>
                <a:gd name="connsiteX39" fmla="*/ 118011 w 1882124"/>
                <a:gd name="connsiteY39" fmla="*/ 552179 h 1104362"/>
                <a:gd name="connsiteX40" fmla="*/ 121037 w 1882124"/>
                <a:gd name="connsiteY40" fmla="*/ 552179 h 1104362"/>
                <a:gd name="connsiteX41" fmla="*/ 124063 w 1882124"/>
                <a:gd name="connsiteY41" fmla="*/ 552179 h 1104362"/>
                <a:gd name="connsiteX42" fmla="*/ 127088 w 1882124"/>
                <a:gd name="connsiteY42" fmla="*/ 552179 h 1104362"/>
                <a:gd name="connsiteX43" fmla="*/ 130114 w 1882124"/>
                <a:gd name="connsiteY43" fmla="*/ 552179 h 1104362"/>
                <a:gd name="connsiteX44" fmla="*/ 133140 w 1882124"/>
                <a:gd name="connsiteY44" fmla="*/ 552179 h 1104362"/>
                <a:gd name="connsiteX45" fmla="*/ 136167 w 1882124"/>
                <a:gd name="connsiteY45" fmla="*/ 552179 h 1104362"/>
                <a:gd name="connsiteX46" fmla="*/ 139193 w 1882124"/>
                <a:gd name="connsiteY46" fmla="*/ 552179 h 1104362"/>
                <a:gd name="connsiteX47" fmla="*/ 142218 w 1882124"/>
                <a:gd name="connsiteY47" fmla="*/ 552179 h 1104362"/>
                <a:gd name="connsiteX48" fmla="*/ 145244 w 1882124"/>
                <a:gd name="connsiteY48" fmla="*/ 552179 h 1104362"/>
                <a:gd name="connsiteX49" fmla="*/ 148270 w 1882124"/>
                <a:gd name="connsiteY49" fmla="*/ 552179 h 1104362"/>
                <a:gd name="connsiteX50" fmla="*/ 151296 w 1882124"/>
                <a:gd name="connsiteY50" fmla="*/ 552179 h 1104362"/>
                <a:gd name="connsiteX51" fmla="*/ 154322 w 1882124"/>
                <a:gd name="connsiteY51" fmla="*/ 552179 h 1104362"/>
                <a:gd name="connsiteX52" fmla="*/ 157348 w 1882124"/>
                <a:gd name="connsiteY52" fmla="*/ 552179 h 1104362"/>
                <a:gd name="connsiteX53" fmla="*/ 160373 w 1882124"/>
                <a:gd name="connsiteY53" fmla="*/ 552179 h 1104362"/>
                <a:gd name="connsiteX54" fmla="*/ 163399 w 1882124"/>
                <a:gd name="connsiteY54" fmla="*/ 552179 h 1104362"/>
                <a:gd name="connsiteX55" fmla="*/ 166426 w 1882124"/>
                <a:gd name="connsiteY55" fmla="*/ 552179 h 1104362"/>
                <a:gd name="connsiteX56" fmla="*/ 169452 w 1882124"/>
                <a:gd name="connsiteY56" fmla="*/ 552179 h 1104362"/>
                <a:gd name="connsiteX57" fmla="*/ 172478 w 1882124"/>
                <a:gd name="connsiteY57" fmla="*/ 552179 h 1104362"/>
                <a:gd name="connsiteX58" fmla="*/ 175504 w 1882124"/>
                <a:gd name="connsiteY58" fmla="*/ 552179 h 1104362"/>
                <a:gd name="connsiteX59" fmla="*/ 178529 w 1882124"/>
                <a:gd name="connsiteY59" fmla="*/ 552179 h 1104362"/>
                <a:gd name="connsiteX60" fmla="*/ 181555 w 1882124"/>
                <a:gd name="connsiteY60" fmla="*/ 552179 h 1104362"/>
                <a:gd name="connsiteX61" fmla="*/ 184581 w 1882124"/>
                <a:gd name="connsiteY61" fmla="*/ 552179 h 1104362"/>
                <a:gd name="connsiteX62" fmla="*/ 187607 w 1882124"/>
                <a:gd name="connsiteY62" fmla="*/ 552179 h 1104362"/>
                <a:gd name="connsiteX63" fmla="*/ 190633 w 1882124"/>
                <a:gd name="connsiteY63" fmla="*/ 552179 h 1104362"/>
                <a:gd name="connsiteX64" fmla="*/ 193659 w 1882124"/>
                <a:gd name="connsiteY64" fmla="*/ 552179 h 1104362"/>
                <a:gd name="connsiteX65" fmla="*/ 196685 w 1882124"/>
                <a:gd name="connsiteY65" fmla="*/ 552179 h 1104362"/>
                <a:gd name="connsiteX66" fmla="*/ 199711 w 1882124"/>
                <a:gd name="connsiteY66" fmla="*/ 552179 h 1104362"/>
                <a:gd name="connsiteX67" fmla="*/ 202737 w 1882124"/>
                <a:gd name="connsiteY67" fmla="*/ 552179 h 1104362"/>
                <a:gd name="connsiteX68" fmla="*/ 205763 w 1882124"/>
                <a:gd name="connsiteY68" fmla="*/ 552179 h 1104362"/>
                <a:gd name="connsiteX69" fmla="*/ 208789 w 1882124"/>
                <a:gd name="connsiteY69" fmla="*/ 552179 h 1104362"/>
                <a:gd name="connsiteX70" fmla="*/ 211814 w 1882124"/>
                <a:gd name="connsiteY70" fmla="*/ 552179 h 1104362"/>
                <a:gd name="connsiteX71" fmla="*/ 214840 w 1882124"/>
                <a:gd name="connsiteY71" fmla="*/ 552179 h 1104362"/>
                <a:gd name="connsiteX72" fmla="*/ 217866 w 1882124"/>
                <a:gd name="connsiteY72" fmla="*/ 552179 h 1104362"/>
                <a:gd name="connsiteX73" fmla="*/ 220892 w 1882124"/>
                <a:gd name="connsiteY73" fmla="*/ 552179 h 1104362"/>
                <a:gd name="connsiteX74" fmla="*/ 223918 w 1882124"/>
                <a:gd name="connsiteY74" fmla="*/ 552179 h 1104362"/>
                <a:gd name="connsiteX75" fmla="*/ 226945 w 1882124"/>
                <a:gd name="connsiteY75" fmla="*/ 552179 h 1104362"/>
                <a:gd name="connsiteX76" fmla="*/ 229970 w 1882124"/>
                <a:gd name="connsiteY76" fmla="*/ 552179 h 1104362"/>
                <a:gd name="connsiteX77" fmla="*/ 232996 w 1882124"/>
                <a:gd name="connsiteY77" fmla="*/ 552179 h 1104362"/>
                <a:gd name="connsiteX78" fmla="*/ 236022 w 1882124"/>
                <a:gd name="connsiteY78" fmla="*/ 552179 h 1104362"/>
                <a:gd name="connsiteX79" fmla="*/ 239048 w 1882124"/>
                <a:gd name="connsiteY79" fmla="*/ 552179 h 1104362"/>
                <a:gd name="connsiteX80" fmla="*/ 242074 w 1882124"/>
                <a:gd name="connsiteY80" fmla="*/ 552179 h 1104362"/>
                <a:gd name="connsiteX81" fmla="*/ 245099 w 1882124"/>
                <a:gd name="connsiteY81" fmla="*/ 552179 h 1104362"/>
                <a:gd name="connsiteX82" fmla="*/ 248125 w 1882124"/>
                <a:gd name="connsiteY82" fmla="*/ 552179 h 1104362"/>
                <a:gd name="connsiteX83" fmla="*/ 251151 w 1882124"/>
                <a:gd name="connsiteY83" fmla="*/ 552179 h 1104362"/>
                <a:gd name="connsiteX84" fmla="*/ 254177 w 1882124"/>
                <a:gd name="connsiteY84" fmla="*/ 552179 h 1104362"/>
                <a:gd name="connsiteX85" fmla="*/ 257204 w 1882124"/>
                <a:gd name="connsiteY85" fmla="*/ 552179 h 1104362"/>
                <a:gd name="connsiteX86" fmla="*/ 260230 w 1882124"/>
                <a:gd name="connsiteY86" fmla="*/ 552179 h 1104362"/>
                <a:gd name="connsiteX87" fmla="*/ 263255 w 1882124"/>
                <a:gd name="connsiteY87" fmla="*/ 552179 h 1104362"/>
                <a:gd name="connsiteX88" fmla="*/ 266281 w 1882124"/>
                <a:gd name="connsiteY88" fmla="*/ 552179 h 1104362"/>
                <a:gd name="connsiteX89" fmla="*/ 269307 w 1882124"/>
                <a:gd name="connsiteY89" fmla="*/ 552179 h 1104362"/>
                <a:gd name="connsiteX90" fmla="*/ 272333 w 1882124"/>
                <a:gd name="connsiteY90" fmla="*/ 552179 h 1104362"/>
                <a:gd name="connsiteX91" fmla="*/ 275359 w 1882124"/>
                <a:gd name="connsiteY91" fmla="*/ 552179 h 1104362"/>
                <a:gd name="connsiteX92" fmla="*/ 278385 w 1882124"/>
                <a:gd name="connsiteY92" fmla="*/ 552179 h 1104362"/>
                <a:gd name="connsiteX93" fmla="*/ 281410 w 1882124"/>
                <a:gd name="connsiteY93" fmla="*/ 552179 h 1104362"/>
                <a:gd name="connsiteX94" fmla="*/ 284437 w 1882124"/>
                <a:gd name="connsiteY94" fmla="*/ 552179 h 1104362"/>
                <a:gd name="connsiteX95" fmla="*/ 287463 w 1882124"/>
                <a:gd name="connsiteY95" fmla="*/ 552179 h 1104362"/>
                <a:gd name="connsiteX96" fmla="*/ 290489 w 1882124"/>
                <a:gd name="connsiteY96" fmla="*/ 552179 h 1104362"/>
                <a:gd name="connsiteX97" fmla="*/ 293515 w 1882124"/>
                <a:gd name="connsiteY97" fmla="*/ 552179 h 1104362"/>
                <a:gd name="connsiteX98" fmla="*/ 296540 w 1882124"/>
                <a:gd name="connsiteY98" fmla="*/ 552179 h 1104362"/>
                <a:gd name="connsiteX99" fmla="*/ 299566 w 1882124"/>
                <a:gd name="connsiteY99" fmla="*/ 552179 h 1104362"/>
                <a:gd name="connsiteX100" fmla="*/ 302592 w 1882124"/>
                <a:gd name="connsiteY100" fmla="*/ 534826 h 1104362"/>
                <a:gd name="connsiteX101" fmla="*/ 305618 w 1882124"/>
                <a:gd name="connsiteY101" fmla="*/ 500188 h 1104362"/>
                <a:gd name="connsiteX102" fmla="*/ 308644 w 1882124"/>
                <a:gd name="connsiteY102" fmla="*/ 465756 h 1104362"/>
                <a:gd name="connsiteX103" fmla="*/ 311670 w 1882124"/>
                <a:gd name="connsiteY103" fmla="*/ 431665 h 1104362"/>
                <a:gd name="connsiteX104" fmla="*/ 314695 w 1882124"/>
                <a:gd name="connsiteY104" fmla="*/ 398050 h 1104362"/>
                <a:gd name="connsiteX105" fmla="*/ 317722 w 1882124"/>
                <a:gd name="connsiteY105" fmla="*/ 365043 h 1104362"/>
                <a:gd name="connsiteX106" fmla="*/ 320748 w 1882124"/>
                <a:gd name="connsiteY106" fmla="*/ 332774 h 1104362"/>
                <a:gd name="connsiteX107" fmla="*/ 323774 w 1882124"/>
                <a:gd name="connsiteY107" fmla="*/ 301372 h 1104362"/>
                <a:gd name="connsiteX108" fmla="*/ 326800 w 1882124"/>
                <a:gd name="connsiteY108" fmla="*/ 270959 h 1104362"/>
                <a:gd name="connsiteX109" fmla="*/ 329826 w 1882124"/>
                <a:gd name="connsiteY109" fmla="*/ 241656 h 1104362"/>
                <a:gd name="connsiteX110" fmla="*/ 332851 w 1882124"/>
                <a:gd name="connsiteY110" fmla="*/ 213578 h 1104362"/>
                <a:gd name="connsiteX111" fmla="*/ 335877 w 1882124"/>
                <a:gd name="connsiteY111" fmla="*/ 186837 h 1104362"/>
                <a:gd name="connsiteX112" fmla="*/ 338903 w 1882124"/>
                <a:gd name="connsiteY112" fmla="*/ 161537 h 1104362"/>
                <a:gd name="connsiteX113" fmla="*/ 341929 w 1882124"/>
                <a:gd name="connsiteY113" fmla="*/ 137780 h 1104362"/>
                <a:gd name="connsiteX114" fmla="*/ 344955 w 1882124"/>
                <a:gd name="connsiteY114" fmla="*/ 115657 h 1104362"/>
                <a:gd name="connsiteX115" fmla="*/ 347982 w 1882124"/>
                <a:gd name="connsiteY115" fmla="*/ 95258 h 1104362"/>
                <a:gd name="connsiteX116" fmla="*/ 351007 w 1882124"/>
                <a:gd name="connsiteY116" fmla="*/ 76662 h 1104362"/>
                <a:gd name="connsiteX117" fmla="*/ 354033 w 1882124"/>
                <a:gd name="connsiteY117" fmla="*/ 59942 h 1104362"/>
                <a:gd name="connsiteX118" fmla="*/ 357059 w 1882124"/>
                <a:gd name="connsiteY118" fmla="*/ 45165 h 1104362"/>
                <a:gd name="connsiteX119" fmla="*/ 360085 w 1882124"/>
                <a:gd name="connsiteY119" fmla="*/ 32389 h 1104362"/>
                <a:gd name="connsiteX120" fmla="*/ 363111 w 1882124"/>
                <a:gd name="connsiteY120" fmla="*/ 21665 h 1104362"/>
                <a:gd name="connsiteX121" fmla="*/ 366136 w 1882124"/>
                <a:gd name="connsiteY121" fmla="*/ 13033 h 1104362"/>
                <a:gd name="connsiteX122" fmla="*/ 369162 w 1882124"/>
                <a:gd name="connsiteY122" fmla="*/ 6530 h 1104362"/>
                <a:gd name="connsiteX123" fmla="*/ 372188 w 1882124"/>
                <a:gd name="connsiteY123" fmla="*/ 2180 h 1104362"/>
                <a:gd name="connsiteX124" fmla="*/ 375214 w 1882124"/>
                <a:gd name="connsiteY124" fmla="*/ 1 h 1104362"/>
                <a:gd name="connsiteX125" fmla="*/ 378241 w 1882124"/>
                <a:gd name="connsiteY125" fmla="*/ 1 h 1104362"/>
                <a:gd name="connsiteX126" fmla="*/ 381267 w 1882124"/>
                <a:gd name="connsiteY126" fmla="*/ 2180 h 1104362"/>
                <a:gd name="connsiteX127" fmla="*/ 384292 w 1882124"/>
                <a:gd name="connsiteY127" fmla="*/ 6530 h 1104362"/>
                <a:gd name="connsiteX128" fmla="*/ 387318 w 1882124"/>
                <a:gd name="connsiteY128" fmla="*/ 13033 h 1104362"/>
                <a:gd name="connsiteX129" fmla="*/ 390344 w 1882124"/>
                <a:gd name="connsiteY129" fmla="*/ 21665 h 1104362"/>
                <a:gd name="connsiteX130" fmla="*/ 393370 w 1882124"/>
                <a:gd name="connsiteY130" fmla="*/ 32389 h 1104362"/>
                <a:gd name="connsiteX131" fmla="*/ 396396 w 1882124"/>
                <a:gd name="connsiteY131" fmla="*/ 45165 h 1104362"/>
                <a:gd name="connsiteX132" fmla="*/ 399421 w 1882124"/>
                <a:gd name="connsiteY132" fmla="*/ 59942 h 1104362"/>
                <a:gd name="connsiteX133" fmla="*/ 402447 w 1882124"/>
                <a:gd name="connsiteY133" fmla="*/ 76662 h 1104362"/>
                <a:gd name="connsiteX134" fmla="*/ 405474 w 1882124"/>
                <a:gd name="connsiteY134" fmla="*/ 95258 h 1104362"/>
                <a:gd name="connsiteX135" fmla="*/ 408500 w 1882124"/>
                <a:gd name="connsiteY135" fmla="*/ 115657 h 1104362"/>
                <a:gd name="connsiteX136" fmla="*/ 411526 w 1882124"/>
                <a:gd name="connsiteY136" fmla="*/ 137780 h 1104362"/>
                <a:gd name="connsiteX137" fmla="*/ 414552 w 1882124"/>
                <a:gd name="connsiteY137" fmla="*/ 161537 h 1104362"/>
                <a:gd name="connsiteX138" fmla="*/ 417577 w 1882124"/>
                <a:gd name="connsiteY138" fmla="*/ 186837 h 1104362"/>
                <a:gd name="connsiteX139" fmla="*/ 420603 w 1882124"/>
                <a:gd name="connsiteY139" fmla="*/ 213578 h 1104362"/>
                <a:gd name="connsiteX140" fmla="*/ 423629 w 1882124"/>
                <a:gd name="connsiteY140" fmla="*/ 241656 h 1104362"/>
                <a:gd name="connsiteX141" fmla="*/ 426655 w 1882124"/>
                <a:gd name="connsiteY141" fmla="*/ 270959 h 1104362"/>
                <a:gd name="connsiteX142" fmla="*/ 429681 w 1882124"/>
                <a:gd name="connsiteY142" fmla="*/ 301372 h 1104362"/>
                <a:gd name="connsiteX143" fmla="*/ 432707 w 1882124"/>
                <a:gd name="connsiteY143" fmla="*/ 332774 h 1104362"/>
                <a:gd name="connsiteX144" fmla="*/ 435733 w 1882124"/>
                <a:gd name="connsiteY144" fmla="*/ 365043 h 1104362"/>
                <a:gd name="connsiteX145" fmla="*/ 438759 w 1882124"/>
                <a:gd name="connsiteY145" fmla="*/ 398050 h 1104362"/>
                <a:gd name="connsiteX146" fmla="*/ 441785 w 1882124"/>
                <a:gd name="connsiteY146" fmla="*/ 431665 h 1104362"/>
                <a:gd name="connsiteX147" fmla="*/ 444811 w 1882124"/>
                <a:gd name="connsiteY147" fmla="*/ 465756 h 1104362"/>
                <a:gd name="connsiteX148" fmla="*/ 447837 w 1882124"/>
                <a:gd name="connsiteY148" fmla="*/ 500188 h 1104362"/>
                <a:gd name="connsiteX149" fmla="*/ 450863 w 1882124"/>
                <a:gd name="connsiteY149" fmla="*/ 534826 h 1104362"/>
                <a:gd name="connsiteX150" fmla="*/ 453888 w 1882124"/>
                <a:gd name="connsiteY150" fmla="*/ 569531 h 1104362"/>
                <a:gd name="connsiteX151" fmla="*/ 456914 w 1882124"/>
                <a:gd name="connsiteY151" fmla="*/ 604169 h 1104362"/>
                <a:gd name="connsiteX152" fmla="*/ 459940 w 1882124"/>
                <a:gd name="connsiteY152" fmla="*/ 638601 h 1104362"/>
                <a:gd name="connsiteX153" fmla="*/ 462966 w 1882124"/>
                <a:gd name="connsiteY153" fmla="*/ 672692 h 1104362"/>
                <a:gd name="connsiteX154" fmla="*/ 465992 w 1882124"/>
                <a:gd name="connsiteY154" fmla="*/ 706312 h 1104362"/>
                <a:gd name="connsiteX155" fmla="*/ 469018 w 1882124"/>
                <a:gd name="connsiteY155" fmla="*/ 739316 h 1104362"/>
                <a:gd name="connsiteX156" fmla="*/ 472044 w 1882124"/>
                <a:gd name="connsiteY156" fmla="*/ 771587 h 1104362"/>
                <a:gd name="connsiteX157" fmla="*/ 475070 w 1882124"/>
                <a:gd name="connsiteY157" fmla="*/ 802981 h 1104362"/>
                <a:gd name="connsiteX158" fmla="*/ 478096 w 1882124"/>
                <a:gd name="connsiteY158" fmla="*/ 833395 h 1104362"/>
                <a:gd name="connsiteX159" fmla="*/ 481122 w 1882124"/>
                <a:gd name="connsiteY159" fmla="*/ 862703 h 1104362"/>
                <a:gd name="connsiteX160" fmla="*/ 484149 w 1882124"/>
                <a:gd name="connsiteY160" fmla="*/ 890783 h 1104362"/>
                <a:gd name="connsiteX161" fmla="*/ 487178 w 1882124"/>
                <a:gd name="connsiteY161" fmla="*/ 917519 h 1104362"/>
                <a:gd name="connsiteX162" fmla="*/ 490197 w 1882124"/>
                <a:gd name="connsiteY162" fmla="*/ 942818 h 1104362"/>
                <a:gd name="connsiteX163" fmla="*/ 493226 w 1882124"/>
                <a:gd name="connsiteY163" fmla="*/ 966573 h 1104362"/>
                <a:gd name="connsiteX164" fmla="*/ 496255 w 1882124"/>
                <a:gd name="connsiteY164" fmla="*/ 988700 h 1104362"/>
                <a:gd name="connsiteX165" fmla="*/ 499275 w 1882124"/>
                <a:gd name="connsiteY165" fmla="*/ 1009102 h 1104362"/>
                <a:gd name="connsiteX166" fmla="*/ 502304 w 1882124"/>
                <a:gd name="connsiteY166" fmla="*/ 1027695 h 1104362"/>
                <a:gd name="connsiteX167" fmla="*/ 505333 w 1882124"/>
                <a:gd name="connsiteY167" fmla="*/ 1044412 h 1104362"/>
                <a:gd name="connsiteX168" fmla="*/ 508352 w 1882124"/>
                <a:gd name="connsiteY168" fmla="*/ 1059194 h 1104362"/>
                <a:gd name="connsiteX169" fmla="*/ 511381 w 1882124"/>
                <a:gd name="connsiteY169" fmla="*/ 1071967 h 1104362"/>
                <a:gd name="connsiteX170" fmla="*/ 514410 w 1882124"/>
                <a:gd name="connsiteY170" fmla="*/ 1082692 h 1104362"/>
                <a:gd name="connsiteX171" fmla="*/ 517429 w 1882124"/>
                <a:gd name="connsiteY171" fmla="*/ 1091322 h 1104362"/>
                <a:gd name="connsiteX172" fmla="*/ 520458 w 1882124"/>
                <a:gd name="connsiteY172" fmla="*/ 1097828 h 1104362"/>
                <a:gd name="connsiteX173" fmla="*/ 523487 w 1882124"/>
                <a:gd name="connsiteY173" fmla="*/ 1102181 h 1104362"/>
                <a:gd name="connsiteX174" fmla="*/ 526507 w 1882124"/>
                <a:gd name="connsiteY174" fmla="*/ 1104352 h 1104362"/>
                <a:gd name="connsiteX175" fmla="*/ 529536 w 1882124"/>
                <a:gd name="connsiteY175" fmla="*/ 1104352 h 1104362"/>
                <a:gd name="connsiteX176" fmla="*/ 532565 w 1882124"/>
                <a:gd name="connsiteY176" fmla="*/ 1102181 h 1104362"/>
                <a:gd name="connsiteX177" fmla="*/ 535594 w 1882124"/>
                <a:gd name="connsiteY177" fmla="*/ 1097828 h 1104362"/>
                <a:gd name="connsiteX178" fmla="*/ 538613 w 1882124"/>
                <a:gd name="connsiteY178" fmla="*/ 1091322 h 1104362"/>
                <a:gd name="connsiteX179" fmla="*/ 541642 w 1882124"/>
                <a:gd name="connsiteY179" fmla="*/ 1082692 h 1104362"/>
                <a:gd name="connsiteX180" fmla="*/ 544671 w 1882124"/>
                <a:gd name="connsiteY180" fmla="*/ 1071967 h 1104362"/>
                <a:gd name="connsiteX181" fmla="*/ 547690 w 1882124"/>
                <a:gd name="connsiteY181" fmla="*/ 1059194 h 1104362"/>
                <a:gd name="connsiteX182" fmla="*/ 550719 w 1882124"/>
                <a:gd name="connsiteY182" fmla="*/ 1044412 h 1104362"/>
                <a:gd name="connsiteX183" fmla="*/ 553739 w 1882124"/>
                <a:gd name="connsiteY183" fmla="*/ 1027695 h 1104362"/>
                <a:gd name="connsiteX184" fmla="*/ 556768 w 1882124"/>
                <a:gd name="connsiteY184" fmla="*/ 1009102 h 1104362"/>
                <a:gd name="connsiteX185" fmla="*/ 559797 w 1882124"/>
                <a:gd name="connsiteY185" fmla="*/ 988700 h 1104362"/>
                <a:gd name="connsiteX186" fmla="*/ 562826 w 1882124"/>
                <a:gd name="connsiteY186" fmla="*/ 966573 h 1104362"/>
                <a:gd name="connsiteX187" fmla="*/ 565845 w 1882124"/>
                <a:gd name="connsiteY187" fmla="*/ 942818 h 1104362"/>
                <a:gd name="connsiteX188" fmla="*/ 568874 w 1882124"/>
                <a:gd name="connsiteY188" fmla="*/ 917519 h 1104362"/>
                <a:gd name="connsiteX189" fmla="*/ 571903 w 1882124"/>
                <a:gd name="connsiteY189" fmla="*/ 890783 h 1104362"/>
                <a:gd name="connsiteX190" fmla="*/ 574922 w 1882124"/>
                <a:gd name="connsiteY190" fmla="*/ 862703 h 1104362"/>
                <a:gd name="connsiteX191" fmla="*/ 577951 w 1882124"/>
                <a:gd name="connsiteY191" fmla="*/ 833395 h 1104362"/>
                <a:gd name="connsiteX192" fmla="*/ 580980 w 1882124"/>
                <a:gd name="connsiteY192" fmla="*/ 802981 h 1104362"/>
                <a:gd name="connsiteX193" fmla="*/ 584000 w 1882124"/>
                <a:gd name="connsiteY193" fmla="*/ 771587 h 1104362"/>
                <a:gd name="connsiteX194" fmla="*/ 587029 w 1882124"/>
                <a:gd name="connsiteY194" fmla="*/ 739316 h 1104362"/>
                <a:gd name="connsiteX195" fmla="*/ 590058 w 1882124"/>
                <a:gd name="connsiteY195" fmla="*/ 706312 h 1104362"/>
                <a:gd name="connsiteX196" fmla="*/ 593077 w 1882124"/>
                <a:gd name="connsiteY196" fmla="*/ 672692 h 1104362"/>
                <a:gd name="connsiteX197" fmla="*/ 596106 w 1882124"/>
                <a:gd name="connsiteY197" fmla="*/ 638601 h 1104362"/>
                <a:gd name="connsiteX198" fmla="*/ 599135 w 1882124"/>
                <a:gd name="connsiteY198" fmla="*/ 604169 h 1104362"/>
                <a:gd name="connsiteX199" fmla="*/ 602154 w 1882124"/>
                <a:gd name="connsiteY199" fmla="*/ 569531 h 1104362"/>
                <a:gd name="connsiteX200" fmla="*/ 605183 w 1882124"/>
                <a:gd name="connsiteY200" fmla="*/ 534826 h 1104362"/>
                <a:gd name="connsiteX201" fmla="*/ 608212 w 1882124"/>
                <a:gd name="connsiteY201" fmla="*/ 500188 h 1104362"/>
                <a:gd name="connsiteX202" fmla="*/ 611241 w 1882124"/>
                <a:gd name="connsiteY202" fmla="*/ 465756 h 1104362"/>
                <a:gd name="connsiteX203" fmla="*/ 614261 w 1882124"/>
                <a:gd name="connsiteY203" fmla="*/ 431665 h 1104362"/>
                <a:gd name="connsiteX204" fmla="*/ 617290 w 1882124"/>
                <a:gd name="connsiteY204" fmla="*/ 398050 h 1104362"/>
                <a:gd name="connsiteX205" fmla="*/ 620318 w 1882124"/>
                <a:gd name="connsiteY205" fmla="*/ 365043 h 1104362"/>
                <a:gd name="connsiteX206" fmla="*/ 623338 w 1882124"/>
                <a:gd name="connsiteY206" fmla="*/ 332774 h 1104362"/>
                <a:gd name="connsiteX207" fmla="*/ 626367 w 1882124"/>
                <a:gd name="connsiteY207" fmla="*/ 301372 h 1104362"/>
                <a:gd name="connsiteX208" fmla="*/ 629396 w 1882124"/>
                <a:gd name="connsiteY208" fmla="*/ 270959 h 1104362"/>
                <a:gd name="connsiteX209" fmla="*/ 632415 w 1882124"/>
                <a:gd name="connsiteY209" fmla="*/ 241656 h 1104362"/>
                <a:gd name="connsiteX210" fmla="*/ 635444 w 1882124"/>
                <a:gd name="connsiteY210" fmla="*/ 213578 h 1104362"/>
                <a:gd name="connsiteX211" fmla="*/ 638473 w 1882124"/>
                <a:gd name="connsiteY211" fmla="*/ 186837 h 1104362"/>
                <a:gd name="connsiteX212" fmla="*/ 641493 w 1882124"/>
                <a:gd name="connsiteY212" fmla="*/ 161537 h 1104362"/>
                <a:gd name="connsiteX213" fmla="*/ 644522 w 1882124"/>
                <a:gd name="connsiteY213" fmla="*/ 137780 h 1104362"/>
                <a:gd name="connsiteX214" fmla="*/ 647550 w 1882124"/>
                <a:gd name="connsiteY214" fmla="*/ 115657 h 1104362"/>
                <a:gd name="connsiteX215" fmla="*/ 650570 w 1882124"/>
                <a:gd name="connsiteY215" fmla="*/ 95258 h 1104362"/>
                <a:gd name="connsiteX216" fmla="*/ 653599 w 1882124"/>
                <a:gd name="connsiteY216" fmla="*/ 76662 h 1104362"/>
                <a:gd name="connsiteX217" fmla="*/ 656628 w 1882124"/>
                <a:gd name="connsiteY217" fmla="*/ 59942 h 1104362"/>
                <a:gd name="connsiteX218" fmla="*/ 659647 w 1882124"/>
                <a:gd name="connsiteY218" fmla="*/ 45165 h 1104362"/>
                <a:gd name="connsiteX219" fmla="*/ 662676 w 1882124"/>
                <a:gd name="connsiteY219" fmla="*/ 32389 h 1104362"/>
                <a:gd name="connsiteX220" fmla="*/ 665705 w 1882124"/>
                <a:gd name="connsiteY220" fmla="*/ 21665 h 1104362"/>
                <a:gd name="connsiteX221" fmla="*/ 668725 w 1882124"/>
                <a:gd name="connsiteY221" fmla="*/ 13033 h 1104362"/>
                <a:gd name="connsiteX222" fmla="*/ 671754 w 1882124"/>
                <a:gd name="connsiteY222" fmla="*/ 6530 h 1104362"/>
                <a:gd name="connsiteX223" fmla="*/ 674782 w 1882124"/>
                <a:gd name="connsiteY223" fmla="*/ 2180 h 1104362"/>
                <a:gd name="connsiteX224" fmla="*/ 677811 w 1882124"/>
                <a:gd name="connsiteY224" fmla="*/ 1 h 1104362"/>
                <a:gd name="connsiteX225" fmla="*/ 680831 w 1882124"/>
                <a:gd name="connsiteY225" fmla="*/ 1 h 1104362"/>
                <a:gd name="connsiteX226" fmla="*/ 683860 w 1882124"/>
                <a:gd name="connsiteY226" fmla="*/ 2180 h 1104362"/>
                <a:gd name="connsiteX227" fmla="*/ 686889 w 1882124"/>
                <a:gd name="connsiteY227" fmla="*/ 6530 h 1104362"/>
                <a:gd name="connsiteX228" fmla="*/ 689908 w 1882124"/>
                <a:gd name="connsiteY228" fmla="*/ 13033 h 1104362"/>
                <a:gd name="connsiteX229" fmla="*/ 692937 w 1882124"/>
                <a:gd name="connsiteY229" fmla="*/ 21665 h 1104362"/>
                <a:gd name="connsiteX230" fmla="*/ 695966 w 1882124"/>
                <a:gd name="connsiteY230" fmla="*/ 32389 h 1104362"/>
                <a:gd name="connsiteX231" fmla="*/ 698985 w 1882124"/>
                <a:gd name="connsiteY231" fmla="*/ 45165 h 1104362"/>
                <a:gd name="connsiteX232" fmla="*/ 702014 w 1882124"/>
                <a:gd name="connsiteY232" fmla="*/ 59942 h 1104362"/>
                <a:gd name="connsiteX233" fmla="*/ 705043 w 1882124"/>
                <a:gd name="connsiteY233" fmla="*/ 76662 h 1104362"/>
                <a:gd name="connsiteX234" fmla="*/ 708063 w 1882124"/>
                <a:gd name="connsiteY234" fmla="*/ 95258 h 1104362"/>
                <a:gd name="connsiteX235" fmla="*/ 711092 w 1882124"/>
                <a:gd name="connsiteY235" fmla="*/ 115657 h 1104362"/>
                <a:gd name="connsiteX236" fmla="*/ 714121 w 1882124"/>
                <a:gd name="connsiteY236" fmla="*/ 137780 h 1104362"/>
                <a:gd name="connsiteX237" fmla="*/ 717140 w 1882124"/>
                <a:gd name="connsiteY237" fmla="*/ 161537 h 1104362"/>
                <a:gd name="connsiteX238" fmla="*/ 720169 w 1882124"/>
                <a:gd name="connsiteY238" fmla="*/ 186837 h 1104362"/>
                <a:gd name="connsiteX239" fmla="*/ 723198 w 1882124"/>
                <a:gd name="connsiteY239" fmla="*/ 213578 h 1104362"/>
                <a:gd name="connsiteX240" fmla="*/ 726217 w 1882124"/>
                <a:gd name="connsiteY240" fmla="*/ 241656 h 1104362"/>
                <a:gd name="connsiteX241" fmla="*/ 729246 w 1882124"/>
                <a:gd name="connsiteY241" fmla="*/ 270959 h 1104362"/>
                <a:gd name="connsiteX242" fmla="*/ 732275 w 1882124"/>
                <a:gd name="connsiteY242" fmla="*/ 301372 h 1104362"/>
                <a:gd name="connsiteX243" fmla="*/ 735304 w 1882124"/>
                <a:gd name="connsiteY243" fmla="*/ 332774 h 1104362"/>
                <a:gd name="connsiteX244" fmla="*/ 738324 w 1882124"/>
                <a:gd name="connsiteY244" fmla="*/ 365043 h 1104362"/>
                <a:gd name="connsiteX245" fmla="*/ 741353 w 1882124"/>
                <a:gd name="connsiteY245" fmla="*/ 398050 h 1104362"/>
                <a:gd name="connsiteX246" fmla="*/ 744372 w 1882124"/>
                <a:gd name="connsiteY246" fmla="*/ 431665 h 1104362"/>
                <a:gd name="connsiteX247" fmla="*/ 747401 w 1882124"/>
                <a:gd name="connsiteY247" fmla="*/ 465756 h 1104362"/>
                <a:gd name="connsiteX248" fmla="*/ 750430 w 1882124"/>
                <a:gd name="connsiteY248" fmla="*/ 500188 h 1104362"/>
                <a:gd name="connsiteX249" fmla="*/ 753459 w 1882124"/>
                <a:gd name="connsiteY249" fmla="*/ 534826 h 1104362"/>
                <a:gd name="connsiteX250" fmla="*/ 756478 w 1882124"/>
                <a:gd name="connsiteY250" fmla="*/ 569531 h 1104362"/>
                <a:gd name="connsiteX251" fmla="*/ 759507 w 1882124"/>
                <a:gd name="connsiteY251" fmla="*/ 604169 h 1104362"/>
                <a:gd name="connsiteX252" fmla="*/ 762536 w 1882124"/>
                <a:gd name="connsiteY252" fmla="*/ 638601 h 1104362"/>
                <a:gd name="connsiteX253" fmla="*/ 765556 w 1882124"/>
                <a:gd name="connsiteY253" fmla="*/ 672692 h 1104362"/>
                <a:gd name="connsiteX254" fmla="*/ 768585 w 1882124"/>
                <a:gd name="connsiteY254" fmla="*/ 706312 h 1104362"/>
                <a:gd name="connsiteX255" fmla="*/ 771614 w 1882124"/>
                <a:gd name="connsiteY255" fmla="*/ 739316 h 1104362"/>
                <a:gd name="connsiteX256" fmla="*/ 774633 w 1882124"/>
                <a:gd name="connsiteY256" fmla="*/ 771587 h 1104362"/>
                <a:gd name="connsiteX257" fmla="*/ 777662 w 1882124"/>
                <a:gd name="connsiteY257" fmla="*/ 802981 h 1104362"/>
                <a:gd name="connsiteX258" fmla="*/ 780691 w 1882124"/>
                <a:gd name="connsiteY258" fmla="*/ 833366 h 1104362"/>
                <a:gd name="connsiteX259" fmla="*/ 783710 w 1882124"/>
                <a:gd name="connsiteY259" fmla="*/ 862675 h 1104362"/>
                <a:gd name="connsiteX260" fmla="*/ 786739 w 1882124"/>
                <a:gd name="connsiteY260" fmla="*/ 890754 h 1104362"/>
                <a:gd name="connsiteX261" fmla="*/ 789768 w 1882124"/>
                <a:gd name="connsiteY261" fmla="*/ 917491 h 1104362"/>
                <a:gd name="connsiteX262" fmla="*/ 792788 w 1882124"/>
                <a:gd name="connsiteY262" fmla="*/ 942799 h 1104362"/>
                <a:gd name="connsiteX263" fmla="*/ 795817 w 1882124"/>
                <a:gd name="connsiteY263" fmla="*/ 966554 h 1104362"/>
                <a:gd name="connsiteX264" fmla="*/ 798846 w 1882124"/>
                <a:gd name="connsiteY264" fmla="*/ 988681 h 1104362"/>
                <a:gd name="connsiteX265" fmla="*/ 801865 w 1882124"/>
                <a:gd name="connsiteY265" fmla="*/ 1009083 h 1104362"/>
                <a:gd name="connsiteX266" fmla="*/ 804894 w 1882124"/>
                <a:gd name="connsiteY266" fmla="*/ 1027676 h 1104362"/>
                <a:gd name="connsiteX267" fmla="*/ 807923 w 1882124"/>
                <a:gd name="connsiteY267" fmla="*/ 1044402 h 1104362"/>
                <a:gd name="connsiteX268" fmla="*/ 810942 w 1882124"/>
                <a:gd name="connsiteY268" fmla="*/ 1059175 h 1104362"/>
                <a:gd name="connsiteX269" fmla="*/ 813971 w 1882124"/>
                <a:gd name="connsiteY269" fmla="*/ 1071958 h 1104362"/>
                <a:gd name="connsiteX270" fmla="*/ 817000 w 1882124"/>
                <a:gd name="connsiteY270" fmla="*/ 1082683 h 1104362"/>
                <a:gd name="connsiteX271" fmla="*/ 820029 w 1882124"/>
                <a:gd name="connsiteY271" fmla="*/ 1091313 h 1104362"/>
                <a:gd name="connsiteX272" fmla="*/ 823049 w 1882124"/>
                <a:gd name="connsiteY272" fmla="*/ 1097818 h 1104362"/>
                <a:gd name="connsiteX273" fmla="*/ 826078 w 1882124"/>
                <a:gd name="connsiteY273" fmla="*/ 1102171 h 1104362"/>
                <a:gd name="connsiteX274" fmla="*/ 829107 w 1882124"/>
                <a:gd name="connsiteY274" fmla="*/ 1104352 h 1104362"/>
                <a:gd name="connsiteX275" fmla="*/ 832126 w 1882124"/>
                <a:gd name="connsiteY275" fmla="*/ 1104362 h 1104362"/>
                <a:gd name="connsiteX276" fmla="*/ 835155 w 1882124"/>
                <a:gd name="connsiteY276" fmla="*/ 1102181 h 1104362"/>
                <a:gd name="connsiteX277" fmla="*/ 838184 w 1882124"/>
                <a:gd name="connsiteY277" fmla="*/ 1097837 h 1104362"/>
                <a:gd name="connsiteX278" fmla="*/ 841203 w 1882124"/>
                <a:gd name="connsiteY278" fmla="*/ 1091332 h 1104362"/>
                <a:gd name="connsiteX279" fmla="*/ 844232 w 1882124"/>
                <a:gd name="connsiteY279" fmla="*/ 1082702 h 1104362"/>
                <a:gd name="connsiteX280" fmla="*/ 847261 w 1882124"/>
                <a:gd name="connsiteY280" fmla="*/ 1071977 h 1104362"/>
                <a:gd name="connsiteX281" fmla="*/ 850281 w 1882124"/>
                <a:gd name="connsiteY281" fmla="*/ 1059204 h 1104362"/>
                <a:gd name="connsiteX282" fmla="*/ 853310 w 1882124"/>
                <a:gd name="connsiteY282" fmla="*/ 1044431 h 1104362"/>
                <a:gd name="connsiteX283" fmla="*/ 856338 w 1882124"/>
                <a:gd name="connsiteY283" fmla="*/ 1027714 h 1104362"/>
                <a:gd name="connsiteX284" fmla="*/ 859367 w 1882124"/>
                <a:gd name="connsiteY284" fmla="*/ 1009121 h 1104362"/>
                <a:gd name="connsiteX285" fmla="*/ 862387 w 1882124"/>
                <a:gd name="connsiteY285" fmla="*/ 988719 h 1104362"/>
                <a:gd name="connsiteX286" fmla="*/ 865416 w 1882124"/>
                <a:gd name="connsiteY286" fmla="*/ 966602 h 1104362"/>
                <a:gd name="connsiteX287" fmla="*/ 868435 w 1882124"/>
                <a:gd name="connsiteY287" fmla="*/ 942846 h 1104362"/>
                <a:gd name="connsiteX288" fmla="*/ 871464 w 1882124"/>
                <a:gd name="connsiteY288" fmla="*/ 917548 h 1104362"/>
                <a:gd name="connsiteX289" fmla="*/ 874493 w 1882124"/>
                <a:gd name="connsiteY289" fmla="*/ 890802 h 1104362"/>
                <a:gd name="connsiteX290" fmla="*/ 877522 w 1882124"/>
                <a:gd name="connsiteY290" fmla="*/ 862732 h 1104362"/>
                <a:gd name="connsiteX291" fmla="*/ 880541 w 1882124"/>
                <a:gd name="connsiteY291" fmla="*/ 833433 h 1104362"/>
                <a:gd name="connsiteX292" fmla="*/ 883570 w 1882124"/>
                <a:gd name="connsiteY292" fmla="*/ 803019 h 1104362"/>
                <a:gd name="connsiteX293" fmla="*/ 886599 w 1882124"/>
                <a:gd name="connsiteY293" fmla="*/ 771616 h 1104362"/>
                <a:gd name="connsiteX294" fmla="*/ 889619 w 1882124"/>
                <a:gd name="connsiteY294" fmla="*/ 739345 h 1104362"/>
                <a:gd name="connsiteX295" fmla="*/ 892648 w 1882124"/>
                <a:gd name="connsiteY295" fmla="*/ 706341 h 1104362"/>
                <a:gd name="connsiteX296" fmla="*/ 895677 w 1882124"/>
                <a:gd name="connsiteY296" fmla="*/ 672726 h 1104362"/>
                <a:gd name="connsiteX297" fmla="*/ 898696 w 1882124"/>
                <a:gd name="connsiteY297" fmla="*/ 638635 h 1104362"/>
                <a:gd name="connsiteX298" fmla="*/ 901725 w 1882124"/>
                <a:gd name="connsiteY298" fmla="*/ 604203 h 1104362"/>
                <a:gd name="connsiteX299" fmla="*/ 904754 w 1882124"/>
                <a:gd name="connsiteY299" fmla="*/ 569566 h 1104362"/>
                <a:gd name="connsiteX300" fmla="*/ 907773 w 1882124"/>
                <a:gd name="connsiteY300" fmla="*/ 534860 h 1104362"/>
                <a:gd name="connsiteX301" fmla="*/ 910802 w 1882124"/>
                <a:gd name="connsiteY301" fmla="*/ 500223 h 1104362"/>
                <a:gd name="connsiteX302" fmla="*/ 913831 w 1882124"/>
                <a:gd name="connsiteY302" fmla="*/ 465791 h 1104362"/>
                <a:gd name="connsiteX303" fmla="*/ 916851 w 1882124"/>
                <a:gd name="connsiteY303" fmla="*/ 431699 h 1104362"/>
                <a:gd name="connsiteX304" fmla="*/ 919880 w 1882124"/>
                <a:gd name="connsiteY304" fmla="*/ 398083 h 1104362"/>
                <a:gd name="connsiteX305" fmla="*/ 922909 w 1882124"/>
                <a:gd name="connsiteY305" fmla="*/ 365075 h 1104362"/>
                <a:gd name="connsiteX306" fmla="*/ 925938 w 1882124"/>
                <a:gd name="connsiteY306" fmla="*/ 332806 h 1104362"/>
                <a:gd name="connsiteX307" fmla="*/ 928957 w 1882124"/>
                <a:gd name="connsiteY307" fmla="*/ 301402 h 1104362"/>
                <a:gd name="connsiteX308" fmla="*/ 931986 w 1882124"/>
                <a:gd name="connsiteY308" fmla="*/ 270988 h 1104362"/>
                <a:gd name="connsiteX309" fmla="*/ 935015 w 1882124"/>
                <a:gd name="connsiteY309" fmla="*/ 241685 h 1104362"/>
                <a:gd name="connsiteX310" fmla="*/ 938034 w 1882124"/>
                <a:gd name="connsiteY310" fmla="*/ 213606 h 1104362"/>
                <a:gd name="connsiteX311" fmla="*/ 941063 w 1882124"/>
                <a:gd name="connsiteY311" fmla="*/ 186862 h 1104362"/>
                <a:gd name="connsiteX312" fmla="*/ 944092 w 1882124"/>
                <a:gd name="connsiteY312" fmla="*/ 161562 h 1104362"/>
                <a:gd name="connsiteX313" fmla="*/ 947112 w 1882124"/>
                <a:gd name="connsiteY313" fmla="*/ 137803 h 1104362"/>
                <a:gd name="connsiteX314" fmla="*/ 950141 w 1882124"/>
                <a:gd name="connsiteY314" fmla="*/ 115679 h 1104362"/>
                <a:gd name="connsiteX315" fmla="*/ 953170 w 1882124"/>
                <a:gd name="connsiteY315" fmla="*/ 95278 h 1104362"/>
                <a:gd name="connsiteX316" fmla="*/ 956189 w 1882124"/>
                <a:gd name="connsiteY316" fmla="*/ 76679 h 1104362"/>
                <a:gd name="connsiteX317" fmla="*/ 959218 w 1882124"/>
                <a:gd name="connsiteY317" fmla="*/ 59958 h 1104362"/>
                <a:gd name="connsiteX318" fmla="*/ 962247 w 1882124"/>
                <a:gd name="connsiteY318" fmla="*/ 45179 h 1104362"/>
                <a:gd name="connsiteX319" fmla="*/ 965266 w 1882124"/>
                <a:gd name="connsiteY319" fmla="*/ 32401 h 1104362"/>
                <a:gd name="connsiteX320" fmla="*/ 968295 w 1882124"/>
                <a:gd name="connsiteY320" fmla="*/ 21674 h 1104362"/>
                <a:gd name="connsiteX321" fmla="*/ 971324 w 1882124"/>
                <a:gd name="connsiteY321" fmla="*/ 13041 h 1104362"/>
                <a:gd name="connsiteX322" fmla="*/ 974344 w 1882124"/>
                <a:gd name="connsiteY322" fmla="*/ 6535 h 1104362"/>
                <a:gd name="connsiteX323" fmla="*/ 977373 w 1882124"/>
                <a:gd name="connsiteY323" fmla="*/ 2184 h 1104362"/>
                <a:gd name="connsiteX324" fmla="*/ 980402 w 1882124"/>
                <a:gd name="connsiteY324" fmla="*/ 2 h 1104362"/>
                <a:gd name="connsiteX325" fmla="*/ 983421 w 1882124"/>
                <a:gd name="connsiteY325" fmla="*/ 0 h 1104362"/>
                <a:gd name="connsiteX326" fmla="*/ 986450 w 1882124"/>
                <a:gd name="connsiteY326" fmla="*/ 2177 h 1104362"/>
                <a:gd name="connsiteX327" fmla="*/ 989479 w 1882124"/>
                <a:gd name="connsiteY327" fmla="*/ 6525 h 1104362"/>
                <a:gd name="connsiteX328" fmla="*/ 992508 w 1882124"/>
                <a:gd name="connsiteY328" fmla="*/ 13025 h 1104362"/>
                <a:gd name="connsiteX329" fmla="*/ 995527 w 1882124"/>
                <a:gd name="connsiteY329" fmla="*/ 21654 h 1104362"/>
                <a:gd name="connsiteX330" fmla="*/ 998556 w 1882124"/>
                <a:gd name="connsiteY330" fmla="*/ 32377 h 1104362"/>
                <a:gd name="connsiteX331" fmla="*/ 1001585 w 1882124"/>
                <a:gd name="connsiteY331" fmla="*/ 45151 h 1104362"/>
                <a:gd name="connsiteX332" fmla="*/ 1004605 w 1882124"/>
                <a:gd name="connsiteY332" fmla="*/ 59927 h 1104362"/>
                <a:gd name="connsiteX333" fmla="*/ 1007634 w 1882124"/>
                <a:gd name="connsiteY333" fmla="*/ 76644 h 1104362"/>
                <a:gd name="connsiteX334" fmla="*/ 1010662 w 1882124"/>
                <a:gd name="connsiteY334" fmla="*/ 95239 h 1104362"/>
                <a:gd name="connsiteX335" fmla="*/ 1013682 w 1882124"/>
                <a:gd name="connsiteY335" fmla="*/ 115636 h 1104362"/>
                <a:gd name="connsiteX336" fmla="*/ 1016711 w 1882124"/>
                <a:gd name="connsiteY336" fmla="*/ 137756 h 1104362"/>
                <a:gd name="connsiteX337" fmla="*/ 1019740 w 1882124"/>
                <a:gd name="connsiteY337" fmla="*/ 161513 h 1104362"/>
                <a:gd name="connsiteX338" fmla="*/ 1022759 w 1882124"/>
                <a:gd name="connsiteY338" fmla="*/ 186811 h 1104362"/>
                <a:gd name="connsiteX339" fmla="*/ 1025788 w 1882124"/>
                <a:gd name="connsiteY339" fmla="*/ 213551 h 1104362"/>
                <a:gd name="connsiteX340" fmla="*/ 1028817 w 1882124"/>
                <a:gd name="connsiteY340" fmla="*/ 241627 h 1104362"/>
                <a:gd name="connsiteX341" fmla="*/ 1031837 w 1882124"/>
                <a:gd name="connsiteY341" fmla="*/ 270929 h 1104362"/>
                <a:gd name="connsiteX342" fmla="*/ 1034865 w 1882124"/>
                <a:gd name="connsiteY342" fmla="*/ 301341 h 1104362"/>
                <a:gd name="connsiteX343" fmla="*/ 1037895 w 1882124"/>
                <a:gd name="connsiteY343" fmla="*/ 332743 h 1104362"/>
                <a:gd name="connsiteX344" fmla="*/ 1040914 w 1882124"/>
                <a:gd name="connsiteY344" fmla="*/ 365010 h 1104362"/>
                <a:gd name="connsiteX345" fmla="*/ 1043943 w 1882124"/>
                <a:gd name="connsiteY345" fmla="*/ 398016 h 1104362"/>
                <a:gd name="connsiteX346" fmla="*/ 1046972 w 1882124"/>
                <a:gd name="connsiteY346" fmla="*/ 431631 h 1104362"/>
                <a:gd name="connsiteX347" fmla="*/ 1049991 w 1882124"/>
                <a:gd name="connsiteY347" fmla="*/ 465722 h 1104362"/>
                <a:gd name="connsiteX348" fmla="*/ 1053020 w 1882124"/>
                <a:gd name="connsiteY348" fmla="*/ 500154 h 1104362"/>
                <a:gd name="connsiteX349" fmla="*/ 1056049 w 1882124"/>
                <a:gd name="connsiteY349" fmla="*/ 534791 h 1104362"/>
                <a:gd name="connsiteX350" fmla="*/ 1059078 w 1882124"/>
                <a:gd name="connsiteY350" fmla="*/ 569497 h 1104362"/>
                <a:gd name="connsiteX351" fmla="*/ 1062098 w 1882124"/>
                <a:gd name="connsiteY351" fmla="*/ 604134 h 1104362"/>
                <a:gd name="connsiteX352" fmla="*/ 1065126 w 1882124"/>
                <a:gd name="connsiteY352" fmla="*/ 638567 h 1104362"/>
                <a:gd name="connsiteX353" fmla="*/ 1068155 w 1882124"/>
                <a:gd name="connsiteY353" fmla="*/ 672658 h 1104362"/>
                <a:gd name="connsiteX354" fmla="*/ 1071175 w 1882124"/>
                <a:gd name="connsiteY354" fmla="*/ 706274 h 1104362"/>
                <a:gd name="connsiteX355" fmla="*/ 1074204 w 1882124"/>
                <a:gd name="connsiteY355" fmla="*/ 739278 h 1104362"/>
                <a:gd name="connsiteX356" fmla="*/ 1077233 w 1882124"/>
                <a:gd name="connsiteY356" fmla="*/ 771549 h 1104362"/>
                <a:gd name="connsiteX357" fmla="*/ 1080252 w 1882124"/>
                <a:gd name="connsiteY357" fmla="*/ 802953 h 1104362"/>
                <a:gd name="connsiteX358" fmla="*/ 1083281 w 1882124"/>
                <a:gd name="connsiteY358" fmla="*/ 833366 h 1104362"/>
                <a:gd name="connsiteX359" fmla="*/ 1086310 w 1882124"/>
                <a:gd name="connsiteY359" fmla="*/ 862675 h 1104362"/>
                <a:gd name="connsiteX360" fmla="*/ 1089329 w 1882124"/>
                <a:gd name="connsiteY360" fmla="*/ 890754 h 1104362"/>
                <a:gd name="connsiteX361" fmla="*/ 1092359 w 1882124"/>
                <a:gd name="connsiteY361" fmla="*/ 917491 h 1104362"/>
                <a:gd name="connsiteX362" fmla="*/ 1095387 w 1882124"/>
                <a:gd name="connsiteY362" fmla="*/ 942799 h 1104362"/>
                <a:gd name="connsiteX363" fmla="*/ 1098407 w 1882124"/>
                <a:gd name="connsiteY363" fmla="*/ 966554 h 1104362"/>
                <a:gd name="connsiteX364" fmla="*/ 1101436 w 1882124"/>
                <a:gd name="connsiteY364" fmla="*/ 988681 h 1104362"/>
                <a:gd name="connsiteX365" fmla="*/ 1104465 w 1882124"/>
                <a:gd name="connsiteY365" fmla="*/ 1009083 h 1104362"/>
                <a:gd name="connsiteX366" fmla="*/ 1107484 w 1882124"/>
                <a:gd name="connsiteY366" fmla="*/ 1027676 h 1104362"/>
                <a:gd name="connsiteX367" fmla="*/ 1110513 w 1882124"/>
                <a:gd name="connsiteY367" fmla="*/ 1044402 h 1104362"/>
                <a:gd name="connsiteX368" fmla="*/ 1113542 w 1882124"/>
                <a:gd name="connsiteY368" fmla="*/ 1059175 h 1104362"/>
                <a:gd name="connsiteX369" fmla="*/ 1116562 w 1882124"/>
                <a:gd name="connsiteY369" fmla="*/ 1071958 h 1104362"/>
                <a:gd name="connsiteX370" fmla="*/ 1119590 w 1882124"/>
                <a:gd name="connsiteY370" fmla="*/ 1082683 h 1104362"/>
                <a:gd name="connsiteX371" fmla="*/ 1122619 w 1882124"/>
                <a:gd name="connsiteY371" fmla="*/ 1091313 h 1104362"/>
                <a:gd name="connsiteX372" fmla="*/ 1125639 w 1882124"/>
                <a:gd name="connsiteY372" fmla="*/ 1097818 h 1104362"/>
                <a:gd name="connsiteX373" fmla="*/ 1128668 w 1882124"/>
                <a:gd name="connsiteY373" fmla="*/ 1102171 h 1104362"/>
                <a:gd name="connsiteX374" fmla="*/ 1131697 w 1882124"/>
                <a:gd name="connsiteY374" fmla="*/ 1104352 h 1104362"/>
                <a:gd name="connsiteX375" fmla="*/ 1134726 w 1882124"/>
                <a:gd name="connsiteY375" fmla="*/ 1104362 h 1104362"/>
                <a:gd name="connsiteX376" fmla="*/ 1137745 w 1882124"/>
                <a:gd name="connsiteY376" fmla="*/ 1102181 h 1104362"/>
                <a:gd name="connsiteX377" fmla="*/ 1140774 w 1882124"/>
                <a:gd name="connsiteY377" fmla="*/ 1097837 h 1104362"/>
                <a:gd name="connsiteX378" fmla="*/ 1143803 w 1882124"/>
                <a:gd name="connsiteY378" fmla="*/ 1091332 h 1104362"/>
                <a:gd name="connsiteX379" fmla="*/ 1146822 w 1882124"/>
                <a:gd name="connsiteY379" fmla="*/ 1082702 h 1104362"/>
                <a:gd name="connsiteX380" fmla="*/ 1149851 w 1882124"/>
                <a:gd name="connsiteY380" fmla="*/ 1071977 h 1104362"/>
                <a:gd name="connsiteX381" fmla="*/ 1152880 w 1882124"/>
                <a:gd name="connsiteY381" fmla="*/ 1059204 h 1104362"/>
                <a:gd name="connsiteX382" fmla="*/ 1155900 w 1882124"/>
                <a:gd name="connsiteY382" fmla="*/ 1044431 h 1104362"/>
                <a:gd name="connsiteX383" fmla="*/ 1158929 w 1882124"/>
                <a:gd name="connsiteY383" fmla="*/ 1027714 h 1104362"/>
                <a:gd name="connsiteX384" fmla="*/ 1161958 w 1882124"/>
                <a:gd name="connsiteY384" fmla="*/ 1009121 h 1104362"/>
                <a:gd name="connsiteX385" fmla="*/ 1164977 w 1882124"/>
                <a:gd name="connsiteY385" fmla="*/ 988719 h 1104362"/>
                <a:gd name="connsiteX386" fmla="*/ 1168006 w 1882124"/>
                <a:gd name="connsiteY386" fmla="*/ 966602 h 1104362"/>
                <a:gd name="connsiteX387" fmla="*/ 1171035 w 1882124"/>
                <a:gd name="connsiteY387" fmla="*/ 942846 h 1104362"/>
                <a:gd name="connsiteX388" fmla="*/ 1174054 w 1882124"/>
                <a:gd name="connsiteY388" fmla="*/ 917548 h 1104362"/>
                <a:gd name="connsiteX389" fmla="*/ 1177083 w 1882124"/>
                <a:gd name="connsiteY389" fmla="*/ 890802 h 1104362"/>
                <a:gd name="connsiteX390" fmla="*/ 1180112 w 1882124"/>
                <a:gd name="connsiteY390" fmla="*/ 862732 h 1104362"/>
                <a:gd name="connsiteX391" fmla="*/ 1183132 w 1882124"/>
                <a:gd name="connsiteY391" fmla="*/ 833433 h 1104362"/>
                <a:gd name="connsiteX392" fmla="*/ 1186161 w 1882124"/>
                <a:gd name="connsiteY392" fmla="*/ 803019 h 1104362"/>
                <a:gd name="connsiteX393" fmla="*/ 1189190 w 1882124"/>
                <a:gd name="connsiteY393" fmla="*/ 771616 h 1104362"/>
                <a:gd name="connsiteX394" fmla="*/ 1192209 w 1882124"/>
                <a:gd name="connsiteY394" fmla="*/ 739345 h 1104362"/>
                <a:gd name="connsiteX395" fmla="*/ 1195238 w 1882124"/>
                <a:gd name="connsiteY395" fmla="*/ 706341 h 1104362"/>
                <a:gd name="connsiteX396" fmla="*/ 1198267 w 1882124"/>
                <a:gd name="connsiteY396" fmla="*/ 672726 h 1104362"/>
                <a:gd name="connsiteX397" fmla="*/ 1201296 w 1882124"/>
                <a:gd name="connsiteY397" fmla="*/ 638635 h 1104362"/>
                <a:gd name="connsiteX398" fmla="*/ 1204315 w 1882124"/>
                <a:gd name="connsiteY398" fmla="*/ 604203 h 1104362"/>
                <a:gd name="connsiteX399" fmla="*/ 1207344 w 1882124"/>
                <a:gd name="connsiteY399" fmla="*/ 569566 h 1104362"/>
                <a:gd name="connsiteX400" fmla="*/ 1210373 w 1882124"/>
                <a:gd name="connsiteY400" fmla="*/ 534860 h 1104362"/>
                <a:gd name="connsiteX401" fmla="*/ 1213393 w 1882124"/>
                <a:gd name="connsiteY401" fmla="*/ 500223 h 1104362"/>
                <a:gd name="connsiteX402" fmla="*/ 1216422 w 1882124"/>
                <a:gd name="connsiteY402" fmla="*/ 465791 h 1104362"/>
                <a:gd name="connsiteX403" fmla="*/ 1219450 w 1882124"/>
                <a:gd name="connsiteY403" fmla="*/ 431699 h 1104362"/>
                <a:gd name="connsiteX404" fmla="*/ 1222470 w 1882124"/>
                <a:gd name="connsiteY404" fmla="*/ 398083 h 1104362"/>
                <a:gd name="connsiteX405" fmla="*/ 1225499 w 1882124"/>
                <a:gd name="connsiteY405" fmla="*/ 365075 h 1104362"/>
                <a:gd name="connsiteX406" fmla="*/ 1228528 w 1882124"/>
                <a:gd name="connsiteY406" fmla="*/ 332806 h 1104362"/>
                <a:gd name="connsiteX407" fmla="*/ 1231547 w 1882124"/>
                <a:gd name="connsiteY407" fmla="*/ 301402 h 1104362"/>
                <a:gd name="connsiteX408" fmla="*/ 1234576 w 1882124"/>
                <a:gd name="connsiteY408" fmla="*/ 270988 h 1104362"/>
                <a:gd name="connsiteX409" fmla="*/ 1237605 w 1882124"/>
                <a:gd name="connsiteY409" fmla="*/ 241685 h 1104362"/>
                <a:gd name="connsiteX410" fmla="*/ 1240625 w 1882124"/>
                <a:gd name="connsiteY410" fmla="*/ 213606 h 1104362"/>
                <a:gd name="connsiteX411" fmla="*/ 1243654 w 1882124"/>
                <a:gd name="connsiteY411" fmla="*/ 186862 h 1104362"/>
                <a:gd name="connsiteX412" fmla="*/ 1246683 w 1882124"/>
                <a:gd name="connsiteY412" fmla="*/ 161562 h 1104362"/>
                <a:gd name="connsiteX413" fmla="*/ 1249702 w 1882124"/>
                <a:gd name="connsiteY413" fmla="*/ 137803 h 1104362"/>
                <a:gd name="connsiteX414" fmla="*/ 1252731 w 1882124"/>
                <a:gd name="connsiteY414" fmla="*/ 115679 h 1104362"/>
                <a:gd name="connsiteX415" fmla="*/ 1255760 w 1882124"/>
                <a:gd name="connsiteY415" fmla="*/ 95278 h 1104362"/>
                <a:gd name="connsiteX416" fmla="*/ 1258779 w 1882124"/>
                <a:gd name="connsiteY416" fmla="*/ 76679 h 1104362"/>
                <a:gd name="connsiteX417" fmla="*/ 1261808 w 1882124"/>
                <a:gd name="connsiteY417" fmla="*/ 59958 h 1104362"/>
                <a:gd name="connsiteX418" fmla="*/ 1264837 w 1882124"/>
                <a:gd name="connsiteY418" fmla="*/ 45179 h 1104362"/>
                <a:gd name="connsiteX419" fmla="*/ 1267866 w 1882124"/>
                <a:gd name="connsiteY419" fmla="*/ 32401 h 1104362"/>
                <a:gd name="connsiteX420" fmla="*/ 1270886 w 1882124"/>
                <a:gd name="connsiteY420" fmla="*/ 21674 h 1104362"/>
                <a:gd name="connsiteX421" fmla="*/ 1273914 w 1882124"/>
                <a:gd name="connsiteY421" fmla="*/ 13041 h 1104362"/>
                <a:gd name="connsiteX422" fmla="*/ 1276943 w 1882124"/>
                <a:gd name="connsiteY422" fmla="*/ 6535 h 1104362"/>
                <a:gd name="connsiteX423" fmla="*/ 1279963 w 1882124"/>
                <a:gd name="connsiteY423" fmla="*/ 2184 h 1104362"/>
                <a:gd name="connsiteX424" fmla="*/ 1282992 w 1882124"/>
                <a:gd name="connsiteY424" fmla="*/ 2 h 1104362"/>
                <a:gd name="connsiteX425" fmla="*/ 1286021 w 1882124"/>
                <a:gd name="connsiteY425" fmla="*/ 0 h 1104362"/>
                <a:gd name="connsiteX426" fmla="*/ 1289040 w 1882124"/>
                <a:gd name="connsiteY426" fmla="*/ 2177 h 1104362"/>
                <a:gd name="connsiteX427" fmla="*/ 1292069 w 1882124"/>
                <a:gd name="connsiteY427" fmla="*/ 6525 h 1104362"/>
                <a:gd name="connsiteX428" fmla="*/ 1295098 w 1882124"/>
                <a:gd name="connsiteY428" fmla="*/ 13025 h 1104362"/>
                <a:gd name="connsiteX429" fmla="*/ 1298117 w 1882124"/>
                <a:gd name="connsiteY429" fmla="*/ 21654 h 1104362"/>
                <a:gd name="connsiteX430" fmla="*/ 1301147 w 1882124"/>
                <a:gd name="connsiteY430" fmla="*/ 32377 h 1104362"/>
                <a:gd name="connsiteX431" fmla="*/ 1304175 w 1882124"/>
                <a:gd name="connsiteY431" fmla="*/ 45151 h 1104362"/>
                <a:gd name="connsiteX432" fmla="*/ 1307195 w 1882124"/>
                <a:gd name="connsiteY432" fmla="*/ 59927 h 1104362"/>
                <a:gd name="connsiteX433" fmla="*/ 1310224 w 1882124"/>
                <a:gd name="connsiteY433" fmla="*/ 76644 h 1104362"/>
                <a:gd name="connsiteX434" fmla="*/ 1313253 w 1882124"/>
                <a:gd name="connsiteY434" fmla="*/ 95239 h 1104362"/>
                <a:gd name="connsiteX435" fmla="*/ 1316282 w 1882124"/>
                <a:gd name="connsiteY435" fmla="*/ 115636 h 1104362"/>
                <a:gd name="connsiteX436" fmla="*/ 1319301 w 1882124"/>
                <a:gd name="connsiteY436" fmla="*/ 137756 h 1104362"/>
                <a:gd name="connsiteX437" fmla="*/ 1322330 w 1882124"/>
                <a:gd name="connsiteY437" fmla="*/ 161513 h 1104362"/>
                <a:gd name="connsiteX438" fmla="*/ 1325350 w 1882124"/>
                <a:gd name="connsiteY438" fmla="*/ 186811 h 1104362"/>
                <a:gd name="connsiteX439" fmla="*/ 1328378 w 1882124"/>
                <a:gd name="connsiteY439" fmla="*/ 213551 h 1104362"/>
                <a:gd name="connsiteX440" fmla="*/ 1331407 w 1882124"/>
                <a:gd name="connsiteY440" fmla="*/ 241627 h 1104362"/>
                <a:gd name="connsiteX441" fmla="*/ 1334436 w 1882124"/>
                <a:gd name="connsiteY441" fmla="*/ 270929 h 1104362"/>
                <a:gd name="connsiteX442" fmla="*/ 1337456 w 1882124"/>
                <a:gd name="connsiteY442" fmla="*/ 301341 h 1104362"/>
                <a:gd name="connsiteX443" fmla="*/ 1340485 w 1882124"/>
                <a:gd name="connsiteY443" fmla="*/ 332743 h 1104362"/>
                <a:gd name="connsiteX444" fmla="*/ 1343514 w 1882124"/>
                <a:gd name="connsiteY444" fmla="*/ 365010 h 1104362"/>
                <a:gd name="connsiteX445" fmla="*/ 1346533 w 1882124"/>
                <a:gd name="connsiteY445" fmla="*/ 398016 h 1104362"/>
                <a:gd name="connsiteX446" fmla="*/ 1349562 w 1882124"/>
                <a:gd name="connsiteY446" fmla="*/ 431631 h 1104362"/>
                <a:gd name="connsiteX447" fmla="*/ 1352591 w 1882124"/>
                <a:gd name="connsiteY447" fmla="*/ 465722 h 1104362"/>
                <a:gd name="connsiteX448" fmla="*/ 1355610 w 1882124"/>
                <a:gd name="connsiteY448" fmla="*/ 500154 h 1104362"/>
                <a:gd name="connsiteX449" fmla="*/ 1358639 w 1882124"/>
                <a:gd name="connsiteY449" fmla="*/ 534791 h 1104362"/>
                <a:gd name="connsiteX450" fmla="*/ 1361668 w 1882124"/>
                <a:gd name="connsiteY450" fmla="*/ 569497 h 1104362"/>
                <a:gd name="connsiteX451" fmla="*/ 1364688 w 1882124"/>
                <a:gd name="connsiteY451" fmla="*/ 604134 h 1104362"/>
                <a:gd name="connsiteX452" fmla="*/ 1367717 w 1882124"/>
                <a:gd name="connsiteY452" fmla="*/ 638567 h 1104362"/>
                <a:gd name="connsiteX453" fmla="*/ 1370746 w 1882124"/>
                <a:gd name="connsiteY453" fmla="*/ 672658 h 1104362"/>
                <a:gd name="connsiteX454" fmla="*/ 1373775 w 1882124"/>
                <a:gd name="connsiteY454" fmla="*/ 706274 h 1104362"/>
                <a:gd name="connsiteX455" fmla="*/ 1376794 w 1882124"/>
                <a:gd name="connsiteY455" fmla="*/ 739278 h 1104362"/>
                <a:gd name="connsiteX456" fmla="*/ 1379823 w 1882124"/>
                <a:gd name="connsiteY456" fmla="*/ 771549 h 1104362"/>
                <a:gd name="connsiteX457" fmla="*/ 1382852 w 1882124"/>
                <a:gd name="connsiteY457" fmla="*/ 802953 h 1104362"/>
                <a:gd name="connsiteX458" fmla="*/ 1385871 w 1882124"/>
                <a:gd name="connsiteY458" fmla="*/ 833366 h 1104362"/>
                <a:gd name="connsiteX459" fmla="*/ 1388900 w 1882124"/>
                <a:gd name="connsiteY459" fmla="*/ 862675 h 1104362"/>
                <a:gd name="connsiteX460" fmla="*/ 1391929 w 1882124"/>
                <a:gd name="connsiteY460" fmla="*/ 890754 h 1104362"/>
                <a:gd name="connsiteX461" fmla="*/ 1394949 w 1882124"/>
                <a:gd name="connsiteY461" fmla="*/ 917491 h 1104362"/>
                <a:gd name="connsiteX462" fmla="*/ 1397978 w 1882124"/>
                <a:gd name="connsiteY462" fmla="*/ 942799 h 1104362"/>
                <a:gd name="connsiteX463" fmla="*/ 1401007 w 1882124"/>
                <a:gd name="connsiteY463" fmla="*/ 966554 h 1104362"/>
                <a:gd name="connsiteX464" fmla="*/ 1404026 w 1882124"/>
                <a:gd name="connsiteY464" fmla="*/ 988681 h 1104362"/>
                <a:gd name="connsiteX465" fmla="*/ 1407055 w 1882124"/>
                <a:gd name="connsiteY465" fmla="*/ 1009083 h 1104362"/>
                <a:gd name="connsiteX466" fmla="*/ 1410084 w 1882124"/>
                <a:gd name="connsiteY466" fmla="*/ 1027676 h 1104362"/>
                <a:gd name="connsiteX467" fmla="*/ 1413103 w 1882124"/>
                <a:gd name="connsiteY467" fmla="*/ 1044402 h 1104362"/>
                <a:gd name="connsiteX468" fmla="*/ 1416132 w 1882124"/>
                <a:gd name="connsiteY468" fmla="*/ 1059175 h 1104362"/>
                <a:gd name="connsiteX469" fmla="*/ 1419161 w 1882124"/>
                <a:gd name="connsiteY469" fmla="*/ 1071958 h 1104362"/>
                <a:gd name="connsiteX470" fmla="*/ 1422181 w 1882124"/>
                <a:gd name="connsiteY470" fmla="*/ 1082683 h 1104362"/>
                <a:gd name="connsiteX471" fmla="*/ 1425210 w 1882124"/>
                <a:gd name="connsiteY471" fmla="*/ 1091313 h 1104362"/>
                <a:gd name="connsiteX472" fmla="*/ 1428239 w 1882124"/>
                <a:gd name="connsiteY472" fmla="*/ 1097818 h 1104362"/>
                <a:gd name="connsiteX473" fmla="*/ 1431258 w 1882124"/>
                <a:gd name="connsiteY473" fmla="*/ 1102171 h 1104362"/>
                <a:gd name="connsiteX474" fmla="*/ 1434287 w 1882124"/>
                <a:gd name="connsiteY474" fmla="*/ 1104352 h 1104362"/>
                <a:gd name="connsiteX475" fmla="*/ 1437316 w 1882124"/>
                <a:gd name="connsiteY475" fmla="*/ 1104362 h 1104362"/>
                <a:gd name="connsiteX476" fmla="*/ 1440345 w 1882124"/>
                <a:gd name="connsiteY476" fmla="*/ 1102181 h 1104362"/>
                <a:gd name="connsiteX477" fmla="*/ 1443364 w 1882124"/>
                <a:gd name="connsiteY477" fmla="*/ 1097837 h 1104362"/>
                <a:gd name="connsiteX478" fmla="*/ 1446393 w 1882124"/>
                <a:gd name="connsiteY478" fmla="*/ 1091332 h 1104362"/>
                <a:gd name="connsiteX479" fmla="*/ 1449422 w 1882124"/>
                <a:gd name="connsiteY479" fmla="*/ 1082702 h 1104362"/>
                <a:gd name="connsiteX480" fmla="*/ 1452441 w 1882124"/>
                <a:gd name="connsiteY480" fmla="*/ 1071977 h 1104362"/>
                <a:gd name="connsiteX481" fmla="*/ 1455471 w 1882124"/>
                <a:gd name="connsiteY481" fmla="*/ 1059204 h 1104362"/>
                <a:gd name="connsiteX482" fmla="*/ 1458499 w 1882124"/>
                <a:gd name="connsiteY482" fmla="*/ 1044431 h 1104362"/>
                <a:gd name="connsiteX483" fmla="*/ 1461519 w 1882124"/>
                <a:gd name="connsiteY483" fmla="*/ 1027714 h 1104362"/>
                <a:gd name="connsiteX484" fmla="*/ 1464548 w 1882124"/>
                <a:gd name="connsiteY484" fmla="*/ 1009121 h 1104362"/>
                <a:gd name="connsiteX485" fmla="*/ 1467577 w 1882124"/>
                <a:gd name="connsiteY485" fmla="*/ 988719 h 1104362"/>
                <a:gd name="connsiteX486" fmla="*/ 1470596 w 1882124"/>
                <a:gd name="connsiteY486" fmla="*/ 966602 h 1104362"/>
                <a:gd name="connsiteX487" fmla="*/ 1473625 w 1882124"/>
                <a:gd name="connsiteY487" fmla="*/ 942846 h 1104362"/>
                <a:gd name="connsiteX488" fmla="*/ 1476654 w 1882124"/>
                <a:gd name="connsiteY488" fmla="*/ 917548 h 1104362"/>
                <a:gd name="connsiteX489" fmla="*/ 1479674 w 1882124"/>
                <a:gd name="connsiteY489" fmla="*/ 890802 h 1104362"/>
                <a:gd name="connsiteX490" fmla="*/ 1482702 w 1882124"/>
                <a:gd name="connsiteY490" fmla="*/ 862732 h 1104362"/>
                <a:gd name="connsiteX491" fmla="*/ 1485731 w 1882124"/>
                <a:gd name="connsiteY491" fmla="*/ 833433 h 1104362"/>
                <a:gd name="connsiteX492" fmla="*/ 1488751 w 1882124"/>
                <a:gd name="connsiteY492" fmla="*/ 803019 h 1104362"/>
                <a:gd name="connsiteX493" fmla="*/ 1491780 w 1882124"/>
                <a:gd name="connsiteY493" fmla="*/ 771616 h 1104362"/>
                <a:gd name="connsiteX494" fmla="*/ 1494809 w 1882124"/>
                <a:gd name="connsiteY494" fmla="*/ 739345 h 1104362"/>
                <a:gd name="connsiteX495" fmla="*/ 1497828 w 1882124"/>
                <a:gd name="connsiteY495" fmla="*/ 706341 h 1104362"/>
                <a:gd name="connsiteX496" fmla="*/ 1500857 w 1882124"/>
                <a:gd name="connsiteY496" fmla="*/ 672726 h 1104362"/>
                <a:gd name="connsiteX497" fmla="*/ 1503886 w 1882124"/>
                <a:gd name="connsiteY497" fmla="*/ 638635 h 1104362"/>
                <a:gd name="connsiteX498" fmla="*/ 1506905 w 1882124"/>
                <a:gd name="connsiteY498" fmla="*/ 604203 h 1104362"/>
                <a:gd name="connsiteX499" fmla="*/ 1509934 w 1882124"/>
                <a:gd name="connsiteY499" fmla="*/ 569566 h 1104362"/>
                <a:gd name="connsiteX500" fmla="*/ 1512963 w 1882124"/>
                <a:gd name="connsiteY500" fmla="*/ 534860 h 1104362"/>
                <a:gd name="connsiteX501" fmla="*/ 1515992 w 1882124"/>
                <a:gd name="connsiteY501" fmla="*/ 500223 h 1104362"/>
                <a:gd name="connsiteX502" fmla="*/ 1519012 w 1882124"/>
                <a:gd name="connsiteY502" fmla="*/ 465791 h 1104362"/>
                <a:gd name="connsiteX503" fmla="*/ 1522041 w 1882124"/>
                <a:gd name="connsiteY503" fmla="*/ 431699 h 1104362"/>
                <a:gd name="connsiteX504" fmla="*/ 1525070 w 1882124"/>
                <a:gd name="connsiteY504" fmla="*/ 398083 h 1104362"/>
                <a:gd name="connsiteX505" fmla="*/ 1528089 w 1882124"/>
                <a:gd name="connsiteY505" fmla="*/ 365075 h 1104362"/>
                <a:gd name="connsiteX506" fmla="*/ 1531118 w 1882124"/>
                <a:gd name="connsiteY506" fmla="*/ 332806 h 1104362"/>
                <a:gd name="connsiteX507" fmla="*/ 1534147 w 1882124"/>
                <a:gd name="connsiteY507" fmla="*/ 301402 h 1104362"/>
                <a:gd name="connsiteX508" fmla="*/ 1537166 w 1882124"/>
                <a:gd name="connsiteY508" fmla="*/ 270988 h 1104362"/>
                <a:gd name="connsiteX509" fmla="*/ 1540195 w 1882124"/>
                <a:gd name="connsiteY509" fmla="*/ 241685 h 1104362"/>
                <a:gd name="connsiteX510" fmla="*/ 1543224 w 1882124"/>
                <a:gd name="connsiteY510" fmla="*/ 213606 h 1104362"/>
                <a:gd name="connsiteX511" fmla="*/ 1546244 w 1882124"/>
                <a:gd name="connsiteY511" fmla="*/ 186862 h 1104362"/>
                <a:gd name="connsiteX512" fmla="*/ 1549273 w 1882124"/>
                <a:gd name="connsiteY512" fmla="*/ 161562 h 1104362"/>
                <a:gd name="connsiteX513" fmla="*/ 1552302 w 1882124"/>
                <a:gd name="connsiteY513" fmla="*/ 137803 h 1104362"/>
                <a:gd name="connsiteX514" fmla="*/ 1555321 w 1882124"/>
                <a:gd name="connsiteY514" fmla="*/ 115679 h 1104362"/>
                <a:gd name="connsiteX515" fmla="*/ 1558350 w 1882124"/>
                <a:gd name="connsiteY515" fmla="*/ 95278 h 1104362"/>
                <a:gd name="connsiteX516" fmla="*/ 1561379 w 1882124"/>
                <a:gd name="connsiteY516" fmla="*/ 76679 h 1104362"/>
                <a:gd name="connsiteX517" fmla="*/ 1564398 w 1882124"/>
                <a:gd name="connsiteY517" fmla="*/ 59958 h 1104362"/>
                <a:gd name="connsiteX518" fmla="*/ 1567427 w 1882124"/>
                <a:gd name="connsiteY518" fmla="*/ 45179 h 1104362"/>
                <a:gd name="connsiteX519" fmla="*/ 1570456 w 1882124"/>
                <a:gd name="connsiteY519" fmla="*/ 32401 h 1104362"/>
                <a:gd name="connsiteX520" fmla="*/ 1573476 w 1882124"/>
                <a:gd name="connsiteY520" fmla="*/ 21674 h 1104362"/>
                <a:gd name="connsiteX521" fmla="*/ 1576505 w 1882124"/>
                <a:gd name="connsiteY521" fmla="*/ 13041 h 1104362"/>
                <a:gd name="connsiteX522" fmla="*/ 1579534 w 1882124"/>
                <a:gd name="connsiteY522" fmla="*/ 6535 h 1104362"/>
                <a:gd name="connsiteX523" fmla="*/ 1582553 w 1882124"/>
                <a:gd name="connsiteY523" fmla="*/ 2184 h 1104362"/>
                <a:gd name="connsiteX524" fmla="*/ 1585582 w 1882124"/>
                <a:gd name="connsiteY524" fmla="*/ 2 h 1104362"/>
                <a:gd name="connsiteX525" fmla="*/ 1588611 w 1882124"/>
                <a:gd name="connsiteY525" fmla="*/ 0 h 1104362"/>
                <a:gd name="connsiteX526" fmla="*/ 1591640 w 1882124"/>
                <a:gd name="connsiteY526" fmla="*/ 2177 h 1104362"/>
                <a:gd name="connsiteX527" fmla="*/ 1594659 w 1882124"/>
                <a:gd name="connsiteY527" fmla="*/ 6525 h 1104362"/>
                <a:gd name="connsiteX528" fmla="*/ 1597688 w 1882124"/>
                <a:gd name="connsiteY528" fmla="*/ 13025 h 1104362"/>
                <a:gd name="connsiteX529" fmla="*/ 1600717 w 1882124"/>
                <a:gd name="connsiteY529" fmla="*/ 21654 h 1104362"/>
                <a:gd name="connsiteX530" fmla="*/ 1603737 w 1882124"/>
                <a:gd name="connsiteY530" fmla="*/ 32377 h 1104362"/>
                <a:gd name="connsiteX531" fmla="*/ 1606766 w 1882124"/>
                <a:gd name="connsiteY531" fmla="*/ 45151 h 1104362"/>
                <a:gd name="connsiteX532" fmla="*/ 1609795 w 1882124"/>
                <a:gd name="connsiteY532" fmla="*/ 59927 h 1104362"/>
                <a:gd name="connsiteX533" fmla="*/ 1612814 w 1882124"/>
                <a:gd name="connsiteY533" fmla="*/ 76644 h 1104362"/>
                <a:gd name="connsiteX534" fmla="*/ 1615843 w 1882124"/>
                <a:gd name="connsiteY534" fmla="*/ 95239 h 1104362"/>
                <a:gd name="connsiteX535" fmla="*/ 1618872 w 1882124"/>
                <a:gd name="connsiteY535" fmla="*/ 115636 h 1104362"/>
                <a:gd name="connsiteX536" fmla="*/ 1621891 w 1882124"/>
                <a:gd name="connsiteY536" fmla="*/ 137756 h 1104362"/>
                <a:gd name="connsiteX537" fmla="*/ 1624920 w 1882124"/>
                <a:gd name="connsiteY537" fmla="*/ 161513 h 1104362"/>
                <a:gd name="connsiteX538" fmla="*/ 1627949 w 1882124"/>
                <a:gd name="connsiteY538" fmla="*/ 186811 h 1104362"/>
                <a:gd name="connsiteX539" fmla="*/ 1630969 w 1882124"/>
                <a:gd name="connsiteY539" fmla="*/ 213551 h 1104362"/>
                <a:gd name="connsiteX540" fmla="*/ 1633998 w 1882124"/>
                <a:gd name="connsiteY540" fmla="*/ 241627 h 1104362"/>
                <a:gd name="connsiteX541" fmla="*/ 1637027 w 1882124"/>
                <a:gd name="connsiteY541" fmla="*/ 270929 h 1104362"/>
                <a:gd name="connsiteX542" fmla="*/ 1640046 w 1882124"/>
                <a:gd name="connsiteY542" fmla="*/ 301341 h 1104362"/>
                <a:gd name="connsiteX543" fmla="*/ 1643075 w 1882124"/>
                <a:gd name="connsiteY543" fmla="*/ 332743 h 1104362"/>
                <a:gd name="connsiteX544" fmla="*/ 1646104 w 1882124"/>
                <a:gd name="connsiteY544" fmla="*/ 365010 h 1104362"/>
                <a:gd name="connsiteX545" fmla="*/ 1649123 w 1882124"/>
                <a:gd name="connsiteY545" fmla="*/ 398016 h 1104362"/>
                <a:gd name="connsiteX546" fmla="*/ 1652152 w 1882124"/>
                <a:gd name="connsiteY546" fmla="*/ 431631 h 1104362"/>
                <a:gd name="connsiteX547" fmla="*/ 1655181 w 1882124"/>
                <a:gd name="connsiteY547" fmla="*/ 465722 h 1104362"/>
                <a:gd name="connsiteX548" fmla="*/ 1658210 w 1882124"/>
                <a:gd name="connsiteY548" fmla="*/ 500154 h 1104362"/>
                <a:gd name="connsiteX549" fmla="*/ 1661230 w 1882124"/>
                <a:gd name="connsiteY549" fmla="*/ 534791 h 1104362"/>
                <a:gd name="connsiteX550" fmla="*/ 1664259 w 1882124"/>
                <a:gd name="connsiteY550" fmla="*/ 569497 h 1104362"/>
                <a:gd name="connsiteX551" fmla="*/ 1667287 w 1882124"/>
                <a:gd name="connsiteY551" fmla="*/ 604134 h 1104362"/>
                <a:gd name="connsiteX552" fmla="*/ 1670307 w 1882124"/>
                <a:gd name="connsiteY552" fmla="*/ 638567 h 1104362"/>
                <a:gd name="connsiteX553" fmla="*/ 1673336 w 1882124"/>
                <a:gd name="connsiteY553" fmla="*/ 672658 h 1104362"/>
                <a:gd name="connsiteX554" fmla="*/ 1676365 w 1882124"/>
                <a:gd name="connsiteY554" fmla="*/ 706274 h 1104362"/>
                <a:gd name="connsiteX555" fmla="*/ 1679384 w 1882124"/>
                <a:gd name="connsiteY555" fmla="*/ 739278 h 1104362"/>
                <a:gd name="connsiteX556" fmla="*/ 1682413 w 1882124"/>
                <a:gd name="connsiteY556" fmla="*/ 771549 h 1104362"/>
                <a:gd name="connsiteX557" fmla="*/ 1685442 w 1882124"/>
                <a:gd name="connsiteY557" fmla="*/ 802953 h 1104362"/>
                <a:gd name="connsiteX558" fmla="*/ 1688462 w 1882124"/>
                <a:gd name="connsiteY558" fmla="*/ 833366 h 1104362"/>
                <a:gd name="connsiteX559" fmla="*/ 1691490 w 1882124"/>
                <a:gd name="connsiteY559" fmla="*/ 862675 h 1104362"/>
                <a:gd name="connsiteX560" fmla="*/ 1694519 w 1882124"/>
                <a:gd name="connsiteY560" fmla="*/ 890754 h 1104362"/>
                <a:gd name="connsiteX561" fmla="*/ 1697548 w 1882124"/>
                <a:gd name="connsiteY561" fmla="*/ 917491 h 1104362"/>
                <a:gd name="connsiteX562" fmla="*/ 1700568 w 1882124"/>
                <a:gd name="connsiteY562" fmla="*/ 942799 h 1104362"/>
                <a:gd name="connsiteX563" fmla="*/ 1703597 w 1882124"/>
                <a:gd name="connsiteY563" fmla="*/ 966554 h 1104362"/>
                <a:gd name="connsiteX564" fmla="*/ 1706616 w 1882124"/>
                <a:gd name="connsiteY564" fmla="*/ 988681 h 1104362"/>
                <a:gd name="connsiteX565" fmla="*/ 1709645 w 1882124"/>
                <a:gd name="connsiteY565" fmla="*/ 1009083 h 1104362"/>
                <a:gd name="connsiteX566" fmla="*/ 1712674 w 1882124"/>
                <a:gd name="connsiteY566" fmla="*/ 1027676 h 1104362"/>
                <a:gd name="connsiteX567" fmla="*/ 1715703 w 1882124"/>
                <a:gd name="connsiteY567" fmla="*/ 1044402 h 1104362"/>
                <a:gd name="connsiteX568" fmla="*/ 1718722 w 1882124"/>
                <a:gd name="connsiteY568" fmla="*/ 1059175 h 1104362"/>
                <a:gd name="connsiteX569" fmla="*/ 1721751 w 1882124"/>
                <a:gd name="connsiteY569" fmla="*/ 1071958 h 1104362"/>
                <a:gd name="connsiteX570" fmla="*/ 1724780 w 1882124"/>
                <a:gd name="connsiteY570" fmla="*/ 1082683 h 1104362"/>
                <a:gd name="connsiteX571" fmla="*/ 1727800 w 1882124"/>
                <a:gd name="connsiteY571" fmla="*/ 1091313 h 1104362"/>
                <a:gd name="connsiteX572" fmla="*/ 1730829 w 1882124"/>
                <a:gd name="connsiteY572" fmla="*/ 1097818 h 1104362"/>
                <a:gd name="connsiteX573" fmla="*/ 1733858 w 1882124"/>
                <a:gd name="connsiteY573" fmla="*/ 1102171 h 1104362"/>
                <a:gd name="connsiteX574" fmla="*/ 1736877 w 1882124"/>
                <a:gd name="connsiteY574" fmla="*/ 1104352 h 1104362"/>
                <a:gd name="connsiteX575" fmla="*/ 1739906 w 1882124"/>
                <a:gd name="connsiteY575" fmla="*/ 1104362 h 1104362"/>
                <a:gd name="connsiteX576" fmla="*/ 1742935 w 1882124"/>
                <a:gd name="connsiteY576" fmla="*/ 1102181 h 1104362"/>
                <a:gd name="connsiteX577" fmla="*/ 1745954 w 1882124"/>
                <a:gd name="connsiteY577" fmla="*/ 1097837 h 1104362"/>
                <a:gd name="connsiteX578" fmla="*/ 1748983 w 1882124"/>
                <a:gd name="connsiteY578" fmla="*/ 1091332 h 1104362"/>
                <a:gd name="connsiteX579" fmla="*/ 1752012 w 1882124"/>
                <a:gd name="connsiteY579" fmla="*/ 1082702 h 1104362"/>
                <a:gd name="connsiteX580" fmla="*/ 1755032 w 1882124"/>
                <a:gd name="connsiteY580" fmla="*/ 1071977 h 1104362"/>
                <a:gd name="connsiteX581" fmla="*/ 1758061 w 1882124"/>
                <a:gd name="connsiteY581" fmla="*/ 1059204 h 1104362"/>
                <a:gd name="connsiteX582" fmla="*/ 1761090 w 1882124"/>
                <a:gd name="connsiteY582" fmla="*/ 1044431 h 1104362"/>
                <a:gd name="connsiteX583" fmla="*/ 1764119 w 1882124"/>
                <a:gd name="connsiteY583" fmla="*/ 1027714 h 1104362"/>
                <a:gd name="connsiteX584" fmla="*/ 1767138 w 1882124"/>
                <a:gd name="connsiteY584" fmla="*/ 1009121 h 1104362"/>
                <a:gd name="connsiteX585" fmla="*/ 1770167 w 1882124"/>
                <a:gd name="connsiteY585" fmla="*/ 988719 h 1104362"/>
                <a:gd name="connsiteX586" fmla="*/ 1773196 w 1882124"/>
                <a:gd name="connsiteY586" fmla="*/ 966602 h 1104362"/>
                <a:gd name="connsiteX587" fmla="*/ 1776215 w 1882124"/>
                <a:gd name="connsiteY587" fmla="*/ 942846 h 1104362"/>
                <a:gd name="connsiteX588" fmla="*/ 1779244 w 1882124"/>
                <a:gd name="connsiteY588" fmla="*/ 917548 h 1104362"/>
                <a:gd name="connsiteX589" fmla="*/ 1782273 w 1882124"/>
                <a:gd name="connsiteY589" fmla="*/ 890802 h 1104362"/>
                <a:gd name="connsiteX590" fmla="*/ 1785293 w 1882124"/>
                <a:gd name="connsiteY590" fmla="*/ 862732 h 1104362"/>
                <a:gd name="connsiteX591" fmla="*/ 1788322 w 1882124"/>
                <a:gd name="connsiteY591" fmla="*/ 833433 h 1104362"/>
                <a:gd name="connsiteX592" fmla="*/ 1791351 w 1882124"/>
                <a:gd name="connsiteY592" fmla="*/ 803019 h 1104362"/>
                <a:gd name="connsiteX593" fmla="*/ 1794370 w 1882124"/>
                <a:gd name="connsiteY593" fmla="*/ 771616 h 1104362"/>
                <a:gd name="connsiteX594" fmla="*/ 1797399 w 1882124"/>
                <a:gd name="connsiteY594" fmla="*/ 739345 h 1104362"/>
                <a:gd name="connsiteX595" fmla="*/ 1800428 w 1882124"/>
                <a:gd name="connsiteY595" fmla="*/ 706341 h 1104362"/>
                <a:gd name="connsiteX596" fmla="*/ 1803447 w 1882124"/>
                <a:gd name="connsiteY596" fmla="*/ 672726 h 1104362"/>
                <a:gd name="connsiteX597" fmla="*/ 1806476 w 1882124"/>
                <a:gd name="connsiteY597" fmla="*/ 638635 h 1104362"/>
                <a:gd name="connsiteX598" fmla="*/ 1809505 w 1882124"/>
                <a:gd name="connsiteY598" fmla="*/ 604203 h 1104362"/>
                <a:gd name="connsiteX599" fmla="*/ 1812525 w 1882124"/>
                <a:gd name="connsiteY599" fmla="*/ 569566 h 1104362"/>
                <a:gd name="connsiteX600" fmla="*/ 1815554 w 1882124"/>
                <a:gd name="connsiteY600" fmla="*/ 534860 h 1104362"/>
                <a:gd name="connsiteX601" fmla="*/ 1818583 w 1882124"/>
                <a:gd name="connsiteY601" fmla="*/ 500223 h 1104362"/>
                <a:gd name="connsiteX602" fmla="*/ 1821602 w 1882124"/>
                <a:gd name="connsiteY602" fmla="*/ 465791 h 1104362"/>
                <a:gd name="connsiteX603" fmla="*/ 1824631 w 1882124"/>
                <a:gd name="connsiteY603" fmla="*/ 431699 h 1104362"/>
                <a:gd name="connsiteX604" fmla="*/ 1827660 w 1882124"/>
                <a:gd name="connsiteY604" fmla="*/ 398083 h 1104362"/>
                <a:gd name="connsiteX605" fmla="*/ 1830689 w 1882124"/>
                <a:gd name="connsiteY605" fmla="*/ 365075 h 1104362"/>
                <a:gd name="connsiteX606" fmla="*/ 1833708 w 1882124"/>
                <a:gd name="connsiteY606" fmla="*/ 332806 h 1104362"/>
                <a:gd name="connsiteX607" fmla="*/ 1836737 w 1882124"/>
                <a:gd name="connsiteY607" fmla="*/ 301402 h 1104362"/>
                <a:gd name="connsiteX608" fmla="*/ 1839766 w 1882124"/>
                <a:gd name="connsiteY608" fmla="*/ 270988 h 1104362"/>
                <a:gd name="connsiteX609" fmla="*/ 1842786 w 1882124"/>
                <a:gd name="connsiteY609" fmla="*/ 241685 h 1104362"/>
                <a:gd name="connsiteX610" fmla="*/ 1845815 w 1882124"/>
                <a:gd name="connsiteY610" fmla="*/ 213606 h 1104362"/>
                <a:gd name="connsiteX611" fmla="*/ 1848843 w 1882124"/>
                <a:gd name="connsiteY611" fmla="*/ 186862 h 1104362"/>
                <a:gd name="connsiteX612" fmla="*/ 1851863 w 1882124"/>
                <a:gd name="connsiteY612" fmla="*/ 161562 h 1104362"/>
                <a:gd name="connsiteX613" fmla="*/ 1854892 w 1882124"/>
                <a:gd name="connsiteY613" fmla="*/ 137803 h 1104362"/>
                <a:gd name="connsiteX614" fmla="*/ 1857921 w 1882124"/>
                <a:gd name="connsiteY614" fmla="*/ 115679 h 1104362"/>
                <a:gd name="connsiteX615" fmla="*/ 1860940 w 1882124"/>
                <a:gd name="connsiteY615" fmla="*/ 95278 h 1104362"/>
                <a:gd name="connsiteX616" fmla="*/ 1863969 w 1882124"/>
                <a:gd name="connsiteY616" fmla="*/ 76679 h 1104362"/>
                <a:gd name="connsiteX617" fmla="*/ 1866998 w 1882124"/>
                <a:gd name="connsiteY617" fmla="*/ 59958 h 1104362"/>
                <a:gd name="connsiteX618" fmla="*/ 1876076 w 1882124"/>
                <a:gd name="connsiteY618" fmla="*/ 21674 h 1104362"/>
                <a:gd name="connsiteX619" fmla="*/ 1882124 w 1882124"/>
                <a:gd name="connsiteY619" fmla="*/ 6535 h 1104362"/>
                <a:gd name="connsiteX0" fmla="*/ 0 w 1882124"/>
                <a:gd name="connsiteY0" fmla="*/ 552179 h 1104362"/>
                <a:gd name="connsiteX1" fmla="*/ 3026 w 1882124"/>
                <a:gd name="connsiteY1" fmla="*/ 552179 h 1104362"/>
                <a:gd name="connsiteX2" fmla="*/ 6051 w 1882124"/>
                <a:gd name="connsiteY2" fmla="*/ 552179 h 1104362"/>
                <a:gd name="connsiteX3" fmla="*/ 9077 w 1882124"/>
                <a:gd name="connsiteY3" fmla="*/ 552179 h 1104362"/>
                <a:gd name="connsiteX4" fmla="*/ 12103 w 1882124"/>
                <a:gd name="connsiteY4" fmla="*/ 552179 h 1104362"/>
                <a:gd name="connsiteX5" fmla="*/ 15129 w 1882124"/>
                <a:gd name="connsiteY5" fmla="*/ 552179 h 1104362"/>
                <a:gd name="connsiteX6" fmla="*/ 18156 w 1882124"/>
                <a:gd name="connsiteY6" fmla="*/ 552179 h 1104362"/>
                <a:gd name="connsiteX7" fmla="*/ 21182 w 1882124"/>
                <a:gd name="connsiteY7" fmla="*/ 552179 h 1104362"/>
                <a:gd name="connsiteX8" fmla="*/ 24207 w 1882124"/>
                <a:gd name="connsiteY8" fmla="*/ 552179 h 1104362"/>
                <a:gd name="connsiteX9" fmla="*/ 27233 w 1882124"/>
                <a:gd name="connsiteY9" fmla="*/ 552179 h 1104362"/>
                <a:gd name="connsiteX10" fmla="*/ 30259 w 1882124"/>
                <a:gd name="connsiteY10" fmla="*/ 552179 h 1104362"/>
                <a:gd name="connsiteX11" fmla="*/ 33285 w 1882124"/>
                <a:gd name="connsiteY11" fmla="*/ 552179 h 1104362"/>
                <a:gd name="connsiteX12" fmla="*/ 36311 w 1882124"/>
                <a:gd name="connsiteY12" fmla="*/ 552179 h 1104362"/>
                <a:gd name="connsiteX13" fmla="*/ 39337 w 1882124"/>
                <a:gd name="connsiteY13" fmla="*/ 552179 h 1104362"/>
                <a:gd name="connsiteX14" fmla="*/ 42362 w 1882124"/>
                <a:gd name="connsiteY14" fmla="*/ 552179 h 1104362"/>
                <a:gd name="connsiteX15" fmla="*/ 45389 w 1882124"/>
                <a:gd name="connsiteY15" fmla="*/ 552179 h 1104362"/>
                <a:gd name="connsiteX16" fmla="*/ 48415 w 1882124"/>
                <a:gd name="connsiteY16" fmla="*/ 552179 h 1104362"/>
                <a:gd name="connsiteX17" fmla="*/ 51441 w 1882124"/>
                <a:gd name="connsiteY17" fmla="*/ 552179 h 1104362"/>
                <a:gd name="connsiteX18" fmla="*/ 54467 w 1882124"/>
                <a:gd name="connsiteY18" fmla="*/ 552179 h 1104362"/>
                <a:gd name="connsiteX19" fmla="*/ 57492 w 1882124"/>
                <a:gd name="connsiteY19" fmla="*/ 552179 h 1104362"/>
                <a:gd name="connsiteX20" fmla="*/ 60518 w 1882124"/>
                <a:gd name="connsiteY20" fmla="*/ 552179 h 1104362"/>
                <a:gd name="connsiteX21" fmla="*/ 63544 w 1882124"/>
                <a:gd name="connsiteY21" fmla="*/ 552179 h 1104362"/>
                <a:gd name="connsiteX22" fmla="*/ 66570 w 1882124"/>
                <a:gd name="connsiteY22" fmla="*/ 552179 h 1104362"/>
                <a:gd name="connsiteX23" fmla="*/ 69596 w 1882124"/>
                <a:gd name="connsiteY23" fmla="*/ 552179 h 1104362"/>
                <a:gd name="connsiteX24" fmla="*/ 72622 w 1882124"/>
                <a:gd name="connsiteY24" fmla="*/ 552179 h 1104362"/>
                <a:gd name="connsiteX25" fmla="*/ 75648 w 1882124"/>
                <a:gd name="connsiteY25" fmla="*/ 552179 h 1104362"/>
                <a:gd name="connsiteX26" fmla="*/ 78674 w 1882124"/>
                <a:gd name="connsiteY26" fmla="*/ 552179 h 1104362"/>
                <a:gd name="connsiteX27" fmla="*/ 81700 w 1882124"/>
                <a:gd name="connsiteY27" fmla="*/ 552179 h 1104362"/>
                <a:gd name="connsiteX28" fmla="*/ 84726 w 1882124"/>
                <a:gd name="connsiteY28" fmla="*/ 552179 h 1104362"/>
                <a:gd name="connsiteX29" fmla="*/ 87752 w 1882124"/>
                <a:gd name="connsiteY29" fmla="*/ 552179 h 1104362"/>
                <a:gd name="connsiteX30" fmla="*/ 90778 w 1882124"/>
                <a:gd name="connsiteY30" fmla="*/ 552179 h 1104362"/>
                <a:gd name="connsiteX31" fmla="*/ 93803 w 1882124"/>
                <a:gd name="connsiteY31" fmla="*/ 552179 h 1104362"/>
                <a:gd name="connsiteX32" fmla="*/ 96829 w 1882124"/>
                <a:gd name="connsiteY32" fmla="*/ 552179 h 1104362"/>
                <a:gd name="connsiteX33" fmla="*/ 99855 w 1882124"/>
                <a:gd name="connsiteY33" fmla="*/ 552179 h 1104362"/>
                <a:gd name="connsiteX34" fmla="*/ 102881 w 1882124"/>
                <a:gd name="connsiteY34" fmla="*/ 552179 h 1104362"/>
                <a:gd name="connsiteX35" fmla="*/ 105907 w 1882124"/>
                <a:gd name="connsiteY35" fmla="*/ 552179 h 1104362"/>
                <a:gd name="connsiteX36" fmla="*/ 108933 w 1882124"/>
                <a:gd name="connsiteY36" fmla="*/ 552179 h 1104362"/>
                <a:gd name="connsiteX37" fmla="*/ 111959 w 1882124"/>
                <a:gd name="connsiteY37" fmla="*/ 552179 h 1104362"/>
                <a:gd name="connsiteX38" fmla="*/ 114985 w 1882124"/>
                <a:gd name="connsiteY38" fmla="*/ 552179 h 1104362"/>
                <a:gd name="connsiteX39" fmla="*/ 118011 w 1882124"/>
                <a:gd name="connsiteY39" fmla="*/ 552179 h 1104362"/>
                <a:gd name="connsiteX40" fmla="*/ 121037 w 1882124"/>
                <a:gd name="connsiteY40" fmla="*/ 552179 h 1104362"/>
                <a:gd name="connsiteX41" fmla="*/ 124063 w 1882124"/>
                <a:gd name="connsiteY41" fmla="*/ 552179 h 1104362"/>
                <a:gd name="connsiteX42" fmla="*/ 127088 w 1882124"/>
                <a:gd name="connsiteY42" fmla="*/ 552179 h 1104362"/>
                <a:gd name="connsiteX43" fmla="*/ 130114 w 1882124"/>
                <a:gd name="connsiteY43" fmla="*/ 552179 h 1104362"/>
                <a:gd name="connsiteX44" fmla="*/ 133140 w 1882124"/>
                <a:gd name="connsiteY44" fmla="*/ 552179 h 1104362"/>
                <a:gd name="connsiteX45" fmla="*/ 136167 w 1882124"/>
                <a:gd name="connsiteY45" fmla="*/ 552179 h 1104362"/>
                <a:gd name="connsiteX46" fmla="*/ 139193 w 1882124"/>
                <a:gd name="connsiteY46" fmla="*/ 552179 h 1104362"/>
                <a:gd name="connsiteX47" fmla="*/ 142218 w 1882124"/>
                <a:gd name="connsiteY47" fmla="*/ 552179 h 1104362"/>
                <a:gd name="connsiteX48" fmla="*/ 145244 w 1882124"/>
                <a:gd name="connsiteY48" fmla="*/ 552179 h 1104362"/>
                <a:gd name="connsiteX49" fmla="*/ 148270 w 1882124"/>
                <a:gd name="connsiteY49" fmla="*/ 552179 h 1104362"/>
                <a:gd name="connsiteX50" fmla="*/ 151296 w 1882124"/>
                <a:gd name="connsiteY50" fmla="*/ 552179 h 1104362"/>
                <a:gd name="connsiteX51" fmla="*/ 154322 w 1882124"/>
                <a:gd name="connsiteY51" fmla="*/ 552179 h 1104362"/>
                <a:gd name="connsiteX52" fmla="*/ 157348 w 1882124"/>
                <a:gd name="connsiteY52" fmla="*/ 552179 h 1104362"/>
                <a:gd name="connsiteX53" fmla="*/ 160373 w 1882124"/>
                <a:gd name="connsiteY53" fmla="*/ 552179 h 1104362"/>
                <a:gd name="connsiteX54" fmla="*/ 163399 w 1882124"/>
                <a:gd name="connsiteY54" fmla="*/ 552179 h 1104362"/>
                <a:gd name="connsiteX55" fmla="*/ 166426 w 1882124"/>
                <a:gd name="connsiteY55" fmla="*/ 552179 h 1104362"/>
                <a:gd name="connsiteX56" fmla="*/ 169452 w 1882124"/>
                <a:gd name="connsiteY56" fmla="*/ 552179 h 1104362"/>
                <a:gd name="connsiteX57" fmla="*/ 172478 w 1882124"/>
                <a:gd name="connsiteY57" fmla="*/ 552179 h 1104362"/>
                <a:gd name="connsiteX58" fmla="*/ 175504 w 1882124"/>
                <a:gd name="connsiteY58" fmla="*/ 552179 h 1104362"/>
                <a:gd name="connsiteX59" fmla="*/ 178529 w 1882124"/>
                <a:gd name="connsiteY59" fmla="*/ 552179 h 1104362"/>
                <a:gd name="connsiteX60" fmla="*/ 181555 w 1882124"/>
                <a:gd name="connsiteY60" fmla="*/ 552179 h 1104362"/>
                <a:gd name="connsiteX61" fmla="*/ 184581 w 1882124"/>
                <a:gd name="connsiteY61" fmla="*/ 552179 h 1104362"/>
                <a:gd name="connsiteX62" fmla="*/ 187607 w 1882124"/>
                <a:gd name="connsiteY62" fmla="*/ 552179 h 1104362"/>
                <a:gd name="connsiteX63" fmla="*/ 190633 w 1882124"/>
                <a:gd name="connsiteY63" fmla="*/ 552179 h 1104362"/>
                <a:gd name="connsiteX64" fmla="*/ 193659 w 1882124"/>
                <a:gd name="connsiteY64" fmla="*/ 552179 h 1104362"/>
                <a:gd name="connsiteX65" fmla="*/ 196685 w 1882124"/>
                <a:gd name="connsiteY65" fmla="*/ 552179 h 1104362"/>
                <a:gd name="connsiteX66" fmla="*/ 199711 w 1882124"/>
                <a:gd name="connsiteY66" fmla="*/ 552179 h 1104362"/>
                <a:gd name="connsiteX67" fmla="*/ 202737 w 1882124"/>
                <a:gd name="connsiteY67" fmla="*/ 552179 h 1104362"/>
                <a:gd name="connsiteX68" fmla="*/ 205763 w 1882124"/>
                <a:gd name="connsiteY68" fmla="*/ 552179 h 1104362"/>
                <a:gd name="connsiteX69" fmla="*/ 208789 w 1882124"/>
                <a:gd name="connsiteY69" fmla="*/ 552179 h 1104362"/>
                <a:gd name="connsiteX70" fmla="*/ 211814 w 1882124"/>
                <a:gd name="connsiteY70" fmla="*/ 552179 h 1104362"/>
                <a:gd name="connsiteX71" fmla="*/ 214840 w 1882124"/>
                <a:gd name="connsiteY71" fmla="*/ 552179 h 1104362"/>
                <a:gd name="connsiteX72" fmla="*/ 217866 w 1882124"/>
                <a:gd name="connsiteY72" fmla="*/ 552179 h 1104362"/>
                <a:gd name="connsiteX73" fmla="*/ 220892 w 1882124"/>
                <a:gd name="connsiteY73" fmla="*/ 552179 h 1104362"/>
                <a:gd name="connsiteX74" fmla="*/ 223918 w 1882124"/>
                <a:gd name="connsiteY74" fmla="*/ 552179 h 1104362"/>
                <a:gd name="connsiteX75" fmla="*/ 226945 w 1882124"/>
                <a:gd name="connsiteY75" fmla="*/ 552179 h 1104362"/>
                <a:gd name="connsiteX76" fmla="*/ 229970 w 1882124"/>
                <a:gd name="connsiteY76" fmla="*/ 552179 h 1104362"/>
                <a:gd name="connsiteX77" fmla="*/ 232996 w 1882124"/>
                <a:gd name="connsiteY77" fmla="*/ 552179 h 1104362"/>
                <a:gd name="connsiteX78" fmla="*/ 236022 w 1882124"/>
                <a:gd name="connsiteY78" fmla="*/ 552179 h 1104362"/>
                <a:gd name="connsiteX79" fmla="*/ 239048 w 1882124"/>
                <a:gd name="connsiteY79" fmla="*/ 552179 h 1104362"/>
                <a:gd name="connsiteX80" fmla="*/ 242074 w 1882124"/>
                <a:gd name="connsiteY80" fmla="*/ 552179 h 1104362"/>
                <a:gd name="connsiteX81" fmla="*/ 245099 w 1882124"/>
                <a:gd name="connsiteY81" fmla="*/ 552179 h 1104362"/>
                <a:gd name="connsiteX82" fmla="*/ 248125 w 1882124"/>
                <a:gd name="connsiteY82" fmla="*/ 552179 h 1104362"/>
                <a:gd name="connsiteX83" fmla="*/ 251151 w 1882124"/>
                <a:gd name="connsiteY83" fmla="*/ 552179 h 1104362"/>
                <a:gd name="connsiteX84" fmla="*/ 254177 w 1882124"/>
                <a:gd name="connsiteY84" fmla="*/ 552179 h 1104362"/>
                <a:gd name="connsiteX85" fmla="*/ 257204 w 1882124"/>
                <a:gd name="connsiteY85" fmla="*/ 552179 h 1104362"/>
                <a:gd name="connsiteX86" fmla="*/ 260230 w 1882124"/>
                <a:gd name="connsiteY86" fmla="*/ 552179 h 1104362"/>
                <a:gd name="connsiteX87" fmla="*/ 263255 w 1882124"/>
                <a:gd name="connsiteY87" fmla="*/ 552179 h 1104362"/>
                <a:gd name="connsiteX88" fmla="*/ 266281 w 1882124"/>
                <a:gd name="connsiteY88" fmla="*/ 552179 h 1104362"/>
                <a:gd name="connsiteX89" fmla="*/ 269307 w 1882124"/>
                <a:gd name="connsiteY89" fmla="*/ 552179 h 1104362"/>
                <a:gd name="connsiteX90" fmla="*/ 272333 w 1882124"/>
                <a:gd name="connsiteY90" fmla="*/ 552179 h 1104362"/>
                <a:gd name="connsiteX91" fmla="*/ 275359 w 1882124"/>
                <a:gd name="connsiteY91" fmla="*/ 552179 h 1104362"/>
                <a:gd name="connsiteX92" fmla="*/ 278385 w 1882124"/>
                <a:gd name="connsiteY92" fmla="*/ 552179 h 1104362"/>
                <a:gd name="connsiteX93" fmla="*/ 281410 w 1882124"/>
                <a:gd name="connsiteY93" fmla="*/ 552179 h 1104362"/>
                <a:gd name="connsiteX94" fmla="*/ 284437 w 1882124"/>
                <a:gd name="connsiteY94" fmla="*/ 552179 h 1104362"/>
                <a:gd name="connsiteX95" fmla="*/ 287463 w 1882124"/>
                <a:gd name="connsiteY95" fmla="*/ 552179 h 1104362"/>
                <a:gd name="connsiteX96" fmla="*/ 290489 w 1882124"/>
                <a:gd name="connsiteY96" fmla="*/ 552179 h 1104362"/>
                <a:gd name="connsiteX97" fmla="*/ 293515 w 1882124"/>
                <a:gd name="connsiteY97" fmla="*/ 552179 h 1104362"/>
                <a:gd name="connsiteX98" fmla="*/ 296540 w 1882124"/>
                <a:gd name="connsiteY98" fmla="*/ 552179 h 1104362"/>
                <a:gd name="connsiteX99" fmla="*/ 299566 w 1882124"/>
                <a:gd name="connsiteY99" fmla="*/ 552179 h 1104362"/>
                <a:gd name="connsiteX100" fmla="*/ 302592 w 1882124"/>
                <a:gd name="connsiteY100" fmla="*/ 534826 h 1104362"/>
                <a:gd name="connsiteX101" fmla="*/ 305618 w 1882124"/>
                <a:gd name="connsiteY101" fmla="*/ 500188 h 1104362"/>
                <a:gd name="connsiteX102" fmla="*/ 308644 w 1882124"/>
                <a:gd name="connsiteY102" fmla="*/ 465756 h 1104362"/>
                <a:gd name="connsiteX103" fmla="*/ 311670 w 1882124"/>
                <a:gd name="connsiteY103" fmla="*/ 431665 h 1104362"/>
                <a:gd name="connsiteX104" fmla="*/ 314695 w 1882124"/>
                <a:gd name="connsiteY104" fmla="*/ 398050 h 1104362"/>
                <a:gd name="connsiteX105" fmla="*/ 317722 w 1882124"/>
                <a:gd name="connsiteY105" fmla="*/ 365043 h 1104362"/>
                <a:gd name="connsiteX106" fmla="*/ 320748 w 1882124"/>
                <a:gd name="connsiteY106" fmla="*/ 332774 h 1104362"/>
                <a:gd name="connsiteX107" fmla="*/ 323774 w 1882124"/>
                <a:gd name="connsiteY107" fmla="*/ 301372 h 1104362"/>
                <a:gd name="connsiteX108" fmla="*/ 326800 w 1882124"/>
                <a:gd name="connsiteY108" fmla="*/ 270959 h 1104362"/>
                <a:gd name="connsiteX109" fmla="*/ 329826 w 1882124"/>
                <a:gd name="connsiteY109" fmla="*/ 241656 h 1104362"/>
                <a:gd name="connsiteX110" fmla="*/ 332851 w 1882124"/>
                <a:gd name="connsiteY110" fmla="*/ 213578 h 1104362"/>
                <a:gd name="connsiteX111" fmla="*/ 335877 w 1882124"/>
                <a:gd name="connsiteY111" fmla="*/ 186837 h 1104362"/>
                <a:gd name="connsiteX112" fmla="*/ 338903 w 1882124"/>
                <a:gd name="connsiteY112" fmla="*/ 161537 h 1104362"/>
                <a:gd name="connsiteX113" fmla="*/ 341929 w 1882124"/>
                <a:gd name="connsiteY113" fmla="*/ 137780 h 1104362"/>
                <a:gd name="connsiteX114" fmla="*/ 344955 w 1882124"/>
                <a:gd name="connsiteY114" fmla="*/ 115657 h 1104362"/>
                <a:gd name="connsiteX115" fmla="*/ 347982 w 1882124"/>
                <a:gd name="connsiteY115" fmla="*/ 95258 h 1104362"/>
                <a:gd name="connsiteX116" fmla="*/ 351007 w 1882124"/>
                <a:gd name="connsiteY116" fmla="*/ 76662 h 1104362"/>
                <a:gd name="connsiteX117" fmla="*/ 354033 w 1882124"/>
                <a:gd name="connsiteY117" fmla="*/ 59942 h 1104362"/>
                <a:gd name="connsiteX118" fmla="*/ 357059 w 1882124"/>
                <a:gd name="connsiteY118" fmla="*/ 45165 h 1104362"/>
                <a:gd name="connsiteX119" fmla="*/ 360085 w 1882124"/>
                <a:gd name="connsiteY119" fmla="*/ 32389 h 1104362"/>
                <a:gd name="connsiteX120" fmla="*/ 363111 w 1882124"/>
                <a:gd name="connsiteY120" fmla="*/ 21665 h 1104362"/>
                <a:gd name="connsiteX121" fmla="*/ 366136 w 1882124"/>
                <a:gd name="connsiteY121" fmla="*/ 13033 h 1104362"/>
                <a:gd name="connsiteX122" fmla="*/ 369162 w 1882124"/>
                <a:gd name="connsiteY122" fmla="*/ 6530 h 1104362"/>
                <a:gd name="connsiteX123" fmla="*/ 372188 w 1882124"/>
                <a:gd name="connsiteY123" fmla="*/ 2180 h 1104362"/>
                <a:gd name="connsiteX124" fmla="*/ 375214 w 1882124"/>
                <a:gd name="connsiteY124" fmla="*/ 1 h 1104362"/>
                <a:gd name="connsiteX125" fmla="*/ 378241 w 1882124"/>
                <a:gd name="connsiteY125" fmla="*/ 1 h 1104362"/>
                <a:gd name="connsiteX126" fmla="*/ 381267 w 1882124"/>
                <a:gd name="connsiteY126" fmla="*/ 2180 h 1104362"/>
                <a:gd name="connsiteX127" fmla="*/ 384292 w 1882124"/>
                <a:gd name="connsiteY127" fmla="*/ 6530 h 1104362"/>
                <a:gd name="connsiteX128" fmla="*/ 387318 w 1882124"/>
                <a:gd name="connsiteY128" fmla="*/ 13033 h 1104362"/>
                <a:gd name="connsiteX129" fmla="*/ 390344 w 1882124"/>
                <a:gd name="connsiteY129" fmla="*/ 21665 h 1104362"/>
                <a:gd name="connsiteX130" fmla="*/ 393370 w 1882124"/>
                <a:gd name="connsiteY130" fmla="*/ 32389 h 1104362"/>
                <a:gd name="connsiteX131" fmla="*/ 396396 w 1882124"/>
                <a:gd name="connsiteY131" fmla="*/ 45165 h 1104362"/>
                <a:gd name="connsiteX132" fmla="*/ 399421 w 1882124"/>
                <a:gd name="connsiteY132" fmla="*/ 59942 h 1104362"/>
                <a:gd name="connsiteX133" fmla="*/ 402447 w 1882124"/>
                <a:gd name="connsiteY133" fmla="*/ 76662 h 1104362"/>
                <a:gd name="connsiteX134" fmla="*/ 405474 w 1882124"/>
                <a:gd name="connsiteY134" fmla="*/ 95258 h 1104362"/>
                <a:gd name="connsiteX135" fmla="*/ 408500 w 1882124"/>
                <a:gd name="connsiteY135" fmla="*/ 115657 h 1104362"/>
                <a:gd name="connsiteX136" fmla="*/ 411526 w 1882124"/>
                <a:gd name="connsiteY136" fmla="*/ 137780 h 1104362"/>
                <a:gd name="connsiteX137" fmla="*/ 414552 w 1882124"/>
                <a:gd name="connsiteY137" fmla="*/ 161537 h 1104362"/>
                <a:gd name="connsiteX138" fmla="*/ 417577 w 1882124"/>
                <a:gd name="connsiteY138" fmla="*/ 186837 h 1104362"/>
                <a:gd name="connsiteX139" fmla="*/ 420603 w 1882124"/>
                <a:gd name="connsiteY139" fmla="*/ 213578 h 1104362"/>
                <a:gd name="connsiteX140" fmla="*/ 423629 w 1882124"/>
                <a:gd name="connsiteY140" fmla="*/ 241656 h 1104362"/>
                <a:gd name="connsiteX141" fmla="*/ 426655 w 1882124"/>
                <a:gd name="connsiteY141" fmla="*/ 270959 h 1104362"/>
                <a:gd name="connsiteX142" fmla="*/ 429681 w 1882124"/>
                <a:gd name="connsiteY142" fmla="*/ 301372 h 1104362"/>
                <a:gd name="connsiteX143" fmla="*/ 432707 w 1882124"/>
                <a:gd name="connsiteY143" fmla="*/ 332774 h 1104362"/>
                <a:gd name="connsiteX144" fmla="*/ 435733 w 1882124"/>
                <a:gd name="connsiteY144" fmla="*/ 365043 h 1104362"/>
                <a:gd name="connsiteX145" fmla="*/ 438759 w 1882124"/>
                <a:gd name="connsiteY145" fmla="*/ 398050 h 1104362"/>
                <a:gd name="connsiteX146" fmla="*/ 441785 w 1882124"/>
                <a:gd name="connsiteY146" fmla="*/ 431665 h 1104362"/>
                <a:gd name="connsiteX147" fmla="*/ 444811 w 1882124"/>
                <a:gd name="connsiteY147" fmla="*/ 465756 h 1104362"/>
                <a:gd name="connsiteX148" fmla="*/ 447837 w 1882124"/>
                <a:gd name="connsiteY148" fmla="*/ 500188 h 1104362"/>
                <a:gd name="connsiteX149" fmla="*/ 450863 w 1882124"/>
                <a:gd name="connsiteY149" fmla="*/ 534826 h 1104362"/>
                <a:gd name="connsiteX150" fmla="*/ 453888 w 1882124"/>
                <a:gd name="connsiteY150" fmla="*/ 569531 h 1104362"/>
                <a:gd name="connsiteX151" fmla="*/ 456914 w 1882124"/>
                <a:gd name="connsiteY151" fmla="*/ 604169 h 1104362"/>
                <a:gd name="connsiteX152" fmla="*/ 459940 w 1882124"/>
                <a:gd name="connsiteY152" fmla="*/ 638601 h 1104362"/>
                <a:gd name="connsiteX153" fmla="*/ 462966 w 1882124"/>
                <a:gd name="connsiteY153" fmla="*/ 672692 h 1104362"/>
                <a:gd name="connsiteX154" fmla="*/ 465992 w 1882124"/>
                <a:gd name="connsiteY154" fmla="*/ 706312 h 1104362"/>
                <a:gd name="connsiteX155" fmla="*/ 469018 w 1882124"/>
                <a:gd name="connsiteY155" fmla="*/ 739316 h 1104362"/>
                <a:gd name="connsiteX156" fmla="*/ 472044 w 1882124"/>
                <a:gd name="connsiteY156" fmla="*/ 771587 h 1104362"/>
                <a:gd name="connsiteX157" fmla="*/ 475070 w 1882124"/>
                <a:gd name="connsiteY157" fmla="*/ 802981 h 1104362"/>
                <a:gd name="connsiteX158" fmla="*/ 478096 w 1882124"/>
                <a:gd name="connsiteY158" fmla="*/ 833395 h 1104362"/>
                <a:gd name="connsiteX159" fmla="*/ 481122 w 1882124"/>
                <a:gd name="connsiteY159" fmla="*/ 862703 h 1104362"/>
                <a:gd name="connsiteX160" fmla="*/ 484149 w 1882124"/>
                <a:gd name="connsiteY160" fmla="*/ 890783 h 1104362"/>
                <a:gd name="connsiteX161" fmla="*/ 487178 w 1882124"/>
                <a:gd name="connsiteY161" fmla="*/ 917519 h 1104362"/>
                <a:gd name="connsiteX162" fmla="*/ 490197 w 1882124"/>
                <a:gd name="connsiteY162" fmla="*/ 942818 h 1104362"/>
                <a:gd name="connsiteX163" fmla="*/ 493226 w 1882124"/>
                <a:gd name="connsiteY163" fmla="*/ 966573 h 1104362"/>
                <a:gd name="connsiteX164" fmla="*/ 496255 w 1882124"/>
                <a:gd name="connsiteY164" fmla="*/ 988700 h 1104362"/>
                <a:gd name="connsiteX165" fmla="*/ 499275 w 1882124"/>
                <a:gd name="connsiteY165" fmla="*/ 1009102 h 1104362"/>
                <a:gd name="connsiteX166" fmla="*/ 502304 w 1882124"/>
                <a:gd name="connsiteY166" fmla="*/ 1027695 h 1104362"/>
                <a:gd name="connsiteX167" fmla="*/ 505333 w 1882124"/>
                <a:gd name="connsiteY167" fmla="*/ 1044412 h 1104362"/>
                <a:gd name="connsiteX168" fmla="*/ 508352 w 1882124"/>
                <a:gd name="connsiteY168" fmla="*/ 1059194 h 1104362"/>
                <a:gd name="connsiteX169" fmla="*/ 511381 w 1882124"/>
                <a:gd name="connsiteY169" fmla="*/ 1071967 h 1104362"/>
                <a:gd name="connsiteX170" fmla="*/ 514410 w 1882124"/>
                <a:gd name="connsiteY170" fmla="*/ 1082692 h 1104362"/>
                <a:gd name="connsiteX171" fmla="*/ 517429 w 1882124"/>
                <a:gd name="connsiteY171" fmla="*/ 1091322 h 1104362"/>
                <a:gd name="connsiteX172" fmla="*/ 520458 w 1882124"/>
                <a:gd name="connsiteY172" fmla="*/ 1097828 h 1104362"/>
                <a:gd name="connsiteX173" fmla="*/ 523487 w 1882124"/>
                <a:gd name="connsiteY173" fmla="*/ 1102181 h 1104362"/>
                <a:gd name="connsiteX174" fmla="*/ 526507 w 1882124"/>
                <a:gd name="connsiteY174" fmla="*/ 1104352 h 1104362"/>
                <a:gd name="connsiteX175" fmla="*/ 529536 w 1882124"/>
                <a:gd name="connsiteY175" fmla="*/ 1104352 h 1104362"/>
                <a:gd name="connsiteX176" fmla="*/ 532565 w 1882124"/>
                <a:gd name="connsiteY176" fmla="*/ 1102181 h 1104362"/>
                <a:gd name="connsiteX177" fmla="*/ 535594 w 1882124"/>
                <a:gd name="connsiteY177" fmla="*/ 1097828 h 1104362"/>
                <a:gd name="connsiteX178" fmla="*/ 538613 w 1882124"/>
                <a:gd name="connsiteY178" fmla="*/ 1091322 h 1104362"/>
                <a:gd name="connsiteX179" fmla="*/ 541642 w 1882124"/>
                <a:gd name="connsiteY179" fmla="*/ 1082692 h 1104362"/>
                <a:gd name="connsiteX180" fmla="*/ 544671 w 1882124"/>
                <a:gd name="connsiteY180" fmla="*/ 1071967 h 1104362"/>
                <a:gd name="connsiteX181" fmla="*/ 547690 w 1882124"/>
                <a:gd name="connsiteY181" fmla="*/ 1059194 h 1104362"/>
                <a:gd name="connsiteX182" fmla="*/ 550719 w 1882124"/>
                <a:gd name="connsiteY182" fmla="*/ 1044412 h 1104362"/>
                <a:gd name="connsiteX183" fmla="*/ 553739 w 1882124"/>
                <a:gd name="connsiteY183" fmla="*/ 1027695 h 1104362"/>
                <a:gd name="connsiteX184" fmla="*/ 556768 w 1882124"/>
                <a:gd name="connsiteY184" fmla="*/ 1009102 h 1104362"/>
                <a:gd name="connsiteX185" fmla="*/ 559797 w 1882124"/>
                <a:gd name="connsiteY185" fmla="*/ 988700 h 1104362"/>
                <a:gd name="connsiteX186" fmla="*/ 562826 w 1882124"/>
                <a:gd name="connsiteY186" fmla="*/ 966573 h 1104362"/>
                <a:gd name="connsiteX187" fmla="*/ 565845 w 1882124"/>
                <a:gd name="connsiteY187" fmla="*/ 942818 h 1104362"/>
                <a:gd name="connsiteX188" fmla="*/ 568874 w 1882124"/>
                <a:gd name="connsiteY188" fmla="*/ 917519 h 1104362"/>
                <a:gd name="connsiteX189" fmla="*/ 571903 w 1882124"/>
                <a:gd name="connsiteY189" fmla="*/ 890783 h 1104362"/>
                <a:gd name="connsiteX190" fmla="*/ 574922 w 1882124"/>
                <a:gd name="connsiteY190" fmla="*/ 862703 h 1104362"/>
                <a:gd name="connsiteX191" fmla="*/ 577951 w 1882124"/>
                <a:gd name="connsiteY191" fmla="*/ 833395 h 1104362"/>
                <a:gd name="connsiteX192" fmla="*/ 580980 w 1882124"/>
                <a:gd name="connsiteY192" fmla="*/ 802981 h 1104362"/>
                <a:gd name="connsiteX193" fmla="*/ 584000 w 1882124"/>
                <a:gd name="connsiteY193" fmla="*/ 771587 h 1104362"/>
                <a:gd name="connsiteX194" fmla="*/ 587029 w 1882124"/>
                <a:gd name="connsiteY194" fmla="*/ 739316 h 1104362"/>
                <a:gd name="connsiteX195" fmla="*/ 590058 w 1882124"/>
                <a:gd name="connsiteY195" fmla="*/ 706312 h 1104362"/>
                <a:gd name="connsiteX196" fmla="*/ 593077 w 1882124"/>
                <a:gd name="connsiteY196" fmla="*/ 672692 h 1104362"/>
                <a:gd name="connsiteX197" fmla="*/ 596106 w 1882124"/>
                <a:gd name="connsiteY197" fmla="*/ 638601 h 1104362"/>
                <a:gd name="connsiteX198" fmla="*/ 599135 w 1882124"/>
                <a:gd name="connsiteY198" fmla="*/ 604169 h 1104362"/>
                <a:gd name="connsiteX199" fmla="*/ 602154 w 1882124"/>
                <a:gd name="connsiteY199" fmla="*/ 569531 h 1104362"/>
                <a:gd name="connsiteX200" fmla="*/ 605183 w 1882124"/>
                <a:gd name="connsiteY200" fmla="*/ 534826 h 1104362"/>
                <a:gd name="connsiteX201" fmla="*/ 608212 w 1882124"/>
                <a:gd name="connsiteY201" fmla="*/ 500188 h 1104362"/>
                <a:gd name="connsiteX202" fmla="*/ 611241 w 1882124"/>
                <a:gd name="connsiteY202" fmla="*/ 465756 h 1104362"/>
                <a:gd name="connsiteX203" fmla="*/ 614261 w 1882124"/>
                <a:gd name="connsiteY203" fmla="*/ 431665 h 1104362"/>
                <a:gd name="connsiteX204" fmla="*/ 617290 w 1882124"/>
                <a:gd name="connsiteY204" fmla="*/ 398050 h 1104362"/>
                <a:gd name="connsiteX205" fmla="*/ 620318 w 1882124"/>
                <a:gd name="connsiteY205" fmla="*/ 365043 h 1104362"/>
                <a:gd name="connsiteX206" fmla="*/ 623338 w 1882124"/>
                <a:gd name="connsiteY206" fmla="*/ 332774 h 1104362"/>
                <a:gd name="connsiteX207" fmla="*/ 626367 w 1882124"/>
                <a:gd name="connsiteY207" fmla="*/ 301372 h 1104362"/>
                <a:gd name="connsiteX208" fmla="*/ 629396 w 1882124"/>
                <a:gd name="connsiteY208" fmla="*/ 270959 h 1104362"/>
                <a:gd name="connsiteX209" fmla="*/ 632415 w 1882124"/>
                <a:gd name="connsiteY209" fmla="*/ 241656 h 1104362"/>
                <a:gd name="connsiteX210" fmla="*/ 635444 w 1882124"/>
                <a:gd name="connsiteY210" fmla="*/ 213578 h 1104362"/>
                <a:gd name="connsiteX211" fmla="*/ 638473 w 1882124"/>
                <a:gd name="connsiteY211" fmla="*/ 186837 h 1104362"/>
                <a:gd name="connsiteX212" fmla="*/ 641493 w 1882124"/>
                <a:gd name="connsiteY212" fmla="*/ 161537 h 1104362"/>
                <a:gd name="connsiteX213" fmla="*/ 644522 w 1882124"/>
                <a:gd name="connsiteY213" fmla="*/ 137780 h 1104362"/>
                <a:gd name="connsiteX214" fmla="*/ 647550 w 1882124"/>
                <a:gd name="connsiteY214" fmla="*/ 115657 h 1104362"/>
                <a:gd name="connsiteX215" fmla="*/ 650570 w 1882124"/>
                <a:gd name="connsiteY215" fmla="*/ 95258 h 1104362"/>
                <a:gd name="connsiteX216" fmla="*/ 653599 w 1882124"/>
                <a:gd name="connsiteY216" fmla="*/ 76662 h 1104362"/>
                <a:gd name="connsiteX217" fmla="*/ 656628 w 1882124"/>
                <a:gd name="connsiteY217" fmla="*/ 59942 h 1104362"/>
                <a:gd name="connsiteX218" fmla="*/ 659647 w 1882124"/>
                <a:gd name="connsiteY218" fmla="*/ 45165 h 1104362"/>
                <a:gd name="connsiteX219" fmla="*/ 662676 w 1882124"/>
                <a:gd name="connsiteY219" fmla="*/ 32389 h 1104362"/>
                <a:gd name="connsiteX220" fmla="*/ 665705 w 1882124"/>
                <a:gd name="connsiteY220" fmla="*/ 21665 h 1104362"/>
                <a:gd name="connsiteX221" fmla="*/ 668725 w 1882124"/>
                <a:gd name="connsiteY221" fmla="*/ 13033 h 1104362"/>
                <a:gd name="connsiteX222" fmla="*/ 671754 w 1882124"/>
                <a:gd name="connsiteY222" fmla="*/ 6530 h 1104362"/>
                <a:gd name="connsiteX223" fmla="*/ 674782 w 1882124"/>
                <a:gd name="connsiteY223" fmla="*/ 2180 h 1104362"/>
                <a:gd name="connsiteX224" fmla="*/ 677811 w 1882124"/>
                <a:gd name="connsiteY224" fmla="*/ 1 h 1104362"/>
                <a:gd name="connsiteX225" fmla="*/ 680831 w 1882124"/>
                <a:gd name="connsiteY225" fmla="*/ 1 h 1104362"/>
                <a:gd name="connsiteX226" fmla="*/ 683860 w 1882124"/>
                <a:gd name="connsiteY226" fmla="*/ 2180 h 1104362"/>
                <a:gd name="connsiteX227" fmla="*/ 686889 w 1882124"/>
                <a:gd name="connsiteY227" fmla="*/ 6530 h 1104362"/>
                <a:gd name="connsiteX228" fmla="*/ 689908 w 1882124"/>
                <a:gd name="connsiteY228" fmla="*/ 13033 h 1104362"/>
                <a:gd name="connsiteX229" fmla="*/ 692937 w 1882124"/>
                <a:gd name="connsiteY229" fmla="*/ 21665 h 1104362"/>
                <a:gd name="connsiteX230" fmla="*/ 695966 w 1882124"/>
                <a:gd name="connsiteY230" fmla="*/ 32389 h 1104362"/>
                <a:gd name="connsiteX231" fmla="*/ 698985 w 1882124"/>
                <a:gd name="connsiteY231" fmla="*/ 45165 h 1104362"/>
                <a:gd name="connsiteX232" fmla="*/ 702014 w 1882124"/>
                <a:gd name="connsiteY232" fmla="*/ 59942 h 1104362"/>
                <a:gd name="connsiteX233" fmla="*/ 705043 w 1882124"/>
                <a:gd name="connsiteY233" fmla="*/ 76662 h 1104362"/>
                <a:gd name="connsiteX234" fmla="*/ 708063 w 1882124"/>
                <a:gd name="connsiteY234" fmla="*/ 95258 h 1104362"/>
                <a:gd name="connsiteX235" fmla="*/ 711092 w 1882124"/>
                <a:gd name="connsiteY235" fmla="*/ 115657 h 1104362"/>
                <a:gd name="connsiteX236" fmla="*/ 714121 w 1882124"/>
                <a:gd name="connsiteY236" fmla="*/ 137780 h 1104362"/>
                <a:gd name="connsiteX237" fmla="*/ 717140 w 1882124"/>
                <a:gd name="connsiteY237" fmla="*/ 161537 h 1104362"/>
                <a:gd name="connsiteX238" fmla="*/ 720169 w 1882124"/>
                <a:gd name="connsiteY238" fmla="*/ 186837 h 1104362"/>
                <a:gd name="connsiteX239" fmla="*/ 723198 w 1882124"/>
                <a:gd name="connsiteY239" fmla="*/ 213578 h 1104362"/>
                <a:gd name="connsiteX240" fmla="*/ 726217 w 1882124"/>
                <a:gd name="connsiteY240" fmla="*/ 241656 h 1104362"/>
                <a:gd name="connsiteX241" fmla="*/ 729246 w 1882124"/>
                <a:gd name="connsiteY241" fmla="*/ 270959 h 1104362"/>
                <a:gd name="connsiteX242" fmla="*/ 732275 w 1882124"/>
                <a:gd name="connsiteY242" fmla="*/ 301372 h 1104362"/>
                <a:gd name="connsiteX243" fmla="*/ 735304 w 1882124"/>
                <a:gd name="connsiteY243" fmla="*/ 332774 h 1104362"/>
                <a:gd name="connsiteX244" fmla="*/ 738324 w 1882124"/>
                <a:gd name="connsiteY244" fmla="*/ 365043 h 1104362"/>
                <a:gd name="connsiteX245" fmla="*/ 741353 w 1882124"/>
                <a:gd name="connsiteY245" fmla="*/ 398050 h 1104362"/>
                <a:gd name="connsiteX246" fmla="*/ 744372 w 1882124"/>
                <a:gd name="connsiteY246" fmla="*/ 431665 h 1104362"/>
                <a:gd name="connsiteX247" fmla="*/ 747401 w 1882124"/>
                <a:gd name="connsiteY247" fmla="*/ 465756 h 1104362"/>
                <a:gd name="connsiteX248" fmla="*/ 750430 w 1882124"/>
                <a:gd name="connsiteY248" fmla="*/ 500188 h 1104362"/>
                <a:gd name="connsiteX249" fmla="*/ 753459 w 1882124"/>
                <a:gd name="connsiteY249" fmla="*/ 534826 h 1104362"/>
                <a:gd name="connsiteX250" fmla="*/ 756478 w 1882124"/>
                <a:gd name="connsiteY250" fmla="*/ 569531 h 1104362"/>
                <a:gd name="connsiteX251" fmla="*/ 759507 w 1882124"/>
                <a:gd name="connsiteY251" fmla="*/ 604169 h 1104362"/>
                <a:gd name="connsiteX252" fmla="*/ 762536 w 1882124"/>
                <a:gd name="connsiteY252" fmla="*/ 638601 h 1104362"/>
                <a:gd name="connsiteX253" fmla="*/ 765556 w 1882124"/>
                <a:gd name="connsiteY253" fmla="*/ 672692 h 1104362"/>
                <a:gd name="connsiteX254" fmla="*/ 768585 w 1882124"/>
                <a:gd name="connsiteY254" fmla="*/ 706312 h 1104362"/>
                <a:gd name="connsiteX255" fmla="*/ 771614 w 1882124"/>
                <a:gd name="connsiteY255" fmla="*/ 739316 h 1104362"/>
                <a:gd name="connsiteX256" fmla="*/ 774633 w 1882124"/>
                <a:gd name="connsiteY256" fmla="*/ 771587 h 1104362"/>
                <a:gd name="connsiteX257" fmla="*/ 777662 w 1882124"/>
                <a:gd name="connsiteY257" fmla="*/ 802981 h 1104362"/>
                <a:gd name="connsiteX258" fmla="*/ 780691 w 1882124"/>
                <a:gd name="connsiteY258" fmla="*/ 833366 h 1104362"/>
                <a:gd name="connsiteX259" fmla="*/ 783710 w 1882124"/>
                <a:gd name="connsiteY259" fmla="*/ 862675 h 1104362"/>
                <a:gd name="connsiteX260" fmla="*/ 786739 w 1882124"/>
                <a:gd name="connsiteY260" fmla="*/ 890754 h 1104362"/>
                <a:gd name="connsiteX261" fmla="*/ 789768 w 1882124"/>
                <a:gd name="connsiteY261" fmla="*/ 917491 h 1104362"/>
                <a:gd name="connsiteX262" fmla="*/ 792788 w 1882124"/>
                <a:gd name="connsiteY262" fmla="*/ 942799 h 1104362"/>
                <a:gd name="connsiteX263" fmla="*/ 795817 w 1882124"/>
                <a:gd name="connsiteY263" fmla="*/ 966554 h 1104362"/>
                <a:gd name="connsiteX264" fmla="*/ 798846 w 1882124"/>
                <a:gd name="connsiteY264" fmla="*/ 988681 h 1104362"/>
                <a:gd name="connsiteX265" fmla="*/ 801865 w 1882124"/>
                <a:gd name="connsiteY265" fmla="*/ 1009083 h 1104362"/>
                <a:gd name="connsiteX266" fmla="*/ 804894 w 1882124"/>
                <a:gd name="connsiteY266" fmla="*/ 1027676 h 1104362"/>
                <a:gd name="connsiteX267" fmla="*/ 807923 w 1882124"/>
                <a:gd name="connsiteY267" fmla="*/ 1044402 h 1104362"/>
                <a:gd name="connsiteX268" fmla="*/ 810942 w 1882124"/>
                <a:gd name="connsiteY268" fmla="*/ 1059175 h 1104362"/>
                <a:gd name="connsiteX269" fmla="*/ 813971 w 1882124"/>
                <a:gd name="connsiteY269" fmla="*/ 1071958 h 1104362"/>
                <a:gd name="connsiteX270" fmla="*/ 817000 w 1882124"/>
                <a:gd name="connsiteY270" fmla="*/ 1082683 h 1104362"/>
                <a:gd name="connsiteX271" fmla="*/ 820029 w 1882124"/>
                <a:gd name="connsiteY271" fmla="*/ 1091313 h 1104362"/>
                <a:gd name="connsiteX272" fmla="*/ 823049 w 1882124"/>
                <a:gd name="connsiteY272" fmla="*/ 1097818 h 1104362"/>
                <a:gd name="connsiteX273" fmla="*/ 826078 w 1882124"/>
                <a:gd name="connsiteY273" fmla="*/ 1102171 h 1104362"/>
                <a:gd name="connsiteX274" fmla="*/ 829107 w 1882124"/>
                <a:gd name="connsiteY274" fmla="*/ 1104352 h 1104362"/>
                <a:gd name="connsiteX275" fmla="*/ 832126 w 1882124"/>
                <a:gd name="connsiteY275" fmla="*/ 1104362 h 1104362"/>
                <a:gd name="connsiteX276" fmla="*/ 835155 w 1882124"/>
                <a:gd name="connsiteY276" fmla="*/ 1102181 h 1104362"/>
                <a:gd name="connsiteX277" fmla="*/ 838184 w 1882124"/>
                <a:gd name="connsiteY277" fmla="*/ 1097837 h 1104362"/>
                <a:gd name="connsiteX278" fmla="*/ 841203 w 1882124"/>
                <a:gd name="connsiteY278" fmla="*/ 1091332 h 1104362"/>
                <a:gd name="connsiteX279" fmla="*/ 844232 w 1882124"/>
                <a:gd name="connsiteY279" fmla="*/ 1082702 h 1104362"/>
                <a:gd name="connsiteX280" fmla="*/ 847261 w 1882124"/>
                <a:gd name="connsiteY280" fmla="*/ 1071977 h 1104362"/>
                <a:gd name="connsiteX281" fmla="*/ 850281 w 1882124"/>
                <a:gd name="connsiteY281" fmla="*/ 1059204 h 1104362"/>
                <a:gd name="connsiteX282" fmla="*/ 853310 w 1882124"/>
                <a:gd name="connsiteY282" fmla="*/ 1044431 h 1104362"/>
                <a:gd name="connsiteX283" fmla="*/ 856338 w 1882124"/>
                <a:gd name="connsiteY283" fmla="*/ 1027714 h 1104362"/>
                <a:gd name="connsiteX284" fmla="*/ 859367 w 1882124"/>
                <a:gd name="connsiteY284" fmla="*/ 1009121 h 1104362"/>
                <a:gd name="connsiteX285" fmla="*/ 862387 w 1882124"/>
                <a:gd name="connsiteY285" fmla="*/ 988719 h 1104362"/>
                <a:gd name="connsiteX286" fmla="*/ 865416 w 1882124"/>
                <a:gd name="connsiteY286" fmla="*/ 966602 h 1104362"/>
                <a:gd name="connsiteX287" fmla="*/ 868435 w 1882124"/>
                <a:gd name="connsiteY287" fmla="*/ 942846 h 1104362"/>
                <a:gd name="connsiteX288" fmla="*/ 871464 w 1882124"/>
                <a:gd name="connsiteY288" fmla="*/ 917548 h 1104362"/>
                <a:gd name="connsiteX289" fmla="*/ 874493 w 1882124"/>
                <a:gd name="connsiteY289" fmla="*/ 890802 h 1104362"/>
                <a:gd name="connsiteX290" fmla="*/ 877522 w 1882124"/>
                <a:gd name="connsiteY290" fmla="*/ 862732 h 1104362"/>
                <a:gd name="connsiteX291" fmla="*/ 880541 w 1882124"/>
                <a:gd name="connsiteY291" fmla="*/ 833433 h 1104362"/>
                <a:gd name="connsiteX292" fmla="*/ 883570 w 1882124"/>
                <a:gd name="connsiteY292" fmla="*/ 803019 h 1104362"/>
                <a:gd name="connsiteX293" fmla="*/ 886599 w 1882124"/>
                <a:gd name="connsiteY293" fmla="*/ 771616 h 1104362"/>
                <a:gd name="connsiteX294" fmla="*/ 889619 w 1882124"/>
                <a:gd name="connsiteY294" fmla="*/ 739345 h 1104362"/>
                <a:gd name="connsiteX295" fmla="*/ 892648 w 1882124"/>
                <a:gd name="connsiteY295" fmla="*/ 706341 h 1104362"/>
                <a:gd name="connsiteX296" fmla="*/ 895677 w 1882124"/>
                <a:gd name="connsiteY296" fmla="*/ 672726 h 1104362"/>
                <a:gd name="connsiteX297" fmla="*/ 898696 w 1882124"/>
                <a:gd name="connsiteY297" fmla="*/ 638635 h 1104362"/>
                <a:gd name="connsiteX298" fmla="*/ 901725 w 1882124"/>
                <a:gd name="connsiteY298" fmla="*/ 604203 h 1104362"/>
                <a:gd name="connsiteX299" fmla="*/ 904754 w 1882124"/>
                <a:gd name="connsiteY299" fmla="*/ 569566 h 1104362"/>
                <a:gd name="connsiteX300" fmla="*/ 907773 w 1882124"/>
                <a:gd name="connsiteY300" fmla="*/ 534860 h 1104362"/>
                <a:gd name="connsiteX301" fmla="*/ 910802 w 1882124"/>
                <a:gd name="connsiteY301" fmla="*/ 500223 h 1104362"/>
                <a:gd name="connsiteX302" fmla="*/ 913831 w 1882124"/>
                <a:gd name="connsiteY302" fmla="*/ 465791 h 1104362"/>
                <a:gd name="connsiteX303" fmla="*/ 916851 w 1882124"/>
                <a:gd name="connsiteY303" fmla="*/ 431699 h 1104362"/>
                <a:gd name="connsiteX304" fmla="*/ 919880 w 1882124"/>
                <a:gd name="connsiteY304" fmla="*/ 398083 h 1104362"/>
                <a:gd name="connsiteX305" fmla="*/ 922909 w 1882124"/>
                <a:gd name="connsiteY305" fmla="*/ 365075 h 1104362"/>
                <a:gd name="connsiteX306" fmla="*/ 925938 w 1882124"/>
                <a:gd name="connsiteY306" fmla="*/ 332806 h 1104362"/>
                <a:gd name="connsiteX307" fmla="*/ 928957 w 1882124"/>
                <a:gd name="connsiteY307" fmla="*/ 301402 h 1104362"/>
                <a:gd name="connsiteX308" fmla="*/ 931986 w 1882124"/>
                <a:gd name="connsiteY308" fmla="*/ 270988 h 1104362"/>
                <a:gd name="connsiteX309" fmla="*/ 935015 w 1882124"/>
                <a:gd name="connsiteY309" fmla="*/ 241685 h 1104362"/>
                <a:gd name="connsiteX310" fmla="*/ 938034 w 1882124"/>
                <a:gd name="connsiteY310" fmla="*/ 213606 h 1104362"/>
                <a:gd name="connsiteX311" fmla="*/ 941063 w 1882124"/>
                <a:gd name="connsiteY311" fmla="*/ 186862 h 1104362"/>
                <a:gd name="connsiteX312" fmla="*/ 944092 w 1882124"/>
                <a:gd name="connsiteY312" fmla="*/ 161562 h 1104362"/>
                <a:gd name="connsiteX313" fmla="*/ 947112 w 1882124"/>
                <a:gd name="connsiteY313" fmla="*/ 137803 h 1104362"/>
                <a:gd name="connsiteX314" fmla="*/ 950141 w 1882124"/>
                <a:gd name="connsiteY314" fmla="*/ 115679 h 1104362"/>
                <a:gd name="connsiteX315" fmla="*/ 953170 w 1882124"/>
                <a:gd name="connsiteY315" fmla="*/ 95278 h 1104362"/>
                <a:gd name="connsiteX316" fmla="*/ 956189 w 1882124"/>
                <a:gd name="connsiteY316" fmla="*/ 76679 h 1104362"/>
                <a:gd name="connsiteX317" fmla="*/ 959218 w 1882124"/>
                <a:gd name="connsiteY317" fmla="*/ 59958 h 1104362"/>
                <a:gd name="connsiteX318" fmla="*/ 962247 w 1882124"/>
                <a:gd name="connsiteY318" fmla="*/ 45179 h 1104362"/>
                <a:gd name="connsiteX319" fmla="*/ 965266 w 1882124"/>
                <a:gd name="connsiteY319" fmla="*/ 32401 h 1104362"/>
                <a:gd name="connsiteX320" fmla="*/ 968295 w 1882124"/>
                <a:gd name="connsiteY320" fmla="*/ 21674 h 1104362"/>
                <a:gd name="connsiteX321" fmla="*/ 971324 w 1882124"/>
                <a:gd name="connsiteY321" fmla="*/ 13041 h 1104362"/>
                <a:gd name="connsiteX322" fmla="*/ 974344 w 1882124"/>
                <a:gd name="connsiteY322" fmla="*/ 6535 h 1104362"/>
                <a:gd name="connsiteX323" fmla="*/ 977373 w 1882124"/>
                <a:gd name="connsiteY323" fmla="*/ 2184 h 1104362"/>
                <a:gd name="connsiteX324" fmla="*/ 980402 w 1882124"/>
                <a:gd name="connsiteY324" fmla="*/ 2 h 1104362"/>
                <a:gd name="connsiteX325" fmla="*/ 983421 w 1882124"/>
                <a:gd name="connsiteY325" fmla="*/ 0 h 1104362"/>
                <a:gd name="connsiteX326" fmla="*/ 986450 w 1882124"/>
                <a:gd name="connsiteY326" fmla="*/ 2177 h 1104362"/>
                <a:gd name="connsiteX327" fmla="*/ 989479 w 1882124"/>
                <a:gd name="connsiteY327" fmla="*/ 6525 h 1104362"/>
                <a:gd name="connsiteX328" fmla="*/ 992508 w 1882124"/>
                <a:gd name="connsiteY328" fmla="*/ 13025 h 1104362"/>
                <a:gd name="connsiteX329" fmla="*/ 995527 w 1882124"/>
                <a:gd name="connsiteY329" fmla="*/ 21654 h 1104362"/>
                <a:gd name="connsiteX330" fmla="*/ 998556 w 1882124"/>
                <a:gd name="connsiteY330" fmla="*/ 32377 h 1104362"/>
                <a:gd name="connsiteX331" fmla="*/ 1001585 w 1882124"/>
                <a:gd name="connsiteY331" fmla="*/ 45151 h 1104362"/>
                <a:gd name="connsiteX332" fmla="*/ 1004605 w 1882124"/>
                <a:gd name="connsiteY332" fmla="*/ 59927 h 1104362"/>
                <a:gd name="connsiteX333" fmla="*/ 1007634 w 1882124"/>
                <a:gd name="connsiteY333" fmla="*/ 76644 h 1104362"/>
                <a:gd name="connsiteX334" fmla="*/ 1010662 w 1882124"/>
                <a:gd name="connsiteY334" fmla="*/ 95239 h 1104362"/>
                <a:gd name="connsiteX335" fmla="*/ 1013682 w 1882124"/>
                <a:gd name="connsiteY335" fmla="*/ 115636 h 1104362"/>
                <a:gd name="connsiteX336" fmla="*/ 1016711 w 1882124"/>
                <a:gd name="connsiteY336" fmla="*/ 137756 h 1104362"/>
                <a:gd name="connsiteX337" fmla="*/ 1019740 w 1882124"/>
                <a:gd name="connsiteY337" fmla="*/ 161513 h 1104362"/>
                <a:gd name="connsiteX338" fmla="*/ 1022759 w 1882124"/>
                <a:gd name="connsiteY338" fmla="*/ 186811 h 1104362"/>
                <a:gd name="connsiteX339" fmla="*/ 1025788 w 1882124"/>
                <a:gd name="connsiteY339" fmla="*/ 213551 h 1104362"/>
                <a:gd name="connsiteX340" fmla="*/ 1028817 w 1882124"/>
                <a:gd name="connsiteY340" fmla="*/ 241627 h 1104362"/>
                <a:gd name="connsiteX341" fmla="*/ 1031837 w 1882124"/>
                <a:gd name="connsiteY341" fmla="*/ 270929 h 1104362"/>
                <a:gd name="connsiteX342" fmla="*/ 1034865 w 1882124"/>
                <a:gd name="connsiteY342" fmla="*/ 301341 h 1104362"/>
                <a:gd name="connsiteX343" fmla="*/ 1037895 w 1882124"/>
                <a:gd name="connsiteY343" fmla="*/ 332743 h 1104362"/>
                <a:gd name="connsiteX344" fmla="*/ 1040914 w 1882124"/>
                <a:gd name="connsiteY344" fmla="*/ 365010 h 1104362"/>
                <a:gd name="connsiteX345" fmla="*/ 1043943 w 1882124"/>
                <a:gd name="connsiteY345" fmla="*/ 398016 h 1104362"/>
                <a:gd name="connsiteX346" fmla="*/ 1046972 w 1882124"/>
                <a:gd name="connsiteY346" fmla="*/ 431631 h 1104362"/>
                <a:gd name="connsiteX347" fmla="*/ 1049991 w 1882124"/>
                <a:gd name="connsiteY347" fmla="*/ 465722 h 1104362"/>
                <a:gd name="connsiteX348" fmla="*/ 1053020 w 1882124"/>
                <a:gd name="connsiteY348" fmla="*/ 500154 h 1104362"/>
                <a:gd name="connsiteX349" fmla="*/ 1056049 w 1882124"/>
                <a:gd name="connsiteY349" fmla="*/ 534791 h 1104362"/>
                <a:gd name="connsiteX350" fmla="*/ 1059078 w 1882124"/>
                <a:gd name="connsiteY350" fmla="*/ 569497 h 1104362"/>
                <a:gd name="connsiteX351" fmla="*/ 1062098 w 1882124"/>
                <a:gd name="connsiteY351" fmla="*/ 604134 h 1104362"/>
                <a:gd name="connsiteX352" fmla="*/ 1065126 w 1882124"/>
                <a:gd name="connsiteY352" fmla="*/ 638567 h 1104362"/>
                <a:gd name="connsiteX353" fmla="*/ 1068155 w 1882124"/>
                <a:gd name="connsiteY353" fmla="*/ 672658 h 1104362"/>
                <a:gd name="connsiteX354" fmla="*/ 1071175 w 1882124"/>
                <a:gd name="connsiteY354" fmla="*/ 706274 h 1104362"/>
                <a:gd name="connsiteX355" fmla="*/ 1074204 w 1882124"/>
                <a:gd name="connsiteY355" fmla="*/ 739278 h 1104362"/>
                <a:gd name="connsiteX356" fmla="*/ 1077233 w 1882124"/>
                <a:gd name="connsiteY356" fmla="*/ 771549 h 1104362"/>
                <a:gd name="connsiteX357" fmla="*/ 1080252 w 1882124"/>
                <a:gd name="connsiteY357" fmla="*/ 802953 h 1104362"/>
                <a:gd name="connsiteX358" fmla="*/ 1083281 w 1882124"/>
                <a:gd name="connsiteY358" fmla="*/ 833366 h 1104362"/>
                <a:gd name="connsiteX359" fmla="*/ 1086310 w 1882124"/>
                <a:gd name="connsiteY359" fmla="*/ 862675 h 1104362"/>
                <a:gd name="connsiteX360" fmla="*/ 1089329 w 1882124"/>
                <a:gd name="connsiteY360" fmla="*/ 890754 h 1104362"/>
                <a:gd name="connsiteX361" fmla="*/ 1092359 w 1882124"/>
                <a:gd name="connsiteY361" fmla="*/ 917491 h 1104362"/>
                <a:gd name="connsiteX362" fmla="*/ 1095387 w 1882124"/>
                <a:gd name="connsiteY362" fmla="*/ 942799 h 1104362"/>
                <a:gd name="connsiteX363" fmla="*/ 1098407 w 1882124"/>
                <a:gd name="connsiteY363" fmla="*/ 966554 h 1104362"/>
                <a:gd name="connsiteX364" fmla="*/ 1101436 w 1882124"/>
                <a:gd name="connsiteY364" fmla="*/ 988681 h 1104362"/>
                <a:gd name="connsiteX365" fmla="*/ 1104465 w 1882124"/>
                <a:gd name="connsiteY365" fmla="*/ 1009083 h 1104362"/>
                <a:gd name="connsiteX366" fmla="*/ 1107484 w 1882124"/>
                <a:gd name="connsiteY366" fmla="*/ 1027676 h 1104362"/>
                <a:gd name="connsiteX367" fmla="*/ 1110513 w 1882124"/>
                <a:gd name="connsiteY367" fmla="*/ 1044402 h 1104362"/>
                <a:gd name="connsiteX368" fmla="*/ 1113542 w 1882124"/>
                <a:gd name="connsiteY368" fmla="*/ 1059175 h 1104362"/>
                <a:gd name="connsiteX369" fmla="*/ 1116562 w 1882124"/>
                <a:gd name="connsiteY369" fmla="*/ 1071958 h 1104362"/>
                <a:gd name="connsiteX370" fmla="*/ 1119590 w 1882124"/>
                <a:gd name="connsiteY370" fmla="*/ 1082683 h 1104362"/>
                <a:gd name="connsiteX371" fmla="*/ 1122619 w 1882124"/>
                <a:gd name="connsiteY371" fmla="*/ 1091313 h 1104362"/>
                <a:gd name="connsiteX372" fmla="*/ 1125639 w 1882124"/>
                <a:gd name="connsiteY372" fmla="*/ 1097818 h 1104362"/>
                <a:gd name="connsiteX373" fmla="*/ 1128668 w 1882124"/>
                <a:gd name="connsiteY373" fmla="*/ 1102171 h 1104362"/>
                <a:gd name="connsiteX374" fmla="*/ 1131697 w 1882124"/>
                <a:gd name="connsiteY374" fmla="*/ 1104352 h 1104362"/>
                <a:gd name="connsiteX375" fmla="*/ 1134726 w 1882124"/>
                <a:gd name="connsiteY375" fmla="*/ 1104362 h 1104362"/>
                <a:gd name="connsiteX376" fmla="*/ 1137745 w 1882124"/>
                <a:gd name="connsiteY376" fmla="*/ 1102181 h 1104362"/>
                <a:gd name="connsiteX377" fmla="*/ 1140774 w 1882124"/>
                <a:gd name="connsiteY377" fmla="*/ 1097837 h 1104362"/>
                <a:gd name="connsiteX378" fmla="*/ 1143803 w 1882124"/>
                <a:gd name="connsiteY378" fmla="*/ 1091332 h 1104362"/>
                <a:gd name="connsiteX379" fmla="*/ 1146822 w 1882124"/>
                <a:gd name="connsiteY379" fmla="*/ 1082702 h 1104362"/>
                <a:gd name="connsiteX380" fmla="*/ 1149851 w 1882124"/>
                <a:gd name="connsiteY380" fmla="*/ 1071977 h 1104362"/>
                <a:gd name="connsiteX381" fmla="*/ 1152880 w 1882124"/>
                <a:gd name="connsiteY381" fmla="*/ 1059204 h 1104362"/>
                <a:gd name="connsiteX382" fmla="*/ 1155900 w 1882124"/>
                <a:gd name="connsiteY382" fmla="*/ 1044431 h 1104362"/>
                <a:gd name="connsiteX383" fmla="*/ 1158929 w 1882124"/>
                <a:gd name="connsiteY383" fmla="*/ 1027714 h 1104362"/>
                <a:gd name="connsiteX384" fmla="*/ 1161958 w 1882124"/>
                <a:gd name="connsiteY384" fmla="*/ 1009121 h 1104362"/>
                <a:gd name="connsiteX385" fmla="*/ 1164977 w 1882124"/>
                <a:gd name="connsiteY385" fmla="*/ 988719 h 1104362"/>
                <a:gd name="connsiteX386" fmla="*/ 1168006 w 1882124"/>
                <a:gd name="connsiteY386" fmla="*/ 966602 h 1104362"/>
                <a:gd name="connsiteX387" fmla="*/ 1171035 w 1882124"/>
                <a:gd name="connsiteY387" fmla="*/ 942846 h 1104362"/>
                <a:gd name="connsiteX388" fmla="*/ 1174054 w 1882124"/>
                <a:gd name="connsiteY388" fmla="*/ 917548 h 1104362"/>
                <a:gd name="connsiteX389" fmla="*/ 1177083 w 1882124"/>
                <a:gd name="connsiteY389" fmla="*/ 890802 h 1104362"/>
                <a:gd name="connsiteX390" fmla="*/ 1180112 w 1882124"/>
                <a:gd name="connsiteY390" fmla="*/ 862732 h 1104362"/>
                <a:gd name="connsiteX391" fmla="*/ 1183132 w 1882124"/>
                <a:gd name="connsiteY391" fmla="*/ 833433 h 1104362"/>
                <a:gd name="connsiteX392" fmla="*/ 1186161 w 1882124"/>
                <a:gd name="connsiteY392" fmla="*/ 803019 h 1104362"/>
                <a:gd name="connsiteX393" fmla="*/ 1189190 w 1882124"/>
                <a:gd name="connsiteY393" fmla="*/ 771616 h 1104362"/>
                <a:gd name="connsiteX394" fmla="*/ 1192209 w 1882124"/>
                <a:gd name="connsiteY394" fmla="*/ 739345 h 1104362"/>
                <a:gd name="connsiteX395" fmla="*/ 1195238 w 1882124"/>
                <a:gd name="connsiteY395" fmla="*/ 706341 h 1104362"/>
                <a:gd name="connsiteX396" fmla="*/ 1198267 w 1882124"/>
                <a:gd name="connsiteY396" fmla="*/ 672726 h 1104362"/>
                <a:gd name="connsiteX397" fmla="*/ 1201296 w 1882124"/>
                <a:gd name="connsiteY397" fmla="*/ 638635 h 1104362"/>
                <a:gd name="connsiteX398" fmla="*/ 1204315 w 1882124"/>
                <a:gd name="connsiteY398" fmla="*/ 604203 h 1104362"/>
                <a:gd name="connsiteX399" fmla="*/ 1207344 w 1882124"/>
                <a:gd name="connsiteY399" fmla="*/ 569566 h 1104362"/>
                <a:gd name="connsiteX400" fmla="*/ 1210373 w 1882124"/>
                <a:gd name="connsiteY400" fmla="*/ 534860 h 1104362"/>
                <a:gd name="connsiteX401" fmla="*/ 1213393 w 1882124"/>
                <a:gd name="connsiteY401" fmla="*/ 500223 h 1104362"/>
                <a:gd name="connsiteX402" fmla="*/ 1216422 w 1882124"/>
                <a:gd name="connsiteY402" fmla="*/ 465791 h 1104362"/>
                <a:gd name="connsiteX403" fmla="*/ 1219450 w 1882124"/>
                <a:gd name="connsiteY403" fmla="*/ 431699 h 1104362"/>
                <a:gd name="connsiteX404" fmla="*/ 1222470 w 1882124"/>
                <a:gd name="connsiteY404" fmla="*/ 398083 h 1104362"/>
                <a:gd name="connsiteX405" fmla="*/ 1225499 w 1882124"/>
                <a:gd name="connsiteY405" fmla="*/ 365075 h 1104362"/>
                <a:gd name="connsiteX406" fmla="*/ 1228528 w 1882124"/>
                <a:gd name="connsiteY406" fmla="*/ 332806 h 1104362"/>
                <a:gd name="connsiteX407" fmla="*/ 1231547 w 1882124"/>
                <a:gd name="connsiteY407" fmla="*/ 301402 h 1104362"/>
                <a:gd name="connsiteX408" fmla="*/ 1234576 w 1882124"/>
                <a:gd name="connsiteY408" fmla="*/ 270988 h 1104362"/>
                <a:gd name="connsiteX409" fmla="*/ 1237605 w 1882124"/>
                <a:gd name="connsiteY409" fmla="*/ 241685 h 1104362"/>
                <a:gd name="connsiteX410" fmla="*/ 1240625 w 1882124"/>
                <a:gd name="connsiteY410" fmla="*/ 213606 h 1104362"/>
                <a:gd name="connsiteX411" fmla="*/ 1243654 w 1882124"/>
                <a:gd name="connsiteY411" fmla="*/ 186862 h 1104362"/>
                <a:gd name="connsiteX412" fmla="*/ 1246683 w 1882124"/>
                <a:gd name="connsiteY412" fmla="*/ 161562 h 1104362"/>
                <a:gd name="connsiteX413" fmla="*/ 1249702 w 1882124"/>
                <a:gd name="connsiteY413" fmla="*/ 137803 h 1104362"/>
                <a:gd name="connsiteX414" fmla="*/ 1252731 w 1882124"/>
                <a:gd name="connsiteY414" fmla="*/ 115679 h 1104362"/>
                <a:gd name="connsiteX415" fmla="*/ 1255760 w 1882124"/>
                <a:gd name="connsiteY415" fmla="*/ 95278 h 1104362"/>
                <a:gd name="connsiteX416" fmla="*/ 1258779 w 1882124"/>
                <a:gd name="connsiteY416" fmla="*/ 76679 h 1104362"/>
                <a:gd name="connsiteX417" fmla="*/ 1261808 w 1882124"/>
                <a:gd name="connsiteY417" fmla="*/ 59958 h 1104362"/>
                <a:gd name="connsiteX418" fmla="*/ 1264837 w 1882124"/>
                <a:gd name="connsiteY418" fmla="*/ 45179 h 1104362"/>
                <a:gd name="connsiteX419" fmla="*/ 1267866 w 1882124"/>
                <a:gd name="connsiteY419" fmla="*/ 32401 h 1104362"/>
                <a:gd name="connsiteX420" fmla="*/ 1270886 w 1882124"/>
                <a:gd name="connsiteY420" fmla="*/ 21674 h 1104362"/>
                <a:gd name="connsiteX421" fmla="*/ 1273914 w 1882124"/>
                <a:gd name="connsiteY421" fmla="*/ 13041 h 1104362"/>
                <a:gd name="connsiteX422" fmla="*/ 1276943 w 1882124"/>
                <a:gd name="connsiteY422" fmla="*/ 6535 h 1104362"/>
                <a:gd name="connsiteX423" fmla="*/ 1279963 w 1882124"/>
                <a:gd name="connsiteY423" fmla="*/ 2184 h 1104362"/>
                <a:gd name="connsiteX424" fmla="*/ 1282992 w 1882124"/>
                <a:gd name="connsiteY424" fmla="*/ 2 h 1104362"/>
                <a:gd name="connsiteX425" fmla="*/ 1286021 w 1882124"/>
                <a:gd name="connsiteY425" fmla="*/ 0 h 1104362"/>
                <a:gd name="connsiteX426" fmla="*/ 1289040 w 1882124"/>
                <a:gd name="connsiteY426" fmla="*/ 2177 h 1104362"/>
                <a:gd name="connsiteX427" fmla="*/ 1292069 w 1882124"/>
                <a:gd name="connsiteY427" fmla="*/ 6525 h 1104362"/>
                <a:gd name="connsiteX428" fmla="*/ 1295098 w 1882124"/>
                <a:gd name="connsiteY428" fmla="*/ 13025 h 1104362"/>
                <a:gd name="connsiteX429" fmla="*/ 1298117 w 1882124"/>
                <a:gd name="connsiteY429" fmla="*/ 21654 h 1104362"/>
                <a:gd name="connsiteX430" fmla="*/ 1301147 w 1882124"/>
                <a:gd name="connsiteY430" fmla="*/ 32377 h 1104362"/>
                <a:gd name="connsiteX431" fmla="*/ 1304175 w 1882124"/>
                <a:gd name="connsiteY431" fmla="*/ 45151 h 1104362"/>
                <a:gd name="connsiteX432" fmla="*/ 1307195 w 1882124"/>
                <a:gd name="connsiteY432" fmla="*/ 59927 h 1104362"/>
                <a:gd name="connsiteX433" fmla="*/ 1310224 w 1882124"/>
                <a:gd name="connsiteY433" fmla="*/ 76644 h 1104362"/>
                <a:gd name="connsiteX434" fmla="*/ 1313253 w 1882124"/>
                <a:gd name="connsiteY434" fmla="*/ 95239 h 1104362"/>
                <a:gd name="connsiteX435" fmla="*/ 1316282 w 1882124"/>
                <a:gd name="connsiteY435" fmla="*/ 115636 h 1104362"/>
                <a:gd name="connsiteX436" fmla="*/ 1319301 w 1882124"/>
                <a:gd name="connsiteY436" fmla="*/ 137756 h 1104362"/>
                <a:gd name="connsiteX437" fmla="*/ 1322330 w 1882124"/>
                <a:gd name="connsiteY437" fmla="*/ 161513 h 1104362"/>
                <a:gd name="connsiteX438" fmla="*/ 1325350 w 1882124"/>
                <a:gd name="connsiteY438" fmla="*/ 186811 h 1104362"/>
                <a:gd name="connsiteX439" fmla="*/ 1328378 w 1882124"/>
                <a:gd name="connsiteY439" fmla="*/ 213551 h 1104362"/>
                <a:gd name="connsiteX440" fmla="*/ 1331407 w 1882124"/>
                <a:gd name="connsiteY440" fmla="*/ 241627 h 1104362"/>
                <a:gd name="connsiteX441" fmla="*/ 1334436 w 1882124"/>
                <a:gd name="connsiteY441" fmla="*/ 270929 h 1104362"/>
                <a:gd name="connsiteX442" fmla="*/ 1337456 w 1882124"/>
                <a:gd name="connsiteY442" fmla="*/ 301341 h 1104362"/>
                <a:gd name="connsiteX443" fmla="*/ 1340485 w 1882124"/>
                <a:gd name="connsiteY443" fmla="*/ 332743 h 1104362"/>
                <a:gd name="connsiteX444" fmla="*/ 1343514 w 1882124"/>
                <a:gd name="connsiteY444" fmla="*/ 365010 h 1104362"/>
                <a:gd name="connsiteX445" fmla="*/ 1346533 w 1882124"/>
                <a:gd name="connsiteY445" fmla="*/ 398016 h 1104362"/>
                <a:gd name="connsiteX446" fmla="*/ 1349562 w 1882124"/>
                <a:gd name="connsiteY446" fmla="*/ 431631 h 1104362"/>
                <a:gd name="connsiteX447" fmla="*/ 1352591 w 1882124"/>
                <a:gd name="connsiteY447" fmla="*/ 465722 h 1104362"/>
                <a:gd name="connsiteX448" fmla="*/ 1355610 w 1882124"/>
                <a:gd name="connsiteY448" fmla="*/ 500154 h 1104362"/>
                <a:gd name="connsiteX449" fmla="*/ 1358639 w 1882124"/>
                <a:gd name="connsiteY449" fmla="*/ 534791 h 1104362"/>
                <a:gd name="connsiteX450" fmla="*/ 1361668 w 1882124"/>
                <a:gd name="connsiteY450" fmla="*/ 569497 h 1104362"/>
                <a:gd name="connsiteX451" fmla="*/ 1364688 w 1882124"/>
                <a:gd name="connsiteY451" fmla="*/ 604134 h 1104362"/>
                <a:gd name="connsiteX452" fmla="*/ 1367717 w 1882124"/>
                <a:gd name="connsiteY452" fmla="*/ 638567 h 1104362"/>
                <a:gd name="connsiteX453" fmla="*/ 1370746 w 1882124"/>
                <a:gd name="connsiteY453" fmla="*/ 672658 h 1104362"/>
                <a:gd name="connsiteX454" fmla="*/ 1373775 w 1882124"/>
                <a:gd name="connsiteY454" fmla="*/ 706274 h 1104362"/>
                <a:gd name="connsiteX455" fmla="*/ 1376794 w 1882124"/>
                <a:gd name="connsiteY455" fmla="*/ 739278 h 1104362"/>
                <a:gd name="connsiteX456" fmla="*/ 1379823 w 1882124"/>
                <a:gd name="connsiteY456" fmla="*/ 771549 h 1104362"/>
                <a:gd name="connsiteX457" fmla="*/ 1382852 w 1882124"/>
                <a:gd name="connsiteY457" fmla="*/ 802953 h 1104362"/>
                <a:gd name="connsiteX458" fmla="*/ 1385871 w 1882124"/>
                <a:gd name="connsiteY458" fmla="*/ 833366 h 1104362"/>
                <a:gd name="connsiteX459" fmla="*/ 1388900 w 1882124"/>
                <a:gd name="connsiteY459" fmla="*/ 862675 h 1104362"/>
                <a:gd name="connsiteX460" fmla="*/ 1391929 w 1882124"/>
                <a:gd name="connsiteY460" fmla="*/ 890754 h 1104362"/>
                <a:gd name="connsiteX461" fmla="*/ 1394949 w 1882124"/>
                <a:gd name="connsiteY461" fmla="*/ 917491 h 1104362"/>
                <a:gd name="connsiteX462" fmla="*/ 1397978 w 1882124"/>
                <a:gd name="connsiteY462" fmla="*/ 942799 h 1104362"/>
                <a:gd name="connsiteX463" fmla="*/ 1401007 w 1882124"/>
                <a:gd name="connsiteY463" fmla="*/ 966554 h 1104362"/>
                <a:gd name="connsiteX464" fmla="*/ 1404026 w 1882124"/>
                <a:gd name="connsiteY464" fmla="*/ 988681 h 1104362"/>
                <a:gd name="connsiteX465" fmla="*/ 1407055 w 1882124"/>
                <a:gd name="connsiteY465" fmla="*/ 1009083 h 1104362"/>
                <a:gd name="connsiteX466" fmla="*/ 1410084 w 1882124"/>
                <a:gd name="connsiteY466" fmla="*/ 1027676 h 1104362"/>
                <a:gd name="connsiteX467" fmla="*/ 1413103 w 1882124"/>
                <a:gd name="connsiteY467" fmla="*/ 1044402 h 1104362"/>
                <a:gd name="connsiteX468" fmla="*/ 1416132 w 1882124"/>
                <a:gd name="connsiteY468" fmla="*/ 1059175 h 1104362"/>
                <a:gd name="connsiteX469" fmla="*/ 1419161 w 1882124"/>
                <a:gd name="connsiteY469" fmla="*/ 1071958 h 1104362"/>
                <a:gd name="connsiteX470" fmla="*/ 1422181 w 1882124"/>
                <a:gd name="connsiteY470" fmla="*/ 1082683 h 1104362"/>
                <a:gd name="connsiteX471" fmla="*/ 1425210 w 1882124"/>
                <a:gd name="connsiteY471" fmla="*/ 1091313 h 1104362"/>
                <a:gd name="connsiteX472" fmla="*/ 1428239 w 1882124"/>
                <a:gd name="connsiteY472" fmla="*/ 1097818 h 1104362"/>
                <a:gd name="connsiteX473" fmla="*/ 1431258 w 1882124"/>
                <a:gd name="connsiteY473" fmla="*/ 1102171 h 1104362"/>
                <a:gd name="connsiteX474" fmla="*/ 1434287 w 1882124"/>
                <a:gd name="connsiteY474" fmla="*/ 1104352 h 1104362"/>
                <a:gd name="connsiteX475" fmla="*/ 1437316 w 1882124"/>
                <a:gd name="connsiteY475" fmla="*/ 1104362 h 1104362"/>
                <a:gd name="connsiteX476" fmla="*/ 1440345 w 1882124"/>
                <a:gd name="connsiteY476" fmla="*/ 1102181 h 1104362"/>
                <a:gd name="connsiteX477" fmla="*/ 1443364 w 1882124"/>
                <a:gd name="connsiteY477" fmla="*/ 1097837 h 1104362"/>
                <a:gd name="connsiteX478" fmla="*/ 1446393 w 1882124"/>
                <a:gd name="connsiteY478" fmla="*/ 1091332 h 1104362"/>
                <a:gd name="connsiteX479" fmla="*/ 1449422 w 1882124"/>
                <a:gd name="connsiteY479" fmla="*/ 1082702 h 1104362"/>
                <a:gd name="connsiteX480" fmla="*/ 1452441 w 1882124"/>
                <a:gd name="connsiteY480" fmla="*/ 1071977 h 1104362"/>
                <a:gd name="connsiteX481" fmla="*/ 1455471 w 1882124"/>
                <a:gd name="connsiteY481" fmla="*/ 1059204 h 1104362"/>
                <a:gd name="connsiteX482" fmla="*/ 1458499 w 1882124"/>
                <a:gd name="connsiteY482" fmla="*/ 1044431 h 1104362"/>
                <a:gd name="connsiteX483" fmla="*/ 1461519 w 1882124"/>
                <a:gd name="connsiteY483" fmla="*/ 1027714 h 1104362"/>
                <a:gd name="connsiteX484" fmla="*/ 1464548 w 1882124"/>
                <a:gd name="connsiteY484" fmla="*/ 1009121 h 1104362"/>
                <a:gd name="connsiteX485" fmla="*/ 1467577 w 1882124"/>
                <a:gd name="connsiteY485" fmla="*/ 988719 h 1104362"/>
                <a:gd name="connsiteX486" fmla="*/ 1470596 w 1882124"/>
                <a:gd name="connsiteY486" fmla="*/ 966602 h 1104362"/>
                <a:gd name="connsiteX487" fmla="*/ 1473625 w 1882124"/>
                <a:gd name="connsiteY487" fmla="*/ 942846 h 1104362"/>
                <a:gd name="connsiteX488" fmla="*/ 1476654 w 1882124"/>
                <a:gd name="connsiteY488" fmla="*/ 917548 h 1104362"/>
                <a:gd name="connsiteX489" fmla="*/ 1479674 w 1882124"/>
                <a:gd name="connsiteY489" fmla="*/ 890802 h 1104362"/>
                <a:gd name="connsiteX490" fmla="*/ 1482702 w 1882124"/>
                <a:gd name="connsiteY490" fmla="*/ 862732 h 1104362"/>
                <a:gd name="connsiteX491" fmla="*/ 1485731 w 1882124"/>
                <a:gd name="connsiteY491" fmla="*/ 833433 h 1104362"/>
                <a:gd name="connsiteX492" fmla="*/ 1488751 w 1882124"/>
                <a:gd name="connsiteY492" fmla="*/ 803019 h 1104362"/>
                <a:gd name="connsiteX493" fmla="*/ 1491780 w 1882124"/>
                <a:gd name="connsiteY493" fmla="*/ 771616 h 1104362"/>
                <a:gd name="connsiteX494" fmla="*/ 1494809 w 1882124"/>
                <a:gd name="connsiteY494" fmla="*/ 739345 h 1104362"/>
                <a:gd name="connsiteX495" fmla="*/ 1497828 w 1882124"/>
                <a:gd name="connsiteY495" fmla="*/ 706341 h 1104362"/>
                <a:gd name="connsiteX496" fmla="*/ 1500857 w 1882124"/>
                <a:gd name="connsiteY496" fmla="*/ 672726 h 1104362"/>
                <a:gd name="connsiteX497" fmla="*/ 1503886 w 1882124"/>
                <a:gd name="connsiteY497" fmla="*/ 638635 h 1104362"/>
                <a:gd name="connsiteX498" fmla="*/ 1506905 w 1882124"/>
                <a:gd name="connsiteY498" fmla="*/ 604203 h 1104362"/>
                <a:gd name="connsiteX499" fmla="*/ 1509934 w 1882124"/>
                <a:gd name="connsiteY499" fmla="*/ 569566 h 1104362"/>
                <a:gd name="connsiteX500" fmla="*/ 1512963 w 1882124"/>
                <a:gd name="connsiteY500" fmla="*/ 534860 h 1104362"/>
                <a:gd name="connsiteX501" fmla="*/ 1515992 w 1882124"/>
                <a:gd name="connsiteY501" fmla="*/ 500223 h 1104362"/>
                <a:gd name="connsiteX502" fmla="*/ 1519012 w 1882124"/>
                <a:gd name="connsiteY502" fmla="*/ 465791 h 1104362"/>
                <a:gd name="connsiteX503" fmla="*/ 1522041 w 1882124"/>
                <a:gd name="connsiteY503" fmla="*/ 431699 h 1104362"/>
                <a:gd name="connsiteX504" fmla="*/ 1525070 w 1882124"/>
                <a:gd name="connsiteY504" fmla="*/ 398083 h 1104362"/>
                <a:gd name="connsiteX505" fmla="*/ 1528089 w 1882124"/>
                <a:gd name="connsiteY505" fmla="*/ 365075 h 1104362"/>
                <a:gd name="connsiteX506" fmla="*/ 1531118 w 1882124"/>
                <a:gd name="connsiteY506" fmla="*/ 332806 h 1104362"/>
                <a:gd name="connsiteX507" fmla="*/ 1534147 w 1882124"/>
                <a:gd name="connsiteY507" fmla="*/ 301402 h 1104362"/>
                <a:gd name="connsiteX508" fmla="*/ 1537166 w 1882124"/>
                <a:gd name="connsiteY508" fmla="*/ 270988 h 1104362"/>
                <a:gd name="connsiteX509" fmla="*/ 1540195 w 1882124"/>
                <a:gd name="connsiteY509" fmla="*/ 241685 h 1104362"/>
                <a:gd name="connsiteX510" fmla="*/ 1543224 w 1882124"/>
                <a:gd name="connsiteY510" fmla="*/ 213606 h 1104362"/>
                <a:gd name="connsiteX511" fmla="*/ 1546244 w 1882124"/>
                <a:gd name="connsiteY511" fmla="*/ 186862 h 1104362"/>
                <a:gd name="connsiteX512" fmla="*/ 1549273 w 1882124"/>
                <a:gd name="connsiteY512" fmla="*/ 161562 h 1104362"/>
                <a:gd name="connsiteX513" fmla="*/ 1552302 w 1882124"/>
                <a:gd name="connsiteY513" fmla="*/ 137803 h 1104362"/>
                <a:gd name="connsiteX514" fmla="*/ 1555321 w 1882124"/>
                <a:gd name="connsiteY514" fmla="*/ 115679 h 1104362"/>
                <a:gd name="connsiteX515" fmla="*/ 1558350 w 1882124"/>
                <a:gd name="connsiteY515" fmla="*/ 95278 h 1104362"/>
                <a:gd name="connsiteX516" fmla="*/ 1561379 w 1882124"/>
                <a:gd name="connsiteY516" fmla="*/ 76679 h 1104362"/>
                <a:gd name="connsiteX517" fmla="*/ 1564398 w 1882124"/>
                <a:gd name="connsiteY517" fmla="*/ 59958 h 1104362"/>
                <a:gd name="connsiteX518" fmla="*/ 1567427 w 1882124"/>
                <a:gd name="connsiteY518" fmla="*/ 45179 h 1104362"/>
                <a:gd name="connsiteX519" fmla="*/ 1570456 w 1882124"/>
                <a:gd name="connsiteY519" fmla="*/ 32401 h 1104362"/>
                <a:gd name="connsiteX520" fmla="*/ 1573476 w 1882124"/>
                <a:gd name="connsiteY520" fmla="*/ 21674 h 1104362"/>
                <a:gd name="connsiteX521" fmla="*/ 1576505 w 1882124"/>
                <a:gd name="connsiteY521" fmla="*/ 13041 h 1104362"/>
                <a:gd name="connsiteX522" fmla="*/ 1579534 w 1882124"/>
                <a:gd name="connsiteY522" fmla="*/ 6535 h 1104362"/>
                <a:gd name="connsiteX523" fmla="*/ 1582553 w 1882124"/>
                <a:gd name="connsiteY523" fmla="*/ 2184 h 1104362"/>
                <a:gd name="connsiteX524" fmla="*/ 1585582 w 1882124"/>
                <a:gd name="connsiteY524" fmla="*/ 2 h 1104362"/>
                <a:gd name="connsiteX525" fmla="*/ 1588611 w 1882124"/>
                <a:gd name="connsiteY525" fmla="*/ 0 h 1104362"/>
                <a:gd name="connsiteX526" fmla="*/ 1591640 w 1882124"/>
                <a:gd name="connsiteY526" fmla="*/ 2177 h 1104362"/>
                <a:gd name="connsiteX527" fmla="*/ 1594659 w 1882124"/>
                <a:gd name="connsiteY527" fmla="*/ 6525 h 1104362"/>
                <a:gd name="connsiteX528" fmla="*/ 1597688 w 1882124"/>
                <a:gd name="connsiteY528" fmla="*/ 13025 h 1104362"/>
                <a:gd name="connsiteX529" fmla="*/ 1600717 w 1882124"/>
                <a:gd name="connsiteY529" fmla="*/ 21654 h 1104362"/>
                <a:gd name="connsiteX530" fmla="*/ 1603737 w 1882124"/>
                <a:gd name="connsiteY530" fmla="*/ 32377 h 1104362"/>
                <a:gd name="connsiteX531" fmla="*/ 1606766 w 1882124"/>
                <a:gd name="connsiteY531" fmla="*/ 45151 h 1104362"/>
                <a:gd name="connsiteX532" fmla="*/ 1609795 w 1882124"/>
                <a:gd name="connsiteY532" fmla="*/ 59927 h 1104362"/>
                <a:gd name="connsiteX533" fmla="*/ 1612814 w 1882124"/>
                <a:gd name="connsiteY533" fmla="*/ 76644 h 1104362"/>
                <a:gd name="connsiteX534" fmla="*/ 1615843 w 1882124"/>
                <a:gd name="connsiteY534" fmla="*/ 95239 h 1104362"/>
                <a:gd name="connsiteX535" fmla="*/ 1618872 w 1882124"/>
                <a:gd name="connsiteY535" fmla="*/ 115636 h 1104362"/>
                <a:gd name="connsiteX536" fmla="*/ 1621891 w 1882124"/>
                <a:gd name="connsiteY536" fmla="*/ 137756 h 1104362"/>
                <a:gd name="connsiteX537" fmla="*/ 1624920 w 1882124"/>
                <a:gd name="connsiteY537" fmla="*/ 161513 h 1104362"/>
                <a:gd name="connsiteX538" fmla="*/ 1627949 w 1882124"/>
                <a:gd name="connsiteY538" fmla="*/ 186811 h 1104362"/>
                <a:gd name="connsiteX539" fmla="*/ 1630969 w 1882124"/>
                <a:gd name="connsiteY539" fmla="*/ 213551 h 1104362"/>
                <a:gd name="connsiteX540" fmla="*/ 1633998 w 1882124"/>
                <a:gd name="connsiteY540" fmla="*/ 241627 h 1104362"/>
                <a:gd name="connsiteX541" fmla="*/ 1637027 w 1882124"/>
                <a:gd name="connsiteY541" fmla="*/ 270929 h 1104362"/>
                <a:gd name="connsiteX542" fmla="*/ 1640046 w 1882124"/>
                <a:gd name="connsiteY542" fmla="*/ 301341 h 1104362"/>
                <a:gd name="connsiteX543" fmla="*/ 1643075 w 1882124"/>
                <a:gd name="connsiteY543" fmla="*/ 332743 h 1104362"/>
                <a:gd name="connsiteX544" fmla="*/ 1646104 w 1882124"/>
                <a:gd name="connsiteY544" fmla="*/ 365010 h 1104362"/>
                <a:gd name="connsiteX545" fmla="*/ 1649123 w 1882124"/>
                <a:gd name="connsiteY545" fmla="*/ 398016 h 1104362"/>
                <a:gd name="connsiteX546" fmla="*/ 1652152 w 1882124"/>
                <a:gd name="connsiteY546" fmla="*/ 431631 h 1104362"/>
                <a:gd name="connsiteX547" fmla="*/ 1655181 w 1882124"/>
                <a:gd name="connsiteY547" fmla="*/ 465722 h 1104362"/>
                <a:gd name="connsiteX548" fmla="*/ 1658210 w 1882124"/>
                <a:gd name="connsiteY548" fmla="*/ 500154 h 1104362"/>
                <a:gd name="connsiteX549" fmla="*/ 1661230 w 1882124"/>
                <a:gd name="connsiteY549" fmla="*/ 534791 h 1104362"/>
                <a:gd name="connsiteX550" fmla="*/ 1664259 w 1882124"/>
                <a:gd name="connsiteY550" fmla="*/ 569497 h 1104362"/>
                <a:gd name="connsiteX551" fmla="*/ 1667287 w 1882124"/>
                <a:gd name="connsiteY551" fmla="*/ 604134 h 1104362"/>
                <a:gd name="connsiteX552" fmla="*/ 1670307 w 1882124"/>
                <a:gd name="connsiteY552" fmla="*/ 638567 h 1104362"/>
                <a:gd name="connsiteX553" fmla="*/ 1673336 w 1882124"/>
                <a:gd name="connsiteY553" fmla="*/ 672658 h 1104362"/>
                <a:gd name="connsiteX554" fmla="*/ 1676365 w 1882124"/>
                <a:gd name="connsiteY554" fmla="*/ 706274 h 1104362"/>
                <a:gd name="connsiteX555" fmla="*/ 1679384 w 1882124"/>
                <a:gd name="connsiteY555" fmla="*/ 739278 h 1104362"/>
                <a:gd name="connsiteX556" fmla="*/ 1682413 w 1882124"/>
                <a:gd name="connsiteY556" fmla="*/ 771549 h 1104362"/>
                <a:gd name="connsiteX557" fmla="*/ 1685442 w 1882124"/>
                <a:gd name="connsiteY557" fmla="*/ 802953 h 1104362"/>
                <a:gd name="connsiteX558" fmla="*/ 1688462 w 1882124"/>
                <a:gd name="connsiteY558" fmla="*/ 833366 h 1104362"/>
                <a:gd name="connsiteX559" fmla="*/ 1691490 w 1882124"/>
                <a:gd name="connsiteY559" fmla="*/ 862675 h 1104362"/>
                <a:gd name="connsiteX560" fmla="*/ 1694519 w 1882124"/>
                <a:gd name="connsiteY560" fmla="*/ 890754 h 1104362"/>
                <a:gd name="connsiteX561" fmla="*/ 1697548 w 1882124"/>
                <a:gd name="connsiteY561" fmla="*/ 917491 h 1104362"/>
                <a:gd name="connsiteX562" fmla="*/ 1700568 w 1882124"/>
                <a:gd name="connsiteY562" fmla="*/ 942799 h 1104362"/>
                <a:gd name="connsiteX563" fmla="*/ 1703597 w 1882124"/>
                <a:gd name="connsiteY563" fmla="*/ 966554 h 1104362"/>
                <a:gd name="connsiteX564" fmla="*/ 1706616 w 1882124"/>
                <a:gd name="connsiteY564" fmla="*/ 988681 h 1104362"/>
                <a:gd name="connsiteX565" fmla="*/ 1709645 w 1882124"/>
                <a:gd name="connsiteY565" fmla="*/ 1009083 h 1104362"/>
                <a:gd name="connsiteX566" fmla="*/ 1712674 w 1882124"/>
                <a:gd name="connsiteY566" fmla="*/ 1027676 h 1104362"/>
                <a:gd name="connsiteX567" fmla="*/ 1715703 w 1882124"/>
                <a:gd name="connsiteY567" fmla="*/ 1044402 h 1104362"/>
                <a:gd name="connsiteX568" fmla="*/ 1718722 w 1882124"/>
                <a:gd name="connsiteY568" fmla="*/ 1059175 h 1104362"/>
                <a:gd name="connsiteX569" fmla="*/ 1721751 w 1882124"/>
                <a:gd name="connsiteY569" fmla="*/ 1071958 h 1104362"/>
                <a:gd name="connsiteX570" fmla="*/ 1724780 w 1882124"/>
                <a:gd name="connsiteY570" fmla="*/ 1082683 h 1104362"/>
                <a:gd name="connsiteX571" fmla="*/ 1727800 w 1882124"/>
                <a:gd name="connsiteY571" fmla="*/ 1091313 h 1104362"/>
                <a:gd name="connsiteX572" fmla="*/ 1730829 w 1882124"/>
                <a:gd name="connsiteY572" fmla="*/ 1097818 h 1104362"/>
                <a:gd name="connsiteX573" fmla="*/ 1733858 w 1882124"/>
                <a:gd name="connsiteY573" fmla="*/ 1102171 h 1104362"/>
                <a:gd name="connsiteX574" fmla="*/ 1736877 w 1882124"/>
                <a:gd name="connsiteY574" fmla="*/ 1104352 h 1104362"/>
                <a:gd name="connsiteX575" fmla="*/ 1739906 w 1882124"/>
                <a:gd name="connsiteY575" fmla="*/ 1104362 h 1104362"/>
                <a:gd name="connsiteX576" fmla="*/ 1742935 w 1882124"/>
                <a:gd name="connsiteY576" fmla="*/ 1102181 h 1104362"/>
                <a:gd name="connsiteX577" fmla="*/ 1745954 w 1882124"/>
                <a:gd name="connsiteY577" fmla="*/ 1097837 h 1104362"/>
                <a:gd name="connsiteX578" fmla="*/ 1748983 w 1882124"/>
                <a:gd name="connsiteY578" fmla="*/ 1091332 h 1104362"/>
                <a:gd name="connsiteX579" fmla="*/ 1752012 w 1882124"/>
                <a:gd name="connsiteY579" fmla="*/ 1082702 h 1104362"/>
                <a:gd name="connsiteX580" fmla="*/ 1755032 w 1882124"/>
                <a:gd name="connsiteY580" fmla="*/ 1071977 h 1104362"/>
                <a:gd name="connsiteX581" fmla="*/ 1758061 w 1882124"/>
                <a:gd name="connsiteY581" fmla="*/ 1059204 h 1104362"/>
                <a:gd name="connsiteX582" fmla="*/ 1761090 w 1882124"/>
                <a:gd name="connsiteY582" fmla="*/ 1044431 h 1104362"/>
                <a:gd name="connsiteX583" fmla="*/ 1764119 w 1882124"/>
                <a:gd name="connsiteY583" fmla="*/ 1027714 h 1104362"/>
                <a:gd name="connsiteX584" fmla="*/ 1767138 w 1882124"/>
                <a:gd name="connsiteY584" fmla="*/ 1009121 h 1104362"/>
                <a:gd name="connsiteX585" fmla="*/ 1770167 w 1882124"/>
                <a:gd name="connsiteY585" fmla="*/ 988719 h 1104362"/>
                <a:gd name="connsiteX586" fmla="*/ 1773196 w 1882124"/>
                <a:gd name="connsiteY586" fmla="*/ 966602 h 1104362"/>
                <a:gd name="connsiteX587" fmla="*/ 1776215 w 1882124"/>
                <a:gd name="connsiteY587" fmla="*/ 942846 h 1104362"/>
                <a:gd name="connsiteX588" fmla="*/ 1779244 w 1882124"/>
                <a:gd name="connsiteY588" fmla="*/ 917548 h 1104362"/>
                <a:gd name="connsiteX589" fmla="*/ 1782273 w 1882124"/>
                <a:gd name="connsiteY589" fmla="*/ 890802 h 1104362"/>
                <a:gd name="connsiteX590" fmla="*/ 1785293 w 1882124"/>
                <a:gd name="connsiteY590" fmla="*/ 862732 h 1104362"/>
                <a:gd name="connsiteX591" fmla="*/ 1788322 w 1882124"/>
                <a:gd name="connsiteY591" fmla="*/ 833433 h 1104362"/>
                <a:gd name="connsiteX592" fmla="*/ 1791351 w 1882124"/>
                <a:gd name="connsiteY592" fmla="*/ 803019 h 1104362"/>
                <a:gd name="connsiteX593" fmla="*/ 1794370 w 1882124"/>
                <a:gd name="connsiteY593" fmla="*/ 771616 h 1104362"/>
                <a:gd name="connsiteX594" fmla="*/ 1797399 w 1882124"/>
                <a:gd name="connsiteY594" fmla="*/ 739345 h 1104362"/>
                <a:gd name="connsiteX595" fmla="*/ 1800428 w 1882124"/>
                <a:gd name="connsiteY595" fmla="*/ 706341 h 1104362"/>
                <a:gd name="connsiteX596" fmla="*/ 1803447 w 1882124"/>
                <a:gd name="connsiteY596" fmla="*/ 672726 h 1104362"/>
                <a:gd name="connsiteX597" fmla="*/ 1806476 w 1882124"/>
                <a:gd name="connsiteY597" fmla="*/ 638635 h 1104362"/>
                <a:gd name="connsiteX598" fmla="*/ 1809505 w 1882124"/>
                <a:gd name="connsiteY598" fmla="*/ 604203 h 1104362"/>
                <a:gd name="connsiteX599" fmla="*/ 1812525 w 1882124"/>
                <a:gd name="connsiteY599" fmla="*/ 569566 h 1104362"/>
                <a:gd name="connsiteX600" fmla="*/ 1815554 w 1882124"/>
                <a:gd name="connsiteY600" fmla="*/ 534860 h 1104362"/>
                <a:gd name="connsiteX601" fmla="*/ 1818583 w 1882124"/>
                <a:gd name="connsiteY601" fmla="*/ 500223 h 1104362"/>
                <a:gd name="connsiteX602" fmla="*/ 1821602 w 1882124"/>
                <a:gd name="connsiteY602" fmla="*/ 465791 h 1104362"/>
                <a:gd name="connsiteX603" fmla="*/ 1824631 w 1882124"/>
                <a:gd name="connsiteY603" fmla="*/ 431699 h 1104362"/>
                <a:gd name="connsiteX604" fmla="*/ 1827660 w 1882124"/>
                <a:gd name="connsiteY604" fmla="*/ 398083 h 1104362"/>
                <a:gd name="connsiteX605" fmla="*/ 1830689 w 1882124"/>
                <a:gd name="connsiteY605" fmla="*/ 365075 h 1104362"/>
                <a:gd name="connsiteX606" fmla="*/ 1833708 w 1882124"/>
                <a:gd name="connsiteY606" fmla="*/ 332806 h 1104362"/>
                <a:gd name="connsiteX607" fmla="*/ 1836737 w 1882124"/>
                <a:gd name="connsiteY607" fmla="*/ 301402 h 1104362"/>
                <a:gd name="connsiteX608" fmla="*/ 1839766 w 1882124"/>
                <a:gd name="connsiteY608" fmla="*/ 270988 h 1104362"/>
                <a:gd name="connsiteX609" fmla="*/ 1842786 w 1882124"/>
                <a:gd name="connsiteY609" fmla="*/ 241685 h 1104362"/>
                <a:gd name="connsiteX610" fmla="*/ 1845815 w 1882124"/>
                <a:gd name="connsiteY610" fmla="*/ 213606 h 1104362"/>
                <a:gd name="connsiteX611" fmla="*/ 1848843 w 1882124"/>
                <a:gd name="connsiteY611" fmla="*/ 186862 h 1104362"/>
                <a:gd name="connsiteX612" fmla="*/ 1851863 w 1882124"/>
                <a:gd name="connsiteY612" fmla="*/ 161562 h 1104362"/>
                <a:gd name="connsiteX613" fmla="*/ 1854892 w 1882124"/>
                <a:gd name="connsiteY613" fmla="*/ 137803 h 1104362"/>
                <a:gd name="connsiteX614" fmla="*/ 1857921 w 1882124"/>
                <a:gd name="connsiteY614" fmla="*/ 115679 h 1104362"/>
                <a:gd name="connsiteX615" fmla="*/ 1860940 w 1882124"/>
                <a:gd name="connsiteY615" fmla="*/ 95278 h 1104362"/>
                <a:gd name="connsiteX616" fmla="*/ 1863969 w 1882124"/>
                <a:gd name="connsiteY616" fmla="*/ 76679 h 1104362"/>
                <a:gd name="connsiteX617" fmla="*/ 1876076 w 1882124"/>
                <a:gd name="connsiteY617" fmla="*/ 21674 h 1104362"/>
                <a:gd name="connsiteX618" fmla="*/ 1882124 w 1882124"/>
                <a:gd name="connsiteY618" fmla="*/ 6535 h 1104362"/>
                <a:gd name="connsiteX0" fmla="*/ 0 w 1876076"/>
                <a:gd name="connsiteY0" fmla="*/ 552179 h 1104362"/>
                <a:gd name="connsiteX1" fmla="*/ 3026 w 1876076"/>
                <a:gd name="connsiteY1" fmla="*/ 552179 h 1104362"/>
                <a:gd name="connsiteX2" fmla="*/ 6051 w 1876076"/>
                <a:gd name="connsiteY2" fmla="*/ 552179 h 1104362"/>
                <a:gd name="connsiteX3" fmla="*/ 9077 w 1876076"/>
                <a:gd name="connsiteY3" fmla="*/ 552179 h 1104362"/>
                <a:gd name="connsiteX4" fmla="*/ 12103 w 1876076"/>
                <a:gd name="connsiteY4" fmla="*/ 552179 h 1104362"/>
                <a:gd name="connsiteX5" fmla="*/ 15129 w 1876076"/>
                <a:gd name="connsiteY5" fmla="*/ 552179 h 1104362"/>
                <a:gd name="connsiteX6" fmla="*/ 18156 w 1876076"/>
                <a:gd name="connsiteY6" fmla="*/ 552179 h 1104362"/>
                <a:gd name="connsiteX7" fmla="*/ 21182 w 1876076"/>
                <a:gd name="connsiteY7" fmla="*/ 552179 h 1104362"/>
                <a:gd name="connsiteX8" fmla="*/ 24207 w 1876076"/>
                <a:gd name="connsiteY8" fmla="*/ 552179 h 1104362"/>
                <a:gd name="connsiteX9" fmla="*/ 27233 w 1876076"/>
                <a:gd name="connsiteY9" fmla="*/ 552179 h 1104362"/>
                <a:gd name="connsiteX10" fmla="*/ 30259 w 1876076"/>
                <a:gd name="connsiteY10" fmla="*/ 552179 h 1104362"/>
                <a:gd name="connsiteX11" fmla="*/ 33285 w 1876076"/>
                <a:gd name="connsiteY11" fmla="*/ 552179 h 1104362"/>
                <a:gd name="connsiteX12" fmla="*/ 36311 w 1876076"/>
                <a:gd name="connsiteY12" fmla="*/ 552179 h 1104362"/>
                <a:gd name="connsiteX13" fmla="*/ 39337 w 1876076"/>
                <a:gd name="connsiteY13" fmla="*/ 552179 h 1104362"/>
                <a:gd name="connsiteX14" fmla="*/ 42362 w 1876076"/>
                <a:gd name="connsiteY14" fmla="*/ 552179 h 1104362"/>
                <a:gd name="connsiteX15" fmla="*/ 45389 w 1876076"/>
                <a:gd name="connsiteY15" fmla="*/ 552179 h 1104362"/>
                <a:gd name="connsiteX16" fmla="*/ 48415 w 1876076"/>
                <a:gd name="connsiteY16" fmla="*/ 552179 h 1104362"/>
                <a:gd name="connsiteX17" fmla="*/ 51441 w 1876076"/>
                <a:gd name="connsiteY17" fmla="*/ 552179 h 1104362"/>
                <a:gd name="connsiteX18" fmla="*/ 54467 w 1876076"/>
                <a:gd name="connsiteY18" fmla="*/ 552179 h 1104362"/>
                <a:gd name="connsiteX19" fmla="*/ 57492 w 1876076"/>
                <a:gd name="connsiteY19" fmla="*/ 552179 h 1104362"/>
                <a:gd name="connsiteX20" fmla="*/ 60518 w 1876076"/>
                <a:gd name="connsiteY20" fmla="*/ 552179 h 1104362"/>
                <a:gd name="connsiteX21" fmla="*/ 63544 w 1876076"/>
                <a:gd name="connsiteY21" fmla="*/ 552179 h 1104362"/>
                <a:gd name="connsiteX22" fmla="*/ 66570 w 1876076"/>
                <a:gd name="connsiteY22" fmla="*/ 552179 h 1104362"/>
                <a:gd name="connsiteX23" fmla="*/ 69596 w 1876076"/>
                <a:gd name="connsiteY23" fmla="*/ 552179 h 1104362"/>
                <a:gd name="connsiteX24" fmla="*/ 72622 w 1876076"/>
                <a:gd name="connsiteY24" fmla="*/ 552179 h 1104362"/>
                <a:gd name="connsiteX25" fmla="*/ 75648 w 1876076"/>
                <a:gd name="connsiteY25" fmla="*/ 552179 h 1104362"/>
                <a:gd name="connsiteX26" fmla="*/ 78674 w 1876076"/>
                <a:gd name="connsiteY26" fmla="*/ 552179 h 1104362"/>
                <a:gd name="connsiteX27" fmla="*/ 81700 w 1876076"/>
                <a:gd name="connsiteY27" fmla="*/ 552179 h 1104362"/>
                <a:gd name="connsiteX28" fmla="*/ 84726 w 1876076"/>
                <a:gd name="connsiteY28" fmla="*/ 552179 h 1104362"/>
                <a:gd name="connsiteX29" fmla="*/ 87752 w 1876076"/>
                <a:gd name="connsiteY29" fmla="*/ 552179 h 1104362"/>
                <a:gd name="connsiteX30" fmla="*/ 90778 w 1876076"/>
                <a:gd name="connsiteY30" fmla="*/ 552179 h 1104362"/>
                <a:gd name="connsiteX31" fmla="*/ 93803 w 1876076"/>
                <a:gd name="connsiteY31" fmla="*/ 552179 h 1104362"/>
                <a:gd name="connsiteX32" fmla="*/ 96829 w 1876076"/>
                <a:gd name="connsiteY32" fmla="*/ 552179 h 1104362"/>
                <a:gd name="connsiteX33" fmla="*/ 99855 w 1876076"/>
                <a:gd name="connsiteY33" fmla="*/ 552179 h 1104362"/>
                <a:gd name="connsiteX34" fmla="*/ 102881 w 1876076"/>
                <a:gd name="connsiteY34" fmla="*/ 552179 h 1104362"/>
                <a:gd name="connsiteX35" fmla="*/ 105907 w 1876076"/>
                <a:gd name="connsiteY35" fmla="*/ 552179 h 1104362"/>
                <a:gd name="connsiteX36" fmla="*/ 108933 w 1876076"/>
                <a:gd name="connsiteY36" fmla="*/ 552179 h 1104362"/>
                <a:gd name="connsiteX37" fmla="*/ 111959 w 1876076"/>
                <a:gd name="connsiteY37" fmla="*/ 552179 h 1104362"/>
                <a:gd name="connsiteX38" fmla="*/ 114985 w 1876076"/>
                <a:gd name="connsiteY38" fmla="*/ 552179 h 1104362"/>
                <a:gd name="connsiteX39" fmla="*/ 118011 w 1876076"/>
                <a:gd name="connsiteY39" fmla="*/ 552179 h 1104362"/>
                <a:gd name="connsiteX40" fmla="*/ 121037 w 1876076"/>
                <a:gd name="connsiteY40" fmla="*/ 552179 h 1104362"/>
                <a:gd name="connsiteX41" fmla="*/ 124063 w 1876076"/>
                <a:gd name="connsiteY41" fmla="*/ 552179 h 1104362"/>
                <a:gd name="connsiteX42" fmla="*/ 127088 w 1876076"/>
                <a:gd name="connsiteY42" fmla="*/ 552179 h 1104362"/>
                <a:gd name="connsiteX43" fmla="*/ 130114 w 1876076"/>
                <a:gd name="connsiteY43" fmla="*/ 552179 h 1104362"/>
                <a:gd name="connsiteX44" fmla="*/ 133140 w 1876076"/>
                <a:gd name="connsiteY44" fmla="*/ 552179 h 1104362"/>
                <a:gd name="connsiteX45" fmla="*/ 136167 w 1876076"/>
                <a:gd name="connsiteY45" fmla="*/ 552179 h 1104362"/>
                <a:gd name="connsiteX46" fmla="*/ 139193 w 1876076"/>
                <a:gd name="connsiteY46" fmla="*/ 552179 h 1104362"/>
                <a:gd name="connsiteX47" fmla="*/ 142218 w 1876076"/>
                <a:gd name="connsiteY47" fmla="*/ 552179 h 1104362"/>
                <a:gd name="connsiteX48" fmla="*/ 145244 w 1876076"/>
                <a:gd name="connsiteY48" fmla="*/ 552179 h 1104362"/>
                <a:gd name="connsiteX49" fmla="*/ 148270 w 1876076"/>
                <a:gd name="connsiteY49" fmla="*/ 552179 h 1104362"/>
                <a:gd name="connsiteX50" fmla="*/ 151296 w 1876076"/>
                <a:gd name="connsiteY50" fmla="*/ 552179 h 1104362"/>
                <a:gd name="connsiteX51" fmla="*/ 154322 w 1876076"/>
                <a:gd name="connsiteY51" fmla="*/ 552179 h 1104362"/>
                <a:gd name="connsiteX52" fmla="*/ 157348 w 1876076"/>
                <a:gd name="connsiteY52" fmla="*/ 552179 h 1104362"/>
                <a:gd name="connsiteX53" fmla="*/ 160373 w 1876076"/>
                <a:gd name="connsiteY53" fmla="*/ 552179 h 1104362"/>
                <a:gd name="connsiteX54" fmla="*/ 163399 w 1876076"/>
                <a:gd name="connsiteY54" fmla="*/ 552179 h 1104362"/>
                <a:gd name="connsiteX55" fmla="*/ 166426 w 1876076"/>
                <a:gd name="connsiteY55" fmla="*/ 552179 h 1104362"/>
                <a:gd name="connsiteX56" fmla="*/ 169452 w 1876076"/>
                <a:gd name="connsiteY56" fmla="*/ 552179 h 1104362"/>
                <a:gd name="connsiteX57" fmla="*/ 172478 w 1876076"/>
                <a:gd name="connsiteY57" fmla="*/ 552179 h 1104362"/>
                <a:gd name="connsiteX58" fmla="*/ 175504 w 1876076"/>
                <a:gd name="connsiteY58" fmla="*/ 552179 h 1104362"/>
                <a:gd name="connsiteX59" fmla="*/ 178529 w 1876076"/>
                <a:gd name="connsiteY59" fmla="*/ 552179 h 1104362"/>
                <a:gd name="connsiteX60" fmla="*/ 181555 w 1876076"/>
                <a:gd name="connsiteY60" fmla="*/ 552179 h 1104362"/>
                <a:gd name="connsiteX61" fmla="*/ 184581 w 1876076"/>
                <a:gd name="connsiteY61" fmla="*/ 552179 h 1104362"/>
                <a:gd name="connsiteX62" fmla="*/ 187607 w 1876076"/>
                <a:gd name="connsiteY62" fmla="*/ 552179 h 1104362"/>
                <a:gd name="connsiteX63" fmla="*/ 190633 w 1876076"/>
                <a:gd name="connsiteY63" fmla="*/ 552179 h 1104362"/>
                <a:gd name="connsiteX64" fmla="*/ 193659 w 1876076"/>
                <a:gd name="connsiteY64" fmla="*/ 552179 h 1104362"/>
                <a:gd name="connsiteX65" fmla="*/ 196685 w 1876076"/>
                <a:gd name="connsiteY65" fmla="*/ 552179 h 1104362"/>
                <a:gd name="connsiteX66" fmla="*/ 199711 w 1876076"/>
                <a:gd name="connsiteY66" fmla="*/ 552179 h 1104362"/>
                <a:gd name="connsiteX67" fmla="*/ 202737 w 1876076"/>
                <a:gd name="connsiteY67" fmla="*/ 552179 h 1104362"/>
                <a:gd name="connsiteX68" fmla="*/ 205763 w 1876076"/>
                <a:gd name="connsiteY68" fmla="*/ 552179 h 1104362"/>
                <a:gd name="connsiteX69" fmla="*/ 208789 w 1876076"/>
                <a:gd name="connsiteY69" fmla="*/ 552179 h 1104362"/>
                <a:gd name="connsiteX70" fmla="*/ 211814 w 1876076"/>
                <a:gd name="connsiteY70" fmla="*/ 552179 h 1104362"/>
                <a:gd name="connsiteX71" fmla="*/ 214840 w 1876076"/>
                <a:gd name="connsiteY71" fmla="*/ 552179 h 1104362"/>
                <a:gd name="connsiteX72" fmla="*/ 217866 w 1876076"/>
                <a:gd name="connsiteY72" fmla="*/ 552179 h 1104362"/>
                <a:gd name="connsiteX73" fmla="*/ 220892 w 1876076"/>
                <a:gd name="connsiteY73" fmla="*/ 552179 h 1104362"/>
                <a:gd name="connsiteX74" fmla="*/ 223918 w 1876076"/>
                <a:gd name="connsiteY74" fmla="*/ 552179 h 1104362"/>
                <a:gd name="connsiteX75" fmla="*/ 226945 w 1876076"/>
                <a:gd name="connsiteY75" fmla="*/ 552179 h 1104362"/>
                <a:gd name="connsiteX76" fmla="*/ 229970 w 1876076"/>
                <a:gd name="connsiteY76" fmla="*/ 552179 h 1104362"/>
                <a:gd name="connsiteX77" fmla="*/ 232996 w 1876076"/>
                <a:gd name="connsiteY77" fmla="*/ 552179 h 1104362"/>
                <a:gd name="connsiteX78" fmla="*/ 236022 w 1876076"/>
                <a:gd name="connsiteY78" fmla="*/ 552179 h 1104362"/>
                <a:gd name="connsiteX79" fmla="*/ 239048 w 1876076"/>
                <a:gd name="connsiteY79" fmla="*/ 552179 h 1104362"/>
                <a:gd name="connsiteX80" fmla="*/ 242074 w 1876076"/>
                <a:gd name="connsiteY80" fmla="*/ 552179 h 1104362"/>
                <a:gd name="connsiteX81" fmla="*/ 245099 w 1876076"/>
                <a:gd name="connsiteY81" fmla="*/ 552179 h 1104362"/>
                <a:gd name="connsiteX82" fmla="*/ 248125 w 1876076"/>
                <a:gd name="connsiteY82" fmla="*/ 552179 h 1104362"/>
                <a:gd name="connsiteX83" fmla="*/ 251151 w 1876076"/>
                <a:gd name="connsiteY83" fmla="*/ 552179 h 1104362"/>
                <a:gd name="connsiteX84" fmla="*/ 254177 w 1876076"/>
                <a:gd name="connsiteY84" fmla="*/ 552179 h 1104362"/>
                <a:gd name="connsiteX85" fmla="*/ 257204 w 1876076"/>
                <a:gd name="connsiteY85" fmla="*/ 552179 h 1104362"/>
                <a:gd name="connsiteX86" fmla="*/ 260230 w 1876076"/>
                <a:gd name="connsiteY86" fmla="*/ 552179 h 1104362"/>
                <a:gd name="connsiteX87" fmla="*/ 263255 w 1876076"/>
                <a:gd name="connsiteY87" fmla="*/ 552179 h 1104362"/>
                <a:gd name="connsiteX88" fmla="*/ 266281 w 1876076"/>
                <a:gd name="connsiteY88" fmla="*/ 552179 h 1104362"/>
                <a:gd name="connsiteX89" fmla="*/ 269307 w 1876076"/>
                <a:gd name="connsiteY89" fmla="*/ 552179 h 1104362"/>
                <a:gd name="connsiteX90" fmla="*/ 272333 w 1876076"/>
                <a:gd name="connsiteY90" fmla="*/ 552179 h 1104362"/>
                <a:gd name="connsiteX91" fmla="*/ 275359 w 1876076"/>
                <a:gd name="connsiteY91" fmla="*/ 552179 h 1104362"/>
                <a:gd name="connsiteX92" fmla="*/ 278385 w 1876076"/>
                <a:gd name="connsiteY92" fmla="*/ 552179 h 1104362"/>
                <a:gd name="connsiteX93" fmla="*/ 281410 w 1876076"/>
                <a:gd name="connsiteY93" fmla="*/ 552179 h 1104362"/>
                <a:gd name="connsiteX94" fmla="*/ 284437 w 1876076"/>
                <a:gd name="connsiteY94" fmla="*/ 552179 h 1104362"/>
                <a:gd name="connsiteX95" fmla="*/ 287463 w 1876076"/>
                <a:gd name="connsiteY95" fmla="*/ 552179 h 1104362"/>
                <a:gd name="connsiteX96" fmla="*/ 290489 w 1876076"/>
                <a:gd name="connsiteY96" fmla="*/ 552179 h 1104362"/>
                <a:gd name="connsiteX97" fmla="*/ 293515 w 1876076"/>
                <a:gd name="connsiteY97" fmla="*/ 552179 h 1104362"/>
                <a:gd name="connsiteX98" fmla="*/ 296540 w 1876076"/>
                <a:gd name="connsiteY98" fmla="*/ 552179 h 1104362"/>
                <a:gd name="connsiteX99" fmla="*/ 299566 w 1876076"/>
                <a:gd name="connsiteY99" fmla="*/ 552179 h 1104362"/>
                <a:gd name="connsiteX100" fmla="*/ 302592 w 1876076"/>
                <a:gd name="connsiteY100" fmla="*/ 534826 h 1104362"/>
                <a:gd name="connsiteX101" fmla="*/ 305618 w 1876076"/>
                <a:gd name="connsiteY101" fmla="*/ 500188 h 1104362"/>
                <a:gd name="connsiteX102" fmla="*/ 308644 w 1876076"/>
                <a:gd name="connsiteY102" fmla="*/ 465756 h 1104362"/>
                <a:gd name="connsiteX103" fmla="*/ 311670 w 1876076"/>
                <a:gd name="connsiteY103" fmla="*/ 431665 h 1104362"/>
                <a:gd name="connsiteX104" fmla="*/ 314695 w 1876076"/>
                <a:gd name="connsiteY104" fmla="*/ 398050 h 1104362"/>
                <a:gd name="connsiteX105" fmla="*/ 317722 w 1876076"/>
                <a:gd name="connsiteY105" fmla="*/ 365043 h 1104362"/>
                <a:gd name="connsiteX106" fmla="*/ 320748 w 1876076"/>
                <a:gd name="connsiteY106" fmla="*/ 332774 h 1104362"/>
                <a:gd name="connsiteX107" fmla="*/ 323774 w 1876076"/>
                <a:gd name="connsiteY107" fmla="*/ 301372 h 1104362"/>
                <a:gd name="connsiteX108" fmla="*/ 326800 w 1876076"/>
                <a:gd name="connsiteY108" fmla="*/ 270959 h 1104362"/>
                <a:gd name="connsiteX109" fmla="*/ 329826 w 1876076"/>
                <a:gd name="connsiteY109" fmla="*/ 241656 h 1104362"/>
                <a:gd name="connsiteX110" fmla="*/ 332851 w 1876076"/>
                <a:gd name="connsiteY110" fmla="*/ 213578 h 1104362"/>
                <a:gd name="connsiteX111" fmla="*/ 335877 w 1876076"/>
                <a:gd name="connsiteY111" fmla="*/ 186837 h 1104362"/>
                <a:gd name="connsiteX112" fmla="*/ 338903 w 1876076"/>
                <a:gd name="connsiteY112" fmla="*/ 161537 h 1104362"/>
                <a:gd name="connsiteX113" fmla="*/ 341929 w 1876076"/>
                <a:gd name="connsiteY113" fmla="*/ 137780 h 1104362"/>
                <a:gd name="connsiteX114" fmla="*/ 344955 w 1876076"/>
                <a:gd name="connsiteY114" fmla="*/ 115657 h 1104362"/>
                <a:gd name="connsiteX115" fmla="*/ 347982 w 1876076"/>
                <a:gd name="connsiteY115" fmla="*/ 95258 h 1104362"/>
                <a:gd name="connsiteX116" fmla="*/ 351007 w 1876076"/>
                <a:gd name="connsiteY116" fmla="*/ 76662 h 1104362"/>
                <a:gd name="connsiteX117" fmla="*/ 354033 w 1876076"/>
                <a:gd name="connsiteY117" fmla="*/ 59942 h 1104362"/>
                <a:gd name="connsiteX118" fmla="*/ 357059 w 1876076"/>
                <a:gd name="connsiteY118" fmla="*/ 45165 h 1104362"/>
                <a:gd name="connsiteX119" fmla="*/ 360085 w 1876076"/>
                <a:gd name="connsiteY119" fmla="*/ 32389 h 1104362"/>
                <a:gd name="connsiteX120" fmla="*/ 363111 w 1876076"/>
                <a:gd name="connsiteY120" fmla="*/ 21665 h 1104362"/>
                <a:gd name="connsiteX121" fmla="*/ 366136 w 1876076"/>
                <a:gd name="connsiteY121" fmla="*/ 13033 h 1104362"/>
                <a:gd name="connsiteX122" fmla="*/ 369162 w 1876076"/>
                <a:gd name="connsiteY122" fmla="*/ 6530 h 1104362"/>
                <a:gd name="connsiteX123" fmla="*/ 372188 w 1876076"/>
                <a:gd name="connsiteY123" fmla="*/ 2180 h 1104362"/>
                <a:gd name="connsiteX124" fmla="*/ 375214 w 1876076"/>
                <a:gd name="connsiteY124" fmla="*/ 1 h 1104362"/>
                <a:gd name="connsiteX125" fmla="*/ 378241 w 1876076"/>
                <a:gd name="connsiteY125" fmla="*/ 1 h 1104362"/>
                <a:gd name="connsiteX126" fmla="*/ 381267 w 1876076"/>
                <a:gd name="connsiteY126" fmla="*/ 2180 h 1104362"/>
                <a:gd name="connsiteX127" fmla="*/ 384292 w 1876076"/>
                <a:gd name="connsiteY127" fmla="*/ 6530 h 1104362"/>
                <a:gd name="connsiteX128" fmla="*/ 387318 w 1876076"/>
                <a:gd name="connsiteY128" fmla="*/ 13033 h 1104362"/>
                <a:gd name="connsiteX129" fmla="*/ 390344 w 1876076"/>
                <a:gd name="connsiteY129" fmla="*/ 21665 h 1104362"/>
                <a:gd name="connsiteX130" fmla="*/ 393370 w 1876076"/>
                <a:gd name="connsiteY130" fmla="*/ 32389 h 1104362"/>
                <a:gd name="connsiteX131" fmla="*/ 396396 w 1876076"/>
                <a:gd name="connsiteY131" fmla="*/ 45165 h 1104362"/>
                <a:gd name="connsiteX132" fmla="*/ 399421 w 1876076"/>
                <a:gd name="connsiteY132" fmla="*/ 59942 h 1104362"/>
                <a:gd name="connsiteX133" fmla="*/ 402447 w 1876076"/>
                <a:gd name="connsiteY133" fmla="*/ 76662 h 1104362"/>
                <a:gd name="connsiteX134" fmla="*/ 405474 w 1876076"/>
                <a:gd name="connsiteY134" fmla="*/ 95258 h 1104362"/>
                <a:gd name="connsiteX135" fmla="*/ 408500 w 1876076"/>
                <a:gd name="connsiteY135" fmla="*/ 115657 h 1104362"/>
                <a:gd name="connsiteX136" fmla="*/ 411526 w 1876076"/>
                <a:gd name="connsiteY136" fmla="*/ 137780 h 1104362"/>
                <a:gd name="connsiteX137" fmla="*/ 414552 w 1876076"/>
                <a:gd name="connsiteY137" fmla="*/ 161537 h 1104362"/>
                <a:gd name="connsiteX138" fmla="*/ 417577 w 1876076"/>
                <a:gd name="connsiteY138" fmla="*/ 186837 h 1104362"/>
                <a:gd name="connsiteX139" fmla="*/ 420603 w 1876076"/>
                <a:gd name="connsiteY139" fmla="*/ 213578 h 1104362"/>
                <a:gd name="connsiteX140" fmla="*/ 423629 w 1876076"/>
                <a:gd name="connsiteY140" fmla="*/ 241656 h 1104362"/>
                <a:gd name="connsiteX141" fmla="*/ 426655 w 1876076"/>
                <a:gd name="connsiteY141" fmla="*/ 270959 h 1104362"/>
                <a:gd name="connsiteX142" fmla="*/ 429681 w 1876076"/>
                <a:gd name="connsiteY142" fmla="*/ 301372 h 1104362"/>
                <a:gd name="connsiteX143" fmla="*/ 432707 w 1876076"/>
                <a:gd name="connsiteY143" fmla="*/ 332774 h 1104362"/>
                <a:gd name="connsiteX144" fmla="*/ 435733 w 1876076"/>
                <a:gd name="connsiteY144" fmla="*/ 365043 h 1104362"/>
                <a:gd name="connsiteX145" fmla="*/ 438759 w 1876076"/>
                <a:gd name="connsiteY145" fmla="*/ 398050 h 1104362"/>
                <a:gd name="connsiteX146" fmla="*/ 441785 w 1876076"/>
                <a:gd name="connsiteY146" fmla="*/ 431665 h 1104362"/>
                <a:gd name="connsiteX147" fmla="*/ 444811 w 1876076"/>
                <a:gd name="connsiteY147" fmla="*/ 465756 h 1104362"/>
                <a:gd name="connsiteX148" fmla="*/ 447837 w 1876076"/>
                <a:gd name="connsiteY148" fmla="*/ 500188 h 1104362"/>
                <a:gd name="connsiteX149" fmla="*/ 450863 w 1876076"/>
                <a:gd name="connsiteY149" fmla="*/ 534826 h 1104362"/>
                <a:gd name="connsiteX150" fmla="*/ 453888 w 1876076"/>
                <a:gd name="connsiteY150" fmla="*/ 569531 h 1104362"/>
                <a:gd name="connsiteX151" fmla="*/ 456914 w 1876076"/>
                <a:gd name="connsiteY151" fmla="*/ 604169 h 1104362"/>
                <a:gd name="connsiteX152" fmla="*/ 459940 w 1876076"/>
                <a:gd name="connsiteY152" fmla="*/ 638601 h 1104362"/>
                <a:gd name="connsiteX153" fmla="*/ 462966 w 1876076"/>
                <a:gd name="connsiteY153" fmla="*/ 672692 h 1104362"/>
                <a:gd name="connsiteX154" fmla="*/ 465992 w 1876076"/>
                <a:gd name="connsiteY154" fmla="*/ 706312 h 1104362"/>
                <a:gd name="connsiteX155" fmla="*/ 469018 w 1876076"/>
                <a:gd name="connsiteY155" fmla="*/ 739316 h 1104362"/>
                <a:gd name="connsiteX156" fmla="*/ 472044 w 1876076"/>
                <a:gd name="connsiteY156" fmla="*/ 771587 h 1104362"/>
                <a:gd name="connsiteX157" fmla="*/ 475070 w 1876076"/>
                <a:gd name="connsiteY157" fmla="*/ 802981 h 1104362"/>
                <a:gd name="connsiteX158" fmla="*/ 478096 w 1876076"/>
                <a:gd name="connsiteY158" fmla="*/ 833395 h 1104362"/>
                <a:gd name="connsiteX159" fmla="*/ 481122 w 1876076"/>
                <a:gd name="connsiteY159" fmla="*/ 862703 h 1104362"/>
                <a:gd name="connsiteX160" fmla="*/ 484149 w 1876076"/>
                <a:gd name="connsiteY160" fmla="*/ 890783 h 1104362"/>
                <a:gd name="connsiteX161" fmla="*/ 487178 w 1876076"/>
                <a:gd name="connsiteY161" fmla="*/ 917519 h 1104362"/>
                <a:gd name="connsiteX162" fmla="*/ 490197 w 1876076"/>
                <a:gd name="connsiteY162" fmla="*/ 942818 h 1104362"/>
                <a:gd name="connsiteX163" fmla="*/ 493226 w 1876076"/>
                <a:gd name="connsiteY163" fmla="*/ 966573 h 1104362"/>
                <a:gd name="connsiteX164" fmla="*/ 496255 w 1876076"/>
                <a:gd name="connsiteY164" fmla="*/ 988700 h 1104362"/>
                <a:gd name="connsiteX165" fmla="*/ 499275 w 1876076"/>
                <a:gd name="connsiteY165" fmla="*/ 1009102 h 1104362"/>
                <a:gd name="connsiteX166" fmla="*/ 502304 w 1876076"/>
                <a:gd name="connsiteY166" fmla="*/ 1027695 h 1104362"/>
                <a:gd name="connsiteX167" fmla="*/ 505333 w 1876076"/>
                <a:gd name="connsiteY167" fmla="*/ 1044412 h 1104362"/>
                <a:gd name="connsiteX168" fmla="*/ 508352 w 1876076"/>
                <a:gd name="connsiteY168" fmla="*/ 1059194 h 1104362"/>
                <a:gd name="connsiteX169" fmla="*/ 511381 w 1876076"/>
                <a:gd name="connsiteY169" fmla="*/ 1071967 h 1104362"/>
                <a:gd name="connsiteX170" fmla="*/ 514410 w 1876076"/>
                <a:gd name="connsiteY170" fmla="*/ 1082692 h 1104362"/>
                <a:gd name="connsiteX171" fmla="*/ 517429 w 1876076"/>
                <a:gd name="connsiteY171" fmla="*/ 1091322 h 1104362"/>
                <a:gd name="connsiteX172" fmla="*/ 520458 w 1876076"/>
                <a:gd name="connsiteY172" fmla="*/ 1097828 h 1104362"/>
                <a:gd name="connsiteX173" fmla="*/ 523487 w 1876076"/>
                <a:gd name="connsiteY173" fmla="*/ 1102181 h 1104362"/>
                <a:gd name="connsiteX174" fmla="*/ 526507 w 1876076"/>
                <a:gd name="connsiteY174" fmla="*/ 1104352 h 1104362"/>
                <a:gd name="connsiteX175" fmla="*/ 529536 w 1876076"/>
                <a:gd name="connsiteY175" fmla="*/ 1104352 h 1104362"/>
                <a:gd name="connsiteX176" fmla="*/ 532565 w 1876076"/>
                <a:gd name="connsiteY176" fmla="*/ 1102181 h 1104362"/>
                <a:gd name="connsiteX177" fmla="*/ 535594 w 1876076"/>
                <a:gd name="connsiteY177" fmla="*/ 1097828 h 1104362"/>
                <a:gd name="connsiteX178" fmla="*/ 538613 w 1876076"/>
                <a:gd name="connsiteY178" fmla="*/ 1091322 h 1104362"/>
                <a:gd name="connsiteX179" fmla="*/ 541642 w 1876076"/>
                <a:gd name="connsiteY179" fmla="*/ 1082692 h 1104362"/>
                <a:gd name="connsiteX180" fmla="*/ 544671 w 1876076"/>
                <a:gd name="connsiteY180" fmla="*/ 1071967 h 1104362"/>
                <a:gd name="connsiteX181" fmla="*/ 547690 w 1876076"/>
                <a:gd name="connsiteY181" fmla="*/ 1059194 h 1104362"/>
                <a:gd name="connsiteX182" fmla="*/ 550719 w 1876076"/>
                <a:gd name="connsiteY182" fmla="*/ 1044412 h 1104362"/>
                <a:gd name="connsiteX183" fmla="*/ 553739 w 1876076"/>
                <a:gd name="connsiteY183" fmla="*/ 1027695 h 1104362"/>
                <a:gd name="connsiteX184" fmla="*/ 556768 w 1876076"/>
                <a:gd name="connsiteY184" fmla="*/ 1009102 h 1104362"/>
                <a:gd name="connsiteX185" fmla="*/ 559797 w 1876076"/>
                <a:gd name="connsiteY185" fmla="*/ 988700 h 1104362"/>
                <a:gd name="connsiteX186" fmla="*/ 562826 w 1876076"/>
                <a:gd name="connsiteY186" fmla="*/ 966573 h 1104362"/>
                <a:gd name="connsiteX187" fmla="*/ 565845 w 1876076"/>
                <a:gd name="connsiteY187" fmla="*/ 942818 h 1104362"/>
                <a:gd name="connsiteX188" fmla="*/ 568874 w 1876076"/>
                <a:gd name="connsiteY188" fmla="*/ 917519 h 1104362"/>
                <a:gd name="connsiteX189" fmla="*/ 571903 w 1876076"/>
                <a:gd name="connsiteY189" fmla="*/ 890783 h 1104362"/>
                <a:gd name="connsiteX190" fmla="*/ 574922 w 1876076"/>
                <a:gd name="connsiteY190" fmla="*/ 862703 h 1104362"/>
                <a:gd name="connsiteX191" fmla="*/ 577951 w 1876076"/>
                <a:gd name="connsiteY191" fmla="*/ 833395 h 1104362"/>
                <a:gd name="connsiteX192" fmla="*/ 580980 w 1876076"/>
                <a:gd name="connsiteY192" fmla="*/ 802981 h 1104362"/>
                <a:gd name="connsiteX193" fmla="*/ 584000 w 1876076"/>
                <a:gd name="connsiteY193" fmla="*/ 771587 h 1104362"/>
                <a:gd name="connsiteX194" fmla="*/ 587029 w 1876076"/>
                <a:gd name="connsiteY194" fmla="*/ 739316 h 1104362"/>
                <a:gd name="connsiteX195" fmla="*/ 590058 w 1876076"/>
                <a:gd name="connsiteY195" fmla="*/ 706312 h 1104362"/>
                <a:gd name="connsiteX196" fmla="*/ 593077 w 1876076"/>
                <a:gd name="connsiteY196" fmla="*/ 672692 h 1104362"/>
                <a:gd name="connsiteX197" fmla="*/ 596106 w 1876076"/>
                <a:gd name="connsiteY197" fmla="*/ 638601 h 1104362"/>
                <a:gd name="connsiteX198" fmla="*/ 599135 w 1876076"/>
                <a:gd name="connsiteY198" fmla="*/ 604169 h 1104362"/>
                <a:gd name="connsiteX199" fmla="*/ 602154 w 1876076"/>
                <a:gd name="connsiteY199" fmla="*/ 569531 h 1104362"/>
                <a:gd name="connsiteX200" fmla="*/ 605183 w 1876076"/>
                <a:gd name="connsiteY200" fmla="*/ 534826 h 1104362"/>
                <a:gd name="connsiteX201" fmla="*/ 608212 w 1876076"/>
                <a:gd name="connsiteY201" fmla="*/ 500188 h 1104362"/>
                <a:gd name="connsiteX202" fmla="*/ 611241 w 1876076"/>
                <a:gd name="connsiteY202" fmla="*/ 465756 h 1104362"/>
                <a:gd name="connsiteX203" fmla="*/ 614261 w 1876076"/>
                <a:gd name="connsiteY203" fmla="*/ 431665 h 1104362"/>
                <a:gd name="connsiteX204" fmla="*/ 617290 w 1876076"/>
                <a:gd name="connsiteY204" fmla="*/ 398050 h 1104362"/>
                <a:gd name="connsiteX205" fmla="*/ 620318 w 1876076"/>
                <a:gd name="connsiteY205" fmla="*/ 365043 h 1104362"/>
                <a:gd name="connsiteX206" fmla="*/ 623338 w 1876076"/>
                <a:gd name="connsiteY206" fmla="*/ 332774 h 1104362"/>
                <a:gd name="connsiteX207" fmla="*/ 626367 w 1876076"/>
                <a:gd name="connsiteY207" fmla="*/ 301372 h 1104362"/>
                <a:gd name="connsiteX208" fmla="*/ 629396 w 1876076"/>
                <a:gd name="connsiteY208" fmla="*/ 270959 h 1104362"/>
                <a:gd name="connsiteX209" fmla="*/ 632415 w 1876076"/>
                <a:gd name="connsiteY209" fmla="*/ 241656 h 1104362"/>
                <a:gd name="connsiteX210" fmla="*/ 635444 w 1876076"/>
                <a:gd name="connsiteY210" fmla="*/ 213578 h 1104362"/>
                <a:gd name="connsiteX211" fmla="*/ 638473 w 1876076"/>
                <a:gd name="connsiteY211" fmla="*/ 186837 h 1104362"/>
                <a:gd name="connsiteX212" fmla="*/ 641493 w 1876076"/>
                <a:gd name="connsiteY212" fmla="*/ 161537 h 1104362"/>
                <a:gd name="connsiteX213" fmla="*/ 644522 w 1876076"/>
                <a:gd name="connsiteY213" fmla="*/ 137780 h 1104362"/>
                <a:gd name="connsiteX214" fmla="*/ 647550 w 1876076"/>
                <a:gd name="connsiteY214" fmla="*/ 115657 h 1104362"/>
                <a:gd name="connsiteX215" fmla="*/ 650570 w 1876076"/>
                <a:gd name="connsiteY215" fmla="*/ 95258 h 1104362"/>
                <a:gd name="connsiteX216" fmla="*/ 653599 w 1876076"/>
                <a:gd name="connsiteY216" fmla="*/ 76662 h 1104362"/>
                <a:gd name="connsiteX217" fmla="*/ 656628 w 1876076"/>
                <a:gd name="connsiteY217" fmla="*/ 59942 h 1104362"/>
                <a:gd name="connsiteX218" fmla="*/ 659647 w 1876076"/>
                <a:gd name="connsiteY218" fmla="*/ 45165 h 1104362"/>
                <a:gd name="connsiteX219" fmla="*/ 662676 w 1876076"/>
                <a:gd name="connsiteY219" fmla="*/ 32389 h 1104362"/>
                <a:gd name="connsiteX220" fmla="*/ 665705 w 1876076"/>
                <a:gd name="connsiteY220" fmla="*/ 21665 h 1104362"/>
                <a:gd name="connsiteX221" fmla="*/ 668725 w 1876076"/>
                <a:gd name="connsiteY221" fmla="*/ 13033 h 1104362"/>
                <a:gd name="connsiteX222" fmla="*/ 671754 w 1876076"/>
                <a:gd name="connsiteY222" fmla="*/ 6530 h 1104362"/>
                <a:gd name="connsiteX223" fmla="*/ 674782 w 1876076"/>
                <a:gd name="connsiteY223" fmla="*/ 2180 h 1104362"/>
                <a:gd name="connsiteX224" fmla="*/ 677811 w 1876076"/>
                <a:gd name="connsiteY224" fmla="*/ 1 h 1104362"/>
                <a:gd name="connsiteX225" fmla="*/ 680831 w 1876076"/>
                <a:gd name="connsiteY225" fmla="*/ 1 h 1104362"/>
                <a:gd name="connsiteX226" fmla="*/ 683860 w 1876076"/>
                <a:gd name="connsiteY226" fmla="*/ 2180 h 1104362"/>
                <a:gd name="connsiteX227" fmla="*/ 686889 w 1876076"/>
                <a:gd name="connsiteY227" fmla="*/ 6530 h 1104362"/>
                <a:gd name="connsiteX228" fmla="*/ 689908 w 1876076"/>
                <a:gd name="connsiteY228" fmla="*/ 13033 h 1104362"/>
                <a:gd name="connsiteX229" fmla="*/ 692937 w 1876076"/>
                <a:gd name="connsiteY229" fmla="*/ 21665 h 1104362"/>
                <a:gd name="connsiteX230" fmla="*/ 695966 w 1876076"/>
                <a:gd name="connsiteY230" fmla="*/ 32389 h 1104362"/>
                <a:gd name="connsiteX231" fmla="*/ 698985 w 1876076"/>
                <a:gd name="connsiteY231" fmla="*/ 45165 h 1104362"/>
                <a:gd name="connsiteX232" fmla="*/ 702014 w 1876076"/>
                <a:gd name="connsiteY232" fmla="*/ 59942 h 1104362"/>
                <a:gd name="connsiteX233" fmla="*/ 705043 w 1876076"/>
                <a:gd name="connsiteY233" fmla="*/ 76662 h 1104362"/>
                <a:gd name="connsiteX234" fmla="*/ 708063 w 1876076"/>
                <a:gd name="connsiteY234" fmla="*/ 95258 h 1104362"/>
                <a:gd name="connsiteX235" fmla="*/ 711092 w 1876076"/>
                <a:gd name="connsiteY235" fmla="*/ 115657 h 1104362"/>
                <a:gd name="connsiteX236" fmla="*/ 714121 w 1876076"/>
                <a:gd name="connsiteY236" fmla="*/ 137780 h 1104362"/>
                <a:gd name="connsiteX237" fmla="*/ 717140 w 1876076"/>
                <a:gd name="connsiteY237" fmla="*/ 161537 h 1104362"/>
                <a:gd name="connsiteX238" fmla="*/ 720169 w 1876076"/>
                <a:gd name="connsiteY238" fmla="*/ 186837 h 1104362"/>
                <a:gd name="connsiteX239" fmla="*/ 723198 w 1876076"/>
                <a:gd name="connsiteY239" fmla="*/ 213578 h 1104362"/>
                <a:gd name="connsiteX240" fmla="*/ 726217 w 1876076"/>
                <a:gd name="connsiteY240" fmla="*/ 241656 h 1104362"/>
                <a:gd name="connsiteX241" fmla="*/ 729246 w 1876076"/>
                <a:gd name="connsiteY241" fmla="*/ 270959 h 1104362"/>
                <a:gd name="connsiteX242" fmla="*/ 732275 w 1876076"/>
                <a:gd name="connsiteY242" fmla="*/ 301372 h 1104362"/>
                <a:gd name="connsiteX243" fmla="*/ 735304 w 1876076"/>
                <a:gd name="connsiteY243" fmla="*/ 332774 h 1104362"/>
                <a:gd name="connsiteX244" fmla="*/ 738324 w 1876076"/>
                <a:gd name="connsiteY244" fmla="*/ 365043 h 1104362"/>
                <a:gd name="connsiteX245" fmla="*/ 741353 w 1876076"/>
                <a:gd name="connsiteY245" fmla="*/ 398050 h 1104362"/>
                <a:gd name="connsiteX246" fmla="*/ 744372 w 1876076"/>
                <a:gd name="connsiteY246" fmla="*/ 431665 h 1104362"/>
                <a:gd name="connsiteX247" fmla="*/ 747401 w 1876076"/>
                <a:gd name="connsiteY247" fmla="*/ 465756 h 1104362"/>
                <a:gd name="connsiteX248" fmla="*/ 750430 w 1876076"/>
                <a:gd name="connsiteY248" fmla="*/ 500188 h 1104362"/>
                <a:gd name="connsiteX249" fmla="*/ 753459 w 1876076"/>
                <a:gd name="connsiteY249" fmla="*/ 534826 h 1104362"/>
                <a:gd name="connsiteX250" fmla="*/ 756478 w 1876076"/>
                <a:gd name="connsiteY250" fmla="*/ 569531 h 1104362"/>
                <a:gd name="connsiteX251" fmla="*/ 759507 w 1876076"/>
                <a:gd name="connsiteY251" fmla="*/ 604169 h 1104362"/>
                <a:gd name="connsiteX252" fmla="*/ 762536 w 1876076"/>
                <a:gd name="connsiteY252" fmla="*/ 638601 h 1104362"/>
                <a:gd name="connsiteX253" fmla="*/ 765556 w 1876076"/>
                <a:gd name="connsiteY253" fmla="*/ 672692 h 1104362"/>
                <a:gd name="connsiteX254" fmla="*/ 768585 w 1876076"/>
                <a:gd name="connsiteY254" fmla="*/ 706312 h 1104362"/>
                <a:gd name="connsiteX255" fmla="*/ 771614 w 1876076"/>
                <a:gd name="connsiteY255" fmla="*/ 739316 h 1104362"/>
                <a:gd name="connsiteX256" fmla="*/ 774633 w 1876076"/>
                <a:gd name="connsiteY256" fmla="*/ 771587 h 1104362"/>
                <a:gd name="connsiteX257" fmla="*/ 777662 w 1876076"/>
                <a:gd name="connsiteY257" fmla="*/ 802981 h 1104362"/>
                <a:gd name="connsiteX258" fmla="*/ 780691 w 1876076"/>
                <a:gd name="connsiteY258" fmla="*/ 833366 h 1104362"/>
                <a:gd name="connsiteX259" fmla="*/ 783710 w 1876076"/>
                <a:gd name="connsiteY259" fmla="*/ 862675 h 1104362"/>
                <a:gd name="connsiteX260" fmla="*/ 786739 w 1876076"/>
                <a:gd name="connsiteY260" fmla="*/ 890754 h 1104362"/>
                <a:gd name="connsiteX261" fmla="*/ 789768 w 1876076"/>
                <a:gd name="connsiteY261" fmla="*/ 917491 h 1104362"/>
                <a:gd name="connsiteX262" fmla="*/ 792788 w 1876076"/>
                <a:gd name="connsiteY262" fmla="*/ 942799 h 1104362"/>
                <a:gd name="connsiteX263" fmla="*/ 795817 w 1876076"/>
                <a:gd name="connsiteY263" fmla="*/ 966554 h 1104362"/>
                <a:gd name="connsiteX264" fmla="*/ 798846 w 1876076"/>
                <a:gd name="connsiteY264" fmla="*/ 988681 h 1104362"/>
                <a:gd name="connsiteX265" fmla="*/ 801865 w 1876076"/>
                <a:gd name="connsiteY265" fmla="*/ 1009083 h 1104362"/>
                <a:gd name="connsiteX266" fmla="*/ 804894 w 1876076"/>
                <a:gd name="connsiteY266" fmla="*/ 1027676 h 1104362"/>
                <a:gd name="connsiteX267" fmla="*/ 807923 w 1876076"/>
                <a:gd name="connsiteY267" fmla="*/ 1044402 h 1104362"/>
                <a:gd name="connsiteX268" fmla="*/ 810942 w 1876076"/>
                <a:gd name="connsiteY268" fmla="*/ 1059175 h 1104362"/>
                <a:gd name="connsiteX269" fmla="*/ 813971 w 1876076"/>
                <a:gd name="connsiteY269" fmla="*/ 1071958 h 1104362"/>
                <a:gd name="connsiteX270" fmla="*/ 817000 w 1876076"/>
                <a:gd name="connsiteY270" fmla="*/ 1082683 h 1104362"/>
                <a:gd name="connsiteX271" fmla="*/ 820029 w 1876076"/>
                <a:gd name="connsiteY271" fmla="*/ 1091313 h 1104362"/>
                <a:gd name="connsiteX272" fmla="*/ 823049 w 1876076"/>
                <a:gd name="connsiteY272" fmla="*/ 1097818 h 1104362"/>
                <a:gd name="connsiteX273" fmla="*/ 826078 w 1876076"/>
                <a:gd name="connsiteY273" fmla="*/ 1102171 h 1104362"/>
                <a:gd name="connsiteX274" fmla="*/ 829107 w 1876076"/>
                <a:gd name="connsiteY274" fmla="*/ 1104352 h 1104362"/>
                <a:gd name="connsiteX275" fmla="*/ 832126 w 1876076"/>
                <a:gd name="connsiteY275" fmla="*/ 1104362 h 1104362"/>
                <a:gd name="connsiteX276" fmla="*/ 835155 w 1876076"/>
                <a:gd name="connsiteY276" fmla="*/ 1102181 h 1104362"/>
                <a:gd name="connsiteX277" fmla="*/ 838184 w 1876076"/>
                <a:gd name="connsiteY277" fmla="*/ 1097837 h 1104362"/>
                <a:gd name="connsiteX278" fmla="*/ 841203 w 1876076"/>
                <a:gd name="connsiteY278" fmla="*/ 1091332 h 1104362"/>
                <a:gd name="connsiteX279" fmla="*/ 844232 w 1876076"/>
                <a:gd name="connsiteY279" fmla="*/ 1082702 h 1104362"/>
                <a:gd name="connsiteX280" fmla="*/ 847261 w 1876076"/>
                <a:gd name="connsiteY280" fmla="*/ 1071977 h 1104362"/>
                <a:gd name="connsiteX281" fmla="*/ 850281 w 1876076"/>
                <a:gd name="connsiteY281" fmla="*/ 1059204 h 1104362"/>
                <a:gd name="connsiteX282" fmla="*/ 853310 w 1876076"/>
                <a:gd name="connsiteY282" fmla="*/ 1044431 h 1104362"/>
                <a:gd name="connsiteX283" fmla="*/ 856338 w 1876076"/>
                <a:gd name="connsiteY283" fmla="*/ 1027714 h 1104362"/>
                <a:gd name="connsiteX284" fmla="*/ 859367 w 1876076"/>
                <a:gd name="connsiteY284" fmla="*/ 1009121 h 1104362"/>
                <a:gd name="connsiteX285" fmla="*/ 862387 w 1876076"/>
                <a:gd name="connsiteY285" fmla="*/ 988719 h 1104362"/>
                <a:gd name="connsiteX286" fmla="*/ 865416 w 1876076"/>
                <a:gd name="connsiteY286" fmla="*/ 966602 h 1104362"/>
                <a:gd name="connsiteX287" fmla="*/ 868435 w 1876076"/>
                <a:gd name="connsiteY287" fmla="*/ 942846 h 1104362"/>
                <a:gd name="connsiteX288" fmla="*/ 871464 w 1876076"/>
                <a:gd name="connsiteY288" fmla="*/ 917548 h 1104362"/>
                <a:gd name="connsiteX289" fmla="*/ 874493 w 1876076"/>
                <a:gd name="connsiteY289" fmla="*/ 890802 h 1104362"/>
                <a:gd name="connsiteX290" fmla="*/ 877522 w 1876076"/>
                <a:gd name="connsiteY290" fmla="*/ 862732 h 1104362"/>
                <a:gd name="connsiteX291" fmla="*/ 880541 w 1876076"/>
                <a:gd name="connsiteY291" fmla="*/ 833433 h 1104362"/>
                <a:gd name="connsiteX292" fmla="*/ 883570 w 1876076"/>
                <a:gd name="connsiteY292" fmla="*/ 803019 h 1104362"/>
                <a:gd name="connsiteX293" fmla="*/ 886599 w 1876076"/>
                <a:gd name="connsiteY293" fmla="*/ 771616 h 1104362"/>
                <a:gd name="connsiteX294" fmla="*/ 889619 w 1876076"/>
                <a:gd name="connsiteY294" fmla="*/ 739345 h 1104362"/>
                <a:gd name="connsiteX295" fmla="*/ 892648 w 1876076"/>
                <a:gd name="connsiteY295" fmla="*/ 706341 h 1104362"/>
                <a:gd name="connsiteX296" fmla="*/ 895677 w 1876076"/>
                <a:gd name="connsiteY296" fmla="*/ 672726 h 1104362"/>
                <a:gd name="connsiteX297" fmla="*/ 898696 w 1876076"/>
                <a:gd name="connsiteY297" fmla="*/ 638635 h 1104362"/>
                <a:gd name="connsiteX298" fmla="*/ 901725 w 1876076"/>
                <a:gd name="connsiteY298" fmla="*/ 604203 h 1104362"/>
                <a:gd name="connsiteX299" fmla="*/ 904754 w 1876076"/>
                <a:gd name="connsiteY299" fmla="*/ 569566 h 1104362"/>
                <a:gd name="connsiteX300" fmla="*/ 907773 w 1876076"/>
                <a:gd name="connsiteY300" fmla="*/ 534860 h 1104362"/>
                <a:gd name="connsiteX301" fmla="*/ 910802 w 1876076"/>
                <a:gd name="connsiteY301" fmla="*/ 500223 h 1104362"/>
                <a:gd name="connsiteX302" fmla="*/ 913831 w 1876076"/>
                <a:gd name="connsiteY302" fmla="*/ 465791 h 1104362"/>
                <a:gd name="connsiteX303" fmla="*/ 916851 w 1876076"/>
                <a:gd name="connsiteY303" fmla="*/ 431699 h 1104362"/>
                <a:gd name="connsiteX304" fmla="*/ 919880 w 1876076"/>
                <a:gd name="connsiteY304" fmla="*/ 398083 h 1104362"/>
                <a:gd name="connsiteX305" fmla="*/ 922909 w 1876076"/>
                <a:gd name="connsiteY305" fmla="*/ 365075 h 1104362"/>
                <a:gd name="connsiteX306" fmla="*/ 925938 w 1876076"/>
                <a:gd name="connsiteY306" fmla="*/ 332806 h 1104362"/>
                <a:gd name="connsiteX307" fmla="*/ 928957 w 1876076"/>
                <a:gd name="connsiteY307" fmla="*/ 301402 h 1104362"/>
                <a:gd name="connsiteX308" fmla="*/ 931986 w 1876076"/>
                <a:gd name="connsiteY308" fmla="*/ 270988 h 1104362"/>
                <a:gd name="connsiteX309" fmla="*/ 935015 w 1876076"/>
                <a:gd name="connsiteY309" fmla="*/ 241685 h 1104362"/>
                <a:gd name="connsiteX310" fmla="*/ 938034 w 1876076"/>
                <a:gd name="connsiteY310" fmla="*/ 213606 h 1104362"/>
                <a:gd name="connsiteX311" fmla="*/ 941063 w 1876076"/>
                <a:gd name="connsiteY311" fmla="*/ 186862 h 1104362"/>
                <a:gd name="connsiteX312" fmla="*/ 944092 w 1876076"/>
                <a:gd name="connsiteY312" fmla="*/ 161562 h 1104362"/>
                <a:gd name="connsiteX313" fmla="*/ 947112 w 1876076"/>
                <a:gd name="connsiteY313" fmla="*/ 137803 h 1104362"/>
                <a:gd name="connsiteX314" fmla="*/ 950141 w 1876076"/>
                <a:gd name="connsiteY314" fmla="*/ 115679 h 1104362"/>
                <a:gd name="connsiteX315" fmla="*/ 953170 w 1876076"/>
                <a:gd name="connsiteY315" fmla="*/ 95278 h 1104362"/>
                <a:gd name="connsiteX316" fmla="*/ 956189 w 1876076"/>
                <a:gd name="connsiteY316" fmla="*/ 76679 h 1104362"/>
                <a:gd name="connsiteX317" fmla="*/ 959218 w 1876076"/>
                <a:gd name="connsiteY317" fmla="*/ 59958 h 1104362"/>
                <a:gd name="connsiteX318" fmla="*/ 962247 w 1876076"/>
                <a:gd name="connsiteY318" fmla="*/ 45179 h 1104362"/>
                <a:gd name="connsiteX319" fmla="*/ 965266 w 1876076"/>
                <a:gd name="connsiteY319" fmla="*/ 32401 h 1104362"/>
                <a:gd name="connsiteX320" fmla="*/ 968295 w 1876076"/>
                <a:gd name="connsiteY320" fmla="*/ 21674 h 1104362"/>
                <a:gd name="connsiteX321" fmla="*/ 971324 w 1876076"/>
                <a:gd name="connsiteY321" fmla="*/ 13041 h 1104362"/>
                <a:gd name="connsiteX322" fmla="*/ 974344 w 1876076"/>
                <a:gd name="connsiteY322" fmla="*/ 6535 h 1104362"/>
                <a:gd name="connsiteX323" fmla="*/ 977373 w 1876076"/>
                <a:gd name="connsiteY323" fmla="*/ 2184 h 1104362"/>
                <a:gd name="connsiteX324" fmla="*/ 980402 w 1876076"/>
                <a:gd name="connsiteY324" fmla="*/ 2 h 1104362"/>
                <a:gd name="connsiteX325" fmla="*/ 983421 w 1876076"/>
                <a:gd name="connsiteY325" fmla="*/ 0 h 1104362"/>
                <a:gd name="connsiteX326" fmla="*/ 986450 w 1876076"/>
                <a:gd name="connsiteY326" fmla="*/ 2177 h 1104362"/>
                <a:gd name="connsiteX327" fmla="*/ 989479 w 1876076"/>
                <a:gd name="connsiteY327" fmla="*/ 6525 h 1104362"/>
                <a:gd name="connsiteX328" fmla="*/ 992508 w 1876076"/>
                <a:gd name="connsiteY328" fmla="*/ 13025 h 1104362"/>
                <a:gd name="connsiteX329" fmla="*/ 995527 w 1876076"/>
                <a:gd name="connsiteY329" fmla="*/ 21654 h 1104362"/>
                <a:gd name="connsiteX330" fmla="*/ 998556 w 1876076"/>
                <a:gd name="connsiteY330" fmla="*/ 32377 h 1104362"/>
                <a:gd name="connsiteX331" fmla="*/ 1001585 w 1876076"/>
                <a:gd name="connsiteY331" fmla="*/ 45151 h 1104362"/>
                <a:gd name="connsiteX332" fmla="*/ 1004605 w 1876076"/>
                <a:gd name="connsiteY332" fmla="*/ 59927 h 1104362"/>
                <a:gd name="connsiteX333" fmla="*/ 1007634 w 1876076"/>
                <a:gd name="connsiteY333" fmla="*/ 76644 h 1104362"/>
                <a:gd name="connsiteX334" fmla="*/ 1010662 w 1876076"/>
                <a:gd name="connsiteY334" fmla="*/ 95239 h 1104362"/>
                <a:gd name="connsiteX335" fmla="*/ 1013682 w 1876076"/>
                <a:gd name="connsiteY335" fmla="*/ 115636 h 1104362"/>
                <a:gd name="connsiteX336" fmla="*/ 1016711 w 1876076"/>
                <a:gd name="connsiteY336" fmla="*/ 137756 h 1104362"/>
                <a:gd name="connsiteX337" fmla="*/ 1019740 w 1876076"/>
                <a:gd name="connsiteY337" fmla="*/ 161513 h 1104362"/>
                <a:gd name="connsiteX338" fmla="*/ 1022759 w 1876076"/>
                <a:gd name="connsiteY338" fmla="*/ 186811 h 1104362"/>
                <a:gd name="connsiteX339" fmla="*/ 1025788 w 1876076"/>
                <a:gd name="connsiteY339" fmla="*/ 213551 h 1104362"/>
                <a:gd name="connsiteX340" fmla="*/ 1028817 w 1876076"/>
                <a:gd name="connsiteY340" fmla="*/ 241627 h 1104362"/>
                <a:gd name="connsiteX341" fmla="*/ 1031837 w 1876076"/>
                <a:gd name="connsiteY341" fmla="*/ 270929 h 1104362"/>
                <a:gd name="connsiteX342" fmla="*/ 1034865 w 1876076"/>
                <a:gd name="connsiteY342" fmla="*/ 301341 h 1104362"/>
                <a:gd name="connsiteX343" fmla="*/ 1037895 w 1876076"/>
                <a:gd name="connsiteY343" fmla="*/ 332743 h 1104362"/>
                <a:gd name="connsiteX344" fmla="*/ 1040914 w 1876076"/>
                <a:gd name="connsiteY344" fmla="*/ 365010 h 1104362"/>
                <a:gd name="connsiteX345" fmla="*/ 1043943 w 1876076"/>
                <a:gd name="connsiteY345" fmla="*/ 398016 h 1104362"/>
                <a:gd name="connsiteX346" fmla="*/ 1046972 w 1876076"/>
                <a:gd name="connsiteY346" fmla="*/ 431631 h 1104362"/>
                <a:gd name="connsiteX347" fmla="*/ 1049991 w 1876076"/>
                <a:gd name="connsiteY347" fmla="*/ 465722 h 1104362"/>
                <a:gd name="connsiteX348" fmla="*/ 1053020 w 1876076"/>
                <a:gd name="connsiteY348" fmla="*/ 500154 h 1104362"/>
                <a:gd name="connsiteX349" fmla="*/ 1056049 w 1876076"/>
                <a:gd name="connsiteY349" fmla="*/ 534791 h 1104362"/>
                <a:gd name="connsiteX350" fmla="*/ 1059078 w 1876076"/>
                <a:gd name="connsiteY350" fmla="*/ 569497 h 1104362"/>
                <a:gd name="connsiteX351" fmla="*/ 1062098 w 1876076"/>
                <a:gd name="connsiteY351" fmla="*/ 604134 h 1104362"/>
                <a:gd name="connsiteX352" fmla="*/ 1065126 w 1876076"/>
                <a:gd name="connsiteY352" fmla="*/ 638567 h 1104362"/>
                <a:gd name="connsiteX353" fmla="*/ 1068155 w 1876076"/>
                <a:gd name="connsiteY353" fmla="*/ 672658 h 1104362"/>
                <a:gd name="connsiteX354" fmla="*/ 1071175 w 1876076"/>
                <a:gd name="connsiteY354" fmla="*/ 706274 h 1104362"/>
                <a:gd name="connsiteX355" fmla="*/ 1074204 w 1876076"/>
                <a:gd name="connsiteY355" fmla="*/ 739278 h 1104362"/>
                <a:gd name="connsiteX356" fmla="*/ 1077233 w 1876076"/>
                <a:gd name="connsiteY356" fmla="*/ 771549 h 1104362"/>
                <a:gd name="connsiteX357" fmla="*/ 1080252 w 1876076"/>
                <a:gd name="connsiteY357" fmla="*/ 802953 h 1104362"/>
                <a:gd name="connsiteX358" fmla="*/ 1083281 w 1876076"/>
                <a:gd name="connsiteY358" fmla="*/ 833366 h 1104362"/>
                <a:gd name="connsiteX359" fmla="*/ 1086310 w 1876076"/>
                <a:gd name="connsiteY359" fmla="*/ 862675 h 1104362"/>
                <a:gd name="connsiteX360" fmla="*/ 1089329 w 1876076"/>
                <a:gd name="connsiteY360" fmla="*/ 890754 h 1104362"/>
                <a:gd name="connsiteX361" fmla="*/ 1092359 w 1876076"/>
                <a:gd name="connsiteY361" fmla="*/ 917491 h 1104362"/>
                <a:gd name="connsiteX362" fmla="*/ 1095387 w 1876076"/>
                <a:gd name="connsiteY362" fmla="*/ 942799 h 1104362"/>
                <a:gd name="connsiteX363" fmla="*/ 1098407 w 1876076"/>
                <a:gd name="connsiteY363" fmla="*/ 966554 h 1104362"/>
                <a:gd name="connsiteX364" fmla="*/ 1101436 w 1876076"/>
                <a:gd name="connsiteY364" fmla="*/ 988681 h 1104362"/>
                <a:gd name="connsiteX365" fmla="*/ 1104465 w 1876076"/>
                <a:gd name="connsiteY365" fmla="*/ 1009083 h 1104362"/>
                <a:gd name="connsiteX366" fmla="*/ 1107484 w 1876076"/>
                <a:gd name="connsiteY366" fmla="*/ 1027676 h 1104362"/>
                <a:gd name="connsiteX367" fmla="*/ 1110513 w 1876076"/>
                <a:gd name="connsiteY367" fmla="*/ 1044402 h 1104362"/>
                <a:gd name="connsiteX368" fmla="*/ 1113542 w 1876076"/>
                <a:gd name="connsiteY368" fmla="*/ 1059175 h 1104362"/>
                <a:gd name="connsiteX369" fmla="*/ 1116562 w 1876076"/>
                <a:gd name="connsiteY369" fmla="*/ 1071958 h 1104362"/>
                <a:gd name="connsiteX370" fmla="*/ 1119590 w 1876076"/>
                <a:gd name="connsiteY370" fmla="*/ 1082683 h 1104362"/>
                <a:gd name="connsiteX371" fmla="*/ 1122619 w 1876076"/>
                <a:gd name="connsiteY371" fmla="*/ 1091313 h 1104362"/>
                <a:gd name="connsiteX372" fmla="*/ 1125639 w 1876076"/>
                <a:gd name="connsiteY372" fmla="*/ 1097818 h 1104362"/>
                <a:gd name="connsiteX373" fmla="*/ 1128668 w 1876076"/>
                <a:gd name="connsiteY373" fmla="*/ 1102171 h 1104362"/>
                <a:gd name="connsiteX374" fmla="*/ 1131697 w 1876076"/>
                <a:gd name="connsiteY374" fmla="*/ 1104352 h 1104362"/>
                <a:gd name="connsiteX375" fmla="*/ 1134726 w 1876076"/>
                <a:gd name="connsiteY375" fmla="*/ 1104362 h 1104362"/>
                <a:gd name="connsiteX376" fmla="*/ 1137745 w 1876076"/>
                <a:gd name="connsiteY376" fmla="*/ 1102181 h 1104362"/>
                <a:gd name="connsiteX377" fmla="*/ 1140774 w 1876076"/>
                <a:gd name="connsiteY377" fmla="*/ 1097837 h 1104362"/>
                <a:gd name="connsiteX378" fmla="*/ 1143803 w 1876076"/>
                <a:gd name="connsiteY378" fmla="*/ 1091332 h 1104362"/>
                <a:gd name="connsiteX379" fmla="*/ 1146822 w 1876076"/>
                <a:gd name="connsiteY379" fmla="*/ 1082702 h 1104362"/>
                <a:gd name="connsiteX380" fmla="*/ 1149851 w 1876076"/>
                <a:gd name="connsiteY380" fmla="*/ 1071977 h 1104362"/>
                <a:gd name="connsiteX381" fmla="*/ 1152880 w 1876076"/>
                <a:gd name="connsiteY381" fmla="*/ 1059204 h 1104362"/>
                <a:gd name="connsiteX382" fmla="*/ 1155900 w 1876076"/>
                <a:gd name="connsiteY382" fmla="*/ 1044431 h 1104362"/>
                <a:gd name="connsiteX383" fmla="*/ 1158929 w 1876076"/>
                <a:gd name="connsiteY383" fmla="*/ 1027714 h 1104362"/>
                <a:gd name="connsiteX384" fmla="*/ 1161958 w 1876076"/>
                <a:gd name="connsiteY384" fmla="*/ 1009121 h 1104362"/>
                <a:gd name="connsiteX385" fmla="*/ 1164977 w 1876076"/>
                <a:gd name="connsiteY385" fmla="*/ 988719 h 1104362"/>
                <a:gd name="connsiteX386" fmla="*/ 1168006 w 1876076"/>
                <a:gd name="connsiteY386" fmla="*/ 966602 h 1104362"/>
                <a:gd name="connsiteX387" fmla="*/ 1171035 w 1876076"/>
                <a:gd name="connsiteY387" fmla="*/ 942846 h 1104362"/>
                <a:gd name="connsiteX388" fmla="*/ 1174054 w 1876076"/>
                <a:gd name="connsiteY388" fmla="*/ 917548 h 1104362"/>
                <a:gd name="connsiteX389" fmla="*/ 1177083 w 1876076"/>
                <a:gd name="connsiteY389" fmla="*/ 890802 h 1104362"/>
                <a:gd name="connsiteX390" fmla="*/ 1180112 w 1876076"/>
                <a:gd name="connsiteY390" fmla="*/ 862732 h 1104362"/>
                <a:gd name="connsiteX391" fmla="*/ 1183132 w 1876076"/>
                <a:gd name="connsiteY391" fmla="*/ 833433 h 1104362"/>
                <a:gd name="connsiteX392" fmla="*/ 1186161 w 1876076"/>
                <a:gd name="connsiteY392" fmla="*/ 803019 h 1104362"/>
                <a:gd name="connsiteX393" fmla="*/ 1189190 w 1876076"/>
                <a:gd name="connsiteY393" fmla="*/ 771616 h 1104362"/>
                <a:gd name="connsiteX394" fmla="*/ 1192209 w 1876076"/>
                <a:gd name="connsiteY394" fmla="*/ 739345 h 1104362"/>
                <a:gd name="connsiteX395" fmla="*/ 1195238 w 1876076"/>
                <a:gd name="connsiteY395" fmla="*/ 706341 h 1104362"/>
                <a:gd name="connsiteX396" fmla="*/ 1198267 w 1876076"/>
                <a:gd name="connsiteY396" fmla="*/ 672726 h 1104362"/>
                <a:gd name="connsiteX397" fmla="*/ 1201296 w 1876076"/>
                <a:gd name="connsiteY397" fmla="*/ 638635 h 1104362"/>
                <a:gd name="connsiteX398" fmla="*/ 1204315 w 1876076"/>
                <a:gd name="connsiteY398" fmla="*/ 604203 h 1104362"/>
                <a:gd name="connsiteX399" fmla="*/ 1207344 w 1876076"/>
                <a:gd name="connsiteY399" fmla="*/ 569566 h 1104362"/>
                <a:gd name="connsiteX400" fmla="*/ 1210373 w 1876076"/>
                <a:gd name="connsiteY400" fmla="*/ 534860 h 1104362"/>
                <a:gd name="connsiteX401" fmla="*/ 1213393 w 1876076"/>
                <a:gd name="connsiteY401" fmla="*/ 500223 h 1104362"/>
                <a:gd name="connsiteX402" fmla="*/ 1216422 w 1876076"/>
                <a:gd name="connsiteY402" fmla="*/ 465791 h 1104362"/>
                <a:gd name="connsiteX403" fmla="*/ 1219450 w 1876076"/>
                <a:gd name="connsiteY403" fmla="*/ 431699 h 1104362"/>
                <a:gd name="connsiteX404" fmla="*/ 1222470 w 1876076"/>
                <a:gd name="connsiteY404" fmla="*/ 398083 h 1104362"/>
                <a:gd name="connsiteX405" fmla="*/ 1225499 w 1876076"/>
                <a:gd name="connsiteY405" fmla="*/ 365075 h 1104362"/>
                <a:gd name="connsiteX406" fmla="*/ 1228528 w 1876076"/>
                <a:gd name="connsiteY406" fmla="*/ 332806 h 1104362"/>
                <a:gd name="connsiteX407" fmla="*/ 1231547 w 1876076"/>
                <a:gd name="connsiteY407" fmla="*/ 301402 h 1104362"/>
                <a:gd name="connsiteX408" fmla="*/ 1234576 w 1876076"/>
                <a:gd name="connsiteY408" fmla="*/ 270988 h 1104362"/>
                <a:gd name="connsiteX409" fmla="*/ 1237605 w 1876076"/>
                <a:gd name="connsiteY409" fmla="*/ 241685 h 1104362"/>
                <a:gd name="connsiteX410" fmla="*/ 1240625 w 1876076"/>
                <a:gd name="connsiteY410" fmla="*/ 213606 h 1104362"/>
                <a:gd name="connsiteX411" fmla="*/ 1243654 w 1876076"/>
                <a:gd name="connsiteY411" fmla="*/ 186862 h 1104362"/>
                <a:gd name="connsiteX412" fmla="*/ 1246683 w 1876076"/>
                <a:gd name="connsiteY412" fmla="*/ 161562 h 1104362"/>
                <a:gd name="connsiteX413" fmla="*/ 1249702 w 1876076"/>
                <a:gd name="connsiteY413" fmla="*/ 137803 h 1104362"/>
                <a:gd name="connsiteX414" fmla="*/ 1252731 w 1876076"/>
                <a:gd name="connsiteY414" fmla="*/ 115679 h 1104362"/>
                <a:gd name="connsiteX415" fmla="*/ 1255760 w 1876076"/>
                <a:gd name="connsiteY415" fmla="*/ 95278 h 1104362"/>
                <a:gd name="connsiteX416" fmla="*/ 1258779 w 1876076"/>
                <a:gd name="connsiteY416" fmla="*/ 76679 h 1104362"/>
                <a:gd name="connsiteX417" fmla="*/ 1261808 w 1876076"/>
                <a:gd name="connsiteY417" fmla="*/ 59958 h 1104362"/>
                <a:gd name="connsiteX418" fmla="*/ 1264837 w 1876076"/>
                <a:gd name="connsiteY418" fmla="*/ 45179 h 1104362"/>
                <a:gd name="connsiteX419" fmla="*/ 1267866 w 1876076"/>
                <a:gd name="connsiteY419" fmla="*/ 32401 h 1104362"/>
                <a:gd name="connsiteX420" fmla="*/ 1270886 w 1876076"/>
                <a:gd name="connsiteY420" fmla="*/ 21674 h 1104362"/>
                <a:gd name="connsiteX421" fmla="*/ 1273914 w 1876076"/>
                <a:gd name="connsiteY421" fmla="*/ 13041 h 1104362"/>
                <a:gd name="connsiteX422" fmla="*/ 1276943 w 1876076"/>
                <a:gd name="connsiteY422" fmla="*/ 6535 h 1104362"/>
                <a:gd name="connsiteX423" fmla="*/ 1279963 w 1876076"/>
                <a:gd name="connsiteY423" fmla="*/ 2184 h 1104362"/>
                <a:gd name="connsiteX424" fmla="*/ 1282992 w 1876076"/>
                <a:gd name="connsiteY424" fmla="*/ 2 h 1104362"/>
                <a:gd name="connsiteX425" fmla="*/ 1286021 w 1876076"/>
                <a:gd name="connsiteY425" fmla="*/ 0 h 1104362"/>
                <a:gd name="connsiteX426" fmla="*/ 1289040 w 1876076"/>
                <a:gd name="connsiteY426" fmla="*/ 2177 h 1104362"/>
                <a:gd name="connsiteX427" fmla="*/ 1292069 w 1876076"/>
                <a:gd name="connsiteY427" fmla="*/ 6525 h 1104362"/>
                <a:gd name="connsiteX428" fmla="*/ 1295098 w 1876076"/>
                <a:gd name="connsiteY428" fmla="*/ 13025 h 1104362"/>
                <a:gd name="connsiteX429" fmla="*/ 1298117 w 1876076"/>
                <a:gd name="connsiteY429" fmla="*/ 21654 h 1104362"/>
                <a:gd name="connsiteX430" fmla="*/ 1301147 w 1876076"/>
                <a:gd name="connsiteY430" fmla="*/ 32377 h 1104362"/>
                <a:gd name="connsiteX431" fmla="*/ 1304175 w 1876076"/>
                <a:gd name="connsiteY431" fmla="*/ 45151 h 1104362"/>
                <a:gd name="connsiteX432" fmla="*/ 1307195 w 1876076"/>
                <a:gd name="connsiteY432" fmla="*/ 59927 h 1104362"/>
                <a:gd name="connsiteX433" fmla="*/ 1310224 w 1876076"/>
                <a:gd name="connsiteY433" fmla="*/ 76644 h 1104362"/>
                <a:gd name="connsiteX434" fmla="*/ 1313253 w 1876076"/>
                <a:gd name="connsiteY434" fmla="*/ 95239 h 1104362"/>
                <a:gd name="connsiteX435" fmla="*/ 1316282 w 1876076"/>
                <a:gd name="connsiteY435" fmla="*/ 115636 h 1104362"/>
                <a:gd name="connsiteX436" fmla="*/ 1319301 w 1876076"/>
                <a:gd name="connsiteY436" fmla="*/ 137756 h 1104362"/>
                <a:gd name="connsiteX437" fmla="*/ 1322330 w 1876076"/>
                <a:gd name="connsiteY437" fmla="*/ 161513 h 1104362"/>
                <a:gd name="connsiteX438" fmla="*/ 1325350 w 1876076"/>
                <a:gd name="connsiteY438" fmla="*/ 186811 h 1104362"/>
                <a:gd name="connsiteX439" fmla="*/ 1328378 w 1876076"/>
                <a:gd name="connsiteY439" fmla="*/ 213551 h 1104362"/>
                <a:gd name="connsiteX440" fmla="*/ 1331407 w 1876076"/>
                <a:gd name="connsiteY440" fmla="*/ 241627 h 1104362"/>
                <a:gd name="connsiteX441" fmla="*/ 1334436 w 1876076"/>
                <a:gd name="connsiteY441" fmla="*/ 270929 h 1104362"/>
                <a:gd name="connsiteX442" fmla="*/ 1337456 w 1876076"/>
                <a:gd name="connsiteY442" fmla="*/ 301341 h 1104362"/>
                <a:gd name="connsiteX443" fmla="*/ 1340485 w 1876076"/>
                <a:gd name="connsiteY443" fmla="*/ 332743 h 1104362"/>
                <a:gd name="connsiteX444" fmla="*/ 1343514 w 1876076"/>
                <a:gd name="connsiteY444" fmla="*/ 365010 h 1104362"/>
                <a:gd name="connsiteX445" fmla="*/ 1346533 w 1876076"/>
                <a:gd name="connsiteY445" fmla="*/ 398016 h 1104362"/>
                <a:gd name="connsiteX446" fmla="*/ 1349562 w 1876076"/>
                <a:gd name="connsiteY446" fmla="*/ 431631 h 1104362"/>
                <a:gd name="connsiteX447" fmla="*/ 1352591 w 1876076"/>
                <a:gd name="connsiteY447" fmla="*/ 465722 h 1104362"/>
                <a:gd name="connsiteX448" fmla="*/ 1355610 w 1876076"/>
                <a:gd name="connsiteY448" fmla="*/ 500154 h 1104362"/>
                <a:gd name="connsiteX449" fmla="*/ 1358639 w 1876076"/>
                <a:gd name="connsiteY449" fmla="*/ 534791 h 1104362"/>
                <a:gd name="connsiteX450" fmla="*/ 1361668 w 1876076"/>
                <a:gd name="connsiteY450" fmla="*/ 569497 h 1104362"/>
                <a:gd name="connsiteX451" fmla="*/ 1364688 w 1876076"/>
                <a:gd name="connsiteY451" fmla="*/ 604134 h 1104362"/>
                <a:gd name="connsiteX452" fmla="*/ 1367717 w 1876076"/>
                <a:gd name="connsiteY452" fmla="*/ 638567 h 1104362"/>
                <a:gd name="connsiteX453" fmla="*/ 1370746 w 1876076"/>
                <a:gd name="connsiteY453" fmla="*/ 672658 h 1104362"/>
                <a:gd name="connsiteX454" fmla="*/ 1373775 w 1876076"/>
                <a:gd name="connsiteY454" fmla="*/ 706274 h 1104362"/>
                <a:gd name="connsiteX455" fmla="*/ 1376794 w 1876076"/>
                <a:gd name="connsiteY455" fmla="*/ 739278 h 1104362"/>
                <a:gd name="connsiteX456" fmla="*/ 1379823 w 1876076"/>
                <a:gd name="connsiteY456" fmla="*/ 771549 h 1104362"/>
                <a:gd name="connsiteX457" fmla="*/ 1382852 w 1876076"/>
                <a:gd name="connsiteY457" fmla="*/ 802953 h 1104362"/>
                <a:gd name="connsiteX458" fmla="*/ 1385871 w 1876076"/>
                <a:gd name="connsiteY458" fmla="*/ 833366 h 1104362"/>
                <a:gd name="connsiteX459" fmla="*/ 1388900 w 1876076"/>
                <a:gd name="connsiteY459" fmla="*/ 862675 h 1104362"/>
                <a:gd name="connsiteX460" fmla="*/ 1391929 w 1876076"/>
                <a:gd name="connsiteY460" fmla="*/ 890754 h 1104362"/>
                <a:gd name="connsiteX461" fmla="*/ 1394949 w 1876076"/>
                <a:gd name="connsiteY461" fmla="*/ 917491 h 1104362"/>
                <a:gd name="connsiteX462" fmla="*/ 1397978 w 1876076"/>
                <a:gd name="connsiteY462" fmla="*/ 942799 h 1104362"/>
                <a:gd name="connsiteX463" fmla="*/ 1401007 w 1876076"/>
                <a:gd name="connsiteY463" fmla="*/ 966554 h 1104362"/>
                <a:gd name="connsiteX464" fmla="*/ 1404026 w 1876076"/>
                <a:gd name="connsiteY464" fmla="*/ 988681 h 1104362"/>
                <a:gd name="connsiteX465" fmla="*/ 1407055 w 1876076"/>
                <a:gd name="connsiteY465" fmla="*/ 1009083 h 1104362"/>
                <a:gd name="connsiteX466" fmla="*/ 1410084 w 1876076"/>
                <a:gd name="connsiteY466" fmla="*/ 1027676 h 1104362"/>
                <a:gd name="connsiteX467" fmla="*/ 1413103 w 1876076"/>
                <a:gd name="connsiteY467" fmla="*/ 1044402 h 1104362"/>
                <a:gd name="connsiteX468" fmla="*/ 1416132 w 1876076"/>
                <a:gd name="connsiteY468" fmla="*/ 1059175 h 1104362"/>
                <a:gd name="connsiteX469" fmla="*/ 1419161 w 1876076"/>
                <a:gd name="connsiteY469" fmla="*/ 1071958 h 1104362"/>
                <a:gd name="connsiteX470" fmla="*/ 1422181 w 1876076"/>
                <a:gd name="connsiteY470" fmla="*/ 1082683 h 1104362"/>
                <a:gd name="connsiteX471" fmla="*/ 1425210 w 1876076"/>
                <a:gd name="connsiteY471" fmla="*/ 1091313 h 1104362"/>
                <a:gd name="connsiteX472" fmla="*/ 1428239 w 1876076"/>
                <a:gd name="connsiteY472" fmla="*/ 1097818 h 1104362"/>
                <a:gd name="connsiteX473" fmla="*/ 1431258 w 1876076"/>
                <a:gd name="connsiteY473" fmla="*/ 1102171 h 1104362"/>
                <a:gd name="connsiteX474" fmla="*/ 1434287 w 1876076"/>
                <a:gd name="connsiteY474" fmla="*/ 1104352 h 1104362"/>
                <a:gd name="connsiteX475" fmla="*/ 1437316 w 1876076"/>
                <a:gd name="connsiteY475" fmla="*/ 1104362 h 1104362"/>
                <a:gd name="connsiteX476" fmla="*/ 1440345 w 1876076"/>
                <a:gd name="connsiteY476" fmla="*/ 1102181 h 1104362"/>
                <a:gd name="connsiteX477" fmla="*/ 1443364 w 1876076"/>
                <a:gd name="connsiteY477" fmla="*/ 1097837 h 1104362"/>
                <a:gd name="connsiteX478" fmla="*/ 1446393 w 1876076"/>
                <a:gd name="connsiteY478" fmla="*/ 1091332 h 1104362"/>
                <a:gd name="connsiteX479" fmla="*/ 1449422 w 1876076"/>
                <a:gd name="connsiteY479" fmla="*/ 1082702 h 1104362"/>
                <a:gd name="connsiteX480" fmla="*/ 1452441 w 1876076"/>
                <a:gd name="connsiteY480" fmla="*/ 1071977 h 1104362"/>
                <a:gd name="connsiteX481" fmla="*/ 1455471 w 1876076"/>
                <a:gd name="connsiteY481" fmla="*/ 1059204 h 1104362"/>
                <a:gd name="connsiteX482" fmla="*/ 1458499 w 1876076"/>
                <a:gd name="connsiteY482" fmla="*/ 1044431 h 1104362"/>
                <a:gd name="connsiteX483" fmla="*/ 1461519 w 1876076"/>
                <a:gd name="connsiteY483" fmla="*/ 1027714 h 1104362"/>
                <a:gd name="connsiteX484" fmla="*/ 1464548 w 1876076"/>
                <a:gd name="connsiteY484" fmla="*/ 1009121 h 1104362"/>
                <a:gd name="connsiteX485" fmla="*/ 1467577 w 1876076"/>
                <a:gd name="connsiteY485" fmla="*/ 988719 h 1104362"/>
                <a:gd name="connsiteX486" fmla="*/ 1470596 w 1876076"/>
                <a:gd name="connsiteY486" fmla="*/ 966602 h 1104362"/>
                <a:gd name="connsiteX487" fmla="*/ 1473625 w 1876076"/>
                <a:gd name="connsiteY487" fmla="*/ 942846 h 1104362"/>
                <a:gd name="connsiteX488" fmla="*/ 1476654 w 1876076"/>
                <a:gd name="connsiteY488" fmla="*/ 917548 h 1104362"/>
                <a:gd name="connsiteX489" fmla="*/ 1479674 w 1876076"/>
                <a:gd name="connsiteY489" fmla="*/ 890802 h 1104362"/>
                <a:gd name="connsiteX490" fmla="*/ 1482702 w 1876076"/>
                <a:gd name="connsiteY490" fmla="*/ 862732 h 1104362"/>
                <a:gd name="connsiteX491" fmla="*/ 1485731 w 1876076"/>
                <a:gd name="connsiteY491" fmla="*/ 833433 h 1104362"/>
                <a:gd name="connsiteX492" fmla="*/ 1488751 w 1876076"/>
                <a:gd name="connsiteY492" fmla="*/ 803019 h 1104362"/>
                <a:gd name="connsiteX493" fmla="*/ 1491780 w 1876076"/>
                <a:gd name="connsiteY493" fmla="*/ 771616 h 1104362"/>
                <a:gd name="connsiteX494" fmla="*/ 1494809 w 1876076"/>
                <a:gd name="connsiteY494" fmla="*/ 739345 h 1104362"/>
                <a:gd name="connsiteX495" fmla="*/ 1497828 w 1876076"/>
                <a:gd name="connsiteY495" fmla="*/ 706341 h 1104362"/>
                <a:gd name="connsiteX496" fmla="*/ 1500857 w 1876076"/>
                <a:gd name="connsiteY496" fmla="*/ 672726 h 1104362"/>
                <a:gd name="connsiteX497" fmla="*/ 1503886 w 1876076"/>
                <a:gd name="connsiteY497" fmla="*/ 638635 h 1104362"/>
                <a:gd name="connsiteX498" fmla="*/ 1506905 w 1876076"/>
                <a:gd name="connsiteY498" fmla="*/ 604203 h 1104362"/>
                <a:gd name="connsiteX499" fmla="*/ 1509934 w 1876076"/>
                <a:gd name="connsiteY499" fmla="*/ 569566 h 1104362"/>
                <a:gd name="connsiteX500" fmla="*/ 1512963 w 1876076"/>
                <a:gd name="connsiteY500" fmla="*/ 534860 h 1104362"/>
                <a:gd name="connsiteX501" fmla="*/ 1515992 w 1876076"/>
                <a:gd name="connsiteY501" fmla="*/ 500223 h 1104362"/>
                <a:gd name="connsiteX502" fmla="*/ 1519012 w 1876076"/>
                <a:gd name="connsiteY502" fmla="*/ 465791 h 1104362"/>
                <a:gd name="connsiteX503" fmla="*/ 1522041 w 1876076"/>
                <a:gd name="connsiteY503" fmla="*/ 431699 h 1104362"/>
                <a:gd name="connsiteX504" fmla="*/ 1525070 w 1876076"/>
                <a:gd name="connsiteY504" fmla="*/ 398083 h 1104362"/>
                <a:gd name="connsiteX505" fmla="*/ 1528089 w 1876076"/>
                <a:gd name="connsiteY505" fmla="*/ 365075 h 1104362"/>
                <a:gd name="connsiteX506" fmla="*/ 1531118 w 1876076"/>
                <a:gd name="connsiteY506" fmla="*/ 332806 h 1104362"/>
                <a:gd name="connsiteX507" fmla="*/ 1534147 w 1876076"/>
                <a:gd name="connsiteY507" fmla="*/ 301402 h 1104362"/>
                <a:gd name="connsiteX508" fmla="*/ 1537166 w 1876076"/>
                <a:gd name="connsiteY508" fmla="*/ 270988 h 1104362"/>
                <a:gd name="connsiteX509" fmla="*/ 1540195 w 1876076"/>
                <a:gd name="connsiteY509" fmla="*/ 241685 h 1104362"/>
                <a:gd name="connsiteX510" fmla="*/ 1543224 w 1876076"/>
                <a:gd name="connsiteY510" fmla="*/ 213606 h 1104362"/>
                <a:gd name="connsiteX511" fmla="*/ 1546244 w 1876076"/>
                <a:gd name="connsiteY511" fmla="*/ 186862 h 1104362"/>
                <a:gd name="connsiteX512" fmla="*/ 1549273 w 1876076"/>
                <a:gd name="connsiteY512" fmla="*/ 161562 h 1104362"/>
                <a:gd name="connsiteX513" fmla="*/ 1552302 w 1876076"/>
                <a:gd name="connsiteY513" fmla="*/ 137803 h 1104362"/>
                <a:gd name="connsiteX514" fmla="*/ 1555321 w 1876076"/>
                <a:gd name="connsiteY514" fmla="*/ 115679 h 1104362"/>
                <a:gd name="connsiteX515" fmla="*/ 1558350 w 1876076"/>
                <a:gd name="connsiteY515" fmla="*/ 95278 h 1104362"/>
                <a:gd name="connsiteX516" fmla="*/ 1561379 w 1876076"/>
                <a:gd name="connsiteY516" fmla="*/ 76679 h 1104362"/>
                <a:gd name="connsiteX517" fmla="*/ 1564398 w 1876076"/>
                <a:gd name="connsiteY517" fmla="*/ 59958 h 1104362"/>
                <a:gd name="connsiteX518" fmla="*/ 1567427 w 1876076"/>
                <a:gd name="connsiteY518" fmla="*/ 45179 h 1104362"/>
                <a:gd name="connsiteX519" fmla="*/ 1570456 w 1876076"/>
                <a:gd name="connsiteY519" fmla="*/ 32401 h 1104362"/>
                <a:gd name="connsiteX520" fmla="*/ 1573476 w 1876076"/>
                <a:gd name="connsiteY520" fmla="*/ 21674 h 1104362"/>
                <a:gd name="connsiteX521" fmla="*/ 1576505 w 1876076"/>
                <a:gd name="connsiteY521" fmla="*/ 13041 h 1104362"/>
                <a:gd name="connsiteX522" fmla="*/ 1579534 w 1876076"/>
                <a:gd name="connsiteY522" fmla="*/ 6535 h 1104362"/>
                <a:gd name="connsiteX523" fmla="*/ 1582553 w 1876076"/>
                <a:gd name="connsiteY523" fmla="*/ 2184 h 1104362"/>
                <a:gd name="connsiteX524" fmla="*/ 1585582 w 1876076"/>
                <a:gd name="connsiteY524" fmla="*/ 2 h 1104362"/>
                <a:gd name="connsiteX525" fmla="*/ 1588611 w 1876076"/>
                <a:gd name="connsiteY525" fmla="*/ 0 h 1104362"/>
                <a:gd name="connsiteX526" fmla="*/ 1591640 w 1876076"/>
                <a:gd name="connsiteY526" fmla="*/ 2177 h 1104362"/>
                <a:gd name="connsiteX527" fmla="*/ 1594659 w 1876076"/>
                <a:gd name="connsiteY527" fmla="*/ 6525 h 1104362"/>
                <a:gd name="connsiteX528" fmla="*/ 1597688 w 1876076"/>
                <a:gd name="connsiteY528" fmla="*/ 13025 h 1104362"/>
                <a:gd name="connsiteX529" fmla="*/ 1600717 w 1876076"/>
                <a:gd name="connsiteY529" fmla="*/ 21654 h 1104362"/>
                <a:gd name="connsiteX530" fmla="*/ 1603737 w 1876076"/>
                <a:gd name="connsiteY530" fmla="*/ 32377 h 1104362"/>
                <a:gd name="connsiteX531" fmla="*/ 1606766 w 1876076"/>
                <a:gd name="connsiteY531" fmla="*/ 45151 h 1104362"/>
                <a:gd name="connsiteX532" fmla="*/ 1609795 w 1876076"/>
                <a:gd name="connsiteY532" fmla="*/ 59927 h 1104362"/>
                <a:gd name="connsiteX533" fmla="*/ 1612814 w 1876076"/>
                <a:gd name="connsiteY533" fmla="*/ 76644 h 1104362"/>
                <a:gd name="connsiteX534" fmla="*/ 1615843 w 1876076"/>
                <a:gd name="connsiteY534" fmla="*/ 95239 h 1104362"/>
                <a:gd name="connsiteX535" fmla="*/ 1618872 w 1876076"/>
                <a:gd name="connsiteY535" fmla="*/ 115636 h 1104362"/>
                <a:gd name="connsiteX536" fmla="*/ 1621891 w 1876076"/>
                <a:gd name="connsiteY536" fmla="*/ 137756 h 1104362"/>
                <a:gd name="connsiteX537" fmla="*/ 1624920 w 1876076"/>
                <a:gd name="connsiteY537" fmla="*/ 161513 h 1104362"/>
                <a:gd name="connsiteX538" fmla="*/ 1627949 w 1876076"/>
                <a:gd name="connsiteY538" fmla="*/ 186811 h 1104362"/>
                <a:gd name="connsiteX539" fmla="*/ 1630969 w 1876076"/>
                <a:gd name="connsiteY539" fmla="*/ 213551 h 1104362"/>
                <a:gd name="connsiteX540" fmla="*/ 1633998 w 1876076"/>
                <a:gd name="connsiteY540" fmla="*/ 241627 h 1104362"/>
                <a:gd name="connsiteX541" fmla="*/ 1637027 w 1876076"/>
                <a:gd name="connsiteY541" fmla="*/ 270929 h 1104362"/>
                <a:gd name="connsiteX542" fmla="*/ 1640046 w 1876076"/>
                <a:gd name="connsiteY542" fmla="*/ 301341 h 1104362"/>
                <a:gd name="connsiteX543" fmla="*/ 1643075 w 1876076"/>
                <a:gd name="connsiteY543" fmla="*/ 332743 h 1104362"/>
                <a:gd name="connsiteX544" fmla="*/ 1646104 w 1876076"/>
                <a:gd name="connsiteY544" fmla="*/ 365010 h 1104362"/>
                <a:gd name="connsiteX545" fmla="*/ 1649123 w 1876076"/>
                <a:gd name="connsiteY545" fmla="*/ 398016 h 1104362"/>
                <a:gd name="connsiteX546" fmla="*/ 1652152 w 1876076"/>
                <a:gd name="connsiteY546" fmla="*/ 431631 h 1104362"/>
                <a:gd name="connsiteX547" fmla="*/ 1655181 w 1876076"/>
                <a:gd name="connsiteY547" fmla="*/ 465722 h 1104362"/>
                <a:gd name="connsiteX548" fmla="*/ 1658210 w 1876076"/>
                <a:gd name="connsiteY548" fmla="*/ 500154 h 1104362"/>
                <a:gd name="connsiteX549" fmla="*/ 1661230 w 1876076"/>
                <a:gd name="connsiteY549" fmla="*/ 534791 h 1104362"/>
                <a:gd name="connsiteX550" fmla="*/ 1664259 w 1876076"/>
                <a:gd name="connsiteY550" fmla="*/ 569497 h 1104362"/>
                <a:gd name="connsiteX551" fmla="*/ 1667287 w 1876076"/>
                <a:gd name="connsiteY551" fmla="*/ 604134 h 1104362"/>
                <a:gd name="connsiteX552" fmla="*/ 1670307 w 1876076"/>
                <a:gd name="connsiteY552" fmla="*/ 638567 h 1104362"/>
                <a:gd name="connsiteX553" fmla="*/ 1673336 w 1876076"/>
                <a:gd name="connsiteY553" fmla="*/ 672658 h 1104362"/>
                <a:gd name="connsiteX554" fmla="*/ 1676365 w 1876076"/>
                <a:gd name="connsiteY554" fmla="*/ 706274 h 1104362"/>
                <a:gd name="connsiteX555" fmla="*/ 1679384 w 1876076"/>
                <a:gd name="connsiteY555" fmla="*/ 739278 h 1104362"/>
                <a:gd name="connsiteX556" fmla="*/ 1682413 w 1876076"/>
                <a:gd name="connsiteY556" fmla="*/ 771549 h 1104362"/>
                <a:gd name="connsiteX557" fmla="*/ 1685442 w 1876076"/>
                <a:gd name="connsiteY557" fmla="*/ 802953 h 1104362"/>
                <a:gd name="connsiteX558" fmla="*/ 1688462 w 1876076"/>
                <a:gd name="connsiteY558" fmla="*/ 833366 h 1104362"/>
                <a:gd name="connsiteX559" fmla="*/ 1691490 w 1876076"/>
                <a:gd name="connsiteY559" fmla="*/ 862675 h 1104362"/>
                <a:gd name="connsiteX560" fmla="*/ 1694519 w 1876076"/>
                <a:gd name="connsiteY560" fmla="*/ 890754 h 1104362"/>
                <a:gd name="connsiteX561" fmla="*/ 1697548 w 1876076"/>
                <a:gd name="connsiteY561" fmla="*/ 917491 h 1104362"/>
                <a:gd name="connsiteX562" fmla="*/ 1700568 w 1876076"/>
                <a:gd name="connsiteY562" fmla="*/ 942799 h 1104362"/>
                <a:gd name="connsiteX563" fmla="*/ 1703597 w 1876076"/>
                <a:gd name="connsiteY563" fmla="*/ 966554 h 1104362"/>
                <a:gd name="connsiteX564" fmla="*/ 1706616 w 1876076"/>
                <a:gd name="connsiteY564" fmla="*/ 988681 h 1104362"/>
                <a:gd name="connsiteX565" fmla="*/ 1709645 w 1876076"/>
                <a:gd name="connsiteY565" fmla="*/ 1009083 h 1104362"/>
                <a:gd name="connsiteX566" fmla="*/ 1712674 w 1876076"/>
                <a:gd name="connsiteY566" fmla="*/ 1027676 h 1104362"/>
                <a:gd name="connsiteX567" fmla="*/ 1715703 w 1876076"/>
                <a:gd name="connsiteY567" fmla="*/ 1044402 h 1104362"/>
                <a:gd name="connsiteX568" fmla="*/ 1718722 w 1876076"/>
                <a:gd name="connsiteY568" fmla="*/ 1059175 h 1104362"/>
                <a:gd name="connsiteX569" fmla="*/ 1721751 w 1876076"/>
                <a:gd name="connsiteY569" fmla="*/ 1071958 h 1104362"/>
                <a:gd name="connsiteX570" fmla="*/ 1724780 w 1876076"/>
                <a:gd name="connsiteY570" fmla="*/ 1082683 h 1104362"/>
                <a:gd name="connsiteX571" fmla="*/ 1727800 w 1876076"/>
                <a:gd name="connsiteY571" fmla="*/ 1091313 h 1104362"/>
                <a:gd name="connsiteX572" fmla="*/ 1730829 w 1876076"/>
                <a:gd name="connsiteY572" fmla="*/ 1097818 h 1104362"/>
                <a:gd name="connsiteX573" fmla="*/ 1733858 w 1876076"/>
                <a:gd name="connsiteY573" fmla="*/ 1102171 h 1104362"/>
                <a:gd name="connsiteX574" fmla="*/ 1736877 w 1876076"/>
                <a:gd name="connsiteY574" fmla="*/ 1104352 h 1104362"/>
                <a:gd name="connsiteX575" fmla="*/ 1739906 w 1876076"/>
                <a:gd name="connsiteY575" fmla="*/ 1104362 h 1104362"/>
                <a:gd name="connsiteX576" fmla="*/ 1742935 w 1876076"/>
                <a:gd name="connsiteY576" fmla="*/ 1102181 h 1104362"/>
                <a:gd name="connsiteX577" fmla="*/ 1745954 w 1876076"/>
                <a:gd name="connsiteY577" fmla="*/ 1097837 h 1104362"/>
                <a:gd name="connsiteX578" fmla="*/ 1748983 w 1876076"/>
                <a:gd name="connsiteY578" fmla="*/ 1091332 h 1104362"/>
                <a:gd name="connsiteX579" fmla="*/ 1752012 w 1876076"/>
                <a:gd name="connsiteY579" fmla="*/ 1082702 h 1104362"/>
                <a:gd name="connsiteX580" fmla="*/ 1755032 w 1876076"/>
                <a:gd name="connsiteY580" fmla="*/ 1071977 h 1104362"/>
                <a:gd name="connsiteX581" fmla="*/ 1758061 w 1876076"/>
                <a:gd name="connsiteY581" fmla="*/ 1059204 h 1104362"/>
                <a:gd name="connsiteX582" fmla="*/ 1761090 w 1876076"/>
                <a:gd name="connsiteY582" fmla="*/ 1044431 h 1104362"/>
                <a:gd name="connsiteX583" fmla="*/ 1764119 w 1876076"/>
                <a:gd name="connsiteY583" fmla="*/ 1027714 h 1104362"/>
                <a:gd name="connsiteX584" fmla="*/ 1767138 w 1876076"/>
                <a:gd name="connsiteY584" fmla="*/ 1009121 h 1104362"/>
                <a:gd name="connsiteX585" fmla="*/ 1770167 w 1876076"/>
                <a:gd name="connsiteY585" fmla="*/ 988719 h 1104362"/>
                <a:gd name="connsiteX586" fmla="*/ 1773196 w 1876076"/>
                <a:gd name="connsiteY586" fmla="*/ 966602 h 1104362"/>
                <a:gd name="connsiteX587" fmla="*/ 1776215 w 1876076"/>
                <a:gd name="connsiteY587" fmla="*/ 942846 h 1104362"/>
                <a:gd name="connsiteX588" fmla="*/ 1779244 w 1876076"/>
                <a:gd name="connsiteY588" fmla="*/ 917548 h 1104362"/>
                <a:gd name="connsiteX589" fmla="*/ 1782273 w 1876076"/>
                <a:gd name="connsiteY589" fmla="*/ 890802 h 1104362"/>
                <a:gd name="connsiteX590" fmla="*/ 1785293 w 1876076"/>
                <a:gd name="connsiteY590" fmla="*/ 862732 h 1104362"/>
                <a:gd name="connsiteX591" fmla="*/ 1788322 w 1876076"/>
                <a:gd name="connsiteY591" fmla="*/ 833433 h 1104362"/>
                <a:gd name="connsiteX592" fmla="*/ 1791351 w 1876076"/>
                <a:gd name="connsiteY592" fmla="*/ 803019 h 1104362"/>
                <a:gd name="connsiteX593" fmla="*/ 1794370 w 1876076"/>
                <a:gd name="connsiteY593" fmla="*/ 771616 h 1104362"/>
                <a:gd name="connsiteX594" fmla="*/ 1797399 w 1876076"/>
                <a:gd name="connsiteY594" fmla="*/ 739345 h 1104362"/>
                <a:gd name="connsiteX595" fmla="*/ 1800428 w 1876076"/>
                <a:gd name="connsiteY595" fmla="*/ 706341 h 1104362"/>
                <a:gd name="connsiteX596" fmla="*/ 1803447 w 1876076"/>
                <a:gd name="connsiteY596" fmla="*/ 672726 h 1104362"/>
                <a:gd name="connsiteX597" fmla="*/ 1806476 w 1876076"/>
                <a:gd name="connsiteY597" fmla="*/ 638635 h 1104362"/>
                <a:gd name="connsiteX598" fmla="*/ 1809505 w 1876076"/>
                <a:gd name="connsiteY598" fmla="*/ 604203 h 1104362"/>
                <a:gd name="connsiteX599" fmla="*/ 1812525 w 1876076"/>
                <a:gd name="connsiteY599" fmla="*/ 569566 h 1104362"/>
                <a:gd name="connsiteX600" fmla="*/ 1815554 w 1876076"/>
                <a:gd name="connsiteY600" fmla="*/ 534860 h 1104362"/>
                <a:gd name="connsiteX601" fmla="*/ 1818583 w 1876076"/>
                <a:gd name="connsiteY601" fmla="*/ 500223 h 1104362"/>
                <a:gd name="connsiteX602" fmla="*/ 1821602 w 1876076"/>
                <a:gd name="connsiteY602" fmla="*/ 465791 h 1104362"/>
                <a:gd name="connsiteX603" fmla="*/ 1824631 w 1876076"/>
                <a:gd name="connsiteY603" fmla="*/ 431699 h 1104362"/>
                <a:gd name="connsiteX604" fmla="*/ 1827660 w 1876076"/>
                <a:gd name="connsiteY604" fmla="*/ 398083 h 1104362"/>
                <a:gd name="connsiteX605" fmla="*/ 1830689 w 1876076"/>
                <a:gd name="connsiteY605" fmla="*/ 365075 h 1104362"/>
                <a:gd name="connsiteX606" fmla="*/ 1833708 w 1876076"/>
                <a:gd name="connsiteY606" fmla="*/ 332806 h 1104362"/>
                <a:gd name="connsiteX607" fmla="*/ 1836737 w 1876076"/>
                <a:gd name="connsiteY607" fmla="*/ 301402 h 1104362"/>
                <a:gd name="connsiteX608" fmla="*/ 1839766 w 1876076"/>
                <a:gd name="connsiteY608" fmla="*/ 270988 h 1104362"/>
                <a:gd name="connsiteX609" fmla="*/ 1842786 w 1876076"/>
                <a:gd name="connsiteY609" fmla="*/ 241685 h 1104362"/>
                <a:gd name="connsiteX610" fmla="*/ 1845815 w 1876076"/>
                <a:gd name="connsiteY610" fmla="*/ 213606 h 1104362"/>
                <a:gd name="connsiteX611" fmla="*/ 1848843 w 1876076"/>
                <a:gd name="connsiteY611" fmla="*/ 186862 h 1104362"/>
                <a:gd name="connsiteX612" fmla="*/ 1851863 w 1876076"/>
                <a:gd name="connsiteY612" fmla="*/ 161562 h 1104362"/>
                <a:gd name="connsiteX613" fmla="*/ 1854892 w 1876076"/>
                <a:gd name="connsiteY613" fmla="*/ 137803 h 1104362"/>
                <a:gd name="connsiteX614" fmla="*/ 1857921 w 1876076"/>
                <a:gd name="connsiteY614" fmla="*/ 115679 h 1104362"/>
                <a:gd name="connsiteX615" fmla="*/ 1860940 w 1876076"/>
                <a:gd name="connsiteY615" fmla="*/ 95278 h 1104362"/>
                <a:gd name="connsiteX616" fmla="*/ 1863969 w 1876076"/>
                <a:gd name="connsiteY616" fmla="*/ 76679 h 1104362"/>
                <a:gd name="connsiteX617" fmla="*/ 1876076 w 1876076"/>
                <a:gd name="connsiteY617" fmla="*/ 21674 h 1104362"/>
                <a:gd name="connsiteX0" fmla="*/ 0 w 1863969"/>
                <a:gd name="connsiteY0" fmla="*/ 552179 h 1104362"/>
                <a:gd name="connsiteX1" fmla="*/ 3026 w 1863969"/>
                <a:gd name="connsiteY1" fmla="*/ 552179 h 1104362"/>
                <a:gd name="connsiteX2" fmla="*/ 6051 w 1863969"/>
                <a:gd name="connsiteY2" fmla="*/ 552179 h 1104362"/>
                <a:gd name="connsiteX3" fmla="*/ 9077 w 1863969"/>
                <a:gd name="connsiteY3" fmla="*/ 552179 h 1104362"/>
                <a:gd name="connsiteX4" fmla="*/ 12103 w 1863969"/>
                <a:gd name="connsiteY4" fmla="*/ 552179 h 1104362"/>
                <a:gd name="connsiteX5" fmla="*/ 15129 w 1863969"/>
                <a:gd name="connsiteY5" fmla="*/ 552179 h 1104362"/>
                <a:gd name="connsiteX6" fmla="*/ 18156 w 1863969"/>
                <a:gd name="connsiteY6" fmla="*/ 552179 h 1104362"/>
                <a:gd name="connsiteX7" fmla="*/ 21182 w 1863969"/>
                <a:gd name="connsiteY7" fmla="*/ 552179 h 1104362"/>
                <a:gd name="connsiteX8" fmla="*/ 24207 w 1863969"/>
                <a:gd name="connsiteY8" fmla="*/ 552179 h 1104362"/>
                <a:gd name="connsiteX9" fmla="*/ 27233 w 1863969"/>
                <a:gd name="connsiteY9" fmla="*/ 552179 h 1104362"/>
                <a:gd name="connsiteX10" fmla="*/ 30259 w 1863969"/>
                <a:gd name="connsiteY10" fmla="*/ 552179 h 1104362"/>
                <a:gd name="connsiteX11" fmla="*/ 33285 w 1863969"/>
                <a:gd name="connsiteY11" fmla="*/ 552179 h 1104362"/>
                <a:gd name="connsiteX12" fmla="*/ 36311 w 1863969"/>
                <a:gd name="connsiteY12" fmla="*/ 552179 h 1104362"/>
                <a:gd name="connsiteX13" fmla="*/ 39337 w 1863969"/>
                <a:gd name="connsiteY13" fmla="*/ 552179 h 1104362"/>
                <a:gd name="connsiteX14" fmla="*/ 42362 w 1863969"/>
                <a:gd name="connsiteY14" fmla="*/ 552179 h 1104362"/>
                <a:gd name="connsiteX15" fmla="*/ 45389 w 1863969"/>
                <a:gd name="connsiteY15" fmla="*/ 552179 h 1104362"/>
                <a:gd name="connsiteX16" fmla="*/ 48415 w 1863969"/>
                <a:gd name="connsiteY16" fmla="*/ 552179 h 1104362"/>
                <a:gd name="connsiteX17" fmla="*/ 51441 w 1863969"/>
                <a:gd name="connsiteY17" fmla="*/ 552179 h 1104362"/>
                <a:gd name="connsiteX18" fmla="*/ 54467 w 1863969"/>
                <a:gd name="connsiteY18" fmla="*/ 552179 h 1104362"/>
                <a:gd name="connsiteX19" fmla="*/ 57492 w 1863969"/>
                <a:gd name="connsiteY19" fmla="*/ 552179 h 1104362"/>
                <a:gd name="connsiteX20" fmla="*/ 60518 w 1863969"/>
                <a:gd name="connsiteY20" fmla="*/ 552179 h 1104362"/>
                <a:gd name="connsiteX21" fmla="*/ 63544 w 1863969"/>
                <a:gd name="connsiteY21" fmla="*/ 552179 h 1104362"/>
                <a:gd name="connsiteX22" fmla="*/ 66570 w 1863969"/>
                <a:gd name="connsiteY22" fmla="*/ 552179 h 1104362"/>
                <a:gd name="connsiteX23" fmla="*/ 69596 w 1863969"/>
                <a:gd name="connsiteY23" fmla="*/ 552179 h 1104362"/>
                <a:gd name="connsiteX24" fmla="*/ 72622 w 1863969"/>
                <a:gd name="connsiteY24" fmla="*/ 552179 h 1104362"/>
                <a:gd name="connsiteX25" fmla="*/ 75648 w 1863969"/>
                <a:gd name="connsiteY25" fmla="*/ 552179 h 1104362"/>
                <a:gd name="connsiteX26" fmla="*/ 78674 w 1863969"/>
                <a:gd name="connsiteY26" fmla="*/ 552179 h 1104362"/>
                <a:gd name="connsiteX27" fmla="*/ 81700 w 1863969"/>
                <a:gd name="connsiteY27" fmla="*/ 552179 h 1104362"/>
                <a:gd name="connsiteX28" fmla="*/ 84726 w 1863969"/>
                <a:gd name="connsiteY28" fmla="*/ 552179 h 1104362"/>
                <a:gd name="connsiteX29" fmla="*/ 87752 w 1863969"/>
                <a:gd name="connsiteY29" fmla="*/ 552179 h 1104362"/>
                <a:gd name="connsiteX30" fmla="*/ 90778 w 1863969"/>
                <a:gd name="connsiteY30" fmla="*/ 552179 h 1104362"/>
                <a:gd name="connsiteX31" fmla="*/ 93803 w 1863969"/>
                <a:gd name="connsiteY31" fmla="*/ 552179 h 1104362"/>
                <a:gd name="connsiteX32" fmla="*/ 96829 w 1863969"/>
                <a:gd name="connsiteY32" fmla="*/ 552179 h 1104362"/>
                <a:gd name="connsiteX33" fmla="*/ 99855 w 1863969"/>
                <a:gd name="connsiteY33" fmla="*/ 552179 h 1104362"/>
                <a:gd name="connsiteX34" fmla="*/ 102881 w 1863969"/>
                <a:gd name="connsiteY34" fmla="*/ 552179 h 1104362"/>
                <a:gd name="connsiteX35" fmla="*/ 105907 w 1863969"/>
                <a:gd name="connsiteY35" fmla="*/ 552179 h 1104362"/>
                <a:gd name="connsiteX36" fmla="*/ 108933 w 1863969"/>
                <a:gd name="connsiteY36" fmla="*/ 552179 h 1104362"/>
                <a:gd name="connsiteX37" fmla="*/ 111959 w 1863969"/>
                <a:gd name="connsiteY37" fmla="*/ 552179 h 1104362"/>
                <a:gd name="connsiteX38" fmla="*/ 114985 w 1863969"/>
                <a:gd name="connsiteY38" fmla="*/ 552179 h 1104362"/>
                <a:gd name="connsiteX39" fmla="*/ 118011 w 1863969"/>
                <a:gd name="connsiteY39" fmla="*/ 552179 h 1104362"/>
                <a:gd name="connsiteX40" fmla="*/ 121037 w 1863969"/>
                <a:gd name="connsiteY40" fmla="*/ 552179 h 1104362"/>
                <a:gd name="connsiteX41" fmla="*/ 124063 w 1863969"/>
                <a:gd name="connsiteY41" fmla="*/ 552179 h 1104362"/>
                <a:gd name="connsiteX42" fmla="*/ 127088 w 1863969"/>
                <a:gd name="connsiteY42" fmla="*/ 552179 h 1104362"/>
                <a:gd name="connsiteX43" fmla="*/ 130114 w 1863969"/>
                <a:gd name="connsiteY43" fmla="*/ 552179 h 1104362"/>
                <a:gd name="connsiteX44" fmla="*/ 133140 w 1863969"/>
                <a:gd name="connsiteY44" fmla="*/ 552179 h 1104362"/>
                <a:gd name="connsiteX45" fmla="*/ 136167 w 1863969"/>
                <a:gd name="connsiteY45" fmla="*/ 552179 h 1104362"/>
                <a:gd name="connsiteX46" fmla="*/ 139193 w 1863969"/>
                <a:gd name="connsiteY46" fmla="*/ 552179 h 1104362"/>
                <a:gd name="connsiteX47" fmla="*/ 142218 w 1863969"/>
                <a:gd name="connsiteY47" fmla="*/ 552179 h 1104362"/>
                <a:gd name="connsiteX48" fmla="*/ 145244 w 1863969"/>
                <a:gd name="connsiteY48" fmla="*/ 552179 h 1104362"/>
                <a:gd name="connsiteX49" fmla="*/ 148270 w 1863969"/>
                <a:gd name="connsiteY49" fmla="*/ 552179 h 1104362"/>
                <a:gd name="connsiteX50" fmla="*/ 151296 w 1863969"/>
                <a:gd name="connsiteY50" fmla="*/ 552179 h 1104362"/>
                <a:gd name="connsiteX51" fmla="*/ 154322 w 1863969"/>
                <a:gd name="connsiteY51" fmla="*/ 552179 h 1104362"/>
                <a:gd name="connsiteX52" fmla="*/ 157348 w 1863969"/>
                <a:gd name="connsiteY52" fmla="*/ 552179 h 1104362"/>
                <a:gd name="connsiteX53" fmla="*/ 160373 w 1863969"/>
                <a:gd name="connsiteY53" fmla="*/ 552179 h 1104362"/>
                <a:gd name="connsiteX54" fmla="*/ 163399 w 1863969"/>
                <a:gd name="connsiteY54" fmla="*/ 552179 h 1104362"/>
                <a:gd name="connsiteX55" fmla="*/ 166426 w 1863969"/>
                <a:gd name="connsiteY55" fmla="*/ 552179 h 1104362"/>
                <a:gd name="connsiteX56" fmla="*/ 169452 w 1863969"/>
                <a:gd name="connsiteY56" fmla="*/ 552179 h 1104362"/>
                <a:gd name="connsiteX57" fmla="*/ 172478 w 1863969"/>
                <a:gd name="connsiteY57" fmla="*/ 552179 h 1104362"/>
                <a:gd name="connsiteX58" fmla="*/ 175504 w 1863969"/>
                <a:gd name="connsiteY58" fmla="*/ 552179 h 1104362"/>
                <a:gd name="connsiteX59" fmla="*/ 178529 w 1863969"/>
                <a:gd name="connsiteY59" fmla="*/ 552179 h 1104362"/>
                <a:gd name="connsiteX60" fmla="*/ 181555 w 1863969"/>
                <a:gd name="connsiteY60" fmla="*/ 552179 h 1104362"/>
                <a:gd name="connsiteX61" fmla="*/ 184581 w 1863969"/>
                <a:gd name="connsiteY61" fmla="*/ 552179 h 1104362"/>
                <a:gd name="connsiteX62" fmla="*/ 187607 w 1863969"/>
                <a:gd name="connsiteY62" fmla="*/ 552179 h 1104362"/>
                <a:gd name="connsiteX63" fmla="*/ 190633 w 1863969"/>
                <a:gd name="connsiteY63" fmla="*/ 552179 h 1104362"/>
                <a:gd name="connsiteX64" fmla="*/ 193659 w 1863969"/>
                <a:gd name="connsiteY64" fmla="*/ 552179 h 1104362"/>
                <a:gd name="connsiteX65" fmla="*/ 196685 w 1863969"/>
                <a:gd name="connsiteY65" fmla="*/ 552179 h 1104362"/>
                <a:gd name="connsiteX66" fmla="*/ 199711 w 1863969"/>
                <a:gd name="connsiteY66" fmla="*/ 552179 h 1104362"/>
                <a:gd name="connsiteX67" fmla="*/ 202737 w 1863969"/>
                <a:gd name="connsiteY67" fmla="*/ 552179 h 1104362"/>
                <a:gd name="connsiteX68" fmla="*/ 205763 w 1863969"/>
                <a:gd name="connsiteY68" fmla="*/ 552179 h 1104362"/>
                <a:gd name="connsiteX69" fmla="*/ 208789 w 1863969"/>
                <a:gd name="connsiteY69" fmla="*/ 552179 h 1104362"/>
                <a:gd name="connsiteX70" fmla="*/ 211814 w 1863969"/>
                <a:gd name="connsiteY70" fmla="*/ 552179 h 1104362"/>
                <a:gd name="connsiteX71" fmla="*/ 214840 w 1863969"/>
                <a:gd name="connsiteY71" fmla="*/ 552179 h 1104362"/>
                <a:gd name="connsiteX72" fmla="*/ 217866 w 1863969"/>
                <a:gd name="connsiteY72" fmla="*/ 552179 h 1104362"/>
                <a:gd name="connsiteX73" fmla="*/ 220892 w 1863969"/>
                <a:gd name="connsiteY73" fmla="*/ 552179 h 1104362"/>
                <a:gd name="connsiteX74" fmla="*/ 223918 w 1863969"/>
                <a:gd name="connsiteY74" fmla="*/ 552179 h 1104362"/>
                <a:gd name="connsiteX75" fmla="*/ 226945 w 1863969"/>
                <a:gd name="connsiteY75" fmla="*/ 552179 h 1104362"/>
                <a:gd name="connsiteX76" fmla="*/ 229970 w 1863969"/>
                <a:gd name="connsiteY76" fmla="*/ 552179 h 1104362"/>
                <a:gd name="connsiteX77" fmla="*/ 232996 w 1863969"/>
                <a:gd name="connsiteY77" fmla="*/ 552179 h 1104362"/>
                <a:gd name="connsiteX78" fmla="*/ 236022 w 1863969"/>
                <a:gd name="connsiteY78" fmla="*/ 552179 h 1104362"/>
                <a:gd name="connsiteX79" fmla="*/ 239048 w 1863969"/>
                <a:gd name="connsiteY79" fmla="*/ 552179 h 1104362"/>
                <a:gd name="connsiteX80" fmla="*/ 242074 w 1863969"/>
                <a:gd name="connsiteY80" fmla="*/ 552179 h 1104362"/>
                <a:gd name="connsiteX81" fmla="*/ 245099 w 1863969"/>
                <a:gd name="connsiteY81" fmla="*/ 552179 h 1104362"/>
                <a:gd name="connsiteX82" fmla="*/ 248125 w 1863969"/>
                <a:gd name="connsiteY82" fmla="*/ 552179 h 1104362"/>
                <a:gd name="connsiteX83" fmla="*/ 251151 w 1863969"/>
                <a:gd name="connsiteY83" fmla="*/ 552179 h 1104362"/>
                <a:gd name="connsiteX84" fmla="*/ 254177 w 1863969"/>
                <a:gd name="connsiteY84" fmla="*/ 552179 h 1104362"/>
                <a:gd name="connsiteX85" fmla="*/ 257204 w 1863969"/>
                <a:gd name="connsiteY85" fmla="*/ 552179 h 1104362"/>
                <a:gd name="connsiteX86" fmla="*/ 260230 w 1863969"/>
                <a:gd name="connsiteY86" fmla="*/ 552179 h 1104362"/>
                <a:gd name="connsiteX87" fmla="*/ 263255 w 1863969"/>
                <a:gd name="connsiteY87" fmla="*/ 552179 h 1104362"/>
                <a:gd name="connsiteX88" fmla="*/ 266281 w 1863969"/>
                <a:gd name="connsiteY88" fmla="*/ 552179 h 1104362"/>
                <a:gd name="connsiteX89" fmla="*/ 269307 w 1863969"/>
                <a:gd name="connsiteY89" fmla="*/ 552179 h 1104362"/>
                <a:gd name="connsiteX90" fmla="*/ 272333 w 1863969"/>
                <a:gd name="connsiteY90" fmla="*/ 552179 h 1104362"/>
                <a:gd name="connsiteX91" fmla="*/ 275359 w 1863969"/>
                <a:gd name="connsiteY91" fmla="*/ 552179 h 1104362"/>
                <a:gd name="connsiteX92" fmla="*/ 278385 w 1863969"/>
                <a:gd name="connsiteY92" fmla="*/ 552179 h 1104362"/>
                <a:gd name="connsiteX93" fmla="*/ 281410 w 1863969"/>
                <a:gd name="connsiteY93" fmla="*/ 552179 h 1104362"/>
                <a:gd name="connsiteX94" fmla="*/ 284437 w 1863969"/>
                <a:gd name="connsiteY94" fmla="*/ 552179 h 1104362"/>
                <a:gd name="connsiteX95" fmla="*/ 287463 w 1863969"/>
                <a:gd name="connsiteY95" fmla="*/ 552179 h 1104362"/>
                <a:gd name="connsiteX96" fmla="*/ 290489 w 1863969"/>
                <a:gd name="connsiteY96" fmla="*/ 552179 h 1104362"/>
                <a:gd name="connsiteX97" fmla="*/ 293515 w 1863969"/>
                <a:gd name="connsiteY97" fmla="*/ 552179 h 1104362"/>
                <a:gd name="connsiteX98" fmla="*/ 296540 w 1863969"/>
                <a:gd name="connsiteY98" fmla="*/ 552179 h 1104362"/>
                <a:gd name="connsiteX99" fmla="*/ 299566 w 1863969"/>
                <a:gd name="connsiteY99" fmla="*/ 552179 h 1104362"/>
                <a:gd name="connsiteX100" fmla="*/ 302592 w 1863969"/>
                <a:gd name="connsiteY100" fmla="*/ 534826 h 1104362"/>
                <a:gd name="connsiteX101" fmla="*/ 305618 w 1863969"/>
                <a:gd name="connsiteY101" fmla="*/ 500188 h 1104362"/>
                <a:gd name="connsiteX102" fmla="*/ 308644 w 1863969"/>
                <a:gd name="connsiteY102" fmla="*/ 465756 h 1104362"/>
                <a:gd name="connsiteX103" fmla="*/ 311670 w 1863969"/>
                <a:gd name="connsiteY103" fmla="*/ 431665 h 1104362"/>
                <a:gd name="connsiteX104" fmla="*/ 314695 w 1863969"/>
                <a:gd name="connsiteY104" fmla="*/ 398050 h 1104362"/>
                <a:gd name="connsiteX105" fmla="*/ 317722 w 1863969"/>
                <a:gd name="connsiteY105" fmla="*/ 365043 h 1104362"/>
                <a:gd name="connsiteX106" fmla="*/ 320748 w 1863969"/>
                <a:gd name="connsiteY106" fmla="*/ 332774 h 1104362"/>
                <a:gd name="connsiteX107" fmla="*/ 323774 w 1863969"/>
                <a:gd name="connsiteY107" fmla="*/ 301372 h 1104362"/>
                <a:gd name="connsiteX108" fmla="*/ 326800 w 1863969"/>
                <a:gd name="connsiteY108" fmla="*/ 270959 h 1104362"/>
                <a:gd name="connsiteX109" fmla="*/ 329826 w 1863969"/>
                <a:gd name="connsiteY109" fmla="*/ 241656 h 1104362"/>
                <a:gd name="connsiteX110" fmla="*/ 332851 w 1863969"/>
                <a:gd name="connsiteY110" fmla="*/ 213578 h 1104362"/>
                <a:gd name="connsiteX111" fmla="*/ 335877 w 1863969"/>
                <a:gd name="connsiteY111" fmla="*/ 186837 h 1104362"/>
                <a:gd name="connsiteX112" fmla="*/ 338903 w 1863969"/>
                <a:gd name="connsiteY112" fmla="*/ 161537 h 1104362"/>
                <a:gd name="connsiteX113" fmla="*/ 341929 w 1863969"/>
                <a:gd name="connsiteY113" fmla="*/ 137780 h 1104362"/>
                <a:gd name="connsiteX114" fmla="*/ 344955 w 1863969"/>
                <a:gd name="connsiteY114" fmla="*/ 115657 h 1104362"/>
                <a:gd name="connsiteX115" fmla="*/ 347982 w 1863969"/>
                <a:gd name="connsiteY115" fmla="*/ 95258 h 1104362"/>
                <a:gd name="connsiteX116" fmla="*/ 351007 w 1863969"/>
                <a:gd name="connsiteY116" fmla="*/ 76662 h 1104362"/>
                <a:gd name="connsiteX117" fmla="*/ 354033 w 1863969"/>
                <a:gd name="connsiteY117" fmla="*/ 59942 h 1104362"/>
                <a:gd name="connsiteX118" fmla="*/ 357059 w 1863969"/>
                <a:gd name="connsiteY118" fmla="*/ 45165 h 1104362"/>
                <a:gd name="connsiteX119" fmla="*/ 360085 w 1863969"/>
                <a:gd name="connsiteY119" fmla="*/ 32389 h 1104362"/>
                <a:gd name="connsiteX120" fmla="*/ 363111 w 1863969"/>
                <a:gd name="connsiteY120" fmla="*/ 21665 h 1104362"/>
                <a:gd name="connsiteX121" fmla="*/ 366136 w 1863969"/>
                <a:gd name="connsiteY121" fmla="*/ 13033 h 1104362"/>
                <a:gd name="connsiteX122" fmla="*/ 369162 w 1863969"/>
                <a:gd name="connsiteY122" fmla="*/ 6530 h 1104362"/>
                <a:gd name="connsiteX123" fmla="*/ 372188 w 1863969"/>
                <a:gd name="connsiteY123" fmla="*/ 2180 h 1104362"/>
                <a:gd name="connsiteX124" fmla="*/ 375214 w 1863969"/>
                <a:gd name="connsiteY124" fmla="*/ 1 h 1104362"/>
                <a:gd name="connsiteX125" fmla="*/ 378241 w 1863969"/>
                <a:gd name="connsiteY125" fmla="*/ 1 h 1104362"/>
                <a:gd name="connsiteX126" fmla="*/ 381267 w 1863969"/>
                <a:gd name="connsiteY126" fmla="*/ 2180 h 1104362"/>
                <a:gd name="connsiteX127" fmla="*/ 384292 w 1863969"/>
                <a:gd name="connsiteY127" fmla="*/ 6530 h 1104362"/>
                <a:gd name="connsiteX128" fmla="*/ 387318 w 1863969"/>
                <a:gd name="connsiteY128" fmla="*/ 13033 h 1104362"/>
                <a:gd name="connsiteX129" fmla="*/ 390344 w 1863969"/>
                <a:gd name="connsiteY129" fmla="*/ 21665 h 1104362"/>
                <a:gd name="connsiteX130" fmla="*/ 393370 w 1863969"/>
                <a:gd name="connsiteY130" fmla="*/ 32389 h 1104362"/>
                <a:gd name="connsiteX131" fmla="*/ 396396 w 1863969"/>
                <a:gd name="connsiteY131" fmla="*/ 45165 h 1104362"/>
                <a:gd name="connsiteX132" fmla="*/ 399421 w 1863969"/>
                <a:gd name="connsiteY132" fmla="*/ 59942 h 1104362"/>
                <a:gd name="connsiteX133" fmla="*/ 402447 w 1863969"/>
                <a:gd name="connsiteY133" fmla="*/ 76662 h 1104362"/>
                <a:gd name="connsiteX134" fmla="*/ 405474 w 1863969"/>
                <a:gd name="connsiteY134" fmla="*/ 95258 h 1104362"/>
                <a:gd name="connsiteX135" fmla="*/ 408500 w 1863969"/>
                <a:gd name="connsiteY135" fmla="*/ 115657 h 1104362"/>
                <a:gd name="connsiteX136" fmla="*/ 411526 w 1863969"/>
                <a:gd name="connsiteY136" fmla="*/ 137780 h 1104362"/>
                <a:gd name="connsiteX137" fmla="*/ 414552 w 1863969"/>
                <a:gd name="connsiteY137" fmla="*/ 161537 h 1104362"/>
                <a:gd name="connsiteX138" fmla="*/ 417577 w 1863969"/>
                <a:gd name="connsiteY138" fmla="*/ 186837 h 1104362"/>
                <a:gd name="connsiteX139" fmla="*/ 420603 w 1863969"/>
                <a:gd name="connsiteY139" fmla="*/ 213578 h 1104362"/>
                <a:gd name="connsiteX140" fmla="*/ 423629 w 1863969"/>
                <a:gd name="connsiteY140" fmla="*/ 241656 h 1104362"/>
                <a:gd name="connsiteX141" fmla="*/ 426655 w 1863969"/>
                <a:gd name="connsiteY141" fmla="*/ 270959 h 1104362"/>
                <a:gd name="connsiteX142" fmla="*/ 429681 w 1863969"/>
                <a:gd name="connsiteY142" fmla="*/ 301372 h 1104362"/>
                <a:gd name="connsiteX143" fmla="*/ 432707 w 1863969"/>
                <a:gd name="connsiteY143" fmla="*/ 332774 h 1104362"/>
                <a:gd name="connsiteX144" fmla="*/ 435733 w 1863969"/>
                <a:gd name="connsiteY144" fmla="*/ 365043 h 1104362"/>
                <a:gd name="connsiteX145" fmla="*/ 438759 w 1863969"/>
                <a:gd name="connsiteY145" fmla="*/ 398050 h 1104362"/>
                <a:gd name="connsiteX146" fmla="*/ 441785 w 1863969"/>
                <a:gd name="connsiteY146" fmla="*/ 431665 h 1104362"/>
                <a:gd name="connsiteX147" fmla="*/ 444811 w 1863969"/>
                <a:gd name="connsiteY147" fmla="*/ 465756 h 1104362"/>
                <a:gd name="connsiteX148" fmla="*/ 447837 w 1863969"/>
                <a:gd name="connsiteY148" fmla="*/ 500188 h 1104362"/>
                <a:gd name="connsiteX149" fmla="*/ 450863 w 1863969"/>
                <a:gd name="connsiteY149" fmla="*/ 534826 h 1104362"/>
                <a:gd name="connsiteX150" fmla="*/ 453888 w 1863969"/>
                <a:gd name="connsiteY150" fmla="*/ 569531 h 1104362"/>
                <a:gd name="connsiteX151" fmla="*/ 456914 w 1863969"/>
                <a:gd name="connsiteY151" fmla="*/ 604169 h 1104362"/>
                <a:gd name="connsiteX152" fmla="*/ 459940 w 1863969"/>
                <a:gd name="connsiteY152" fmla="*/ 638601 h 1104362"/>
                <a:gd name="connsiteX153" fmla="*/ 462966 w 1863969"/>
                <a:gd name="connsiteY153" fmla="*/ 672692 h 1104362"/>
                <a:gd name="connsiteX154" fmla="*/ 465992 w 1863969"/>
                <a:gd name="connsiteY154" fmla="*/ 706312 h 1104362"/>
                <a:gd name="connsiteX155" fmla="*/ 469018 w 1863969"/>
                <a:gd name="connsiteY155" fmla="*/ 739316 h 1104362"/>
                <a:gd name="connsiteX156" fmla="*/ 472044 w 1863969"/>
                <a:gd name="connsiteY156" fmla="*/ 771587 h 1104362"/>
                <a:gd name="connsiteX157" fmla="*/ 475070 w 1863969"/>
                <a:gd name="connsiteY157" fmla="*/ 802981 h 1104362"/>
                <a:gd name="connsiteX158" fmla="*/ 478096 w 1863969"/>
                <a:gd name="connsiteY158" fmla="*/ 833395 h 1104362"/>
                <a:gd name="connsiteX159" fmla="*/ 481122 w 1863969"/>
                <a:gd name="connsiteY159" fmla="*/ 862703 h 1104362"/>
                <a:gd name="connsiteX160" fmla="*/ 484149 w 1863969"/>
                <a:gd name="connsiteY160" fmla="*/ 890783 h 1104362"/>
                <a:gd name="connsiteX161" fmla="*/ 487178 w 1863969"/>
                <a:gd name="connsiteY161" fmla="*/ 917519 h 1104362"/>
                <a:gd name="connsiteX162" fmla="*/ 490197 w 1863969"/>
                <a:gd name="connsiteY162" fmla="*/ 942818 h 1104362"/>
                <a:gd name="connsiteX163" fmla="*/ 493226 w 1863969"/>
                <a:gd name="connsiteY163" fmla="*/ 966573 h 1104362"/>
                <a:gd name="connsiteX164" fmla="*/ 496255 w 1863969"/>
                <a:gd name="connsiteY164" fmla="*/ 988700 h 1104362"/>
                <a:gd name="connsiteX165" fmla="*/ 499275 w 1863969"/>
                <a:gd name="connsiteY165" fmla="*/ 1009102 h 1104362"/>
                <a:gd name="connsiteX166" fmla="*/ 502304 w 1863969"/>
                <a:gd name="connsiteY166" fmla="*/ 1027695 h 1104362"/>
                <a:gd name="connsiteX167" fmla="*/ 505333 w 1863969"/>
                <a:gd name="connsiteY167" fmla="*/ 1044412 h 1104362"/>
                <a:gd name="connsiteX168" fmla="*/ 508352 w 1863969"/>
                <a:gd name="connsiteY168" fmla="*/ 1059194 h 1104362"/>
                <a:gd name="connsiteX169" fmla="*/ 511381 w 1863969"/>
                <a:gd name="connsiteY169" fmla="*/ 1071967 h 1104362"/>
                <a:gd name="connsiteX170" fmla="*/ 514410 w 1863969"/>
                <a:gd name="connsiteY170" fmla="*/ 1082692 h 1104362"/>
                <a:gd name="connsiteX171" fmla="*/ 517429 w 1863969"/>
                <a:gd name="connsiteY171" fmla="*/ 1091322 h 1104362"/>
                <a:gd name="connsiteX172" fmla="*/ 520458 w 1863969"/>
                <a:gd name="connsiteY172" fmla="*/ 1097828 h 1104362"/>
                <a:gd name="connsiteX173" fmla="*/ 523487 w 1863969"/>
                <a:gd name="connsiteY173" fmla="*/ 1102181 h 1104362"/>
                <a:gd name="connsiteX174" fmla="*/ 526507 w 1863969"/>
                <a:gd name="connsiteY174" fmla="*/ 1104352 h 1104362"/>
                <a:gd name="connsiteX175" fmla="*/ 529536 w 1863969"/>
                <a:gd name="connsiteY175" fmla="*/ 1104352 h 1104362"/>
                <a:gd name="connsiteX176" fmla="*/ 532565 w 1863969"/>
                <a:gd name="connsiteY176" fmla="*/ 1102181 h 1104362"/>
                <a:gd name="connsiteX177" fmla="*/ 535594 w 1863969"/>
                <a:gd name="connsiteY177" fmla="*/ 1097828 h 1104362"/>
                <a:gd name="connsiteX178" fmla="*/ 538613 w 1863969"/>
                <a:gd name="connsiteY178" fmla="*/ 1091322 h 1104362"/>
                <a:gd name="connsiteX179" fmla="*/ 541642 w 1863969"/>
                <a:gd name="connsiteY179" fmla="*/ 1082692 h 1104362"/>
                <a:gd name="connsiteX180" fmla="*/ 544671 w 1863969"/>
                <a:gd name="connsiteY180" fmla="*/ 1071967 h 1104362"/>
                <a:gd name="connsiteX181" fmla="*/ 547690 w 1863969"/>
                <a:gd name="connsiteY181" fmla="*/ 1059194 h 1104362"/>
                <a:gd name="connsiteX182" fmla="*/ 550719 w 1863969"/>
                <a:gd name="connsiteY182" fmla="*/ 1044412 h 1104362"/>
                <a:gd name="connsiteX183" fmla="*/ 553739 w 1863969"/>
                <a:gd name="connsiteY183" fmla="*/ 1027695 h 1104362"/>
                <a:gd name="connsiteX184" fmla="*/ 556768 w 1863969"/>
                <a:gd name="connsiteY184" fmla="*/ 1009102 h 1104362"/>
                <a:gd name="connsiteX185" fmla="*/ 559797 w 1863969"/>
                <a:gd name="connsiteY185" fmla="*/ 988700 h 1104362"/>
                <a:gd name="connsiteX186" fmla="*/ 562826 w 1863969"/>
                <a:gd name="connsiteY186" fmla="*/ 966573 h 1104362"/>
                <a:gd name="connsiteX187" fmla="*/ 565845 w 1863969"/>
                <a:gd name="connsiteY187" fmla="*/ 942818 h 1104362"/>
                <a:gd name="connsiteX188" fmla="*/ 568874 w 1863969"/>
                <a:gd name="connsiteY188" fmla="*/ 917519 h 1104362"/>
                <a:gd name="connsiteX189" fmla="*/ 571903 w 1863969"/>
                <a:gd name="connsiteY189" fmla="*/ 890783 h 1104362"/>
                <a:gd name="connsiteX190" fmla="*/ 574922 w 1863969"/>
                <a:gd name="connsiteY190" fmla="*/ 862703 h 1104362"/>
                <a:gd name="connsiteX191" fmla="*/ 577951 w 1863969"/>
                <a:gd name="connsiteY191" fmla="*/ 833395 h 1104362"/>
                <a:gd name="connsiteX192" fmla="*/ 580980 w 1863969"/>
                <a:gd name="connsiteY192" fmla="*/ 802981 h 1104362"/>
                <a:gd name="connsiteX193" fmla="*/ 584000 w 1863969"/>
                <a:gd name="connsiteY193" fmla="*/ 771587 h 1104362"/>
                <a:gd name="connsiteX194" fmla="*/ 587029 w 1863969"/>
                <a:gd name="connsiteY194" fmla="*/ 739316 h 1104362"/>
                <a:gd name="connsiteX195" fmla="*/ 590058 w 1863969"/>
                <a:gd name="connsiteY195" fmla="*/ 706312 h 1104362"/>
                <a:gd name="connsiteX196" fmla="*/ 593077 w 1863969"/>
                <a:gd name="connsiteY196" fmla="*/ 672692 h 1104362"/>
                <a:gd name="connsiteX197" fmla="*/ 596106 w 1863969"/>
                <a:gd name="connsiteY197" fmla="*/ 638601 h 1104362"/>
                <a:gd name="connsiteX198" fmla="*/ 599135 w 1863969"/>
                <a:gd name="connsiteY198" fmla="*/ 604169 h 1104362"/>
                <a:gd name="connsiteX199" fmla="*/ 602154 w 1863969"/>
                <a:gd name="connsiteY199" fmla="*/ 569531 h 1104362"/>
                <a:gd name="connsiteX200" fmla="*/ 605183 w 1863969"/>
                <a:gd name="connsiteY200" fmla="*/ 534826 h 1104362"/>
                <a:gd name="connsiteX201" fmla="*/ 608212 w 1863969"/>
                <a:gd name="connsiteY201" fmla="*/ 500188 h 1104362"/>
                <a:gd name="connsiteX202" fmla="*/ 611241 w 1863969"/>
                <a:gd name="connsiteY202" fmla="*/ 465756 h 1104362"/>
                <a:gd name="connsiteX203" fmla="*/ 614261 w 1863969"/>
                <a:gd name="connsiteY203" fmla="*/ 431665 h 1104362"/>
                <a:gd name="connsiteX204" fmla="*/ 617290 w 1863969"/>
                <a:gd name="connsiteY204" fmla="*/ 398050 h 1104362"/>
                <a:gd name="connsiteX205" fmla="*/ 620318 w 1863969"/>
                <a:gd name="connsiteY205" fmla="*/ 365043 h 1104362"/>
                <a:gd name="connsiteX206" fmla="*/ 623338 w 1863969"/>
                <a:gd name="connsiteY206" fmla="*/ 332774 h 1104362"/>
                <a:gd name="connsiteX207" fmla="*/ 626367 w 1863969"/>
                <a:gd name="connsiteY207" fmla="*/ 301372 h 1104362"/>
                <a:gd name="connsiteX208" fmla="*/ 629396 w 1863969"/>
                <a:gd name="connsiteY208" fmla="*/ 270959 h 1104362"/>
                <a:gd name="connsiteX209" fmla="*/ 632415 w 1863969"/>
                <a:gd name="connsiteY209" fmla="*/ 241656 h 1104362"/>
                <a:gd name="connsiteX210" fmla="*/ 635444 w 1863969"/>
                <a:gd name="connsiteY210" fmla="*/ 213578 h 1104362"/>
                <a:gd name="connsiteX211" fmla="*/ 638473 w 1863969"/>
                <a:gd name="connsiteY211" fmla="*/ 186837 h 1104362"/>
                <a:gd name="connsiteX212" fmla="*/ 641493 w 1863969"/>
                <a:gd name="connsiteY212" fmla="*/ 161537 h 1104362"/>
                <a:gd name="connsiteX213" fmla="*/ 644522 w 1863969"/>
                <a:gd name="connsiteY213" fmla="*/ 137780 h 1104362"/>
                <a:gd name="connsiteX214" fmla="*/ 647550 w 1863969"/>
                <a:gd name="connsiteY214" fmla="*/ 115657 h 1104362"/>
                <a:gd name="connsiteX215" fmla="*/ 650570 w 1863969"/>
                <a:gd name="connsiteY215" fmla="*/ 95258 h 1104362"/>
                <a:gd name="connsiteX216" fmla="*/ 653599 w 1863969"/>
                <a:gd name="connsiteY216" fmla="*/ 76662 h 1104362"/>
                <a:gd name="connsiteX217" fmla="*/ 656628 w 1863969"/>
                <a:gd name="connsiteY217" fmla="*/ 59942 h 1104362"/>
                <a:gd name="connsiteX218" fmla="*/ 659647 w 1863969"/>
                <a:gd name="connsiteY218" fmla="*/ 45165 h 1104362"/>
                <a:gd name="connsiteX219" fmla="*/ 662676 w 1863969"/>
                <a:gd name="connsiteY219" fmla="*/ 32389 h 1104362"/>
                <a:gd name="connsiteX220" fmla="*/ 665705 w 1863969"/>
                <a:gd name="connsiteY220" fmla="*/ 21665 h 1104362"/>
                <a:gd name="connsiteX221" fmla="*/ 668725 w 1863969"/>
                <a:gd name="connsiteY221" fmla="*/ 13033 h 1104362"/>
                <a:gd name="connsiteX222" fmla="*/ 671754 w 1863969"/>
                <a:gd name="connsiteY222" fmla="*/ 6530 h 1104362"/>
                <a:gd name="connsiteX223" fmla="*/ 674782 w 1863969"/>
                <a:gd name="connsiteY223" fmla="*/ 2180 h 1104362"/>
                <a:gd name="connsiteX224" fmla="*/ 677811 w 1863969"/>
                <a:gd name="connsiteY224" fmla="*/ 1 h 1104362"/>
                <a:gd name="connsiteX225" fmla="*/ 680831 w 1863969"/>
                <a:gd name="connsiteY225" fmla="*/ 1 h 1104362"/>
                <a:gd name="connsiteX226" fmla="*/ 683860 w 1863969"/>
                <a:gd name="connsiteY226" fmla="*/ 2180 h 1104362"/>
                <a:gd name="connsiteX227" fmla="*/ 686889 w 1863969"/>
                <a:gd name="connsiteY227" fmla="*/ 6530 h 1104362"/>
                <a:gd name="connsiteX228" fmla="*/ 689908 w 1863969"/>
                <a:gd name="connsiteY228" fmla="*/ 13033 h 1104362"/>
                <a:gd name="connsiteX229" fmla="*/ 692937 w 1863969"/>
                <a:gd name="connsiteY229" fmla="*/ 21665 h 1104362"/>
                <a:gd name="connsiteX230" fmla="*/ 695966 w 1863969"/>
                <a:gd name="connsiteY230" fmla="*/ 32389 h 1104362"/>
                <a:gd name="connsiteX231" fmla="*/ 698985 w 1863969"/>
                <a:gd name="connsiteY231" fmla="*/ 45165 h 1104362"/>
                <a:gd name="connsiteX232" fmla="*/ 702014 w 1863969"/>
                <a:gd name="connsiteY232" fmla="*/ 59942 h 1104362"/>
                <a:gd name="connsiteX233" fmla="*/ 705043 w 1863969"/>
                <a:gd name="connsiteY233" fmla="*/ 76662 h 1104362"/>
                <a:gd name="connsiteX234" fmla="*/ 708063 w 1863969"/>
                <a:gd name="connsiteY234" fmla="*/ 95258 h 1104362"/>
                <a:gd name="connsiteX235" fmla="*/ 711092 w 1863969"/>
                <a:gd name="connsiteY235" fmla="*/ 115657 h 1104362"/>
                <a:gd name="connsiteX236" fmla="*/ 714121 w 1863969"/>
                <a:gd name="connsiteY236" fmla="*/ 137780 h 1104362"/>
                <a:gd name="connsiteX237" fmla="*/ 717140 w 1863969"/>
                <a:gd name="connsiteY237" fmla="*/ 161537 h 1104362"/>
                <a:gd name="connsiteX238" fmla="*/ 720169 w 1863969"/>
                <a:gd name="connsiteY238" fmla="*/ 186837 h 1104362"/>
                <a:gd name="connsiteX239" fmla="*/ 723198 w 1863969"/>
                <a:gd name="connsiteY239" fmla="*/ 213578 h 1104362"/>
                <a:gd name="connsiteX240" fmla="*/ 726217 w 1863969"/>
                <a:gd name="connsiteY240" fmla="*/ 241656 h 1104362"/>
                <a:gd name="connsiteX241" fmla="*/ 729246 w 1863969"/>
                <a:gd name="connsiteY241" fmla="*/ 270959 h 1104362"/>
                <a:gd name="connsiteX242" fmla="*/ 732275 w 1863969"/>
                <a:gd name="connsiteY242" fmla="*/ 301372 h 1104362"/>
                <a:gd name="connsiteX243" fmla="*/ 735304 w 1863969"/>
                <a:gd name="connsiteY243" fmla="*/ 332774 h 1104362"/>
                <a:gd name="connsiteX244" fmla="*/ 738324 w 1863969"/>
                <a:gd name="connsiteY244" fmla="*/ 365043 h 1104362"/>
                <a:gd name="connsiteX245" fmla="*/ 741353 w 1863969"/>
                <a:gd name="connsiteY245" fmla="*/ 398050 h 1104362"/>
                <a:gd name="connsiteX246" fmla="*/ 744372 w 1863969"/>
                <a:gd name="connsiteY246" fmla="*/ 431665 h 1104362"/>
                <a:gd name="connsiteX247" fmla="*/ 747401 w 1863969"/>
                <a:gd name="connsiteY247" fmla="*/ 465756 h 1104362"/>
                <a:gd name="connsiteX248" fmla="*/ 750430 w 1863969"/>
                <a:gd name="connsiteY248" fmla="*/ 500188 h 1104362"/>
                <a:gd name="connsiteX249" fmla="*/ 753459 w 1863969"/>
                <a:gd name="connsiteY249" fmla="*/ 534826 h 1104362"/>
                <a:gd name="connsiteX250" fmla="*/ 756478 w 1863969"/>
                <a:gd name="connsiteY250" fmla="*/ 569531 h 1104362"/>
                <a:gd name="connsiteX251" fmla="*/ 759507 w 1863969"/>
                <a:gd name="connsiteY251" fmla="*/ 604169 h 1104362"/>
                <a:gd name="connsiteX252" fmla="*/ 762536 w 1863969"/>
                <a:gd name="connsiteY252" fmla="*/ 638601 h 1104362"/>
                <a:gd name="connsiteX253" fmla="*/ 765556 w 1863969"/>
                <a:gd name="connsiteY253" fmla="*/ 672692 h 1104362"/>
                <a:gd name="connsiteX254" fmla="*/ 768585 w 1863969"/>
                <a:gd name="connsiteY254" fmla="*/ 706312 h 1104362"/>
                <a:gd name="connsiteX255" fmla="*/ 771614 w 1863969"/>
                <a:gd name="connsiteY255" fmla="*/ 739316 h 1104362"/>
                <a:gd name="connsiteX256" fmla="*/ 774633 w 1863969"/>
                <a:gd name="connsiteY256" fmla="*/ 771587 h 1104362"/>
                <a:gd name="connsiteX257" fmla="*/ 777662 w 1863969"/>
                <a:gd name="connsiteY257" fmla="*/ 802981 h 1104362"/>
                <a:gd name="connsiteX258" fmla="*/ 780691 w 1863969"/>
                <a:gd name="connsiteY258" fmla="*/ 833366 h 1104362"/>
                <a:gd name="connsiteX259" fmla="*/ 783710 w 1863969"/>
                <a:gd name="connsiteY259" fmla="*/ 862675 h 1104362"/>
                <a:gd name="connsiteX260" fmla="*/ 786739 w 1863969"/>
                <a:gd name="connsiteY260" fmla="*/ 890754 h 1104362"/>
                <a:gd name="connsiteX261" fmla="*/ 789768 w 1863969"/>
                <a:gd name="connsiteY261" fmla="*/ 917491 h 1104362"/>
                <a:gd name="connsiteX262" fmla="*/ 792788 w 1863969"/>
                <a:gd name="connsiteY262" fmla="*/ 942799 h 1104362"/>
                <a:gd name="connsiteX263" fmla="*/ 795817 w 1863969"/>
                <a:gd name="connsiteY263" fmla="*/ 966554 h 1104362"/>
                <a:gd name="connsiteX264" fmla="*/ 798846 w 1863969"/>
                <a:gd name="connsiteY264" fmla="*/ 988681 h 1104362"/>
                <a:gd name="connsiteX265" fmla="*/ 801865 w 1863969"/>
                <a:gd name="connsiteY265" fmla="*/ 1009083 h 1104362"/>
                <a:gd name="connsiteX266" fmla="*/ 804894 w 1863969"/>
                <a:gd name="connsiteY266" fmla="*/ 1027676 h 1104362"/>
                <a:gd name="connsiteX267" fmla="*/ 807923 w 1863969"/>
                <a:gd name="connsiteY267" fmla="*/ 1044402 h 1104362"/>
                <a:gd name="connsiteX268" fmla="*/ 810942 w 1863969"/>
                <a:gd name="connsiteY268" fmla="*/ 1059175 h 1104362"/>
                <a:gd name="connsiteX269" fmla="*/ 813971 w 1863969"/>
                <a:gd name="connsiteY269" fmla="*/ 1071958 h 1104362"/>
                <a:gd name="connsiteX270" fmla="*/ 817000 w 1863969"/>
                <a:gd name="connsiteY270" fmla="*/ 1082683 h 1104362"/>
                <a:gd name="connsiteX271" fmla="*/ 820029 w 1863969"/>
                <a:gd name="connsiteY271" fmla="*/ 1091313 h 1104362"/>
                <a:gd name="connsiteX272" fmla="*/ 823049 w 1863969"/>
                <a:gd name="connsiteY272" fmla="*/ 1097818 h 1104362"/>
                <a:gd name="connsiteX273" fmla="*/ 826078 w 1863969"/>
                <a:gd name="connsiteY273" fmla="*/ 1102171 h 1104362"/>
                <a:gd name="connsiteX274" fmla="*/ 829107 w 1863969"/>
                <a:gd name="connsiteY274" fmla="*/ 1104352 h 1104362"/>
                <a:gd name="connsiteX275" fmla="*/ 832126 w 1863969"/>
                <a:gd name="connsiteY275" fmla="*/ 1104362 h 1104362"/>
                <a:gd name="connsiteX276" fmla="*/ 835155 w 1863969"/>
                <a:gd name="connsiteY276" fmla="*/ 1102181 h 1104362"/>
                <a:gd name="connsiteX277" fmla="*/ 838184 w 1863969"/>
                <a:gd name="connsiteY277" fmla="*/ 1097837 h 1104362"/>
                <a:gd name="connsiteX278" fmla="*/ 841203 w 1863969"/>
                <a:gd name="connsiteY278" fmla="*/ 1091332 h 1104362"/>
                <a:gd name="connsiteX279" fmla="*/ 844232 w 1863969"/>
                <a:gd name="connsiteY279" fmla="*/ 1082702 h 1104362"/>
                <a:gd name="connsiteX280" fmla="*/ 847261 w 1863969"/>
                <a:gd name="connsiteY280" fmla="*/ 1071977 h 1104362"/>
                <a:gd name="connsiteX281" fmla="*/ 850281 w 1863969"/>
                <a:gd name="connsiteY281" fmla="*/ 1059204 h 1104362"/>
                <a:gd name="connsiteX282" fmla="*/ 853310 w 1863969"/>
                <a:gd name="connsiteY282" fmla="*/ 1044431 h 1104362"/>
                <a:gd name="connsiteX283" fmla="*/ 856338 w 1863969"/>
                <a:gd name="connsiteY283" fmla="*/ 1027714 h 1104362"/>
                <a:gd name="connsiteX284" fmla="*/ 859367 w 1863969"/>
                <a:gd name="connsiteY284" fmla="*/ 1009121 h 1104362"/>
                <a:gd name="connsiteX285" fmla="*/ 862387 w 1863969"/>
                <a:gd name="connsiteY285" fmla="*/ 988719 h 1104362"/>
                <a:gd name="connsiteX286" fmla="*/ 865416 w 1863969"/>
                <a:gd name="connsiteY286" fmla="*/ 966602 h 1104362"/>
                <a:gd name="connsiteX287" fmla="*/ 868435 w 1863969"/>
                <a:gd name="connsiteY287" fmla="*/ 942846 h 1104362"/>
                <a:gd name="connsiteX288" fmla="*/ 871464 w 1863969"/>
                <a:gd name="connsiteY288" fmla="*/ 917548 h 1104362"/>
                <a:gd name="connsiteX289" fmla="*/ 874493 w 1863969"/>
                <a:gd name="connsiteY289" fmla="*/ 890802 h 1104362"/>
                <a:gd name="connsiteX290" fmla="*/ 877522 w 1863969"/>
                <a:gd name="connsiteY290" fmla="*/ 862732 h 1104362"/>
                <a:gd name="connsiteX291" fmla="*/ 880541 w 1863969"/>
                <a:gd name="connsiteY291" fmla="*/ 833433 h 1104362"/>
                <a:gd name="connsiteX292" fmla="*/ 883570 w 1863969"/>
                <a:gd name="connsiteY292" fmla="*/ 803019 h 1104362"/>
                <a:gd name="connsiteX293" fmla="*/ 886599 w 1863969"/>
                <a:gd name="connsiteY293" fmla="*/ 771616 h 1104362"/>
                <a:gd name="connsiteX294" fmla="*/ 889619 w 1863969"/>
                <a:gd name="connsiteY294" fmla="*/ 739345 h 1104362"/>
                <a:gd name="connsiteX295" fmla="*/ 892648 w 1863969"/>
                <a:gd name="connsiteY295" fmla="*/ 706341 h 1104362"/>
                <a:gd name="connsiteX296" fmla="*/ 895677 w 1863969"/>
                <a:gd name="connsiteY296" fmla="*/ 672726 h 1104362"/>
                <a:gd name="connsiteX297" fmla="*/ 898696 w 1863969"/>
                <a:gd name="connsiteY297" fmla="*/ 638635 h 1104362"/>
                <a:gd name="connsiteX298" fmla="*/ 901725 w 1863969"/>
                <a:gd name="connsiteY298" fmla="*/ 604203 h 1104362"/>
                <a:gd name="connsiteX299" fmla="*/ 904754 w 1863969"/>
                <a:gd name="connsiteY299" fmla="*/ 569566 h 1104362"/>
                <a:gd name="connsiteX300" fmla="*/ 907773 w 1863969"/>
                <a:gd name="connsiteY300" fmla="*/ 534860 h 1104362"/>
                <a:gd name="connsiteX301" fmla="*/ 910802 w 1863969"/>
                <a:gd name="connsiteY301" fmla="*/ 500223 h 1104362"/>
                <a:gd name="connsiteX302" fmla="*/ 913831 w 1863969"/>
                <a:gd name="connsiteY302" fmla="*/ 465791 h 1104362"/>
                <a:gd name="connsiteX303" fmla="*/ 916851 w 1863969"/>
                <a:gd name="connsiteY303" fmla="*/ 431699 h 1104362"/>
                <a:gd name="connsiteX304" fmla="*/ 919880 w 1863969"/>
                <a:gd name="connsiteY304" fmla="*/ 398083 h 1104362"/>
                <a:gd name="connsiteX305" fmla="*/ 922909 w 1863969"/>
                <a:gd name="connsiteY305" fmla="*/ 365075 h 1104362"/>
                <a:gd name="connsiteX306" fmla="*/ 925938 w 1863969"/>
                <a:gd name="connsiteY306" fmla="*/ 332806 h 1104362"/>
                <a:gd name="connsiteX307" fmla="*/ 928957 w 1863969"/>
                <a:gd name="connsiteY307" fmla="*/ 301402 h 1104362"/>
                <a:gd name="connsiteX308" fmla="*/ 931986 w 1863969"/>
                <a:gd name="connsiteY308" fmla="*/ 270988 h 1104362"/>
                <a:gd name="connsiteX309" fmla="*/ 935015 w 1863969"/>
                <a:gd name="connsiteY309" fmla="*/ 241685 h 1104362"/>
                <a:gd name="connsiteX310" fmla="*/ 938034 w 1863969"/>
                <a:gd name="connsiteY310" fmla="*/ 213606 h 1104362"/>
                <a:gd name="connsiteX311" fmla="*/ 941063 w 1863969"/>
                <a:gd name="connsiteY311" fmla="*/ 186862 h 1104362"/>
                <a:gd name="connsiteX312" fmla="*/ 944092 w 1863969"/>
                <a:gd name="connsiteY312" fmla="*/ 161562 h 1104362"/>
                <a:gd name="connsiteX313" fmla="*/ 947112 w 1863969"/>
                <a:gd name="connsiteY313" fmla="*/ 137803 h 1104362"/>
                <a:gd name="connsiteX314" fmla="*/ 950141 w 1863969"/>
                <a:gd name="connsiteY314" fmla="*/ 115679 h 1104362"/>
                <a:gd name="connsiteX315" fmla="*/ 953170 w 1863969"/>
                <a:gd name="connsiteY315" fmla="*/ 95278 h 1104362"/>
                <a:gd name="connsiteX316" fmla="*/ 956189 w 1863969"/>
                <a:gd name="connsiteY316" fmla="*/ 76679 h 1104362"/>
                <a:gd name="connsiteX317" fmla="*/ 959218 w 1863969"/>
                <a:gd name="connsiteY317" fmla="*/ 59958 h 1104362"/>
                <a:gd name="connsiteX318" fmla="*/ 962247 w 1863969"/>
                <a:gd name="connsiteY318" fmla="*/ 45179 h 1104362"/>
                <a:gd name="connsiteX319" fmla="*/ 965266 w 1863969"/>
                <a:gd name="connsiteY319" fmla="*/ 32401 h 1104362"/>
                <a:gd name="connsiteX320" fmla="*/ 968295 w 1863969"/>
                <a:gd name="connsiteY320" fmla="*/ 21674 h 1104362"/>
                <a:gd name="connsiteX321" fmla="*/ 971324 w 1863969"/>
                <a:gd name="connsiteY321" fmla="*/ 13041 h 1104362"/>
                <a:gd name="connsiteX322" fmla="*/ 974344 w 1863969"/>
                <a:gd name="connsiteY322" fmla="*/ 6535 h 1104362"/>
                <a:gd name="connsiteX323" fmla="*/ 977373 w 1863969"/>
                <a:gd name="connsiteY323" fmla="*/ 2184 h 1104362"/>
                <a:gd name="connsiteX324" fmla="*/ 980402 w 1863969"/>
                <a:gd name="connsiteY324" fmla="*/ 2 h 1104362"/>
                <a:gd name="connsiteX325" fmla="*/ 983421 w 1863969"/>
                <a:gd name="connsiteY325" fmla="*/ 0 h 1104362"/>
                <a:gd name="connsiteX326" fmla="*/ 986450 w 1863969"/>
                <a:gd name="connsiteY326" fmla="*/ 2177 h 1104362"/>
                <a:gd name="connsiteX327" fmla="*/ 989479 w 1863969"/>
                <a:gd name="connsiteY327" fmla="*/ 6525 h 1104362"/>
                <a:gd name="connsiteX328" fmla="*/ 992508 w 1863969"/>
                <a:gd name="connsiteY328" fmla="*/ 13025 h 1104362"/>
                <a:gd name="connsiteX329" fmla="*/ 995527 w 1863969"/>
                <a:gd name="connsiteY329" fmla="*/ 21654 h 1104362"/>
                <a:gd name="connsiteX330" fmla="*/ 998556 w 1863969"/>
                <a:gd name="connsiteY330" fmla="*/ 32377 h 1104362"/>
                <a:gd name="connsiteX331" fmla="*/ 1001585 w 1863969"/>
                <a:gd name="connsiteY331" fmla="*/ 45151 h 1104362"/>
                <a:gd name="connsiteX332" fmla="*/ 1004605 w 1863969"/>
                <a:gd name="connsiteY332" fmla="*/ 59927 h 1104362"/>
                <a:gd name="connsiteX333" fmla="*/ 1007634 w 1863969"/>
                <a:gd name="connsiteY333" fmla="*/ 76644 h 1104362"/>
                <a:gd name="connsiteX334" fmla="*/ 1010662 w 1863969"/>
                <a:gd name="connsiteY334" fmla="*/ 95239 h 1104362"/>
                <a:gd name="connsiteX335" fmla="*/ 1013682 w 1863969"/>
                <a:gd name="connsiteY335" fmla="*/ 115636 h 1104362"/>
                <a:gd name="connsiteX336" fmla="*/ 1016711 w 1863969"/>
                <a:gd name="connsiteY336" fmla="*/ 137756 h 1104362"/>
                <a:gd name="connsiteX337" fmla="*/ 1019740 w 1863969"/>
                <a:gd name="connsiteY337" fmla="*/ 161513 h 1104362"/>
                <a:gd name="connsiteX338" fmla="*/ 1022759 w 1863969"/>
                <a:gd name="connsiteY338" fmla="*/ 186811 h 1104362"/>
                <a:gd name="connsiteX339" fmla="*/ 1025788 w 1863969"/>
                <a:gd name="connsiteY339" fmla="*/ 213551 h 1104362"/>
                <a:gd name="connsiteX340" fmla="*/ 1028817 w 1863969"/>
                <a:gd name="connsiteY340" fmla="*/ 241627 h 1104362"/>
                <a:gd name="connsiteX341" fmla="*/ 1031837 w 1863969"/>
                <a:gd name="connsiteY341" fmla="*/ 270929 h 1104362"/>
                <a:gd name="connsiteX342" fmla="*/ 1034865 w 1863969"/>
                <a:gd name="connsiteY342" fmla="*/ 301341 h 1104362"/>
                <a:gd name="connsiteX343" fmla="*/ 1037895 w 1863969"/>
                <a:gd name="connsiteY343" fmla="*/ 332743 h 1104362"/>
                <a:gd name="connsiteX344" fmla="*/ 1040914 w 1863969"/>
                <a:gd name="connsiteY344" fmla="*/ 365010 h 1104362"/>
                <a:gd name="connsiteX345" fmla="*/ 1043943 w 1863969"/>
                <a:gd name="connsiteY345" fmla="*/ 398016 h 1104362"/>
                <a:gd name="connsiteX346" fmla="*/ 1046972 w 1863969"/>
                <a:gd name="connsiteY346" fmla="*/ 431631 h 1104362"/>
                <a:gd name="connsiteX347" fmla="*/ 1049991 w 1863969"/>
                <a:gd name="connsiteY347" fmla="*/ 465722 h 1104362"/>
                <a:gd name="connsiteX348" fmla="*/ 1053020 w 1863969"/>
                <a:gd name="connsiteY348" fmla="*/ 500154 h 1104362"/>
                <a:gd name="connsiteX349" fmla="*/ 1056049 w 1863969"/>
                <a:gd name="connsiteY349" fmla="*/ 534791 h 1104362"/>
                <a:gd name="connsiteX350" fmla="*/ 1059078 w 1863969"/>
                <a:gd name="connsiteY350" fmla="*/ 569497 h 1104362"/>
                <a:gd name="connsiteX351" fmla="*/ 1062098 w 1863969"/>
                <a:gd name="connsiteY351" fmla="*/ 604134 h 1104362"/>
                <a:gd name="connsiteX352" fmla="*/ 1065126 w 1863969"/>
                <a:gd name="connsiteY352" fmla="*/ 638567 h 1104362"/>
                <a:gd name="connsiteX353" fmla="*/ 1068155 w 1863969"/>
                <a:gd name="connsiteY353" fmla="*/ 672658 h 1104362"/>
                <a:gd name="connsiteX354" fmla="*/ 1071175 w 1863969"/>
                <a:gd name="connsiteY354" fmla="*/ 706274 h 1104362"/>
                <a:gd name="connsiteX355" fmla="*/ 1074204 w 1863969"/>
                <a:gd name="connsiteY355" fmla="*/ 739278 h 1104362"/>
                <a:gd name="connsiteX356" fmla="*/ 1077233 w 1863969"/>
                <a:gd name="connsiteY356" fmla="*/ 771549 h 1104362"/>
                <a:gd name="connsiteX357" fmla="*/ 1080252 w 1863969"/>
                <a:gd name="connsiteY357" fmla="*/ 802953 h 1104362"/>
                <a:gd name="connsiteX358" fmla="*/ 1083281 w 1863969"/>
                <a:gd name="connsiteY358" fmla="*/ 833366 h 1104362"/>
                <a:gd name="connsiteX359" fmla="*/ 1086310 w 1863969"/>
                <a:gd name="connsiteY359" fmla="*/ 862675 h 1104362"/>
                <a:gd name="connsiteX360" fmla="*/ 1089329 w 1863969"/>
                <a:gd name="connsiteY360" fmla="*/ 890754 h 1104362"/>
                <a:gd name="connsiteX361" fmla="*/ 1092359 w 1863969"/>
                <a:gd name="connsiteY361" fmla="*/ 917491 h 1104362"/>
                <a:gd name="connsiteX362" fmla="*/ 1095387 w 1863969"/>
                <a:gd name="connsiteY362" fmla="*/ 942799 h 1104362"/>
                <a:gd name="connsiteX363" fmla="*/ 1098407 w 1863969"/>
                <a:gd name="connsiteY363" fmla="*/ 966554 h 1104362"/>
                <a:gd name="connsiteX364" fmla="*/ 1101436 w 1863969"/>
                <a:gd name="connsiteY364" fmla="*/ 988681 h 1104362"/>
                <a:gd name="connsiteX365" fmla="*/ 1104465 w 1863969"/>
                <a:gd name="connsiteY365" fmla="*/ 1009083 h 1104362"/>
                <a:gd name="connsiteX366" fmla="*/ 1107484 w 1863969"/>
                <a:gd name="connsiteY366" fmla="*/ 1027676 h 1104362"/>
                <a:gd name="connsiteX367" fmla="*/ 1110513 w 1863969"/>
                <a:gd name="connsiteY367" fmla="*/ 1044402 h 1104362"/>
                <a:gd name="connsiteX368" fmla="*/ 1113542 w 1863969"/>
                <a:gd name="connsiteY368" fmla="*/ 1059175 h 1104362"/>
                <a:gd name="connsiteX369" fmla="*/ 1116562 w 1863969"/>
                <a:gd name="connsiteY369" fmla="*/ 1071958 h 1104362"/>
                <a:gd name="connsiteX370" fmla="*/ 1119590 w 1863969"/>
                <a:gd name="connsiteY370" fmla="*/ 1082683 h 1104362"/>
                <a:gd name="connsiteX371" fmla="*/ 1122619 w 1863969"/>
                <a:gd name="connsiteY371" fmla="*/ 1091313 h 1104362"/>
                <a:gd name="connsiteX372" fmla="*/ 1125639 w 1863969"/>
                <a:gd name="connsiteY372" fmla="*/ 1097818 h 1104362"/>
                <a:gd name="connsiteX373" fmla="*/ 1128668 w 1863969"/>
                <a:gd name="connsiteY373" fmla="*/ 1102171 h 1104362"/>
                <a:gd name="connsiteX374" fmla="*/ 1131697 w 1863969"/>
                <a:gd name="connsiteY374" fmla="*/ 1104352 h 1104362"/>
                <a:gd name="connsiteX375" fmla="*/ 1134726 w 1863969"/>
                <a:gd name="connsiteY375" fmla="*/ 1104362 h 1104362"/>
                <a:gd name="connsiteX376" fmla="*/ 1137745 w 1863969"/>
                <a:gd name="connsiteY376" fmla="*/ 1102181 h 1104362"/>
                <a:gd name="connsiteX377" fmla="*/ 1140774 w 1863969"/>
                <a:gd name="connsiteY377" fmla="*/ 1097837 h 1104362"/>
                <a:gd name="connsiteX378" fmla="*/ 1143803 w 1863969"/>
                <a:gd name="connsiteY378" fmla="*/ 1091332 h 1104362"/>
                <a:gd name="connsiteX379" fmla="*/ 1146822 w 1863969"/>
                <a:gd name="connsiteY379" fmla="*/ 1082702 h 1104362"/>
                <a:gd name="connsiteX380" fmla="*/ 1149851 w 1863969"/>
                <a:gd name="connsiteY380" fmla="*/ 1071977 h 1104362"/>
                <a:gd name="connsiteX381" fmla="*/ 1152880 w 1863969"/>
                <a:gd name="connsiteY381" fmla="*/ 1059204 h 1104362"/>
                <a:gd name="connsiteX382" fmla="*/ 1155900 w 1863969"/>
                <a:gd name="connsiteY382" fmla="*/ 1044431 h 1104362"/>
                <a:gd name="connsiteX383" fmla="*/ 1158929 w 1863969"/>
                <a:gd name="connsiteY383" fmla="*/ 1027714 h 1104362"/>
                <a:gd name="connsiteX384" fmla="*/ 1161958 w 1863969"/>
                <a:gd name="connsiteY384" fmla="*/ 1009121 h 1104362"/>
                <a:gd name="connsiteX385" fmla="*/ 1164977 w 1863969"/>
                <a:gd name="connsiteY385" fmla="*/ 988719 h 1104362"/>
                <a:gd name="connsiteX386" fmla="*/ 1168006 w 1863969"/>
                <a:gd name="connsiteY386" fmla="*/ 966602 h 1104362"/>
                <a:gd name="connsiteX387" fmla="*/ 1171035 w 1863969"/>
                <a:gd name="connsiteY387" fmla="*/ 942846 h 1104362"/>
                <a:gd name="connsiteX388" fmla="*/ 1174054 w 1863969"/>
                <a:gd name="connsiteY388" fmla="*/ 917548 h 1104362"/>
                <a:gd name="connsiteX389" fmla="*/ 1177083 w 1863969"/>
                <a:gd name="connsiteY389" fmla="*/ 890802 h 1104362"/>
                <a:gd name="connsiteX390" fmla="*/ 1180112 w 1863969"/>
                <a:gd name="connsiteY390" fmla="*/ 862732 h 1104362"/>
                <a:gd name="connsiteX391" fmla="*/ 1183132 w 1863969"/>
                <a:gd name="connsiteY391" fmla="*/ 833433 h 1104362"/>
                <a:gd name="connsiteX392" fmla="*/ 1186161 w 1863969"/>
                <a:gd name="connsiteY392" fmla="*/ 803019 h 1104362"/>
                <a:gd name="connsiteX393" fmla="*/ 1189190 w 1863969"/>
                <a:gd name="connsiteY393" fmla="*/ 771616 h 1104362"/>
                <a:gd name="connsiteX394" fmla="*/ 1192209 w 1863969"/>
                <a:gd name="connsiteY394" fmla="*/ 739345 h 1104362"/>
                <a:gd name="connsiteX395" fmla="*/ 1195238 w 1863969"/>
                <a:gd name="connsiteY395" fmla="*/ 706341 h 1104362"/>
                <a:gd name="connsiteX396" fmla="*/ 1198267 w 1863969"/>
                <a:gd name="connsiteY396" fmla="*/ 672726 h 1104362"/>
                <a:gd name="connsiteX397" fmla="*/ 1201296 w 1863969"/>
                <a:gd name="connsiteY397" fmla="*/ 638635 h 1104362"/>
                <a:gd name="connsiteX398" fmla="*/ 1204315 w 1863969"/>
                <a:gd name="connsiteY398" fmla="*/ 604203 h 1104362"/>
                <a:gd name="connsiteX399" fmla="*/ 1207344 w 1863969"/>
                <a:gd name="connsiteY399" fmla="*/ 569566 h 1104362"/>
                <a:gd name="connsiteX400" fmla="*/ 1210373 w 1863969"/>
                <a:gd name="connsiteY400" fmla="*/ 534860 h 1104362"/>
                <a:gd name="connsiteX401" fmla="*/ 1213393 w 1863969"/>
                <a:gd name="connsiteY401" fmla="*/ 500223 h 1104362"/>
                <a:gd name="connsiteX402" fmla="*/ 1216422 w 1863969"/>
                <a:gd name="connsiteY402" fmla="*/ 465791 h 1104362"/>
                <a:gd name="connsiteX403" fmla="*/ 1219450 w 1863969"/>
                <a:gd name="connsiteY403" fmla="*/ 431699 h 1104362"/>
                <a:gd name="connsiteX404" fmla="*/ 1222470 w 1863969"/>
                <a:gd name="connsiteY404" fmla="*/ 398083 h 1104362"/>
                <a:gd name="connsiteX405" fmla="*/ 1225499 w 1863969"/>
                <a:gd name="connsiteY405" fmla="*/ 365075 h 1104362"/>
                <a:gd name="connsiteX406" fmla="*/ 1228528 w 1863969"/>
                <a:gd name="connsiteY406" fmla="*/ 332806 h 1104362"/>
                <a:gd name="connsiteX407" fmla="*/ 1231547 w 1863969"/>
                <a:gd name="connsiteY407" fmla="*/ 301402 h 1104362"/>
                <a:gd name="connsiteX408" fmla="*/ 1234576 w 1863969"/>
                <a:gd name="connsiteY408" fmla="*/ 270988 h 1104362"/>
                <a:gd name="connsiteX409" fmla="*/ 1237605 w 1863969"/>
                <a:gd name="connsiteY409" fmla="*/ 241685 h 1104362"/>
                <a:gd name="connsiteX410" fmla="*/ 1240625 w 1863969"/>
                <a:gd name="connsiteY410" fmla="*/ 213606 h 1104362"/>
                <a:gd name="connsiteX411" fmla="*/ 1243654 w 1863969"/>
                <a:gd name="connsiteY411" fmla="*/ 186862 h 1104362"/>
                <a:gd name="connsiteX412" fmla="*/ 1246683 w 1863969"/>
                <a:gd name="connsiteY412" fmla="*/ 161562 h 1104362"/>
                <a:gd name="connsiteX413" fmla="*/ 1249702 w 1863969"/>
                <a:gd name="connsiteY413" fmla="*/ 137803 h 1104362"/>
                <a:gd name="connsiteX414" fmla="*/ 1252731 w 1863969"/>
                <a:gd name="connsiteY414" fmla="*/ 115679 h 1104362"/>
                <a:gd name="connsiteX415" fmla="*/ 1255760 w 1863969"/>
                <a:gd name="connsiteY415" fmla="*/ 95278 h 1104362"/>
                <a:gd name="connsiteX416" fmla="*/ 1258779 w 1863969"/>
                <a:gd name="connsiteY416" fmla="*/ 76679 h 1104362"/>
                <a:gd name="connsiteX417" fmla="*/ 1261808 w 1863969"/>
                <a:gd name="connsiteY417" fmla="*/ 59958 h 1104362"/>
                <a:gd name="connsiteX418" fmla="*/ 1264837 w 1863969"/>
                <a:gd name="connsiteY418" fmla="*/ 45179 h 1104362"/>
                <a:gd name="connsiteX419" fmla="*/ 1267866 w 1863969"/>
                <a:gd name="connsiteY419" fmla="*/ 32401 h 1104362"/>
                <a:gd name="connsiteX420" fmla="*/ 1270886 w 1863969"/>
                <a:gd name="connsiteY420" fmla="*/ 21674 h 1104362"/>
                <a:gd name="connsiteX421" fmla="*/ 1273914 w 1863969"/>
                <a:gd name="connsiteY421" fmla="*/ 13041 h 1104362"/>
                <a:gd name="connsiteX422" fmla="*/ 1276943 w 1863969"/>
                <a:gd name="connsiteY422" fmla="*/ 6535 h 1104362"/>
                <a:gd name="connsiteX423" fmla="*/ 1279963 w 1863969"/>
                <a:gd name="connsiteY423" fmla="*/ 2184 h 1104362"/>
                <a:gd name="connsiteX424" fmla="*/ 1282992 w 1863969"/>
                <a:gd name="connsiteY424" fmla="*/ 2 h 1104362"/>
                <a:gd name="connsiteX425" fmla="*/ 1286021 w 1863969"/>
                <a:gd name="connsiteY425" fmla="*/ 0 h 1104362"/>
                <a:gd name="connsiteX426" fmla="*/ 1289040 w 1863969"/>
                <a:gd name="connsiteY426" fmla="*/ 2177 h 1104362"/>
                <a:gd name="connsiteX427" fmla="*/ 1292069 w 1863969"/>
                <a:gd name="connsiteY427" fmla="*/ 6525 h 1104362"/>
                <a:gd name="connsiteX428" fmla="*/ 1295098 w 1863969"/>
                <a:gd name="connsiteY428" fmla="*/ 13025 h 1104362"/>
                <a:gd name="connsiteX429" fmla="*/ 1298117 w 1863969"/>
                <a:gd name="connsiteY429" fmla="*/ 21654 h 1104362"/>
                <a:gd name="connsiteX430" fmla="*/ 1301147 w 1863969"/>
                <a:gd name="connsiteY430" fmla="*/ 32377 h 1104362"/>
                <a:gd name="connsiteX431" fmla="*/ 1304175 w 1863969"/>
                <a:gd name="connsiteY431" fmla="*/ 45151 h 1104362"/>
                <a:gd name="connsiteX432" fmla="*/ 1307195 w 1863969"/>
                <a:gd name="connsiteY432" fmla="*/ 59927 h 1104362"/>
                <a:gd name="connsiteX433" fmla="*/ 1310224 w 1863969"/>
                <a:gd name="connsiteY433" fmla="*/ 76644 h 1104362"/>
                <a:gd name="connsiteX434" fmla="*/ 1313253 w 1863969"/>
                <a:gd name="connsiteY434" fmla="*/ 95239 h 1104362"/>
                <a:gd name="connsiteX435" fmla="*/ 1316282 w 1863969"/>
                <a:gd name="connsiteY435" fmla="*/ 115636 h 1104362"/>
                <a:gd name="connsiteX436" fmla="*/ 1319301 w 1863969"/>
                <a:gd name="connsiteY436" fmla="*/ 137756 h 1104362"/>
                <a:gd name="connsiteX437" fmla="*/ 1322330 w 1863969"/>
                <a:gd name="connsiteY437" fmla="*/ 161513 h 1104362"/>
                <a:gd name="connsiteX438" fmla="*/ 1325350 w 1863969"/>
                <a:gd name="connsiteY438" fmla="*/ 186811 h 1104362"/>
                <a:gd name="connsiteX439" fmla="*/ 1328378 w 1863969"/>
                <a:gd name="connsiteY439" fmla="*/ 213551 h 1104362"/>
                <a:gd name="connsiteX440" fmla="*/ 1331407 w 1863969"/>
                <a:gd name="connsiteY440" fmla="*/ 241627 h 1104362"/>
                <a:gd name="connsiteX441" fmla="*/ 1334436 w 1863969"/>
                <a:gd name="connsiteY441" fmla="*/ 270929 h 1104362"/>
                <a:gd name="connsiteX442" fmla="*/ 1337456 w 1863969"/>
                <a:gd name="connsiteY442" fmla="*/ 301341 h 1104362"/>
                <a:gd name="connsiteX443" fmla="*/ 1340485 w 1863969"/>
                <a:gd name="connsiteY443" fmla="*/ 332743 h 1104362"/>
                <a:gd name="connsiteX444" fmla="*/ 1343514 w 1863969"/>
                <a:gd name="connsiteY444" fmla="*/ 365010 h 1104362"/>
                <a:gd name="connsiteX445" fmla="*/ 1346533 w 1863969"/>
                <a:gd name="connsiteY445" fmla="*/ 398016 h 1104362"/>
                <a:gd name="connsiteX446" fmla="*/ 1349562 w 1863969"/>
                <a:gd name="connsiteY446" fmla="*/ 431631 h 1104362"/>
                <a:gd name="connsiteX447" fmla="*/ 1352591 w 1863969"/>
                <a:gd name="connsiteY447" fmla="*/ 465722 h 1104362"/>
                <a:gd name="connsiteX448" fmla="*/ 1355610 w 1863969"/>
                <a:gd name="connsiteY448" fmla="*/ 500154 h 1104362"/>
                <a:gd name="connsiteX449" fmla="*/ 1358639 w 1863969"/>
                <a:gd name="connsiteY449" fmla="*/ 534791 h 1104362"/>
                <a:gd name="connsiteX450" fmla="*/ 1361668 w 1863969"/>
                <a:gd name="connsiteY450" fmla="*/ 569497 h 1104362"/>
                <a:gd name="connsiteX451" fmla="*/ 1364688 w 1863969"/>
                <a:gd name="connsiteY451" fmla="*/ 604134 h 1104362"/>
                <a:gd name="connsiteX452" fmla="*/ 1367717 w 1863969"/>
                <a:gd name="connsiteY452" fmla="*/ 638567 h 1104362"/>
                <a:gd name="connsiteX453" fmla="*/ 1370746 w 1863969"/>
                <a:gd name="connsiteY453" fmla="*/ 672658 h 1104362"/>
                <a:gd name="connsiteX454" fmla="*/ 1373775 w 1863969"/>
                <a:gd name="connsiteY454" fmla="*/ 706274 h 1104362"/>
                <a:gd name="connsiteX455" fmla="*/ 1376794 w 1863969"/>
                <a:gd name="connsiteY455" fmla="*/ 739278 h 1104362"/>
                <a:gd name="connsiteX456" fmla="*/ 1379823 w 1863969"/>
                <a:gd name="connsiteY456" fmla="*/ 771549 h 1104362"/>
                <a:gd name="connsiteX457" fmla="*/ 1382852 w 1863969"/>
                <a:gd name="connsiteY457" fmla="*/ 802953 h 1104362"/>
                <a:gd name="connsiteX458" fmla="*/ 1385871 w 1863969"/>
                <a:gd name="connsiteY458" fmla="*/ 833366 h 1104362"/>
                <a:gd name="connsiteX459" fmla="*/ 1388900 w 1863969"/>
                <a:gd name="connsiteY459" fmla="*/ 862675 h 1104362"/>
                <a:gd name="connsiteX460" fmla="*/ 1391929 w 1863969"/>
                <a:gd name="connsiteY460" fmla="*/ 890754 h 1104362"/>
                <a:gd name="connsiteX461" fmla="*/ 1394949 w 1863969"/>
                <a:gd name="connsiteY461" fmla="*/ 917491 h 1104362"/>
                <a:gd name="connsiteX462" fmla="*/ 1397978 w 1863969"/>
                <a:gd name="connsiteY462" fmla="*/ 942799 h 1104362"/>
                <a:gd name="connsiteX463" fmla="*/ 1401007 w 1863969"/>
                <a:gd name="connsiteY463" fmla="*/ 966554 h 1104362"/>
                <a:gd name="connsiteX464" fmla="*/ 1404026 w 1863969"/>
                <a:gd name="connsiteY464" fmla="*/ 988681 h 1104362"/>
                <a:gd name="connsiteX465" fmla="*/ 1407055 w 1863969"/>
                <a:gd name="connsiteY465" fmla="*/ 1009083 h 1104362"/>
                <a:gd name="connsiteX466" fmla="*/ 1410084 w 1863969"/>
                <a:gd name="connsiteY466" fmla="*/ 1027676 h 1104362"/>
                <a:gd name="connsiteX467" fmla="*/ 1413103 w 1863969"/>
                <a:gd name="connsiteY467" fmla="*/ 1044402 h 1104362"/>
                <a:gd name="connsiteX468" fmla="*/ 1416132 w 1863969"/>
                <a:gd name="connsiteY468" fmla="*/ 1059175 h 1104362"/>
                <a:gd name="connsiteX469" fmla="*/ 1419161 w 1863969"/>
                <a:gd name="connsiteY469" fmla="*/ 1071958 h 1104362"/>
                <a:gd name="connsiteX470" fmla="*/ 1422181 w 1863969"/>
                <a:gd name="connsiteY470" fmla="*/ 1082683 h 1104362"/>
                <a:gd name="connsiteX471" fmla="*/ 1425210 w 1863969"/>
                <a:gd name="connsiteY471" fmla="*/ 1091313 h 1104362"/>
                <a:gd name="connsiteX472" fmla="*/ 1428239 w 1863969"/>
                <a:gd name="connsiteY472" fmla="*/ 1097818 h 1104362"/>
                <a:gd name="connsiteX473" fmla="*/ 1431258 w 1863969"/>
                <a:gd name="connsiteY473" fmla="*/ 1102171 h 1104362"/>
                <a:gd name="connsiteX474" fmla="*/ 1434287 w 1863969"/>
                <a:gd name="connsiteY474" fmla="*/ 1104352 h 1104362"/>
                <a:gd name="connsiteX475" fmla="*/ 1437316 w 1863969"/>
                <a:gd name="connsiteY475" fmla="*/ 1104362 h 1104362"/>
                <a:gd name="connsiteX476" fmla="*/ 1440345 w 1863969"/>
                <a:gd name="connsiteY476" fmla="*/ 1102181 h 1104362"/>
                <a:gd name="connsiteX477" fmla="*/ 1443364 w 1863969"/>
                <a:gd name="connsiteY477" fmla="*/ 1097837 h 1104362"/>
                <a:gd name="connsiteX478" fmla="*/ 1446393 w 1863969"/>
                <a:gd name="connsiteY478" fmla="*/ 1091332 h 1104362"/>
                <a:gd name="connsiteX479" fmla="*/ 1449422 w 1863969"/>
                <a:gd name="connsiteY479" fmla="*/ 1082702 h 1104362"/>
                <a:gd name="connsiteX480" fmla="*/ 1452441 w 1863969"/>
                <a:gd name="connsiteY480" fmla="*/ 1071977 h 1104362"/>
                <a:gd name="connsiteX481" fmla="*/ 1455471 w 1863969"/>
                <a:gd name="connsiteY481" fmla="*/ 1059204 h 1104362"/>
                <a:gd name="connsiteX482" fmla="*/ 1458499 w 1863969"/>
                <a:gd name="connsiteY482" fmla="*/ 1044431 h 1104362"/>
                <a:gd name="connsiteX483" fmla="*/ 1461519 w 1863969"/>
                <a:gd name="connsiteY483" fmla="*/ 1027714 h 1104362"/>
                <a:gd name="connsiteX484" fmla="*/ 1464548 w 1863969"/>
                <a:gd name="connsiteY484" fmla="*/ 1009121 h 1104362"/>
                <a:gd name="connsiteX485" fmla="*/ 1467577 w 1863969"/>
                <a:gd name="connsiteY485" fmla="*/ 988719 h 1104362"/>
                <a:gd name="connsiteX486" fmla="*/ 1470596 w 1863969"/>
                <a:gd name="connsiteY486" fmla="*/ 966602 h 1104362"/>
                <a:gd name="connsiteX487" fmla="*/ 1473625 w 1863969"/>
                <a:gd name="connsiteY487" fmla="*/ 942846 h 1104362"/>
                <a:gd name="connsiteX488" fmla="*/ 1476654 w 1863969"/>
                <a:gd name="connsiteY488" fmla="*/ 917548 h 1104362"/>
                <a:gd name="connsiteX489" fmla="*/ 1479674 w 1863969"/>
                <a:gd name="connsiteY489" fmla="*/ 890802 h 1104362"/>
                <a:gd name="connsiteX490" fmla="*/ 1482702 w 1863969"/>
                <a:gd name="connsiteY490" fmla="*/ 862732 h 1104362"/>
                <a:gd name="connsiteX491" fmla="*/ 1485731 w 1863969"/>
                <a:gd name="connsiteY491" fmla="*/ 833433 h 1104362"/>
                <a:gd name="connsiteX492" fmla="*/ 1488751 w 1863969"/>
                <a:gd name="connsiteY492" fmla="*/ 803019 h 1104362"/>
                <a:gd name="connsiteX493" fmla="*/ 1491780 w 1863969"/>
                <a:gd name="connsiteY493" fmla="*/ 771616 h 1104362"/>
                <a:gd name="connsiteX494" fmla="*/ 1494809 w 1863969"/>
                <a:gd name="connsiteY494" fmla="*/ 739345 h 1104362"/>
                <a:gd name="connsiteX495" fmla="*/ 1497828 w 1863969"/>
                <a:gd name="connsiteY495" fmla="*/ 706341 h 1104362"/>
                <a:gd name="connsiteX496" fmla="*/ 1500857 w 1863969"/>
                <a:gd name="connsiteY496" fmla="*/ 672726 h 1104362"/>
                <a:gd name="connsiteX497" fmla="*/ 1503886 w 1863969"/>
                <a:gd name="connsiteY497" fmla="*/ 638635 h 1104362"/>
                <a:gd name="connsiteX498" fmla="*/ 1506905 w 1863969"/>
                <a:gd name="connsiteY498" fmla="*/ 604203 h 1104362"/>
                <a:gd name="connsiteX499" fmla="*/ 1509934 w 1863969"/>
                <a:gd name="connsiteY499" fmla="*/ 569566 h 1104362"/>
                <a:gd name="connsiteX500" fmla="*/ 1512963 w 1863969"/>
                <a:gd name="connsiteY500" fmla="*/ 534860 h 1104362"/>
                <a:gd name="connsiteX501" fmla="*/ 1515992 w 1863969"/>
                <a:gd name="connsiteY501" fmla="*/ 500223 h 1104362"/>
                <a:gd name="connsiteX502" fmla="*/ 1519012 w 1863969"/>
                <a:gd name="connsiteY502" fmla="*/ 465791 h 1104362"/>
                <a:gd name="connsiteX503" fmla="*/ 1522041 w 1863969"/>
                <a:gd name="connsiteY503" fmla="*/ 431699 h 1104362"/>
                <a:gd name="connsiteX504" fmla="*/ 1525070 w 1863969"/>
                <a:gd name="connsiteY504" fmla="*/ 398083 h 1104362"/>
                <a:gd name="connsiteX505" fmla="*/ 1528089 w 1863969"/>
                <a:gd name="connsiteY505" fmla="*/ 365075 h 1104362"/>
                <a:gd name="connsiteX506" fmla="*/ 1531118 w 1863969"/>
                <a:gd name="connsiteY506" fmla="*/ 332806 h 1104362"/>
                <a:gd name="connsiteX507" fmla="*/ 1534147 w 1863969"/>
                <a:gd name="connsiteY507" fmla="*/ 301402 h 1104362"/>
                <a:gd name="connsiteX508" fmla="*/ 1537166 w 1863969"/>
                <a:gd name="connsiteY508" fmla="*/ 270988 h 1104362"/>
                <a:gd name="connsiteX509" fmla="*/ 1540195 w 1863969"/>
                <a:gd name="connsiteY509" fmla="*/ 241685 h 1104362"/>
                <a:gd name="connsiteX510" fmla="*/ 1543224 w 1863969"/>
                <a:gd name="connsiteY510" fmla="*/ 213606 h 1104362"/>
                <a:gd name="connsiteX511" fmla="*/ 1546244 w 1863969"/>
                <a:gd name="connsiteY511" fmla="*/ 186862 h 1104362"/>
                <a:gd name="connsiteX512" fmla="*/ 1549273 w 1863969"/>
                <a:gd name="connsiteY512" fmla="*/ 161562 h 1104362"/>
                <a:gd name="connsiteX513" fmla="*/ 1552302 w 1863969"/>
                <a:gd name="connsiteY513" fmla="*/ 137803 h 1104362"/>
                <a:gd name="connsiteX514" fmla="*/ 1555321 w 1863969"/>
                <a:gd name="connsiteY514" fmla="*/ 115679 h 1104362"/>
                <a:gd name="connsiteX515" fmla="*/ 1558350 w 1863969"/>
                <a:gd name="connsiteY515" fmla="*/ 95278 h 1104362"/>
                <a:gd name="connsiteX516" fmla="*/ 1561379 w 1863969"/>
                <a:gd name="connsiteY516" fmla="*/ 76679 h 1104362"/>
                <a:gd name="connsiteX517" fmla="*/ 1564398 w 1863969"/>
                <a:gd name="connsiteY517" fmla="*/ 59958 h 1104362"/>
                <a:gd name="connsiteX518" fmla="*/ 1567427 w 1863969"/>
                <a:gd name="connsiteY518" fmla="*/ 45179 h 1104362"/>
                <a:gd name="connsiteX519" fmla="*/ 1570456 w 1863969"/>
                <a:gd name="connsiteY519" fmla="*/ 32401 h 1104362"/>
                <a:gd name="connsiteX520" fmla="*/ 1573476 w 1863969"/>
                <a:gd name="connsiteY520" fmla="*/ 21674 h 1104362"/>
                <a:gd name="connsiteX521" fmla="*/ 1576505 w 1863969"/>
                <a:gd name="connsiteY521" fmla="*/ 13041 h 1104362"/>
                <a:gd name="connsiteX522" fmla="*/ 1579534 w 1863969"/>
                <a:gd name="connsiteY522" fmla="*/ 6535 h 1104362"/>
                <a:gd name="connsiteX523" fmla="*/ 1582553 w 1863969"/>
                <a:gd name="connsiteY523" fmla="*/ 2184 h 1104362"/>
                <a:gd name="connsiteX524" fmla="*/ 1585582 w 1863969"/>
                <a:gd name="connsiteY524" fmla="*/ 2 h 1104362"/>
                <a:gd name="connsiteX525" fmla="*/ 1588611 w 1863969"/>
                <a:gd name="connsiteY525" fmla="*/ 0 h 1104362"/>
                <a:gd name="connsiteX526" fmla="*/ 1591640 w 1863969"/>
                <a:gd name="connsiteY526" fmla="*/ 2177 h 1104362"/>
                <a:gd name="connsiteX527" fmla="*/ 1594659 w 1863969"/>
                <a:gd name="connsiteY527" fmla="*/ 6525 h 1104362"/>
                <a:gd name="connsiteX528" fmla="*/ 1597688 w 1863969"/>
                <a:gd name="connsiteY528" fmla="*/ 13025 h 1104362"/>
                <a:gd name="connsiteX529" fmla="*/ 1600717 w 1863969"/>
                <a:gd name="connsiteY529" fmla="*/ 21654 h 1104362"/>
                <a:gd name="connsiteX530" fmla="*/ 1603737 w 1863969"/>
                <a:gd name="connsiteY530" fmla="*/ 32377 h 1104362"/>
                <a:gd name="connsiteX531" fmla="*/ 1606766 w 1863969"/>
                <a:gd name="connsiteY531" fmla="*/ 45151 h 1104362"/>
                <a:gd name="connsiteX532" fmla="*/ 1609795 w 1863969"/>
                <a:gd name="connsiteY532" fmla="*/ 59927 h 1104362"/>
                <a:gd name="connsiteX533" fmla="*/ 1612814 w 1863969"/>
                <a:gd name="connsiteY533" fmla="*/ 76644 h 1104362"/>
                <a:gd name="connsiteX534" fmla="*/ 1615843 w 1863969"/>
                <a:gd name="connsiteY534" fmla="*/ 95239 h 1104362"/>
                <a:gd name="connsiteX535" fmla="*/ 1618872 w 1863969"/>
                <a:gd name="connsiteY535" fmla="*/ 115636 h 1104362"/>
                <a:gd name="connsiteX536" fmla="*/ 1621891 w 1863969"/>
                <a:gd name="connsiteY536" fmla="*/ 137756 h 1104362"/>
                <a:gd name="connsiteX537" fmla="*/ 1624920 w 1863969"/>
                <a:gd name="connsiteY537" fmla="*/ 161513 h 1104362"/>
                <a:gd name="connsiteX538" fmla="*/ 1627949 w 1863969"/>
                <a:gd name="connsiteY538" fmla="*/ 186811 h 1104362"/>
                <a:gd name="connsiteX539" fmla="*/ 1630969 w 1863969"/>
                <a:gd name="connsiteY539" fmla="*/ 213551 h 1104362"/>
                <a:gd name="connsiteX540" fmla="*/ 1633998 w 1863969"/>
                <a:gd name="connsiteY540" fmla="*/ 241627 h 1104362"/>
                <a:gd name="connsiteX541" fmla="*/ 1637027 w 1863969"/>
                <a:gd name="connsiteY541" fmla="*/ 270929 h 1104362"/>
                <a:gd name="connsiteX542" fmla="*/ 1640046 w 1863969"/>
                <a:gd name="connsiteY542" fmla="*/ 301341 h 1104362"/>
                <a:gd name="connsiteX543" fmla="*/ 1643075 w 1863969"/>
                <a:gd name="connsiteY543" fmla="*/ 332743 h 1104362"/>
                <a:gd name="connsiteX544" fmla="*/ 1646104 w 1863969"/>
                <a:gd name="connsiteY544" fmla="*/ 365010 h 1104362"/>
                <a:gd name="connsiteX545" fmla="*/ 1649123 w 1863969"/>
                <a:gd name="connsiteY545" fmla="*/ 398016 h 1104362"/>
                <a:gd name="connsiteX546" fmla="*/ 1652152 w 1863969"/>
                <a:gd name="connsiteY546" fmla="*/ 431631 h 1104362"/>
                <a:gd name="connsiteX547" fmla="*/ 1655181 w 1863969"/>
                <a:gd name="connsiteY547" fmla="*/ 465722 h 1104362"/>
                <a:gd name="connsiteX548" fmla="*/ 1658210 w 1863969"/>
                <a:gd name="connsiteY548" fmla="*/ 500154 h 1104362"/>
                <a:gd name="connsiteX549" fmla="*/ 1661230 w 1863969"/>
                <a:gd name="connsiteY549" fmla="*/ 534791 h 1104362"/>
                <a:gd name="connsiteX550" fmla="*/ 1664259 w 1863969"/>
                <a:gd name="connsiteY550" fmla="*/ 569497 h 1104362"/>
                <a:gd name="connsiteX551" fmla="*/ 1667287 w 1863969"/>
                <a:gd name="connsiteY551" fmla="*/ 604134 h 1104362"/>
                <a:gd name="connsiteX552" fmla="*/ 1670307 w 1863969"/>
                <a:gd name="connsiteY552" fmla="*/ 638567 h 1104362"/>
                <a:gd name="connsiteX553" fmla="*/ 1673336 w 1863969"/>
                <a:gd name="connsiteY553" fmla="*/ 672658 h 1104362"/>
                <a:gd name="connsiteX554" fmla="*/ 1676365 w 1863969"/>
                <a:gd name="connsiteY554" fmla="*/ 706274 h 1104362"/>
                <a:gd name="connsiteX555" fmla="*/ 1679384 w 1863969"/>
                <a:gd name="connsiteY555" fmla="*/ 739278 h 1104362"/>
                <a:gd name="connsiteX556" fmla="*/ 1682413 w 1863969"/>
                <a:gd name="connsiteY556" fmla="*/ 771549 h 1104362"/>
                <a:gd name="connsiteX557" fmla="*/ 1685442 w 1863969"/>
                <a:gd name="connsiteY557" fmla="*/ 802953 h 1104362"/>
                <a:gd name="connsiteX558" fmla="*/ 1688462 w 1863969"/>
                <a:gd name="connsiteY558" fmla="*/ 833366 h 1104362"/>
                <a:gd name="connsiteX559" fmla="*/ 1691490 w 1863969"/>
                <a:gd name="connsiteY559" fmla="*/ 862675 h 1104362"/>
                <a:gd name="connsiteX560" fmla="*/ 1694519 w 1863969"/>
                <a:gd name="connsiteY560" fmla="*/ 890754 h 1104362"/>
                <a:gd name="connsiteX561" fmla="*/ 1697548 w 1863969"/>
                <a:gd name="connsiteY561" fmla="*/ 917491 h 1104362"/>
                <a:gd name="connsiteX562" fmla="*/ 1700568 w 1863969"/>
                <a:gd name="connsiteY562" fmla="*/ 942799 h 1104362"/>
                <a:gd name="connsiteX563" fmla="*/ 1703597 w 1863969"/>
                <a:gd name="connsiteY563" fmla="*/ 966554 h 1104362"/>
                <a:gd name="connsiteX564" fmla="*/ 1706616 w 1863969"/>
                <a:gd name="connsiteY564" fmla="*/ 988681 h 1104362"/>
                <a:gd name="connsiteX565" fmla="*/ 1709645 w 1863969"/>
                <a:gd name="connsiteY565" fmla="*/ 1009083 h 1104362"/>
                <a:gd name="connsiteX566" fmla="*/ 1712674 w 1863969"/>
                <a:gd name="connsiteY566" fmla="*/ 1027676 h 1104362"/>
                <a:gd name="connsiteX567" fmla="*/ 1715703 w 1863969"/>
                <a:gd name="connsiteY567" fmla="*/ 1044402 h 1104362"/>
                <a:gd name="connsiteX568" fmla="*/ 1718722 w 1863969"/>
                <a:gd name="connsiteY568" fmla="*/ 1059175 h 1104362"/>
                <a:gd name="connsiteX569" fmla="*/ 1721751 w 1863969"/>
                <a:gd name="connsiteY569" fmla="*/ 1071958 h 1104362"/>
                <a:gd name="connsiteX570" fmla="*/ 1724780 w 1863969"/>
                <a:gd name="connsiteY570" fmla="*/ 1082683 h 1104362"/>
                <a:gd name="connsiteX571" fmla="*/ 1727800 w 1863969"/>
                <a:gd name="connsiteY571" fmla="*/ 1091313 h 1104362"/>
                <a:gd name="connsiteX572" fmla="*/ 1730829 w 1863969"/>
                <a:gd name="connsiteY572" fmla="*/ 1097818 h 1104362"/>
                <a:gd name="connsiteX573" fmla="*/ 1733858 w 1863969"/>
                <a:gd name="connsiteY573" fmla="*/ 1102171 h 1104362"/>
                <a:gd name="connsiteX574" fmla="*/ 1736877 w 1863969"/>
                <a:gd name="connsiteY574" fmla="*/ 1104352 h 1104362"/>
                <a:gd name="connsiteX575" fmla="*/ 1739906 w 1863969"/>
                <a:gd name="connsiteY575" fmla="*/ 1104362 h 1104362"/>
                <a:gd name="connsiteX576" fmla="*/ 1742935 w 1863969"/>
                <a:gd name="connsiteY576" fmla="*/ 1102181 h 1104362"/>
                <a:gd name="connsiteX577" fmla="*/ 1745954 w 1863969"/>
                <a:gd name="connsiteY577" fmla="*/ 1097837 h 1104362"/>
                <a:gd name="connsiteX578" fmla="*/ 1748983 w 1863969"/>
                <a:gd name="connsiteY578" fmla="*/ 1091332 h 1104362"/>
                <a:gd name="connsiteX579" fmla="*/ 1752012 w 1863969"/>
                <a:gd name="connsiteY579" fmla="*/ 1082702 h 1104362"/>
                <a:gd name="connsiteX580" fmla="*/ 1755032 w 1863969"/>
                <a:gd name="connsiteY580" fmla="*/ 1071977 h 1104362"/>
                <a:gd name="connsiteX581" fmla="*/ 1758061 w 1863969"/>
                <a:gd name="connsiteY581" fmla="*/ 1059204 h 1104362"/>
                <a:gd name="connsiteX582" fmla="*/ 1761090 w 1863969"/>
                <a:gd name="connsiteY582" fmla="*/ 1044431 h 1104362"/>
                <a:gd name="connsiteX583" fmla="*/ 1764119 w 1863969"/>
                <a:gd name="connsiteY583" fmla="*/ 1027714 h 1104362"/>
                <a:gd name="connsiteX584" fmla="*/ 1767138 w 1863969"/>
                <a:gd name="connsiteY584" fmla="*/ 1009121 h 1104362"/>
                <a:gd name="connsiteX585" fmla="*/ 1770167 w 1863969"/>
                <a:gd name="connsiteY585" fmla="*/ 988719 h 1104362"/>
                <a:gd name="connsiteX586" fmla="*/ 1773196 w 1863969"/>
                <a:gd name="connsiteY586" fmla="*/ 966602 h 1104362"/>
                <a:gd name="connsiteX587" fmla="*/ 1776215 w 1863969"/>
                <a:gd name="connsiteY587" fmla="*/ 942846 h 1104362"/>
                <a:gd name="connsiteX588" fmla="*/ 1779244 w 1863969"/>
                <a:gd name="connsiteY588" fmla="*/ 917548 h 1104362"/>
                <a:gd name="connsiteX589" fmla="*/ 1782273 w 1863969"/>
                <a:gd name="connsiteY589" fmla="*/ 890802 h 1104362"/>
                <a:gd name="connsiteX590" fmla="*/ 1785293 w 1863969"/>
                <a:gd name="connsiteY590" fmla="*/ 862732 h 1104362"/>
                <a:gd name="connsiteX591" fmla="*/ 1788322 w 1863969"/>
                <a:gd name="connsiteY591" fmla="*/ 833433 h 1104362"/>
                <a:gd name="connsiteX592" fmla="*/ 1791351 w 1863969"/>
                <a:gd name="connsiteY592" fmla="*/ 803019 h 1104362"/>
                <a:gd name="connsiteX593" fmla="*/ 1794370 w 1863969"/>
                <a:gd name="connsiteY593" fmla="*/ 771616 h 1104362"/>
                <a:gd name="connsiteX594" fmla="*/ 1797399 w 1863969"/>
                <a:gd name="connsiteY594" fmla="*/ 739345 h 1104362"/>
                <a:gd name="connsiteX595" fmla="*/ 1800428 w 1863969"/>
                <a:gd name="connsiteY595" fmla="*/ 706341 h 1104362"/>
                <a:gd name="connsiteX596" fmla="*/ 1803447 w 1863969"/>
                <a:gd name="connsiteY596" fmla="*/ 672726 h 1104362"/>
                <a:gd name="connsiteX597" fmla="*/ 1806476 w 1863969"/>
                <a:gd name="connsiteY597" fmla="*/ 638635 h 1104362"/>
                <a:gd name="connsiteX598" fmla="*/ 1809505 w 1863969"/>
                <a:gd name="connsiteY598" fmla="*/ 604203 h 1104362"/>
                <a:gd name="connsiteX599" fmla="*/ 1812525 w 1863969"/>
                <a:gd name="connsiteY599" fmla="*/ 569566 h 1104362"/>
                <a:gd name="connsiteX600" fmla="*/ 1815554 w 1863969"/>
                <a:gd name="connsiteY600" fmla="*/ 534860 h 1104362"/>
                <a:gd name="connsiteX601" fmla="*/ 1818583 w 1863969"/>
                <a:gd name="connsiteY601" fmla="*/ 500223 h 1104362"/>
                <a:gd name="connsiteX602" fmla="*/ 1821602 w 1863969"/>
                <a:gd name="connsiteY602" fmla="*/ 465791 h 1104362"/>
                <a:gd name="connsiteX603" fmla="*/ 1824631 w 1863969"/>
                <a:gd name="connsiteY603" fmla="*/ 431699 h 1104362"/>
                <a:gd name="connsiteX604" fmla="*/ 1827660 w 1863969"/>
                <a:gd name="connsiteY604" fmla="*/ 398083 h 1104362"/>
                <a:gd name="connsiteX605" fmla="*/ 1830689 w 1863969"/>
                <a:gd name="connsiteY605" fmla="*/ 365075 h 1104362"/>
                <a:gd name="connsiteX606" fmla="*/ 1833708 w 1863969"/>
                <a:gd name="connsiteY606" fmla="*/ 332806 h 1104362"/>
                <a:gd name="connsiteX607" fmla="*/ 1836737 w 1863969"/>
                <a:gd name="connsiteY607" fmla="*/ 301402 h 1104362"/>
                <a:gd name="connsiteX608" fmla="*/ 1839766 w 1863969"/>
                <a:gd name="connsiteY608" fmla="*/ 270988 h 1104362"/>
                <a:gd name="connsiteX609" fmla="*/ 1842786 w 1863969"/>
                <a:gd name="connsiteY609" fmla="*/ 241685 h 1104362"/>
                <a:gd name="connsiteX610" fmla="*/ 1845815 w 1863969"/>
                <a:gd name="connsiteY610" fmla="*/ 213606 h 1104362"/>
                <a:gd name="connsiteX611" fmla="*/ 1848843 w 1863969"/>
                <a:gd name="connsiteY611" fmla="*/ 186862 h 1104362"/>
                <a:gd name="connsiteX612" fmla="*/ 1851863 w 1863969"/>
                <a:gd name="connsiteY612" fmla="*/ 161562 h 1104362"/>
                <a:gd name="connsiteX613" fmla="*/ 1854892 w 1863969"/>
                <a:gd name="connsiteY613" fmla="*/ 137803 h 1104362"/>
                <a:gd name="connsiteX614" fmla="*/ 1857921 w 1863969"/>
                <a:gd name="connsiteY614" fmla="*/ 115679 h 1104362"/>
                <a:gd name="connsiteX615" fmla="*/ 1860940 w 1863969"/>
                <a:gd name="connsiteY615" fmla="*/ 95278 h 1104362"/>
                <a:gd name="connsiteX616" fmla="*/ 1863969 w 1863969"/>
                <a:gd name="connsiteY616" fmla="*/ 76679 h 1104362"/>
                <a:gd name="connsiteX0" fmla="*/ 0 w 1860940"/>
                <a:gd name="connsiteY0" fmla="*/ 552179 h 1104362"/>
                <a:gd name="connsiteX1" fmla="*/ 3026 w 1860940"/>
                <a:gd name="connsiteY1" fmla="*/ 552179 h 1104362"/>
                <a:gd name="connsiteX2" fmla="*/ 6051 w 1860940"/>
                <a:gd name="connsiteY2" fmla="*/ 552179 h 1104362"/>
                <a:gd name="connsiteX3" fmla="*/ 9077 w 1860940"/>
                <a:gd name="connsiteY3" fmla="*/ 552179 h 1104362"/>
                <a:gd name="connsiteX4" fmla="*/ 12103 w 1860940"/>
                <a:gd name="connsiteY4" fmla="*/ 552179 h 1104362"/>
                <a:gd name="connsiteX5" fmla="*/ 15129 w 1860940"/>
                <a:gd name="connsiteY5" fmla="*/ 552179 h 1104362"/>
                <a:gd name="connsiteX6" fmla="*/ 18156 w 1860940"/>
                <a:gd name="connsiteY6" fmla="*/ 552179 h 1104362"/>
                <a:gd name="connsiteX7" fmla="*/ 21182 w 1860940"/>
                <a:gd name="connsiteY7" fmla="*/ 552179 h 1104362"/>
                <a:gd name="connsiteX8" fmla="*/ 24207 w 1860940"/>
                <a:gd name="connsiteY8" fmla="*/ 552179 h 1104362"/>
                <a:gd name="connsiteX9" fmla="*/ 27233 w 1860940"/>
                <a:gd name="connsiteY9" fmla="*/ 552179 h 1104362"/>
                <a:gd name="connsiteX10" fmla="*/ 30259 w 1860940"/>
                <a:gd name="connsiteY10" fmla="*/ 552179 h 1104362"/>
                <a:gd name="connsiteX11" fmla="*/ 33285 w 1860940"/>
                <a:gd name="connsiteY11" fmla="*/ 552179 h 1104362"/>
                <a:gd name="connsiteX12" fmla="*/ 36311 w 1860940"/>
                <a:gd name="connsiteY12" fmla="*/ 552179 h 1104362"/>
                <a:gd name="connsiteX13" fmla="*/ 39337 w 1860940"/>
                <a:gd name="connsiteY13" fmla="*/ 552179 h 1104362"/>
                <a:gd name="connsiteX14" fmla="*/ 42362 w 1860940"/>
                <a:gd name="connsiteY14" fmla="*/ 552179 h 1104362"/>
                <a:gd name="connsiteX15" fmla="*/ 45389 w 1860940"/>
                <a:gd name="connsiteY15" fmla="*/ 552179 h 1104362"/>
                <a:gd name="connsiteX16" fmla="*/ 48415 w 1860940"/>
                <a:gd name="connsiteY16" fmla="*/ 552179 h 1104362"/>
                <a:gd name="connsiteX17" fmla="*/ 51441 w 1860940"/>
                <a:gd name="connsiteY17" fmla="*/ 552179 h 1104362"/>
                <a:gd name="connsiteX18" fmla="*/ 54467 w 1860940"/>
                <a:gd name="connsiteY18" fmla="*/ 552179 h 1104362"/>
                <a:gd name="connsiteX19" fmla="*/ 57492 w 1860940"/>
                <a:gd name="connsiteY19" fmla="*/ 552179 h 1104362"/>
                <a:gd name="connsiteX20" fmla="*/ 60518 w 1860940"/>
                <a:gd name="connsiteY20" fmla="*/ 552179 h 1104362"/>
                <a:gd name="connsiteX21" fmla="*/ 63544 w 1860940"/>
                <a:gd name="connsiteY21" fmla="*/ 552179 h 1104362"/>
                <a:gd name="connsiteX22" fmla="*/ 66570 w 1860940"/>
                <a:gd name="connsiteY22" fmla="*/ 552179 h 1104362"/>
                <a:gd name="connsiteX23" fmla="*/ 69596 w 1860940"/>
                <a:gd name="connsiteY23" fmla="*/ 552179 h 1104362"/>
                <a:gd name="connsiteX24" fmla="*/ 72622 w 1860940"/>
                <a:gd name="connsiteY24" fmla="*/ 552179 h 1104362"/>
                <a:gd name="connsiteX25" fmla="*/ 75648 w 1860940"/>
                <a:gd name="connsiteY25" fmla="*/ 552179 h 1104362"/>
                <a:gd name="connsiteX26" fmla="*/ 78674 w 1860940"/>
                <a:gd name="connsiteY26" fmla="*/ 552179 h 1104362"/>
                <a:gd name="connsiteX27" fmla="*/ 81700 w 1860940"/>
                <a:gd name="connsiteY27" fmla="*/ 552179 h 1104362"/>
                <a:gd name="connsiteX28" fmla="*/ 84726 w 1860940"/>
                <a:gd name="connsiteY28" fmla="*/ 552179 h 1104362"/>
                <a:gd name="connsiteX29" fmla="*/ 87752 w 1860940"/>
                <a:gd name="connsiteY29" fmla="*/ 552179 h 1104362"/>
                <a:gd name="connsiteX30" fmla="*/ 90778 w 1860940"/>
                <a:gd name="connsiteY30" fmla="*/ 552179 h 1104362"/>
                <a:gd name="connsiteX31" fmla="*/ 93803 w 1860940"/>
                <a:gd name="connsiteY31" fmla="*/ 552179 h 1104362"/>
                <a:gd name="connsiteX32" fmla="*/ 96829 w 1860940"/>
                <a:gd name="connsiteY32" fmla="*/ 552179 h 1104362"/>
                <a:gd name="connsiteX33" fmla="*/ 99855 w 1860940"/>
                <a:gd name="connsiteY33" fmla="*/ 552179 h 1104362"/>
                <a:gd name="connsiteX34" fmla="*/ 102881 w 1860940"/>
                <a:gd name="connsiteY34" fmla="*/ 552179 h 1104362"/>
                <a:gd name="connsiteX35" fmla="*/ 105907 w 1860940"/>
                <a:gd name="connsiteY35" fmla="*/ 552179 h 1104362"/>
                <a:gd name="connsiteX36" fmla="*/ 108933 w 1860940"/>
                <a:gd name="connsiteY36" fmla="*/ 552179 h 1104362"/>
                <a:gd name="connsiteX37" fmla="*/ 111959 w 1860940"/>
                <a:gd name="connsiteY37" fmla="*/ 552179 h 1104362"/>
                <a:gd name="connsiteX38" fmla="*/ 114985 w 1860940"/>
                <a:gd name="connsiteY38" fmla="*/ 552179 h 1104362"/>
                <a:gd name="connsiteX39" fmla="*/ 118011 w 1860940"/>
                <a:gd name="connsiteY39" fmla="*/ 552179 h 1104362"/>
                <a:gd name="connsiteX40" fmla="*/ 121037 w 1860940"/>
                <a:gd name="connsiteY40" fmla="*/ 552179 h 1104362"/>
                <a:gd name="connsiteX41" fmla="*/ 124063 w 1860940"/>
                <a:gd name="connsiteY41" fmla="*/ 552179 h 1104362"/>
                <a:gd name="connsiteX42" fmla="*/ 127088 w 1860940"/>
                <a:gd name="connsiteY42" fmla="*/ 552179 h 1104362"/>
                <a:gd name="connsiteX43" fmla="*/ 130114 w 1860940"/>
                <a:gd name="connsiteY43" fmla="*/ 552179 h 1104362"/>
                <a:gd name="connsiteX44" fmla="*/ 133140 w 1860940"/>
                <a:gd name="connsiteY44" fmla="*/ 552179 h 1104362"/>
                <a:gd name="connsiteX45" fmla="*/ 136167 w 1860940"/>
                <a:gd name="connsiteY45" fmla="*/ 552179 h 1104362"/>
                <a:gd name="connsiteX46" fmla="*/ 139193 w 1860940"/>
                <a:gd name="connsiteY46" fmla="*/ 552179 h 1104362"/>
                <a:gd name="connsiteX47" fmla="*/ 142218 w 1860940"/>
                <a:gd name="connsiteY47" fmla="*/ 552179 h 1104362"/>
                <a:gd name="connsiteX48" fmla="*/ 145244 w 1860940"/>
                <a:gd name="connsiteY48" fmla="*/ 552179 h 1104362"/>
                <a:gd name="connsiteX49" fmla="*/ 148270 w 1860940"/>
                <a:gd name="connsiteY49" fmla="*/ 552179 h 1104362"/>
                <a:gd name="connsiteX50" fmla="*/ 151296 w 1860940"/>
                <a:gd name="connsiteY50" fmla="*/ 552179 h 1104362"/>
                <a:gd name="connsiteX51" fmla="*/ 154322 w 1860940"/>
                <a:gd name="connsiteY51" fmla="*/ 552179 h 1104362"/>
                <a:gd name="connsiteX52" fmla="*/ 157348 w 1860940"/>
                <a:gd name="connsiteY52" fmla="*/ 552179 h 1104362"/>
                <a:gd name="connsiteX53" fmla="*/ 160373 w 1860940"/>
                <a:gd name="connsiteY53" fmla="*/ 552179 h 1104362"/>
                <a:gd name="connsiteX54" fmla="*/ 163399 w 1860940"/>
                <a:gd name="connsiteY54" fmla="*/ 552179 h 1104362"/>
                <a:gd name="connsiteX55" fmla="*/ 166426 w 1860940"/>
                <a:gd name="connsiteY55" fmla="*/ 552179 h 1104362"/>
                <a:gd name="connsiteX56" fmla="*/ 169452 w 1860940"/>
                <a:gd name="connsiteY56" fmla="*/ 552179 h 1104362"/>
                <a:gd name="connsiteX57" fmla="*/ 172478 w 1860940"/>
                <a:gd name="connsiteY57" fmla="*/ 552179 h 1104362"/>
                <a:gd name="connsiteX58" fmla="*/ 175504 w 1860940"/>
                <a:gd name="connsiteY58" fmla="*/ 552179 h 1104362"/>
                <a:gd name="connsiteX59" fmla="*/ 178529 w 1860940"/>
                <a:gd name="connsiteY59" fmla="*/ 552179 h 1104362"/>
                <a:gd name="connsiteX60" fmla="*/ 181555 w 1860940"/>
                <a:gd name="connsiteY60" fmla="*/ 552179 h 1104362"/>
                <a:gd name="connsiteX61" fmla="*/ 184581 w 1860940"/>
                <a:gd name="connsiteY61" fmla="*/ 552179 h 1104362"/>
                <a:gd name="connsiteX62" fmla="*/ 187607 w 1860940"/>
                <a:gd name="connsiteY62" fmla="*/ 552179 h 1104362"/>
                <a:gd name="connsiteX63" fmla="*/ 190633 w 1860940"/>
                <a:gd name="connsiteY63" fmla="*/ 552179 h 1104362"/>
                <a:gd name="connsiteX64" fmla="*/ 193659 w 1860940"/>
                <a:gd name="connsiteY64" fmla="*/ 552179 h 1104362"/>
                <a:gd name="connsiteX65" fmla="*/ 196685 w 1860940"/>
                <a:gd name="connsiteY65" fmla="*/ 552179 h 1104362"/>
                <a:gd name="connsiteX66" fmla="*/ 199711 w 1860940"/>
                <a:gd name="connsiteY66" fmla="*/ 552179 h 1104362"/>
                <a:gd name="connsiteX67" fmla="*/ 202737 w 1860940"/>
                <a:gd name="connsiteY67" fmla="*/ 552179 h 1104362"/>
                <a:gd name="connsiteX68" fmla="*/ 205763 w 1860940"/>
                <a:gd name="connsiteY68" fmla="*/ 552179 h 1104362"/>
                <a:gd name="connsiteX69" fmla="*/ 208789 w 1860940"/>
                <a:gd name="connsiteY69" fmla="*/ 552179 h 1104362"/>
                <a:gd name="connsiteX70" fmla="*/ 211814 w 1860940"/>
                <a:gd name="connsiteY70" fmla="*/ 552179 h 1104362"/>
                <a:gd name="connsiteX71" fmla="*/ 214840 w 1860940"/>
                <a:gd name="connsiteY71" fmla="*/ 552179 h 1104362"/>
                <a:gd name="connsiteX72" fmla="*/ 217866 w 1860940"/>
                <a:gd name="connsiteY72" fmla="*/ 552179 h 1104362"/>
                <a:gd name="connsiteX73" fmla="*/ 220892 w 1860940"/>
                <a:gd name="connsiteY73" fmla="*/ 552179 h 1104362"/>
                <a:gd name="connsiteX74" fmla="*/ 223918 w 1860940"/>
                <a:gd name="connsiteY74" fmla="*/ 552179 h 1104362"/>
                <a:gd name="connsiteX75" fmla="*/ 226945 w 1860940"/>
                <a:gd name="connsiteY75" fmla="*/ 552179 h 1104362"/>
                <a:gd name="connsiteX76" fmla="*/ 229970 w 1860940"/>
                <a:gd name="connsiteY76" fmla="*/ 552179 h 1104362"/>
                <a:gd name="connsiteX77" fmla="*/ 232996 w 1860940"/>
                <a:gd name="connsiteY77" fmla="*/ 552179 h 1104362"/>
                <a:gd name="connsiteX78" fmla="*/ 236022 w 1860940"/>
                <a:gd name="connsiteY78" fmla="*/ 552179 h 1104362"/>
                <a:gd name="connsiteX79" fmla="*/ 239048 w 1860940"/>
                <a:gd name="connsiteY79" fmla="*/ 552179 h 1104362"/>
                <a:gd name="connsiteX80" fmla="*/ 242074 w 1860940"/>
                <a:gd name="connsiteY80" fmla="*/ 552179 h 1104362"/>
                <a:gd name="connsiteX81" fmla="*/ 245099 w 1860940"/>
                <a:gd name="connsiteY81" fmla="*/ 552179 h 1104362"/>
                <a:gd name="connsiteX82" fmla="*/ 248125 w 1860940"/>
                <a:gd name="connsiteY82" fmla="*/ 552179 h 1104362"/>
                <a:gd name="connsiteX83" fmla="*/ 251151 w 1860940"/>
                <a:gd name="connsiteY83" fmla="*/ 552179 h 1104362"/>
                <a:gd name="connsiteX84" fmla="*/ 254177 w 1860940"/>
                <a:gd name="connsiteY84" fmla="*/ 552179 h 1104362"/>
                <a:gd name="connsiteX85" fmla="*/ 257204 w 1860940"/>
                <a:gd name="connsiteY85" fmla="*/ 552179 h 1104362"/>
                <a:gd name="connsiteX86" fmla="*/ 260230 w 1860940"/>
                <a:gd name="connsiteY86" fmla="*/ 552179 h 1104362"/>
                <a:gd name="connsiteX87" fmla="*/ 263255 w 1860940"/>
                <a:gd name="connsiteY87" fmla="*/ 552179 h 1104362"/>
                <a:gd name="connsiteX88" fmla="*/ 266281 w 1860940"/>
                <a:gd name="connsiteY88" fmla="*/ 552179 h 1104362"/>
                <a:gd name="connsiteX89" fmla="*/ 269307 w 1860940"/>
                <a:gd name="connsiteY89" fmla="*/ 552179 h 1104362"/>
                <a:gd name="connsiteX90" fmla="*/ 272333 w 1860940"/>
                <a:gd name="connsiteY90" fmla="*/ 552179 h 1104362"/>
                <a:gd name="connsiteX91" fmla="*/ 275359 w 1860940"/>
                <a:gd name="connsiteY91" fmla="*/ 552179 h 1104362"/>
                <a:gd name="connsiteX92" fmla="*/ 278385 w 1860940"/>
                <a:gd name="connsiteY92" fmla="*/ 552179 h 1104362"/>
                <a:gd name="connsiteX93" fmla="*/ 281410 w 1860940"/>
                <a:gd name="connsiteY93" fmla="*/ 552179 h 1104362"/>
                <a:gd name="connsiteX94" fmla="*/ 284437 w 1860940"/>
                <a:gd name="connsiteY94" fmla="*/ 552179 h 1104362"/>
                <a:gd name="connsiteX95" fmla="*/ 287463 w 1860940"/>
                <a:gd name="connsiteY95" fmla="*/ 552179 h 1104362"/>
                <a:gd name="connsiteX96" fmla="*/ 290489 w 1860940"/>
                <a:gd name="connsiteY96" fmla="*/ 552179 h 1104362"/>
                <a:gd name="connsiteX97" fmla="*/ 293515 w 1860940"/>
                <a:gd name="connsiteY97" fmla="*/ 552179 h 1104362"/>
                <a:gd name="connsiteX98" fmla="*/ 296540 w 1860940"/>
                <a:gd name="connsiteY98" fmla="*/ 552179 h 1104362"/>
                <a:gd name="connsiteX99" fmla="*/ 299566 w 1860940"/>
                <a:gd name="connsiteY99" fmla="*/ 552179 h 1104362"/>
                <a:gd name="connsiteX100" fmla="*/ 302592 w 1860940"/>
                <a:gd name="connsiteY100" fmla="*/ 534826 h 1104362"/>
                <a:gd name="connsiteX101" fmla="*/ 305618 w 1860940"/>
                <a:gd name="connsiteY101" fmla="*/ 500188 h 1104362"/>
                <a:gd name="connsiteX102" fmla="*/ 308644 w 1860940"/>
                <a:gd name="connsiteY102" fmla="*/ 465756 h 1104362"/>
                <a:gd name="connsiteX103" fmla="*/ 311670 w 1860940"/>
                <a:gd name="connsiteY103" fmla="*/ 431665 h 1104362"/>
                <a:gd name="connsiteX104" fmla="*/ 314695 w 1860940"/>
                <a:gd name="connsiteY104" fmla="*/ 398050 h 1104362"/>
                <a:gd name="connsiteX105" fmla="*/ 317722 w 1860940"/>
                <a:gd name="connsiteY105" fmla="*/ 365043 h 1104362"/>
                <a:gd name="connsiteX106" fmla="*/ 320748 w 1860940"/>
                <a:gd name="connsiteY106" fmla="*/ 332774 h 1104362"/>
                <a:gd name="connsiteX107" fmla="*/ 323774 w 1860940"/>
                <a:gd name="connsiteY107" fmla="*/ 301372 h 1104362"/>
                <a:gd name="connsiteX108" fmla="*/ 326800 w 1860940"/>
                <a:gd name="connsiteY108" fmla="*/ 270959 h 1104362"/>
                <a:gd name="connsiteX109" fmla="*/ 329826 w 1860940"/>
                <a:gd name="connsiteY109" fmla="*/ 241656 h 1104362"/>
                <a:gd name="connsiteX110" fmla="*/ 332851 w 1860940"/>
                <a:gd name="connsiteY110" fmla="*/ 213578 h 1104362"/>
                <a:gd name="connsiteX111" fmla="*/ 335877 w 1860940"/>
                <a:gd name="connsiteY111" fmla="*/ 186837 h 1104362"/>
                <a:gd name="connsiteX112" fmla="*/ 338903 w 1860940"/>
                <a:gd name="connsiteY112" fmla="*/ 161537 h 1104362"/>
                <a:gd name="connsiteX113" fmla="*/ 341929 w 1860940"/>
                <a:gd name="connsiteY113" fmla="*/ 137780 h 1104362"/>
                <a:gd name="connsiteX114" fmla="*/ 344955 w 1860940"/>
                <a:gd name="connsiteY114" fmla="*/ 115657 h 1104362"/>
                <a:gd name="connsiteX115" fmla="*/ 347982 w 1860940"/>
                <a:gd name="connsiteY115" fmla="*/ 95258 h 1104362"/>
                <a:gd name="connsiteX116" fmla="*/ 351007 w 1860940"/>
                <a:gd name="connsiteY116" fmla="*/ 76662 h 1104362"/>
                <a:gd name="connsiteX117" fmla="*/ 354033 w 1860940"/>
                <a:gd name="connsiteY117" fmla="*/ 59942 h 1104362"/>
                <a:gd name="connsiteX118" fmla="*/ 357059 w 1860940"/>
                <a:gd name="connsiteY118" fmla="*/ 45165 h 1104362"/>
                <a:gd name="connsiteX119" fmla="*/ 360085 w 1860940"/>
                <a:gd name="connsiteY119" fmla="*/ 32389 h 1104362"/>
                <a:gd name="connsiteX120" fmla="*/ 363111 w 1860940"/>
                <a:gd name="connsiteY120" fmla="*/ 21665 h 1104362"/>
                <a:gd name="connsiteX121" fmla="*/ 366136 w 1860940"/>
                <a:gd name="connsiteY121" fmla="*/ 13033 h 1104362"/>
                <a:gd name="connsiteX122" fmla="*/ 369162 w 1860940"/>
                <a:gd name="connsiteY122" fmla="*/ 6530 h 1104362"/>
                <a:gd name="connsiteX123" fmla="*/ 372188 w 1860940"/>
                <a:gd name="connsiteY123" fmla="*/ 2180 h 1104362"/>
                <a:gd name="connsiteX124" fmla="*/ 375214 w 1860940"/>
                <a:gd name="connsiteY124" fmla="*/ 1 h 1104362"/>
                <a:gd name="connsiteX125" fmla="*/ 378241 w 1860940"/>
                <a:gd name="connsiteY125" fmla="*/ 1 h 1104362"/>
                <a:gd name="connsiteX126" fmla="*/ 381267 w 1860940"/>
                <a:gd name="connsiteY126" fmla="*/ 2180 h 1104362"/>
                <a:gd name="connsiteX127" fmla="*/ 384292 w 1860940"/>
                <a:gd name="connsiteY127" fmla="*/ 6530 h 1104362"/>
                <a:gd name="connsiteX128" fmla="*/ 387318 w 1860940"/>
                <a:gd name="connsiteY128" fmla="*/ 13033 h 1104362"/>
                <a:gd name="connsiteX129" fmla="*/ 390344 w 1860940"/>
                <a:gd name="connsiteY129" fmla="*/ 21665 h 1104362"/>
                <a:gd name="connsiteX130" fmla="*/ 393370 w 1860940"/>
                <a:gd name="connsiteY130" fmla="*/ 32389 h 1104362"/>
                <a:gd name="connsiteX131" fmla="*/ 396396 w 1860940"/>
                <a:gd name="connsiteY131" fmla="*/ 45165 h 1104362"/>
                <a:gd name="connsiteX132" fmla="*/ 399421 w 1860940"/>
                <a:gd name="connsiteY132" fmla="*/ 59942 h 1104362"/>
                <a:gd name="connsiteX133" fmla="*/ 402447 w 1860940"/>
                <a:gd name="connsiteY133" fmla="*/ 76662 h 1104362"/>
                <a:gd name="connsiteX134" fmla="*/ 405474 w 1860940"/>
                <a:gd name="connsiteY134" fmla="*/ 95258 h 1104362"/>
                <a:gd name="connsiteX135" fmla="*/ 408500 w 1860940"/>
                <a:gd name="connsiteY135" fmla="*/ 115657 h 1104362"/>
                <a:gd name="connsiteX136" fmla="*/ 411526 w 1860940"/>
                <a:gd name="connsiteY136" fmla="*/ 137780 h 1104362"/>
                <a:gd name="connsiteX137" fmla="*/ 414552 w 1860940"/>
                <a:gd name="connsiteY137" fmla="*/ 161537 h 1104362"/>
                <a:gd name="connsiteX138" fmla="*/ 417577 w 1860940"/>
                <a:gd name="connsiteY138" fmla="*/ 186837 h 1104362"/>
                <a:gd name="connsiteX139" fmla="*/ 420603 w 1860940"/>
                <a:gd name="connsiteY139" fmla="*/ 213578 h 1104362"/>
                <a:gd name="connsiteX140" fmla="*/ 423629 w 1860940"/>
                <a:gd name="connsiteY140" fmla="*/ 241656 h 1104362"/>
                <a:gd name="connsiteX141" fmla="*/ 426655 w 1860940"/>
                <a:gd name="connsiteY141" fmla="*/ 270959 h 1104362"/>
                <a:gd name="connsiteX142" fmla="*/ 429681 w 1860940"/>
                <a:gd name="connsiteY142" fmla="*/ 301372 h 1104362"/>
                <a:gd name="connsiteX143" fmla="*/ 432707 w 1860940"/>
                <a:gd name="connsiteY143" fmla="*/ 332774 h 1104362"/>
                <a:gd name="connsiteX144" fmla="*/ 435733 w 1860940"/>
                <a:gd name="connsiteY144" fmla="*/ 365043 h 1104362"/>
                <a:gd name="connsiteX145" fmla="*/ 438759 w 1860940"/>
                <a:gd name="connsiteY145" fmla="*/ 398050 h 1104362"/>
                <a:gd name="connsiteX146" fmla="*/ 441785 w 1860940"/>
                <a:gd name="connsiteY146" fmla="*/ 431665 h 1104362"/>
                <a:gd name="connsiteX147" fmla="*/ 444811 w 1860940"/>
                <a:gd name="connsiteY147" fmla="*/ 465756 h 1104362"/>
                <a:gd name="connsiteX148" fmla="*/ 447837 w 1860940"/>
                <a:gd name="connsiteY148" fmla="*/ 500188 h 1104362"/>
                <a:gd name="connsiteX149" fmla="*/ 450863 w 1860940"/>
                <a:gd name="connsiteY149" fmla="*/ 534826 h 1104362"/>
                <a:gd name="connsiteX150" fmla="*/ 453888 w 1860940"/>
                <a:gd name="connsiteY150" fmla="*/ 569531 h 1104362"/>
                <a:gd name="connsiteX151" fmla="*/ 456914 w 1860940"/>
                <a:gd name="connsiteY151" fmla="*/ 604169 h 1104362"/>
                <a:gd name="connsiteX152" fmla="*/ 459940 w 1860940"/>
                <a:gd name="connsiteY152" fmla="*/ 638601 h 1104362"/>
                <a:gd name="connsiteX153" fmla="*/ 462966 w 1860940"/>
                <a:gd name="connsiteY153" fmla="*/ 672692 h 1104362"/>
                <a:gd name="connsiteX154" fmla="*/ 465992 w 1860940"/>
                <a:gd name="connsiteY154" fmla="*/ 706312 h 1104362"/>
                <a:gd name="connsiteX155" fmla="*/ 469018 w 1860940"/>
                <a:gd name="connsiteY155" fmla="*/ 739316 h 1104362"/>
                <a:gd name="connsiteX156" fmla="*/ 472044 w 1860940"/>
                <a:gd name="connsiteY156" fmla="*/ 771587 h 1104362"/>
                <a:gd name="connsiteX157" fmla="*/ 475070 w 1860940"/>
                <a:gd name="connsiteY157" fmla="*/ 802981 h 1104362"/>
                <a:gd name="connsiteX158" fmla="*/ 478096 w 1860940"/>
                <a:gd name="connsiteY158" fmla="*/ 833395 h 1104362"/>
                <a:gd name="connsiteX159" fmla="*/ 481122 w 1860940"/>
                <a:gd name="connsiteY159" fmla="*/ 862703 h 1104362"/>
                <a:gd name="connsiteX160" fmla="*/ 484149 w 1860940"/>
                <a:gd name="connsiteY160" fmla="*/ 890783 h 1104362"/>
                <a:gd name="connsiteX161" fmla="*/ 487178 w 1860940"/>
                <a:gd name="connsiteY161" fmla="*/ 917519 h 1104362"/>
                <a:gd name="connsiteX162" fmla="*/ 490197 w 1860940"/>
                <a:gd name="connsiteY162" fmla="*/ 942818 h 1104362"/>
                <a:gd name="connsiteX163" fmla="*/ 493226 w 1860940"/>
                <a:gd name="connsiteY163" fmla="*/ 966573 h 1104362"/>
                <a:gd name="connsiteX164" fmla="*/ 496255 w 1860940"/>
                <a:gd name="connsiteY164" fmla="*/ 988700 h 1104362"/>
                <a:gd name="connsiteX165" fmla="*/ 499275 w 1860940"/>
                <a:gd name="connsiteY165" fmla="*/ 1009102 h 1104362"/>
                <a:gd name="connsiteX166" fmla="*/ 502304 w 1860940"/>
                <a:gd name="connsiteY166" fmla="*/ 1027695 h 1104362"/>
                <a:gd name="connsiteX167" fmla="*/ 505333 w 1860940"/>
                <a:gd name="connsiteY167" fmla="*/ 1044412 h 1104362"/>
                <a:gd name="connsiteX168" fmla="*/ 508352 w 1860940"/>
                <a:gd name="connsiteY168" fmla="*/ 1059194 h 1104362"/>
                <a:gd name="connsiteX169" fmla="*/ 511381 w 1860940"/>
                <a:gd name="connsiteY169" fmla="*/ 1071967 h 1104362"/>
                <a:gd name="connsiteX170" fmla="*/ 514410 w 1860940"/>
                <a:gd name="connsiteY170" fmla="*/ 1082692 h 1104362"/>
                <a:gd name="connsiteX171" fmla="*/ 517429 w 1860940"/>
                <a:gd name="connsiteY171" fmla="*/ 1091322 h 1104362"/>
                <a:gd name="connsiteX172" fmla="*/ 520458 w 1860940"/>
                <a:gd name="connsiteY172" fmla="*/ 1097828 h 1104362"/>
                <a:gd name="connsiteX173" fmla="*/ 523487 w 1860940"/>
                <a:gd name="connsiteY173" fmla="*/ 1102181 h 1104362"/>
                <a:gd name="connsiteX174" fmla="*/ 526507 w 1860940"/>
                <a:gd name="connsiteY174" fmla="*/ 1104352 h 1104362"/>
                <a:gd name="connsiteX175" fmla="*/ 529536 w 1860940"/>
                <a:gd name="connsiteY175" fmla="*/ 1104352 h 1104362"/>
                <a:gd name="connsiteX176" fmla="*/ 532565 w 1860940"/>
                <a:gd name="connsiteY176" fmla="*/ 1102181 h 1104362"/>
                <a:gd name="connsiteX177" fmla="*/ 535594 w 1860940"/>
                <a:gd name="connsiteY177" fmla="*/ 1097828 h 1104362"/>
                <a:gd name="connsiteX178" fmla="*/ 538613 w 1860940"/>
                <a:gd name="connsiteY178" fmla="*/ 1091322 h 1104362"/>
                <a:gd name="connsiteX179" fmla="*/ 541642 w 1860940"/>
                <a:gd name="connsiteY179" fmla="*/ 1082692 h 1104362"/>
                <a:gd name="connsiteX180" fmla="*/ 544671 w 1860940"/>
                <a:gd name="connsiteY180" fmla="*/ 1071967 h 1104362"/>
                <a:gd name="connsiteX181" fmla="*/ 547690 w 1860940"/>
                <a:gd name="connsiteY181" fmla="*/ 1059194 h 1104362"/>
                <a:gd name="connsiteX182" fmla="*/ 550719 w 1860940"/>
                <a:gd name="connsiteY182" fmla="*/ 1044412 h 1104362"/>
                <a:gd name="connsiteX183" fmla="*/ 553739 w 1860940"/>
                <a:gd name="connsiteY183" fmla="*/ 1027695 h 1104362"/>
                <a:gd name="connsiteX184" fmla="*/ 556768 w 1860940"/>
                <a:gd name="connsiteY184" fmla="*/ 1009102 h 1104362"/>
                <a:gd name="connsiteX185" fmla="*/ 559797 w 1860940"/>
                <a:gd name="connsiteY185" fmla="*/ 988700 h 1104362"/>
                <a:gd name="connsiteX186" fmla="*/ 562826 w 1860940"/>
                <a:gd name="connsiteY186" fmla="*/ 966573 h 1104362"/>
                <a:gd name="connsiteX187" fmla="*/ 565845 w 1860940"/>
                <a:gd name="connsiteY187" fmla="*/ 942818 h 1104362"/>
                <a:gd name="connsiteX188" fmla="*/ 568874 w 1860940"/>
                <a:gd name="connsiteY188" fmla="*/ 917519 h 1104362"/>
                <a:gd name="connsiteX189" fmla="*/ 571903 w 1860940"/>
                <a:gd name="connsiteY189" fmla="*/ 890783 h 1104362"/>
                <a:gd name="connsiteX190" fmla="*/ 574922 w 1860940"/>
                <a:gd name="connsiteY190" fmla="*/ 862703 h 1104362"/>
                <a:gd name="connsiteX191" fmla="*/ 577951 w 1860940"/>
                <a:gd name="connsiteY191" fmla="*/ 833395 h 1104362"/>
                <a:gd name="connsiteX192" fmla="*/ 580980 w 1860940"/>
                <a:gd name="connsiteY192" fmla="*/ 802981 h 1104362"/>
                <a:gd name="connsiteX193" fmla="*/ 584000 w 1860940"/>
                <a:gd name="connsiteY193" fmla="*/ 771587 h 1104362"/>
                <a:gd name="connsiteX194" fmla="*/ 587029 w 1860940"/>
                <a:gd name="connsiteY194" fmla="*/ 739316 h 1104362"/>
                <a:gd name="connsiteX195" fmla="*/ 590058 w 1860940"/>
                <a:gd name="connsiteY195" fmla="*/ 706312 h 1104362"/>
                <a:gd name="connsiteX196" fmla="*/ 593077 w 1860940"/>
                <a:gd name="connsiteY196" fmla="*/ 672692 h 1104362"/>
                <a:gd name="connsiteX197" fmla="*/ 596106 w 1860940"/>
                <a:gd name="connsiteY197" fmla="*/ 638601 h 1104362"/>
                <a:gd name="connsiteX198" fmla="*/ 599135 w 1860940"/>
                <a:gd name="connsiteY198" fmla="*/ 604169 h 1104362"/>
                <a:gd name="connsiteX199" fmla="*/ 602154 w 1860940"/>
                <a:gd name="connsiteY199" fmla="*/ 569531 h 1104362"/>
                <a:gd name="connsiteX200" fmla="*/ 605183 w 1860940"/>
                <a:gd name="connsiteY200" fmla="*/ 534826 h 1104362"/>
                <a:gd name="connsiteX201" fmla="*/ 608212 w 1860940"/>
                <a:gd name="connsiteY201" fmla="*/ 500188 h 1104362"/>
                <a:gd name="connsiteX202" fmla="*/ 611241 w 1860940"/>
                <a:gd name="connsiteY202" fmla="*/ 465756 h 1104362"/>
                <a:gd name="connsiteX203" fmla="*/ 614261 w 1860940"/>
                <a:gd name="connsiteY203" fmla="*/ 431665 h 1104362"/>
                <a:gd name="connsiteX204" fmla="*/ 617290 w 1860940"/>
                <a:gd name="connsiteY204" fmla="*/ 398050 h 1104362"/>
                <a:gd name="connsiteX205" fmla="*/ 620318 w 1860940"/>
                <a:gd name="connsiteY205" fmla="*/ 365043 h 1104362"/>
                <a:gd name="connsiteX206" fmla="*/ 623338 w 1860940"/>
                <a:gd name="connsiteY206" fmla="*/ 332774 h 1104362"/>
                <a:gd name="connsiteX207" fmla="*/ 626367 w 1860940"/>
                <a:gd name="connsiteY207" fmla="*/ 301372 h 1104362"/>
                <a:gd name="connsiteX208" fmla="*/ 629396 w 1860940"/>
                <a:gd name="connsiteY208" fmla="*/ 270959 h 1104362"/>
                <a:gd name="connsiteX209" fmla="*/ 632415 w 1860940"/>
                <a:gd name="connsiteY209" fmla="*/ 241656 h 1104362"/>
                <a:gd name="connsiteX210" fmla="*/ 635444 w 1860940"/>
                <a:gd name="connsiteY210" fmla="*/ 213578 h 1104362"/>
                <a:gd name="connsiteX211" fmla="*/ 638473 w 1860940"/>
                <a:gd name="connsiteY211" fmla="*/ 186837 h 1104362"/>
                <a:gd name="connsiteX212" fmla="*/ 641493 w 1860940"/>
                <a:gd name="connsiteY212" fmla="*/ 161537 h 1104362"/>
                <a:gd name="connsiteX213" fmla="*/ 644522 w 1860940"/>
                <a:gd name="connsiteY213" fmla="*/ 137780 h 1104362"/>
                <a:gd name="connsiteX214" fmla="*/ 647550 w 1860940"/>
                <a:gd name="connsiteY214" fmla="*/ 115657 h 1104362"/>
                <a:gd name="connsiteX215" fmla="*/ 650570 w 1860940"/>
                <a:gd name="connsiteY215" fmla="*/ 95258 h 1104362"/>
                <a:gd name="connsiteX216" fmla="*/ 653599 w 1860940"/>
                <a:gd name="connsiteY216" fmla="*/ 76662 h 1104362"/>
                <a:gd name="connsiteX217" fmla="*/ 656628 w 1860940"/>
                <a:gd name="connsiteY217" fmla="*/ 59942 h 1104362"/>
                <a:gd name="connsiteX218" fmla="*/ 659647 w 1860940"/>
                <a:gd name="connsiteY218" fmla="*/ 45165 h 1104362"/>
                <a:gd name="connsiteX219" fmla="*/ 662676 w 1860940"/>
                <a:gd name="connsiteY219" fmla="*/ 32389 h 1104362"/>
                <a:gd name="connsiteX220" fmla="*/ 665705 w 1860940"/>
                <a:gd name="connsiteY220" fmla="*/ 21665 h 1104362"/>
                <a:gd name="connsiteX221" fmla="*/ 668725 w 1860940"/>
                <a:gd name="connsiteY221" fmla="*/ 13033 h 1104362"/>
                <a:gd name="connsiteX222" fmla="*/ 671754 w 1860940"/>
                <a:gd name="connsiteY222" fmla="*/ 6530 h 1104362"/>
                <a:gd name="connsiteX223" fmla="*/ 674782 w 1860940"/>
                <a:gd name="connsiteY223" fmla="*/ 2180 h 1104362"/>
                <a:gd name="connsiteX224" fmla="*/ 677811 w 1860940"/>
                <a:gd name="connsiteY224" fmla="*/ 1 h 1104362"/>
                <a:gd name="connsiteX225" fmla="*/ 680831 w 1860940"/>
                <a:gd name="connsiteY225" fmla="*/ 1 h 1104362"/>
                <a:gd name="connsiteX226" fmla="*/ 683860 w 1860940"/>
                <a:gd name="connsiteY226" fmla="*/ 2180 h 1104362"/>
                <a:gd name="connsiteX227" fmla="*/ 686889 w 1860940"/>
                <a:gd name="connsiteY227" fmla="*/ 6530 h 1104362"/>
                <a:gd name="connsiteX228" fmla="*/ 689908 w 1860940"/>
                <a:gd name="connsiteY228" fmla="*/ 13033 h 1104362"/>
                <a:gd name="connsiteX229" fmla="*/ 692937 w 1860940"/>
                <a:gd name="connsiteY229" fmla="*/ 21665 h 1104362"/>
                <a:gd name="connsiteX230" fmla="*/ 695966 w 1860940"/>
                <a:gd name="connsiteY230" fmla="*/ 32389 h 1104362"/>
                <a:gd name="connsiteX231" fmla="*/ 698985 w 1860940"/>
                <a:gd name="connsiteY231" fmla="*/ 45165 h 1104362"/>
                <a:gd name="connsiteX232" fmla="*/ 702014 w 1860940"/>
                <a:gd name="connsiteY232" fmla="*/ 59942 h 1104362"/>
                <a:gd name="connsiteX233" fmla="*/ 705043 w 1860940"/>
                <a:gd name="connsiteY233" fmla="*/ 76662 h 1104362"/>
                <a:gd name="connsiteX234" fmla="*/ 708063 w 1860940"/>
                <a:gd name="connsiteY234" fmla="*/ 95258 h 1104362"/>
                <a:gd name="connsiteX235" fmla="*/ 711092 w 1860940"/>
                <a:gd name="connsiteY235" fmla="*/ 115657 h 1104362"/>
                <a:gd name="connsiteX236" fmla="*/ 714121 w 1860940"/>
                <a:gd name="connsiteY236" fmla="*/ 137780 h 1104362"/>
                <a:gd name="connsiteX237" fmla="*/ 717140 w 1860940"/>
                <a:gd name="connsiteY237" fmla="*/ 161537 h 1104362"/>
                <a:gd name="connsiteX238" fmla="*/ 720169 w 1860940"/>
                <a:gd name="connsiteY238" fmla="*/ 186837 h 1104362"/>
                <a:gd name="connsiteX239" fmla="*/ 723198 w 1860940"/>
                <a:gd name="connsiteY239" fmla="*/ 213578 h 1104362"/>
                <a:gd name="connsiteX240" fmla="*/ 726217 w 1860940"/>
                <a:gd name="connsiteY240" fmla="*/ 241656 h 1104362"/>
                <a:gd name="connsiteX241" fmla="*/ 729246 w 1860940"/>
                <a:gd name="connsiteY241" fmla="*/ 270959 h 1104362"/>
                <a:gd name="connsiteX242" fmla="*/ 732275 w 1860940"/>
                <a:gd name="connsiteY242" fmla="*/ 301372 h 1104362"/>
                <a:gd name="connsiteX243" fmla="*/ 735304 w 1860940"/>
                <a:gd name="connsiteY243" fmla="*/ 332774 h 1104362"/>
                <a:gd name="connsiteX244" fmla="*/ 738324 w 1860940"/>
                <a:gd name="connsiteY244" fmla="*/ 365043 h 1104362"/>
                <a:gd name="connsiteX245" fmla="*/ 741353 w 1860940"/>
                <a:gd name="connsiteY245" fmla="*/ 398050 h 1104362"/>
                <a:gd name="connsiteX246" fmla="*/ 744372 w 1860940"/>
                <a:gd name="connsiteY246" fmla="*/ 431665 h 1104362"/>
                <a:gd name="connsiteX247" fmla="*/ 747401 w 1860940"/>
                <a:gd name="connsiteY247" fmla="*/ 465756 h 1104362"/>
                <a:gd name="connsiteX248" fmla="*/ 750430 w 1860940"/>
                <a:gd name="connsiteY248" fmla="*/ 500188 h 1104362"/>
                <a:gd name="connsiteX249" fmla="*/ 753459 w 1860940"/>
                <a:gd name="connsiteY249" fmla="*/ 534826 h 1104362"/>
                <a:gd name="connsiteX250" fmla="*/ 756478 w 1860940"/>
                <a:gd name="connsiteY250" fmla="*/ 569531 h 1104362"/>
                <a:gd name="connsiteX251" fmla="*/ 759507 w 1860940"/>
                <a:gd name="connsiteY251" fmla="*/ 604169 h 1104362"/>
                <a:gd name="connsiteX252" fmla="*/ 762536 w 1860940"/>
                <a:gd name="connsiteY252" fmla="*/ 638601 h 1104362"/>
                <a:gd name="connsiteX253" fmla="*/ 765556 w 1860940"/>
                <a:gd name="connsiteY253" fmla="*/ 672692 h 1104362"/>
                <a:gd name="connsiteX254" fmla="*/ 768585 w 1860940"/>
                <a:gd name="connsiteY254" fmla="*/ 706312 h 1104362"/>
                <a:gd name="connsiteX255" fmla="*/ 771614 w 1860940"/>
                <a:gd name="connsiteY255" fmla="*/ 739316 h 1104362"/>
                <a:gd name="connsiteX256" fmla="*/ 774633 w 1860940"/>
                <a:gd name="connsiteY256" fmla="*/ 771587 h 1104362"/>
                <a:gd name="connsiteX257" fmla="*/ 777662 w 1860940"/>
                <a:gd name="connsiteY257" fmla="*/ 802981 h 1104362"/>
                <a:gd name="connsiteX258" fmla="*/ 780691 w 1860940"/>
                <a:gd name="connsiteY258" fmla="*/ 833366 h 1104362"/>
                <a:gd name="connsiteX259" fmla="*/ 783710 w 1860940"/>
                <a:gd name="connsiteY259" fmla="*/ 862675 h 1104362"/>
                <a:gd name="connsiteX260" fmla="*/ 786739 w 1860940"/>
                <a:gd name="connsiteY260" fmla="*/ 890754 h 1104362"/>
                <a:gd name="connsiteX261" fmla="*/ 789768 w 1860940"/>
                <a:gd name="connsiteY261" fmla="*/ 917491 h 1104362"/>
                <a:gd name="connsiteX262" fmla="*/ 792788 w 1860940"/>
                <a:gd name="connsiteY262" fmla="*/ 942799 h 1104362"/>
                <a:gd name="connsiteX263" fmla="*/ 795817 w 1860940"/>
                <a:gd name="connsiteY263" fmla="*/ 966554 h 1104362"/>
                <a:gd name="connsiteX264" fmla="*/ 798846 w 1860940"/>
                <a:gd name="connsiteY264" fmla="*/ 988681 h 1104362"/>
                <a:gd name="connsiteX265" fmla="*/ 801865 w 1860940"/>
                <a:gd name="connsiteY265" fmla="*/ 1009083 h 1104362"/>
                <a:gd name="connsiteX266" fmla="*/ 804894 w 1860940"/>
                <a:gd name="connsiteY266" fmla="*/ 1027676 h 1104362"/>
                <a:gd name="connsiteX267" fmla="*/ 807923 w 1860940"/>
                <a:gd name="connsiteY267" fmla="*/ 1044402 h 1104362"/>
                <a:gd name="connsiteX268" fmla="*/ 810942 w 1860940"/>
                <a:gd name="connsiteY268" fmla="*/ 1059175 h 1104362"/>
                <a:gd name="connsiteX269" fmla="*/ 813971 w 1860940"/>
                <a:gd name="connsiteY269" fmla="*/ 1071958 h 1104362"/>
                <a:gd name="connsiteX270" fmla="*/ 817000 w 1860940"/>
                <a:gd name="connsiteY270" fmla="*/ 1082683 h 1104362"/>
                <a:gd name="connsiteX271" fmla="*/ 820029 w 1860940"/>
                <a:gd name="connsiteY271" fmla="*/ 1091313 h 1104362"/>
                <a:gd name="connsiteX272" fmla="*/ 823049 w 1860940"/>
                <a:gd name="connsiteY272" fmla="*/ 1097818 h 1104362"/>
                <a:gd name="connsiteX273" fmla="*/ 826078 w 1860940"/>
                <a:gd name="connsiteY273" fmla="*/ 1102171 h 1104362"/>
                <a:gd name="connsiteX274" fmla="*/ 829107 w 1860940"/>
                <a:gd name="connsiteY274" fmla="*/ 1104352 h 1104362"/>
                <a:gd name="connsiteX275" fmla="*/ 832126 w 1860940"/>
                <a:gd name="connsiteY275" fmla="*/ 1104362 h 1104362"/>
                <a:gd name="connsiteX276" fmla="*/ 835155 w 1860940"/>
                <a:gd name="connsiteY276" fmla="*/ 1102181 h 1104362"/>
                <a:gd name="connsiteX277" fmla="*/ 838184 w 1860940"/>
                <a:gd name="connsiteY277" fmla="*/ 1097837 h 1104362"/>
                <a:gd name="connsiteX278" fmla="*/ 841203 w 1860940"/>
                <a:gd name="connsiteY278" fmla="*/ 1091332 h 1104362"/>
                <a:gd name="connsiteX279" fmla="*/ 844232 w 1860940"/>
                <a:gd name="connsiteY279" fmla="*/ 1082702 h 1104362"/>
                <a:gd name="connsiteX280" fmla="*/ 847261 w 1860940"/>
                <a:gd name="connsiteY280" fmla="*/ 1071977 h 1104362"/>
                <a:gd name="connsiteX281" fmla="*/ 850281 w 1860940"/>
                <a:gd name="connsiteY281" fmla="*/ 1059204 h 1104362"/>
                <a:gd name="connsiteX282" fmla="*/ 853310 w 1860940"/>
                <a:gd name="connsiteY282" fmla="*/ 1044431 h 1104362"/>
                <a:gd name="connsiteX283" fmla="*/ 856338 w 1860940"/>
                <a:gd name="connsiteY283" fmla="*/ 1027714 h 1104362"/>
                <a:gd name="connsiteX284" fmla="*/ 859367 w 1860940"/>
                <a:gd name="connsiteY284" fmla="*/ 1009121 h 1104362"/>
                <a:gd name="connsiteX285" fmla="*/ 862387 w 1860940"/>
                <a:gd name="connsiteY285" fmla="*/ 988719 h 1104362"/>
                <a:gd name="connsiteX286" fmla="*/ 865416 w 1860940"/>
                <a:gd name="connsiteY286" fmla="*/ 966602 h 1104362"/>
                <a:gd name="connsiteX287" fmla="*/ 868435 w 1860940"/>
                <a:gd name="connsiteY287" fmla="*/ 942846 h 1104362"/>
                <a:gd name="connsiteX288" fmla="*/ 871464 w 1860940"/>
                <a:gd name="connsiteY288" fmla="*/ 917548 h 1104362"/>
                <a:gd name="connsiteX289" fmla="*/ 874493 w 1860940"/>
                <a:gd name="connsiteY289" fmla="*/ 890802 h 1104362"/>
                <a:gd name="connsiteX290" fmla="*/ 877522 w 1860940"/>
                <a:gd name="connsiteY290" fmla="*/ 862732 h 1104362"/>
                <a:gd name="connsiteX291" fmla="*/ 880541 w 1860940"/>
                <a:gd name="connsiteY291" fmla="*/ 833433 h 1104362"/>
                <a:gd name="connsiteX292" fmla="*/ 883570 w 1860940"/>
                <a:gd name="connsiteY292" fmla="*/ 803019 h 1104362"/>
                <a:gd name="connsiteX293" fmla="*/ 886599 w 1860940"/>
                <a:gd name="connsiteY293" fmla="*/ 771616 h 1104362"/>
                <a:gd name="connsiteX294" fmla="*/ 889619 w 1860940"/>
                <a:gd name="connsiteY294" fmla="*/ 739345 h 1104362"/>
                <a:gd name="connsiteX295" fmla="*/ 892648 w 1860940"/>
                <a:gd name="connsiteY295" fmla="*/ 706341 h 1104362"/>
                <a:gd name="connsiteX296" fmla="*/ 895677 w 1860940"/>
                <a:gd name="connsiteY296" fmla="*/ 672726 h 1104362"/>
                <a:gd name="connsiteX297" fmla="*/ 898696 w 1860940"/>
                <a:gd name="connsiteY297" fmla="*/ 638635 h 1104362"/>
                <a:gd name="connsiteX298" fmla="*/ 901725 w 1860940"/>
                <a:gd name="connsiteY298" fmla="*/ 604203 h 1104362"/>
                <a:gd name="connsiteX299" fmla="*/ 904754 w 1860940"/>
                <a:gd name="connsiteY299" fmla="*/ 569566 h 1104362"/>
                <a:gd name="connsiteX300" fmla="*/ 907773 w 1860940"/>
                <a:gd name="connsiteY300" fmla="*/ 534860 h 1104362"/>
                <a:gd name="connsiteX301" fmla="*/ 910802 w 1860940"/>
                <a:gd name="connsiteY301" fmla="*/ 500223 h 1104362"/>
                <a:gd name="connsiteX302" fmla="*/ 913831 w 1860940"/>
                <a:gd name="connsiteY302" fmla="*/ 465791 h 1104362"/>
                <a:gd name="connsiteX303" fmla="*/ 916851 w 1860940"/>
                <a:gd name="connsiteY303" fmla="*/ 431699 h 1104362"/>
                <a:gd name="connsiteX304" fmla="*/ 919880 w 1860940"/>
                <a:gd name="connsiteY304" fmla="*/ 398083 h 1104362"/>
                <a:gd name="connsiteX305" fmla="*/ 922909 w 1860940"/>
                <a:gd name="connsiteY305" fmla="*/ 365075 h 1104362"/>
                <a:gd name="connsiteX306" fmla="*/ 925938 w 1860940"/>
                <a:gd name="connsiteY306" fmla="*/ 332806 h 1104362"/>
                <a:gd name="connsiteX307" fmla="*/ 928957 w 1860940"/>
                <a:gd name="connsiteY307" fmla="*/ 301402 h 1104362"/>
                <a:gd name="connsiteX308" fmla="*/ 931986 w 1860940"/>
                <a:gd name="connsiteY308" fmla="*/ 270988 h 1104362"/>
                <a:gd name="connsiteX309" fmla="*/ 935015 w 1860940"/>
                <a:gd name="connsiteY309" fmla="*/ 241685 h 1104362"/>
                <a:gd name="connsiteX310" fmla="*/ 938034 w 1860940"/>
                <a:gd name="connsiteY310" fmla="*/ 213606 h 1104362"/>
                <a:gd name="connsiteX311" fmla="*/ 941063 w 1860940"/>
                <a:gd name="connsiteY311" fmla="*/ 186862 h 1104362"/>
                <a:gd name="connsiteX312" fmla="*/ 944092 w 1860940"/>
                <a:gd name="connsiteY312" fmla="*/ 161562 h 1104362"/>
                <a:gd name="connsiteX313" fmla="*/ 947112 w 1860940"/>
                <a:gd name="connsiteY313" fmla="*/ 137803 h 1104362"/>
                <a:gd name="connsiteX314" fmla="*/ 950141 w 1860940"/>
                <a:gd name="connsiteY314" fmla="*/ 115679 h 1104362"/>
                <a:gd name="connsiteX315" fmla="*/ 953170 w 1860940"/>
                <a:gd name="connsiteY315" fmla="*/ 95278 h 1104362"/>
                <a:gd name="connsiteX316" fmla="*/ 956189 w 1860940"/>
                <a:gd name="connsiteY316" fmla="*/ 76679 h 1104362"/>
                <a:gd name="connsiteX317" fmla="*/ 959218 w 1860940"/>
                <a:gd name="connsiteY317" fmla="*/ 59958 h 1104362"/>
                <a:gd name="connsiteX318" fmla="*/ 962247 w 1860940"/>
                <a:gd name="connsiteY318" fmla="*/ 45179 h 1104362"/>
                <a:gd name="connsiteX319" fmla="*/ 965266 w 1860940"/>
                <a:gd name="connsiteY319" fmla="*/ 32401 h 1104362"/>
                <a:gd name="connsiteX320" fmla="*/ 968295 w 1860940"/>
                <a:gd name="connsiteY320" fmla="*/ 21674 h 1104362"/>
                <a:gd name="connsiteX321" fmla="*/ 971324 w 1860940"/>
                <a:gd name="connsiteY321" fmla="*/ 13041 h 1104362"/>
                <a:gd name="connsiteX322" fmla="*/ 974344 w 1860940"/>
                <a:gd name="connsiteY322" fmla="*/ 6535 h 1104362"/>
                <a:gd name="connsiteX323" fmla="*/ 977373 w 1860940"/>
                <a:gd name="connsiteY323" fmla="*/ 2184 h 1104362"/>
                <a:gd name="connsiteX324" fmla="*/ 980402 w 1860940"/>
                <a:gd name="connsiteY324" fmla="*/ 2 h 1104362"/>
                <a:gd name="connsiteX325" fmla="*/ 983421 w 1860940"/>
                <a:gd name="connsiteY325" fmla="*/ 0 h 1104362"/>
                <a:gd name="connsiteX326" fmla="*/ 986450 w 1860940"/>
                <a:gd name="connsiteY326" fmla="*/ 2177 h 1104362"/>
                <a:gd name="connsiteX327" fmla="*/ 989479 w 1860940"/>
                <a:gd name="connsiteY327" fmla="*/ 6525 h 1104362"/>
                <a:gd name="connsiteX328" fmla="*/ 992508 w 1860940"/>
                <a:gd name="connsiteY328" fmla="*/ 13025 h 1104362"/>
                <a:gd name="connsiteX329" fmla="*/ 995527 w 1860940"/>
                <a:gd name="connsiteY329" fmla="*/ 21654 h 1104362"/>
                <a:gd name="connsiteX330" fmla="*/ 998556 w 1860940"/>
                <a:gd name="connsiteY330" fmla="*/ 32377 h 1104362"/>
                <a:gd name="connsiteX331" fmla="*/ 1001585 w 1860940"/>
                <a:gd name="connsiteY331" fmla="*/ 45151 h 1104362"/>
                <a:gd name="connsiteX332" fmla="*/ 1004605 w 1860940"/>
                <a:gd name="connsiteY332" fmla="*/ 59927 h 1104362"/>
                <a:gd name="connsiteX333" fmla="*/ 1007634 w 1860940"/>
                <a:gd name="connsiteY333" fmla="*/ 76644 h 1104362"/>
                <a:gd name="connsiteX334" fmla="*/ 1010662 w 1860940"/>
                <a:gd name="connsiteY334" fmla="*/ 95239 h 1104362"/>
                <a:gd name="connsiteX335" fmla="*/ 1013682 w 1860940"/>
                <a:gd name="connsiteY335" fmla="*/ 115636 h 1104362"/>
                <a:gd name="connsiteX336" fmla="*/ 1016711 w 1860940"/>
                <a:gd name="connsiteY336" fmla="*/ 137756 h 1104362"/>
                <a:gd name="connsiteX337" fmla="*/ 1019740 w 1860940"/>
                <a:gd name="connsiteY337" fmla="*/ 161513 h 1104362"/>
                <a:gd name="connsiteX338" fmla="*/ 1022759 w 1860940"/>
                <a:gd name="connsiteY338" fmla="*/ 186811 h 1104362"/>
                <a:gd name="connsiteX339" fmla="*/ 1025788 w 1860940"/>
                <a:gd name="connsiteY339" fmla="*/ 213551 h 1104362"/>
                <a:gd name="connsiteX340" fmla="*/ 1028817 w 1860940"/>
                <a:gd name="connsiteY340" fmla="*/ 241627 h 1104362"/>
                <a:gd name="connsiteX341" fmla="*/ 1031837 w 1860940"/>
                <a:gd name="connsiteY341" fmla="*/ 270929 h 1104362"/>
                <a:gd name="connsiteX342" fmla="*/ 1034865 w 1860940"/>
                <a:gd name="connsiteY342" fmla="*/ 301341 h 1104362"/>
                <a:gd name="connsiteX343" fmla="*/ 1037895 w 1860940"/>
                <a:gd name="connsiteY343" fmla="*/ 332743 h 1104362"/>
                <a:gd name="connsiteX344" fmla="*/ 1040914 w 1860940"/>
                <a:gd name="connsiteY344" fmla="*/ 365010 h 1104362"/>
                <a:gd name="connsiteX345" fmla="*/ 1043943 w 1860940"/>
                <a:gd name="connsiteY345" fmla="*/ 398016 h 1104362"/>
                <a:gd name="connsiteX346" fmla="*/ 1046972 w 1860940"/>
                <a:gd name="connsiteY346" fmla="*/ 431631 h 1104362"/>
                <a:gd name="connsiteX347" fmla="*/ 1049991 w 1860940"/>
                <a:gd name="connsiteY347" fmla="*/ 465722 h 1104362"/>
                <a:gd name="connsiteX348" fmla="*/ 1053020 w 1860940"/>
                <a:gd name="connsiteY348" fmla="*/ 500154 h 1104362"/>
                <a:gd name="connsiteX349" fmla="*/ 1056049 w 1860940"/>
                <a:gd name="connsiteY349" fmla="*/ 534791 h 1104362"/>
                <a:gd name="connsiteX350" fmla="*/ 1059078 w 1860940"/>
                <a:gd name="connsiteY350" fmla="*/ 569497 h 1104362"/>
                <a:gd name="connsiteX351" fmla="*/ 1062098 w 1860940"/>
                <a:gd name="connsiteY351" fmla="*/ 604134 h 1104362"/>
                <a:gd name="connsiteX352" fmla="*/ 1065126 w 1860940"/>
                <a:gd name="connsiteY352" fmla="*/ 638567 h 1104362"/>
                <a:gd name="connsiteX353" fmla="*/ 1068155 w 1860940"/>
                <a:gd name="connsiteY353" fmla="*/ 672658 h 1104362"/>
                <a:gd name="connsiteX354" fmla="*/ 1071175 w 1860940"/>
                <a:gd name="connsiteY354" fmla="*/ 706274 h 1104362"/>
                <a:gd name="connsiteX355" fmla="*/ 1074204 w 1860940"/>
                <a:gd name="connsiteY355" fmla="*/ 739278 h 1104362"/>
                <a:gd name="connsiteX356" fmla="*/ 1077233 w 1860940"/>
                <a:gd name="connsiteY356" fmla="*/ 771549 h 1104362"/>
                <a:gd name="connsiteX357" fmla="*/ 1080252 w 1860940"/>
                <a:gd name="connsiteY357" fmla="*/ 802953 h 1104362"/>
                <a:gd name="connsiteX358" fmla="*/ 1083281 w 1860940"/>
                <a:gd name="connsiteY358" fmla="*/ 833366 h 1104362"/>
                <a:gd name="connsiteX359" fmla="*/ 1086310 w 1860940"/>
                <a:gd name="connsiteY359" fmla="*/ 862675 h 1104362"/>
                <a:gd name="connsiteX360" fmla="*/ 1089329 w 1860940"/>
                <a:gd name="connsiteY360" fmla="*/ 890754 h 1104362"/>
                <a:gd name="connsiteX361" fmla="*/ 1092359 w 1860940"/>
                <a:gd name="connsiteY361" fmla="*/ 917491 h 1104362"/>
                <a:gd name="connsiteX362" fmla="*/ 1095387 w 1860940"/>
                <a:gd name="connsiteY362" fmla="*/ 942799 h 1104362"/>
                <a:gd name="connsiteX363" fmla="*/ 1098407 w 1860940"/>
                <a:gd name="connsiteY363" fmla="*/ 966554 h 1104362"/>
                <a:gd name="connsiteX364" fmla="*/ 1101436 w 1860940"/>
                <a:gd name="connsiteY364" fmla="*/ 988681 h 1104362"/>
                <a:gd name="connsiteX365" fmla="*/ 1104465 w 1860940"/>
                <a:gd name="connsiteY365" fmla="*/ 1009083 h 1104362"/>
                <a:gd name="connsiteX366" fmla="*/ 1107484 w 1860940"/>
                <a:gd name="connsiteY366" fmla="*/ 1027676 h 1104362"/>
                <a:gd name="connsiteX367" fmla="*/ 1110513 w 1860940"/>
                <a:gd name="connsiteY367" fmla="*/ 1044402 h 1104362"/>
                <a:gd name="connsiteX368" fmla="*/ 1113542 w 1860940"/>
                <a:gd name="connsiteY368" fmla="*/ 1059175 h 1104362"/>
                <a:gd name="connsiteX369" fmla="*/ 1116562 w 1860940"/>
                <a:gd name="connsiteY369" fmla="*/ 1071958 h 1104362"/>
                <a:gd name="connsiteX370" fmla="*/ 1119590 w 1860940"/>
                <a:gd name="connsiteY370" fmla="*/ 1082683 h 1104362"/>
                <a:gd name="connsiteX371" fmla="*/ 1122619 w 1860940"/>
                <a:gd name="connsiteY371" fmla="*/ 1091313 h 1104362"/>
                <a:gd name="connsiteX372" fmla="*/ 1125639 w 1860940"/>
                <a:gd name="connsiteY372" fmla="*/ 1097818 h 1104362"/>
                <a:gd name="connsiteX373" fmla="*/ 1128668 w 1860940"/>
                <a:gd name="connsiteY373" fmla="*/ 1102171 h 1104362"/>
                <a:gd name="connsiteX374" fmla="*/ 1131697 w 1860940"/>
                <a:gd name="connsiteY374" fmla="*/ 1104352 h 1104362"/>
                <a:gd name="connsiteX375" fmla="*/ 1134726 w 1860940"/>
                <a:gd name="connsiteY375" fmla="*/ 1104362 h 1104362"/>
                <a:gd name="connsiteX376" fmla="*/ 1137745 w 1860940"/>
                <a:gd name="connsiteY376" fmla="*/ 1102181 h 1104362"/>
                <a:gd name="connsiteX377" fmla="*/ 1140774 w 1860940"/>
                <a:gd name="connsiteY377" fmla="*/ 1097837 h 1104362"/>
                <a:gd name="connsiteX378" fmla="*/ 1143803 w 1860940"/>
                <a:gd name="connsiteY378" fmla="*/ 1091332 h 1104362"/>
                <a:gd name="connsiteX379" fmla="*/ 1146822 w 1860940"/>
                <a:gd name="connsiteY379" fmla="*/ 1082702 h 1104362"/>
                <a:gd name="connsiteX380" fmla="*/ 1149851 w 1860940"/>
                <a:gd name="connsiteY380" fmla="*/ 1071977 h 1104362"/>
                <a:gd name="connsiteX381" fmla="*/ 1152880 w 1860940"/>
                <a:gd name="connsiteY381" fmla="*/ 1059204 h 1104362"/>
                <a:gd name="connsiteX382" fmla="*/ 1155900 w 1860940"/>
                <a:gd name="connsiteY382" fmla="*/ 1044431 h 1104362"/>
                <a:gd name="connsiteX383" fmla="*/ 1158929 w 1860940"/>
                <a:gd name="connsiteY383" fmla="*/ 1027714 h 1104362"/>
                <a:gd name="connsiteX384" fmla="*/ 1161958 w 1860940"/>
                <a:gd name="connsiteY384" fmla="*/ 1009121 h 1104362"/>
                <a:gd name="connsiteX385" fmla="*/ 1164977 w 1860940"/>
                <a:gd name="connsiteY385" fmla="*/ 988719 h 1104362"/>
                <a:gd name="connsiteX386" fmla="*/ 1168006 w 1860940"/>
                <a:gd name="connsiteY386" fmla="*/ 966602 h 1104362"/>
                <a:gd name="connsiteX387" fmla="*/ 1171035 w 1860940"/>
                <a:gd name="connsiteY387" fmla="*/ 942846 h 1104362"/>
                <a:gd name="connsiteX388" fmla="*/ 1174054 w 1860940"/>
                <a:gd name="connsiteY388" fmla="*/ 917548 h 1104362"/>
                <a:gd name="connsiteX389" fmla="*/ 1177083 w 1860940"/>
                <a:gd name="connsiteY389" fmla="*/ 890802 h 1104362"/>
                <a:gd name="connsiteX390" fmla="*/ 1180112 w 1860940"/>
                <a:gd name="connsiteY390" fmla="*/ 862732 h 1104362"/>
                <a:gd name="connsiteX391" fmla="*/ 1183132 w 1860940"/>
                <a:gd name="connsiteY391" fmla="*/ 833433 h 1104362"/>
                <a:gd name="connsiteX392" fmla="*/ 1186161 w 1860940"/>
                <a:gd name="connsiteY392" fmla="*/ 803019 h 1104362"/>
                <a:gd name="connsiteX393" fmla="*/ 1189190 w 1860940"/>
                <a:gd name="connsiteY393" fmla="*/ 771616 h 1104362"/>
                <a:gd name="connsiteX394" fmla="*/ 1192209 w 1860940"/>
                <a:gd name="connsiteY394" fmla="*/ 739345 h 1104362"/>
                <a:gd name="connsiteX395" fmla="*/ 1195238 w 1860940"/>
                <a:gd name="connsiteY395" fmla="*/ 706341 h 1104362"/>
                <a:gd name="connsiteX396" fmla="*/ 1198267 w 1860940"/>
                <a:gd name="connsiteY396" fmla="*/ 672726 h 1104362"/>
                <a:gd name="connsiteX397" fmla="*/ 1201296 w 1860940"/>
                <a:gd name="connsiteY397" fmla="*/ 638635 h 1104362"/>
                <a:gd name="connsiteX398" fmla="*/ 1204315 w 1860940"/>
                <a:gd name="connsiteY398" fmla="*/ 604203 h 1104362"/>
                <a:gd name="connsiteX399" fmla="*/ 1207344 w 1860940"/>
                <a:gd name="connsiteY399" fmla="*/ 569566 h 1104362"/>
                <a:gd name="connsiteX400" fmla="*/ 1210373 w 1860940"/>
                <a:gd name="connsiteY400" fmla="*/ 534860 h 1104362"/>
                <a:gd name="connsiteX401" fmla="*/ 1213393 w 1860940"/>
                <a:gd name="connsiteY401" fmla="*/ 500223 h 1104362"/>
                <a:gd name="connsiteX402" fmla="*/ 1216422 w 1860940"/>
                <a:gd name="connsiteY402" fmla="*/ 465791 h 1104362"/>
                <a:gd name="connsiteX403" fmla="*/ 1219450 w 1860940"/>
                <a:gd name="connsiteY403" fmla="*/ 431699 h 1104362"/>
                <a:gd name="connsiteX404" fmla="*/ 1222470 w 1860940"/>
                <a:gd name="connsiteY404" fmla="*/ 398083 h 1104362"/>
                <a:gd name="connsiteX405" fmla="*/ 1225499 w 1860940"/>
                <a:gd name="connsiteY405" fmla="*/ 365075 h 1104362"/>
                <a:gd name="connsiteX406" fmla="*/ 1228528 w 1860940"/>
                <a:gd name="connsiteY406" fmla="*/ 332806 h 1104362"/>
                <a:gd name="connsiteX407" fmla="*/ 1231547 w 1860940"/>
                <a:gd name="connsiteY407" fmla="*/ 301402 h 1104362"/>
                <a:gd name="connsiteX408" fmla="*/ 1234576 w 1860940"/>
                <a:gd name="connsiteY408" fmla="*/ 270988 h 1104362"/>
                <a:gd name="connsiteX409" fmla="*/ 1237605 w 1860940"/>
                <a:gd name="connsiteY409" fmla="*/ 241685 h 1104362"/>
                <a:gd name="connsiteX410" fmla="*/ 1240625 w 1860940"/>
                <a:gd name="connsiteY410" fmla="*/ 213606 h 1104362"/>
                <a:gd name="connsiteX411" fmla="*/ 1243654 w 1860940"/>
                <a:gd name="connsiteY411" fmla="*/ 186862 h 1104362"/>
                <a:gd name="connsiteX412" fmla="*/ 1246683 w 1860940"/>
                <a:gd name="connsiteY412" fmla="*/ 161562 h 1104362"/>
                <a:gd name="connsiteX413" fmla="*/ 1249702 w 1860940"/>
                <a:gd name="connsiteY413" fmla="*/ 137803 h 1104362"/>
                <a:gd name="connsiteX414" fmla="*/ 1252731 w 1860940"/>
                <a:gd name="connsiteY414" fmla="*/ 115679 h 1104362"/>
                <a:gd name="connsiteX415" fmla="*/ 1255760 w 1860940"/>
                <a:gd name="connsiteY415" fmla="*/ 95278 h 1104362"/>
                <a:gd name="connsiteX416" fmla="*/ 1258779 w 1860940"/>
                <a:gd name="connsiteY416" fmla="*/ 76679 h 1104362"/>
                <a:gd name="connsiteX417" fmla="*/ 1261808 w 1860940"/>
                <a:gd name="connsiteY417" fmla="*/ 59958 h 1104362"/>
                <a:gd name="connsiteX418" fmla="*/ 1264837 w 1860940"/>
                <a:gd name="connsiteY418" fmla="*/ 45179 h 1104362"/>
                <a:gd name="connsiteX419" fmla="*/ 1267866 w 1860940"/>
                <a:gd name="connsiteY419" fmla="*/ 32401 h 1104362"/>
                <a:gd name="connsiteX420" fmla="*/ 1270886 w 1860940"/>
                <a:gd name="connsiteY420" fmla="*/ 21674 h 1104362"/>
                <a:gd name="connsiteX421" fmla="*/ 1273914 w 1860940"/>
                <a:gd name="connsiteY421" fmla="*/ 13041 h 1104362"/>
                <a:gd name="connsiteX422" fmla="*/ 1276943 w 1860940"/>
                <a:gd name="connsiteY422" fmla="*/ 6535 h 1104362"/>
                <a:gd name="connsiteX423" fmla="*/ 1279963 w 1860940"/>
                <a:gd name="connsiteY423" fmla="*/ 2184 h 1104362"/>
                <a:gd name="connsiteX424" fmla="*/ 1282992 w 1860940"/>
                <a:gd name="connsiteY424" fmla="*/ 2 h 1104362"/>
                <a:gd name="connsiteX425" fmla="*/ 1286021 w 1860940"/>
                <a:gd name="connsiteY425" fmla="*/ 0 h 1104362"/>
                <a:gd name="connsiteX426" fmla="*/ 1289040 w 1860940"/>
                <a:gd name="connsiteY426" fmla="*/ 2177 h 1104362"/>
                <a:gd name="connsiteX427" fmla="*/ 1292069 w 1860940"/>
                <a:gd name="connsiteY427" fmla="*/ 6525 h 1104362"/>
                <a:gd name="connsiteX428" fmla="*/ 1295098 w 1860940"/>
                <a:gd name="connsiteY428" fmla="*/ 13025 h 1104362"/>
                <a:gd name="connsiteX429" fmla="*/ 1298117 w 1860940"/>
                <a:gd name="connsiteY429" fmla="*/ 21654 h 1104362"/>
                <a:gd name="connsiteX430" fmla="*/ 1301147 w 1860940"/>
                <a:gd name="connsiteY430" fmla="*/ 32377 h 1104362"/>
                <a:gd name="connsiteX431" fmla="*/ 1304175 w 1860940"/>
                <a:gd name="connsiteY431" fmla="*/ 45151 h 1104362"/>
                <a:gd name="connsiteX432" fmla="*/ 1307195 w 1860940"/>
                <a:gd name="connsiteY432" fmla="*/ 59927 h 1104362"/>
                <a:gd name="connsiteX433" fmla="*/ 1310224 w 1860940"/>
                <a:gd name="connsiteY433" fmla="*/ 76644 h 1104362"/>
                <a:gd name="connsiteX434" fmla="*/ 1313253 w 1860940"/>
                <a:gd name="connsiteY434" fmla="*/ 95239 h 1104362"/>
                <a:gd name="connsiteX435" fmla="*/ 1316282 w 1860940"/>
                <a:gd name="connsiteY435" fmla="*/ 115636 h 1104362"/>
                <a:gd name="connsiteX436" fmla="*/ 1319301 w 1860940"/>
                <a:gd name="connsiteY436" fmla="*/ 137756 h 1104362"/>
                <a:gd name="connsiteX437" fmla="*/ 1322330 w 1860940"/>
                <a:gd name="connsiteY437" fmla="*/ 161513 h 1104362"/>
                <a:gd name="connsiteX438" fmla="*/ 1325350 w 1860940"/>
                <a:gd name="connsiteY438" fmla="*/ 186811 h 1104362"/>
                <a:gd name="connsiteX439" fmla="*/ 1328378 w 1860940"/>
                <a:gd name="connsiteY439" fmla="*/ 213551 h 1104362"/>
                <a:gd name="connsiteX440" fmla="*/ 1331407 w 1860940"/>
                <a:gd name="connsiteY440" fmla="*/ 241627 h 1104362"/>
                <a:gd name="connsiteX441" fmla="*/ 1334436 w 1860940"/>
                <a:gd name="connsiteY441" fmla="*/ 270929 h 1104362"/>
                <a:gd name="connsiteX442" fmla="*/ 1337456 w 1860940"/>
                <a:gd name="connsiteY442" fmla="*/ 301341 h 1104362"/>
                <a:gd name="connsiteX443" fmla="*/ 1340485 w 1860940"/>
                <a:gd name="connsiteY443" fmla="*/ 332743 h 1104362"/>
                <a:gd name="connsiteX444" fmla="*/ 1343514 w 1860940"/>
                <a:gd name="connsiteY444" fmla="*/ 365010 h 1104362"/>
                <a:gd name="connsiteX445" fmla="*/ 1346533 w 1860940"/>
                <a:gd name="connsiteY445" fmla="*/ 398016 h 1104362"/>
                <a:gd name="connsiteX446" fmla="*/ 1349562 w 1860940"/>
                <a:gd name="connsiteY446" fmla="*/ 431631 h 1104362"/>
                <a:gd name="connsiteX447" fmla="*/ 1352591 w 1860940"/>
                <a:gd name="connsiteY447" fmla="*/ 465722 h 1104362"/>
                <a:gd name="connsiteX448" fmla="*/ 1355610 w 1860940"/>
                <a:gd name="connsiteY448" fmla="*/ 500154 h 1104362"/>
                <a:gd name="connsiteX449" fmla="*/ 1358639 w 1860940"/>
                <a:gd name="connsiteY449" fmla="*/ 534791 h 1104362"/>
                <a:gd name="connsiteX450" fmla="*/ 1361668 w 1860940"/>
                <a:gd name="connsiteY450" fmla="*/ 569497 h 1104362"/>
                <a:gd name="connsiteX451" fmla="*/ 1364688 w 1860940"/>
                <a:gd name="connsiteY451" fmla="*/ 604134 h 1104362"/>
                <a:gd name="connsiteX452" fmla="*/ 1367717 w 1860940"/>
                <a:gd name="connsiteY452" fmla="*/ 638567 h 1104362"/>
                <a:gd name="connsiteX453" fmla="*/ 1370746 w 1860940"/>
                <a:gd name="connsiteY453" fmla="*/ 672658 h 1104362"/>
                <a:gd name="connsiteX454" fmla="*/ 1373775 w 1860940"/>
                <a:gd name="connsiteY454" fmla="*/ 706274 h 1104362"/>
                <a:gd name="connsiteX455" fmla="*/ 1376794 w 1860940"/>
                <a:gd name="connsiteY455" fmla="*/ 739278 h 1104362"/>
                <a:gd name="connsiteX456" fmla="*/ 1379823 w 1860940"/>
                <a:gd name="connsiteY456" fmla="*/ 771549 h 1104362"/>
                <a:gd name="connsiteX457" fmla="*/ 1382852 w 1860940"/>
                <a:gd name="connsiteY457" fmla="*/ 802953 h 1104362"/>
                <a:gd name="connsiteX458" fmla="*/ 1385871 w 1860940"/>
                <a:gd name="connsiteY458" fmla="*/ 833366 h 1104362"/>
                <a:gd name="connsiteX459" fmla="*/ 1388900 w 1860940"/>
                <a:gd name="connsiteY459" fmla="*/ 862675 h 1104362"/>
                <a:gd name="connsiteX460" fmla="*/ 1391929 w 1860940"/>
                <a:gd name="connsiteY460" fmla="*/ 890754 h 1104362"/>
                <a:gd name="connsiteX461" fmla="*/ 1394949 w 1860940"/>
                <a:gd name="connsiteY461" fmla="*/ 917491 h 1104362"/>
                <a:gd name="connsiteX462" fmla="*/ 1397978 w 1860940"/>
                <a:gd name="connsiteY462" fmla="*/ 942799 h 1104362"/>
                <a:gd name="connsiteX463" fmla="*/ 1401007 w 1860940"/>
                <a:gd name="connsiteY463" fmla="*/ 966554 h 1104362"/>
                <a:gd name="connsiteX464" fmla="*/ 1404026 w 1860940"/>
                <a:gd name="connsiteY464" fmla="*/ 988681 h 1104362"/>
                <a:gd name="connsiteX465" fmla="*/ 1407055 w 1860940"/>
                <a:gd name="connsiteY465" fmla="*/ 1009083 h 1104362"/>
                <a:gd name="connsiteX466" fmla="*/ 1410084 w 1860940"/>
                <a:gd name="connsiteY466" fmla="*/ 1027676 h 1104362"/>
                <a:gd name="connsiteX467" fmla="*/ 1413103 w 1860940"/>
                <a:gd name="connsiteY467" fmla="*/ 1044402 h 1104362"/>
                <a:gd name="connsiteX468" fmla="*/ 1416132 w 1860940"/>
                <a:gd name="connsiteY468" fmla="*/ 1059175 h 1104362"/>
                <a:gd name="connsiteX469" fmla="*/ 1419161 w 1860940"/>
                <a:gd name="connsiteY469" fmla="*/ 1071958 h 1104362"/>
                <a:gd name="connsiteX470" fmla="*/ 1422181 w 1860940"/>
                <a:gd name="connsiteY470" fmla="*/ 1082683 h 1104362"/>
                <a:gd name="connsiteX471" fmla="*/ 1425210 w 1860940"/>
                <a:gd name="connsiteY471" fmla="*/ 1091313 h 1104362"/>
                <a:gd name="connsiteX472" fmla="*/ 1428239 w 1860940"/>
                <a:gd name="connsiteY472" fmla="*/ 1097818 h 1104362"/>
                <a:gd name="connsiteX473" fmla="*/ 1431258 w 1860940"/>
                <a:gd name="connsiteY473" fmla="*/ 1102171 h 1104362"/>
                <a:gd name="connsiteX474" fmla="*/ 1434287 w 1860940"/>
                <a:gd name="connsiteY474" fmla="*/ 1104352 h 1104362"/>
                <a:gd name="connsiteX475" fmla="*/ 1437316 w 1860940"/>
                <a:gd name="connsiteY475" fmla="*/ 1104362 h 1104362"/>
                <a:gd name="connsiteX476" fmla="*/ 1440345 w 1860940"/>
                <a:gd name="connsiteY476" fmla="*/ 1102181 h 1104362"/>
                <a:gd name="connsiteX477" fmla="*/ 1443364 w 1860940"/>
                <a:gd name="connsiteY477" fmla="*/ 1097837 h 1104362"/>
                <a:gd name="connsiteX478" fmla="*/ 1446393 w 1860940"/>
                <a:gd name="connsiteY478" fmla="*/ 1091332 h 1104362"/>
                <a:gd name="connsiteX479" fmla="*/ 1449422 w 1860940"/>
                <a:gd name="connsiteY479" fmla="*/ 1082702 h 1104362"/>
                <a:gd name="connsiteX480" fmla="*/ 1452441 w 1860940"/>
                <a:gd name="connsiteY480" fmla="*/ 1071977 h 1104362"/>
                <a:gd name="connsiteX481" fmla="*/ 1455471 w 1860940"/>
                <a:gd name="connsiteY481" fmla="*/ 1059204 h 1104362"/>
                <a:gd name="connsiteX482" fmla="*/ 1458499 w 1860940"/>
                <a:gd name="connsiteY482" fmla="*/ 1044431 h 1104362"/>
                <a:gd name="connsiteX483" fmla="*/ 1461519 w 1860940"/>
                <a:gd name="connsiteY483" fmla="*/ 1027714 h 1104362"/>
                <a:gd name="connsiteX484" fmla="*/ 1464548 w 1860940"/>
                <a:gd name="connsiteY484" fmla="*/ 1009121 h 1104362"/>
                <a:gd name="connsiteX485" fmla="*/ 1467577 w 1860940"/>
                <a:gd name="connsiteY485" fmla="*/ 988719 h 1104362"/>
                <a:gd name="connsiteX486" fmla="*/ 1470596 w 1860940"/>
                <a:gd name="connsiteY486" fmla="*/ 966602 h 1104362"/>
                <a:gd name="connsiteX487" fmla="*/ 1473625 w 1860940"/>
                <a:gd name="connsiteY487" fmla="*/ 942846 h 1104362"/>
                <a:gd name="connsiteX488" fmla="*/ 1476654 w 1860940"/>
                <a:gd name="connsiteY488" fmla="*/ 917548 h 1104362"/>
                <a:gd name="connsiteX489" fmla="*/ 1479674 w 1860940"/>
                <a:gd name="connsiteY489" fmla="*/ 890802 h 1104362"/>
                <a:gd name="connsiteX490" fmla="*/ 1482702 w 1860940"/>
                <a:gd name="connsiteY490" fmla="*/ 862732 h 1104362"/>
                <a:gd name="connsiteX491" fmla="*/ 1485731 w 1860940"/>
                <a:gd name="connsiteY491" fmla="*/ 833433 h 1104362"/>
                <a:gd name="connsiteX492" fmla="*/ 1488751 w 1860940"/>
                <a:gd name="connsiteY492" fmla="*/ 803019 h 1104362"/>
                <a:gd name="connsiteX493" fmla="*/ 1491780 w 1860940"/>
                <a:gd name="connsiteY493" fmla="*/ 771616 h 1104362"/>
                <a:gd name="connsiteX494" fmla="*/ 1494809 w 1860940"/>
                <a:gd name="connsiteY494" fmla="*/ 739345 h 1104362"/>
                <a:gd name="connsiteX495" fmla="*/ 1497828 w 1860940"/>
                <a:gd name="connsiteY495" fmla="*/ 706341 h 1104362"/>
                <a:gd name="connsiteX496" fmla="*/ 1500857 w 1860940"/>
                <a:gd name="connsiteY496" fmla="*/ 672726 h 1104362"/>
                <a:gd name="connsiteX497" fmla="*/ 1503886 w 1860940"/>
                <a:gd name="connsiteY497" fmla="*/ 638635 h 1104362"/>
                <a:gd name="connsiteX498" fmla="*/ 1506905 w 1860940"/>
                <a:gd name="connsiteY498" fmla="*/ 604203 h 1104362"/>
                <a:gd name="connsiteX499" fmla="*/ 1509934 w 1860940"/>
                <a:gd name="connsiteY499" fmla="*/ 569566 h 1104362"/>
                <a:gd name="connsiteX500" fmla="*/ 1512963 w 1860940"/>
                <a:gd name="connsiteY500" fmla="*/ 534860 h 1104362"/>
                <a:gd name="connsiteX501" fmla="*/ 1515992 w 1860940"/>
                <a:gd name="connsiteY501" fmla="*/ 500223 h 1104362"/>
                <a:gd name="connsiteX502" fmla="*/ 1519012 w 1860940"/>
                <a:gd name="connsiteY502" fmla="*/ 465791 h 1104362"/>
                <a:gd name="connsiteX503" fmla="*/ 1522041 w 1860940"/>
                <a:gd name="connsiteY503" fmla="*/ 431699 h 1104362"/>
                <a:gd name="connsiteX504" fmla="*/ 1525070 w 1860940"/>
                <a:gd name="connsiteY504" fmla="*/ 398083 h 1104362"/>
                <a:gd name="connsiteX505" fmla="*/ 1528089 w 1860940"/>
                <a:gd name="connsiteY505" fmla="*/ 365075 h 1104362"/>
                <a:gd name="connsiteX506" fmla="*/ 1531118 w 1860940"/>
                <a:gd name="connsiteY506" fmla="*/ 332806 h 1104362"/>
                <a:gd name="connsiteX507" fmla="*/ 1534147 w 1860940"/>
                <a:gd name="connsiteY507" fmla="*/ 301402 h 1104362"/>
                <a:gd name="connsiteX508" fmla="*/ 1537166 w 1860940"/>
                <a:gd name="connsiteY508" fmla="*/ 270988 h 1104362"/>
                <a:gd name="connsiteX509" fmla="*/ 1540195 w 1860940"/>
                <a:gd name="connsiteY509" fmla="*/ 241685 h 1104362"/>
                <a:gd name="connsiteX510" fmla="*/ 1543224 w 1860940"/>
                <a:gd name="connsiteY510" fmla="*/ 213606 h 1104362"/>
                <a:gd name="connsiteX511" fmla="*/ 1546244 w 1860940"/>
                <a:gd name="connsiteY511" fmla="*/ 186862 h 1104362"/>
                <a:gd name="connsiteX512" fmla="*/ 1549273 w 1860940"/>
                <a:gd name="connsiteY512" fmla="*/ 161562 h 1104362"/>
                <a:gd name="connsiteX513" fmla="*/ 1552302 w 1860940"/>
                <a:gd name="connsiteY513" fmla="*/ 137803 h 1104362"/>
                <a:gd name="connsiteX514" fmla="*/ 1555321 w 1860940"/>
                <a:gd name="connsiteY514" fmla="*/ 115679 h 1104362"/>
                <a:gd name="connsiteX515" fmla="*/ 1558350 w 1860940"/>
                <a:gd name="connsiteY515" fmla="*/ 95278 h 1104362"/>
                <a:gd name="connsiteX516" fmla="*/ 1561379 w 1860940"/>
                <a:gd name="connsiteY516" fmla="*/ 76679 h 1104362"/>
                <a:gd name="connsiteX517" fmla="*/ 1564398 w 1860940"/>
                <a:gd name="connsiteY517" fmla="*/ 59958 h 1104362"/>
                <a:gd name="connsiteX518" fmla="*/ 1567427 w 1860940"/>
                <a:gd name="connsiteY518" fmla="*/ 45179 h 1104362"/>
                <a:gd name="connsiteX519" fmla="*/ 1570456 w 1860940"/>
                <a:gd name="connsiteY519" fmla="*/ 32401 h 1104362"/>
                <a:gd name="connsiteX520" fmla="*/ 1573476 w 1860940"/>
                <a:gd name="connsiteY520" fmla="*/ 21674 h 1104362"/>
                <a:gd name="connsiteX521" fmla="*/ 1576505 w 1860940"/>
                <a:gd name="connsiteY521" fmla="*/ 13041 h 1104362"/>
                <a:gd name="connsiteX522" fmla="*/ 1579534 w 1860940"/>
                <a:gd name="connsiteY522" fmla="*/ 6535 h 1104362"/>
                <a:gd name="connsiteX523" fmla="*/ 1582553 w 1860940"/>
                <a:gd name="connsiteY523" fmla="*/ 2184 h 1104362"/>
                <a:gd name="connsiteX524" fmla="*/ 1585582 w 1860940"/>
                <a:gd name="connsiteY524" fmla="*/ 2 h 1104362"/>
                <a:gd name="connsiteX525" fmla="*/ 1588611 w 1860940"/>
                <a:gd name="connsiteY525" fmla="*/ 0 h 1104362"/>
                <a:gd name="connsiteX526" fmla="*/ 1591640 w 1860940"/>
                <a:gd name="connsiteY526" fmla="*/ 2177 h 1104362"/>
                <a:gd name="connsiteX527" fmla="*/ 1594659 w 1860940"/>
                <a:gd name="connsiteY527" fmla="*/ 6525 h 1104362"/>
                <a:gd name="connsiteX528" fmla="*/ 1597688 w 1860940"/>
                <a:gd name="connsiteY528" fmla="*/ 13025 h 1104362"/>
                <a:gd name="connsiteX529" fmla="*/ 1600717 w 1860940"/>
                <a:gd name="connsiteY529" fmla="*/ 21654 h 1104362"/>
                <a:gd name="connsiteX530" fmla="*/ 1603737 w 1860940"/>
                <a:gd name="connsiteY530" fmla="*/ 32377 h 1104362"/>
                <a:gd name="connsiteX531" fmla="*/ 1606766 w 1860940"/>
                <a:gd name="connsiteY531" fmla="*/ 45151 h 1104362"/>
                <a:gd name="connsiteX532" fmla="*/ 1609795 w 1860940"/>
                <a:gd name="connsiteY532" fmla="*/ 59927 h 1104362"/>
                <a:gd name="connsiteX533" fmla="*/ 1612814 w 1860940"/>
                <a:gd name="connsiteY533" fmla="*/ 76644 h 1104362"/>
                <a:gd name="connsiteX534" fmla="*/ 1615843 w 1860940"/>
                <a:gd name="connsiteY534" fmla="*/ 95239 h 1104362"/>
                <a:gd name="connsiteX535" fmla="*/ 1618872 w 1860940"/>
                <a:gd name="connsiteY535" fmla="*/ 115636 h 1104362"/>
                <a:gd name="connsiteX536" fmla="*/ 1621891 w 1860940"/>
                <a:gd name="connsiteY536" fmla="*/ 137756 h 1104362"/>
                <a:gd name="connsiteX537" fmla="*/ 1624920 w 1860940"/>
                <a:gd name="connsiteY537" fmla="*/ 161513 h 1104362"/>
                <a:gd name="connsiteX538" fmla="*/ 1627949 w 1860940"/>
                <a:gd name="connsiteY538" fmla="*/ 186811 h 1104362"/>
                <a:gd name="connsiteX539" fmla="*/ 1630969 w 1860940"/>
                <a:gd name="connsiteY539" fmla="*/ 213551 h 1104362"/>
                <a:gd name="connsiteX540" fmla="*/ 1633998 w 1860940"/>
                <a:gd name="connsiteY540" fmla="*/ 241627 h 1104362"/>
                <a:gd name="connsiteX541" fmla="*/ 1637027 w 1860940"/>
                <a:gd name="connsiteY541" fmla="*/ 270929 h 1104362"/>
                <a:gd name="connsiteX542" fmla="*/ 1640046 w 1860940"/>
                <a:gd name="connsiteY542" fmla="*/ 301341 h 1104362"/>
                <a:gd name="connsiteX543" fmla="*/ 1643075 w 1860940"/>
                <a:gd name="connsiteY543" fmla="*/ 332743 h 1104362"/>
                <a:gd name="connsiteX544" fmla="*/ 1646104 w 1860940"/>
                <a:gd name="connsiteY544" fmla="*/ 365010 h 1104362"/>
                <a:gd name="connsiteX545" fmla="*/ 1649123 w 1860940"/>
                <a:gd name="connsiteY545" fmla="*/ 398016 h 1104362"/>
                <a:gd name="connsiteX546" fmla="*/ 1652152 w 1860940"/>
                <a:gd name="connsiteY546" fmla="*/ 431631 h 1104362"/>
                <a:gd name="connsiteX547" fmla="*/ 1655181 w 1860940"/>
                <a:gd name="connsiteY547" fmla="*/ 465722 h 1104362"/>
                <a:gd name="connsiteX548" fmla="*/ 1658210 w 1860940"/>
                <a:gd name="connsiteY548" fmla="*/ 500154 h 1104362"/>
                <a:gd name="connsiteX549" fmla="*/ 1661230 w 1860940"/>
                <a:gd name="connsiteY549" fmla="*/ 534791 h 1104362"/>
                <a:gd name="connsiteX550" fmla="*/ 1664259 w 1860940"/>
                <a:gd name="connsiteY550" fmla="*/ 569497 h 1104362"/>
                <a:gd name="connsiteX551" fmla="*/ 1667287 w 1860940"/>
                <a:gd name="connsiteY551" fmla="*/ 604134 h 1104362"/>
                <a:gd name="connsiteX552" fmla="*/ 1670307 w 1860940"/>
                <a:gd name="connsiteY552" fmla="*/ 638567 h 1104362"/>
                <a:gd name="connsiteX553" fmla="*/ 1673336 w 1860940"/>
                <a:gd name="connsiteY553" fmla="*/ 672658 h 1104362"/>
                <a:gd name="connsiteX554" fmla="*/ 1676365 w 1860940"/>
                <a:gd name="connsiteY554" fmla="*/ 706274 h 1104362"/>
                <a:gd name="connsiteX555" fmla="*/ 1679384 w 1860940"/>
                <a:gd name="connsiteY555" fmla="*/ 739278 h 1104362"/>
                <a:gd name="connsiteX556" fmla="*/ 1682413 w 1860940"/>
                <a:gd name="connsiteY556" fmla="*/ 771549 h 1104362"/>
                <a:gd name="connsiteX557" fmla="*/ 1685442 w 1860940"/>
                <a:gd name="connsiteY557" fmla="*/ 802953 h 1104362"/>
                <a:gd name="connsiteX558" fmla="*/ 1688462 w 1860940"/>
                <a:gd name="connsiteY558" fmla="*/ 833366 h 1104362"/>
                <a:gd name="connsiteX559" fmla="*/ 1691490 w 1860940"/>
                <a:gd name="connsiteY559" fmla="*/ 862675 h 1104362"/>
                <a:gd name="connsiteX560" fmla="*/ 1694519 w 1860940"/>
                <a:gd name="connsiteY560" fmla="*/ 890754 h 1104362"/>
                <a:gd name="connsiteX561" fmla="*/ 1697548 w 1860940"/>
                <a:gd name="connsiteY561" fmla="*/ 917491 h 1104362"/>
                <a:gd name="connsiteX562" fmla="*/ 1700568 w 1860940"/>
                <a:gd name="connsiteY562" fmla="*/ 942799 h 1104362"/>
                <a:gd name="connsiteX563" fmla="*/ 1703597 w 1860940"/>
                <a:gd name="connsiteY563" fmla="*/ 966554 h 1104362"/>
                <a:gd name="connsiteX564" fmla="*/ 1706616 w 1860940"/>
                <a:gd name="connsiteY564" fmla="*/ 988681 h 1104362"/>
                <a:gd name="connsiteX565" fmla="*/ 1709645 w 1860940"/>
                <a:gd name="connsiteY565" fmla="*/ 1009083 h 1104362"/>
                <a:gd name="connsiteX566" fmla="*/ 1712674 w 1860940"/>
                <a:gd name="connsiteY566" fmla="*/ 1027676 h 1104362"/>
                <a:gd name="connsiteX567" fmla="*/ 1715703 w 1860940"/>
                <a:gd name="connsiteY567" fmla="*/ 1044402 h 1104362"/>
                <a:gd name="connsiteX568" fmla="*/ 1718722 w 1860940"/>
                <a:gd name="connsiteY568" fmla="*/ 1059175 h 1104362"/>
                <a:gd name="connsiteX569" fmla="*/ 1721751 w 1860940"/>
                <a:gd name="connsiteY569" fmla="*/ 1071958 h 1104362"/>
                <a:gd name="connsiteX570" fmla="*/ 1724780 w 1860940"/>
                <a:gd name="connsiteY570" fmla="*/ 1082683 h 1104362"/>
                <a:gd name="connsiteX571" fmla="*/ 1727800 w 1860940"/>
                <a:gd name="connsiteY571" fmla="*/ 1091313 h 1104362"/>
                <a:gd name="connsiteX572" fmla="*/ 1730829 w 1860940"/>
                <a:gd name="connsiteY572" fmla="*/ 1097818 h 1104362"/>
                <a:gd name="connsiteX573" fmla="*/ 1733858 w 1860940"/>
                <a:gd name="connsiteY573" fmla="*/ 1102171 h 1104362"/>
                <a:gd name="connsiteX574" fmla="*/ 1736877 w 1860940"/>
                <a:gd name="connsiteY574" fmla="*/ 1104352 h 1104362"/>
                <a:gd name="connsiteX575" fmla="*/ 1739906 w 1860940"/>
                <a:gd name="connsiteY575" fmla="*/ 1104362 h 1104362"/>
                <a:gd name="connsiteX576" fmla="*/ 1742935 w 1860940"/>
                <a:gd name="connsiteY576" fmla="*/ 1102181 h 1104362"/>
                <a:gd name="connsiteX577" fmla="*/ 1745954 w 1860940"/>
                <a:gd name="connsiteY577" fmla="*/ 1097837 h 1104362"/>
                <a:gd name="connsiteX578" fmla="*/ 1748983 w 1860940"/>
                <a:gd name="connsiteY578" fmla="*/ 1091332 h 1104362"/>
                <a:gd name="connsiteX579" fmla="*/ 1752012 w 1860940"/>
                <a:gd name="connsiteY579" fmla="*/ 1082702 h 1104362"/>
                <a:gd name="connsiteX580" fmla="*/ 1755032 w 1860940"/>
                <a:gd name="connsiteY580" fmla="*/ 1071977 h 1104362"/>
                <a:gd name="connsiteX581" fmla="*/ 1758061 w 1860940"/>
                <a:gd name="connsiteY581" fmla="*/ 1059204 h 1104362"/>
                <a:gd name="connsiteX582" fmla="*/ 1761090 w 1860940"/>
                <a:gd name="connsiteY582" fmla="*/ 1044431 h 1104362"/>
                <a:gd name="connsiteX583" fmla="*/ 1764119 w 1860940"/>
                <a:gd name="connsiteY583" fmla="*/ 1027714 h 1104362"/>
                <a:gd name="connsiteX584" fmla="*/ 1767138 w 1860940"/>
                <a:gd name="connsiteY584" fmla="*/ 1009121 h 1104362"/>
                <a:gd name="connsiteX585" fmla="*/ 1770167 w 1860940"/>
                <a:gd name="connsiteY585" fmla="*/ 988719 h 1104362"/>
                <a:gd name="connsiteX586" fmla="*/ 1773196 w 1860940"/>
                <a:gd name="connsiteY586" fmla="*/ 966602 h 1104362"/>
                <a:gd name="connsiteX587" fmla="*/ 1776215 w 1860940"/>
                <a:gd name="connsiteY587" fmla="*/ 942846 h 1104362"/>
                <a:gd name="connsiteX588" fmla="*/ 1779244 w 1860940"/>
                <a:gd name="connsiteY588" fmla="*/ 917548 h 1104362"/>
                <a:gd name="connsiteX589" fmla="*/ 1782273 w 1860940"/>
                <a:gd name="connsiteY589" fmla="*/ 890802 h 1104362"/>
                <a:gd name="connsiteX590" fmla="*/ 1785293 w 1860940"/>
                <a:gd name="connsiteY590" fmla="*/ 862732 h 1104362"/>
                <a:gd name="connsiteX591" fmla="*/ 1788322 w 1860940"/>
                <a:gd name="connsiteY591" fmla="*/ 833433 h 1104362"/>
                <a:gd name="connsiteX592" fmla="*/ 1791351 w 1860940"/>
                <a:gd name="connsiteY592" fmla="*/ 803019 h 1104362"/>
                <a:gd name="connsiteX593" fmla="*/ 1794370 w 1860940"/>
                <a:gd name="connsiteY593" fmla="*/ 771616 h 1104362"/>
                <a:gd name="connsiteX594" fmla="*/ 1797399 w 1860940"/>
                <a:gd name="connsiteY594" fmla="*/ 739345 h 1104362"/>
                <a:gd name="connsiteX595" fmla="*/ 1800428 w 1860940"/>
                <a:gd name="connsiteY595" fmla="*/ 706341 h 1104362"/>
                <a:gd name="connsiteX596" fmla="*/ 1803447 w 1860940"/>
                <a:gd name="connsiteY596" fmla="*/ 672726 h 1104362"/>
                <a:gd name="connsiteX597" fmla="*/ 1806476 w 1860940"/>
                <a:gd name="connsiteY597" fmla="*/ 638635 h 1104362"/>
                <a:gd name="connsiteX598" fmla="*/ 1809505 w 1860940"/>
                <a:gd name="connsiteY598" fmla="*/ 604203 h 1104362"/>
                <a:gd name="connsiteX599" fmla="*/ 1812525 w 1860940"/>
                <a:gd name="connsiteY599" fmla="*/ 569566 h 1104362"/>
                <a:gd name="connsiteX600" fmla="*/ 1815554 w 1860940"/>
                <a:gd name="connsiteY600" fmla="*/ 534860 h 1104362"/>
                <a:gd name="connsiteX601" fmla="*/ 1818583 w 1860940"/>
                <a:gd name="connsiteY601" fmla="*/ 500223 h 1104362"/>
                <a:gd name="connsiteX602" fmla="*/ 1821602 w 1860940"/>
                <a:gd name="connsiteY602" fmla="*/ 465791 h 1104362"/>
                <a:gd name="connsiteX603" fmla="*/ 1824631 w 1860940"/>
                <a:gd name="connsiteY603" fmla="*/ 431699 h 1104362"/>
                <a:gd name="connsiteX604" fmla="*/ 1827660 w 1860940"/>
                <a:gd name="connsiteY604" fmla="*/ 398083 h 1104362"/>
                <a:gd name="connsiteX605" fmla="*/ 1830689 w 1860940"/>
                <a:gd name="connsiteY605" fmla="*/ 365075 h 1104362"/>
                <a:gd name="connsiteX606" fmla="*/ 1833708 w 1860940"/>
                <a:gd name="connsiteY606" fmla="*/ 332806 h 1104362"/>
                <a:gd name="connsiteX607" fmla="*/ 1836737 w 1860940"/>
                <a:gd name="connsiteY607" fmla="*/ 301402 h 1104362"/>
                <a:gd name="connsiteX608" fmla="*/ 1839766 w 1860940"/>
                <a:gd name="connsiteY608" fmla="*/ 270988 h 1104362"/>
                <a:gd name="connsiteX609" fmla="*/ 1842786 w 1860940"/>
                <a:gd name="connsiteY609" fmla="*/ 241685 h 1104362"/>
                <a:gd name="connsiteX610" fmla="*/ 1845815 w 1860940"/>
                <a:gd name="connsiteY610" fmla="*/ 213606 h 1104362"/>
                <a:gd name="connsiteX611" fmla="*/ 1848843 w 1860940"/>
                <a:gd name="connsiteY611" fmla="*/ 186862 h 1104362"/>
                <a:gd name="connsiteX612" fmla="*/ 1851863 w 1860940"/>
                <a:gd name="connsiteY612" fmla="*/ 161562 h 1104362"/>
                <a:gd name="connsiteX613" fmla="*/ 1854892 w 1860940"/>
                <a:gd name="connsiteY613" fmla="*/ 137803 h 1104362"/>
                <a:gd name="connsiteX614" fmla="*/ 1857921 w 1860940"/>
                <a:gd name="connsiteY614" fmla="*/ 115679 h 1104362"/>
                <a:gd name="connsiteX615" fmla="*/ 1860940 w 1860940"/>
                <a:gd name="connsiteY615" fmla="*/ 95278 h 1104362"/>
                <a:gd name="connsiteX0" fmla="*/ 0 w 1857921"/>
                <a:gd name="connsiteY0" fmla="*/ 552179 h 1104362"/>
                <a:gd name="connsiteX1" fmla="*/ 3026 w 1857921"/>
                <a:gd name="connsiteY1" fmla="*/ 552179 h 1104362"/>
                <a:gd name="connsiteX2" fmla="*/ 6051 w 1857921"/>
                <a:gd name="connsiteY2" fmla="*/ 552179 h 1104362"/>
                <a:gd name="connsiteX3" fmla="*/ 9077 w 1857921"/>
                <a:gd name="connsiteY3" fmla="*/ 552179 h 1104362"/>
                <a:gd name="connsiteX4" fmla="*/ 12103 w 1857921"/>
                <a:gd name="connsiteY4" fmla="*/ 552179 h 1104362"/>
                <a:gd name="connsiteX5" fmla="*/ 15129 w 1857921"/>
                <a:gd name="connsiteY5" fmla="*/ 552179 h 1104362"/>
                <a:gd name="connsiteX6" fmla="*/ 18156 w 1857921"/>
                <a:gd name="connsiteY6" fmla="*/ 552179 h 1104362"/>
                <a:gd name="connsiteX7" fmla="*/ 21182 w 1857921"/>
                <a:gd name="connsiteY7" fmla="*/ 552179 h 1104362"/>
                <a:gd name="connsiteX8" fmla="*/ 24207 w 1857921"/>
                <a:gd name="connsiteY8" fmla="*/ 552179 h 1104362"/>
                <a:gd name="connsiteX9" fmla="*/ 27233 w 1857921"/>
                <a:gd name="connsiteY9" fmla="*/ 552179 h 1104362"/>
                <a:gd name="connsiteX10" fmla="*/ 30259 w 1857921"/>
                <a:gd name="connsiteY10" fmla="*/ 552179 h 1104362"/>
                <a:gd name="connsiteX11" fmla="*/ 33285 w 1857921"/>
                <a:gd name="connsiteY11" fmla="*/ 552179 h 1104362"/>
                <a:gd name="connsiteX12" fmla="*/ 36311 w 1857921"/>
                <a:gd name="connsiteY12" fmla="*/ 552179 h 1104362"/>
                <a:gd name="connsiteX13" fmla="*/ 39337 w 1857921"/>
                <a:gd name="connsiteY13" fmla="*/ 552179 h 1104362"/>
                <a:gd name="connsiteX14" fmla="*/ 42362 w 1857921"/>
                <a:gd name="connsiteY14" fmla="*/ 552179 h 1104362"/>
                <a:gd name="connsiteX15" fmla="*/ 45389 w 1857921"/>
                <a:gd name="connsiteY15" fmla="*/ 552179 h 1104362"/>
                <a:gd name="connsiteX16" fmla="*/ 48415 w 1857921"/>
                <a:gd name="connsiteY16" fmla="*/ 552179 h 1104362"/>
                <a:gd name="connsiteX17" fmla="*/ 51441 w 1857921"/>
                <a:gd name="connsiteY17" fmla="*/ 552179 h 1104362"/>
                <a:gd name="connsiteX18" fmla="*/ 54467 w 1857921"/>
                <a:gd name="connsiteY18" fmla="*/ 552179 h 1104362"/>
                <a:gd name="connsiteX19" fmla="*/ 57492 w 1857921"/>
                <a:gd name="connsiteY19" fmla="*/ 552179 h 1104362"/>
                <a:gd name="connsiteX20" fmla="*/ 60518 w 1857921"/>
                <a:gd name="connsiteY20" fmla="*/ 552179 h 1104362"/>
                <a:gd name="connsiteX21" fmla="*/ 63544 w 1857921"/>
                <a:gd name="connsiteY21" fmla="*/ 552179 h 1104362"/>
                <a:gd name="connsiteX22" fmla="*/ 66570 w 1857921"/>
                <a:gd name="connsiteY22" fmla="*/ 552179 h 1104362"/>
                <a:gd name="connsiteX23" fmla="*/ 69596 w 1857921"/>
                <a:gd name="connsiteY23" fmla="*/ 552179 h 1104362"/>
                <a:gd name="connsiteX24" fmla="*/ 72622 w 1857921"/>
                <a:gd name="connsiteY24" fmla="*/ 552179 h 1104362"/>
                <a:gd name="connsiteX25" fmla="*/ 75648 w 1857921"/>
                <a:gd name="connsiteY25" fmla="*/ 552179 h 1104362"/>
                <a:gd name="connsiteX26" fmla="*/ 78674 w 1857921"/>
                <a:gd name="connsiteY26" fmla="*/ 552179 h 1104362"/>
                <a:gd name="connsiteX27" fmla="*/ 81700 w 1857921"/>
                <a:gd name="connsiteY27" fmla="*/ 552179 h 1104362"/>
                <a:gd name="connsiteX28" fmla="*/ 84726 w 1857921"/>
                <a:gd name="connsiteY28" fmla="*/ 552179 h 1104362"/>
                <a:gd name="connsiteX29" fmla="*/ 87752 w 1857921"/>
                <a:gd name="connsiteY29" fmla="*/ 552179 h 1104362"/>
                <a:gd name="connsiteX30" fmla="*/ 90778 w 1857921"/>
                <a:gd name="connsiteY30" fmla="*/ 552179 h 1104362"/>
                <a:gd name="connsiteX31" fmla="*/ 93803 w 1857921"/>
                <a:gd name="connsiteY31" fmla="*/ 552179 h 1104362"/>
                <a:gd name="connsiteX32" fmla="*/ 96829 w 1857921"/>
                <a:gd name="connsiteY32" fmla="*/ 552179 h 1104362"/>
                <a:gd name="connsiteX33" fmla="*/ 99855 w 1857921"/>
                <a:gd name="connsiteY33" fmla="*/ 552179 h 1104362"/>
                <a:gd name="connsiteX34" fmla="*/ 102881 w 1857921"/>
                <a:gd name="connsiteY34" fmla="*/ 552179 h 1104362"/>
                <a:gd name="connsiteX35" fmla="*/ 105907 w 1857921"/>
                <a:gd name="connsiteY35" fmla="*/ 552179 h 1104362"/>
                <a:gd name="connsiteX36" fmla="*/ 108933 w 1857921"/>
                <a:gd name="connsiteY36" fmla="*/ 552179 h 1104362"/>
                <a:gd name="connsiteX37" fmla="*/ 111959 w 1857921"/>
                <a:gd name="connsiteY37" fmla="*/ 552179 h 1104362"/>
                <a:gd name="connsiteX38" fmla="*/ 114985 w 1857921"/>
                <a:gd name="connsiteY38" fmla="*/ 552179 h 1104362"/>
                <a:gd name="connsiteX39" fmla="*/ 118011 w 1857921"/>
                <a:gd name="connsiteY39" fmla="*/ 552179 h 1104362"/>
                <a:gd name="connsiteX40" fmla="*/ 121037 w 1857921"/>
                <a:gd name="connsiteY40" fmla="*/ 552179 h 1104362"/>
                <a:gd name="connsiteX41" fmla="*/ 124063 w 1857921"/>
                <a:gd name="connsiteY41" fmla="*/ 552179 h 1104362"/>
                <a:gd name="connsiteX42" fmla="*/ 127088 w 1857921"/>
                <a:gd name="connsiteY42" fmla="*/ 552179 h 1104362"/>
                <a:gd name="connsiteX43" fmla="*/ 130114 w 1857921"/>
                <a:gd name="connsiteY43" fmla="*/ 552179 h 1104362"/>
                <a:gd name="connsiteX44" fmla="*/ 133140 w 1857921"/>
                <a:gd name="connsiteY44" fmla="*/ 552179 h 1104362"/>
                <a:gd name="connsiteX45" fmla="*/ 136167 w 1857921"/>
                <a:gd name="connsiteY45" fmla="*/ 552179 h 1104362"/>
                <a:gd name="connsiteX46" fmla="*/ 139193 w 1857921"/>
                <a:gd name="connsiteY46" fmla="*/ 552179 h 1104362"/>
                <a:gd name="connsiteX47" fmla="*/ 142218 w 1857921"/>
                <a:gd name="connsiteY47" fmla="*/ 552179 h 1104362"/>
                <a:gd name="connsiteX48" fmla="*/ 145244 w 1857921"/>
                <a:gd name="connsiteY48" fmla="*/ 552179 h 1104362"/>
                <a:gd name="connsiteX49" fmla="*/ 148270 w 1857921"/>
                <a:gd name="connsiteY49" fmla="*/ 552179 h 1104362"/>
                <a:gd name="connsiteX50" fmla="*/ 151296 w 1857921"/>
                <a:gd name="connsiteY50" fmla="*/ 552179 h 1104362"/>
                <a:gd name="connsiteX51" fmla="*/ 154322 w 1857921"/>
                <a:gd name="connsiteY51" fmla="*/ 552179 h 1104362"/>
                <a:gd name="connsiteX52" fmla="*/ 157348 w 1857921"/>
                <a:gd name="connsiteY52" fmla="*/ 552179 h 1104362"/>
                <a:gd name="connsiteX53" fmla="*/ 160373 w 1857921"/>
                <a:gd name="connsiteY53" fmla="*/ 552179 h 1104362"/>
                <a:gd name="connsiteX54" fmla="*/ 163399 w 1857921"/>
                <a:gd name="connsiteY54" fmla="*/ 552179 h 1104362"/>
                <a:gd name="connsiteX55" fmla="*/ 166426 w 1857921"/>
                <a:gd name="connsiteY55" fmla="*/ 552179 h 1104362"/>
                <a:gd name="connsiteX56" fmla="*/ 169452 w 1857921"/>
                <a:gd name="connsiteY56" fmla="*/ 552179 h 1104362"/>
                <a:gd name="connsiteX57" fmla="*/ 172478 w 1857921"/>
                <a:gd name="connsiteY57" fmla="*/ 552179 h 1104362"/>
                <a:gd name="connsiteX58" fmla="*/ 175504 w 1857921"/>
                <a:gd name="connsiteY58" fmla="*/ 552179 h 1104362"/>
                <a:gd name="connsiteX59" fmla="*/ 178529 w 1857921"/>
                <a:gd name="connsiteY59" fmla="*/ 552179 h 1104362"/>
                <a:gd name="connsiteX60" fmla="*/ 181555 w 1857921"/>
                <a:gd name="connsiteY60" fmla="*/ 552179 h 1104362"/>
                <a:gd name="connsiteX61" fmla="*/ 184581 w 1857921"/>
                <a:gd name="connsiteY61" fmla="*/ 552179 h 1104362"/>
                <a:gd name="connsiteX62" fmla="*/ 187607 w 1857921"/>
                <a:gd name="connsiteY62" fmla="*/ 552179 h 1104362"/>
                <a:gd name="connsiteX63" fmla="*/ 190633 w 1857921"/>
                <a:gd name="connsiteY63" fmla="*/ 552179 h 1104362"/>
                <a:gd name="connsiteX64" fmla="*/ 193659 w 1857921"/>
                <a:gd name="connsiteY64" fmla="*/ 552179 h 1104362"/>
                <a:gd name="connsiteX65" fmla="*/ 196685 w 1857921"/>
                <a:gd name="connsiteY65" fmla="*/ 552179 h 1104362"/>
                <a:gd name="connsiteX66" fmla="*/ 199711 w 1857921"/>
                <a:gd name="connsiteY66" fmla="*/ 552179 h 1104362"/>
                <a:gd name="connsiteX67" fmla="*/ 202737 w 1857921"/>
                <a:gd name="connsiteY67" fmla="*/ 552179 h 1104362"/>
                <a:gd name="connsiteX68" fmla="*/ 205763 w 1857921"/>
                <a:gd name="connsiteY68" fmla="*/ 552179 h 1104362"/>
                <a:gd name="connsiteX69" fmla="*/ 208789 w 1857921"/>
                <a:gd name="connsiteY69" fmla="*/ 552179 h 1104362"/>
                <a:gd name="connsiteX70" fmla="*/ 211814 w 1857921"/>
                <a:gd name="connsiteY70" fmla="*/ 552179 h 1104362"/>
                <a:gd name="connsiteX71" fmla="*/ 214840 w 1857921"/>
                <a:gd name="connsiteY71" fmla="*/ 552179 h 1104362"/>
                <a:gd name="connsiteX72" fmla="*/ 217866 w 1857921"/>
                <a:gd name="connsiteY72" fmla="*/ 552179 h 1104362"/>
                <a:gd name="connsiteX73" fmla="*/ 220892 w 1857921"/>
                <a:gd name="connsiteY73" fmla="*/ 552179 h 1104362"/>
                <a:gd name="connsiteX74" fmla="*/ 223918 w 1857921"/>
                <a:gd name="connsiteY74" fmla="*/ 552179 h 1104362"/>
                <a:gd name="connsiteX75" fmla="*/ 226945 w 1857921"/>
                <a:gd name="connsiteY75" fmla="*/ 552179 h 1104362"/>
                <a:gd name="connsiteX76" fmla="*/ 229970 w 1857921"/>
                <a:gd name="connsiteY76" fmla="*/ 552179 h 1104362"/>
                <a:gd name="connsiteX77" fmla="*/ 232996 w 1857921"/>
                <a:gd name="connsiteY77" fmla="*/ 552179 h 1104362"/>
                <a:gd name="connsiteX78" fmla="*/ 236022 w 1857921"/>
                <a:gd name="connsiteY78" fmla="*/ 552179 h 1104362"/>
                <a:gd name="connsiteX79" fmla="*/ 239048 w 1857921"/>
                <a:gd name="connsiteY79" fmla="*/ 552179 h 1104362"/>
                <a:gd name="connsiteX80" fmla="*/ 242074 w 1857921"/>
                <a:gd name="connsiteY80" fmla="*/ 552179 h 1104362"/>
                <a:gd name="connsiteX81" fmla="*/ 245099 w 1857921"/>
                <a:gd name="connsiteY81" fmla="*/ 552179 h 1104362"/>
                <a:gd name="connsiteX82" fmla="*/ 248125 w 1857921"/>
                <a:gd name="connsiteY82" fmla="*/ 552179 h 1104362"/>
                <a:gd name="connsiteX83" fmla="*/ 251151 w 1857921"/>
                <a:gd name="connsiteY83" fmla="*/ 552179 h 1104362"/>
                <a:gd name="connsiteX84" fmla="*/ 254177 w 1857921"/>
                <a:gd name="connsiteY84" fmla="*/ 552179 h 1104362"/>
                <a:gd name="connsiteX85" fmla="*/ 257204 w 1857921"/>
                <a:gd name="connsiteY85" fmla="*/ 552179 h 1104362"/>
                <a:gd name="connsiteX86" fmla="*/ 260230 w 1857921"/>
                <a:gd name="connsiteY86" fmla="*/ 552179 h 1104362"/>
                <a:gd name="connsiteX87" fmla="*/ 263255 w 1857921"/>
                <a:gd name="connsiteY87" fmla="*/ 552179 h 1104362"/>
                <a:gd name="connsiteX88" fmla="*/ 266281 w 1857921"/>
                <a:gd name="connsiteY88" fmla="*/ 552179 h 1104362"/>
                <a:gd name="connsiteX89" fmla="*/ 269307 w 1857921"/>
                <a:gd name="connsiteY89" fmla="*/ 552179 h 1104362"/>
                <a:gd name="connsiteX90" fmla="*/ 272333 w 1857921"/>
                <a:gd name="connsiteY90" fmla="*/ 552179 h 1104362"/>
                <a:gd name="connsiteX91" fmla="*/ 275359 w 1857921"/>
                <a:gd name="connsiteY91" fmla="*/ 552179 h 1104362"/>
                <a:gd name="connsiteX92" fmla="*/ 278385 w 1857921"/>
                <a:gd name="connsiteY92" fmla="*/ 552179 h 1104362"/>
                <a:gd name="connsiteX93" fmla="*/ 281410 w 1857921"/>
                <a:gd name="connsiteY93" fmla="*/ 552179 h 1104362"/>
                <a:gd name="connsiteX94" fmla="*/ 284437 w 1857921"/>
                <a:gd name="connsiteY94" fmla="*/ 552179 h 1104362"/>
                <a:gd name="connsiteX95" fmla="*/ 287463 w 1857921"/>
                <a:gd name="connsiteY95" fmla="*/ 552179 h 1104362"/>
                <a:gd name="connsiteX96" fmla="*/ 290489 w 1857921"/>
                <a:gd name="connsiteY96" fmla="*/ 552179 h 1104362"/>
                <a:gd name="connsiteX97" fmla="*/ 293515 w 1857921"/>
                <a:gd name="connsiteY97" fmla="*/ 552179 h 1104362"/>
                <a:gd name="connsiteX98" fmla="*/ 296540 w 1857921"/>
                <a:gd name="connsiteY98" fmla="*/ 552179 h 1104362"/>
                <a:gd name="connsiteX99" fmla="*/ 299566 w 1857921"/>
                <a:gd name="connsiteY99" fmla="*/ 552179 h 1104362"/>
                <a:gd name="connsiteX100" fmla="*/ 302592 w 1857921"/>
                <a:gd name="connsiteY100" fmla="*/ 534826 h 1104362"/>
                <a:gd name="connsiteX101" fmla="*/ 305618 w 1857921"/>
                <a:gd name="connsiteY101" fmla="*/ 500188 h 1104362"/>
                <a:gd name="connsiteX102" fmla="*/ 308644 w 1857921"/>
                <a:gd name="connsiteY102" fmla="*/ 465756 h 1104362"/>
                <a:gd name="connsiteX103" fmla="*/ 311670 w 1857921"/>
                <a:gd name="connsiteY103" fmla="*/ 431665 h 1104362"/>
                <a:gd name="connsiteX104" fmla="*/ 314695 w 1857921"/>
                <a:gd name="connsiteY104" fmla="*/ 398050 h 1104362"/>
                <a:gd name="connsiteX105" fmla="*/ 317722 w 1857921"/>
                <a:gd name="connsiteY105" fmla="*/ 365043 h 1104362"/>
                <a:gd name="connsiteX106" fmla="*/ 320748 w 1857921"/>
                <a:gd name="connsiteY106" fmla="*/ 332774 h 1104362"/>
                <a:gd name="connsiteX107" fmla="*/ 323774 w 1857921"/>
                <a:gd name="connsiteY107" fmla="*/ 301372 h 1104362"/>
                <a:gd name="connsiteX108" fmla="*/ 326800 w 1857921"/>
                <a:gd name="connsiteY108" fmla="*/ 270959 h 1104362"/>
                <a:gd name="connsiteX109" fmla="*/ 329826 w 1857921"/>
                <a:gd name="connsiteY109" fmla="*/ 241656 h 1104362"/>
                <a:gd name="connsiteX110" fmla="*/ 332851 w 1857921"/>
                <a:gd name="connsiteY110" fmla="*/ 213578 h 1104362"/>
                <a:gd name="connsiteX111" fmla="*/ 335877 w 1857921"/>
                <a:gd name="connsiteY111" fmla="*/ 186837 h 1104362"/>
                <a:gd name="connsiteX112" fmla="*/ 338903 w 1857921"/>
                <a:gd name="connsiteY112" fmla="*/ 161537 h 1104362"/>
                <a:gd name="connsiteX113" fmla="*/ 341929 w 1857921"/>
                <a:gd name="connsiteY113" fmla="*/ 137780 h 1104362"/>
                <a:gd name="connsiteX114" fmla="*/ 344955 w 1857921"/>
                <a:gd name="connsiteY114" fmla="*/ 115657 h 1104362"/>
                <a:gd name="connsiteX115" fmla="*/ 347982 w 1857921"/>
                <a:gd name="connsiteY115" fmla="*/ 95258 h 1104362"/>
                <a:gd name="connsiteX116" fmla="*/ 351007 w 1857921"/>
                <a:gd name="connsiteY116" fmla="*/ 76662 h 1104362"/>
                <a:gd name="connsiteX117" fmla="*/ 354033 w 1857921"/>
                <a:gd name="connsiteY117" fmla="*/ 59942 h 1104362"/>
                <a:gd name="connsiteX118" fmla="*/ 357059 w 1857921"/>
                <a:gd name="connsiteY118" fmla="*/ 45165 h 1104362"/>
                <a:gd name="connsiteX119" fmla="*/ 360085 w 1857921"/>
                <a:gd name="connsiteY119" fmla="*/ 32389 h 1104362"/>
                <a:gd name="connsiteX120" fmla="*/ 363111 w 1857921"/>
                <a:gd name="connsiteY120" fmla="*/ 21665 h 1104362"/>
                <a:gd name="connsiteX121" fmla="*/ 366136 w 1857921"/>
                <a:gd name="connsiteY121" fmla="*/ 13033 h 1104362"/>
                <a:gd name="connsiteX122" fmla="*/ 369162 w 1857921"/>
                <a:gd name="connsiteY122" fmla="*/ 6530 h 1104362"/>
                <a:gd name="connsiteX123" fmla="*/ 372188 w 1857921"/>
                <a:gd name="connsiteY123" fmla="*/ 2180 h 1104362"/>
                <a:gd name="connsiteX124" fmla="*/ 375214 w 1857921"/>
                <a:gd name="connsiteY124" fmla="*/ 1 h 1104362"/>
                <a:gd name="connsiteX125" fmla="*/ 378241 w 1857921"/>
                <a:gd name="connsiteY125" fmla="*/ 1 h 1104362"/>
                <a:gd name="connsiteX126" fmla="*/ 381267 w 1857921"/>
                <a:gd name="connsiteY126" fmla="*/ 2180 h 1104362"/>
                <a:gd name="connsiteX127" fmla="*/ 384292 w 1857921"/>
                <a:gd name="connsiteY127" fmla="*/ 6530 h 1104362"/>
                <a:gd name="connsiteX128" fmla="*/ 387318 w 1857921"/>
                <a:gd name="connsiteY128" fmla="*/ 13033 h 1104362"/>
                <a:gd name="connsiteX129" fmla="*/ 390344 w 1857921"/>
                <a:gd name="connsiteY129" fmla="*/ 21665 h 1104362"/>
                <a:gd name="connsiteX130" fmla="*/ 393370 w 1857921"/>
                <a:gd name="connsiteY130" fmla="*/ 32389 h 1104362"/>
                <a:gd name="connsiteX131" fmla="*/ 396396 w 1857921"/>
                <a:gd name="connsiteY131" fmla="*/ 45165 h 1104362"/>
                <a:gd name="connsiteX132" fmla="*/ 399421 w 1857921"/>
                <a:gd name="connsiteY132" fmla="*/ 59942 h 1104362"/>
                <a:gd name="connsiteX133" fmla="*/ 402447 w 1857921"/>
                <a:gd name="connsiteY133" fmla="*/ 76662 h 1104362"/>
                <a:gd name="connsiteX134" fmla="*/ 405474 w 1857921"/>
                <a:gd name="connsiteY134" fmla="*/ 95258 h 1104362"/>
                <a:gd name="connsiteX135" fmla="*/ 408500 w 1857921"/>
                <a:gd name="connsiteY135" fmla="*/ 115657 h 1104362"/>
                <a:gd name="connsiteX136" fmla="*/ 411526 w 1857921"/>
                <a:gd name="connsiteY136" fmla="*/ 137780 h 1104362"/>
                <a:gd name="connsiteX137" fmla="*/ 414552 w 1857921"/>
                <a:gd name="connsiteY137" fmla="*/ 161537 h 1104362"/>
                <a:gd name="connsiteX138" fmla="*/ 417577 w 1857921"/>
                <a:gd name="connsiteY138" fmla="*/ 186837 h 1104362"/>
                <a:gd name="connsiteX139" fmla="*/ 420603 w 1857921"/>
                <a:gd name="connsiteY139" fmla="*/ 213578 h 1104362"/>
                <a:gd name="connsiteX140" fmla="*/ 423629 w 1857921"/>
                <a:gd name="connsiteY140" fmla="*/ 241656 h 1104362"/>
                <a:gd name="connsiteX141" fmla="*/ 426655 w 1857921"/>
                <a:gd name="connsiteY141" fmla="*/ 270959 h 1104362"/>
                <a:gd name="connsiteX142" fmla="*/ 429681 w 1857921"/>
                <a:gd name="connsiteY142" fmla="*/ 301372 h 1104362"/>
                <a:gd name="connsiteX143" fmla="*/ 432707 w 1857921"/>
                <a:gd name="connsiteY143" fmla="*/ 332774 h 1104362"/>
                <a:gd name="connsiteX144" fmla="*/ 435733 w 1857921"/>
                <a:gd name="connsiteY144" fmla="*/ 365043 h 1104362"/>
                <a:gd name="connsiteX145" fmla="*/ 438759 w 1857921"/>
                <a:gd name="connsiteY145" fmla="*/ 398050 h 1104362"/>
                <a:gd name="connsiteX146" fmla="*/ 441785 w 1857921"/>
                <a:gd name="connsiteY146" fmla="*/ 431665 h 1104362"/>
                <a:gd name="connsiteX147" fmla="*/ 444811 w 1857921"/>
                <a:gd name="connsiteY147" fmla="*/ 465756 h 1104362"/>
                <a:gd name="connsiteX148" fmla="*/ 447837 w 1857921"/>
                <a:gd name="connsiteY148" fmla="*/ 500188 h 1104362"/>
                <a:gd name="connsiteX149" fmla="*/ 450863 w 1857921"/>
                <a:gd name="connsiteY149" fmla="*/ 534826 h 1104362"/>
                <a:gd name="connsiteX150" fmla="*/ 453888 w 1857921"/>
                <a:gd name="connsiteY150" fmla="*/ 569531 h 1104362"/>
                <a:gd name="connsiteX151" fmla="*/ 456914 w 1857921"/>
                <a:gd name="connsiteY151" fmla="*/ 604169 h 1104362"/>
                <a:gd name="connsiteX152" fmla="*/ 459940 w 1857921"/>
                <a:gd name="connsiteY152" fmla="*/ 638601 h 1104362"/>
                <a:gd name="connsiteX153" fmla="*/ 462966 w 1857921"/>
                <a:gd name="connsiteY153" fmla="*/ 672692 h 1104362"/>
                <a:gd name="connsiteX154" fmla="*/ 465992 w 1857921"/>
                <a:gd name="connsiteY154" fmla="*/ 706312 h 1104362"/>
                <a:gd name="connsiteX155" fmla="*/ 469018 w 1857921"/>
                <a:gd name="connsiteY155" fmla="*/ 739316 h 1104362"/>
                <a:gd name="connsiteX156" fmla="*/ 472044 w 1857921"/>
                <a:gd name="connsiteY156" fmla="*/ 771587 h 1104362"/>
                <a:gd name="connsiteX157" fmla="*/ 475070 w 1857921"/>
                <a:gd name="connsiteY157" fmla="*/ 802981 h 1104362"/>
                <a:gd name="connsiteX158" fmla="*/ 478096 w 1857921"/>
                <a:gd name="connsiteY158" fmla="*/ 833395 h 1104362"/>
                <a:gd name="connsiteX159" fmla="*/ 481122 w 1857921"/>
                <a:gd name="connsiteY159" fmla="*/ 862703 h 1104362"/>
                <a:gd name="connsiteX160" fmla="*/ 484149 w 1857921"/>
                <a:gd name="connsiteY160" fmla="*/ 890783 h 1104362"/>
                <a:gd name="connsiteX161" fmla="*/ 487178 w 1857921"/>
                <a:gd name="connsiteY161" fmla="*/ 917519 h 1104362"/>
                <a:gd name="connsiteX162" fmla="*/ 490197 w 1857921"/>
                <a:gd name="connsiteY162" fmla="*/ 942818 h 1104362"/>
                <a:gd name="connsiteX163" fmla="*/ 493226 w 1857921"/>
                <a:gd name="connsiteY163" fmla="*/ 966573 h 1104362"/>
                <a:gd name="connsiteX164" fmla="*/ 496255 w 1857921"/>
                <a:gd name="connsiteY164" fmla="*/ 988700 h 1104362"/>
                <a:gd name="connsiteX165" fmla="*/ 499275 w 1857921"/>
                <a:gd name="connsiteY165" fmla="*/ 1009102 h 1104362"/>
                <a:gd name="connsiteX166" fmla="*/ 502304 w 1857921"/>
                <a:gd name="connsiteY166" fmla="*/ 1027695 h 1104362"/>
                <a:gd name="connsiteX167" fmla="*/ 505333 w 1857921"/>
                <a:gd name="connsiteY167" fmla="*/ 1044412 h 1104362"/>
                <a:gd name="connsiteX168" fmla="*/ 508352 w 1857921"/>
                <a:gd name="connsiteY168" fmla="*/ 1059194 h 1104362"/>
                <a:gd name="connsiteX169" fmla="*/ 511381 w 1857921"/>
                <a:gd name="connsiteY169" fmla="*/ 1071967 h 1104362"/>
                <a:gd name="connsiteX170" fmla="*/ 514410 w 1857921"/>
                <a:gd name="connsiteY170" fmla="*/ 1082692 h 1104362"/>
                <a:gd name="connsiteX171" fmla="*/ 517429 w 1857921"/>
                <a:gd name="connsiteY171" fmla="*/ 1091322 h 1104362"/>
                <a:gd name="connsiteX172" fmla="*/ 520458 w 1857921"/>
                <a:gd name="connsiteY172" fmla="*/ 1097828 h 1104362"/>
                <a:gd name="connsiteX173" fmla="*/ 523487 w 1857921"/>
                <a:gd name="connsiteY173" fmla="*/ 1102181 h 1104362"/>
                <a:gd name="connsiteX174" fmla="*/ 526507 w 1857921"/>
                <a:gd name="connsiteY174" fmla="*/ 1104352 h 1104362"/>
                <a:gd name="connsiteX175" fmla="*/ 529536 w 1857921"/>
                <a:gd name="connsiteY175" fmla="*/ 1104352 h 1104362"/>
                <a:gd name="connsiteX176" fmla="*/ 532565 w 1857921"/>
                <a:gd name="connsiteY176" fmla="*/ 1102181 h 1104362"/>
                <a:gd name="connsiteX177" fmla="*/ 535594 w 1857921"/>
                <a:gd name="connsiteY177" fmla="*/ 1097828 h 1104362"/>
                <a:gd name="connsiteX178" fmla="*/ 538613 w 1857921"/>
                <a:gd name="connsiteY178" fmla="*/ 1091322 h 1104362"/>
                <a:gd name="connsiteX179" fmla="*/ 541642 w 1857921"/>
                <a:gd name="connsiteY179" fmla="*/ 1082692 h 1104362"/>
                <a:gd name="connsiteX180" fmla="*/ 544671 w 1857921"/>
                <a:gd name="connsiteY180" fmla="*/ 1071967 h 1104362"/>
                <a:gd name="connsiteX181" fmla="*/ 547690 w 1857921"/>
                <a:gd name="connsiteY181" fmla="*/ 1059194 h 1104362"/>
                <a:gd name="connsiteX182" fmla="*/ 550719 w 1857921"/>
                <a:gd name="connsiteY182" fmla="*/ 1044412 h 1104362"/>
                <a:gd name="connsiteX183" fmla="*/ 553739 w 1857921"/>
                <a:gd name="connsiteY183" fmla="*/ 1027695 h 1104362"/>
                <a:gd name="connsiteX184" fmla="*/ 556768 w 1857921"/>
                <a:gd name="connsiteY184" fmla="*/ 1009102 h 1104362"/>
                <a:gd name="connsiteX185" fmla="*/ 559797 w 1857921"/>
                <a:gd name="connsiteY185" fmla="*/ 988700 h 1104362"/>
                <a:gd name="connsiteX186" fmla="*/ 562826 w 1857921"/>
                <a:gd name="connsiteY186" fmla="*/ 966573 h 1104362"/>
                <a:gd name="connsiteX187" fmla="*/ 565845 w 1857921"/>
                <a:gd name="connsiteY187" fmla="*/ 942818 h 1104362"/>
                <a:gd name="connsiteX188" fmla="*/ 568874 w 1857921"/>
                <a:gd name="connsiteY188" fmla="*/ 917519 h 1104362"/>
                <a:gd name="connsiteX189" fmla="*/ 571903 w 1857921"/>
                <a:gd name="connsiteY189" fmla="*/ 890783 h 1104362"/>
                <a:gd name="connsiteX190" fmla="*/ 574922 w 1857921"/>
                <a:gd name="connsiteY190" fmla="*/ 862703 h 1104362"/>
                <a:gd name="connsiteX191" fmla="*/ 577951 w 1857921"/>
                <a:gd name="connsiteY191" fmla="*/ 833395 h 1104362"/>
                <a:gd name="connsiteX192" fmla="*/ 580980 w 1857921"/>
                <a:gd name="connsiteY192" fmla="*/ 802981 h 1104362"/>
                <a:gd name="connsiteX193" fmla="*/ 584000 w 1857921"/>
                <a:gd name="connsiteY193" fmla="*/ 771587 h 1104362"/>
                <a:gd name="connsiteX194" fmla="*/ 587029 w 1857921"/>
                <a:gd name="connsiteY194" fmla="*/ 739316 h 1104362"/>
                <a:gd name="connsiteX195" fmla="*/ 590058 w 1857921"/>
                <a:gd name="connsiteY195" fmla="*/ 706312 h 1104362"/>
                <a:gd name="connsiteX196" fmla="*/ 593077 w 1857921"/>
                <a:gd name="connsiteY196" fmla="*/ 672692 h 1104362"/>
                <a:gd name="connsiteX197" fmla="*/ 596106 w 1857921"/>
                <a:gd name="connsiteY197" fmla="*/ 638601 h 1104362"/>
                <a:gd name="connsiteX198" fmla="*/ 599135 w 1857921"/>
                <a:gd name="connsiteY198" fmla="*/ 604169 h 1104362"/>
                <a:gd name="connsiteX199" fmla="*/ 602154 w 1857921"/>
                <a:gd name="connsiteY199" fmla="*/ 569531 h 1104362"/>
                <a:gd name="connsiteX200" fmla="*/ 605183 w 1857921"/>
                <a:gd name="connsiteY200" fmla="*/ 534826 h 1104362"/>
                <a:gd name="connsiteX201" fmla="*/ 608212 w 1857921"/>
                <a:gd name="connsiteY201" fmla="*/ 500188 h 1104362"/>
                <a:gd name="connsiteX202" fmla="*/ 611241 w 1857921"/>
                <a:gd name="connsiteY202" fmla="*/ 465756 h 1104362"/>
                <a:gd name="connsiteX203" fmla="*/ 614261 w 1857921"/>
                <a:gd name="connsiteY203" fmla="*/ 431665 h 1104362"/>
                <a:gd name="connsiteX204" fmla="*/ 617290 w 1857921"/>
                <a:gd name="connsiteY204" fmla="*/ 398050 h 1104362"/>
                <a:gd name="connsiteX205" fmla="*/ 620318 w 1857921"/>
                <a:gd name="connsiteY205" fmla="*/ 365043 h 1104362"/>
                <a:gd name="connsiteX206" fmla="*/ 623338 w 1857921"/>
                <a:gd name="connsiteY206" fmla="*/ 332774 h 1104362"/>
                <a:gd name="connsiteX207" fmla="*/ 626367 w 1857921"/>
                <a:gd name="connsiteY207" fmla="*/ 301372 h 1104362"/>
                <a:gd name="connsiteX208" fmla="*/ 629396 w 1857921"/>
                <a:gd name="connsiteY208" fmla="*/ 270959 h 1104362"/>
                <a:gd name="connsiteX209" fmla="*/ 632415 w 1857921"/>
                <a:gd name="connsiteY209" fmla="*/ 241656 h 1104362"/>
                <a:gd name="connsiteX210" fmla="*/ 635444 w 1857921"/>
                <a:gd name="connsiteY210" fmla="*/ 213578 h 1104362"/>
                <a:gd name="connsiteX211" fmla="*/ 638473 w 1857921"/>
                <a:gd name="connsiteY211" fmla="*/ 186837 h 1104362"/>
                <a:gd name="connsiteX212" fmla="*/ 641493 w 1857921"/>
                <a:gd name="connsiteY212" fmla="*/ 161537 h 1104362"/>
                <a:gd name="connsiteX213" fmla="*/ 644522 w 1857921"/>
                <a:gd name="connsiteY213" fmla="*/ 137780 h 1104362"/>
                <a:gd name="connsiteX214" fmla="*/ 647550 w 1857921"/>
                <a:gd name="connsiteY214" fmla="*/ 115657 h 1104362"/>
                <a:gd name="connsiteX215" fmla="*/ 650570 w 1857921"/>
                <a:gd name="connsiteY215" fmla="*/ 95258 h 1104362"/>
                <a:gd name="connsiteX216" fmla="*/ 653599 w 1857921"/>
                <a:gd name="connsiteY216" fmla="*/ 76662 h 1104362"/>
                <a:gd name="connsiteX217" fmla="*/ 656628 w 1857921"/>
                <a:gd name="connsiteY217" fmla="*/ 59942 h 1104362"/>
                <a:gd name="connsiteX218" fmla="*/ 659647 w 1857921"/>
                <a:gd name="connsiteY218" fmla="*/ 45165 h 1104362"/>
                <a:gd name="connsiteX219" fmla="*/ 662676 w 1857921"/>
                <a:gd name="connsiteY219" fmla="*/ 32389 h 1104362"/>
                <a:gd name="connsiteX220" fmla="*/ 665705 w 1857921"/>
                <a:gd name="connsiteY220" fmla="*/ 21665 h 1104362"/>
                <a:gd name="connsiteX221" fmla="*/ 668725 w 1857921"/>
                <a:gd name="connsiteY221" fmla="*/ 13033 h 1104362"/>
                <a:gd name="connsiteX222" fmla="*/ 671754 w 1857921"/>
                <a:gd name="connsiteY222" fmla="*/ 6530 h 1104362"/>
                <a:gd name="connsiteX223" fmla="*/ 674782 w 1857921"/>
                <a:gd name="connsiteY223" fmla="*/ 2180 h 1104362"/>
                <a:gd name="connsiteX224" fmla="*/ 677811 w 1857921"/>
                <a:gd name="connsiteY224" fmla="*/ 1 h 1104362"/>
                <a:gd name="connsiteX225" fmla="*/ 680831 w 1857921"/>
                <a:gd name="connsiteY225" fmla="*/ 1 h 1104362"/>
                <a:gd name="connsiteX226" fmla="*/ 683860 w 1857921"/>
                <a:gd name="connsiteY226" fmla="*/ 2180 h 1104362"/>
                <a:gd name="connsiteX227" fmla="*/ 686889 w 1857921"/>
                <a:gd name="connsiteY227" fmla="*/ 6530 h 1104362"/>
                <a:gd name="connsiteX228" fmla="*/ 689908 w 1857921"/>
                <a:gd name="connsiteY228" fmla="*/ 13033 h 1104362"/>
                <a:gd name="connsiteX229" fmla="*/ 692937 w 1857921"/>
                <a:gd name="connsiteY229" fmla="*/ 21665 h 1104362"/>
                <a:gd name="connsiteX230" fmla="*/ 695966 w 1857921"/>
                <a:gd name="connsiteY230" fmla="*/ 32389 h 1104362"/>
                <a:gd name="connsiteX231" fmla="*/ 698985 w 1857921"/>
                <a:gd name="connsiteY231" fmla="*/ 45165 h 1104362"/>
                <a:gd name="connsiteX232" fmla="*/ 702014 w 1857921"/>
                <a:gd name="connsiteY232" fmla="*/ 59942 h 1104362"/>
                <a:gd name="connsiteX233" fmla="*/ 705043 w 1857921"/>
                <a:gd name="connsiteY233" fmla="*/ 76662 h 1104362"/>
                <a:gd name="connsiteX234" fmla="*/ 708063 w 1857921"/>
                <a:gd name="connsiteY234" fmla="*/ 95258 h 1104362"/>
                <a:gd name="connsiteX235" fmla="*/ 711092 w 1857921"/>
                <a:gd name="connsiteY235" fmla="*/ 115657 h 1104362"/>
                <a:gd name="connsiteX236" fmla="*/ 714121 w 1857921"/>
                <a:gd name="connsiteY236" fmla="*/ 137780 h 1104362"/>
                <a:gd name="connsiteX237" fmla="*/ 717140 w 1857921"/>
                <a:gd name="connsiteY237" fmla="*/ 161537 h 1104362"/>
                <a:gd name="connsiteX238" fmla="*/ 720169 w 1857921"/>
                <a:gd name="connsiteY238" fmla="*/ 186837 h 1104362"/>
                <a:gd name="connsiteX239" fmla="*/ 723198 w 1857921"/>
                <a:gd name="connsiteY239" fmla="*/ 213578 h 1104362"/>
                <a:gd name="connsiteX240" fmla="*/ 726217 w 1857921"/>
                <a:gd name="connsiteY240" fmla="*/ 241656 h 1104362"/>
                <a:gd name="connsiteX241" fmla="*/ 729246 w 1857921"/>
                <a:gd name="connsiteY241" fmla="*/ 270959 h 1104362"/>
                <a:gd name="connsiteX242" fmla="*/ 732275 w 1857921"/>
                <a:gd name="connsiteY242" fmla="*/ 301372 h 1104362"/>
                <a:gd name="connsiteX243" fmla="*/ 735304 w 1857921"/>
                <a:gd name="connsiteY243" fmla="*/ 332774 h 1104362"/>
                <a:gd name="connsiteX244" fmla="*/ 738324 w 1857921"/>
                <a:gd name="connsiteY244" fmla="*/ 365043 h 1104362"/>
                <a:gd name="connsiteX245" fmla="*/ 741353 w 1857921"/>
                <a:gd name="connsiteY245" fmla="*/ 398050 h 1104362"/>
                <a:gd name="connsiteX246" fmla="*/ 744372 w 1857921"/>
                <a:gd name="connsiteY246" fmla="*/ 431665 h 1104362"/>
                <a:gd name="connsiteX247" fmla="*/ 747401 w 1857921"/>
                <a:gd name="connsiteY247" fmla="*/ 465756 h 1104362"/>
                <a:gd name="connsiteX248" fmla="*/ 750430 w 1857921"/>
                <a:gd name="connsiteY248" fmla="*/ 500188 h 1104362"/>
                <a:gd name="connsiteX249" fmla="*/ 753459 w 1857921"/>
                <a:gd name="connsiteY249" fmla="*/ 534826 h 1104362"/>
                <a:gd name="connsiteX250" fmla="*/ 756478 w 1857921"/>
                <a:gd name="connsiteY250" fmla="*/ 569531 h 1104362"/>
                <a:gd name="connsiteX251" fmla="*/ 759507 w 1857921"/>
                <a:gd name="connsiteY251" fmla="*/ 604169 h 1104362"/>
                <a:gd name="connsiteX252" fmla="*/ 762536 w 1857921"/>
                <a:gd name="connsiteY252" fmla="*/ 638601 h 1104362"/>
                <a:gd name="connsiteX253" fmla="*/ 765556 w 1857921"/>
                <a:gd name="connsiteY253" fmla="*/ 672692 h 1104362"/>
                <a:gd name="connsiteX254" fmla="*/ 768585 w 1857921"/>
                <a:gd name="connsiteY254" fmla="*/ 706312 h 1104362"/>
                <a:gd name="connsiteX255" fmla="*/ 771614 w 1857921"/>
                <a:gd name="connsiteY255" fmla="*/ 739316 h 1104362"/>
                <a:gd name="connsiteX256" fmla="*/ 774633 w 1857921"/>
                <a:gd name="connsiteY256" fmla="*/ 771587 h 1104362"/>
                <a:gd name="connsiteX257" fmla="*/ 777662 w 1857921"/>
                <a:gd name="connsiteY257" fmla="*/ 802981 h 1104362"/>
                <a:gd name="connsiteX258" fmla="*/ 780691 w 1857921"/>
                <a:gd name="connsiteY258" fmla="*/ 833366 h 1104362"/>
                <a:gd name="connsiteX259" fmla="*/ 783710 w 1857921"/>
                <a:gd name="connsiteY259" fmla="*/ 862675 h 1104362"/>
                <a:gd name="connsiteX260" fmla="*/ 786739 w 1857921"/>
                <a:gd name="connsiteY260" fmla="*/ 890754 h 1104362"/>
                <a:gd name="connsiteX261" fmla="*/ 789768 w 1857921"/>
                <a:gd name="connsiteY261" fmla="*/ 917491 h 1104362"/>
                <a:gd name="connsiteX262" fmla="*/ 792788 w 1857921"/>
                <a:gd name="connsiteY262" fmla="*/ 942799 h 1104362"/>
                <a:gd name="connsiteX263" fmla="*/ 795817 w 1857921"/>
                <a:gd name="connsiteY263" fmla="*/ 966554 h 1104362"/>
                <a:gd name="connsiteX264" fmla="*/ 798846 w 1857921"/>
                <a:gd name="connsiteY264" fmla="*/ 988681 h 1104362"/>
                <a:gd name="connsiteX265" fmla="*/ 801865 w 1857921"/>
                <a:gd name="connsiteY265" fmla="*/ 1009083 h 1104362"/>
                <a:gd name="connsiteX266" fmla="*/ 804894 w 1857921"/>
                <a:gd name="connsiteY266" fmla="*/ 1027676 h 1104362"/>
                <a:gd name="connsiteX267" fmla="*/ 807923 w 1857921"/>
                <a:gd name="connsiteY267" fmla="*/ 1044402 h 1104362"/>
                <a:gd name="connsiteX268" fmla="*/ 810942 w 1857921"/>
                <a:gd name="connsiteY268" fmla="*/ 1059175 h 1104362"/>
                <a:gd name="connsiteX269" fmla="*/ 813971 w 1857921"/>
                <a:gd name="connsiteY269" fmla="*/ 1071958 h 1104362"/>
                <a:gd name="connsiteX270" fmla="*/ 817000 w 1857921"/>
                <a:gd name="connsiteY270" fmla="*/ 1082683 h 1104362"/>
                <a:gd name="connsiteX271" fmla="*/ 820029 w 1857921"/>
                <a:gd name="connsiteY271" fmla="*/ 1091313 h 1104362"/>
                <a:gd name="connsiteX272" fmla="*/ 823049 w 1857921"/>
                <a:gd name="connsiteY272" fmla="*/ 1097818 h 1104362"/>
                <a:gd name="connsiteX273" fmla="*/ 826078 w 1857921"/>
                <a:gd name="connsiteY273" fmla="*/ 1102171 h 1104362"/>
                <a:gd name="connsiteX274" fmla="*/ 829107 w 1857921"/>
                <a:gd name="connsiteY274" fmla="*/ 1104352 h 1104362"/>
                <a:gd name="connsiteX275" fmla="*/ 832126 w 1857921"/>
                <a:gd name="connsiteY275" fmla="*/ 1104362 h 1104362"/>
                <a:gd name="connsiteX276" fmla="*/ 835155 w 1857921"/>
                <a:gd name="connsiteY276" fmla="*/ 1102181 h 1104362"/>
                <a:gd name="connsiteX277" fmla="*/ 838184 w 1857921"/>
                <a:gd name="connsiteY277" fmla="*/ 1097837 h 1104362"/>
                <a:gd name="connsiteX278" fmla="*/ 841203 w 1857921"/>
                <a:gd name="connsiteY278" fmla="*/ 1091332 h 1104362"/>
                <a:gd name="connsiteX279" fmla="*/ 844232 w 1857921"/>
                <a:gd name="connsiteY279" fmla="*/ 1082702 h 1104362"/>
                <a:gd name="connsiteX280" fmla="*/ 847261 w 1857921"/>
                <a:gd name="connsiteY280" fmla="*/ 1071977 h 1104362"/>
                <a:gd name="connsiteX281" fmla="*/ 850281 w 1857921"/>
                <a:gd name="connsiteY281" fmla="*/ 1059204 h 1104362"/>
                <a:gd name="connsiteX282" fmla="*/ 853310 w 1857921"/>
                <a:gd name="connsiteY282" fmla="*/ 1044431 h 1104362"/>
                <a:gd name="connsiteX283" fmla="*/ 856338 w 1857921"/>
                <a:gd name="connsiteY283" fmla="*/ 1027714 h 1104362"/>
                <a:gd name="connsiteX284" fmla="*/ 859367 w 1857921"/>
                <a:gd name="connsiteY284" fmla="*/ 1009121 h 1104362"/>
                <a:gd name="connsiteX285" fmla="*/ 862387 w 1857921"/>
                <a:gd name="connsiteY285" fmla="*/ 988719 h 1104362"/>
                <a:gd name="connsiteX286" fmla="*/ 865416 w 1857921"/>
                <a:gd name="connsiteY286" fmla="*/ 966602 h 1104362"/>
                <a:gd name="connsiteX287" fmla="*/ 868435 w 1857921"/>
                <a:gd name="connsiteY287" fmla="*/ 942846 h 1104362"/>
                <a:gd name="connsiteX288" fmla="*/ 871464 w 1857921"/>
                <a:gd name="connsiteY288" fmla="*/ 917548 h 1104362"/>
                <a:gd name="connsiteX289" fmla="*/ 874493 w 1857921"/>
                <a:gd name="connsiteY289" fmla="*/ 890802 h 1104362"/>
                <a:gd name="connsiteX290" fmla="*/ 877522 w 1857921"/>
                <a:gd name="connsiteY290" fmla="*/ 862732 h 1104362"/>
                <a:gd name="connsiteX291" fmla="*/ 880541 w 1857921"/>
                <a:gd name="connsiteY291" fmla="*/ 833433 h 1104362"/>
                <a:gd name="connsiteX292" fmla="*/ 883570 w 1857921"/>
                <a:gd name="connsiteY292" fmla="*/ 803019 h 1104362"/>
                <a:gd name="connsiteX293" fmla="*/ 886599 w 1857921"/>
                <a:gd name="connsiteY293" fmla="*/ 771616 h 1104362"/>
                <a:gd name="connsiteX294" fmla="*/ 889619 w 1857921"/>
                <a:gd name="connsiteY294" fmla="*/ 739345 h 1104362"/>
                <a:gd name="connsiteX295" fmla="*/ 892648 w 1857921"/>
                <a:gd name="connsiteY295" fmla="*/ 706341 h 1104362"/>
                <a:gd name="connsiteX296" fmla="*/ 895677 w 1857921"/>
                <a:gd name="connsiteY296" fmla="*/ 672726 h 1104362"/>
                <a:gd name="connsiteX297" fmla="*/ 898696 w 1857921"/>
                <a:gd name="connsiteY297" fmla="*/ 638635 h 1104362"/>
                <a:gd name="connsiteX298" fmla="*/ 901725 w 1857921"/>
                <a:gd name="connsiteY298" fmla="*/ 604203 h 1104362"/>
                <a:gd name="connsiteX299" fmla="*/ 904754 w 1857921"/>
                <a:gd name="connsiteY299" fmla="*/ 569566 h 1104362"/>
                <a:gd name="connsiteX300" fmla="*/ 907773 w 1857921"/>
                <a:gd name="connsiteY300" fmla="*/ 534860 h 1104362"/>
                <a:gd name="connsiteX301" fmla="*/ 910802 w 1857921"/>
                <a:gd name="connsiteY301" fmla="*/ 500223 h 1104362"/>
                <a:gd name="connsiteX302" fmla="*/ 913831 w 1857921"/>
                <a:gd name="connsiteY302" fmla="*/ 465791 h 1104362"/>
                <a:gd name="connsiteX303" fmla="*/ 916851 w 1857921"/>
                <a:gd name="connsiteY303" fmla="*/ 431699 h 1104362"/>
                <a:gd name="connsiteX304" fmla="*/ 919880 w 1857921"/>
                <a:gd name="connsiteY304" fmla="*/ 398083 h 1104362"/>
                <a:gd name="connsiteX305" fmla="*/ 922909 w 1857921"/>
                <a:gd name="connsiteY305" fmla="*/ 365075 h 1104362"/>
                <a:gd name="connsiteX306" fmla="*/ 925938 w 1857921"/>
                <a:gd name="connsiteY306" fmla="*/ 332806 h 1104362"/>
                <a:gd name="connsiteX307" fmla="*/ 928957 w 1857921"/>
                <a:gd name="connsiteY307" fmla="*/ 301402 h 1104362"/>
                <a:gd name="connsiteX308" fmla="*/ 931986 w 1857921"/>
                <a:gd name="connsiteY308" fmla="*/ 270988 h 1104362"/>
                <a:gd name="connsiteX309" fmla="*/ 935015 w 1857921"/>
                <a:gd name="connsiteY309" fmla="*/ 241685 h 1104362"/>
                <a:gd name="connsiteX310" fmla="*/ 938034 w 1857921"/>
                <a:gd name="connsiteY310" fmla="*/ 213606 h 1104362"/>
                <a:gd name="connsiteX311" fmla="*/ 941063 w 1857921"/>
                <a:gd name="connsiteY311" fmla="*/ 186862 h 1104362"/>
                <a:gd name="connsiteX312" fmla="*/ 944092 w 1857921"/>
                <a:gd name="connsiteY312" fmla="*/ 161562 h 1104362"/>
                <a:gd name="connsiteX313" fmla="*/ 947112 w 1857921"/>
                <a:gd name="connsiteY313" fmla="*/ 137803 h 1104362"/>
                <a:gd name="connsiteX314" fmla="*/ 950141 w 1857921"/>
                <a:gd name="connsiteY314" fmla="*/ 115679 h 1104362"/>
                <a:gd name="connsiteX315" fmla="*/ 953170 w 1857921"/>
                <a:gd name="connsiteY315" fmla="*/ 95278 h 1104362"/>
                <a:gd name="connsiteX316" fmla="*/ 956189 w 1857921"/>
                <a:gd name="connsiteY316" fmla="*/ 76679 h 1104362"/>
                <a:gd name="connsiteX317" fmla="*/ 959218 w 1857921"/>
                <a:gd name="connsiteY317" fmla="*/ 59958 h 1104362"/>
                <a:gd name="connsiteX318" fmla="*/ 962247 w 1857921"/>
                <a:gd name="connsiteY318" fmla="*/ 45179 h 1104362"/>
                <a:gd name="connsiteX319" fmla="*/ 965266 w 1857921"/>
                <a:gd name="connsiteY319" fmla="*/ 32401 h 1104362"/>
                <a:gd name="connsiteX320" fmla="*/ 968295 w 1857921"/>
                <a:gd name="connsiteY320" fmla="*/ 21674 h 1104362"/>
                <a:gd name="connsiteX321" fmla="*/ 971324 w 1857921"/>
                <a:gd name="connsiteY321" fmla="*/ 13041 h 1104362"/>
                <a:gd name="connsiteX322" fmla="*/ 974344 w 1857921"/>
                <a:gd name="connsiteY322" fmla="*/ 6535 h 1104362"/>
                <a:gd name="connsiteX323" fmla="*/ 977373 w 1857921"/>
                <a:gd name="connsiteY323" fmla="*/ 2184 h 1104362"/>
                <a:gd name="connsiteX324" fmla="*/ 980402 w 1857921"/>
                <a:gd name="connsiteY324" fmla="*/ 2 h 1104362"/>
                <a:gd name="connsiteX325" fmla="*/ 983421 w 1857921"/>
                <a:gd name="connsiteY325" fmla="*/ 0 h 1104362"/>
                <a:gd name="connsiteX326" fmla="*/ 986450 w 1857921"/>
                <a:gd name="connsiteY326" fmla="*/ 2177 h 1104362"/>
                <a:gd name="connsiteX327" fmla="*/ 989479 w 1857921"/>
                <a:gd name="connsiteY327" fmla="*/ 6525 h 1104362"/>
                <a:gd name="connsiteX328" fmla="*/ 992508 w 1857921"/>
                <a:gd name="connsiteY328" fmla="*/ 13025 h 1104362"/>
                <a:gd name="connsiteX329" fmla="*/ 995527 w 1857921"/>
                <a:gd name="connsiteY329" fmla="*/ 21654 h 1104362"/>
                <a:gd name="connsiteX330" fmla="*/ 998556 w 1857921"/>
                <a:gd name="connsiteY330" fmla="*/ 32377 h 1104362"/>
                <a:gd name="connsiteX331" fmla="*/ 1001585 w 1857921"/>
                <a:gd name="connsiteY331" fmla="*/ 45151 h 1104362"/>
                <a:gd name="connsiteX332" fmla="*/ 1004605 w 1857921"/>
                <a:gd name="connsiteY332" fmla="*/ 59927 h 1104362"/>
                <a:gd name="connsiteX333" fmla="*/ 1007634 w 1857921"/>
                <a:gd name="connsiteY333" fmla="*/ 76644 h 1104362"/>
                <a:gd name="connsiteX334" fmla="*/ 1010662 w 1857921"/>
                <a:gd name="connsiteY334" fmla="*/ 95239 h 1104362"/>
                <a:gd name="connsiteX335" fmla="*/ 1013682 w 1857921"/>
                <a:gd name="connsiteY335" fmla="*/ 115636 h 1104362"/>
                <a:gd name="connsiteX336" fmla="*/ 1016711 w 1857921"/>
                <a:gd name="connsiteY336" fmla="*/ 137756 h 1104362"/>
                <a:gd name="connsiteX337" fmla="*/ 1019740 w 1857921"/>
                <a:gd name="connsiteY337" fmla="*/ 161513 h 1104362"/>
                <a:gd name="connsiteX338" fmla="*/ 1022759 w 1857921"/>
                <a:gd name="connsiteY338" fmla="*/ 186811 h 1104362"/>
                <a:gd name="connsiteX339" fmla="*/ 1025788 w 1857921"/>
                <a:gd name="connsiteY339" fmla="*/ 213551 h 1104362"/>
                <a:gd name="connsiteX340" fmla="*/ 1028817 w 1857921"/>
                <a:gd name="connsiteY340" fmla="*/ 241627 h 1104362"/>
                <a:gd name="connsiteX341" fmla="*/ 1031837 w 1857921"/>
                <a:gd name="connsiteY341" fmla="*/ 270929 h 1104362"/>
                <a:gd name="connsiteX342" fmla="*/ 1034865 w 1857921"/>
                <a:gd name="connsiteY342" fmla="*/ 301341 h 1104362"/>
                <a:gd name="connsiteX343" fmla="*/ 1037895 w 1857921"/>
                <a:gd name="connsiteY343" fmla="*/ 332743 h 1104362"/>
                <a:gd name="connsiteX344" fmla="*/ 1040914 w 1857921"/>
                <a:gd name="connsiteY344" fmla="*/ 365010 h 1104362"/>
                <a:gd name="connsiteX345" fmla="*/ 1043943 w 1857921"/>
                <a:gd name="connsiteY345" fmla="*/ 398016 h 1104362"/>
                <a:gd name="connsiteX346" fmla="*/ 1046972 w 1857921"/>
                <a:gd name="connsiteY346" fmla="*/ 431631 h 1104362"/>
                <a:gd name="connsiteX347" fmla="*/ 1049991 w 1857921"/>
                <a:gd name="connsiteY347" fmla="*/ 465722 h 1104362"/>
                <a:gd name="connsiteX348" fmla="*/ 1053020 w 1857921"/>
                <a:gd name="connsiteY348" fmla="*/ 500154 h 1104362"/>
                <a:gd name="connsiteX349" fmla="*/ 1056049 w 1857921"/>
                <a:gd name="connsiteY349" fmla="*/ 534791 h 1104362"/>
                <a:gd name="connsiteX350" fmla="*/ 1059078 w 1857921"/>
                <a:gd name="connsiteY350" fmla="*/ 569497 h 1104362"/>
                <a:gd name="connsiteX351" fmla="*/ 1062098 w 1857921"/>
                <a:gd name="connsiteY351" fmla="*/ 604134 h 1104362"/>
                <a:gd name="connsiteX352" fmla="*/ 1065126 w 1857921"/>
                <a:gd name="connsiteY352" fmla="*/ 638567 h 1104362"/>
                <a:gd name="connsiteX353" fmla="*/ 1068155 w 1857921"/>
                <a:gd name="connsiteY353" fmla="*/ 672658 h 1104362"/>
                <a:gd name="connsiteX354" fmla="*/ 1071175 w 1857921"/>
                <a:gd name="connsiteY354" fmla="*/ 706274 h 1104362"/>
                <a:gd name="connsiteX355" fmla="*/ 1074204 w 1857921"/>
                <a:gd name="connsiteY355" fmla="*/ 739278 h 1104362"/>
                <a:gd name="connsiteX356" fmla="*/ 1077233 w 1857921"/>
                <a:gd name="connsiteY356" fmla="*/ 771549 h 1104362"/>
                <a:gd name="connsiteX357" fmla="*/ 1080252 w 1857921"/>
                <a:gd name="connsiteY357" fmla="*/ 802953 h 1104362"/>
                <a:gd name="connsiteX358" fmla="*/ 1083281 w 1857921"/>
                <a:gd name="connsiteY358" fmla="*/ 833366 h 1104362"/>
                <a:gd name="connsiteX359" fmla="*/ 1086310 w 1857921"/>
                <a:gd name="connsiteY359" fmla="*/ 862675 h 1104362"/>
                <a:gd name="connsiteX360" fmla="*/ 1089329 w 1857921"/>
                <a:gd name="connsiteY360" fmla="*/ 890754 h 1104362"/>
                <a:gd name="connsiteX361" fmla="*/ 1092359 w 1857921"/>
                <a:gd name="connsiteY361" fmla="*/ 917491 h 1104362"/>
                <a:gd name="connsiteX362" fmla="*/ 1095387 w 1857921"/>
                <a:gd name="connsiteY362" fmla="*/ 942799 h 1104362"/>
                <a:gd name="connsiteX363" fmla="*/ 1098407 w 1857921"/>
                <a:gd name="connsiteY363" fmla="*/ 966554 h 1104362"/>
                <a:gd name="connsiteX364" fmla="*/ 1101436 w 1857921"/>
                <a:gd name="connsiteY364" fmla="*/ 988681 h 1104362"/>
                <a:gd name="connsiteX365" fmla="*/ 1104465 w 1857921"/>
                <a:gd name="connsiteY365" fmla="*/ 1009083 h 1104362"/>
                <a:gd name="connsiteX366" fmla="*/ 1107484 w 1857921"/>
                <a:gd name="connsiteY366" fmla="*/ 1027676 h 1104362"/>
                <a:gd name="connsiteX367" fmla="*/ 1110513 w 1857921"/>
                <a:gd name="connsiteY367" fmla="*/ 1044402 h 1104362"/>
                <a:gd name="connsiteX368" fmla="*/ 1113542 w 1857921"/>
                <a:gd name="connsiteY368" fmla="*/ 1059175 h 1104362"/>
                <a:gd name="connsiteX369" fmla="*/ 1116562 w 1857921"/>
                <a:gd name="connsiteY369" fmla="*/ 1071958 h 1104362"/>
                <a:gd name="connsiteX370" fmla="*/ 1119590 w 1857921"/>
                <a:gd name="connsiteY370" fmla="*/ 1082683 h 1104362"/>
                <a:gd name="connsiteX371" fmla="*/ 1122619 w 1857921"/>
                <a:gd name="connsiteY371" fmla="*/ 1091313 h 1104362"/>
                <a:gd name="connsiteX372" fmla="*/ 1125639 w 1857921"/>
                <a:gd name="connsiteY372" fmla="*/ 1097818 h 1104362"/>
                <a:gd name="connsiteX373" fmla="*/ 1128668 w 1857921"/>
                <a:gd name="connsiteY373" fmla="*/ 1102171 h 1104362"/>
                <a:gd name="connsiteX374" fmla="*/ 1131697 w 1857921"/>
                <a:gd name="connsiteY374" fmla="*/ 1104352 h 1104362"/>
                <a:gd name="connsiteX375" fmla="*/ 1134726 w 1857921"/>
                <a:gd name="connsiteY375" fmla="*/ 1104362 h 1104362"/>
                <a:gd name="connsiteX376" fmla="*/ 1137745 w 1857921"/>
                <a:gd name="connsiteY376" fmla="*/ 1102181 h 1104362"/>
                <a:gd name="connsiteX377" fmla="*/ 1140774 w 1857921"/>
                <a:gd name="connsiteY377" fmla="*/ 1097837 h 1104362"/>
                <a:gd name="connsiteX378" fmla="*/ 1143803 w 1857921"/>
                <a:gd name="connsiteY378" fmla="*/ 1091332 h 1104362"/>
                <a:gd name="connsiteX379" fmla="*/ 1146822 w 1857921"/>
                <a:gd name="connsiteY379" fmla="*/ 1082702 h 1104362"/>
                <a:gd name="connsiteX380" fmla="*/ 1149851 w 1857921"/>
                <a:gd name="connsiteY380" fmla="*/ 1071977 h 1104362"/>
                <a:gd name="connsiteX381" fmla="*/ 1152880 w 1857921"/>
                <a:gd name="connsiteY381" fmla="*/ 1059204 h 1104362"/>
                <a:gd name="connsiteX382" fmla="*/ 1155900 w 1857921"/>
                <a:gd name="connsiteY382" fmla="*/ 1044431 h 1104362"/>
                <a:gd name="connsiteX383" fmla="*/ 1158929 w 1857921"/>
                <a:gd name="connsiteY383" fmla="*/ 1027714 h 1104362"/>
                <a:gd name="connsiteX384" fmla="*/ 1161958 w 1857921"/>
                <a:gd name="connsiteY384" fmla="*/ 1009121 h 1104362"/>
                <a:gd name="connsiteX385" fmla="*/ 1164977 w 1857921"/>
                <a:gd name="connsiteY385" fmla="*/ 988719 h 1104362"/>
                <a:gd name="connsiteX386" fmla="*/ 1168006 w 1857921"/>
                <a:gd name="connsiteY386" fmla="*/ 966602 h 1104362"/>
                <a:gd name="connsiteX387" fmla="*/ 1171035 w 1857921"/>
                <a:gd name="connsiteY387" fmla="*/ 942846 h 1104362"/>
                <a:gd name="connsiteX388" fmla="*/ 1174054 w 1857921"/>
                <a:gd name="connsiteY388" fmla="*/ 917548 h 1104362"/>
                <a:gd name="connsiteX389" fmla="*/ 1177083 w 1857921"/>
                <a:gd name="connsiteY389" fmla="*/ 890802 h 1104362"/>
                <a:gd name="connsiteX390" fmla="*/ 1180112 w 1857921"/>
                <a:gd name="connsiteY390" fmla="*/ 862732 h 1104362"/>
                <a:gd name="connsiteX391" fmla="*/ 1183132 w 1857921"/>
                <a:gd name="connsiteY391" fmla="*/ 833433 h 1104362"/>
                <a:gd name="connsiteX392" fmla="*/ 1186161 w 1857921"/>
                <a:gd name="connsiteY392" fmla="*/ 803019 h 1104362"/>
                <a:gd name="connsiteX393" fmla="*/ 1189190 w 1857921"/>
                <a:gd name="connsiteY393" fmla="*/ 771616 h 1104362"/>
                <a:gd name="connsiteX394" fmla="*/ 1192209 w 1857921"/>
                <a:gd name="connsiteY394" fmla="*/ 739345 h 1104362"/>
                <a:gd name="connsiteX395" fmla="*/ 1195238 w 1857921"/>
                <a:gd name="connsiteY395" fmla="*/ 706341 h 1104362"/>
                <a:gd name="connsiteX396" fmla="*/ 1198267 w 1857921"/>
                <a:gd name="connsiteY396" fmla="*/ 672726 h 1104362"/>
                <a:gd name="connsiteX397" fmla="*/ 1201296 w 1857921"/>
                <a:gd name="connsiteY397" fmla="*/ 638635 h 1104362"/>
                <a:gd name="connsiteX398" fmla="*/ 1204315 w 1857921"/>
                <a:gd name="connsiteY398" fmla="*/ 604203 h 1104362"/>
                <a:gd name="connsiteX399" fmla="*/ 1207344 w 1857921"/>
                <a:gd name="connsiteY399" fmla="*/ 569566 h 1104362"/>
                <a:gd name="connsiteX400" fmla="*/ 1210373 w 1857921"/>
                <a:gd name="connsiteY400" fmla="*/ 534860 h 1104362"/>
                <a:gd name="connsiteX401" fmla="*/ 1213393 w 1857921"/>
                <a:gd name="connsiteY401" fmla="*/ 500223 h 1104362"/>
                <a:gd name="connsiteX402" fmla="*/ 1216422 w 1857921"/>
                <a:gd name="connsiteY402" fmla="*/ 465791 h 1104362"/>
                <a:gd name="connsiteX403" fmla="*/ 1219450 w 1857921"/>
                <a:gd name="connsiteY403" fmla="*/ 431699 h 1104362"/>
                <a:gd name="connsiteX404" fmla="*/ 1222470 w 1857921"/>
                <a:gd name="connsiteY404" fmla="*/ 398083 h 1104362"/>
                <a:gd name="connsiteX405" fmla="*/ 1225499 w 1857921"/>
                <a:gd name="connsiteY405" fmla="*/ 365075 h 1104362"/>
                <a:gd name="connsiteX406" fmla="*/ 1228528 w 1857921"/>
                <a:gd name="connsiteY406" fmla="*/ 332806 h 1104362"/>
                <a:gd name="connsiteX407" fmla="*/ 1231547 w 1857921"/>
                <a:gd name="connsiteY407" fmla="*/ 301402 h 1104362"/>
                <a:gd name="connsiteX408" fmla="*/ 1234576 w 1857921"/>
                <a:gd name="connsiteY408" fmla="*/ 270988 h 1104362"/>
                <a:gd name="connsiteX409" fmla="*/ 1237605 w 1857921"/>
                <a:gd name="connsiteY409" fmla="*/ 241685 h 1104362"/>
                <a:gd name="connsiteX410" fmla="*/ 1240625 w 1857921"/>
                <a:gd name="connsiteY410" fmla="*/ 213606 h 1104362"/>
                <a:gd name="connsiteX411" fmla="*/ 1243654 w 1857921"/>
                <a:gd name="connsiteY411" fmla="*/ 186862 h 1104362"/>
                <a:gd name="connsiteX412" fmla="*/ 1246683 w 1857921"/>
                <a:gd name="connsiteY412" fmla="*/ 161562 h 1104362"/>
                <a:gd name="connsiteX413" fmla="*/ 1249702 w 1857921"/>
                <a:gd name="connsiteY413" fmla="*/ 137803 h 1104362"/>
                <a:gd name="connsiteX414" fmla="*/ 1252731 w 1857921"/>
                <a:gd name="connsiteY414" fmla="*/ 115679 h 1104362"/>
                <a:gd name="connsiteX415" fmla="*/ 1255760 w 1857921"/>
                <a:gd name="connsiteY415" fmla="*/ 95278 h 1104362"/>
                <a:gd name="connsiteX416" fmla="*/ 1258779 w 1857921"/>
                <a:gd name="connsiteY416" fmla="*/ 76679 h 1104362"/>
                <a:gd name="connsiteX417" fmla="*/ 1261808 w 1857921"/>
                <a:gd name="connsiteY417" fmla="*/ 59958 h 1104362"/>
                <a:gd name="connsiteX418" fmla="*/ 1264837 w 1857921"/>
                <a:gd name="connsiteY418" fmla="*/ 45179 h 1104362"/>
                <a:gd name="connsiteX419" fmla="*/ 1267866 w 1857921"/>
                <a:gd name="connsiteY419" fmla="*/ 32401 h 1104362"/>
                <a:gd name="connsiteX420" fmla="*/ 1270886 w 1857921"/>
                <a:gd name="connsiteY420" fmla="*/ 21674 h 1104362"/>
                <a:gd name="connsiteX421" fmla="*/ 1273914 w 1857921"/>
                <a:gd name="connsiteY421" fmla="*/ 13041 h 1104362"/>
                <a:gd name="connsiteX422" fmla="*/ 1276943 w 1857921"/>
                <a:gd name="connsiteY422" fmla="*/ 6535 h 1104362"/>
                <a:gd name="connsiteX423" fmla="*/ 1279963 w 1857921"/>
                <a:gd name="connsiteY423" fmla="*/ 2184 h 1104362"/>
                <a:gd name="connsiteX424" fmla="*/ 1282992 w 1857921"/>
                <a:gd name="connsiteY424" fmla="*/ 2 h 1104362"/>
                <a:gd name="connsiteX425" fmla="*/ 1286021 w 1857921"/>
                <a:gd name="connsiteY425" fmla="*/ 0 h 1104362"/>
                <a:gd name="connsiteX426" fmla="*/ 1289040 w 1857921"/>
                <a:gd name="connsiteY426" fmla="*/ 2177 h 1104362"/>
                <a:gd name="connsiteX427" fmla="*/ 1292069 w 1857921"/>
                <a:gd name="connsiteY427" fmla="*/ 6525 h 1104362"/>
                <a:gd name="connsiteX428" fmla="*/ 1295098 w 1857921"/>
                <a:gd name="connsiteY428" fmla="*/ 13025 h 1104362"/>
                <a:gd name="connsiteX429" fmla="*/ 1298117 w 1857921"/>
                <a:gd name="connsiteY429" fmla="*/ 21654 h 1104362"/>
                <a:gd name="connsiteX430" fmla="*/ 1301147 w 1857921"/>
                <a:gd name="connsiteY430" fmla="*/ 32377 h 1104362"/>
                <a:gd name="connsiteX431" fmla="*/ 1304175 w 1857921"/>
                <a:gd name="connsiteY431" fmla="*/ 45151 h 1104362"/>
                <a:gd name="connsiteX432" fmla="*/ 1307195 w 1857921"/>
                <a:gd name="connsiteY432" fmla="*/ 59927 h 1104362"/>
                <a:gd name="connsiteX433" fmla="*/ 1310224 w 1857921"/>
                <a:gd name="connsiteY433" fmla="*/ 76644 h 1104362"/>
                <a:gd name="connsiteX434" fmla="*/ 1313253 w 1857921"/>
                <a:gd name="connsiteY434" fmla="*/ 95239 h 1104362"/>
                <a:gd name="connsiteX435" fmla="*/ 1316282 w 1857921"/>
                <a:gd name="connsiteY435" fmla="*/ 115636 h 1104362"/>
                <a:gd name="connsiteX436" fmla="*/ 1319301 w 1857921"/>
                <a:gd name="connsiteY436" fmla="*/ 137756 h 1104362"/>
                <a:gd name="connsiteX437" fmla="*/ 1322330 w 1857921"/>
                <a:gd name="connsiteY437" fmla="*/ 161513 h 1104362"/>
                <a:gd name="connsiteX438" fmla="*/ 1325350 w 1857921"/>
                <a:gd name="connsiteY438" fmla="*/ 186811 h 1104362"/>
                <a:gd name="connsiteX439" fmla="*/ 1328378 w 1857921"/>
                <a:gd name="connsiteY439" fmla="*/ 213551 h 1104362"/>
                <a:gd name="connsiteX440" fmla="*/ 1331407 w 1857921"/>
                <a:gd name="connsiteY440" fmla="*/ 241627 h 1104362"/>
                <a:gd name="connsiteX441" fmla="*/ 1334436 w 1857921"/>
                <a:gd name="connsiteY441" fmla="*/ 270929 h 1104362"/>
                <a:gd name="connsiteX442" fmla="*/ 1337456 w 1857921"/>
                <a:gd name="connsiteY442" fmla="*/ 301341 h 1104362"/>
                <a:gd name="connsiteX443" fmla="*/ 1340485 w 1857921"/>
                <a:gd name="connsiteY443" fmla="*/ 332743 h 1104362"/>
                <a:gd name="connsiteX444" fmla="*/ 1343514 w 1857921"/>
                <a:gd name="connsiteY444" fmla="*/ 365010 h 1104362"/>
                <a:gd name="connsiteX445" fmla="*/ 1346533 w 1857921"/>
                <a:gd name="connsiteY445" fmla="*/ 398016 h 1104362"/>
                <a:gd name="connsiteX446" fmla="*/ 1349562 w 1857921"/>
                <a:gd name="connsiteY446" fmla="*/ 431631 h 1104362"/>
                <a:gd name="connsiteX447" fmla="*/ 1352591 w 1857921"/>
                <a:gd name="connsiteY447" fmla="*/ 465722 h 1104362"/>
                <a:gd name="connsiteX448" fmla="*/ 1355610 w 1857921"/>
                <a:gd name="connsiteY448" fmla="*/ 500154 h 1104362"/>
                <a:gd name="connsiteX449" fmla="*/ 1358639 w 1857921"/>
                <a:gd name="connsiteY449" fmla="*/ 534791 h 1104362"/>
                <a:gd name="connsiteX450" fmla="*/ 1361668 w 1857921"/>
                <a:gd name="connsiteY450" fmla="*/ 569497 h 1104362"/>
                <a:gd name="connsiteX451" fmla="*/ 1364688 w 1857921"/>
                <a:gd name="connsiteY451" fmla="*/ 604134 h 1104362"/>
                <a:gd name="connsiteX452" fmla="*/ 1367717 w 1857921"/>
                <a:gd name="connsiteY452" fmla="*/ 638567 h 1104362"/>
                <a:gd name="connsiteX453" fmla="*/ 1370746 w 1857921"/>
                <a:gd name="connsiteY453" fmla="*/ 672658 h 1104362"/>
                <a:gd name="connsiteX454" fmla="*/ 1373775 w 1857921"/>
                <a:gd name="connsiteY454" fmla="*/ 706274 h 1104362"/>
                <a:gd name="connsiteX455" fmla="*/ 1376794 w 1857921"/>
                <a:gd name="connsiteY455" fmla="*/ 739278 h 1104362"/>
                <a:gd name="connsiteX456" fmla="*/ 1379823 w 1857921"/>
                <a:gd name="connsiteY456" fmla="*/ 771549 h 1104362"/>
                <a:gd name="connsiteX457" fmla="*/ 1382852 w 1857921"/>
                <a:gd name="connsiteY457" fmla="*/ 802953 h 1104362"/>
                <a:gd name="connsiteX458" fmla="*/ 1385871 w 1857921"/>
                <a:gd name="connsiteY458" fmla="*/ 833366 h 1104362"/>
                <a:gd name="connsiteX459" fmla="*/ 1388900 w 1857921"/>
                <a:gd name="connsiteY459" fmla="*/ 862675 h 1104362"/>
                <a:gd name="connsiteX460" fmla="*/ 1391929 w 1857921"/>
                <a:gd name="connsiteY460" fmla="*/ 890754 h 1104362"/>
                <a:gd name="connsiteX461" fmla="*/ 1394949 w 1857921"/>
                <a:gd name="connsiteY461" fmla="*/ 917491 h 1104362"/>
                <a:gd name="connsiteX462" fmla="*/ 1397978 w 1857921"/>
                <a:gd name="connsiteY462" fmla="*/ 942799 h 1104362"/>
                <a:gd name="connsiteX463" fmla="*/ 1401007 w 1857921"/>
                <a:gd name="connsiteY463" fmla="*/ 966554 h 1104362"/>
                <a:gd name="connsiteX464" fmla="*/ 1404026 w 1857921"/>
                <a:gd name="connsiteY464" fmla="*/ 988681 h 1104362"/>
                <a:gd name="connsiteX465" fmla="*/ 1407055 w 1857921"/>
                <a:gd name="connsiteY465" fmla="*/ 1009083 h 1104362"/>
                <a:gd name="connsiteX466" fmla="*/ 1410084 w 1857921"/>
                <a:gd name="connsiteY466" fmla="*/ 1027676 h 1104362"/>
                <a:gd name="connsiteX467" fmla="*/ 1413103 w 1857921"/>
                <a:gd name="connsiteY467" fmla="*/ 1044402 h 1104362"/>
                <a:gd name="connsiteX468" fmla="*/ 1416132 w 1857921"/>
                <a:gd name="connsiteY468" fmla="*/ 1059175 h 1104362"/>
                <a:gd name="connsiteX469" fmla="*/ 1419161 w 1857921"/>
                <a:gd name="connsiteY469" fmla="*/ 1071958 h 1104362"/>
                <a:gd name="connsiteX470" fmla="*/ 1422181 w 1857921"/>
                <a:gd name="connsiteY470" fmla="*/ 1082683 h 1104362"/>
                <a:gd name="connsiteX471" fmla="*/ 1425210 w 1857921"/>
                <a:gd name="connsiteY471" fmla="*/ 1091313 h 1104362"/>
                <a:gd name="connsiteX472" fmla="*/ 1428239 w 1857921"/>
                <a:gd name="connsiteY472" fmla="*/ 1097818 h 1104362"/>
                <a:gd name="connsiteX473" fmla="*/ 1431258 w 1857921"/>
                <a:gd name="connsiteY473" fmla="*/ 1102171 h 1104362"/>
                <a:gd name="connsiteX474" fmla="*/ 1434287 w 1857921"/>
                <a:gd name="connsiteY474" fmla="*/ 1104352 h 1104362"/>
                <a:gd name="connsiteX475" fmla="*/ 1437316 w 1857921"/>
                <a:gd name="connsiteY475" fmla="*/ 1104362 h 1104362"/>
                <a:gd name="connsiteX476" fmla="*/ 1440345 w 1857921"/>
                <a:gd name="connsiteY476" fmla="*/ 1102181 h 1104362"/>
                <a:gd name="connsiteX477" fmla="*/ 1443364 w 1857921"/>
                <a:gd name="connsiteY477" fmla="*/ 1097837 h 1104362"/>
                <a:gd name="connsiteX478" fmla="*/ 1446393 w 1857921"/>
                <a:gd name="connsiteY478" fmla="*/ 1091332 h 1104362"/>
                <a:gd name="connsiteX479" fmla="*/ 1449422 w 1857921"/>
                <a:gd name="connsiteY479" fmla="*/ 1082702 h 1104362"/>
                <a:gd name="connsiteX480" fmla="*/ 1452441 w 1857921"/>
                <a:gd name="connsiteY480" fmla="*/ 1071977 h 1104362"/>
                <a:gd name="connsiteX481" fmla="*/ 1455471 w 1857921"/>
                <a:gd name="connsiteY481" fmla="*/ 1059204 h 1104362"/>
                <a:gd name="connsiteX482" fmla="*/ 1458499 w 1857921"/>
                <a:gd name="connsiteY482" fmla="*/ 1044431 h 1104362"/>
                <a:gd name="connsiteX483" fmla="*/ 1461519 w 1857921"/>
                <a:gd name="connsiteY483" fmla="*/ 1027714 h 1104362"/>
                <a:gd name="connsiteX484" fmla="*/ 1464548 w 1857921"/>
                <a:gd name="connsiteY484" fmla="*/ 1009121 h 1104362"/>
                <a:gd name="connsiteX485" fmla="*/ 1467577 w 1857921"/>
                <a:gd name="connsiteY485" fmla="*/ 988719 h 1104362"/>
                <a:gd name="connsiteX486" fmla="*/ 1470596 w 1857921"/>
                <a:gd name="connsiteY486" fmla="*/ 966602 h 1104362"/>
                <a:gd name="connsiteX487" fmla="*/ 1473625 w 1857921"/>
                <a:gd name="connsiteY487" fmla="*/ 942846 h 1104362"/>
                <a:gd name="connsiteX488" fmla="*/ 1476654 w 1857921"/>
                <a:gd name="connsiteY488" fmla="*/ 917548 h 1104362"/>
                <a:gd name="connsiteX489" fmla="*/ 1479674 w 1857921"/>
                <a:gd name="connsiteY489" fmla="*/ 890802 h 1104362"/>
                <a:gd name="connsiteX490" fmla="*/ 1482702 w 1857921"/>
                <a:gd name="connsiteY490" fmla="*/ 862732 h 1104362"/>
                <a:gd name="connsiteX491" fmla="*/ 1485731 w 1857921"/>
                <a:gd name="connsiteY491" fmla="*/ 833433 h 1104362"/>
                <a:gd name="connsiteX492" fmla="*/ 1488751 w 1857921"/>
                <a:gd name="connsiteY492" fmla="*/ 803019 h 1104362"/>
                <a:gd name="connsiteX493" fmla="*/ 1491780 w 1857921"/>
                <a:gd name="connsiteY493" fmla="*/ 771616 h 1104362"/>
                <a:gd name="connsiteX494" fmla="*/ 1494809 w 1857921"/>
                <a:gd name="connsiteY494" fmla="*/ 739345 h 1104362"/>
                <a:gd name="connsiteX495" fmla="*/ 1497828 w 1857921"/>
                <a:gd name="connsiteY495" fmla="*/ 706341 h 1104362"/>
                <a:gd name="connsiteX496" fmla="*/ 1500857 w 1857921"/>
                <a:gd name="connsiteY496" fmla="*/ 672726 h 1104362"/>
                <a:gd name="connsiteX497" fmla="*/ 1503886 w 1857921"/>
                <a:gd name="connsiteY497" fmla="*/ 638635 h 1104362"/>
                <a:gd name="connsiteX498" fmla="*/ 1506905 w 1857921"/>
                <a:gd name="connsiteY498" fmla="*/ 604203 h 1104362"/>
                <a:gd name="connsiteX499" fmla="*/ 1509934 w 1857921"/>
                <a:gd name="connsiteY499" fmla="*/ 569566 h 1104362"/>
                <a:gd name="connsiteX500" fmla="*/ 1512963 w 1857921"/>
                <a:gd name="connsiteY500" fmla="*/ 534860 h 1104362"/>
                <a:gd name="connsiteX501" fmla="*/ 1515992 w 1857921"/>
                <a:gd name="connsiteY501" fmla="*/ 500223 h 1104362"/>
                <a:gd name="connsiteX502" fmla="*/ 1519012 w 1857921"/>
                <a:gd name="connsiteY502" fmla="*/ 465791 h 1104362"/>
                <a:gd name="connsiteX503" fmla="*/ 1522041 w 1857921"/>
                <a:gd name="connsiteY503" fmla="*/ 431699 h 1104362"/>
                <a:gd name="connsiteX504" fmla="*/ 1525070 w 1857921"/>
                <a:gd name="connsiteY504" fmla="*/ 398083 h 1104362"/>
                <a:gd name="connsiteX505" fmla="*/ 1528089 w 1857921"/>
                <a:gd name="connsiteY505" fmla="*/ 365075 h 1104362"/>
                <a:gd name="connsiteX506" fmla="*/ 1531118 w 1857921"/>
                <a:gd name="connsiteY506" fmla="*/ 332806 h 1104362"/>
                <a:gd name="connsiteX507" fmla="*/ 1534147 w 1857921"/>
                <a:gd name="connsiteY507" fmla="*/ 301402 h 1104362"/>
                <a:gd name="connsiteX508" fmla="*/ 1537166 w 1857921"/>
                <a:gd name="connsiteY508" fmla="*/ 270988 h 1104362"/>
                <a:gd name="connsiteX509" fmla="*/ 1540195 w 1857921"/>
                <a:gd name="connsiteY509" fmla="*/ 241685 h 1104362"/>
                <a:gd name="connsiteX510" fmla="*/ 1543224 w 1857921"/>
                <a:gd name="connsiteY510" fmla="*/ 213606 h 1104362"/>
                <a:gd name="connsiteX511" fmla="*/ 1546244 w 1857921"/>
                <a:gd name="connsiteY511" fmla="*/ 186862 h 1104362"/>
                <a:gd name="connsiteX512" fmla="*/ 1549273 w 1857921"/>
                <a:gd name="connsiteY512" fmla="*/ 161562 h 1104362"/>
                <a:gd name="connsiteX513" fmla="*/ 1552302 w 1857921"/>
                <a:gd name="connsiteY513" fmla="*/ 137803 h 1104362"/>
                <a:gd name="connsiteX514" fmla="*/ 1555321 w 1857921"/>
                <a:gd name="connsiteY514" fmla="*/ 115679 h 1104362"/>
                <a:gd name="connsiteX515" fmla="*/ 1558350 w 1857921"/>
                <a:gd name="connsiteY515" fmla="*/ 95278 h 1104362"/>
                <a:gd name="connsiteX516" fmla="*/ 1561379 w 1857921"/>
                <a:gd name="connsiteY516" fmla="*/ 76679 h 1104362"/>
                <a:gd name="connsiteX517" fmla="*/ 1564398 w 1857921"/>
                <a:gd name="connsiteY517" fmla="*/ 59958 h 1104362"/>
                <a:gd name="connsiteX518" fmla="*/ 1567427 w 1857921"/>
                <a:gd name="connsiteY518" fmla="*/ 45179 h 1104362"/>
                <a:gd name="connsiteX519" fmla="*/ 1570456 w 1857921"/>
                <a:gd name="connsiteY519" fmla="*/ 32401 h 1104362"/>
                <a:gd name="connsiteX520" fmla="*/ 1573476 w 1857921"/>
                <a:gd name="connsiteY520" fmla="*/ 21674 h 1104362"/>
                <a:gd name="connsiteX521" fmla="*/ 1576505 w 1857921"/>
                <a:gd name="connsiteY521" fmla="*/ 13041 h 1104362"/>
                <a:gd name="connsiteX522" fmla="*/ 1579534 w 1857921"/>
                <a:gd name="connsiteY522" fmla="*/ 6535 h 1104362"/>
                <a:gd name="connsiteX523" fmla="*/ 1582553 w 1857921"/>
                <a:gd name="connsiteY523" fmla="*/ 2184 h 1104362"/>
                <a:gd name="connsiteX524" fmla="*/ 1585582 w 1857921"/>
                <a:gd name="connsiteY524" fmla="*/ 2 h 1104362"/>
                <a:gd name="connsiteX525" fmla="*/ 1588611 w 1857921"/>
                <a:gd name="connsiteY525" fmla="*/ 0 h 1104362"/>
                <a:gd name="connsiteX526" fmla="*/ 1591640 w 1857921"/>
                <a:gd name="connsiteY526" fmla="*/ 2177 h 1104362"/>
                <a:gd name="connsiteX527" fmla="*/ 1594659 w 1857921"/>
                <a:gd name="connsiteY527" fmla="*/ 6525 h 1104362"/>
                <a:gd name="connsiteX528" fmla="*/ 1597688 w 1857921"/>
                <a:gd name="connsiteY528" fmla="*/ 13025 h 1104362"/>
                <a:gd name="connsiteX529" fmla="*/ 1600717 w 1857921"/>
                <a:gd name="connsiteY529" fmla="*/ 21654 h 1104362"/>
                <a:gd name="connsiteX530" fmla="*/ 1603737 w 1857921"/>
                <a:gd name="connsiteY530" fmla="*/ 32377 h 1104362"/>
                <a:gd name="connsiteX531" fmla="*/ 1606766 w 1857921"/>
                <a:gd name="connsiteY531" fmla="*/ 45151 h 1104362"/>
                <a:gd name="connsiteX532" fmla="*/ 1609795 w 1857921"/>
                <a:gd name="connsiteY532" fmla="*/ 59927 h 1104362"/>
                <a:gd name="connsiteX533" fmla="*/ 1612814 w 1857921"/>
                <a:gd name="connsiteY533" fmla="*/ 76644 h 1104362"/>
                <a:gd name="connsiteX534" fmla="*/ 1615843 w 1857921"/>
                <a:gd name="connsiteY534" fmla="*/ 95239 h 1104362"/>
                <a:gd name="connsiteX535" fmla="*/ 1618872 w 1857921"/>
                <a:gd name="connsiteY535" fmla="*/ 115636 h 1104362"/>
                <a:gd name="connsiteX536" fmla="*/ 1621891 w 1857921"/>
                <a:gd name="connsiteY536" fmla="*/ 137756 h 1104362"/>
                <a:gd name="connsiteX537" fmla="*/ 1624920 w 1857921"/>
                <a:gd name="connsiteY537" fmla="*/ 161513 h 1104362"/>
                <a:gd name="connsiteX538" fmla="*/ 1627949 w 1857921"/>
                <a:gd name="connsiteY538" fmla="*/ 186811 h 1104362"/>
                <a:gd name="connsiteX539" fmla="*/ 1630969 w 1857921"/>
                <a:gd name="connsiteY539" fmla="*/ 213551 h 1104362"/>
                <a:gd name="connsiteX540" fmla="*/ 1633998 w 1857921"/>
                <a:gd name="connsiteY540" fmla="*/ 241627 h 1104362"/>
                <a:gd name="connsiteX541" fmla="*/ 1637027 w 1857921"/>
                <a:gd name="connsiteY541" fmla="*/ 270929 h 1104362"/>
                <a:gd name="connsiteX542" fmla="*/ 1640046 w 1857921"/>
                <a:gd name="connsiteY542" fmla="*/ 301341 h 1104362"/>
                <a:gd name="connsiteX543" fmla="*/ 1643075 w 1857921"/>
                <a:gd name="connsiteY543" fmla="*/ 332743 h 1104362"/>
                <a:gd name="connsiteX544" fmla="*/ 1646104 w 1857921"/>
                <a:gd name="connsiteY544" fmla="*/ 365010 h 1104362"/>
                <a:gd name="connsiteX545" fmla="*/ 1649123 w 1857921"/>
                <a:gd name="connsiteY545" fmla="*/ 398016 h 1104362"/>
                <a:gd name="connsiteX546" fmla="*/ 1652152 w 1857921"/>
                <a:gd name="connsiteY546" fmla="*/ 431631 h 1104362"/>
                <a:gd name="connsiteX547" fmla="*/ 1655181 w 1857921"/>
                <a:gd name="connsiteY547" fmla="*/ 465722 h 1104362"/>
                <a:gd name="connsiteX548" fmla="*/ 1658210 w 1857921"/>
                <a:gd name="connsiteY548" fmla="*/ 500154 h 1104362"/>
                <a:gd name="connsiteX549" fmla="*/ 1661230 w 1857921"/>
                <a:gd name="connsiteY549" fmla="*/ 534791 h 1104362"/>
                <a:gd name="connsiteX550" fmla="*/ 1664259 w 1857921"/>
                <a:gd name="connsiteY550" fmla="*/ 569497 h 1104362"/>
                <a:gd name="connsiteX551" fmla="*/ 1667287 w 1857921"/>
                <a:gd name="connsiteY551" fmla="*/ 604134 h 1104362"/>
                <a:gd name="connsiteX552" fmla="*/ 1670307 w 1857921"/>
                <a:gd name="connsiteY552" fmla="*/ 638567 h 1104362"/>
                <a:gd name="connsiteX553" fmla="*/ 1673336 w 1857921"/>
                <a:gd name="connsiteY553" fmla="*/ 672658 h 1104362"/>
                <a:gd name="connsiteX554" fmla="*/ 1676365 w 1857921"/>
                <a:gd name="connsiteY554" fmla="*/ 706274 h 1104362"/>
                <a:gd name="connsiteX555" fmla="*/ 1679384 w 1857921"/>
                <a:gd name="connsiteY555" fmla="*/ 739278 h 1104362"/>
                <a:gd name="connsiteX556" fmla="*/ 1682413 w 1857921"/>
                <a:gd name="connsiteY556" fmla="*/ 771549 h 1104362"/>
                <a:gd name="connsiteX557" fmla="*/ 1685442 w 1857921"/>
                <a:gd name="connsiteY557" fmla="*/ 802953 h 1104362"/>
                <a:gd name="connsiteX558" fmla="*/ 1688462 w 1857921"/>
                <a:gd name="connsiteY558" fmla="*/ 833366 h 1104362"/>
                <a:gd name="connsiteX559" fmla="*/ 1691490 w 1857921"/>
                <a:gd name="connsiteY559" fmla="*/ 862675 h 1104362"/>
                <a:gd name="connsiteX560" fmla="*/ 1694519 w 1857921"/>
                <a:gd name="connsiteY560" fmla="*/ 890754 h 1104362"/>
                <a:gd name="connsiteX561" fmla="*/ 1697548 w 1857921"/>
                <a:gd name="connsiteY561" fmla="*/ 917491 h 1104362"/>
                <a:gd name="connsiteX562" fmla="*/ 1700568 w 1857921"/>
                <a:gd name="connsiteY562" fmla="*/ 942799 h 1104362"/>
                <a:gd name="connsiteX563" fmla="*/ 1703597 w 1857921"/>
                <a:gd name="connsiteY563" fmla="*/ 966554 h 1104362"/>
                <a:gd name="connsiteX564" fmla="*/ 1706616 w 1857921"/>
                <a:gd name="connsiteY564" fmla="*/ 988681 h 1104362"/>
                <a:gd name="connsiteX565" fmla="*/ 1709645 w 1857921"/>
                <a:gd name="connsiteY565" fmla="*/ 1009083 h 1104362"/>
                <a:gd name="connsiteX566" fmla="*/ 1712674 w 1857921"/>
                <a:gd name="connsiteY566" fmla="*/ 1027676 h 1104362"/>
                <a:gd name="connsiteX567" fmla="*/ 1715703 w 1857921"/>
                <a:gd name="connsiteY567" fmla="*/ 1044402 h 1104362"/>
                <a:gd name="connsiteX568" fmla="*/ 1718722 w 1857921"/>
                <a:gd name="connsiteY568" fmla="*/ 1059175 h 1104362"/>
                <a:gd name="connsiteX569" fmla="*/ 1721751 w 1857921"/>
                <a:gd name="connsiteY569" fmla="*/ 1071958 h 1104362"/>
                <a:gd name="connsiteX570" fmla="*/ 1724780 w 1857921"/>
                <a:gd name="connsiteY570" fmla="*/ 1082683 h 1104362"/>
                <a:gd name="connsiteX571" fmla="*/ 1727800 w 1857921"/>
                <a:gd name="connsiteY571" fmla="*/ 1091313 h 1104362"/>
                <a:gd name="connsiteX572" fmla="*/ 1730829 w 1857921"/>
                <a:gd name="connsiteY572" fmla="*/ 1097818 h 1104362"/>
                <a:gd name="connsiteX573" fmla="*/ 1733858 w 1857921"/>
                <a:gd name="connsiteY573" fmla="*/ 1102171 h 1104362"/>
                <a:gd name="connsiteX574" fmla="*/ 1736877 w 1857921"/>
                <a:gd name="connsiteY574" fmla="*/ 1104352 h 1104362"/>
                <a:gd name="connsiteX575" fmla="*/ 1739906 w 1857921"/>
                <a:gd name="connsiteY575" fmla="*/ 1104362 h 1104362"/>
                <a:gd name="connsiteX576" fmla="*/ 1742935 w 1857921"/>
                <a:gd name="connsiteY576" fmla="*/ 1102181 h 1104362"/>
                <a:gd name="connsiteX577" fmla="*/ 1745954 w 1857921"/>
                <a:gd name="connsiteY577" fmla="*/ 1097837 h 1104362"/>
                <a:gd name="connsiteX578" fmla="*/ 1748983 w 1857921"/>
                <a:gd name="connsiteY578" fmla="*/ 1091332 h 1104362"/>
                <a:gd name="connsiteX579" fmla="*/ 1752012 w 1857921"/>
                <a:gd name="connsiteY579" fmla="*/ 1082702 h 1104362"/>
                <a:gd name="connsiteX580" fmla="*/ 1755032 w 1857921"/>
                <a:gd name="connsiteY580" fmla="*/ 1071977 h 1104362"/>
                <a:gd name="connsiteX581" fmla="*/ 1758061 w 1857921"/>
                <a:gd name="connsiteY581" fmla="*/ 1059204 h 1104362"/>
                <a:gd name="connsiteX582" fmla="*/ 1761090 w 1857921"/>
                <a:gd name="connsiteY582" fmla="*/ 1044431 h 1104362"/>
                <a:gd name="connsiteX583" fmla="*/ 1764119 w 1857921"/>
                <a:gd name="connsiteY583" fmla="*/ 1027714 h 1104362"/>
                <a:gd name="connsiteX584" fmla="*/ 1767138 w 1857921"/>
                <a:gd name="connsiteY584" fmla="*/ 1009121 h 1104362"/>
                <a:gd name="connsiteX585" fmla="*/ 1770167 w 1857921"/>
                <a:gd name="connsiteY585" fmla="*/ 988719 h 1104362"/>
                <a:gd name="connsiteX586" fmla="*/ 1773196 w 1857921"/>
                <a:gd name="connsiteY586" fmla="*/ 966602 h 1104362"/>
                <a:gd name="connsiteX587" fmla="*/ 1776215 w 1857921"/>
                <a:gd name="connsiteY587" fmla="*/ 942846 h 1104362"/>
                <a:gd name="connsiteX588" fmla="*/ 1779244 w 1857921"/>
                <a:gd name="connsiteY588" fmla="*/ 917548 h 1104362"/>
                <a:gd name="connsiteX589" fmla="*/ 1782273 w 1857921"/>
                <a:gd name="connsiteY589" fmla="*/ 890802 h 1104362"/>
                <a:gd name="connsiteX590" fmla="*/ 1785293 w 1857921"/>
                <a:gd name="connsiteY590" fmla="*/ 862732 h 1104362"/>
                <a:gd name="connsiteX591" fmla="*/ 1788322 w 1857921"/>
                <a:gd name="connsiteY591" fmla="*/ 833433 h 1104362"/>
                <a:gd name="connsiteX592" fmla="*/ 1791351 w 1857921"/>
                <a:gd name="connsiteY592" fmla="*/ 803019 h 1104362"/>
                <a:gd name="connsiteX593" fmla="*/ 1794370 w 1857921"/>
                <a:gd name="connsiteY593" fmla="*/ 771616 h 1104362"/>
                <a:gd name="connsiteX594" fmla="*/ 1797399 w 1857921"/>
                <a:gd name="connsiteY594" fmla="*/ 739345 h 1104362"/>
                <a:gd name="connsiteX595" fmla="*/ 1800428 w 1857921"/>
                <a:gd name="connsiteY595" fmla="*/ 706341 h 1104362"/>
                <a:gd name="connsiteX596" fmla="*/ 1803447 w 1857921"/>
                <a:gd name="connsiteY596" fmla="*/ 672726 h 1104362"/>
                <a:gd name="connsiteX597" fmla="*/ 1806476 w 1857921"/>
                <a:gd name="connsiteY597" fmla="*/ 638635 h 1104362"/>
                <a:gd name="connsiteX598" fmla="*/ 1809505 w 1857921"/>
                <a:gd name="connsiteY598" fmla="*/ 604203 h 1104362"/>
                <a:gd name="connsiteX599" fmla="*/ 1812525 w 1857921"/>
                <a:gd name="connsiteY599" fmla="*/ 569566 h 1104362"/>
                <a:gd name="connsiteX600" fmla="*/ 1815554 w 1857921"/>
                <a:gd name="connsiteY600" fmla="*/ 534860 h 1104362"/>
                <a:gd name="connsiteX601" fmla="*/ 1818583 w 1857921"/>
                <a:gd name="connsiteY601" fmla="*/ 500223 h 1104362"/>
                <a:gd name="connsiteX602" fmla="*/ 1821602 w 1857921"/>
                <a:gd name="connsiteY602" fmla="*/ 465791 h 1104362"/>
                <a:gd name="connsiteX603" fmla="*/ 1824631 w 1857921"/>
                <a:gd name="connsiteY603" fmla="*/ 431699 h 1104362"/>
                <a:gd name="connsiteX604" fmla="*/ 1827660 w 1857921"/>
                <a:gd name="connsiteY604" fmla="*/ 398083 h 1104362"/>
                <a:gd name="connsiteX605" fmla="*/ 1830689 w 1857921"/>
                <a:gd name="connsiteY605" fmla="*/ 365075 h 1104362"/>
                <a:gd name="connsiteX606" fmla="*/ 1833708 w 1857921"/>
                <a:gd name="connsiteY606" fmla="*/ 332806 h 1104362"/>
                <a:gd name="connsiteX607" fmla="*/ 1836737 w 1857921"/>
                <a:gd name="connsiteY607" fmla="*/ 301402 h 1104362"/>
                <a:gd name="connsiteX608" fmla="*/ 1839766 w 1857921"/>
                <a:gd name="connsiteY608" fmla="*/ 270988 h 1104362"/>
                <a:gd name="connsiteX609" fmla="*/ 1842786 w 1857921"/>
                <a:gd name="connsiteY609" fmla="*/ 241685 h 1104362"/>
                <a:gd name="connsiteX610" fmla="*/ 1845815 w 1857921"/>
                <a:gd name="connsiteY610" fmla="*/ 213606 h 1104362"/>
                <a:gd name="connsiteX611" fmla="*/ 1848843 w 1857921"/>
                <a:gd name="connsiteY611" fmla="*/ 186862 h 1104362"/>
                <a:gd name="connsiteX612" fmla="*/ 1851863 w 1857921"/>
                <a:gd name="connsiteY612" fmla="*/ 161562 h 1104362"/>
                <a:gd name="connsiteX613" fmla="*/ 1854892 w 1857921"/>
                <a:gd name="connsiteY613" fmla="*/ 137803 h 1104362"/>
                <a:gd name="connsiteX614" fmla="*/ 1857921 w 1857921"/>
                <a:gd name="connsiteY614" fmla="*/ 115679 h 1104362"/>
                <a:gd name="connsiteX0" fmla="*/ 0 w 1854892"/>
                <a:gd name="connsiteY0" fmla="*/ 552179 h 1104362"/>
                <a:gd name="connsiteX1" fmla="*/ 3026 w 1854892"/>
                <a:gd name="connsiteY1" fmla="*/ 552179 h 1104362"/>
                <a:gd name="connsiteX2" fmla="*/ 6051 w 1854892"/>
                <a:gd name="connsiteY2" fmla="*/ 552179 h 1104362"/>
                <a:gd name="connsiteX3" fmla="*/ 9077 w 1854892"/>
                <a:gd name="connsiteY3" fmla="*/ 552179 h 1104362"/>
                <a:gd name="connsiteX4" fmla="*/ 12103 w 1854892"/>
                <a:gd name="connsiteY4" fmla="*/ 552179 h 1104362"/>
                <a:gd name="connsiteX5" fmla="*/ 15129 w 1854892"/>
                <a:gd name="connsiteY5" fmla="*/ 552179 h 1104362"/>
                <a:gd name="connsiteX6" fmla="*/ 18156 w 1854892"/>
                <a:gd name="connsiteY6" fmla="*/ 552179 h 1104362"/>
                <a:gd name="connsiteX7" fmla="*/ 21182 w 1854892"/>
                <a:gd name="connsiteY7" fmla="*/ 552179 h 1104362"/>
                <a:gd name="connsiteX8" fmla="*/ 24207 w 1854892"/>
                <a:gd name="connsiteY8" fmla="*/ 552179 h 1104362"/>
                <a:gd name="connsiteX9" fmla="*/ 27233 w 1854892"/>
                <a:gd name="connsiteY9" fmla="*/ 552179 h 1104362"/>
                <a:gd name="connsiteX10" fmla="*/ 30259 w 1854892"/>
                <a:gd name="connsiteY10" fmla="*/ 552179 h 1104362"/>
                <a:gd name="connsiteX11" fmla="*/ 33285 w 1854892"/>
                <a:gd name="connsiteY11" fmla="*/ 552179 h 1104362"/>
                <a:gd name="connsiteX12" fmla="*/ 36311 w 1854892"/>
                <a:gd name="connsiteY12" fmla="*/ 552179 h 1104362"/>
                <a:gd name="connsiteX13" fmla="*/ 39337 w 1854892"/>
                <a:gd name="connsiteY13" fmla="*/ 552179 h 1104362"/>
                <a:gd name="connsiteX14" fmla="*/ 42362 w 1854892"/>
                <a:gd name="connsiteY14" fmla="*/ 552179 h 1104362"/>
                <a:gd name="connsiteX15" fmla="*/ 45389 w 1854892"/>
                <a:gd name="connsiteY15" fmla="*/ 552179 h 1104362"/>
                <a:gd name="connsiteX16" fmla="*/ 48415 w 1854892"/>
                <a:gd name="connsiteY16" fmla="*/ 552179 h 1104362"/>
                <a:gd name="connsiteX17" fmla="*/ 51441 w 1854892"/>
                <a:gd name="connsiteY17" fmla="*/ 552179 h 1104362"/>
                <a:gd name="connsiteX18" fmla="*/ 54467 w 1854892"/>
                <a:gd name="connsiteY18" fmla="*/ 552179 h 1104362"/>
                <a:gd name="connsiteX19" fmla="*/ 57492 w 1854892"/>
                <a:gd name="connsiteY19" fmla="*/ 552179 h 1104362"/>
                <a:gd name="connsiteX20" fmla="*/ 60518 w 1854892"/>
                <a:gd name="connsiteY20" fmla="*/ 552179 h 1104362"/>
                <a:gd name="connsiteX21" fmla="*/ 63544 w 1854892"/>
                <a:gd name="connsiteY21" fmla="*/ 552179 h 1104362"/>
                <a:gd name="connsiteX22" fmla="*/ 66570 w 1854892"/>
                <a:gd name="connsiteY22" fmla="*/ 552179 h 1104362"/>
                <a:gd name="connsiteX23" fmla="*/ 69596 w 1854892"/>
                <a:gd name="connsiteY23" fmla="*/ 552179 h 1104362"/>
                <a:gd name="connsiteX24" fmla="*/ 72622 w 1854892"/>
                <a:gd name="connsiteY24" fmla="*/ 552179 h 1104362"/>
                <a:gd name="connsiteX25" fmla="*/ 75648 w 1854892"/>
                <a:gd name="connsiteY25" fmla="*/ 552179 h 1104362"/>
                <a:gd name="connsiteX26" fmla="*/ 78674 w 1854892"/>
                <a:gd name="connsiteY26" fmla="*/ 552179 h 1104362"/>
                <a:gd name="connsiteX27" fmla="*/ 81700 w 1854892"/>
                <a:gd name="connsiteY27" fmla="*/ 552179 h 1104362"/>
                <a:gd name="connsiteX28" fmla="*/ 84726 w 1854892"/>
                <a:gd name="connsiteY28" fmla="*/ 552179 h 1104362"/>
                <a:gd name="connsiteX29" fmla="*/ 87752 w 1854892"/>
                <a:gd name="connsiteY29" fmla="*/ 552179 h 1104362"/>
                <a:gd name="connsiteX30" fmla="*/ 90778 w 1854892"/>
                <a:gd name="connsiteY30" fmla="*/ 552179 h 1104362"/>
                <a:gd name="connsiteX31" fmla="*/ 93803 w 1854892"/>
                <a:gd name="connsiteY31" fmla="*/ 552179 h 1104362"/>
                <a:gd name="connsiteX32" fmla="*/ 96829 w 1854892"/>
                <a:gd name="connsiteY32" fmla="*/ 552179 h 1104362"/>
                <a:gd name="connsiteX33" fmla="*/ 99855 w 1854892"/>
                <a:gd name="connsiteY33" fmla="*/ 552179 h 1104362"/>
                <a:gd name="connsiteX34" fmla="*/ 102881 w 1854892"/>
                <a:gd name="connsiteY34" fmla="*/ 552179 h 1104362"/>
                <a:gd name="connsiteX35" fmla="*/ 105907 w 1854892"/>
                <a:gd name="connsiteY35" fmla="*/ 552179 h 1104362"/>
                <a:gd name="connsiteX36" fmla="*/ 108933 w 1854892"/>
                <a:gd name="connsiteY36" fmla="*/ 552179 h 1104362"/>
                <a:gd name="connsiteX37" fmla="*/ 111959 w 1854892"/>
                <a:gd name="connsiteY37" fmla="*/ 552179 h 1104362"/>
                <a:gd name="connsiteX38" fmla="*/ 114985 w 1854892"/>
                <a:gd name="connsiteY38" fmla="*/ 552179 h 1104362"/>
                <a:gd name="connsiteX39" fmla="*/ 118011 w 1854892"/>
                <a:gd name="connsiteY39" fmla="*/ 552179 h 1104362"/>
                <a:gd name="connsiteX40" fmla="*/ 121037 w 1854892"/>
                <a:gd name="connsiteY40" fmla="*/ 552179 h 1104362"/>
                <a:gd name="connsiteX41" fmla="*/ 124063 w 1854892"/>
                <a:gd name="connsiteY41" fmla="*/ 552179 h 1104362"/>
                <a:gd name="connsiteX42" fmla="*/ 127088 w 1854892"/>
                <a:gd name="connsiteY42" fmla="*/ 552179 h 1104362"/>
                <a:gd name="connsiteX43" fmla="*/ 130114 w 1854892"/>
                <a:gd name="connsiteY43" fmla="*/ 552179 h 1104362"/>
                <a:gd name="connsiteX44" fmla="*/ 133140 w 1854892"/>
                <a:gd name="connsiteY44" fmla="*/ 552179 h 1104362"/>
                <a:gd name="connsiteX45" fmla="*/ 136167 w 1854892"/>
                <a:gd name="connsiteY45" fmla="*/ 552179 h 1104362"/>
                <a:gd name="connsiteX46" fmla="*/ 139193 w 1854892"/>
                <a:gd name="connsiteY46" fmla="*/ 552179 h 1104362"/>
                <a:gd name="connsiteX47" fmla="*/ 142218 w 1854892"/>
                <a:gd name="connsiteY47" fmla="*/ 552179 h 1104362"/>
                <a:gd name="connsiteX48" fmla="*/ 145244 w 1854892"/>
                <a:gd name="connsiteY48" fmla="*/ 552179 h 1104362"/>
                <a:gd name="connsiteX49" fmla="*/ 148270 w 1854892"/>
                <a:gd name="connsiteY49" fmla="*/ 552179 h 1104362"/>
                <a:gd name="connsiteX50" fmla="*/ 151296 w 1854892"/>
                <a:gd name="connsiteY50" fmla="*/ 552179 h 1104362"/>
                <a:gd name="connsiteX51" fmla="*/ 154322 w 1854892"/>
                <a:gd name="connsiteY51" fmla="*/ 552179 h 1104362"/>
                <a:gd name="connsiteX52" fmla="*/ 157348 w 1854892"/>
                <a:gd name="connsiteY52" fmla="*/ 552179 h 1104362"/>
                <a:gd name="connsiteX53" fmla="*/ 160373 w 1854892"/>
                <a:gd name="connsiteY53" fmla="*/ 552179 h 1104362"/>
                <a:gd name="connsiteX54" fmla="*/ 163399 w 1854892"/>
                <a:gd name="connsiteY54" fmla="*/ 552179 h 1104362"/>
                <a:gd name="connsiteX55" fmla="*/ 166426 w 1854892"/>
                <a:gd name="connsiteY55" fmla="*/ 552179 h 1104362"/>
                <a:gd name="connsiteX56" fmla="*/ 169452 w 1854892"/>
                <a:gd name="connsiteY56" fmla="*/ 552179 h 1104362"/>
                <a:gd name="connsiteX57" fmla="*/ 172478 w 1854892"/>
                <a:gd name="connsiteY57" fmla="*/ 552179 h 1104362"/>
                <a:gd name="connsiteX58" fmla="*/ 175504 w 1854892"/>
                <a:gd name="connsiteY58" fmla="*/ 552179 h 1104362"/>
                <a:gd name="connsiteX59" fmla="*/ 178529 w 1854892"/>
                <a:gd name="connsiteY59" fmla="*/ 552179 h 1104362"/>
                <a:gd name="connsiteX60" fmla="*/ 181555 w 1854892"/>
                <a:gd name="connsiteY60" fmla="*/ 552179 h 1104362"/>
                <a:gd name="connsiteX61" fmla="*/ 184581 w 1854892"/>
                <a:gd name="connsiteY61" fmla="*/ 552179 h 1104362"/>
                <a:gd name="connsiteX62" fmla="*/ 187607 w 1854892"/>
                <a:gd name="connsiteY62" fmla="*/ 552179 h 1104362"/>
                <a:gd name="connsiteX63" fmla="*/ 190633 w 1854892"/>
                <a:gd name="connsiteY63" fmla="*/ 552179 h 1104362"/>
                <a:gd name="connsiteX64" fmla="*/ 193659 w 1854892"/>
                <a:gd name="connsiteY64" fmla="*/ 552179 h 1104362"/>
                <a:gd name="connsiteX65" fmla="*/ 196685 w 1854892"/>
                <a:gd name="connsiteY65" fmla="*/ 552179 h 1104362"/>
                <a:gd name="connsiteX66" fmla="*/ 199711 w 1854892"/>
                <a:gd name="connsiteY66" fmla="*/ 552179 h 1104362"/>
                <a:gd name="connsiteX67" fmla="*/ 202737 w 1854892"/>
                <a:gd name="connsiteY67" fmla="*/ 552179 h 1104362"/>
                <a:gd name="connsiteX68" fmla="*/ 205763 w 1854892"/>
                <a:gd name="connsiteY68" fmla="*/ 552179 h 1104362"/>
                <a:gd name="connsiteX69" fmla="*/ 208789 w 1854892"/>
                <a:gd name="connsiteY69" fmla="*/ 552179 h 1104362"/>
                <a:gd name="connsiteX70" fmla="*/ 211814 w 1854892"/>
                <a:gd name="connsiteY70" fmla="*/ 552179 h 1104362"/>
                <a:gd name="connsiteX71" fmla="*/ 214840 w 1854892"/>
                <a:gd name="connsiteY71" fmla="*/ 552179 h 1104362"/>
                <a:gd name="connsiteX72" fmla="*/ 217866 w 1854892"/>
                <a:gd name="connsiteY72" fmla="*/ 552179 h 1104362"/>
                <a:gd name="connsiteX73" fmla="*/ 220892 w 1854892"/>
                <a:gd name="connsiteY73" fmla="*/ 552179 h 1104362"/>
                <a:gd name="connsiteX74" fmla="*/ 223918 w 1854892"/>
                <a:gd name="connsiteY74" fmla="*/ 552179 h 1104362"/>
                <a:gd name="connsiteX75" fmla="*/ 226945 w 1854892"/>
                <a:gd name="connsiteY75" fmla="*/ 552179 h 1104362"/>
                <a:gd name="connsiteX76" fmla="*/ 229970 w 1854892"/>
                <a:gd name="connsiteY76" fmla="*/ 552179 h 1104362"/>
                <a:gd name="connsiteX77" fmla="*/ 232996 w 1854892"/>
                <a:gd name="connsiteY77" fmla="*/ 552179 h 1104362"/>
                <a:gd name="connsiteX78" fmla="*/ 236022 w 1854892"/>
                <a:gd name="connsiteY78" fmla="*/ 552179 h 1104362"/>
                <a:gd name="connsiteX79" fmla="*/ 239048 w 1854892"/>
                <a:gd name="connsiteY79" fmla="*/ 552179 h 1104362"/>
                <a:gd name="connsiteX80" fmla="*/ 242074 w 1854892"/>
                <a:gd name="connsiteY80" fmla="*/ 552179 h 1104362"/>
                <a:gd name="connsiteX81" fmla="*/ 245099 w 1854892"/>
                <a:gd name="connsiteY81" fmla="*/ 552179 h 1104362"/>
                <a:gd name="connsiteX82" fmla="*/ 248125 w 1854892"/>
                <a:gd name="connsiteY82" fmla="*/ 552179 h 1104362"/>
                <a:gd name="connsiteX83" fmla="*/ 251151 w 1854892"/>
                <a:gd name="connsiteY83" fmla="*/ 552179 h 1104362"/>
                <a:gd name="connsiteX84" fmla="*/ 254177 w 1854892"/>
                <a:gd name="connsiteY84" fmla="*/ 552179 h 1104362"/>
                <a:gd name="connsiteX85" fmla="*/ 257204 w 1854892"/>
                <a:gd name="connsiteY85" fmla="*/ 552179 h 1104362"/>
                <a:gd name="connsiteX86" fmla="*/ 260230 w 1854892"/>
                <a:gd name="connsiteY86" fmla="*/ 552179 h 1104362"/>
                <a:gd name="connsiteX87" fmla="*/ 263255 w 1854892"/>
                <a:gd name="connsiteY87" fmla="*/ 552179 h 1104362"/>
                <a:gd name="connsiteX88" fmla="*/ 266281 w 1854892"/>
                <a:gd name="connsiteY88" fmla="*/ 552179 h 1104362"/>
                <a:gd name="connsiteX89" fmla="*/ 269307 w 1854892"/>
                <a:gd name="connsiteY89" fmla="*/ 552179 h 1104362"/>
                <a:gd name="connsiteX90" fmla="*/ 272333 w 1854892"/>
                <a:gd name="connsiteY90" fmla="*/ 552179 h 1104362"/>
                <a:gd name="connsiteX91" fmla="*/ 275359 w 1854892"/>
                <a:gd name="connsiteY91" fmla="*/ 552179 h 1104362"/>
                <a:gd name="connsiteX92" fmla="*/ 278385 w 1854892"/>
                <a:gd name="connsiteY92" fmla="*/ 552179 h 1104362"/>
                <a:gd name="connsiteX93" fmla="*/ 281410 w 1854892"/>
                <a:gd name="connsiteY93" fmla="*/ 552179 h 1104362"/>
                <a:gd name="connsiteX94" fmla="*/ 284437 w 1854892"/>
                <a:gd name="connsiteY94" fmla="*/ 552179 h 1104362"/>
                <a:gd name="connsiteX95" fmla="*/ 287463 w 1854892"/>
                <a:gd name="connsiteY95" fmla="*/ 552179 h 1104362"/>
                <a:gd name="connsiteX96" fmla="*/ 290489 w 1854892"/>
                <a:gd name="connsiteY96" fmla="*/ 552179 h 1104362"/>
                <a:gd name="connsiteX97" fmla="*/ 293515 w 1854892"/>
                <a:gd name="connsiteY97" fmla="*/ 552179 h 1104362"/>
                <a:gd name="connsiteX98" fmla="*/ 296540 w 1854892"/>
                <a:gd name="connsiteY98" fmla="*/ 552179 h 1104362"/>
                <a:gd name="connsiteX99" fmla="*/ 299566 w 1854892"/>
                <a:gd name="connsiteY99" fmla="*/ 552179 h 1104362"/>
                <a:gd name="connsiteX100" fmla="*/ 302592 w 1854892"/>
                <a:gd name="connsiteY100" fmla="*/ 534826 h 1104362"/>
                <a:gd name="connsiteX101" fmla="*/ 305618 w 1854892"/>
                <a:gd name="connsiteY101" fmla="*/ 500188 h 1104362"/>
                <a:gd name="connsiteX102" fmla="*/ 308644 w 1854892"/>
                <a:gd name="connsiteY102" fmla="*/ 465756 h 1104362"/>
                <a:gd name="connsiteX103" fmla="*/ 311670 w 1854892"/>
                <a:gd name="connsiteY103" fmla="*/ 431665 h 1104362"/>
                <a:gd name="connsiteX104" fmla="*/ 314695 w 1854892"/>
                <a:gd name="connsiteY104" fmla="*/ 398050 h 1104362"/>
                <a:gd name="connsiteX105" fmla="*/ 317722 w 1854892"/>
                <a:gd name="connsiteY105" fmla="*/ 365043 h 1104362"/>
                <a:gd name="connsiteX106" fmla="*/ 320748 w 1854892"/>
                <a:gd name="connsiteY106" fmla="*/ 332774 h 1104362"/>
                <a:gd name="connsiteX107" fmla="*/ 323774 w 1854892"/>
                <a:gd name="connsiteY107" fmla="*/ 301372 h 1104362"/>
                <a:gd name="connsiteX108" fmla="*/ 326800 w 1854892"/>
                <a:gd name="connsiteY108" fmla="*/ 270959 h 1104362"/>
                <a:gd name="connsiteX109" fmla="*/ 329826 w 1854892"/>
                <a:gd name="connsiteY109" fmla="*/ 241656 h 1104362"/>
                <a:gd name="connsiteX110" fmla="*/ 332851 w 1854892"/>
                <a:gd name="connsiteY110" fmla="*/ 213578 h 1104362"/>
                <a:gd name="connsiteX111" fmla="*/ 335877 w 1854892"/>
                <a:gd name="connsiteY111" fmla="*/ 186837 h 1104362"/>
                <a:gd name="connsiteX112" fmla="*/ 338903 w 1854892"/>
                <a:gd name="connsiteY112" fmla="*/ 161537 h 1104362"/>
                <a:gd name="connsiteX113" fmla="*/ 341929 w 1854892"/>
                <a:gd name="connsiteY113" fmla="*/ 137780 h 1104362"/>
                <a:gd name="connsiteX114" fmla="*/ 344955 w 1854892"/>
                <a:gd name="connsiteY114" fmla="*/ 115657 h 1104362"/>
                <a:gd name="connsiteX115" fmla="*/ 347982 w 1854892"/>
                <a:gd name="connsiteY115" fmla="*/ 95258 h 1104362"/>
                <a:gd name="connsiteX116" fmla="*/ 351007 w 1854892"/>
                <a:gd name="connsiteY116" fmla="*/ 76662 h 1104362"/>
                <a:gd name="connsiteX117" fmla="*/ 354033 w 1854892"/>
                <a:gd name="connsiteY117" fmla="*/ 59942 h 1104362"/>
                <a:gd name="connsiteX118" fmla="*/ 357059 w 1854892"/>
                <a:gd name="connsiteY118" fmla="*/ 45165 h 1104362"/>
                <a:gd name="connsiteX119" fmla="*/ 360085 w 1854892"/>
                <a:gd name="connsiteY119" fmla="*/ 32389 h 1104362"/>
                <a:gd name="connsiteX120" fmla="*/ 363111 w 1854892"/>
                <a:gd name="connsiteY120" fmla="*/ 21665 h 1104362"/>
                <a:gd name="connsiteX121" fmla="*/ 366136 w 1854892"/>
                <a:gd name="connsiteY121" fmla="*/ 13033 h 1104362"/>
                <a:gd name="connsiteX122" fmla="*/ 369162 w 1854892"/>
                <a:gd name="connsiteY122" fmla="*/ 6530 h 1104362"/>
                <a:gd name="connsiteX123" fmla="*/ 372188 w 1854892"/>
                <a:gd name="connsiteY123" fmla="*/ 2180 h 1104362"/>
                <a:gd name="connsiteX124" fmla="*/ 375214 w 1854892"/>
                <a:gd name="connsiteY124" fmla="*/ 1 h 1104362"/>
                <a:gd name="connsiteX125" fmla="*/ 378241 w 1854892"/>
                <a:gd name="connsiteY125" fmla="*/ 1 h 1104362"/>
                <a:gd name="connsiteX126" fmla="*/ 381267 w 1854892"/>
                <a:gd name="connsiteY126" fmla="*/ 2180 h 1104362"/>
                <a:gd name="connsiteX127" fmla="*/ 384292 w 1854892"/>
                <a:gd name="connsiteY127" fmla="*/ 6530 h 1104362"/>
                <a:gd name="connsiteX128" fmla="*/ 387318 w 1854892"/>
                <a:gd name="connsiteY128" fmla="*/ 13033 h 1104362"/>
                <a:gd name="connsiteX129" fmla="*/ 390344 w 1854892"/>
                <a:gd name="connsiteY129" fmla="*/ 21665 h 1104362"/>
                <a:gd name="connsiteX130" fmla="*/ 393370 w 1854892"/>
                <a:gd name="connsiteY130" fmla="*/ 32389 h 1104362"/>
                <a:gd name="connsiteX131" fmla="*/ 396396 w 1854892"/>
                <a:gd name="connsiteY131" fmla="*/ 45165 h 1104362"/>
                <a:gd name="connsiteX132" fmla="*/ 399421 w 1854892"/>
                <a:gd name="connsiteY132" fmla="*/ 59942 h 1104362"/>
                <a:gd name="connsiteX133" fmla="*/ 402447 w 1854892"/>
                <a:gd name="connsiteY133" fmla="*/ 76662 h 1104362"/>
                <a:gd name="connsiteX134" fmla="*/ 405474 w 1854892"/>
                <a:gd name="connsiteY134" fmla="*/ 95258 h 1104362"/>
                <a:gd name="connsiteX135" fmla="*/ 408500 w 1854892"/>
                <a:gd name="connsiteY135" fmla="*/ 115657 h 1104362"/>
                <a:gd name="connsiteX136" fmla="*/ 411526 w 1854892"/>
                <a:gd name="connsiteY136" fmla="*/ 137780 h 1104362"/>
                <a:gd name="connsiteX137" fmla="*/ 414552 w 1854892"/>
                <a:gd name="connsiteY137" fmla="*/ 161537 h 1104362"/>
                <a:gd name="connsiteX138" fmla="*/ 417577 w 1854892"/>
                <a:gd name="connsiteY138" fmla="*/ 186837 h 1104362"/>
                <a:gd name="connsiteX139" fmla="*/ 420603 w 1854892"/>
                <a:gd name="connsiteY139" fmla="*/ 213578 h 1104362"/>
                <a:gd name="connsiteX140" fmla="*/ 423629 w 1854892"/>
                <a:gd name="connsiteY140" fmla="*/ 241656 h 1104362"/>
                <a:gd name="connsiteX141" fmla="*/ 426655 w 1854892"/>
                <a:gd name="connsiteY141" fmla="*/ 270959 h 1104362"/>
                <a:gd name="connsiteX142" fmla="*/ 429681 w 1854892"/>
                <a:gd name="connsiteY142" fmla="*/ 301372 h 1104362"/>
                <a:gd name="connsiteX143" fmla="*/ 432707 w 1854892"/>
                <a:gd name="connsiteY143" fmla="*/ 332774 h 1104362"/>
                <a:gd name="connsiteX144" fmla="*/ 435733 w 1854892"/>
                <a:gd name="connsiteY144" fmla="*/ 365043 h 1104362"/>
                <a:gd name="connsiteX145" fmla="*/ 438759 w 1854892"/>
                <a:gd name="connsiteY145" fmla="*/ 398050 h 1104362"/>
                <a:gd name="connsiteX146" fmla="*/ 441785 w 1854892"/>
                <a:gd name="connsiteY146" fmla="*/ 431665 h 1104362"/>
                <a:gd name="connsiteX147" fmla="*/ 444811 w 1854892"/>
                <a:gd name="connsiteY147" fmla="*/ 465756 h 1104362"/>
                <a:gd name="connsiteX148" fmla="*/ 447837 w 1854892"/>
                <a:gd name="connsiteY148" fmla="*/ 500188 h 1104362"/>
                <a:gd name="connsiteX149" fmla="*/ 450863 w 1854892"/>
                <a:gd name="connsiteY149" fmla="*/ 534826 h 1104362"/>
                <a:gd name="connsiteX150" fmla="*/ 453888 w 1854892"/>
                <a:gd name="connsiteY150" fmla="*/ 569531 h 1104362"/>
                <a:gd name="connsiteX151" fmla="*/ 456914 w 1854892"/>
                <a:gd name="connsiteY151" fmla="*/ 604169 h 1104362"/>
                <a:gd name="connsiteX152" fmla="*/ 459940 w 1854892"/>
                <a:gd name="connsiteY152" fmla="*/ 638601 h 1104362"/>
                <a:gd name="connsiteX153" fmla="*/ 462966 w 1854892"/>
                <a:gd name="connsiteY153" fmla="*/ 672692 h 1104362"/>
                <a:gd name="connsiteX154" fmla="*/ 465992 w 1854892"/>
                <a:gd name="connsiteY154" fmla="*/ 706312 h 1104362"/>
                <a:gd name="connsiteX155" fmla="*/ 469018 w 1854892"/>
                <a:gd name="connsiteY155" fmla="*/ 739316 h 1104362"/>
                <a:gd name="connsiteX156" fmla="*/ 472044 w 1854892"/>
                <a:gd name="connsiteY156" fmla="*/ 771587 h 1104362"/>
                <a:gd name="connsiteX157" fmla="*/ 475070 w 1854892"/>
                <a:gd name="connsiteY157" fmla="*/ 802981 h 1104362"/>
                <a:gd name="connsiteX158" fmla="*/ 478096 w 1854892"/>
                <a:gd name="connsiteY158" fmla="*/ 833395 h 1104362"/>
                <a:gd name="connsiteX159" fmla="*/ 481122 w 1854892"/>
                <a:gd name="connsiteY159" fmla="*/ 862703 h 1104362"/>
                <a:gd name="connsiteX160" fmla="*/ 484149 w 1854892"/>
                <a:gd name="connsiteY160" fmla="*/ 890783 h 1104362"/>
                <a:gd name="connsiteX161" fmla="*/ 487178 w 1854892"/>
                <a:gd name="connsiteY161" fmla="*/ 917519 h 1104362"/>
                <a:gd name="connsiteX162" fmla="*/ 490197 w 1854892"/>
                <a:gd name="connsiteY162" fmla="*/ 942818 h 1104362"/>
                <a:gd name="connsiteX163" fmla="*/ 493226 w 1854892"/>
                <a:gd name="connsiteY163" fmla="*/ 966573 h 1104362"/>
                <a:gd name="connsiteX164" fmla="*/ 496255 w 1854892"/>
                <a:gd name="connsiteY164" fmla="*/ 988700 h 1104362"/>
                <a:gd name="connsiteX165" fmla="*/ 499275 w 1854892"/>
                <a:gd name="connsiteY165" fmla="*/ 1009102 h 1104362"/>
                <a:gd name="connsiteX166" fmla="*/ 502304 w 1854892"/>
                <a:gd name="connsiteY166" fmla="*/ 1027695 h 1104362"/>
                <a:gd name="connsiteX167" fmla="*/ 505333 w 1854892"/>
                <a:gd name="connsiteY167" fmla="*/ 1044412 h 1104362"/>
                <a:gd name="connsiteX168" fmla="*/ 508352 w 1854892"/>
                <a:gd name="connsiteY168" fmla="*/ 1059194 h 1104362"/>
                <a:gd name="connsiteX169" fmla="*/ 511381 w 1854892"/>
                <a:gd name="connsiteY169" fmla="*/ 1071967 h 1104362"/>
                <a:gd name="connsiteX170" fmla="*/ 514410 w 1854892"/>
                <a:gd name="connsiteY170" fmla="*/ 1082692 h 1104362"/>
                <a:gd name="connsiteX171" fmla="*/ 517429 w 1854892"/>
                <a:gd name="connsiteY171" fmla="*/ 1091322 h 1104362"/>
                <a:gd name="connsiteX172" fmla="*/ 520458 w 1854892"/>
                <a:gd name="connsiteY172" fmla="*/ 1097828 h 1104362"/>
                <a:gd name="connsiteX173" fmla="*/ 523487 w 1854892"/>
                <a:gd name="connsiteY173" fmla="*/ 1102181 h 1104362"/>
                <a:gd name="connsiteX174" fmla="*/ 526507 w 1854892"/>
                <a:gd name="connsiteY174" fmla="*/ 1104352 h 1104362"/>
                <a:gd name="connsiteX175" fmla="*/ 529536 w 1854892"/>
                <a:gd name="connsiteY175" fmla="*/ 1104352 h 1104362"/>
                <a:gd name="connsiteX176" fmla="*/ 532565 w 1854892"/>
                <a:gd name="connsiteY176" fmla="*/ 1102181 h 1104362"/>
                <a:gd name="connsiteX177" fmla="*/ 535594 w 1854892"/>
                <a:gd name="connsiteY177" fmla="*/ 1097828 h 1104362"/>
                <a:gd name="connsiteX178" fmla="*/ 538613 w 1854892"/>
                <a:gd name="connsiteY178" fmla="*/ 1091322 h 1104362"/>
                <a:gd name="connsiteX179" fmla="*/ 541642 w 1854892"/>
                <a:gd name="connsiteY179" fmla="*/ 1082692 h 1104362"/>
                <a:gd name="connsiteX180" fmla="*/ 544671 w 1854892"/>
                <a:gd name="connsiteY180" fmla="*/ 1071967 h 1104362"/>
                <a:gd name="connsiteX181" fmla="*/ 547690 w 1854892"/>
                <a:gd name="connsiteY181" fmla="*/ 1059194 h 1104362"/>
                <a:gd name="connsiteX182" fmla="*/ 550719 w 1854892"/>
                <a:gd name="connsiteY182" fmla="*/ 1044412 h 1104362"/>
                <a:gd name="connsiteX183" fmla="*/ 553739 w 1854892"/>
                <a:gd name="connsiteY183" fmla="*/ 1027695 h 1104362"/>
                <a:gd name="connsiteX184" fmla="*/ 556768 w 1854892"/>
                <a:gd name="connsiteY184" fmla="*/ 1009102 h 1104362"/>
                <a:gd name="connsiteX185" fmla="*/ 559797 w 1854892"/>
                <a:gd name="connsiteY185" fmla="*/ 988700 h 1104362"/>
                <a:gd name="connsiteX186" fmla="*/ 562826 w 1854892"/>
                <a:gd name="connsiteY186" fmla="*/ 966573 h 1104362"/>
                <a:gd name="connsiteX187" fmla="*/ 565845 w 1854892"/>
                <a:gd name="connsiteY187" fmla="*/ 942818 h 1104362"/>
                <a:gd name="connsiteX188" fmla="*/ 568874 w 1854892"/>
                <a:gd name="connsiteY188" fmla="*/ 917519 h 1104362"/>
                <a:gd name="connsiteX189" fmla="*/ 571903 w 1854892"/>
                <a:gd name="connsiteY189" fmla="*/ 890783 h 1104362"/>
                <a:gd name="connsiteX190" fmla="*/ 574922 w 1854892"/>
                <a:gd name="connsiteY190" fmla="*/ 862703 h 1104362"/>
                <a:gd name="connsiteX191" fmla="*/ 577951 w 1854892"/>
                <a:gd name="connsiteY191" fmla="*/ 833395 h 1104362"/>
                <a:gd name="connsiteX192" fmla="*/ 580980 w 1854892"/>
                <a:gd name="connsiteY192" fmla="*/ 802981 h 1104362"/>
                <a:gd name="connsiteX193" fmla="*/ 584000 w 1854892"/>
                <a:gd name="connsiteY193" fmla="*/ 771587 h 1104362"/>
                <a:gd name="connsiteX194" fmla="*/ 587029 w 1854892"/>
                <a:gd name="connsiteY194" fmla="*/ 739316 h 1104362"/>
                <a:gd name="connsiteX195" fmla="*/ 590058 w 1854892"/>
                <a:gd name="connsiteY195" fmla="*/ 706312 h 1104362"/>
                <a:gd name="connsiteX196" fmla="*/ 593077 w 1854892"/>
                <a:gd name="connsiteY196" fmla="*/ 672692 h 1104362"/>
                <a:gd name="connsiteX197" fmla="*/ 596106 w 1854892"/>
                <a:gd name="connsiteY197" fmla="*/ 638601 h 1104362"/>
                <a:gd name="connsiteX198" fmla="*/ 599135 w 1854892"/>
                <a:gd name="connsiteY198" fmla="*/ 604169 h 1104362"/>
                <a:gd name="connsiteX199" fmla="*/ 602154 w 1854892"/>
                <a:gd name="connsiteY199" fmla="*/ 569531 h 1104362"/>
                <a:gd name="connsiteX200" fmla="*/ 605183 w 1854892"/>
                <a:gd name="connsiteY200" fmla="*/ 534826 h 1104362"/>
                <a:gd name="connsiteX201" fmla="*/ 608212 w 1854892"/>
                <a:gd name="connsiteY201" fmla="*/ 500188 h 1104362"/>
                <a:gd name="connsiteX202" fmla="*/ 611241 w 1854892"/>
                <a:gd name="connsiteY202" fmla="*/ 465756 h 1104362"/>
                <a:gd name="connsiteX203" fmla="*/ 614261 w 1854892"/>
                <a:gd name="connsiteY203" fmla="*/ 431665 h 1104362"/>
                <a:gd name="connsiteX204" fmla="*/ 617290 w 1854892"/>
                <a:gd name="connsiteY204" fmla="*/ 398050 h 1104362"/>
                <a:gd name="connsiteX205" fmla="*/ 620318 w 1854892"/>
                <a:gd name="connsiteY205" fmla="*/ 365043 h 1104362"/>
                <a:gd name="connsiteX206" fmla="*/ 623338 w 1854892"/>
                <a:gd name="connsiteY206" fmla="*/ 332774 h 1104362"/>
                <a:gd name="connsiteX207" fmla="*/ 626367 w 1854892"/>
                <a:gd name="connsiteY207" fmla="*/ 301372 h 1104362"/>
                <a:gd name="connsiteX208" fmla="*/ 629396 w 1854892"/>
                <a:gd name="connsiteY208" fmla="*/ 270959 h 1104362"/>
                <a:gd name="connsiteX209" fmla="*/ 632415 w 1854892"/>
                <a:gd name="connsiteY209" fmla="*/ 241656 h 1104362"/>
                <a:gd name="connsiteX210" fmla="*/ 635444 w 1854892"/>
                <a:gd name="connsiteY210" fmla="*/ 213578 h 1104362"/>
                <a:gd name="connsiteX211" fmla="*/ 638473 w 1854892"/>
                <a:gd name="connsiteY211" fmla="*/ 186837 h 1104362"/>
                <a:gd name="connsiteX212" fmla="*/ 641493 w 1854892"/>
                <a:gd name="connsiteY212" fmla="*/ 161537 h 1104362"/>
                <a:gd name="connsiteX213" fmla="*/ 644522 w 1854892"/>
                <a:gd name="connsiteY213" fmla="*/ 137780 h 1104362"/>
                <a:gd name="connsiteX214" fmla="*/ 647550 w 1854892"/>
                <a:gd name="connsiteY214" fmla="*/ 115657 h 1104362"/>
                <a:gd name="connsiteX215" fmla="*/ 650570 w 1854892"/>
                <a:gd name="connsiteY215" fmla="*/ 95258 h 1104362"/>
                <a:gd name="connsiteX216" fmla="*/ 653599 w 1854892"/>
                <a:gd name="connsiteY216" fmla="*/ 76662 h 1104362"/>
                <a:gd name="connsiteX217" fmla="*/ 656628 w 1854892"/>
                <a:gd name="connsiteY217" fmla="*/ 59942 h 1104362"/>
                <a:gd name="connsiteX218" fmla="*/ 659647 w 1854892"/>
                <a:gd name="connsiteY218" fmla="*/ 45165 h 1104362"/>
                <a:gd name="connsiteX219" fmla="*/ 662676 w 1854892"/>
                <a:gd name="connsiteY219" fmla="*/ 32389 h 1104362"/>
                <a:gd name="connsiteX220" fmla="*/ 665705 w 1854892"/>
                <a:gd name="connsiteY220" fmla="*/ 21665 h 1104362"/>
                <a:gd name="connsiteX221" fmla="*/ 668725 w 1854892"/>
                <a:gd name="connsiteY221" fmla="*/ 13033 h 1104362"/>
                <a:gd name="connsiteX222" fmla="*/ 671754 w 1854892"/>
                <a:gd name="connsiteY222" fmla="*/ 6530 h 1104362"/>
                <a:gd name="connsiteX223" fmla="*/ 674782 w 1854892"/>
                <a:gd name="connsiteY223" fmla="*/ 2180 h 1104362"/>
                <a:gd name="connsiteX224" fmla="*/ 677811 w 1854892"/>
                <a:gd name="connsiteY224" fmla="*/ 1 h 1104362"/>
                <a:gd name="connsiteX225" fmla="*/ 680831 w 1854892"/>
                <a:gd name="connsiteY225" fmla="*/ 1 h 1104362"/>
                <a:gd name="connsiteX226" fmla="*/ 683860 w 1854892"/>
                <a:gd name="connsiteY226" fmla="*/ 2180 h 1104362"/>
                <a:gd name="connsiteX227" fmla="*/ 686889 w 1854892"/>
                <a:gd name="connsiteY227" fmla="*/ 6530 h 1104362"/>
                <a:gd name="connsiteX228" fmla="*/ 689908 w 1854892"/>
                <a:gd name="connsiteY228" fmla="*/ 13033 h 1104362"/>
                <a:gd name="connsiteX229" fmla="*/ 692937 w 1854892"/>
                <a:gd name="connsiteY229" fmla="*/ 21665 h 1104362"/>
                <a:gd name="connsiteX230" fmla="*/ 695966 w 1854892"/>
                <a:gd name="connsiteY230" fmla="*/ 32389 h 1104362"/>
                <a:gd name="connsiteX231" fmla="*/ 698985 w 1854892"/>
                <a:gd name="connsiteY231" fmla="*/ 45165 h 1104362"/>
                <a:gd name="connsiteX232" fmla="*/ 702014 w 1854892"/>
                <a:gd name="connsiteY232" fmla="*/ 59942 h 1104362"/>
                <a:gd name="connsiteX233" fmla="*/ 705043 w 1854892"/>
                <a:gd name="connsiteY233" fmla="*/ 76662 h 1104362"/>
                <a:gd name="connsiteX234" fmla="*/ 708063 w 1854892"/>
                <a:gd name="connsiteY234" fmla="*/ 95258 h 1104362"/>
                <a:gd name="connsiteX235" fmla="*/ 711092 w 1854892"/>
                <a:gd name="connsiteY235" fmla="*/ 115657 h 1104362"/>
                <a:gd name="connsiteX236" fmla="*/ 714121 w 1854892"/>
                <a:gd name="connsiteY236" fmla="*/ 137780 h 1104362"/>
                <a:gd name="connsiteX237" fmla="*/ 717140 w 1854892"/>
                <a:gd name="connsiteY237" fmla="*/ 161537 h 1104362"/>
                <a:gd name="connsiteX238" fmla="*/ 720169 w 1854892"/>
                <a:gd name="connsiteY238" fmla="*/ 186837 h 1104362"/>
                <a:gd name="connsiteX239" fmla="*/ 723198 w 1854892"/>
                <a:gd name="connsiteY239" fmla="*/ 213578 h 1104362"/>
                <a:gd name="connsiteX240" fmla="*/ 726217 w 1854892"/>
                <a:gd name="connsiteY240" fmla="*/ 241656 h 1104362"/>
                <a:gd name="connsiteX241" fmla="*/ 729246 w 1854892"/>
                <a:gd name="connsiteY241" fmla="*/ 270959 h 1104362"/>
                <a:gd name="connsiteX242" fmla="*/ 732275 w 1854892"/>
                <a:gd name="connsiteY242" fmla="*/ 301372 h 1104362"/>
                <a:gd name="connsiteX243" fmla="*/ 735304 w 1854892"/>
                <a:gd name="connsiteY243" fmla="*/ 332774 h 1104362"/>
                <a:gd name="connsiteX244" fmla="*/ 738324 w 1854892"/>
                <a:gd name="connsiteY244" fmla="*/ 365043 h 1104362"/>
                <a:gd name="connsiteX245" fmla="*/ 741353 w 1854892"/>
                <a:gd name="connsiteY245" fmla="*/ 398050 h 1104362"/>
                <a:gd name="connsiteX246" fmla="*/ 744372 w 1854892"/>
                <a:gd name="connsiteY246" fmla="*/ 431665 h 1104362"/>
                <a:gd name="connsiteX247" fmla="*/ 747401 w 1854892"/>
                <a:gd name="connsiteY247" fmla="*/ 465756 h 1104362"/>
                <a:gd name="connsiteX248" fmla="*/ 750430 w 1854892"/>
                <a:gd name="connsiteY248" fmla="*/ 500188 h 1104362"/>
                <a:gd name="connsiteX249" fmla="*/ 753459 w 1854892"/>
                <a:gd name="connsiteY249" fmla="*/ 534826 h 1104362"/>
                <a:gd name="connsiteX250" fmla="*/ 756478 w 1854892"/>
                <a:gd name="connsiteY250" fmla="*/ 569531 h 1104362"/>
                <a:gd name="connsiteX251" fmla="*/ 759507 w 1854892"/>
                <a:gd name="connsiteY251" fmla="*/ 604169 h 1104362"/>
                <a:gd name="connsiteX252" fmla="*/ 762536 w 1854892"/>
                <a:gd name="connsiteY252" fmla="*/ 638601 h 1104362"/>
                <a:gd name="connsiteX253" fmla="*/ 765556 w 1854892"/>
                <a:gd name="connsiteY253" fmla="*/ 672692 h 1104362"/>
                <a:gd name="connsiteX254" fmla="*/ 768585 w 1854892"/>
                <a:gd name="connsiteY254" fmla="*/ 706312 h 1104362"/>
                <a:gd name="connsiteX255" fmla="*/ 771614 w 1854892"/>
                <a:gd name="connsiteY255" fmla="*/ 739316 h 1104362"/>
                <a:gd name="connsiteX256" fmla="*/ 774633 w 1854892"/>
                <a:gd name="connsiteY256" fmla="*/ 771587 h 1104362"/>
                <a:gd name="connsiteX257" fmla="*/ 777662 w 1854892"/>
                <a:gd name="connsiteY257" fmla="*/ 802981 h 1104362"/>
                <a:gd name="connsiteX258" fmla="*/ 780691 w 1854892"/>
                <a:gd name="connsiteY258" fmla="*/ 833366 h 1104362"/>
                <a:gd name="connsiteX259" fmla="*/ 783710 w 1854892"/>
                <a:gd name="connsiteY259" fmla="*/ 862675 h 1104362"/>
                <a:gd name="connsiteX260" fmla="*/ 786739 w 1854892"/>
                <a:gd name="connsiteY260" fmla="*/ 890754 h 1104362"/>
                <a:gd name="connsiteX261" fmla="*/ 789768 w 1854892"/>
                <a:gd name="connsiteY261" fmla="*/ 917491 h 1104362"/>
                <a:gd name="connsiteX262" fmla="*/ 792788 w 1854892"/>
                <a:gd name="connsiteY262" fmla="*/ 942799 h 1104362"/>
                <a:gd name="connsiteX263" fmla="*/ 795817 w 1854892"/>
                <a:gd name="connsiteY263" fmla="*/ 966554 h 1104362"/>
                <a:gd name="connsiteX264" fmla="*/ 798846 w 1854892"/>
                <a:gd name="connsiteY264" fmla="*/ 988681 h 1104362"/>
                <a:gd name="connsiteX265" fmla="*/ 801865 w 1854892"/>
                <a:gd name="connsiteY265" fmla="*/ 1009083 h 1104362"/>
                <a:gd name="connsiteX266" fmla="*/ 804894 w 1854892"/>
                <a:gd name="connsiteY266" fmla="*/ 1027676 h 1104362"/>
                <a:gd name="connsiteX267" fmla="*/ 807923 w 1854892"/>
                <a:gd name="connsiteY267" fmla="*/ 1044402 h 1104362"/>
                <a:gd name="connsiteX268" fmla="*/ 810942 w 1854892"/>
                <a:gd name="connsiteY268" fmla="*/ 1059175 h 1104362"/>
                <a:gd name="connsiteX269" fmla="*/ 813971 w 1854892"/>
                <a:gd name="connsiteY269" fmla="*/ 1071958 h 1104362"/>
                <a:gd name="connsiteX270" fmla="*/ 817000 w 1854892"/>
                <a:gd name="connsiteY270" fmla="*/ 1082683 h 1104362"/>
                <a:gd name="connsiteX271" fmla="*/ 820029 w 1854892"/>
                <a:gd name="connsiteY271" fmla="*/ 1091313 h 1104362"/>
                <a:gd name="connsiteX272" fmla="*/ 823049 w 1854892"/>
                <a:gd name="connsiteY272" fmla="*/ 1097818 h 1104362"/>
                <a:gd name="connsiteX273" fmla="*/ 826078 w 1854892"/>
                <a:gd name="connsiteY273" fmla="*/ 1102171 h 1104362"/>
                <a:gd name="connsiteX274" fmla="*/ 829107 w 1854892"/>
                <a:gd name="connsiteY274" fmla="*/ 1104352 h 1104362"/>
                <a:gd name="connsiteX275" fmla="*/ 832126 w 1854892"/>
                <a:gd name="connsiteY275" fmla="*/ 1104362 h 1104362"/>
                <a:gd name="connsiteX276" fmla="*/ 835155 w 1854892"/>
                <a:gd name="connsiteY276" fmla="*/ 1102181 h 1104362"/>
                <a:gd name="connsiteX277" fmla="*/ 838184 w 1854892"/>
                <a:gd name="connsiteY277" fmla="*/ 1097837 h 1104362"/>
                <a:gd name="connsiteX278" fmla="*/ 841203 w 1854892"/>
                <a:gd name="connsiteY278" fmla="*/ 1091332 h 1104362"/>
                <a:gd name="connsiteX279" fmla="*/ 844232 w 1854892"/>
                <a:gd name="connsiteY279" fmla="*/ 1082702 h 1104362"/>
                <a:gd name="connsiteX280" fmla="*/ 847261 w 1854892"/>
                <a:gd name="connsiteY280" fmla="*/ 1071977 h 1104362"/>
                <a:gd name="connsiteX281" fmla="*/ 850281 w 1854892"/>
                <a:gd name="connsiteY281" fmla="*/ 1059204 h 1104362"/>
                <a:gd name="connsiteX282" fmla="*/ 853310 w 1854892"/>
                <a:gd name="connsiteY282" fmla="*/ 1044431 h 1104362"/>
                <a:gd name="connsiteX283" fmla="*/ 856338 w 1854892"/>
                <a:gd name="connsiteY283" fmla="*/ 1027714 h 1104362"/>
                <a:gd name="connsiteX284" fmla="*/ 859367 w 1854892"/>
                <a:gd name="connsiteY284" fmla="*/ 1009121 h 1104362"/>
                <a:gd name="connsiteX285" fmla="*/ 862387 w 1854892"/>
                <a:gd name="connsiteY285" fmla="*/ 988719 h 1104362"/>
                <a:gd name="connsiteX286" fmla="*/ 865416 w 1854892"/>
                <a:gd name="connsiteY286" fmla="*/ 966602 h 1104362"/>
                <a:gd name="connsiteX287" fmla="*/ 868435 w 1854892"/>
                <a:gd name="connsiteY287" fmla="*/ 942846 h 1104362"/>
                <a:gd name="connsiteX288" fmla="*/ 871464 w 1854892"/>
                <a:gd name="connsiteY288" fmla="*/ 917548 h 1104362"/>
                <a:gd name="connsiteX289" fmla="*/ 874493 w 1854892"/>
                <a:gd name="connsiteY289" fmla="*/ 890802 h 1104362"/>
                <a:gd name="connsiteX290" fmla="*/ 877522 w 1854892"/>
                <a:gd name="connsiteY290" fmla="*/ 862732 h 1104362"/>
                <a:gd name="connsiteX291" fmla="*/ 880541 w 1854892"/>
                <a:gd name="connsiteY291" fmla="*/ 833433 h 1104362"/>
                <a:gd name="connsiteX292" fmla="*/ 883570 w 1854892"/>
                <a:gd name="connsiteY292" fmla="*/ 803019 h 1104362"/>
                <a:gd name="connsiteX293" fmla="*/ 886599 w 1854892"/>
                <a:gd name="connsiteY293" fmla="*/ 771616 h 1104362"/>
                <a:gd name="connsiteX294" fmla="*/ 889619 w 1854892"/>
                <a:gd name="connsiteY294" fmla="*/ 739345 h 1104362"/>
                <a:gd name="connsiteX295" fmla="*/ 892648 w 1854892"/>
                <a:gd name="connsiteY295" fmla="*/ 706341 h 1104362"/>
                <a:gd name="connsiteX296" fmla="*/ 895677 w 1854892"/>
                <a:gd name="connsiteY296" fmla="*/ 672726 h 1104362"/>
                <a:gd name="connsiteX297" fmla="*/ 898696 w 1854892"/>
                <a:gd name="connsiteY297" fmla="*/ 638635 h 1104362"/>
                <a:gd name="connsiteX298" fmla="*/ 901725 w 1854892"/>
                <a:gd name="connsiteY298" fmla="*/ 604203 h 1104362"/>
                <a:gd name="connsiteX299" fmla="*/ 904754 w 1854892"/>
                <a:gd name="connsiteY299" fmla="*/ 569566 h 1104362"/>
                <a:gd name="connsiteX300" fmla="*/ 907773 w 1854892"/>
                <a:gd name="connsiteY300" fmla="*/ 534860 h 1104362"/>
                <a:gd name="connsiteX301" fmla="*/ 910802 w 1854892"/>
                <a:gd name="connsiteY301" fmla="*/ 500223 h 1104362"/>
                <a:gd name="connsiteX302" fmla="*/ 913831 w 1854892"/>
                <a:gd name="connsiteY302" fmla="*/ 465791 h 1104362"/>
                <a:gd name="connsiteX303" fmla="*/ 916851 w 1854892"/>
                <a:gd name="connsiteY303" fmla="*/ 431699 h 1104362"/>
                <a:gd name="connsiteX304" fmla="*/ 919880 w 1854892"/>
                <a:gd name="connsiteY304" fmla="*/ 398083 h 1104362"/>
                <a:gd name="connsiteX305" fmla="*/ 922909 w 1854892"/>
                <a:gd name="connsiteY305" fmla="*/ 365075 h 1104362"/>
                <a:gd name="connsiteX306" fmla="*/ 925938 w 1854892"/>
                <a:gd name="connsiteY306" fmla="*/ 332806 h 1104362"/>
                <a:gd name="connsiteX307" fmla="*/ 928957 w 1854892"/>
                <a:gd name="connsiteY307" fmla="*/ 301402 h 1104362"/>
                <a:gd name="connsiteX308" fmla="*/ 931986 w 1854892"/>
                <a:gd name="connsiteY308" fmla="*/ 270988 h 1104362"/>
                <a:gd name="connsiteX309" fmla="*/ 935015 w 1854892"/>
                <a:gd name="connsiteY309" fmla="*/ 241685 h 1104362"/>
                <a:gd name="connsiteX310" fmla="*/ 938034 w 1854892"/>
                <a:gd name="connsiteY310" fmla="*/ 213606 h 1104362"/>
                <a:gd name="connsiteX311" fmla="*/ 941063 w 1854892"/>
                <a:gd name="connsiteY311" fmla="*/ 186862 h 1104362"/>
                <a:gd name="connsiteX312" fmla="*/ 944092 w 1854892"/>
                <a:gd name="connsiteY312" fmla="*/ 161562 h 1104362"/>
                <a:gd name="connsiteX313" fmla="*/ 947112 w 1854892"/>
                <a:gd name="connsiteY313" fmla="*/ 137803 h 1104362"/>
                <a:gd name="connsiteX314" fmla="*/ 950141 w 1854892"/>
                <a:gd name="connsiteY314" fmla="*/ 115679 h 1104362"/>
                <a:gd name="connsiteX315" fmla="*/ 953170 w 1854892"/>
                <a:gd name="connsiteY315" fmla="*/ 95278 h 1104362"/>
                <a:gd name="connsiteX316" fmla="*/ 956189 w 1854892"/>
                <a:gd name="connsiteY316" fmla="*/ 76679 h 1104362"/>
                <a:gd name="connsiteX317" fmla="*/ 959218 w 1854892"/>
                <a:gd name="connsiteY317" fmla="*/ 59958 h 1104362"/>
                <a:gd name="connsiteX318" fmla="*/ 962247 w 1854892"/>
                <a:gd name="connsiteY318" fmla="*/ 45179 h 1104362"/>
                <a:gd name="connsiteX319" fmla="*/ 965266 w 1854892"/>
                <a:gd name="connsiteY319" fmla="*/ 32401 h 1104362"/>
                <a:gd name="connsiteX320" fmla="*/ 968295 w 1854892"/>
                <a:gd name="connsiteY320" fmla="*/ 21674 h 1104362"/>
                <a:gd name="connsiteX321" fmla="*/ 971324 w 1854892"/>
                <a:gd name="connsiteY321" fmla="*/ 13041 h 1104362"/>
                <a:gd name="connsiteX322" fmla="*/ 974344 w 1854892"/>
                <a:gd name="connsiteY322" fmla="*/ 6535 h 1104362"/>
                <a:gd name="connsiteX323" fmla="*/ 977373 w 1854892"/>
                <a:gd name="connsiteY323" fmla="*/ 2184 h 1104362"/>
                <a:gd name="connsiteX324" fmla="*/ 980402 w 1854892"/>
                <a:gd name="connsiteY324" fmla="*/ 2 h 1104362"/>
                <a:gd name="connsiteX325" fmla="*/ 983421 w 1854892"/>
                <a:gd name="connsiteY325" fmla="*/ 0 h 1104362"/>
                <a:gd name="connsiteX326" fmla="*/ 986450 w 1854892"/>
                <a:gd name="connsiteY326" fmla="*/ 2177 h 1104362"/>
                <a:gd name="connsiteX327" fmla="*/ 989479 w 1854892"/>
                <a:gd name="connsiteY327" fmla="*/ 6525 h 1104362"/>
                <a:gd name="connsiteX328" fmla="*/ 992508 w 1854892"/>
                <a:gd name="connsiteY328" fmla="*/ 13025 h 1104362"/>
                <a:gd name="connsiteX329" fmla="*/ 995527 w 1854892"/>
                <a:gd name="connsiteY329" fmla="*/ 21654 h 1104362"/>
                <a:gd name="connsiteX330" fmla="*/ 998556 w 1854892"/>
                <a:gd name="connsiteY330" fmla="*/ 32377 h 1104362"/>
                <a:gd name="connsiteX331" fmla="*/ 1001585 w 1854892"/>
                <a:gd name="connsiteY331" fmla="*/ 45151 h 1104362"/>
                <a:gd name="connsiteX332" fmla="*/ 1004605 w 1854892"/>
                <a:gd name="connsiteY332" fmla="*/ 59927 h 1104362"/>
                <a:gd name="connsiteX333" fmla="*/ 1007634 w 1854892"/>
                <a:gd name="connsiteY333" fmla="*/ 76644 h 1104362"/>
                <a:gd name="connsiteX334" fmla="*/ 1010662 w 1854892"/>
                <a:gd name="connsiteY334" fmla="*/ 95239 h 1104362"/>
                <a:gd name="connsiteX335" fmla="*/ 1013682 w 1854892"/>
                <a:gd name="connsiteY335" fmla="*/ 115636 h 1104362"/>
                <a:gd name="connsiteX336" fmla="*/ 1016711 w 1854892"/>
                <a:gd name="connsiteY336" fmla="*/ 137756 h 1104362"/>
                <a:gd name="connsiteX337" fmla="*/ 1019740 w 1854892"/>
                <a:gd name="connsiteY337" fmla="*/ 161513 h 1104362"/>
                <a:gd name="connsiteX338" fmla="*/ 1022759 w 1854892"/>
                <a:gd name="connsiteY338" fmla="*/ 186811 h 1104362"/>
                <a:gd name="connsiteX339" fmla="*/ 1025788 w 1854892"/>
                <a:gd name="connsiteY339" fmla="*/ 213551 h 1104362"/>
                <a:gd name="connsiteX340" fmla="*/ 1028817 w 1854892"/>
                <a:gd name="connsiteY340" fmla="*/ 241627 h 1104362"/>
                <a:gd name="connsiteX341" fmla="*/ 1031837 w 1854892"/>
                <a:gd name="connsiteY341" fmla="*/ 270929 h 1104362"/>
                <a:gd name="connsiteX342" fmla="*/ 1034865 w 1854892"/>
                <a:gd name="connsiteY342" fmla="*/ 301341 h 1104362"/>
                <a:gd name="connsiteX343" fmla="*/ 1037895 w 1854892"/>
                <a:gd name="connsiteY343" fmla="*/ 332743 h 1104362"/>
                <a:gd name="connsiteX344" fmla="*/ 1040914 w 1854892"/>
                <a:gd name="connsiteY344" fmla="*/ 365010 h 1104362"/>
                <a:gd name="connsiteX345" fmla="*/ 1043943 w 1854892"/>
                <a:gd name="connsiteY345" fmla="*/ 398016 h 1104362"/>
                <a:gd name="connsiteX346" fmla="*/ 1046972 w 1854892"/>
                <a:gd name="connsiteY346" fmla="*/ 431631 h 1104362"/>
                <a:gd name="connsiteX347" fmla="*/ 1049991 w 1854892"/>
                <a:gd name="connsiteY347" fmla="*/ 465722 h 1104362"/>
                <a:gd name="connsiteX348" fmla="*/ 1053020 w 1854892"/>
                <a:gd name="connsiteY348" fmla="*/ 500154 h 1104362"/>
                <a:gd name="connsiteX349" fmla="*/ 1056049 w 1854892"/>
                <a:gd name="connsiteY349" fmla="*/ 534791 h 1104362"/>
                <a:gd name="connsiteX350" fmla="*/ 1059078 w 1854892"/>
                <a:gd name="connsiteY350" fmla="*/ 569497 h 1104362"/>
                <a:gd name="connsiteX351" fmla="*/ 1062098 w 1854892"/>
                <a:gd name="connsiteY351" fmla="*/ 604134 h 1104362"/>
                <a:gd name="connsiteX352" fmla="*/ 1065126 w 1854892"/>
                <a:gd name="connsiteY352" fmla="*/ 638567 h 1104362"/>
                <a:gd name="connsiteX353" fmla="*/ 1068155 w 1854892"/>
                <a:gd name="connsiteY353" fmla="*/ 672658 h 1104362"/>
                <a:gd name="connsiteX354" fmla="*/ 1071175 w 1854892"/>
                <a:gd name="connsiteY354" fmla="*/ 706274 h 1104362"/>
                <a:gd name="connsiteX355" fmla="*/ 1074204 w 1854892"/>
                <a:gd name="connsiteY355" fmla="*/ 739278 h 1104362"/>
                <a:gd name="connsiteX356" fmla="*/ 1077233 w 1854892"/>
                <a:gd name="connsiteY356" fmla="*/ 771549 h 1104362"/>
                <a:gd name="connsiteX357" fmla="*/ 1080252 w 1854892"/>
                <a:gd name="connsiteY357" fmla="*/ 802953 h 1104362"/>
                <a:gd name="connsiteX358" fmla="*/ 1083281 w 1854892"/>
                <a:gd name="connsiteY358" fmla="*/ 833366 h 1104362"/>
                <a:gd name="connsiteX359" fmla="*/ 1086310 w 1854892"/>
                <a:gd name="connsiteY359" fmla="*/ 862675 h 1104362"/>
                <a:gd name="connsiteX360" fmla="*/ 1089329 w 1854892"/>
                <a:gd name="connsiteY360" fmla="*/ 890754 h 1104362"/>
                <a:gd name="connsiteX361" fmla="*/ 1092359 w 1854892"/>
                <a:gd name="connsiteY361" fmla="*/ 917491 h 1104362"/>
                <a:gd name="connsiteX362" fmla="*/ 1095387 w 1854892"/>
                <a:gd name="connsiteY362" fmla="*/ 942799 h 1104362"/>
                <a:gd name="connsiteX363" fmla="*/ 1098407 w 1854892"/>
                <a:gd name="connsiteY363" fmla="*/ 966554 h 1104362"/>
                <a:gd name="connsiteX364" fmla="*/ 1101436 w 1854892"/>
                <a:gd name="connsiteY364" fmla="*/ 988681 h 1104362"/>
                <a:gd name="connsiteX365" fmla="*/ 1104465 w 1854892"/>
                <a:gd name="connsiteY365" fmla="*/ 1009083 h 1104362"/>
                <a:gd name="connsiteX366" fmla="*/ 1107484 w 1854892"/>
                <a:gd name="connsiteY366" fmla="*/ 1027676 h 1104362"/>
                <a:gd name="connsiteX367" fmla="*/ 1110513 w 1854892"/>
                <a:gd name="connsiteY367" fmla="*/ 1044402 h 1104362"/>
                <a:gd name="connsiteX368" fmla="*/ 1113542 w 1854892"/>
                <a:gd name="connsiteY368" fmla="*/ 1059175 h 1104362"/>
                <a:gd name="connsiteX369" fmla="*/ 1116562 w 1854892"/>
                <a:gd name="connsiteY369" fmla="*/ 1071958 h 1104362"/>
                <a:gd name="connsiteX370" fmla="*/ 1119590 w 1854892"/>
                <a:gd name="connsiteY370" fmla="*/ 1082683 h 1104362"/>
                <a:gd name="connsiteX371" fmla="*/ 1122619 w 1854892"/>
                <a:gd name="connsiteY371" fmla="*/ 1091313 h 1104362"/>
                <a:gd name="connsiteX372" fmla="*/ 1125639 w 1854892"/>
                <a:gd name="connsiteY372" fmla="*/ 1097818 h 1104362"/>
                <a:gd name="connsiteX373" fmla="*/ 1128668 w 1854892"/>
                <a:gd name="connsiteY373" fmla="*/ 1102171 h 1104362"/>
                <a:gd name="connsiteX374" fmla="*/ 1131697 w 1854892"/>
                <a:gd name="connsiteY374" fmla="*/ 1104352 h 1104362"/>
                <a:gd name="connsiteX375" fmla="*/ 1134726 w 1854892"/>
                <a:gd name="connsiteY375" fmla="*/ 1104362 h 1104362"/>
                <a:gd name="connsiteX376" fmla="*/ 1137745 w 1854892"/>
                <a:gd name="connsiteY376" fmla="*/ 1102181 h 1104362"/>
                <a:gd name="connsiteX377" fmla="*/ 1140774 w 1854892"/>
                <a:gd name="connsiteY377" fmla="*/ 1097837 h 1104362"/>
                <a:gd name="connsiteX378" fmla="*/ 1143803 w 1854892"/>
                <a:gd name="connsiteY378" fmla="*/ 1091332 h 1104362"/>
                <a:gd name="connsiteX379" fmla="*/ 1146822 w 1854892"/>
                <a:gd name="connsiteY379" fmla="*/ 1082702 h 1104362"/>
                <a:gd name="connsiteX380" fmla="*/ 1149851 w 1854892"/>
                <a:gd name="connsiteY380" fmla="*/ 1071977 h 1104362"/>
                <a:gd name="connsiteX381" fmla="*/ 1152880 w 1854892"/>
                <a:gd name="connsiteY381" fmla="*/ 1059204 h 1104362"/>
                <a:gd name="connsiteX382" fmla="*/ 1155900 w 1854892"/>
                <a:gd name="connsiteY382" fmla="*/ 1044431 h 1104362"/>
                <a:gd name="connsiteX383" fmla="*/ 1158929 w 1854892"/>
                <a:gd name="connsiteY383" fmla="*/ 1027714 h 1104362"/>
                <a:gd name="connsiteX384" fmla="*/ 1161958 w 1854892"/>
                <a:gd name="connsiteY384" fmla="*/ 1009121 h 1104362"/>
                <a:gd name="connsiteX385" fmla="*/ 1164977 w 1854892"/>
                <a:gd name="connsiteY385" fmla="*/ 988719 h 1104362"/>
                <a:gd name="connsiteX386" fmla="*/ 1168006 w 1854892"/>
                <a:gd name="connsiteY386" fmla="*/ 966602 h 1104362"/>
                <a:gd name="connsiteX387" fmla="*/ 1171035 w 1854892"/>
                <a:gd name="connsiteY387" fmla="*/ 942846 h 1104362"/>
                <a:gd name="connsiteX388" fmla="*/ 1174054 w 1854892"/>
                <a:gd name="connsiteY388" fmla="*/ 917548 h 1104362"/>
                <a:gd name="connsiteX389" fmla="*/ 1177083 w 1854892"/>
                <a:gd name="connsiteY389" fmla="*/ 890802 h 1104362"/>
                <a:gd name="connsiteX390" fmla="*/ 1180112 w 1854892"/>
                <a:gd name="connsiteY390" fmla="*/ 862732 h 1104362"/>
                <a:gd name="connsiteX391" fmla="*/ 1183132 w 1854892"/>
                <a:gd name="connsiteY391" fmla="*/ 833433 h 1104362"/>
                <a:gd name="connsiteX392" fmla="*/ 1186161 w 1854892"/>
                <a:gd name="connsiteY392" fmla="*/ 803019 h 1104362"/>
                <a:gd name="connsiteX393" fmla="*/ 1189190 w 1854892"/>
                <a:gd name="connsiteY393" fmla="*/ 771616 h 1104362"/>
                <a:gd name="connsiteX394" fmla="*/ 1192209 w 1854892"/>
                <a:gd name="connsiteY394" fmla="*/ 739345 h 1104362"/>
                <a:gd name="connsiteX395" fmla="*/ 1195238 w 1854892"/>
                <a:gd name="connsiteY395" fmla="*/ 706341 h 1104362"/>
                <a:gd name="connsiteX396" fmla="*/ 1198267 w 1854892"/>
                <a:gd name="connsiteY396" fmla="*/ 672726 h 1104362"/>
                <a:gd name="connsiteX397" fmla="*/ 1201296 w 1854892"/>
                <a:gd name="connsiteY397" fmla="*/ 638635 h 1104362"/>
                <a:gd name="connsiteX398" fmla="*/ 1204315 w 1854892"/>
                <a:gd name="connsiteY398" fmla="*/ 604203 h 1104362"/>
                <a:gd name="connsiteX399" fmla="*/ 1207344 w 1854892"/>
                <a:gd name="connsiteY399" fmla="*/ 569566 h 1104362"/>
                <a:gd name="connsiteX400" fmla="*/ 1210373 w 1854892"/>
                <a:gd name="connsiteY400" fmla="*/ 534860 h 1104362"/>
                <a:gd name="connsiteX401" fmla="*/ 1213393 w 1854892"/>
                <a:gd name="connsiteY401" fmla="*/ 500223 h 1104362"/>
                <a:gd name="connsiteX402" fmla="*/ 1216422 w 1854892"/>
                <a:gd name="connsiteY402" fmla="*/ 465791 h 1104362"/>
                <a:gd name="connsiteX403" fmla="*/ 1219450 w 1854892"/>
                <a:gd name="connsiteY403" fmla="*/ 431699 h 1104362"/>
                <a:gd name="connsiteX404" fmla="*/ 1222470 w 1854892"/>
                <a:gd name="connsiteY404" fmla="*/ 398083 h 1104362"/>
                <a:gd name="connsiteX405" fmla="*/ 1225499 w 1854892"/>
                <a:gd name="connsiteY405" fmla="*/ 365075 h 1104362"/>
                <a:gd name="connsiteX406" fmla="*/ 1228528 w 1854892"/>
                <a:gd name="connsiteY406" fmla="*/ 332806 h 1104362"/>
                <a:gd name="connsiteX407" fmla="*/ 1231547 w 1854892"/>
                <a:gd name="connsiteY407" fmla="*/ 301402 h 1104362"/>
                <a:gd name="connsiteX408" fmla="*/ 1234576 w 1854892"/>
                <a:gd name="connsiteY408" fmla="*/ 270988 h 1104362"/>
                <a:gd name="connsiteX409" fmla="*/ 1237605 w 1854892"/>
                <a:gd name="connsiteY409" fmla="*/ 241685 h 1104362"/>
                <a:gd name="connsiteX410" fmla="*/ 1240625 w 1854892"/>
                <a:gd name="connsiteY410" fmla="*/ 213606 h 1104362"/>
                <a:gd name="connsiteX411" fmla="*/ 1243654 w 1854892"/>
                <a:gd name="connsiteY411" fmla="*/ 186862 h 1104362"/>
                <a:gd name="connsiteX412" fmla="*/ 1246683 w 1854892"/>
                <a:gd name="connsiteY412" fmla="*/ 161562 h 1104362"/>
                <a:gd name="connsiteX413" fmla="*/ 1249702 w 1854892"/>
                <a:gd name="connsiteY413" fmla="*/ 137803 h 1104362"/>
                <a:gd name="connsiteX414" fmla="*/ 1252731 w 1854892"/>
                <a:gd name="connsiteY414" fmla="*/ 115679 h 1104362"/>
                <a:gd name="connsiteX415" fmla="*/ 1255760 w 1854892"/>
                <a:gd name="connsiteY415" fmla="*/ 95278 h 1104362"/>
                <a:gd name="connsiteX416" fmla="*/ 1258779 w 1854892"/>
                <a:gd name="connsiteY416" fmla="*/ 76679 h 1104362"/>
                <a:gd name="connsiteX417" fmla="*/ 1261808 w 1854892"/>
                <a:gd name="connsiteY417" fmla="*/ 59958 h 1104362"/>
                <a:gd name="connsiteX418" fmla="*/ 1264837 w 1854892"/>
                <a:gd name="connsiteY418" fmla="*/ 45179 h 1104362"/>
                <a:gd name="connsiteX419" fmla="*/ 1267866 w 1854892"/>
                <a:gd name="connsiteY419" fmla="*/ 32401 h 1104362"/>
                <a:gd name="connsiteX420" fmla="*/ 1270886 w 1854892"/>
                <a:gd name="connsiteY420" fmla="*/ 21674 h 1104362"/>
                <a:gd name="connsiteX421" fmla="*/ 1273914 w 1854892"/>
                <a:gd name="connsiteY421" fmla="*/ 13041 h 1104362"/>
                <a:gd name="connsiteX422" fmla="*/ 1276943 w 1854892"/>
                <a:gd name="connsiteY422" fmla="*/ 6535 h 1104362"/>
                <a:gd name="connsiteX423" fmla="*/ 1279963 w 1854892"/>
                <a:gd name="connsiteY423" fmla="*/ 2184 h 1104362"/>
                <a:gd name="connsiteX424" fmla="*/ 1282992 w 1854892"/>
                <a:gd name="connsiteY424" fmla="*/ 2 h 1104362"/>
                <a:gd name="connsiteX425" fmla="*/ 1286021 w 1854892"/>
                <a:gd name="connsiteY425" fmla="*/ 0 h 1104362"/>
                <a:gd name="connsiteX426" fmla="*/ 1289040 w 1854892"/>
                <a:gd name="connsiteY426" fmla="*/ 2177 h 1104362"/>
                <a:gd name="connsiteX427" fmla="*/ 1292069 w 1854892"/>
                <a:gd name="connsiteY427" fmla="*/ 6525 h 1104362"/>
                <a:gd name="connsiteX428" fmla="*/ 1295098 w 1854892"/>
                <a:gd name="connsiteY428" fmla="*/ 13025 h 1104362"/>
                <a:gd name="connsiteX429" fmla="*/ 1298117 w 1854892"/>
                <a:gd name="connsiteY429" fmla="*/ 21654 h 1104362"/>
                <a:gd name="connsiteX430" fmla="*/ 1301147 w 1854892"/>
                <a:gd name="connsiteY430" fmla="*/ 32377 h 1104362"/>
                <a:gd name="connsiteX431" fmla="*/ 1304175 w 1854892"/>
                <a:gd name="connsiteY431" fmla="*/ 45151 h 1104362"/>
                <a:gd name="connsiteX432" fmla="*/ 1307195 w 1854892"/>
                <a:gd name="connsiteY432" fmla="*/ 59927 h 1104362"/>
                <a:gd name="connsiteX433" fmla="*/ 1310224 w 1854892"/>
                <a:gd name="connsiteY433" fmla="*/ 76644 h 1104362"/>
                <a:gd name="connsiteX434" fmla="*/ 1313253 w 1854892"/>
                <a:gd name="connsiteY434" fmla="*/ 95239 h 1104362"/>
                <a:gd name="connsiteX435" fmla="*/ 1316282 w 1854892"/>
                <a:gd name="connsiteY435" fmla="*/ 115636 h 1104362"/>
                <a:gd name="connsiteX436" fmla="*/ 1319301 w 1854892"/>
                <a:gd name="connsiteY436" fmla="*/ 137756 h 1104362"/>
                <a:gd name="connsiteX437" fmla="*/ 1322330 w 1854892"/>
                <a:gd name="connsiteY437" fmla="*/ 161513 h 1104362"/>
                <a:gd name="connsiteX438" fmla="*/ 1325350 w 1854892"/>
                <a:gd name="connsiteY438" fmla="*/ 186811 h 1104362"/>
                <a:gd name="connsiteX439" fmla="*/ 1328378 w 1854892"/>
                <a:gd name="connsiteY439" fmla="*/ 213551 h 1104362"/>
                <a:gd name="connsiteX440" fmla="*/ 1331407 w 1854892"/>
                <a:gd name="connsiteY440" fmla="*/ 241627 h 1104362"/>
                <a:gd name="connsiteX441" fmla="*/ 1334436 w 1854892"/>
                <a:gd name="connsiteY441" fmla="*/ 270929 h 1104362"/>
                <a:gd name="connsiteX442" fmla="*/ 1337456 w 1854892"/>
                <a:gd name="connsiteY442" fmla="*/ 301341 h 1104362"/>
                <a:gd name="connsiteX443" fmla="*/ 1340485 w 1854892"/>
                <a:gd name="connsiteY443" fmla="*/ 332743 h 1104362"/>
                <a:gd name="connsiteX444" fmla="*/ 1343514 w 1854892"/>
                <a:gd name="connsiteY444" fmla="*/ 365010 h 1104362"/>
                <a:gd name="connsiteX445" fmla="*/ 1346533 w 1854892"/>
                <a:gd name="connsiteY445" fmla="*/ 398016 h 1104362"/>
                <a:gd name="connsiteX446" fmla="*/ 1349562 w 1854892"/>
                <a:gd name="connsiteY446" fmla="*/ 431631 h 1104362"/>
                <a:gd name="connsiteX447" fmla="*/ 1352591 w 1854892"/>
                <a:gd name="connsiteY447" fmla="*/ 465722 h 1104362"/>
                <a:gd name="connsiteX448" fmla="*/ 1355610 w 1854892"/>
                <a:gd name="connsiteY448" fmla="*/ 500154 h 1104362"/>
                <a:gd name="connsiteX449" fmla="*/ 1358639 w 1854892"/>
                <a:gd name="connsiteY449" fmla="*/ 534791 h 1104362"/>
                <a:gd name="connsiteX450" fmla="*/ 1361668 w 1854892"/>
                <a:gd name="connsiteY450" fmla="*/ 569497 h 1104362"/>
                <a:gd name="connsiteX451" fmla="*/ 1364688 w 1854892"/>
                <a:gd name="connsiteY451" fmla="*/ 604134 h 1104362"/>
                <a:gd name="connsiteX452" fmla="*/ 1367717 w 1854892"/>
                <a:gd name="connsiteY452" fmla="*/ 638567 h 1104362"/>
                <a:gd name="connsiteX453" fmla="*/ 1370746 w 1854892"/>
                <a:gd name="connsiteY453" fmla="*/ 672658 h 1104362"/>
                <a:gd name="connsiteX454" fmla="*/ 1373775 w 1854892"/>
                <a:gd name="connsiteY454" fmla="*/ 706274 h 1104362"/>
                <a:gd name="connsiteX455" fmla="*/ 1376794 w 1854892"/>
                <a:gd name="connsiteY455" fmla="*/ 739278 h 1104362"/>
                <a:gd name="connsiteX456" fmla="*/ 1379823 w 1854892"/>
                <a:gd name="connsiteY456" fmla="*/ 771549 h 1104362"/>
                <a:gd name="connsiteX457" fmla="*/ 1382852 w 1854892"/>
                <a:gd name="connsiteY457" fmla="*/ 802953 h 1104362"/>
                <a:gd name="connsiteX458" fmla="*/ 1385871 w 1854892"/>
                <a:gd name="connsiteY458" fmla="*/ 833366 h 1104362"/>
                <a:gd name="connsiteX459" fmla="*/ 1388900 w 1854892"/>
                <a:gd name="connsiteY459" fmla="*/ 862675 h 1104362"/>
                <a:gd name="connsiteX460" fmla="*/ 1391929 w 1854892"/>
                <a:gd name="connsiteY460" fmla="*/ 890754 h 1104362"/>
                <a:gd name="connsiteX461" fmla="*/ 1394949 w 1854892"/>
                <a:gd name="connsiteY461" fmla="*/ 917491 h 1104362"/>
                <a:gd name="connsiteX462" fmla="*/ 1397978 w 1854892"/>
                <a:gd name="connsiteY462" fmla="*/ 942799 h 1104362"/>
                <a:gd name="connsiteX463" fmla="*/ 1401007 w 1854892"/>
                <a:gd name="connsiteY463" fmla="*/ 966554 h 1104362"/>
                <a:gd name="connsiteX464" fmla="*/ 1404026 w 1854892"/>
                <a:gd name="connsiteY464" fmla="*/ 988681 h 1104362"/>
                <a:gd name="connsiteX465" fmla="*/ 1407055 w 1854892"/>
                <a:gd name="connsiteY465" fmla="*/ 1009083 h 1104362"/>
                <a:gd name="connsiteX466" fmla="*/ 1410084 w 1854892"/>
                <a:gd name="connsiteY466" fmla="*/ 1027676 h 1104362"/>
                <a:gd name="connsiteX467" fmla="*/ 1413103 w 1854892"/>
                <a:gd name="connsiteY467" fmla="*/ 1044402 h 1104362"/>
                <a:gd name="connsiteX468" fmla="*/ 1416132 w 1854892"/>
                <a:gd name="connsiteY468" fmla="*/ 1059175 h 1104362"/>
                <a:gd name="connsiteX469" fmla="*/ 1419161 w 1854892"/>
                <a:gd name="connsiteY469" fmla="*/ 1071958 h 1104362"/>
                <a:gd name="connsiteX470" fmla="*/ 1422181 w 1854892"/>
                <a:gd name="connsiteY470" fmla="*/ 1082683 h 1104362"/>
                <a:gd name="connsiteX471" fmla="*/ 1425210 w 1854892"/>
                <a:gd name="connsiteY471" fmla="*/ 1091313 h 1104362"/>
                <a:gd name="connsiteX472" fmla="*/ 1428239 w 1854892"/>
                <a:gd name="connsiteY472" fmla="*/ 1097818 h 1104362"/>
                <a:gd name="connsiteX473" fmla="*/ 1431258 w 1854892"/>
                <a:gd name="connsiteY473" fmla="*/ 1102171 h 1104362"/>
                <a:gd name="connsiteX474" fmla="*/ 1434287 w 1854892"/>
                <a:gd name="connsiteY474" fmla="*/ 1104352 h 1104362"/>
                <a:gd name="connsiteX475" fmla="*/ 1437316 w 1854892"/>
                <a:gd name="connsiteY475" fmla="*/ 1104362 h 1104362"/>
                <a:gd name="connsiteX476" fmla="*/ 1440345 w 1854892"/>
                <a:gd name="connsiteY476" fmla="*/ 1102181 h 1104362"/>
                <a:gd name="connsiteX477" fmla="*/ 1443364 w 1854892"/>
                <a:gd name="connsiteY477" fmla="*/ 1097837 h 1104362"/>
                <a:gd name="connsiteX478" fmla="*/ 1446393 w 1854892"/>
                <a:gd name="connsiteY478" fmla="*/ 1091332 h 1104362"/>
                <a:gd name="connsiteX479" fmla="*/ 1449422 w 1854892"/>
                <a:gd name="connsiteY479" fmla="*/ 1082702 h 1104362"/>
                <a:gd name="connsiteX480" fmla="*/ 1452441 w 1854892"/>
                <a:gd name="connsiteY480" fmla="*/ 1071977 h 1104362"/>
                <a:gd name="connsiteX481" fmla="*/ 1455471 w 1854892"/>
                <a:gd name="connsiteY481" fmla="*/ 1059204 h 1104362"/>
                <a:gd name="connsiteX482" fmla="*/ 1458499 w 1854892"/>
                <a:gd name="connsiteY482" fmla="*/ 1044431 h 1104362"/>
                <a:gd name="connsiteX483" fmla="*/ 1461519 w 1854892"/>
                <a:gd name="connsiteY483" fmla="*/ 1027714 h 1104362"/>
                <a:gd name="connsiteX484" fmla="*/ 1464548 w 1854892"/>
                <a:gd name="connsiteY484" fmla="*/ 1009121 h 1104362"/>
                <a:gd name="connsiteX485" fmla="*/ 1467577 w 1854892"/>
                <a:gd name="connsiteY485" fmla="*/ 988719 h 1104362"/>
                <a:gd name="connsiteX486" fmla="*/ 1470596 w 1854892"/>
                <a:gd name="connsiteY486" fmla="*/ 966602 h 1104362"/>
                <a:gd name="connsiteX487" fmla="*/ 1473625 w 1854892"/>
                <a:gd name="connsiteY487" fmla="*/ 942846 h 1104362"/>
                <a:gd name="connsiteX488" fmla="*/ 1476654 w 1854892"/>
                <a:gd name="connsiteY488" fmla="*/ 917548 h 1104362"/>
                <a:gd name="connsiteX489" fmla="*/ 1479674 w 1854892"/>
                <a:gd name="connsiteY489" fmla="*/ 890802 h 1104362"/>
                <a:gd name="connsiteX490" fmla="*/ 1482702 w 1854892"/>
                <a:gd name="connsiteY490" fmla="*/ 862732 h 1104362"/>
                <a:gd name="connsiteX491" fmla="*/ 1485731 w 1854892"/>
                <a:gd name="connsiteY491" fmla="*/ 833433 h 1104362"/>
                <a:gd name="connsiteX492" fmla="*/ 1488751 w 1854892"/>
                <a:gd name="connsiteY492" fmla="*/ 803019 h 1104362"/>
                <a:gd name="connsiteX493" fmla="*/ 1491780 w 1854892"/>
                <a:gd name="connsiteY493" fmla="*/ 771616 h 1104362"/>
                <a:gd name="connsiteX494" fmla="*/ 1494809 w 1854892"/>
                <a:gd name="connsiteY494" fmla="*/ 739345 h 1104362"/>
                <a:gd name="connsiteX495" fmla="*/ 1497828 w 1854892"/>
                <a:gd name="connsiteY495" fmla="*/ 706341 h 1104362"/>
                <a:gd name="connsiteX496" fmla="*/ 1500857 w 1854892"/>
                <a:gd name="connsiteY496" fmla="*/ 672726 h 1104362"/>
                <a:gd name="connsiteX497" fmla="*/ 1503886 w 1854892"/>
                <a:gd name="connsiteY497" fmla="*/ 638635 h 1104362"/>
                <a:gd name="connsiteX498" fmla="*/ 1506905 w 1854892"/>
                <a:gd name="connsiteY498" fmla="*/ 604203 h 1104362"/>
                <a:gd name="connsiteX499" fmla="*/ 1509934 w 1854892"/>
                <a:gd name="connsiteY499" fmla="*/ 569566 h 1104362"/>
                <a:gd name="connsiteX500" fmla="*/ 1512963 w 1854892"/>
                <a:gd name="connsiteY500" fmla="*/ 534860 h 1104362"/>
                <a:gd name="connsiteX501" fmla="*/ 1515992 w 1854892"/>
                <a:gd name="connsiteY501" fmla="*/ 500223 h 1104362"/>
                <a:gd name="connsiteX502" fmla="*/ 1519012 w 1854892"/>
                <a:gd name="connsiteY502" fmla="*/ 465791 h 1104362"/>
                <a:gd name="connsiteX503" fmla="*/ 1522041 w 1854892"/>
                <a:gd name="connsiteY503" fmla="*/ 431699 h 1104362"/>
                <a:gd name="connsiteX504" fmla="*/ 1525070 w 1854892"/>
                <a:gd name="connsiteY504" fmla="*/ 398083 h 1104362"/>
                <a:gd name="connsiteX505" fmla="*/ 1528089 w 1854892"/>
                <a:gd name="connsiteY505" fmla="*/ 365075 h 1104362"/>
                <a:gd name="connsiteX506" fmla="*/ 1531118 w 1854892"/>
                <a:gd name="connsiteY506" fmla="*/ 332806 h 1104362"/>
                <a:gd name="connsiteX507" fmla="*/ 1534147 w 1854892"/>
                <a:gd name="connsiteY507" fmla="*/ 301402 h 1104362"/>
                <a:gd name="connsiteX508" fmla="*/ 1537166 w 1854892"/>
                <a:gd name="connsiteY508" fmla="*/ 270988 h 1104362"/>
                <a:gd name="connsiteX509" fmla="*/ 1540195 w 1854892"/>
                <a:gd name="connsiteY509" fmla="*/ 241685 h 1104362"/>
                <a:gd name="connsiteX510" fmla="*/ 1543224 w 1854892"/>
                <a:gd name="connsiteY510" fmla="*/ 213606 h 1104362"/>
                <a:gd name="connsiteX511" fmla="*/ 1546244 w 1854892"/>
                <a:gd name="connsiteY511" fmla="*/ 186862 h 1104362"/>
                <a:gd name="connsiteX512" fmla="*/ 1549273 w 1854892"/>
                <a:gd name="connsiteY512" fmla="*/ 161562 h 1104362"/>
                <a:gd name="connsiteX513" fmla="*/ 1552302 w 1854892"/>
                <a:gd name="connsiteY513" fmla="*/ 137803 h 1104362"/>
                <a:gd name="connsiteX514" fmla="*/ 1555321 w 1854892"/>
                <a:gd name="connsiteY514" fmla="*/ 115679 h 1104362"/>
                <a:gd name="connsiteX515" fmla="*/ 1558350 w 1854892"/>
                <a:gd name="connsiteY515" fmla="*/ 95278 h 1104362"/>
                <a:gd name="connsiteX516" fmla="*/ 1561379 w 1854892"/>
                <a:gd name="connsiteY516" fmla="*/ 76679 h 1104362"/>
                <a:gd name="connsiteX517" fmla="*/ 1564398 w 1854892"/>
                <a:gd name="connsiteY517" fmla="*/ 59958 h 1104362"/>
                <a:gd name="connsiteX518" fmla="*/ 1567427 w 1854892"/>
                <a:gd name="connsiteY518" fmla="*/ 45179 h 1104362"/>
                <a:gd name="connsiteX519" fmla="*/ 1570456 w 1854892"/>
                <a:gd name="connsiteY519" fmla="*/ 32401 h 1104362"/>
                <a:gd name="connsiteX520" fmla="*/ 1573476 w 1854892"/>
                <a:gd name="connsiteY520" fmla="*/ 21674 h 1104362"/>
                <a:gd name="connsiteX521" fmla="*/ 1576505 w 1854892"/>
                <a:gd name="connsiteY521" fmla="*/ 13041 h 1104362"/>
                <a:gd name="connsiteX522" fmla="*/ 1579534 w 1854892"/>
                <a:gd name="connsiteY522" fmla="*/ 6535 h 1104362"/>
                <a:gd name="connsiteX523" fmla="*/ 1582553 w 1854892"/>
                <a:gd name="connsiteY523" fmla="*/ 2184 h 1104362"/>
                <a:gd name="connsiteX524" fmla="*/ 1585582 w 1854892"/>
                <a:gd name="connsiteY524" fmla="*/ 2 h 1104362"/>
                <a:gd name="connsiteX525" fmla="*/ 1588611 w 1854892"/>
                <a:gd name="connsiteY525" fmla="*/ 0 h 1104362"/>
                <a:gd name="connsiteX526" fmla="*/ 1591640 w 1854892"/>
                <a:gd name="connsiteY526" fmla="*/ 2177 h 1104362"/>
                <a:gd name="connsiteX527" fmla="*/ 1594659 w 1854892"/>
                <a:gd name="connsiteY527" fmla="*/ 6525 h 1104362"/>
                <a:gd name="connsiteX528" fmla="*/ 1597688 w 1854892"/>
                <a:gd name="connsiteY528" fmla="*/ 13025 h 1104362"/>
                <a:gd name="connsiteX529" fmla="*/ 1600717 w 1854892"/>
                <a:gd name="connsiteY529" fmla="*/ 21654 h 1104362"/>
                <a:gd name="connsiteX530" fmla="*/ 1603737 w 1854892"/>
                <a:gd name="connsiteY530" fmla="*/ 32377 h 1104362"/>
                <a:gd name="connsiteX531" fmla="*/ 1606766 w 1854892"/>
                <a:gd name="connsiteY531" fmla="*/ 45151 h 1104362"/>
                <a:gd name="connsiteX532" fmla="*/ 1609795 w 1854892"/>
                <a:gd name="connsiteY532" fmla="*/ 59927 h 1104362"/>
                <a:gd name="connsiteX533" fmla="*/ 1612814 w 1854892"/>
                <a:gd name="connsiteY533" fmla="*/ 76644 h 1104362"/>
                <a:gd name="connsiteX534" fmla="*/ 1615843 w 1854892"/>
                <a:gd name="connsiteY534" fmla="*/ 95239 h 1104362"/>
                <a:gd name="connsiteX535" fmla="*/ 1618872 w 1854892"/>
                <a:gd name="connsiteY535" fmla="*/ 115636 h 1104362"/>
                <a:gd name="connsiteX536" fmla="*/ 1621891 w 1854892"/>
                <a:gd name="connsiteY536" fmla="*/ 137756 h 1104362"/>
                <a:gd name="connsiteX537" fmla="*/ 1624920 w 1854892"/>
                <a:gd name="connsiteY537" fmla="*/ 161513 h 1104362"/>
                <a:gd name="connsiteX538" fmla="*/ 1627949 w 1854892"/>
                <a:gd name="connsiteY538" fmla="*/ 186811 h 1104362"/>
                <a:gd name="connsiteX539" fmla="*/ 1630969 w 1854892"/>
                <a:gd name="connsiteY539" fmla="*/ 213551 h 1104362"/>
                <a:gd name="connsiteX540" fmla="*/ 1633998 w 1854892"/>
                <a:gd name="connsiteY540" fmla="*/ 241627 h 1104362"/>
                <a:gd name="connsiteX541" fmla="*/ 1637027 w 1854892"/>
                <a:gd name="connsiteY541" fmla="*/ 270929 h 1104362"/>
                <a:gd name="connsiteX542" fmla="*/ 1640046 w 1854892"/>
                <a:gd name="connsiteY542" fmla="*/ 301341 h 1104362"/>
                <a:gd name="connsiteX543" fmla="*/ 1643075 w 1854892"/>
                <a:gd name="connsiteY543" fmla="*/ 332743 h 1104362"/>
                <a:gd name="connsiteX544" fmla="*/ 1646104 w 1854892"/>
                <a:gd name="connsiteY544" fmla="*/ 365010 h 1104362"/>
                <a:gd name="connsiteX545" fmla="*/ 1649123 w 1854892"/>
                <a:gd name="connsiteY545" fmla="*/ 398016 h 1104362"/>
                <a:gd name="connsiteX546" fmla="*/ 1652152 w 1854892"/>
                <a:gd name="connsiteY546" fmla="*/ 431631 h 1104362"/>
                <a:gd name="connsiteX547" fmla="*/ 1655181 w 1854892"/>
                <a:gd name="connsiteY547" fmla="*/ 465722 h 1104362"/>
                <a:gd name="connsiteX548" fmla="*/ 1658210 w 1854892"/>
                <a:gd name="connsiteY548" fmla="*/ 500154 h 1104362"/>
                <a:gd name="connsiteX549" fmla="*/ 1661230 w 1854892"/>
                <a:gd name="connsiteY549" fmla="*/ 534791 h 1104362"/>
                <a:gd name="connsiteX550" fmla="*/ 1664259 w 1854892"/>
                <a:gd name="connsiteY550" fmla="*/ 569497 h 1104362"/>
                <a:gd name="connsiteX551" fmla="*/ 1667287 w 1854892"/>
                <a:gd name="connsiteY551" fmla="*/ 604134 h 1104362"/>
                <a:gd name="connsiteX552" fmla="*/ 1670307 w 1854892"/>
                <a:gd name="connsiteY552" fmla="*/ 638567 h 1104362"/>
                <a:gd name="connsiteX553" fmla="*/ 1673336 w 1854892"/>
                <a:gd name="connsiteY553" fmla="*/ 672658 h 1104362"/>
                <a:gd name="connsiteX554" fmla="*/ 1676365 w 1854892"/>
                <a:gd name="connsiteY554" fmla="*/ 706274 h 1104362"/>
                <a:gd name="connsiteX555" fmla="*/ 1679384 w 1854892"/>
                <a:gd name="connsiteY555" fmla="*/ 739278 h 1104362"/>
                <a:gd name="connsiteX556" fmla="*/ 1682413 w 1854892"/>
                <a:gd name="connsiteY556" fmla="*/ 771549 h 1104362"/>
                <a:gd name="connsiteX557" fmla="*/ 1685442 w 1854892"/>
                <a:gd name="connsiteY557" fmla="*/ 802953 h 1104362"/>
                <a:gd name="connsiteX558" fmla="*/ 1688462 w 1854892"/>
                <a:gd name="connsiteY558" fmla="*/ 833366 h 1104362"/>
                <a:gd name="connsiteX559" fmla="*/ 1691490 w 1854892"/>
                <a:gd name="connsiteY559" fmla="*/ 862675 h 1104362"/>
                <a:gd name="connsiteX560" fmla="*/ 1694519 w 1854892"/>
                <a:gd name="connsiteY560" fmla="*/ 890754 h 1104362"/>
                <a:gd name="connsiteX561" fmla="*/ 1697548 w 1854892"/>
                <a:gd name="connsiteY561" fmla="*/ 917491 h 1104362"/>
                <a:gd name="connsiteX562" fmla="*/ 1700568 w 1854892"/>
                <a:gd name="connsiteY562" fmla="*/ 942799 h 1104362"/>
                <a:gd name="connsiteX563" fmla="*/ 1703597 w 1854892"/>
                <a:gd name="connsiteY563" fmla="*/ 966554 h 1104362"/>
                <a:gd name="connsiteX564" fmla="*/ 1706616 w 1854892"/>
                <a:gd name="connsiteY564" fmla="*/ 988681 h 1104362"/>
                <a:gd name="connsiteX565" fmla="*/ 1709645 w 1854892"/>
                <a:gd name="connsiteY565" fmla="*/ 1009083 h 1104362"/>
                <a:gd name="connsiteX566" fmla="*/ 1712674 w 1854892"/>
                <a:gd name="connsiteY566" fmla="*/ 1027676 h 1104362"/>
                <a:gd name="connsiteX567" fmla="*/ 1715703 w 1854892"/>
                <a:gd name="connsiteY567" fmla="*/ 1044402 h 1104362"/>
                <a:gd name="connsiteX568" fmla="*/ 1718722 w 1854892"/>
                <a:gd name="connsiteY568" fmla="*/ 1059175 h 1104362"/>
                <a:gd name="connsiteX569" fmla="*/ 1721751 w 1854892"/>
                <a:gd name="connsiteY569" fmla="*/ 1071958 h 1104362"/>
                <a:gd name="connsiteX570" fmla="*/ 1724780 w 1854892"/>
                <a:gd name="connsiteY570" fmla="*/ 1082683 h 1104362"/>
                <a:gd name="connsiteX571" fmla="*/ 1727800 w 1854892"/>
                <a:gd name="connsiteY571" fmla="*/ 1091313 h 1104362"/>
                <a:gd name="connsiteX572" fmla="*/ 1730829 w 1854892"/>
                <a:gd name="connsiteY572" fmla="*/ 1097818 h 1104362"/>
                <a:gd name="connsiteX573" fmla="*/ 1733858 w 1854892"/>
                <a:gd name="connsiteY573" fmla="*/ 1102171 h 1104362"/>
                <a:gd name="connsiteX574" fmla="*/ 1736877 w 1854892"/>
                <a:gd name="connsiteY574" fmla="*/ 1104352 h 1104362"/>
                <a:gd name="connsiteX575" fmla="*/ 1739906 w 1854892"/>
                <a:gd name="connsiteY575" fmla="*/ 1104362 h 1104362"/>
                <a:gd name="connsiteX576" fmla="*/ 1742935 w 1854892"/>
                <a:gd name="connsiteY576" fmla="*/ 1102181 h 1104362"/>
                <a:gd name="connsiteX577" fmla="*/ 1745954 w 1854892"/>
                <a:gd name="connsiteY577" fmla="*/ 1097837 h 1104362"/>
                <a:gd name="connsiteX578" fmla="*/ 1748983 w 1854892"/>
                <a:gd name="connsiteY578" fmla="*/ 1091332 h 1104362"/>
                <a:gd name="connsiteX579" fmla="*/ 1752012 w 1854892"/>
                <a:gd name="connsiteY579" fmla="*/ 1082702 h 1104362"/>
                <a:gd name="connsiteX580" fmla="*/ 1755032 w 1854892"/>
                <a:gd name="connsiteY580" fmla="*/ 1071977 h 1104362"/>
                <a:gd name="connsiteX581" fmla="*/ 1758061 w 1854892"/>
                <a:gd name="connsiteY581" fmla="*/ 1059204 h 1104362"/>
                <a:gd name="connsiteX582" fmla="*/ 1761090 w 1854892"/>
                <a:gd name="connsiteY582" fmla="*/ 1044431 h 1104362"/>
                <a:gd name="connsiteX583" fmla="*/ 1764119 w 1854892"/>
                <a:gd name="connsiteY583" fmla="*/ 1027714 h 1104362"/>
                <a:gd name="connsiteX584" fmla="*/ 1767138 w 1854892"/>
                <a:gd name="connsiteY584" fmla="*/ 1009121 h 1104362"/>
                <a:gd name="connsiteX585" fmla="*/ 1770167 w 1854892"/>
                <a:gd name="connsiteY585" fmla="*/ 988719 h 1104362"/>
                <a:gd name="connsiteX586" fmla="*/ 1773196 w 1854892"/>
                <a:gd name="connsiteY586" fmla="*/ 966602 h 1104362"/>
                <a:gd name="connsiteX587" fmla="*/ 1776215 w 1854892"/>
                <a:gd name="connsiteY587" fmla="*/ 942846 h 1104362"/>
                <a:gd name="connsiteX588" fmla="*/ 1779244 w 1854892"/>
                <a:gd name="connsiteY588" fmla="*/ 917548 h 1104362"/>
                <a:gd name="connsiteX589" fmla="*/ 1782273 w 1854892"/>
                <a:gd name="connsiteY589" fmla="*/ 890802 h 1104362"/>
                <a:gd name="connsiteX590" fmla="*/ 1785293 w 1854892"/>
                <a:gd name="connsiteY590" fmla="*/ 862732 h 1104362"/>
                <a:gd name="connsiteX591" fmla="*/ 1788322 w 1854892"/>
                <a:gd name="connsiteY591" fmla="*/ 833433 h 1104362"/>
                <a:gd name="connsiteX592" fmla="*/ 1791351 w 1854892"/>
                <a:gd name="connsiteY592" fmla="*/ 803019 h 1104362"/>
                <a:gd name="connsiteX593" fmla="*/ 1794370 w 1854892"/>
                <a:gd name="connsiteY593" fmla="*/ 771616 h 1104362"/>
                <a:gd name="connsiteX594" fmla="*/ 1797399 w 1854892"/>
                <a:gd name="connsiteY594" fmla="*/ 739345 h 1104362"/>
                <a:gd name="connsiteX595" fmla="*/ 1800428 w 1854892"/>
                <a:gd name="connsiteY595" fmla="*/ 706341 h 1104362"/>
                <a:gd name="connsiteX596" fmla="*/ 1803447 w 1854892"/>
                <a:gd name="connsiteY596" fmla="*/ 672726 h 1104362"/>
                <a:gd name="connsiteX597" fmla="*/ 1806476 w 1854892"/>
                <a:gd name="connsiteY597" fmla="*/ 638635 h 1104362"/>
                <a:gd name="connsiteX598" fmla="*/ 1809505 w 1854892"/>
                <a:gd name="connsiteY598" fmla="*/ 604203 h 1104362"/>
                <a:gd name="connsiteX599" fmla="*/ 1812525 w 1854892"/>
                <a:gd name="connsiteY599" fmla="*/ 569566 h 1104362"/>
                <a:gd name="connsiteX600" fmla="*/ 1815554 w 1854892"/>
                <a:gd name="connsiteY600" fmla="*/ 534860 h 1104362"/>
                <a:gd name="connsiteX601" fmla="*/ 1818583 w 1854892"/>
                <a:gd name="connsiteY601" fmla="*/ 500223 h 1104362"/>
                <a:gd name="connsiteX602" fmla="*/ 1821602 w 1854892"/>
                <a:gd name="connsiteY602" fmla="*/ 465791 h 1104362"/>
                <a:gd name="connsiteX603" fmla="*/ 1824631 w 1854892"/>
                <a:gd name="connsiteY603" fmla="*/ 431699 h 1104362"/>
                <a:gd name="connsiteX604" fmla="*/ 1827660 w 1854892"/>
                <a:gd name="connsiteY604" fmla="*/ 398083 h 1104362"/>
                <a:gd name="connsiteX605" fmla="*/ 1830689 w 1854892"/>
                <a:gd name="connsiteY605" fmla="*/ 365075 h 1104362"/>
                <a:gd name="connsiteX606" fmla="*/ 1833708 w 1854892"/>
                <a:gd name="connsiteY606" fmla="*/ 332806 h 1104362"/>
                <a:gd name="connsiteX607" fmla="*/ 1836737 w 1854892"/>
                <a:gd name="connsiteY607" fmla="*/ 301402 h 1104362"/>
                <a:gd name="connsiteX608" fmla="*/ 1839766 w 1854892"/>
                <a:gd name="connsiteY608" fmla="*/ 270988 h 1104362"/>
                <a:gd name="connsiteX609" fmla="*/ 1842786 w 1854892"/>
                <a:gd name="connsiteY609" fmla="*/ 241685 h 1104362"/>
                <a:gd name="connsiteX610" fmla="*/ 1845815 w 1854892"/>
                <a:gd name="connsiteY610" fmla="*/ 213606 h 1104362"/>
                <a:gd name="connsiteX611" fmla="*/ 1848843 w 1854892"/>
                <a:gd name="connsiteY611" fmla="*/ 186862 h 1104362"/>
                <a:gd name="connsiteX612" fmla="*/ 1851863 w 1854892"/>
                <a:gd name="connsiteY612" fmla="*/ 161562 h 1104362"/>
                <a:gd name="connsiteX613" fmla="*/ 1854892 w 1854892"/>
                <a:gd name="connsiteY613" fmla="*/ 137803 h 1104362"/>
                <a:gd name="connsiteX0" fmla="*/ 0 w 1851863"/>
                <a:gd name="connsiteY0" fmla="*/ 552179 h 1104362"/>
                <a:gd name="connsiteX1" fmla="*/ 3026 w 1851863"/>
                <a:gd name="connsiteY1" fmla="*/ 552179 h 1104362"/>
                <a:gd name="connsiteX2" fmla="*/ 6051 w 1851863"/>
                <a:gd name="connsiteY2" fmla="*/ 552179 h 1104362"/>
                <a:gd name="connsiteX3" fmla="*/ 9077 w 1851863"/>
                <a:gd name="connsiteY3" fmla="*/ 552179 h 1104362"/>
                <a:gd name="connsiteX4" fmla="*/ 12103 w 1851863"/>
                <a:gd name="connsiteY4" fmla="*/ 552179 h 1104362"/>
                <a:gd name="connsiteX5" fmla="*/ 15129 w 1851863"/>
                <a:gd name="connsiteY5" fmla="*/ 552179 h 1104362"/>
                <a:gd name="connsiteX6" fmla="*/ 18156 w 1851863"/>
                <a:gd name="connsiteY6" fmla="*/ 552179 h 1104362"/>
                <a:gd name="connsiteX7" fmla="*/ 21182 w 1851863"/>
                <a:gd name="connsiteY7" fmla="*/ 552179 h 1104362"/>
                <a:gd name="connsiteX8" fmla="*/ 24207 w 1851863"/>
                <a:gd name="connsiteY8" fmla="*/ 552179 h 1104362"/>
                <a:gd name="connsiteX9" fmla="*/ 27233 w 1851863"/>
                <a:gd name="connsiteY9" fmla="*/ 552179 h 1104362"/>
                <a:gd name="connsiteX10" fmla="*/ 30259 w 1851863"/>
                <a:gd name="connsiteY10" fmla="*/ 552179 h 1104362"/>
                <a:gd name="connsiteX11" fmla="*/ 33285 w 1851863"/>
                <a:gd name="connsiteY11" fmla="*/ 552179 h 1104362"/>
                <a:gd name="connsiteX12" fmla="*/ 36311 w 1851863"/>
                <a:gd name="connsiteY12" fmla="*/ 552179 h 1104362"/>
                <a:gd name="connsiteX13" fmla="*/ 39337 w 1851863"/>
                <a:gd name="connsiteY13" fmla="*/ 552179 h 1104362"/>
                <a:gd name="connsiteX14" fmla="*/ 42362 w 1851863"/>
                <a:gd name="connsiteY14" fmla="*/ 552179 h 1104362"/>
                <a:gd name="connsiteX15" fmla="*/ 45389 w 1851863"/>
                <a:gd name="connsiteY15" fmla="*/ 552179 h 1104362"/>
                <a:gd name="connsiteX16" fmla="*/ 48415 w 1851863"/>
                <a:gd name="connsiteY16" fmla="*/ 552179 h 1104362"/>
                <a:gd name="connsiteX17" fmla="*/ 51441 w 1851863"/>
                <a:gd name="connsiteY17" fmla="*/ 552179 h 1104362"/>
                <a:gd name="connsiteX18" fmla="*/ 54467 w 1851863"/>
                <a:gd name="connsiteY18" fmla="*/ 552179 h 1104362"/>
                <a:gd name="connsiteX19" fmla="*/ 57492 w 1851863"/>
                <a:gd name="connsiteY19" fmla="*/ 552179 h 1104362"/>
                <a:gd name="connsiteX20" fmla="*/ 60518 w 1851863"/>
                <a:gd name="connsiteY20" fmla="*/ 552179 h 1104362"/>
                <a:gd name="connsiteX21" fmla="*/ 63544 w 1851863"/>
                <a:gd name="connsiteY21" fmla="*/ 552179 h 1104362"/>
                <a:gd name="connsiteX22" fmla="*/ 66570 w 1851863"/>
                <a:gd name="connsiteY22" fmla="*/ 552179 h 1104362"/>
                <a:gd name="connsiteX23" fmla="*/ 69596 w 1851863"/>
                <a:gd name="connsiteY23" fmla="*/ 552179 h 1104362"/>
                <a:gd name="connsiteX24" fmla="*/ 72622 w 1851863"/>
                <a:gd name="connsiteY24" fmla="*/ 552179 h 1104362"/>
                <a:gd name="connsiteX25" fmla="*/ 75648 w 1851863"/>
                <a:gd name="connsiteY25" fmla="*/ 552179 h 1104362"/>
                <a:gd name="connsiteX26" fmla="*/ 78674 w 1851863"/>
                <a:gd name="connsiteY26" fmla="*/ 552179 h 1104362"/>
                <a:gd name="connsiteX27" fmla="*/ 81700 w 1851863"/>
                <a:gd name="connsiteY27" fmla="*/ 552179 h 1104362"/>
                <a:gd name="connsiteX28" fmla="*/ 84726 w 1851863"/>
                <a:gd name="connsiteY28" fmla="*/ 552179 h 1104362"/>
                <a:gd name="connsiteX29" fmla="*/ 87752 w 1851863"/>
                <a:gd name="connsiteY29" fmla="*/ 552179 h 1104362"/>
                <a:gd name="connsiteX30" fmla="*/ 90778 w 1851863"/>
                <a:gd name="connsiteY30" fmla="*/ 552179 h 1104362"/>
                <a:gd name="connsiteX31" fmla="*/ 93803 w 1851863"/>
                <a:gd name="connsiteY31" fmla="*/ 552179 h 1104362"/>
                <a:gd name="connsiteX32" fmla="*/ 96829 w 1851863"/>
                <a:gd name="connsiteY32" fmla="*/ 552179 h 1104362"/>
                <a:gd name="connsiteX33" fmla="*/ 99855 w 1851863"/>
                <a:gd name="connsiteY33" fmla="*/ 552179 h 1104362"/>
                <a:gd name="connsiteX34" fmla="*/ 102881 w 1851863"/>
                <a:gd name="connsiteY34" fmla="*/ 552179 h 1104362"/>
                <a:gd name="connsiteX35" fmla="*/ 105907 w 1851863"/>
                <a:gd name="connsiteY35" fmla="*/ 552179 h 1104362"/>
                <a:gd name="connsiteX36" fmla="*/ 108933 w 1851863"/>
                <a:gd name="connsiteY36" fmla="*/ 552179 h 1104362"/>
                <a:gd name="connsiteX37" fmla="*/ 111959 w 1851863"/>
                <a:gd name="connsiteY37" fmla="*/ 552179 h 1104362"/>
                <a:gd name="connsiteX38" fmla="*/ 114985 w 1851863"/>
                <a:gd name="connsiteY38" fmla="*/ 552179 h 1104362"/>
                <a:gd name="connsiteX39" fmla="*/ 118011 w 1851863"/>
                <a:gd name="connsiteY39" fmla="*/ 552179 h 1104362"/>
                <a:gd name="connsiteX40" fmla="*/ 121037 w 1851863"/>
                <a:gd name="connsiteY40" fmla="*/ 552179 h 1104362"/>
                <a:gd name="connsiteX41" fmla="*/ 124063 w 1851863"/>
                <a:gd name="connsiteY41" fmla="*/ 552179 h 1104362"/>
                <a:gd name="connsiteX42" fmla="*/ 127088 w 1851863"/>
                <a:gd name="connsiteY42" fmla="*/ 552179 h 1104362"/>
                <a:gd name="connsiteX43" fmla="*/ 130114 w 1851863"/>
                <a:gd name="connsiteY43" fmla="*/ 552179 h 1104362"/>
                <a:gd name="connsiteX44" fmla="*/ 133140 w 1851863"/>
                <a:gd name="connsiteY44" fmla="*/ 552179 h 1104362"/>
                <a:gd name="connsiteX45" fmla="*/ 136167 w 1851863"/>
                <a:gd name="connsiteY45" fmla="*/ 552179 h 1104362"/>
                <a:gd name="connsiteX46" fmla="*/ 139193 w 1851863"/>
                <a:gd name="connsiteY46" fmla="*/ 552179 h 1104362"/>
                <a:gd name="connsiteX47" fmla="*/ 142218 w 1851863"/>
                <a:gd name="connsiteY47" fmla="*/ 552179 h 1104362"/>
                <a:gd name="connsiteX48" fmla="*/ 145244 w 1851863"/>
                <a:gd name="connsiteY48" fmla="*/ 552179 h 1104362"/>
                <a:gd name="connsiteX49" fmla="*/ 148270 w 1851863"/>
                <a:gd name="connsiteY49" fmla="*/ 552179 h 1104362"/>
                <a:gd name="connsiteX50" fmla="*/ 151296 w 1851863"/>
                <a:gd name="connsiteY50" fmla="*/ 552179 h 1104362"/>
                <a:gd name="connsiteX51" fmla="*/ 154322 w 1851863"/>
                <a:gd name="connsiteY51" fmla="*/ 552179 h 1104362"/>
                <a:gd name="connsiteX52" fmla="*/ 157348 w 1851863"/>
                <a:gd name="connsiteY52" fmla="*/ 552179 h 1104362"/>
                <a:gd name="connsiteX53" fmla="*/ 160373 w 1851863"/>
                <a:gd name="connsiteY53" fmla="*/ 552179 h 1104362"/>
                <a:gd name="connsiteX54" fmla="*/ 163399 w 1851863"/>
                <a:gd name="connsiteY54" fmla="*/ 552179 h 1104362"/>
                <a:gd name="connsiteX55" fmla="*/ 166426 w 1851863"/>
                <a:gd name="connsiteY55" fmla="*/ 552179 h 1104362"/>
                <a:gd name="connsiteX56" fmla="*/ 169452 w 1851863"/>
                <a:gd name="connsiteY56" fmla="*/ 552179 h 1104362"/>
                <a:gd name="connsiteX57" fmla="*/ 172478 w 1851863"/>
                <a:gd name="connsiteY57" fmla="*/ 552179 h 1104362"/>
                <a:gd name="connsiteX58" fmla="*/ 175504 w 1851863"/>
                <a:gd name="connsiteY58" fmla="*/ 552179 h 1104362"/>
                <a:gd name="connsiteX59" fmla="*/ 178529 w 1851863"/>
                <a:gd name="connsiteY59" fmla="*/ 552179 h 1104362"/>
                <a:gd name="connsiteX60" fmla="*/ 181555 w 1851863"/>
                <a:gd name="connsiteY60" fmla="*/ 552179 h 1104362"/>
                <a:gd name="connsiteX61" fmla="*/ 184581 w 1851863"/>
                <a:gd name="connsiteY61" fmla="*/ 552179 h 1104362"/>
                <a:gd name="connsiteX62" fmla="*/ 187607 w 1851863"/>
                <a:gd name="connsiteY62" fmla="*/ 552179 h 1104362"/>
                <a:gd name="connsiteX63" fmla="*/ 190633 w 1851863"/>
                <a:gd name="connsiteY63" fmla="*/ 552179 h 1104362"/>
                <a:gd name="connsiteX64" fmla="*/ 193659 w 1851863"/>
                <a:gd name="connsiteY64" fmla="*/ 552179 h 1104362"/>
                <a:gd name="connsiteX65" fmla="*/ 196685 w 1851863"/>
                <a:gd name="connsiteY65" fmla="*/ 552179 h 1104362"/>
                <a:gd name="connsiteX66" fmla="*/ 199711 w 1851863"/>
                <a:gd name="connsiteY66" fmla="*/ 552179 h 1104362"/>
                <a:gd name="connsiteX67" fmla="*/ 202737 w 1851863"/>
                <a:gd name="connsiteY67" fmla="*/ 552179 h 1104362"/>
                <a:gd name="connsiteX68" fmla="*/ 205763 w 1851863"/>
                <a:gd name="connsiteY68" fmla="*/ 552179 h 1104362"/>
                <a:gd name="connsiteX69" fmla="*/ 208789 w 1851863"/>
                <a:gd name="connsiteY69" fmla="*/ 552179 h 1104362"/>
                <a:gd name="connsiteX70" fmla="*/ 211814 w 1851863"/>
                <a:gd name="connsiteY70" fmla="*/ 552179 h 1104362"/>
                <a:gd name="connsiteX71" fmla="*/ 214840 w 1851863"/>
                <a:gd name="connsiteY71" fmla="*/ 552179 h 1104362"/>
                <a:gd name="connsiteX72" fmla="*/ 217866 w 1851863"/>
                <a:gd name="connsiteY72" fmla="*/ 552179 h 1104362"/>
                <a:gd name="connsiteX73" fmla="*/ 220892 w 1851863"/>
                <a:gd name="connsiteY73" fmla="*/ 552179 h 1104362"/>
                <a:gd name="connsiteX74" fmla="*/ 223918 w 1851863"/>
                <a:gd name="connsiteY74" fmla="*/ 552179 h 1104362"/>
                <a:gd name="connsiteX75" fmla="*/ 226945 w 1851863"/>
                <a:gd name="connsiteY75" fmla="*/ 552179 h 1104362"/>
                <a:gd name="connsiteX76" fmla="*/ 229970 w 1851863"/>
                <a:gd name="connsiteY76" fmla="*/ 552179 h 1104362"/>
                <a:gd name="connsiteX77" fmla="*/ 232996 w 1851863"/>
                <a:gd name="connsiteY77" fmla="*/ 552179 h 1104362"/>
                <a:gd name="connsiteX78" fmla="*/ 236022 w 1851863"/>
                <a:gd name="connsiteY78" fmla="*/ 552179 h 1104362"/>
                <a:gd name="connsiteX79" fmla="*/ 239048 w 1851863"/>
                <a:gd name="connsiteY79" fmla="*/ 552179 h 1104362"/>
                <a:gd name="connsiteX80" fmla="*/ 242074 w 1851863"/>
                <a:gd name="connsiteY80" fmla="*/ 552179 h 1104362"/>
                <a:gd name="connsiteX81" fmla="*/ 245099 w 1851863"/>
                <a:gd name="connsiteY81" fmla="*/ 552179 h 1104362"/>
                <a:gd name="connsiteX82" fmla="*/ 248125 w 1851863"/>
                <a:gd name="connsiteY82" fmla="*/ 552179 h 1104362"/>
                <a:gd name="connsiteX83" fmla="*/ 251151 w 1851863"/>
                <a:gd name="connsiteY83" fmla="*/ 552179 h 1104362"/>
                <a:gd name="connsiteX84" fmla="*/ 254177 w 1851863"/>
                <a:gd name="connsiteY84" fmla="*/ 552179 h 1104362"/>
                <a:gd name="connsiteX85" fmla="*/ 257204 w 1851863"/>
                <a:gd name="connsiteY85" fmla="*/ 552179 h 1104362"/>
                <a:gd name="connsiteX86" fmla="*/ 260230 w 1851863"/>
                <a:gd name="connsiteY86" fmla="*/ 552179 h 1104362"/>
                <a:gd name="connsiteX87" fmla="*/ 263255 w 1851863"/>
                <a:gd name="connsiteY87" fmla="*/ 552179 h 1104362"/>
                <a:gd name="connsiteX88" fmla="*/ 266281 w 1851863"/>
                <a:gd name="connsiteY88" fmla="*/ 552179 h 1104362"/>
                <a:gd name="connsiteX89" fmla="*/ 269307 w 1851863"/>
                <a:gd name="connsiteY89" fmla="*/ 552179 h 1104362"/>
                <a:gd name="connsiteX90" fmla="*/ 272333 w 1851863"/>
                <a:gd name="connsiteY90" fmla="*/ 552179 h 1104362"/>
                <a:gd name="connsiteX91" fmla="*/ 275359 w 1851863"/>
                <a:gd name="connsiteY91" fmla="*/ 552179 h 1104362"/>
                <a:gd name="connsiteX92" fmla="*/ 278385 w 1851863"/>
                <a:gd name="connsiteY92" fmla="*/ 552179 h 1104362"/>
                <a:gd name="connsiteX93" fmla="*/ 281410 w 1851863"/>
                <a:gd name="connsiteY93" fmla="*/ 552179 h 1104362"/>
                <a:gd name="connsiteX94" fmla="*/ 284437 w 1851863"/>
                <a:gd name="connsiteY94" fmla="*/ 552179 h 1104362"/>
                <a:gd name="connsiteX95" fmla="*/ 287463 w 1851863"/>
                <a:gd name="connsiteY95" fmla="*/ 552179 h 1104362"/>
                <a:gd name="connsiteX96" fmla="*/ 290489 w 1851863"/>
                <a:gd name="connsiteY96" fmla="*/ 552179 h 1104362"/>
                <a:gd name="connsiteX97" fmla="*/ 293515 w 1851863"/>
                <a:gd name="connsiteY97" fmla="*/ 552179 h 1104362"/>
                <a:gd name="connsiteX98" fmla="*/ 296540 w 1851863"/>
                <a:gd name="connsiteY98" fmla="*/ 552179 h 1104362"/>
                <a:gd name="connsiteX99" fmla="*/ 299566 w 1851863"/>
                <a:gd name="connsiteY99" fmla="*/ 552179 h 1104362"/>
                <a:gd name="connsiteX100" fmla="*/ 302592 w 1851863"/>
                <a:gd name="connsiteY100" fmla="*/ 534826 h 1104362"/>
                <a:gd name="connsiteX101" fmla="*/ 305618 w 1851863"/>
                <a:gd name="connsiteY101" fmla="*/ 500188 h 1104362"/>
                <a:gd name="connsiteX102" fmla="*/ 308644 w 1851863"/>
                <a:gd name="connsiteY102" fmla="*/ 465756 h 1104362"/>
                <a:gd name="connsiteX103" fmla="*/ 311670 w 1851863"/>
                <a:gd name="connsiteY103" fmla="*/ 431665 h 1104362"/>
                <a:gd name="connsiteX104" fmla="*/ 314695 w 1851863"/>
                <a:gd name="connsiteY104" fmla="*/ 398050 h 1104362"/>
                <a:gd name="connsiteX105" fmla="*/ 317722 w 1851863"/>
                <a:gd name="connsiteY105" fmla="*/ 365043 h 1104362"/>
                <a:gd name="connsiteX106" fmla="*/ 320748 w 1851863"/>
                <a:gd name="connsiteY106" fmla="*/ 332774 h 1104362"/>
                <a:gd name="connsiteX107" fmla="*/ 323774 w 1851863"/>
                <a:gd name="connsiteY107" fmla="*/ 301372 h 1104362"/>
                <a:gd name="connsiteX108" fmla="*/ 326800 w 1851863"/>
                <a:gd name="connsiteY108" fmla="*/ 270959 h 1104362"/>
                <a:gd name="connsiteX109" fmla="*/ 329826 w 1851863"/>
                <a:gd name="connsiteY109" fmla="*/ 241656 h 1104362"/>
                <a:gd name="connsiteX110" fmla="*/ 332851 w 1851863"/>
                <a:gd name="connsiteY110" fmla="*/ 213578 h 1104362"/>
                <a:gd name="connsiteX111" fmla="*/ 335877 w 1851863"/>
                <a:gd name="connsiteY111" fmla="*/ 186837 h 1104362"/>
                <a:gd name="connsiteX112" fmla="*/ 338903 w 1851863"/>
                <a:gd name="connsiteY112" fmla="*/ 161537 h 1104362"/>
                <a:gd name="connsiteX113" fmla="*/ 341929 w 1851863"/>
                <a:gd name="connsiteY113" fmla="*/ 137780 h 1104362"/>
                <a:gd name="connsiteX114" fmla="*/ 344955 w 1851863"/>
                <a:gd name="connsiteY114" fmla="*/ 115657 h 1104362"/>
                <a:gd name="connsiteX115" fmla="*/ 347982 w 1851863"/>
                <a:gd name="connsiteY115" fmla="*/ 95258 h 1104362"/>
                <a:gd name="connsiteX116" fmla="*/ 351007 w 1851863"/>
                <a:gd name="connsiteY116" fmla="*/ 76662 h 1104362"/>
                <a:gd name="connsiteX117" fmla="*/ 354033 w 1851863"/>
                <a:gd name="connsiteY117" fmla="*/ 59942 h 1104362"/>
                <a:gd name="connsiteX118" fmla="*/ 357059 w 1851863"/>
                <a:gd name="connsiteY118" fmla="*/ 45165 h 1104362"/>
                <a:gd name="connsiteX119" fmla="*/ 360085 w 1851863"/>
                <a:gd name="connsiteY119" fmla="*/ 32389 h 1104362"/>
                <a:gd name="connsiteX120" fmla="*/ 363111 w 1851863"/>
                <a:gd name="connsiteY120" fmla="*/ 21665 h 1104362"/>
                <a:gd name="connsiteX121" fmla="*/ 366136 w 1851863"/>
                <a:gd name="connsiteY121" fmla="*/ 13033 h 1104362"/>
                <a:gd name="connsiteX122" fmla="*/ 369162 w 1851863"/>
                <a:gd name="connsiteY122" fmla="*/ 6530 h 1104362"/>
                <a:gd name="connsiteX123" fmla="*/ 372188 w 1851863"/>
                <a:gd name="connsiteY123" fmla="*/ 2180 h 1104362"/>
                <a:gd name="connsiteX124" fmla="*/ 375214 w 1851863"/>
                <a:gd name="connsiteY124" fmla="*/ 1 h 1104362"/>
                <a:gd name="connsiteX125" fmla="*/ 378241 w 1851863"/>
                <a:gd name="connsiteY125" fmla="*/ 1 h 1104362"/>
                <a:gd name="connsiteX126" fmla="*/ 381267 w 1851863"/>
                <a:gd name="connsiteY126" fmla="*/ 2180 h 1104362"/>
                <a:gd name="connsiteX127" fmla="*/ 384292 w 1851863"/>
                <a:gd name="connsiteY127" fmla="*/ 6530 h 1104362"/>
                <a:gd name="connsiteX128" fmla="*/ 387318 w 1851863"/>
                <a:gd name="connsiteY128" fmla="*/ 13033 h 1104362"/>
                <a:gd name="connsiteX129" fmla="*/ 390344 w 1851863"/>
                <a:gd name="connsiteY129" fmla="*/ 21665 h 1104362"/>
                <a:gd name="connsiteX130" fmla="*/ 393370 w 1851863"/>
                <a:gd name="connsiteY130" fmla="*/ 32389 h 1104362"/>
                <a:gd name="connsiteX131" fmla="*/ 396396 w 1851863"/>
                <a:gd name="connsiteY131" fmla="*/ 45165 h 1104362"/>
                <a:gd name="connsiteX132" fmla="*/ 399421 w 1851863"/>
                <a:gd name="connsiteY132" fmla="*/ 59942 h 1104362"/>
                <a:gd name="connsiteX133" fmla="*/ 402447 w 1851863"/>
                <a:gd name="connsiteY133" fmla="*/ 76662 h 1104362"/>
                <a:gd name="connsiteX134" fmla="*/ 405474 w 1851863"/>
                <a:gd name="connsiteY134" fmla="*/ 95258 h 1104362"/>
                <a:gd name="connsiteX135" fmla="*/ 408500 w 1851863"/>
                <a:gd name="connsiteY135" fmla="*/ 115657 h 1104362"/>
                <a:gd name="connsiteX136" fmla="*/ 411526 w 1851863"/>
                <a:gd name="connsiteY136" fmla="*/ 137780 h 1104362"/>
                <a:gd name="connsiteX137" fmla="*/ 414552 w 1851863"/>
                <a:gd name="connsiteY137" fmla="*/ 161537 h 1104362"/>
                <a:gd name="connsiteX138" fmla="*/ 417577 w 1851863"/>
                <a:gd name="connsiteY138" fmla="*/ 186837 h 1104362"/>
                <a:gd name="connsiteX139" fmla="*/ 420603 w 1851863"/>
                <a:gd name="connsiteY139" fmla="*/ 213578 h 1104362"/>
                <a:gd name="connsiteX140" fmla="*/ 423629 w 1851863"/>
                <a:gd name="connsiteY140" fmla="*/ 241656 h 1104362"/>
                <a:gd name="connsiteX141" fmla="*/ 426655 w 1851863"/>
                <a:gd name="connsiteY141" fmla="*/ 270959 h 1104362"/>
                <a:gd name="connsiteX142" fmla="*/ 429681 w 1851863"/>
                <a:gd name="connsiteY142" fmla="*/ 301372 h 1104362"/>
                <a:gd name="connsiteX143" fmla="*/ 432707 w 1851863"/>
                <a:gd name="connsiteY143" fmla="*/ 332774 h 1104362"/>
                <a:gd name="connsiteX144" fmla="*/ 435733 w 1851863"/>
                <a:gd name="connsiteY144" fmla="*/ 365043 h 1104362"/>
                <a:gd name="connsiteX145" fmla="*/ 438759 w 1851863"/>
                <a:gd name="connsiteY145" fmla="*/ 398050 h 1104362"/>
                <a:gd name="connsiteX146" fmla="*/ 441785 w 1851863"/>
                <a:gd name="connsiteY146" fmla="*/ 431665 h 1104362"/>
                <a:gd name="connsiteX147" fmla="*/ 444811 w 1851863"/>
                <a:gd name="connsiteY147" fmla="*/ 465756 h 1104362"/>
                <a:gd name="connsiteX148" fmla="*/ 447837 w 1851863"/>
                <a:gd name="connsiteY148" fmla="*/ 500188 h 1104362"/>
                <a:gd name="connsiteX149" fmla="*/ 450863 w 1851863"/>
                <a:gd name="connsiteY149" fmla="*/ 534826 h 1104362"/>
                <a:gd name="connsiteX150" fmla="*/ 453888 w 1851863"/>
                <a:gd name="connsiteY150" fmla="*/ 569531 h 1104362"/>
                <a:gd name="connsiteX151" fmla="*/ 456914 w 1851863"/>
                <a:gd name="connsiteY151" fmla="*/ 604169 h 1104362"/>
                <a:gd name="connsiteX152" fmla="*/ 459940 w 1851863"/>
                <a:gd name="connsiteY152" fmla="*/ 638601 h 1104362"/>
                <a:gd name="connsiteX153" fmla="*/ 462966 w 1851863"/>
                <a:gd name="connsiteY153" fmla="*/ 672692 h 1104362"/>
                <a:gd name="connsiteX154" fmla="*/ 465992 w 1851863"/>
                <a:gd name="connsiteY154" fmla="*/ 706312 h 1104362"/>
                <a:gd name="connsiteX155" fmla="*/ 469018 w 1851863"/>
                <a:gd name="connsiteY155" fmla="*/ 739316 h 1104362"/>
                <a:gd name="connsiteX156" fmla="*/ 472044 w 1851863"/>
                <a:gd name="connsiteY156" fmla="*/ 771587 h 1104362"/>
                <a:gd name="connsiteX157" fmla="*/ 475070 w 1851863"/>
                <a:gd name="connsiteY157" fmla="*/ 802981 h 1104362"/>
                <a:gd name="connsiteX158" fmla="*/ 478096 w 1851863"/>
                <a:gd name="connsiteY158" fmla="*/ 833395 h 1104362"/>
                <a:gd name="connsiteX159" fmla="*/ 481122 w 1851863"/>
                <a:gd name="connsiteY159" fmla="*/ 862703 h 1104362"/>
                <a:gd name="connsiteX160" fmla="*/ 484149 w 1851863"/>
                <a:gd name="connsiteY160" fmla="*/ 890783 h 1104362"/>
                <a:gd name="connsiteX161" fmla="*/ 487178 w 1851863"/>
                <a:gd name="connsiteY161" fmla="*/ 917519 h 1104362"/>
                <a:gd name="connsiteX162" fmla="*/ 490197 w 1851863"/>
                <a:gd name="connsiteY162" fmla="*/ 942818 h 1104362"/>
                <a:gd name="connsiteX163" fmla="*/ 493226 w 1851863"/>
                <a:gd name="connsiteY163" fmla="*/ 966573 h 1104362"/>
                <a:gd name="connsiteX164" fmla="*/ 496255 w 1851863"/>
                <a:gd name="connsiteY164" fmla="*/ 988700 h 1104362"/>
                <a:gd name="connsiteX165" fmla="*/ 499275 w 1851863"/>
                <a:gd name="connsiteY165" fmla="*/ 1009102 h 1104362"/>
                <a:gd name="connsiteX166" fmla="*/ 502304 w 1851863"/>
                <a:gd name="connsiteY166" fmla="*/ 1027695 h 1104362"/>
                <a:gd name="connsiteX167" fmla="*/ 505333 w 1851863"/>
                <a:gd name="connsiteY167" fmla="*/ 1044412 h 1104362"/>
                <a:gd name="connsiteX168" fmla="*/ 508352 w 1851863"/>
                <a:gd name="connsiteY168" fmla="*/ 1059194 h 1104362"/>
                <a:gd name="connsiteX169" fmla="*/ 511381 w 1851863"/>
                <a:gd name="connsiteY169" fmla="*/ 1071967 h 1104362"/>
                <a:gd name="connsiteX170" fmla="*/ 514410 w 1851863"/>
                <a:gd name="connsiteY170" fmla="*/ 1082692 h 1104362"/>
                <a:gd name="connsiteX171" fmla="*/ 517429 w 1851863"/>
                <a:gd name="connsiteY171" fmla="*/ 1091322 h 1104362"/>
                <a:gd name="connsiteX172" fmla="*/ 520458 w 1851863"/>
                <a:gd name="connsiteY172" fmla="*/ 1097828 h 1104362"/>
                <a:gd name="connsiteX173" fmla="*/ 523487 w 1851863"/>
                <a:gd name="connsiteY173" fmla="*/ 1102181 h 1104362"/>
                <a:gd name="connsiteX174" fmla="*/ 526507 w 1851863"/>
                <a:gd name="connsiteY174" fmla="*/ 1104352 h 1104362"/>
                <a:gd name="connsiteX175" fmla="*/ 529536 w 1851863"/>
                <a:gd name="connsiteY175" fmla="*/ 1104352 h 1104362"/>
                <a:gd name="connsiteX176" fmla="*/ 532565 w 1851863"/>
                <a:gd name="connsiteY176" fmla="*/ 1102181 h 1104362"/>
                <a:gd name="connsiteX177" fmla="*/ 535594 w 1851863"/>
                <a:gd name="connsiteY177" fmla="*/ 1097828 h 1104362"/>
                <a:gd name="connsiteX178" fmla="*/ 538613 w 1851863"/>
                <a:gd name="connsiteY178" fmla="*/ 1091322 h 1104362"/>
                <a:gd name="connsiteX179" fmla="*/ 541642 w 1851863"/>
                <a:gd name="connsiteY179" fmla="*/ 1082692 h 1104362"/>
                <a:gd name="connsiteX180" fmla="*/ 544671 w 1851863"/>
                <a:gd name="connsiteY180" fmla="*/ 1071967 h 1104362"/>
                <a:gd name="connsiteX181" fmla="*/ 547690 w 1851863"/>
                <a:gd name="connsiteY181" fmla="*/ 1059194 h 1104362"/>
                <a:gd name="connsiteX182" fmla="*/ 550719 w 1851863"/>
                <a:gd name="connsiteY182" fmla="*/ 1044412 h 1104362"/>
                <a:gd name="connsiteX183" fmla="*/ 553739 w 1851863"/>
                <a:gd name="connsiteY183" fmla="*/ 1027695 h 1104362"/>
                <a:gd name="connsiteX184" fmla="*/ 556768 w 1851863"/>
                <a:gd name="connsiteY184" fmla="*/ 1009102 h 1104362"/>
                <a:gd name="connsiteX185" fmla="*/ 559797 w 1851863"/>
                <a:gd name="connsiteY185" fmla="*/ 988700 h 1104362"/>
                <a:gd name="connsiteX186" fmla="*/ 562826 w 1851863"/>
                <a:gd name="connsiteY186" fmla="*/ 966573 h 1104362"/>
                <a:gd name="connsiteX187" fmla="*/ 565845 w 1851863"/>
                <a:gd name="connsiteY187" fmla="*/ 942818 h 1104362"/>
                <a:gd name="connsiteX188" fmla="*/ 568874 w 1851863"/>
                <a:gd name="connsiteY188" fmla="*/ 917519 h 1104362"/>
                <a:gd name="connsiteX189" fmla="*/ 571903 w 1851863"/>
                <a:gd name="connsiteY189" fmla="*/ 890783 h 1104362"/>
                <a:gd name="connsiteX190" fmla="*/ 574922 w 1851863"/>
                <a:gd name="connsiteY190" fmla="*/ 862703 h 1104362"/>
                <a:gd name="connsiteX191" fmla="*/ 577951 w 1851863"/>
                <a:gd name="connsiteY191" fmla="*/ 833395 h 1104362"/>
                <a:gd name="connsiteX192" fmla="*/ 580980 w 1851863"/>
                <a:gd name="connsiteY192" fmla="*/ 802981 h 1104362"/>
                <a:gd name="connsiteX193" fmla="*/ 584000 w 1851863"/>
                <a:gd name="connsiteY193" fmla="*/ 771587 h 1104362"/>
                <a:gd name="connsiteX194" fmla="*/ 587029 w 1851863"/>
                <a:gd name="connsiteY194" fmla="*/ 739316 h 1104362"/>
                <a:gd name="connsiteX195" fmla="*/ 590058 w 1851863"/>
                <a:gd name="connsiteY195" fmla="*/ 706312 h 1104362"/>
                <a:gd name="connsiteX196" fmla="*/ 593077 w 1851863"/>
                <a:gd name="connsiteY196" fmla="*/ 672692 h 1104362"/>
                <a:gd name="connsiteX197" fmla="*/ 596106 w 1851863"/>
                <a:gd name="connsiteY197" fmla="*/ 638601 h 1104362"/>
                <a:gd name="connsiteX198" fmla="*/ 599135 w 1851863"/>
                <a:gd name="connsiteY198" fmla="*/ 604169 h 1104362"/>
                <a:gd name="connsiteX199" fmla="*/ 602154 w 1851863"/>
                <a:gd name="connsiteY199" fmla="*/ 569531 h 1104362"/>
                <a:gd name="connsiteX200" fmla="*/ 605183 w 1851863"/>
                <a:gd name="connsiteY200" fmla="*/ 534826 h 1104362"/>
                <a:gd name="connsiteX201" fmla="*/ 608212 w 1851863"/>
                <a:gd name="connsiteY201" fmla="*/ 500188 h 1104362"/>
                <a:gd name="connsiteX202" fmla="*/ 611241 w 1851863"/>
                <a:gd name="connsiteY202" fmla="*/ 465756 h 1104362"/>
                <a:gd name="connsiteX203" fmla="*/ 614261 w 1851863"/>
                <a:gd name="connsiteY203" fmla="*/ 431665 h 1104362"/>
                <a:gd name="connsiteX204" fmla="*/ 617290 w 1851863"/>
                <a:gd name="connsiteY204" fmla="*/ 398050 h 1104362"/>
                <a:gd name="connsiteX205" fmla="*/ 620318 w 1851863"/>
                <a:gd name="connsiteY205" fmla="*/ 365043 h 1104362"/>
                <a:gd name="connsiteX206" fmla="*/ 623338 w 1851863"/>
                <a:gd name="connsiteY206" fmla="*/ 332774 h 1104362"/>
                <a:gd name="connsiteX207" fmla="*/ 626367 w 1851863"/>
                <a:gd name="connsiteY207" fmla="*/ 301372 h 1104362"/>
                <a:gd name="connsiteX208" fmla="*/ 629396 w 1851863"/>
                <a:gd name="connsiteY208" fmla="*/ 270959 h 1104362"/>
                <a:gd name="connsiteX209" fmla="*/ 632415 w 1851863"/>
                <a:gd name="connsiteY209" fmla="*/ 241656 h 1104362"/>
                <a:gd name="connsiteX210" fmla="*/ 635444 w 1851863"/>
                <a:gd name="connsiteY210" fmla="*/ 213578 h 1104362"/>
                <a:gd name="connsiteX211" fmla="*/ 638473 w 1851863"/>
                <a:gd name="connsiteY211" fmla="*/ 186837 h 1104362"/>
                <a:gd name="connsiteX212" fmla="*/ 641493 w 1851863"/>
                <a:gd name="connsiteY212" fmla="*/ 161537 h 1104362"/>
                <a:gd name="connsiteX213" fmla="*/ 644522 w 1851863"/>
                <a:gd name="connsiteY213" fmla="*/ 137780 h 1104362"/>
                <a:gd name="connsiteX214" fmla="*/ 647550 w 1851863"/>
                <a:gd name="connsiteY214" fmla="*/ 115657 h 1104362"/>
                <a:gd name="connsiteX215" fmla="*/ 650570 w 1851863"/>
                <a:gd name="connsiteY215" fmla="*/ 95258 h 1104362"/>
                <a:gd name="connsiteX216" fmla="*/ 653599 w 1851863"/>
                <a:gd name="connsiteY216" fmla="*/ 76662 h 1104362"/>
                <a:gd name="connsiteX217" fmla="*/ 656628 w 1851863"/>
                <a:gd name="connsiteY217" fmla="*/ 59942 h 1104362"/>
                <a:gd name="connsiteX218" fmla="*/ 659647 w 1851863"/>
                <a:gd name="connsiteY218" fmla="*/ 45165 h 1104362"/>
                <a:gd name="connsiteX219" fmla="*/ 662676 w 1851863"/>
                <a:gd name="connsiteY219" fmla="*/ 32389 h 1104362"/>
                <a:gd name="connsiteX220" fmla="*/ 665705 w 1851863"/>
                <a:gd name="connsiteY220" fmla="*/ 21665 h 1104362"/>
                <a:gd name="connsiteX221" fmla="*/ 668725 w 1851863"/>
                <a:gd name="connsiteY221" fmla="*/ 13033 h 1104362"/>
                <a:gd name="connsiteX222" fmla="*/ 671754 w 1851863"/>
                <a:gd name="connsiteY222" fmla="*/ 6530 h 1104362"/>
                <a:gd name="connsiteX223" fmla="*/ 674782 w 1851863"/>
                <a:gd name="connsiteY223" fmla="*/ 2180 h 1104362"/>
                <a:gd name="connsiteX224" fmla="*/ 677811 w 1851863"/>
                <a:gd name="connsiteY224" fmla="*/ 1 h 1104362"/>
                <a:gd name="connsiteX225" fmla="*/ 680831 w 1851863"/>
                <a:gd name="connsiteY225" fmla="*/ 1 h 1104362"/>
                <a:gd name="connsiteX226" fmla="*/ 683860 w 1851863"/>
                <a:gd name="connsiteY226" fmla="*/ 2180 h 1104362"/>
                <a:gd name="connsiteX227" fmla="*/ 686889 w 1851863"/>
                <a:gd name="connsiteY227" fmla="*/ 6530 h 1104362"/>
                <a:gd name="connsiteX228" fmla="*/ 689908 w 1851863"/>
                <a:gd name="connsiteY228" fmla="*/ 13033 h 1104362"/>
                <a:gd name="connsiteX229" fmla="*/ 692937 w 1851863"/>
                <a:gd name="connsiteY229" fmla="*/ 21665 h 1104362"/>
                <a:gd name="connsiteX230" fmla="*/ 695966 w 1851863"/>
                <a:gd name="connsiteY230" fmla="*/ 32389 h 1104362"/>
                <a:gd name="connsiteX231" fmla="*/ 698985 w 1851863"/>
                <a:gd name="connsiteY231" fmla="*/ 45165 h 1104362"/>
                <a:gd name="connsiteX232" fmla="*/ 702014 w 1851863"/>
                <a:gd name="connsiteY232" fmla="*/ 59942 h 1104362"/>
                <a:gd name="connsiteX233" fmla="*/ 705043 w 1851863"/>
                <a:gd name="connsiteY233" fmla="*/ 76662 h 1104362"/>
                <a:gd name="connsiteX234" fmla="*/ 708063 w 1851863"/>
                <a:gd name="connsiteY234" fmla="*/ 95258 h 1104362"/>
                <a:gd name="connsiteX235" fmla="*/ 711092 w 1851863"/>
                <a:gd name="connsiteY235" fmla="*/ 115657 h 1104362"/>
                <a:gd name="connsiteX236" fmla="*/ 714121 w 1851863"/>
                <a:gd name="connsiteY236" fmla="*/ 137780 h 1104362"/>
                <a:gd name="connsiteX237" fmla="*/ 717140 w 1851863"/>
                <a:gd name="connsiteY237" fmla="*/ 161537 h 1104362"/>
                <a:gd name="connsiteX238" fmla="*/ 720169 w 1851863"/>
                <a:gd name="connsiteY238" fmla="*/ 186837 h 1104362"/>
                <a:gd name="connsiteX239" fmla="*/ 723198 w 1851863"/>
                <a:gd name="connsiteY239" fmla="*/ 213578 h 1104362"/>
                <a:gd name="connsiteX240" fmla="*/ 726217 w 1851863"/>
                <a:gd name="connsiteY240" fmla="*/ 241656 h 1104362"/>
                <a:gd name="connsiteX241" fmla="*/ 729246 w 1851863"/>
                <a:gd name="connsiteY241" fmla="*/ 270959 h 1104362"/>
                <a:gd name="connsiteX242" fmla="*/ 732275 w 1851863"/>
                <a:gd name="connsiteY242" fmla="*/ 301372 h 1104362"/>
                <a:gd name="connsiteX243" fmla="*/ 735304 w 1851863"/>
                <a:gd name="connsiteY243" fmla="*/ 332774 h 1104362"/>
                <a:gd name="connsiteX244" fmla="*/ 738324 w 1851863"/>
                <a:gd name="connsiteY244" fmla="*/ 365043 h 1104362"/>
                <a:gd name="connsiteX245" fmla="*/ 741353 w 1851863"/>
                <a:gd name="connsiteY245" fmla="*/ 398050 h 1104362"/>
                <a:gd name="connsiteX246" fmla="*/ 744372 w 1851863"/>
                <a:gd name="connsiteY246" fmla="*/ 431665 h 1104362"/>
                <a:gd name="connsiteX247" fmla="*/ 747401 w 1851863"/>
                <a:gd name="connsiteY247" fmla="*/ 465756 h 1104362"/>
                <a:gd name="connsiteX248" fmla="*/ 750430 w 1851863"/>
                <a:gd name="connsiteY248" fmla="*/ 500188 h 1104362"/>
                <a:gd name="connsiteX249" fmla="*/ 753459 w 1851863"/>
                <a:gd name="connsiteY249" fmla="*/ 534826 h 1104362"/>
                <a:gd name="connsiteX250" fmla="*/ 756478 w 1851863"/>
                <a:gd name="connsiteY250" fmla="*/ 569531 h 1104362"/>
                <a:gd name="connsiteX251" fmla="*/ 759507 w 1851863"/>
                <a:gd name="connsiteY251" fmla="*/ 604169 h 1104362"/>
                <a:gd name="connsiteX252" fmla="*/ 762536 w 1851863"/>
                <a:gd name="connsiteY252" fmla="*/ 638601 h 1104362"/>
                <a:gd name="connsiteX253" fmla="*/ 765556 w 1851863"/>
                <a:gd name="connsiteY253" fmla="*/ 672692 h 1104362"/>
                <a:gd name="connsiteX254" fmla="*/ 768585 w 1851863"/>
                <a:gd name="connsiteY254" fmla="*/ 706312 h 1104362"/>
                <a:gd name="connsiteX255" fmla="*/ 771614 w 1851863"/>
                <a:gd name="connsiteY255" fmla="*/ 739316 h 1104362"/>
                <a:gd name="connsiteX256" fmla="*/ 774633 w 1851863"/>
                <a:gd name="connsiteY256" fmla="*/ 771587 h 1104362"/>
                <a:gd name="connsiteX257" fmla="*/ 777662 w 1851863"/>
                <a:gd name="connsiteY257" fmla="*/ 802981 h 1104362"/>
                <a:gd name="connsiteX258" fmla="*/ 780691 w 1851863"/>
                <a:gd name="connsiteY258" fmla="*/ 833366 h 1104362"/>
                <a:gd name="connsiteX259" fmla="*/ 783710 w 1851863"/>
                <a:gd name="connsiteY259" fmla="*/ 862675 h 1104362"/>
                <a:gd name="connsiteX260" fmla="*/ 786739 w 1851863"/>
                <a:gd name="connsiteY260" fmla="*/ 890754 h 1104362"/>
                <a:gd name="connsiteX261" fmla="*/ 789768 w 1851863"/>
                <a:gd name="connsiteY261" fmla="*/ 917491 h 1104362"/>
                <a:gd name="connsiteX262" fmla="*/ 792788 w 1851863"/>
                <a:gd name="connsiteY262" fmla="*/ 942799 h 1104362"/>
                <a:gd name="connsiteX263" fmla="*/ 795817 w 1851863"/>
                <a:gd name="connsiteY263" fmla="*/ 966554 h 1104362"/>
                <a:gd name="connsiteX264" fmla="*/ 798846 w 1851863"/>
                <a:gd name="connsiteY264" fmla="*/ 988681 h 1104362"/>
                <a:gd name="connsiteX265" fmla="*/ 801865 w 1851863"/>
                <a:gd name="connsiteY265" fmla="*/ 1009083 h 1104362"/>
                <a:gd name="connsiteX266" fmla="*/ 804894 w 1851863"/>
                <a:gd name="connsiteY266" fmla="*/ 1027676 h 1104362"/>
                <a:gd name="connsiteX267" fmla="*/ 807923 w 1851863"/>
                <a:gd name="connsiteY267" fmla="*/ 1044402 h 1104362"/>
                <a:gd name="connsiteX268" fmla="*/ 810942 w 1851863"/>
                <a:gd name="connsiteY268" fmla="*/ 1059175 h 1104362"/>
                <a:gd name="connsiteX269" fmla="*/ 813971 w 1851863"/>
                <a:gd name="connsiteY269" fmla="*/ 1071958 h 1104362"/>
                <a:gd name="connsiteX270" fmla="*/ 817000 w 1851863"/>
                <a:gd name="connsiteY270" fmla="*/ 1082683 h 1104362"/>
                <a:gd name="connsiteX271" fmla="*/ 820029 w 1851863"/>
                <a:gd name="connsiteY271" fmla="*/ 1091313 h 1104362"/>
                <a:gd name="connsiteX272" fmla="*/ 823049 w 1851863"/>
                <a:gd name="connsiteY272" fmla="*/ 1097818 h 1104362"/>
                <a:gd name="connsiteX273" fmla="*/ 826078 w 1851863"/>
                <a:gd name="connsiteY273" fmla="*/ 1102171 h 1104362"/>
                <a:gd name="connsiteX274" fmla="*/ 829107 w 1851863"/>
                <a:gd name="connsiteY274" fmla="*/ 1104352 h 1104362"/>
                <a:gd name="connsiteX275" fmla="*/ 832126 w 1851863"/>
                <a:gd name="connsiteY275" fmla="*/ 1104362 h 1104362"/>
                <a:gd name="connsiteX276" fmla="*/ 835155 w 1851863"/>
                <a:gd name="connsiteY276" fmla="*/ 1102181 h 1104362"/>
                <a:gd name="connsiteX277" fmla="*/ 838184 w 1851863"/>
                <a:gd name="connsiteY277" fmla="*/ 1097837 h 1104362"/>
                <a:gd name="connsiteX278" fmla="*/ 841203 w 1851863"/>
                <a:gd name="connsiteY278" fmla="*/ 1091332 h 1104362"/>
                <a:gd name="connsiteX279" fmla="*/ 844232 w 1851863"/>
                <a:gd name="connsiteY279" fmla="*/ 1082702 h 1104362"/>
                <a:gd name="connsiteX280" fmla="*/ 847261 w 1851863"/>
                <a:gd name="connsiteY280" fmla="*/ 1071977 h 1104362"/>
                <a:gd name="connsiteX281" fmla="*/ 850281 w 1851863"/>
                <a:gd name="connsiteY281" fmla="*/ 1059204 h 1104362"/>
                <a:gd name="connsiteX282" fmla="*/ 853310 w 1851863"/>
                <a:gd name="connsiteY282" fmla="*/ 1044431 h 1104362"/>
                <a:gd name="connsiteX283" fmla="*/ 856338 w 1851863"/>
                <a:gd name="connsiteY283" fmla="*/ 1027714 h 1104362"/>
                <a:gd name="connsiteX284" fmla="*/ 859367 w 1851863"/>
                <a:gd name="connsiteY284" fmla="*/ 1009121 h 1104362"/>
                <a:gd name="connsiteX285" fmla="*/ 862387 w 1851863"/>
                <a:gd name="connsiteY285" fmla="*/ 988719 h 1104362"/>
                <a:gd name="connsiteX286" fmla="*/ 865416 w 1851863"/>
                <a:gd name="connsiteY286" fmla="*/ 966602 h 1104362"/>
                <a:gd name="connsiteX287" fmla="*/ 868435 w 1851863"/>
                <a:gd name="connsiteY287" fmla="*/ 942846 h 1104362"/>
                <a:gd name="connsiteX288" fmla="*/ 871464 w 1851863"/>
                <a:gd name="connsiteY288" fmla="*/ 917548 h 1104362"/>
                <a:gd name="connsiteX289" fmla="*/ 874493 w 1851863"/>
                <a:gd name="connsiteY289" fmla="*/ 890802 h 1104362"/>
                <a:gd name="connsiteX290" fmla="*/ 877522 w 1851863"/>
                <a:gd name="connsiteY290" fmla="*/ 862732 h 1104362"/>
                <a:gd name="connsiteX291" fmla="*/ 880541 w 1851863"/>
                <a:gd name="connsiteY291" fmla="*/ 833433 h 1104362"/>
                <a:gd name="connsiteX292" fmla="*/ 883570 w 1851863"/>
                <a:gd name="connsiteY292" fmla="*/ 803019 h 1104362"/>
                <a:gd name="connsiteX293" fmla="*/ 886599 w 1851863"/>
                <a:gd name="connsiteY293" fmla="*/ 771616 h 1104362"/>
                <a:gd name="connsiteX294" fmla="*/ 889619 w 1851863"/>
                <a:gd name="connsiteY294" fmla="*/ 739345 h 1104362"/>
                <a:gd name="connsiteX295" fmla="*/ 892648 w 1851863"/>
                <a:gd name="connsiteY295" fmla="*/ 706341 h 1104362"/>
                <a:gd name="connsiteX296" fmla="*/ 895677 w 1851863"/>
                <a:gd name="connsiteY296" fmla="*/ 672726 h 1104362"/>
                <a:gd name="connsiteX297" fmla="*/ 898696 w 1851863"/>
                <a:gd name="connsiteY297" fmla="*/ 638635 h 1104362"/>
                <a:gd name="connsiteX298" fmla="*/ 901725 w 1851863"/>
                <a:gd name="connsiteY298" fmla="*/ 604203 h 1104362"/>
                <a:gd name="connsiteX299" fmla="*/ 904754 w 1851863"/>
                <a:gd name="connsiteY299" fmla="*/ 569566 h 1104362"/>
                <a:gd name="connsiteX300" fmla="*/ 907773 w 1851863"/>
                <a:gd name="connsiteY300" fmla="*/ 534860 h 1104362"/>
                <a:gd name="connsiteX301" fmla="*/ 910802 w 1851863"/>
                <a:gd name="connsiteY301" fmla="*/ 500223 h 1104362"/>
                <a:gd name="connsiteX302" fmla="*/ 913831 w 1851863"/>
                <a:gd name="connsiteY302" fmla="*/ 465791 h 1104362"/>
                <a:gd name="connsiteX303" fmla="*/ 916851 w 1851863"/>
                <a:gd name="connsiteY303" fmla="*/ 431699 h 1104362"/>
                <a:gd name="connsiteX304" fmla="*/ 919880 w 1851863"/>
                <a:gd name="connsiteY304" fmla="*/ 398083 h 1104362"/>
                <a:gd name="connsiteX305" fmla="*/ 922909 w 1851863"/>
                <a:gd name="connsiteY305" fmla="*/ 365075 h 1104362"/>
                <a:gd name="connsiteX306" fmla="*/ 925938 w 1851863"/>
                <a:gd name="connsiteY306" fmla="*/ 332806 h 1104362"/>
                <a:gd name="connsiteX307" fmla="*/ 928957 w 1851863"/>
                <a:gd name="connsiteY307" fmla="*/ 301402 h 1104362"/>
                <a:gd name="connsiteX308" fmla="*/ 931986 w 1851863"/>
                <a:gd name="connsiteY308" fmla="*/ 270988 h 1104362"/>
                <a:gd name="connsiteX309" fmla="*/ 935015 w 1851863"/>
                <a:gd name="connsiteY309" fmla="*/ 241685 h 1104362"/>
                <a:gd name="connsiteX310" fmla="*/ 938034 w 1851863"/>
                <a:gd name="connsiteY310" fmla="*/ 213606 h 1104362"/>
                <a:gd name="connsiteX311" fmla="*/ 941063 w 1851863"/>
                <a:gd name="connsiteY311" fmla="*/ 186862 h 1104362"/>
                <a:gd name="connsiteX312" fmla="*/ 944092 w 1851863"/>
                <a:gd name="connsiteY312" fmla="*/ 161562 h 1104362"/>
                <a:gd name="connsiteX313" fmla="*/ 947112 w 1851863"/>
                <a:gd name="connsiteY313" fmla="*/ 137803 h 1104362"/>
                <a:gd name="connsiteX314" fmla="*/ 950141 w 1851863"/>
                <a:gd name="connsiteY314" fmla="*/ 115679 h 1104362"/>
                <a:gd name="connsiteX315" fmla="*/ 953170 w 1851863"/>
                <a:gd name="connsiteY315" fmla="*/ 95278 h 1104362"/>
                <a:gd name="connsiteX316" fmla="*/ 956189 w 1851863"/>
                <a:gd name="connsiteY316" fmla="*/ 76679 h 1104362"/>
                <a:gd name="connsiteX317" fmla="*/ 959218 w 1851863"/>
                <a:gd name="connsiteY317" fmla="*/ 59958 h 1104362"/>
                <a:gd name="connsiteX318" fmla="*/ 962247 w 1851863"/>
                <a:gd name="connsiteY318" fmla="*/ 45179 h 1104362"/>
                <a:gd name="connsiteX319" fmla="*/ 965266 w 1851863"/>
                <a:gd name="connsiteY319" fmla="*/ 32401 h 1104362"/>
                <a:gd name="connsiteX320" fmla="*/ 968295 w 1851863"/>
                <a:gd name="connsiteY320" fmla="*/ 21674 h 1104362"/>
                <a:gd name="connsiteX321" fmla="*/ 971324 w 1851863"/>
                <a:gd name="connsiteY321" fmla="*/ 13041 h 1104362"/>
                <a:gd name="connsiteX322" fmla="*/ 974344 w 1851863"/>
                <a:gd name="connsiteY322" fmla="*/ 6535 h 1104362"/>
                <a:gd name="connsiteX323" fmla="*/ 977373 w 1851863"/>
                <a:gd name="connsiteY323" fmla="*/ 2184 h 1104362"/>
                <a:gd name="connsiteX324" fmla="*/ 980402 w 1851863"/>
                <a:gd name="connsiteY324" fmla="*/ 2 h 1104362"/>
                <a:gd name="connsiteX325" fmla="*/ 983421 w 1851863"/>
                <a:gd name="connsiteY325" fmla="*/ 0 h 1104362"/>
                <a:gd name="connsiteX326" fmla="*/ 986450 w 1851863"/>
                <a:gd name="connsiteY326" fmla="*/ 2177 h 1104362"/>
                <a:gd name="connsiteX327" fmla="*/ 989479 w 1851863"/>
                <a:gd name="connsiteY327" fmla="*/ 6525 h 1104362"/>
                <a:gd name="connsiteX328" fmla="*/ 992508 w 1851863"/>
                <a:gd name="connsiteY328" fmla="*/ 13025 h 1104362"/>
                <a:gd name="connsiteX329" fmla="*/ 995527 w 1851863"/>
                <a:gd name="connsiteY329" fmla="*/ 21654 h 1104362"/>
                <a:gd name="connsiteX330" fmla="*/ 998556 w 1851863"/>
                <a:gd name="connsiteY330" fmla="*/ 32377 h 1104362"/>
                <a:gd name="connsiteX331" fmla="*/ 1001585 w 1851863"/>
                <a:gd name="connsiteY331" fmla="*/ 45151 h 1104362"/>
                <a:gd name="connsiteX332" fmla="*/ 1004605 w 1851863"/>
                <a:gd name="connsiteY332" fmla="*/ 59927 h 1104362"/>
                <a:gd name="connsiteX333" fmla="*/ 1007634 w 1851863"/>
                <a:gd name="connsiteY333" fmla="*/ 76644 h 1104362"/>
                <a:gd name="connsiteX334" fmla="*/ 1010662 w 1851863"/>
                <a:gd name="connsiteY334" fmla="*/ 95239 h 1104362"/>
                <a:gd name="connsiteX335" fmla="*/ 1013682 w 1851863"/>
                <a:gd name="connsiteY335" fmla="*/ 115636 h 1104362"/>
                <a:gd name="connsiteX336" fmla="*/ 1016711 w 1851863"/>
                <a:gd name="connsiteY336" fmla="*/ 137756 h 1104362"/>
                <a:gd name="connsiteX337" fmla="*/ 1019740 w 1851863"/>
                <a:gd name="connsiteY337" fmla="*/ 161513 h 1104362"/>
                <a:gd name="connsiteX338" fmla="*/ 1022759 w 1851863"/>
                <a:gd name="connsiteY338" fmla="*/ 186811 h 1104362"/>
                <a:gd name="connsiteX339" fmla="*/ 1025788 w 1851863"/>
                <a:gd name="connsiteY339" fmla="*/ 213551 h 1104362"/>
                <a:gd name="connsiteX340" fmla="*/ 1028817 w 1851863"/>
                <a:gd name="connsiteY340" fmla="*/ 241627 h 1104362"/>
                <a:gd name="connsiteX341" fmla="*/ 1031837 w 1851863"/>
                <a:gd name="connsiteY341" fmla="*/ 270929 h 1104362"/>
                <a:gd name="connsiteX342" fmla="*/ 1034865 w 1851863"/>
                <a:gd name="connsiteY342" fmla="*/ 301341 h 1104362"/>
                <a:gd name="connsiteX343" fmla="*/ 1037895 w 1851863"/>
                <a:gd name="connsiteY343" fmla="*/ 332743 h 1104362"/>
                <a:gd name="connsiteX344" fmla="*/ 1040914 w 1851863"/>
                <a:gd name="connsiteY344" fmla="*/ 365010 h 1104362"/>
                <a:gd name="connsiteX345" fmla="*/ 1043943 w 1851863"/>
                <a:gd name="connsiteY345" fmla="*/ 398016 h 1104362"/>
                <a:gd name="connsiteX346" fmla="*/ 1046972 w 1851863"/>
                <a:gd name="connsiteY346" fmla="*/ 431631 h 1104362"/>
                <a:gd name="connsiteX347" fmla="*/ 1049991 w 1851863"/>
                <a:gd name="connsiteY347" fmla="*/ 465722 h 1104362"/>
                <a:gd name="connsiteX348" fmla="*/ 1053020 w 1851863"/>
                <a:gd name="connsiteY348" fmla="*/ 500154 h 1104362"/>
                <a:gd name="connsiteX349" fmla="*/ 1056049 w 1851863"/>
                <a:gd name="connsiteY349" fmla="*/ 534791 h 1104362"/>
                <a:gd name="connsiteX350" fmla="*/ 1059078 w 1851863"/>
                <a:gd name="connsiteY350" fmla="*/ 569497 h 1104362"/>
                <a:gd name="connsiteX351" fmla="*/ 1062098 w 1851863"/>
                <a:gd name="connsiteY351" fmla="*/ 604134 h 1104362"/>
                <a:gd name="connsiteX352" fmla="*/ 1065126 w 1851863"/>
                <a:gd name="connsiteY352" fmla="*/ 638567 h 1104362"/>
                <a:gd name="connsiteX353" fmla="*/ 1068155 w 1851863"/>
                <a:gd name="connsiteY353" fmla="*/ 672658 h 1104362"/>
                <a:gd name="connsiteX354" fmla="*/ 1071175 w 1851863"/>
                <a:gd name="connsiteY354" fmla="*/ 706274 h 1104362"/>
                <a:gd name="connsiteX355" fmla="*/ 1074204 w 1851863"/>
                <a:gd name="connsiteY355" fmla="*/ 739278 h 1104362"/>
                <a:gd name="connsiteX356" fmla="*/ 1077233 w 1851863"/>
                <a:gd name="connsiteY356" fmla="*/ 771549 h 1104362"/>
                <a:gd name="connsiteX357" fmla="*/ 1080252 w 1851863"/>
                <a:gd name="connsiteY357" fmla="*/ 802953 h 1104362"/>
                <a:gd name="connsiteX358" fmla="*/ 1083281 w 1851863"/>
                <a:gd name="connsiteY358" fmla="*/ 833366 h 1104362"/>
                <a:gd name="connsiteX359" fmla="*/ 1086310 w 1851863"/>
                <a:gd name="connsiteY359" fmla="*/ 862675 h 1104362"/>
                <a:gd name="connsiteX360" fmla="*/ 1089329 w 1851863"/>
                <a:gd name="connsiteY360" fmla="*/ 890754 h 1104362"/>
                <a:gd name="connsiteX361" fmla="*/ 1092359 w 1851863"/>
                <a:gd name="connsiteY361" fmla="*/ 917491 h 1104362"/>
                <a:gd name="connsiteX362" fmla="*/ 1095387 w 1851863"/>
                <a:gd name="connsiteY362" fmla="*/ 942799 h 1104362"/>
                <a:gd name="connsiteX363" fmla="*/ 1098407 w 1851863"/>
                <a:gd name="connsiteY363" fmla="*/ 966554 h 1104362"/>
                <a:gd name="connsiteX364" fmla="*/ 1101436 w 1851863"/>
                <a:gd name="connsiteY364" fmla="*/ 988681 h 1104362"/>
                <a:gd name="connsiteX365" fmla="*/ 1104465 w 1851863"/>
                <a:gd name="connsiteY365" fmla="*/ 1009083 h 1104362"/>
                <a:gd name="connsiteX366" fmla="*/ 1107484 w 1851863"/>
                <a:gd name="connsiteY366" fmla="*/ 1027676 h 1104362"/>
                <a:gd name="connsiteX367" fmla="*/ 1110513 w 1851863"/>
                <a:gd name="connsiteY367" fmla="*/ 1044402 h 1104362"/>
                <a:gd name="connsiteX368" fmla="*/ 1113542 w 1851863"/>
                <a:gd name="connsiteY368" fmla="*/ 1059175 h 1104362"/>
                <a:gd name="connsiteX369" fmla="*/ 1116562 w 1851863"/>
                <a:gd name="connsiteY369" fmla="*/ 1071958 h 1104362"/>
                <a:gd name="connsiteX370" fmla="*/ 1119590 w 1851863"/>
                <a:gd name="connsiteY370" fmla="*/ 1082683 h 1104362"/>
                <a:gd name="connsiteX371" fmla="*/ 1122619 w 1851863"/>
                <a:gd name="connsiteY371" fmla="*/ 1091313 h 1104362"/>
                <a:gd name="connsiteX372" fmla="*/ 1125639 w 1851863"/>
                <a:gd name="connsiteY372" fmla="*/ 1097818 h 1104362"/>
                <a:gd name="connsiteX373" fmla="*/ 1128668 w 1851863"/>
                <a:gd name="connsiteY373" fmla="*/ 1102171 h 1104362"/>
                <a:gd name="connsiteX374" fmla="*/ 1131697 w 1851863"/>
                <a:gd name="connsiteY374" fmla="*/ 1104352 h 1104362"/>
                <a:gd name="connsiteX375" fmla="*/ 1134726 w 1851863"/>
                <a:gd name="connsiteY375" fmla="*/ 1104362 h 1104362"/>
                <a:gd name="connsiteX376" fmla="*/ 1137745 w 1851863"/>
                <a:gd name="connsiteY376" fmla="*/ 1102181 h 1104362"/>
                <a:gd name="connsiteX377" fmla="*/ 1140774 w 1851863"/>
                <a:gd name="connsiteY377" fmla="*/ 1097837 h 1104362"/>
                <a:gd name="connsiteX378" fmla="*/ 1143803 w 1851863"/>
                <a:gd name="connsiteY378" fmla="*/ 1091332 h 1104362"/>
                <a:gd name="connsiteX379" fmla="*/ 1146822 w 1851863"/>
                <a:gd name="connsiteY379" fmla="*/ 1082702 h 1104362"/>
                <a:gd name="connsiteX380" fmla="*/ 1149851 w 1851863"/>
                <a:gd name="connsiteY380" fmla="*/ 1071977 h 1104362"/>
                <a:gd name="connsiteX381" fmla="*/ 1152880 w 1851863"/>
                <a:gd name="connsiteY381" fmla="*/ 1059204 h 1104362"/>
                <a:gd name="connsiteX382" fmla="*/ 1155900 w 1851863"/>
                <a:gd name="connsiteY382" fmla="*/ 1044431 h 1104362"/>
                <a:gd name="connsiteX383" fmla="*/ 1158929 w 1851863"/>
                <a:gd name="connsiteY383" fmla="*/ 1027714 h 1104362"/>
                <a:gd name="connsiteX384" fmla="*/ 1161958 w 1851863"/>
                <a:gd name="connsiteY384" fmla="*/ 1009121 h 1104362"/>
                <a:gd name="connsiteX385" fmla="*/ 1164977 w 1851863"/>
                <a:gd name="connsiteY385" fmla="*/ 988719 h 1104362"/>
                <a:gd name="connsiteX386" fmla="*/ 1168006 w 1851863"/>
                <a:gd name="connsiteY386" fmla="*/ 966602 h 1104362"/>
                <a:gd name="connsiteX387" fmla="*/ 1171035 w 1851863"/>
                <a:gd name="connsiteY387" fmla="*/ 942846 h 1104362"/>
                <a:gd name="connsiteX388" fmla="*/ 1174054 w 1851863"/>
                <a:gd name="connsiteY388" fmla="*/ 917548 h 1104362"/>
                <a:gd name="connsiteX389" fmla="*/ 1177083 w 1851863"/>
                <a:gd name="connsiteY389" fmla="*/ 890802 h 1104362"/>
                <a:gd name="connsiteX390" fmla="*/ 1180112 w 1851863"/>
                <a:gd name="connsiteY390" fmla="*/ 862732 h 1104362"/>
                <a:gd name="connsiteX391" fmla="*/ 1183132 w 1851863"/>
                <a:gd name="connsiteY391" fmla="*/ 833433 h 1104362"/>
                <a:gd name="connsiteX392" fmla="*/ 1186161 w 1851863"/>
                <a:gd name="connsiteY392" fmla="*/ 803019 h 1104362"/>
                <a:gd name="connsiteX393" fmla="*/ 1189190 w 1851863"/>
                <a:gd name="connsiteY393" fmla="*/ 771616 h 1104362"/>
                <a:gd name="connsiteX394" fmla="*/ 1192209 w 1851863"/>
                <a:gd name="connsiteY394" fmla="*/ 739345 h 1104362"/>
                <a:gd name="connsiteX395" fmla="*/ 1195238 w 1851863"/>
                <a:gd name="connsiteY395" fmla="*/ 706341 h 1104362"/>
                <a:gd name="connsiteX396" fmla="*/ 1198267 w 1851863"/>
                <a:gd name="connsiteY396" fmla="*/ 672726 h 1104362"/>
                <a:gd name="connsiteX397" fmla="*/ 1201296 w 1851863"/>
                <a:gd name="connsiteY397" fmla="*/ 638635 h 1104362"/>
                <a:gd name="connsiteX398" fmla="*/ 1204315 w 1851863"/>
                <a:gd name="connsiteY398" fmla="*/ 604203 h 1104362"/>
                <a:gd name="connsiteX399" fmla="*/ 1207344 w 1851863"/>
                <a:gd name="connsiteY399" fmla="*/ 569566 h 1104362"/>
                <a:gd name="connsiteX400" fmla="*/ 1210373 w 1851863"/>
                <a:gd name="connsiteY400" fmla="*/ 534860 h 1104362"/>
                <a:gd name="connsiteX401" fmla="*/ 1213393 w 1851863"/>
                <a:gd name="connsiteY401" fmla="*/ 500223 h 1104362"/>
                <a:gd name="connsiteX402" fmla="*/ 1216422 w 1851863"/>
                <a:gd name="connsiteY402" fmla="*/ 465791 h 1104362"/>
                <a:gd name="connsiteX403" fmla="*/ 1219450 w 1851863"/>
                <a:gd name="connsiteY403" fmla="*/ 431699 h 1104362"/>
                <a:gd name="connsiteX404" fmla="*/ 1222470 w 1851863"/>
                <a:gd name="connsiteY404" fmla="*/ 398083 h 1104362"/>
                <a:gd name="connsiteX405" fmla="*/ 1225499 w 1851863"/>
                <a:gd name="connsiteY405" fmla="*/ 365075 h 1104362"/>
                <a:gd name="connsiteX406" fmla="*/ 1228528 w 1851863"/>
                <a:gd name="connsiteY406" fmla="*/ 332806 h 1104362"/>
                <a:gd name="connsiteX407" fmla="*/ 1231547 w 1851863"/>
                <a:gd name="connsiteY407" fmla="*/ 301402 h 1104362"/>
                <a:gd name="connsiteX408" fmla="*/ 1234576 w 1851863"/>
                <a:gd name="connsiteY408" fmla="*/ 270988 h 1104362"/>
                <a:gd name="connsiteX409" fmla="*/ 1237605 w 1851863"/>
                <a:gd name="connsiteY409" fmla="*/ 241685 h 1104362"/>
                <a:gd name="connsiteX410" fmla="*/ 1240625 w 1851863"/>
                <a:gd name="connsiteY410" fmla="*/ 213606 h 1104362"/>
                <a:gd name="connsiteX411" fmla="*/ 1243654 w 1851863"/>
                <a:gd name="connsiteY411" fmla="*/ 186862 h 1104362"/>
                <a:gd name="connsiteX412" fmla="*/ 1246683 w 1851863"/>
                <a:gd name="connsiteY412" fmla="*/ 161562 h 1104362"/>
                <a:gd name="connsiteX413" fmla="*/ 1249702 w 1851863"/>
                <a:gd name="connsiteY413" fmla="*/ 137803 h 1104362"/>
                <a:gd name="connsiteX414" fmla="*/ 1252731 w 1851863"/>
                <a:gd name="connsiteY414" fmla="*/ 115679 h 1104362"/>
                <a:gd name="connsiteX415" fmla="*/ 1255760 w 1851863"/>
                <a:gd name="connsiteY415" fmla="*/ 95278 h 1104362"/>
                <a:gd name="connsiteX416" fmla="*/ 1258779 w 1851863"/>
                <a:gd name="connsiteY416" fmla="*/ 76679 h 1104362"/>
                <a:gd name="connsiteX417" fmla="*/ 1261808 w 1851863"/>
                <a:gd name="connsiteY417" fmla="*/ 59958 h 1104362"/>
                <a:gd name="connsiteX418" fmla="*/ 1264837 w 1851863"/>
                <a:gd name="connsiteY418" fmla="*/ 45179 h 1104362"/>
                <a:gd name="connsiteX419" fmla="*/ 1267866 w 1851863"/>
                <a:gd name="connsiteY419" fmla="*/ 32401 h 1104362"/>
                <a:gd name="connsiteX420" fmla="*/ 1270886 w 1851863"/>
                <a:gd name="connsiteY420" fmla="*/ 21674 h 1104362"/>
                <a:gd name="connsiteX421" fmla="*/ 1273914 w 1851863"/>
                <a:gd name="connsiteY421" fmla="*/ 13041 h 1104362"/>
                <a:gd name="connsiteX422" fmla="*/ 1276943 w 1851863"/>
                <a:gd name="connsiteY422" fmla="*/ 6535 h 1104362"/>
                <a:gd name="connsiteX423" fmla="*/ 1279963 w 1851863"/>
                <a:gd name="connsiteY423" fmla="*/ 2184 h 1104362"/>
                <a:gd name="connsiteX424" fmla="*/ 1282992 w 1851863"/>
                <a:gd name="connsiteY424" fmla="*/ 2 h 1104362"/>
                <a:gd name="connsiteX425" fmla="*/ 1286021 w 1851863"/>
                <a:gd name="connsiteY425" fmla="*/ 0 h 1104362"/>
                <a:gd name="connsiteX426" fmla="*/ 1289040 w 1851863"/>
                <a:gd name="connsiteY426" fmla="*/ 2177 h 1104362"/>
                <a:gd name="connsiteX427" fmla="*/ 1292069 w 1851863"/>
                <a:gd name="connsiteY427" fmla="*/ 6525 h 1104362"/>
                <a:gd name="connsiteX428" fmla="*/ 1295098 w 1851863"/>
                <a:gd name="connsiteY428" fmla="*/ 13025 h 1104362"/>
                <a:gd name="connsiteX429" fmla="*/ 1298117 w 1851863"/>
                <a:gd name="connsiteY429" fmla="*/ 21654 h 1104362"/>
                <a:gd name="connsiteX430" fmla="*/ 1301147 w 1851863"/>
                <a:gd name="connsiteY430" fmla="*/ 32377 h 1104362"/>
                <a:gd name="connsiteX431" fmla="*/ 1304175 w 1851863"/>
                <a:gd name="connsiteY431" fmla="*/ 45151 h 1104362"/>
                <a:gd name="connsiteX432" fmla="*/ 1307195 w 1851863"/>
                <a:gd name="connsiteY432" fmla="*/ 59927 h 1104362"/>
                <a:gd name="connsiteX433" fmla="*/ 1310224 w 1851863"/>
                <a:gd name="connsiteY433" fmla="*/ 76644 h 1104362"/>
                <a:gd name="connsiteX434" fmla="*/ 1313253 w 1851863"/>
                <a:gd name="connsiteY434" fmla="*/ 95239 h 1104362"/>
                <a:gd name="connsiteX435" fmla="*/ 1316282 w 1851863"/>
                <a:gd name="connsiteY435" fmla="*/ 115636 h 1104362"/>
                <a:gd name="connsiteX436" fmla="*/ 1319301 w 1851863"/>
                <a:gd name="connsiteY436" fmla="*/ 137756 h 1104362"/>
                <a:gd name="connsiteX437" fmla="*/ 1322330 w 1851863"/>
                <a:gd name="connsiteY437" fmla="*/ 161513 h 1104362"/>
                <a:gd name="connsiteX438" fmla="*/ 1325350 w 1851863"/>
                <a:gd name="connsiteY438" fmla="*/ 186811 h 1104362"/>
                <a:gd name="connsiteX439" fmla="*/ 1328378 w 1851863"/>
                <a:gd name="connsiteY439" fmla="*/ 213551 h 1104362"/>
                <a:gd name="connsiteX440" fmla="*/ 1331407 w 1851863"/>
                <a:gd name="connsiteY440" fmla="*/ 241627 h 1104362"/>
                <a:gd name="connsiteX441" fmla="*/ 1334436 w 1851863"/>
                <a:gd name="connsiteY441" fmla="*/ 270929 h 1104362"/>
                <a:gd name="connsiteX442" fmla="*/ 1337456 w 1851863"/>
                <a:gd name="connsiteY442" fmla="*/ 301341 h 1104362"/>
                <a:gd name="connsiteX443" fmla="*/ 1340485 w 1851863"/>
                <a:gd name="connsiteY443" fmla="*/ 332743 h 1104362"/>
                <a:gd name="connsiteX444" fmla="*/ 1343514 w 1851863"/>
                <a:gd name="connsiteY444" fmla="*/ 365010 h 1104362"/>
                <a:gd name="connsiteX445" fmla="*/ 1346533 w 1851863"/>
                <a:gd name="connsiteY445" fmla="*/ 398016 h 1104362"/>
                <a:gd name="connsiteX446" fmla="*/ 1349562 w 1851863"/>
                <a:gd name="connsiteY446" fmla="*/ 431631 h 1104362"/>
                <a:gd name="connsiteX447" fmla="*/ 1352591 w 1851863"/>
                <a:gd name="connsiteY447" fmla="*/ 465722 h 1104362"/>
                <a:gd name="connsiteX448" fmla="*/ 1355610 w 1851863"/>
                <a:gd name="connsiteY448" fmla="*/ 500154 h 1104362"/>
                <a:gd name="connsiteX449" fmla="*/ 1358639 w 1851863"/>
                <a:gd name="connsiteY449" fmla="*/ 534791 h 1104362"/>
                <a:gd name="connsiteX450" fmla="*/ 1361668 w 1851863"/>
                <a:gd name="connsiteY450" fmla="*/ 569497 h 1104362"/>
                <a:gd name="connsiteX451" fmla="*/ 1364688 w 1851863"/>
                <a:gd name="connsiteY451" fmla="*/ 604134 h 1104362"/>
                <a:gd name="connsiteX452" fmla="*/ 1367717 w 1851863"/>
                <a:gd name="connsiteY452" fmla="*/ 638567 h 1104362"/>
                <a:gd name="connsiteX453" fmla="*/ 1370746 w 1851863"/>
                <a:gd name="connsiteY453" fmla="*/ 672658 h 1104362"/>
                <a:gd name="connsiteX454" fmla="*/ 1373775 w 1851863"/>
                <a:gd name="connsiteY454" fmla="*/ 706274 h 1104362"/>
                <a:gd name="connsiteX455" fmla="*/ 1376794 w 1851863"/>
                <a:gd name="connsiteY455" fmla="*/ 739278 h 1104362"/>
                <a:gd name="connsiteX456" fmla="*/ 1379823 w 1851863"/>
                <a:gd name="connsiteY456" fmla="*/ 771549 h 1104362"/>
                <a:gd name="connsiteX457" fmla="*/ 1382852 w 1851863"/>
                <a:gd name="connsiteY457" fmla="*/ 802953 h 1104362"/>
                <a:gd name="connsiteX458" fmla="*/ 1385871 w 1851863"/>
                <a:gd name="connsiteY458" fmla="*/ 833366 h 1104362"/>
                <a:gd name="connsiteX459" fmla="*/ 1388900 w 1851863"/>
                <a:gd name="connsiteY459" fmla="*/ 862675 h 1104362"/>
                <a:gd name="connsiteX460" fmla="*/ 1391929 w 1851863"/>
                <a:gd name="connsiteY460" fmla="*/ 890754 h 1104362"/>
                <a:gd name="connsiteX461" fmla="*/ 1394949 w 1851863"/>
                <a:gd name="connsiteY461" fmla="*/ 917491 h 1104362"/>
                <a:gd name="connsiteX462" fmla="*/ 1397978 w 1851863"/>
                <a:gd name="connsiteY462" fmla="*/ 942799 h 1104362"/>
                <a:gd name="connsiteX463" fmla="*/ 1401007 w 1851863"/>
                <a:gd name="connsiteY463" fmla="*/ 966554 h 1104362"/>
                <a:gd name="connsiteX464" fmla="*/ 1404026 w 1851863"/>
                <a:gd name="connsiteY464" fmla="*/ 988681 h 1104362"/>
                <a:gd name="connsiteX465" fmla="*/ 1407055 w 1851863"/>
                <a:gd name="connsiteY465" fmla="*/ 1009083 h 1104362"/>
                <a:gd name="connsiteX466" fmla="*/ 1410084 w 1851863"/>
                <a:gd name="connsiteY466" fmla="*/ 1027676 h 1104362"/>
                <a:gd name="connsiteX467" fmla="*/ 1413103 w 1851863"/>
                <a:gd name="connsiteY467" fmla="*/ 1044402 h 1104362"/>
                <a:gd name="connsiteX468" fmla="*/ 1416132 w 1851863"/>
                <a:gd name="connsiteY468" fmla="*/ 1059175 h 1104362"/>
                <a:gd name="connsiteX469" fmla="*/ 1419161 w 1851863"/>
                <a:gd name="connsiteY469" fmla="*/ 1071958 h 1104362"/>
                <a:gd name="connsiteX470" fmla="*/ 1422181 w 1851863"/>
                <a:gd name="connsiteY470" fmla="*/ 1082683 h 1104362"/>
                <a:gd name="connsiteX471" fmla="*/ 1425210 w 1851863"/>
                <a:gd name="connsiteY471" fmla="*/ 1091313 h 1104362"/>
                <a:gd name="connsiteX472" fmla="*/ 1428239 w 1851863"/>
                <a:gd name="connsiteY472" fmla="*/ 1097818 h 1104362"/>
                <a:gd name="connsiteX473" fmla="*/ 1431258 w 1851863"/>
                <a:gd name="connsiteY473" fmla="*/ 1102171 h 1104362"/>
                <a:gd name="connsiteX474" fmla="*/ 1434287 w 1851863"/>
                <a:gd name="connsiteY474" fmla="*/ 1104352 h 1104362"/>
                <a:gd name="connsiteX475" fmla="*/ 1437316 w 1851863"/>
                <a:gd name="connsiteY475" fmla="*/ 1104362 h 1104362"/>
                <a:gd name="connsiteX476" fmla="*/ 1440345 w 1851863"/>
                <a:gd name="connsiteY476" fmla="*/ 1102181 h 1104362"/>
                <a:gd name="connsiteX477" fmla="*/ 1443364 w 1851863"/>
                <a:gd name="connsiteY477" fmla="*/ 1097837 h 1104362"/>
                <a:gd name="connsiteX478" fmla="*/ 1446393 w 1851863"/>
                <a:gd name="connsiteY478" fmla="*/ 1091332 h 1104362"/>
                <a:gd name="connsiteX479" fmla="*/ 1449422 w 1851863"/>
                <a:gd name="connsiteY479" fmla="*/ 1082702 h 1104362"/>
                <a:gd name="connsiteX480" fmla="*/ 1452441 w 1851863"/>
                <a:gd name="connsiteY480" fmla="*/ 1071977 h 1104362"/>
                <a:gd name="connsiteX481" fmla="*/ 1455471 w 1851863"/>
                <a:gd name="connsiteY481" fmla="*/ 1059204 h 1104362"/>
                <a:gd name="connsiteX482" fmla="*/ 1458499 w 1851863"/>
                <a:gd name="connsiteY482" fmla="*/ 1044431 h 1104362"/>
                <a:gd name="connsiteX483" fmla="*/ 1461519 w 1851863"/>
                <a:gd name="connsiteY483" fmla="*/ 1027714 h 1104362"/>
                <a:gd name="connsiteX484" fmla="*/ 1464548 w 1851863"/>
                <a:gd name="connsiteY484" fmla="*/ 1009121 h 1104362"/>
                <a:gd name="connsiteX485" fmla="*/ 1467577 w 1851863"/>
                <a:gd name="connsiteY485" fmla="*/ 988719 h 1104362"/>
                <a:gd name="connsiteX486" fmla="*/ 1470596 w 1851863"/>
                <a:gd name="connsiteY486" fmla="*/ 966602 h 1104362"/>
                <a:gd name="connsiteX487" fmla="*/ 1473625 w 1851863"/>
                <a:gd name="connsiteY487" fmla="*/ 942846 h 1104362"/>
                <a:gd name="connsiteX488" fmla="*/ 1476654 w 1851863"/>
                <a:gd name="connsiteY488" fmla="*/ 917548 h 1104362"/>
                <a:gd name="connsiteX489" fmla="*/ 1479674 w 1851863"/>
                <a:gd name="connsiteY489" fmla="*/ 890802 h 1104362"/>
                <a:gd name="connsiteX490" fmla="*/ 1482702 w 1851863"/>
                <a:gd name="connsiteY490" fmla="*/ 862732 h 1104362"/>
                <a:gd name="connsiteX491" fmla="*/ 1485731 w 1851863"/>
                <a:gd name="connsiteY491" fmla="*/ 833433 h 1104362"/>
                <a:gd name="connsiteX492" fmla="*/ 1488751 w 1851863"/>
                <a:gd name="connsiteY492" fmla="*/ 803019 h 1104362"/>
                <a:gd name="connsiteX493" fmla="*/ 1491780 w 1851863"/>
                <a:gd name="connsiteY493" fmla="*/ 771616 h 1104362"/>
                <a:gd name="connsiteX494" fmla="*/ 1494809 w 1851863"/>
                <a:gd name="connsiteY494" fmla="*/ 739345 h 1104362"/>
                <a:gd name="connsiteX495" fmla="*/ 1497828 w 1851863"/>
                <a:gd name="connsiteY495" fmla="*/ 706341 h 1104362"/>
                <a:gd name="connsiteX496" fmla="*/ 1500857 w 1851863"/>
                <a:gd name="connsiteY496" fmla="*/ 672726 h 1104362"/>
                <a:gd name="connsiteX497" fmla="*/ 1503886 w 1851863"/>
                <a:gd name="connsiteY497" fmla="*/ 638635 h 1104362"/>
                <a:gd name="connsiteX498" fmla="*/ 1506905 w 1851863"/>
                <a:gd name="connsiteY498" fmla="*/ 604203 h 1104362"/>
                <a:gd name="connsiteX499" fmla="*/ 1509934 w 1851863"/>
                <a:gd name="connsiteY499" fmla="*/ 569566 h 1104362"/>
                <a:gd name="connsiteX500" fmla="*/ 1512963 w 1851863"/>
                <a:gd name="connsiteY500" fmla="*/ 534860 h 1104362"/>
                <a:gd name="connsiteX501" fmla="*/ 1515992 w 1851863"/>
                <a:gd name="connsiteY501" fmla="*/ 500223 h 1104362"/>
                <a:gd name="connsiteX502" fmla="*/ 1519012 w 1851863"/>
                <a:gd name="connsiteY502" fmla="*/ 465791 h 1104362"/>
                <a:gd name="connsiteX503" fmla="*/ 1522041 w 1851863"/>
                <a:gd name="connsiteY503" fmla="*/ 431699 h 1104362"/>
                <a:gd name="connsiteX504" fmla="*/ 1525070 w 1851863"/>
                <a:gd name="connsiteY504" fmla="*/ 398083 h 1104362"/>
                <a:gd name="connsiteX505" fmla="*/ 1528089 w 1851863"/>
                <a:gd name="connsiteY505" fmla="*/ 365075 h 1104362"/>
                <a:gd name="connsiteX506" fmla="*/ 1531118 w 1851863"/>
                <a:gd name="connsiteY506" fmla="*/ 332806 h 1104362"/>
                <a:gd name="connsiteX507" fmla="*/ 1534147 w 1851863"/>
                <a:gd name="connsiteY507" fmla="*/ 301402 h 1104362"/>
                <a:gd name="connsiteX508" fmla="*/ 1537166 w 1851863"/>
                <a:gd name="connsiteY508" fmla="*/ 270988 h 1104362"/>
                <a:gd name="connsiteX509" fmla="*/ 1540195 w 1851863"/>
                <a:gd name="connsiteY509" fmla="*/ 241685 h 1104362"/>
                <a:gd name="connsiteX510" fmla="*/ 1543224 w 1851863"/>
                <a:gd name="connsiteY510" fmla="*/ 213606 h 1104362"/>
                <a:gd name="connsiteX511" fmla="*/ 1546244 w 1851863"/>
                <a:gd name="connsiteY511" fmla="*/ 186862 h 1104362"/>
                <a:gd name="connsiteX512" fmla="*/ 1549273 w 1851863"/>
                <a:gd name="connsiteY512" fmla="*/ 161562 h 1104362"/>
                <a:gd name="connsiteX513" fmla="*/ 1552302 w 1851863"/>
                <a:gd name="connsiteY513" fmla="*/ 137803 h 1104362"/>
                <a:gd name="connsiteX514" fmla="*/ 1555321 w 1851863"/>
                <a:gd name="connsiteY514" fmla="*/ 115679 h 1104362"/>
                <a:gd name="connsiteX515" fmla="*/ 1558350 w 1851863"/>
                <a:gd name="connsiteY515" fmla="*/ 95278 h 1104362"/>
                <a:gd name="connsiteX516" fmla="*/ 1561379 w 1851863"/>
                <a:gd name="connsiteY516" fmla="*/ 76679 h 1104362"/>
                <a:gd name="connsiteX517" fmla="*/ 1564398 w 1851863"/>
                <a:gd name="connsiteY517" fmla="*/ 59958 h 1104362"/>
                <a:gd name="connsiteX518" fmla="*/ 1567427 w 1851863"/>
                <a:gd name="connsiteY518" fmla="*/ 45179 h 1104362"/>
                <a:gd name="connsiteX519" fmla="*/ 1570456 w 1851863"/>
                <a:gd name="connsiteY519" fmla="*/ 32401 h 1104362"/>
                <a:gd name="connsiteX520" fmla="*/ 1573476 w 1851863"/>
                <a:gd name="connsiteY520" fmla="*/ 21674 h 1104362"/>
                <a:gd name="connsiteX521" fmla="*/ 1576505 w 1851863"/>
                <a:gd name="connsiteY521" fmla="*/ 13041 h 1104362"/>
                <a:gd name="connsiteX522" fmla="*/ 1579534 w 1851863"/>
                <a:gd name="connsiteY522" fmla="*/ 6535 h 1104362"/>
                <a:gd name="connsiteX523" fmla="*/ 1582553 w 1851863"/>
                <a:gd name="connsiteY523" fmla="*/ 2184 h 1104362"/>
                <a:gd name="connsiteX524" fmla="*/ 1585582 w 1851863"/>
                <a:gd name="connsiteY524" fmla="*/ 2 h 1104362"/>
                <a:gd name="connsiteX525" fmla="*/ 1588611 w 1851863"/>
                <a:gd name="connsiteY525" fmla="*/ 0 h 1104362"/>
                <a:gd name="connsiteX526" fmla="*/ 1591640 w 1851863"/>
                <a:gd name="connsiteY526" fmla="*/ 2177 h 1104362"/>
                <a:gd name="connsiteX527" fmla="*/ 1594659 w 1851863"/>
                <a:gd name="connsiteY527" fmla="*/ 6525 h 1104362"/>
                <a:gd name="connsiteX528" fmla="*/ 1597688 w 1851863"/>
                <a:gd name="connsiteY528" fmla="*/ 13025 h 1104362"/>
                <a:gd name="connsiteX529" fmla="*/ 1600717 w 1851863"/>
                <a:gd name="connsiteY529" fmla="*/ 21654 h 1104362"/>
                <a:gd name="connsiteX530" fmla="*/ 1603737 w 1851863"/>
                <a:gd name="connsiteY530" fmla="*/ 32377 h 1104362"/>
                <a:gd name="connsiteX531" fmla="*/ 1606766 w 1851863"/>
                <a:gd name="connsiteY531" fmla="*/ 45151 h 1104362"/>
                <a:gd name="connsiteX532" fmla="*/ 1609795 w 1851863"/>
                <a:gd name="connsiteY532" fmla="*/ 59927 h 1104362"/>
                <a:gd name="connsiteX533" fmla="*/ 1612814 w 1851863"/>
                <a:gd name="connsiteY533" fmla="*/ 76644 h 1104362"/>
                <a:gd name="connsiteX534" fmla="*/ 1615843 w 1851863"/>
                <a:gd name="connsiteY534" fmla="*/ 95239 h 1104362"/>
                <a:gd name="connsiteX535" fmla="*/ 1618872 w 1851863"/>
                <a:gd name="connsiteY535" fmla="*/ 115636 h 1104362"/>
                <a:gd name="connsiteX536" fmla="*/ 1621891 w 1851863"/>
                <a:gd name="connsiteY536" fmla="*/ 137756 h 1104362"/>
                <a:gd name="connsiteX537" fmla="*/ 1624920 w 1851863"/>
                <a:gd name="connsiteY537" fmla="*/ 161513 h 1104362"/>
                <a:gd name="connsiteX538" fmla="*/ 1627949 w 1851863"/>
                <a:gd name="connsiteY538" fmla="*/ 186811 h 1104362"/>
                <a:gd name="connsiteX539" fmla="*/ 1630969 w 1851863"/>
                <a:gd name="connsiteY539" fmla="*/ 213551 h 1104362"/>
                <a:gd name="connsiteX540" fmla="*/ 1633998 w 1851863"/>
                <a:gd name="connsiteY540" fmla="*/ 241627 h 1104362"/>
                <a:gd name="connsiteX541" fmla="*/ 1637027 w 1851863"/>
                <a:gd name="connsiteY541" fmla="*/ 270929 h 1104362"/>
                <a:gd name="connsiteX542" fmla="*/ 1640046 w 1851863"/>
                <a:gd name="connsiteY542" fmla="*/ 301341 h 1104362"/>
                <a:gd name="connsiteX543" fmla="*/ 1643075 w 1851863"/>
                <a:gd name="connsiteY543" fmla="*/ 332743 h 1104362"/>
                <a:gd name="connsiteX544" fmla="*/ 1646104 w 1851863"/>
                <a:gd name="connsiteY544" fmla="*/ 365010 h 1104362"/>
                <a:gd name="connsiteX545" fmla="*/ 1649123 w 1851863"/>
                <a:gd name="connsiteY545" fmla="*/ 398016 h 1104362"/>
                <a:gd name="connsiteX546" fmla="*/ 1652152 w 1851863"/>
                <a:gd name="connsiteY546" fmla="*/ 431631 h 1104362"/>
                <a:gd name="connsiteX547" fmla="*/ 1655181 w 1851863"/>
                <a:gd name="connsiteY547" fmla="*/ 465722 h 1104362"/>
                <a:gd name="connsiteX548" fmla="*/ 1658210 w 1851863"/>
                <a:gd name="connsiteY548" fmla="*/ 500154 h 1104362"/>
                <a:gd name="connsiteX549" fmla="*/ 1661230 w 1851863"/>
                <a:gd name="connsiteY549" fmla="*/ 534791 h 1104362"/>
                <a:gd name="connsiteX550" fmla="*/ 1664259 w 1851863"/>
                <a:gd name="connsiteY550" fmla="*/ 569497 h 1104362"/>
                <a:gd name="connsiteX551" fmla="*/ 1667287 w 1851863"/>
                <a:gd name="connsiteY551" fmla="*/ 604134 h 1104362"/>
                <a:gd name="connsiteX552" fmla="*/ 1670307 w 1851863"/>
                <a:gd name="connsiteY552" fmla="*/ 638567 h 1104362"/>
                <a:gd name="connsiteX553" fmla="*/ 1673336 w 1851863"/>
                <a:gd name="connsiteY553" fmla="*/ 672658 h 1104362"/>
                <a:gd name="connsiteX554" fmla="*/ 1676365 w 1851863"/>
                <a:gd name="connsiteY554" fmla="*/ 706274 h 1104362"/>
                <a:gd name="connsiteX555" fmla="*/ 1679384 w 1851863"/>
                <a:gd name="connsiteY555" fmla="*/ 739278 h 1104362"/>
                <a:gd name="connsiteX556" fmla="*/ 1682413 w 1851863"/>
                <a:gd name="connsiteY556" fmla="*/ 771549 h 1104362"/>
                <a:gd name="connsiteX557" fmla="*/ 1685442 w 1851863"/>
                <a:gd name="connsiteY557" fmla="*/ 802953 h 1104362"/>
                <a:gd name="connsiteX558" fmla="*/ 1688462 w 1851863"/>
                <a:gd name="connsiteY558" fmla="*/ 833366 h 1104362"/>
                <a:gd name="connsiteX559" fmla="*/ 1691490 w 1851863"/>
                <a:gd name="connsiteY559" fmla="*/ 862675 h 1104362"/>
                <a:gd name="connsiteX560" fmla="*/ 1694519 w 1851863"/>
                <a:gd name="connsiteY560" fmla="*/ 890754 h 1104362"/>
                <a:gd name="connsiteX561" fmla="*/ 1697548 w 1851863"/>
                <a:gd name="connsiteY561" fmla="*/ 917491 h 1104362"/>
                <a:gd name="connsiteX562" fmla="*/ 1700568 w 1851863"/>
                <a:gd name="connsiteY562" fmla="*/ 942799 h 1104362"/>
                <a:gd name="connsiteX563" fmla="*/ 1703597 w 1851863"/>
                <a:gd name="connsiteY563" fmla="*/ 966554 h 1104362"/>
                <a:gd name="connsiteX564" fmla="*/ 1706616 w 1851863"/>
                <a:gd name="connsiteY564" fmla="*/ 988681 h 1104362"/>
                <a:gd name="connsiteX565" fmla="*/ 1709645 w 1851863"/>
                <a:gd name="connsiteY565" fmla="*/ 1009083 h 1104362"/>
                <a:gd name="connsiteX566" fmla="*/ 1712674 w 1851863"/>
                <a:gd name="connsiteY566" fmla="*/ 1027676 h 1104362"/>
                <a:gd name="connsiteX567" fmla="*/ 1715703 w 1851863"/>
                <a:gd name="connsiteY567" fmla="*/ 1044402 h 1104362"/>
                <a:gd name="connsiteX568" fmla="*/ 1718722 w 1851863"/>
                <a:gd name="connsiteY568" fmla="*/ 1059175 h 1104362"/>
                <a:gd name="connsiteX569" fmla="*/ 1721751 w 1851863"/>
                <a:gd name="connsiteY569" fmla="*/ 1071958 h 1104362"/>
                <a:gd name="connsiteX570" fmla="*/ 1724780 w 1851863"/>
                <a:gd name="connsiteY570" fmla="*/ 1082683 h 1104362"/>
                <a:gd name="connsiteX571" fmla="*/ 1727800 w 1851863"/>
                <a:gd name="connsiteY571" fmla="*/ 1091313 h 1104362"/>
                <a:gd name="connsiteX572" fmla="*/ 1730829 w 1851863"/>
                <a:gd name="connsiteY572" fmla="*/ 1097818 h 1104362"/>
                <a:gd name="connsiteX573" fmla="*/ 1733858 w 1851863"/>
                <a:gd name="connsiteY573" fmla="*/ 1102171 h 1104362"/>
                <a:gd name="connsiteX574" fmla="*/ 1736877 w 1851863"/>
                <a:gd name="connsiteY574" fmla="*/ 1104352 h 1104362"/>
                <a:gd name="connsiteX575" fmla="*/ 1739906 w 1851863"/>
                <a:gd name="connsiteY575" fmla="*/ 1104362 h 1104362"/>
                <a:gd name="connsiteX576" fmla="*/ 1742935 w 1851863"/>
                <a:gd name="connsiteY576" fmla="*/ 1102181 h 1104362"/>
                <a:gd name="connsiteX577" fmla="*/ 1745954 w 1851863"/>
                <a:gd name="connsiteY577" fmla="*/ 1097837 h 1104362"/>
                <a:gd name="connsiteX578" fmla="*/ 1748983 w 1851863"/>
                <a:gd name="connsiteY578" fmla="*/ 1091332 h 1104362"/>
                <a:gd name="connsiteX579" fmla="*/ 1752012 w 1851863"/>
                <a:gd name="connsiteY579" fmla="*/ 1082702 h 1104362"/>
                <a:gd name="connsiteX580" fmla="*/ 1755032 w 1851863"/>
                <a:gd name="connsiteY580" fmla="*/ 1071977 h 1104362"/>
                <a:gd name="connsiteX581" fmla="*/ 1758061 w 1851863"/>
                <a:gd name="connsiteY581" fmla="*/ 1059204 h 1104362"/>
                <a:gd name="connsiteX582" fmla="*/ 1761090 w 1851863"/>
                <a:gd name="connsiteY582" fmla="*/ 1044431 h 1104362"/>
                <a:gd name="connsiteX583" fmla="*/ 1764119 w 1851863"/>
                <a:gd name="connsiteY583" fmla="*/ 1027714 h 1104362"/>
                <a:gd name="connsiteX584" fmla="*/ 1767138 w 1851863"/>
                <a:gd name="connsiteY584" fmla="*/ 1009121 h 1104362"/>
                <a:gd name="connsiteX585" fmla="*/ 1770167 w 1851863"/>
                <a:gd name="connsiteY585" fmla="*/ 988719 h 1104362"/>
                <a:gd name="connsiteX586" fmla="*/ 1773196 w 1851863"/>
                <a:gd name="connsiteY586" fmla="*/ 966602 h 1104362"/>
                <a:gd name="connsiteX587" fmla="*/ 1776215 w 1851863"/>
                <a:gd name="connsiteY587" fmla="*/ 942846 h 1104362"/>
                <a:gd name="connsiteX588" fmla="*/ 1779244 w 1851863"/>
                <a:gd name="connsiteY588" fmla="*/ 917548 h 1104362"/>
                <a:gd name="connsiteX589" fmla="*/ 1782273 w 1851863"/>
                <a:gd name="connsiteY589" fmla="*/ 890802 h 1104362"/>
                <a:gd name="connsiteX590" fmla="*/ 1785293 w 1851863"/>
                <a:gd name="connsiteY590" fmla="*/ 862732 h 1104362"/>
                <a:gd name="connsiteX591" fmla="*/ 1788322 w 1851863"/>
                <a:gd name="connsiteY591" fmla="*/ 833433 h 1104362"/>
                <a:gd name="connsiteX592" fmla="*/ 1791351 w 1851863"/>
                <a:gd name="connsiteY592" fmla="*/ 803019 h 1104362"/>
                <a:gd name="connsiteX593" fmla="*/ 1794370 w 1851863"/>
                <a:gd name="connsiteY593" fmla="*/ 771616 h 1104362"/>
                <a:gd name="connsiteX594" fmla="*/ 1797399 w 1851863"/>
                <a:gd name="connsiteY594" fmla="*/ 739345 h 1104362"/>
                <a:gd name="connsiteX595" fmla="*/ 1800428 w 1851863"/>
                <a:gd name="connsiteY595" fmla="*/ 706341 h 1104362"/>
                <a:gd name="connsiteX596" fmla="*/ 1803447 w 1851863"/>
                <a:gd name="connsiteY596" fmla="*/ 672726 h 1104362"/>
                <a:gd name="connsiteX597" fmla="*/ 1806476 w 1851863"/>
                <a:gd name="connsiteY597" fmla="*/ 638635 h 1104362"/>
                <a:gd name="connsiteX598" fmla="*/ 1809505 w 1851863"/>
                <a:gd name="connsiteY598" fmla="*/ 604203 h 1104362"/>
                <a:gd name="connsiteX599" fmla="*/ 1812525 w 1851863"/>
                <a:gd name="connsiteY599" fmla="*/ 569566 h 1104362"/>
                <a:gd name="connsiteX600" fmla="*/ 1815554 w 1851863"/>
                <a:gd name="connsiteY600" fmla="*/ 534860 h 1104362"/>
                <a:gd name="connsiteX601" fmla="*/ 1818583 w 1851863"/>
                <a:gd name="connsiteY601" fmla="*/ 500223 h 1104362"/>
                <a:gd name="connsiteX602" fmla="*/ 1821602 w 1851863"/>
                <a:gd name="connsiteY602" fmla="*/ 465791 h 1104362"/>
                <a:gd name="connsiteX603" fmla="*/ 1824631 w 1851863"/>
                <a:gd name="connsiteY603" fmla="*/ 431699 h 1104362"/>
                <a:gd name="connsiteX604" fmla="*/ 1827660 w 1851863"/>
                <a:gd name="connsiteY604" fmla="*/ 398083 h 1104362"/>
                <a:gd name="connsiteX605" fmla="*/ 1830689 w 1851863"/>
                <a:gd name="connsiteY605" fmla="*/ 365075 h 1104362"/>
                <a:gd name="connsiteX606" fmla="*/ 1833708 w 1851863"/>
                <a:gd name="connsiteY606" fmla="*/ 332806 h 1104362"/>
                <a:gd name="connsiteX607" fmla="*/ 1836737 w 1851863"/>
                <a:gd name="connsiteY607" fmla="*/ 301402 h 1104362"/>
                <a:gd name="connsiteX608" fmla="*/ 1839766 w 1851863"/>
                <a:gd name="connsiteY608" fmla="*/ 270988 h 1104362"/>
                <a:gd name="connsiteX609" fmla="*/ 1842786 w 1851863"/>
                <a:gd name="connsiteY609" fmla="*/ 241685 h 1104362"/>
                <a:gd name="connsiteX610" fmla="*/ 1845815 w 1851863"/>
                <a:gd name="connsiteY610" fmla="*/ 213606 h 1104362"/>
                <a:gd name="connsiteX611" fmla="*/ 1848843 w 1851863"/>
                <a:gd name="connsiteY611" fmla="*/ 186862 h 1104362"/>
                <a:gd name="connsiteX612" fmla="*/ 1851863 w 1851863"/>
                <a:gd name="connsiteY612" fmla="*/ 161562 h 1104362"/>
                <a:gd name="connsiteX0" fmla="*/ 0 w 1848843"/>
                <a:gd name="connsiteY0" fmla="*/ 552179 h 1104362"/>
                <a:gd name="connsiteX1" fmla="*/ 3026 w 1848843"/>
                <a:gd name="connsiteY1" fmla="*/ 552179 h 1104362"/>
                <a:gd name="connsiteX2" fmla="*/ 6051 w 1848843"/>
                <a:gd name="connsiteY2" fmla="*/ 552179 h 1104362"/>
                <a:gd name="connsiteX3" fmla="*/ 9077 w 1848843"/>
                <a:gd name="connsiteY3" fmla="*/ 552179 h 1104362"/>
                <a:gd name="connsiteX4" fmla="*/ 12103 w 1848843"/>
                <a:gd name="connsiteY4" fmla="*/ 552179 h 1104362"/>
                <a:gd name="connsiteX5" fmla="*/ 15129 w 1848843"/>
                <a:gd name="connsiteY5" fmla="*/ 552179 h 1104362"/>
                <a:gd name="connsiteX6" fmla="*/ 18156 w 1848843"/>
                <a:gd name="connsiteY6" fmla="*/ 552179 h 1104362"/>
                <a:gd name="connsiteX7" fmla="*/ 21182 w 1848843"/>
                <a:gd name="connsiteY7" fmla="*/ 552179 h 1104362"/>
                <a:gd name="connsiteX8" fmla="*/ 24207 w 1848843"/>
                <a:gd name="connsiteY8" fmla="*/ 552179 h 1104362"/>
                <a:gd name="connsiteX9" fmla="*/ 27233 w 1848843"/>
                <a:gd name="connsiteY9" fmla="*/ 552179 h 1104362"/>
                <a:gd name="connsiteX10" fmla="*/ 30259 w 1848843"/>
                <a:gd name="connsiteY10" fmla="*/ 552179 h 1104362"/>
                <a:gd name="connsiteX11" fmla="*/ 33285 w 1848843"/>
                <a:gd name="connsiteY11" fmla="*/ 552179 h 1104362"/>
                <a:gd name="connsiteX12" fmla="*/ 36311 w 1848843"/>
                <a:gd name="connsiteY12" fmla="*/ 552179 h 1104362"/>
                <a:gd name="connsiteX13" fmla="*/ 39337 w 1848843"/>
                <a:gd name="connsiteY13" fmla="*/ 552179 h 1104362"/>
                <a:gd name="connsiteX14" fmla="*/ 42362 w 1848843"/>
                <a:gd name="connsiteY14" fmla="*/ 552179 h 1104362"/>
                <a:gd name="connsiteX15" fmla="*/ 45389 w 1848843"/>
                <a:gd name="connsiteY15" fmla="*/ 552179 h 1104362"/>
                <a:gd name="connsiteX16" fmla="*/ 48415 w 1848843"/>
                <a:gd name="connsiteY16" fmla="*/ 552179 h 1104362"/>
                <a:gd name="connsiteX17" fmla="*/ 51441 w 1848843"/>
                <a:gd name="connsiteY17" fmla="*/ 552179 h 1104362"/>
                <a:gd name="connsiteX18" fmla="*/ 54467 w 1848843"/>
                <a:gd name="connsiteY18" fmla="*/ 552179 h 1104362"/>
                <a:gd name="connsiteX19" fmla="*/ 57492 w 1848843"/>
                <a:gd name="connsiteY19" fmla="*/ 552179 h 1104362"/>
                <a:gd name="connsiteX20" fmla="*/ 60518 w 1848843"/>
                <a:gd name="connsiteY20" fmla="*/ 552179 h 1104362"/>
                <a:gd name="connsiteX21" fmla="*/ 63544 w 1848843"/>
                <a:gd name="connsiteY21" fmla="*/ 552179 h 1104362"/>
                <a:gd name="connsiteX22" fmla="*/ 66570 w 1848843"/>
                <a:gd name="connsiteY22" fmla="*/ 552179 h 1104362"/>
                <a:gd name="connsiteX23" fmla="*/ 69596 w 1848843"/>
                <a:gd name="connsiteY23" fmla="*/ 552179 h 1104362"/>
                <a:gd name="connsiteX24" fmla="*/ 72622 w 1848843"/>
                <a:gd name="connsiteY24" fmla="*/ 552179 h 1104362"/>
                <a:gd name="connsiteX25" fmla="*/ 75648 w 1848843"/>
                <a:gd name="connsiteY25" fmla="*/ 552179 h 1104362"/>
                <a:gd name="connsiteX26" fmla="*/ 78674 w 1848843"/>
                <a:gd name="connsiteY26" fmla="*/ 552179 h 1104362"/>
                <a:gd name="connsiteX27" fmla="*/ 81700 w 1848843"/>
                <a:gd name="connsiteY27" fmla="*/ 552179 h 1104362"/>
                <a:gd name="connsiteX28" fmla="*/ 84726 w 1848843"/>
                <a:gd name="connsiteY28" fmla="*/ 552179 h 1104362"/>
                <a:gd name="connsiteX29" fmla="*/ 87752 w 1848843"/>
                <a:gd name="connsiteY29" fmla="*/ 552179 h 1104362"/>
                <a:gd name="connsiteX30" fmla="*/ 90778 w 1848843"/>
                <a:gd name="connsiteY30" fmla="*/ 552179 h 1104362"/>
                <a:gd name="connsiteX31" fmla="*/ 93803 w 1848843"/>
                <a:gd name="connsiteY31" fmla="*/ 552179 h 1104362"/>
                <a:gd name="connsiteX32" fmla="*/ 96829 w 1848843"/>
                <a:gd name="connsiteY32" fmla="*/ 552179 h 1104362"/>
                <a:gd name="connsiteX33" fmla="*/ 99855 w 1848843"/>
                <a:gd name="connsiteY33" fmla="*/ 552179 h 1104362"/>
                <a:gd name="connsiteX34" fmla="*/ 102881 w 1848843"/>
                <a:gd name="connsiteY34" fmla="*/ 552179 h 1104362"/>
                <a:gd name="connsiteX35" fmla="*/ 105907 w 1848843"/>
                <a:gd name="connsiteY35" fmla="*/ 552179 h 1104362"/>
                <a:gd name="connsiteX36" fmla="*/ 108933 w 1848843"/>
                <a:gd name="connsiteY36" fmla="*/ 552179 h 1104362"/>
                <a:gd name="connsiteX37" fmla="*/ 111959 w 1848843"/>
                <a:gd name="connsiteY37" fmla="*/ 552179 h 1104362"/>
                <a:gd name="connsiteX38" fmla="*/ 114985 w 1848843"/>
                <a:gd name="connsiteY38" fmla="*/ 552179 h 1104362"/>
                <a:gd name="connsiteX39" fmla="*/ 118011 w 1848843"/>
                <a:gd name="connsiteY39" fmla="*/ 552179 h 1104362"/>
                <a:gd name="connsiteX40" fmla="*/ 121037 w 1848843"/>
                <a:gd name="connsiteY40" fmla="*/ 552179 h 1104362"/>
                <a:gd name="connsiteX41" fmla="*/ 124063 w 1848843"/>
                <a:gd name="connsiteY41" fmla="*/ 552179 h 1104362"/>
                <a:gd name="connsiteX42" fmla="*/ 127088 w 1848843"/>
                <a:gd name="connsiteY42" fmla="*/ 552179 h 1104362"/>
                <a:gd name="connsiteX43" fmla="*/ 130114 w 1848843"/>
                <a:gd name="connsiteY43" fmla="*/ 552179 h 1104362"/>
                <a:gd name="connsiteX44" fmla="*/ 133140 w 1848843"/>
                <a:gd name="connsiteY44" fmla="*/ 552179 h 1104362"/>
                <a:gd name="connsiteX45" fmla="*/ 136167 w 1848843"/>
                <a:gd name="connsiteY45" fmla="*/ 552179 h 1104362"/>
                <a:gd name="connsiteX46" fmla="*/ 139193 w 1848843"/>
                <a:gd name="connsiteY46" fmla="*/ 552179 h 1104362"/>
                <a:gd name="connsiteX47" fmla="*/ 142218 w 1848843"/>
                <a:gd name="connsiteY47" fmla="*/ 552179 h 1104362"/>
                <a:gd name="connsiteX48" fmla="*/ 145244 w 1848843"/>
                <a:gd name="connsiteY48" fmla="*/ 552179 h 1104362"/>
                <a:gd name="connsiteX49" fmla="*/ 148270 w 1848843"/>
                <a:gd name="connsiteY49" fmla="*/ 552179 h 1104362"/>
                <a:gd name="connsiteX50" fmla="*/ 151296 w 1848843"/>
                <a:gd name="connsiteY50" fmla="*/ 552179 h 1104362"/>
                <a:gd name="connsiteX51" fmla="*/ 154322 w 1848843"/>
                <a:gd name="connsiteY51" fmla="*/ 552179 h 1104362"/>
                <a:gd name="connsiteX52" fmla="*/ 157348 w 1848843"/>
                <a:gd name="connsiteY52" fmla="*/ 552179 h 1104362"/>
                <a:gd name="connsiteX53" fmla="*/ 160373 w 1848843"/>
                <a:gd name="connsiteY53" fmla="*/ 552179 h 1104362"/>
                <a:gd name="connsiteX54" fmla="*/ 163399 w 1848843"/>
                <a:gd name="connsiteY54" fmla="*/ 552179 h 1104362"/>
                <a:gd name="connsiteX55" fmla="*/ 166426 w 1848843"/>
                <a:gd name="connsiteY55" fmla="*/ 552179 h 1104362"/>
                <a:gd name="connsiteX56" fmla="*/ 169452 w 1848843"/>
                <a:gd name="connsiteY56" fmla="*/ 552179 h 1104362"/>
                <a:gd name="connsiteX57" fmla="*/ 172478 w 1848843"/>
                <a:gd name="connsiteY57" fmla="*/ 552179 h 1104362"/>
                <a:gd name="connsiteX58" fmla="*/ 175504 w 1848843"/>
                <a:gd name="connsiteY58" fmla="*/ 552179 h 1104362"/>
                <a:gd name="connsiteX59" fmla="*/ 178529 w 1848843"/>
                <a:gd name="connsiteY59" fmla="*/ 552179 h 1104362"/>
                <a:gd name="connsiteX60" fmla="*/ 181555 w 1848843"/>
                <a:gd name="connsiteY60" fmla="*/ 552179 h 1104362"/>
                <a:gd name="connsiteX61" fmla="*/ 184581 w 1848843"/>
                <a:gd name="connsiteY61" fmla="*/ 552179 h 1104362"/>
                <a:gd name="connsiteX62" fmla="*/ 187607 w 1848843"/>
                <a:gd name="connsiteY62" fmla="*/ 552179 h 1104362"/>
                <a:gd name="connsiteX63" fmla="*/ 190633 w 1848843"/>
                <a:gd name="connsiteY63" fmla="*/ 552179 h 1104362"/>
                <a:gd name="connsiteX64" fmla="*/ 193659 w 1848843"/>
                <a:gd name="connsiteY64" fmla="*/ 552179 h 1104362"/>
                <a:gd name="connsiteX65" fmla="*/ 196685 w 1848843"/>
                <a:gd name="connsiteY65" fmla="*/ 552179 h 1104362"/>
                <a:gd name="connsiteX66" fmla="*/ 199711 w 1848843"/>
                <a:gd name="connsiteY66" fmla="*/ 552179 h 1104362"/>
                <a:gd name="connsiteX67" fmla="*/ 202737 w 1848843"/>
                <a:gd name="connsiteY67" fmla="*/ 552179 h 1104362"/>
                <a:gd name="connsiteX68" fmla="*/ 205763 w 1848843"/>
                <a:gd name="connsiteY68" fmla="*/ 552179 h 1104362"/>
                <a:gd name="connsiteX69" fmla="*/ 208789 w 1848843"/>
                <a:gd name="connsiteY69" fmla="*/ 552179 h 1104362"/>
                <a:gd name="connsiteX70" fmla="*/ 211814 w 1848843"/>
                <a:gd name="connsiteY70" fmla="*/ 552179 h 1104362"/>
                <a:gd name="connsiteX71" fmla="*/ 214840 w 1848843"/>
                <a:gd name="connsiteY71" fmla="*/ 552179 h 1104362"/>
                <a:gd name="connsiteX72" fmla="*/ 217866 w 1848843"/>
                <a:gd name="connsiteY72" fmla="*/ 552179 h 1104362"/>
                <a:gd name="connsiteX73" fmla="*/ 220892 w 1848843"/>
                <a:gd name="connsiteY73" fmla="*/ 552179 h 1104362"/>
                <a:gd name="connsiteX74" fmla="*/ 223918 w 1848843"/>
                <a:gd name="connsiteY74" fmla="*/ 552179 h 1104362"/>
                <a:gd name="connsiteX75" fmla="*/ 226945 w 1848843"/>
                <a:gd name="connsiteY75" fmla="*/ 552179 h 1104362"/>
                <a:gd name="connsiteX76" fmla="*/ 229970 w 1848843"/>
                <a:gd name="connsiteY76" fmla="*/ 552179 h 1104362"/>
                <a:gd name="connsiteX77" fmla="*/ 232996 w 1848843"/>
                <a:gd name="connsiteY77" fmla="*/ 552179 h 1104362"/>
                <a:gd name="connsiteX78" fmla="*/ 236022 w 1848843"/>
                <a:gd name="connsiteY78" fmla="*/ 552179 h 1104362"/>
                <a:gd name="connsiteX79" fmla="*/ 239048 w 1848843"/>
                <a:gd name="connsiteY79" fmla="*/ 552179 h 1104362"/>
                <a:gd name="connsiteX80" fmla="*/ 242074 w 1848843"/>
                <a:gd name="connsiteY80" fmla="*/ 552179 h 1104362"/>
                <a:gd name="connsiteX81" fmla="*/ 245099 w 1848843"/>
                <a:gd name="connsiteY81" fmla="*/ 552179 h 1104362"/>
                <a:gd name="connsiteX82" fmla="*/ 248125 w 1848843"/>
                <a:gd name="connsiteY82" fmla="*/ 552179 h 1104362"/>
                <a:gd name="connsiteX83" fmla="*/ 251151 w 1848843"/>
                <a:gd name="connsiteY83" fmla="*/ 552179 h 1104362"/>
                <a:gd name="connsiteX84" fmla="*/ 254177 w 1848843"/>
                <a:gd name="connsiteY84" fmla="*/ 552179 h 1104362"/>
                <a:gd name="connsiteX85" fmla="*/ 257204 w 1848843"/>
                <a:gd name="connsiteY85" fmla="*/ 552179 h 1104362"/>
                <a:gd name="connsiteX86" fmla="*/ 260230 w 1848843"/>
                <a:gd name="connsiteY86" fmla="*/ 552179 h 1104362"/>
                <a:gd name="connsiteX87" fmla="*/ 263255 w 1848843"/>
                <a:gd name="connsiteY87" fmla="*/ 552179 h 1104362"/>
                <a:gd name="connsiteX88" fmla="*/ 266281 w 1848843"/>
                <a:gd name="connsiteY88" fmla="*/ 552179 h 1104362"/>
                <a:gd name="connsiteX89" fmla="*/ 269307 w 1848843"/>
                <a:gd name="connsiteY89" fmla="*/ 552179 h 1104362"/>
                <a:gd name="connsiteX90" fmla="*/ 272333 w 1848843"/>
                <a:gd name="connsiteY90" fmla="*/ 552179 h 1104362"/>
                <a:gd name="connsiteX91" fmla="*/ 275359 w 1848843"/>
                <a:gd name="connsiteY91" fmla="*/ 552179 h 1104362"/>
                <a:gd name="connsiteX92" fmla="*/ 278385 w 1848843"/>
                <a:gd name="connsiteY92" fmla="*/ 552179 h 1104362"/>
                <a:gd name="connsiteX93" fmla="*/ 281410 w 1848843"/>
                <a:gd name="connsiteY93" fmla="*/ 552179 h 1104362"/>
                <a:gd name="connsiteX94" fmla="*/ 284437 w 1848843"/>
                <a:gd name="connsiteY94" fmla="*/ 552179 h 1104362"/>
                <a:gd name="connsiteX95" fmla="*/ 287463 w 1848843"/>
                <a:gd name="connsiteY95" fmla="*/ 552179 h 1104362"/>
                <a:gd name="connsiteX96" fmla="*/ 290489 w 1848843"/>
                <a:gd name="connsiteY96" fmla="*/ 552179 h 1104362"/>
                <a:gd name="connsiteX97" fmla="*/ 293515 w 1848843"/>
                <a:gd name="connsiteY97" fmla="*/ 552179 h 1104362"/>
                <a:gd name="connsiteX98" fmla="*/ 296540 w 1848843"/>
                <a:gd name="connsiteY98" fmla="*/ 552179 h 1104362"/>
                <a:gd name="connsiteX99" fmla="*/ 299566 w 1848843"/>
                <a:gd name="connsiteY99" fmla="*/ 552179 h 1104362"/>
                <a:gd name="connsiteX100" fmla="*/ 302592 w 1848843"/>
                <a:gd name="connsiteY100" fmla="*/ 534826 h 1104362"/>
                <a:gd name="connsiteX101" fmla="*/ 305618 w 1848843"/>
                <a:gd name="connsiteY101" fmla="*/ 500188 h 1104362"/>
                <a:gd name="connsiteX102" fmla="*/ 308644 w 1848843"/>
                <a:gd name="connsiteY102" fmla="*/ 465756 h 1104362"/>
                <a:gd name="connsiteX103" fmla="*/ 311670 w 1848843"/>
                <a:gd name="connsiteY103" fmla="*/ 431665 h 1104362"/>
                <a:gd name="connsiteX104" fmla="*/ 314695 w 1848843"/>
                <a:gd name="connsiteY104" fmla="*/ 398050 h 1104362"/>
                <a:gd name="connsiteX105" fmla="*/ 317722 w 1848843"/>
                <a:gd name="connsiteY105" fmla="*/ 365043 h 1104362"/>
                <a:gd name="connsiteX106" fmla="*/ 320748 w 1848843"/>
                <a:gd name="connsiteY106" fmla="*/ 332774 h 1104362"/>
                <a:gd name="connsiteX107" fmla="*/ 323774 w 1848843"/>
                <a:gd name="connsiteY107" fmla="*/ 301372 h 1104362"/>
                <a:gd name="connsiteX108" fmla="*/ 326800 w 1848843"/>
                <a:gd name="connsiteY108" fmla="*/ 270959 h 1104362"/>
                <a:gd name="connsiteX109" fmla="*/ 329826 w 1848843"/>
                <a:gd name="connsiteY109" fmla="*/ 241656 h 1104362"/>
                <a:gd name="connsiteX110" fmla="*/ 332851 w 1848843"/>
                <a:gd name="connsiteY110" fmla="*/ 213578 h 1104362"/>
                <a:gd name="connsiteX111" fmla="*/ 335877 w 1848843"/>
                <a:gd name="connsiteY111" fmla="*/ 186837 h 1104362"/>
                <a:gd name="connsiteX112" fmla="*/ 338903 w 1848843"/>
                <a:gd name="connsiteY112" fmla="*/ 161537 h 1104362"/>
                <a:gd name="connsiteX113" fmla="*/ 341929 w 1848843"/>
                <a:gd name="connsiteY113" fmla="*/ 137780 h 1104362"/>
                <a:gd name="connsiteX114" fmla="*/ 344955 w 1848843"/>
                <a:gd name="connsiteY114" fmla="*/ 115657 h 1104362"/>
                <a:gd name="connsiteX115" fmla="*/ 347982 w 1848843"/>
                <a:gd name="connsiteY115" fmla="*/ 95258 h 1104362"/>
                <a:gd name="connsiteX116" fmla="*/ 351007 w 1848843"/>
                <a:gd name="connsiteY116" fmla="*/ 76662 h 1104362"/>
                <a:gd name="connsiteX117" fmla="*/ 354033 w 1848843"/>
                <a:gd name="connsiteY117" fmla="*/ 59942 h 1104362"/>
                <a:gd name="connsiteX118" fmla="*/ 357059 w 1848843"/>
                <a:gd name="connsiteY118" fmla="*/ 45165 h 1104362"/>
                <a:gd name="connsiteX119" fmla="*/ 360085 w 1848843"/>
                <a:gd name="connsiteY119" fmla="*/ 32389 h 1104362"/>
                <a:gd name="connsiteX120" fmla="*/ 363111 w 1848843"/>
                <a:gd name="connsiteY120" fmla="*/ 21665 h 1104362"/>
                <a:gd name="connsiteX121" fmla="*/ 366136 w 1848843"/>
                <a:gd name="connsiteY121" fmla="*/ 13033 h 1104362"/>
                <a:gd name="connsiteX122" fmla="*/ 369162 w 1848843"/>
                <a:gd name="connsiteY122" fmla="*/ 6530 h 1104362"/>
                <a:gd name="connsiteX123" fmla="*/ 372188 w 1848843"/>
                <a:gd name="connsiteY123" fmla="*/ 2180 h 1104362"/>
                <a:gd name="connsiteX124" fmla="*/ 375214 w 1848843"/>
                <a:gd name="connsiteY124" fmla="*/ 1 h 1104362"/>
                <a:gd name="connsiteX125" fmla="*/ 378241 w 1848843"/>
                <a:gd name="connsiteY125" fmla="*/ 1 h 1104362"/>
                <a:gd name="connsiteX126" fmla="*/ 381267 w 1848843"/>
                <a:gd name="connsiteY126" fmla="*/ 2180 h 1104362"/>
                <a:gd name="connsiteX127" fmla="*/ 384292 w 1848843"/>
                <a:gd name="connsiteY127" fmla="*/ 6530 h 1104362"/>
                <a:gd name="connsiteX128" fmla="*/ 387318 w 1848843"/>
                <a:gd name="connsiteY128" fmla="*/ 13033 h 1104362"/>
                <a:gd name="connsiteX129" fmla="*/ 390344 w 1848843"/>
                <a:gd name="connsiteY129" fmla="*/ 21665 h 1104362"/>
                <a:gd name="connsiteX130" fmla="*/ 393370 w 1848843"/>
                <a:gd name="connsiteY130" fmla="*/ 32389 h 1104362"/>
                <a:gd name="connsiteX131" fmla="*/ 396396 w 1848843"/>
                <a:gd name="connsiteY131" fmla="*/ 45165 h 1104362"/>
                <a:gd name="connsiteX132" fmla="*/ 399421 w 1848843"/>
                <a:gd name="connsiteY132" fmla="*/ 59942 h 1104362"/>
                <a:gd name="connsiteX133" fmla="*/ 402447 w 1848843"/>
                <a:gd name="connsiteY133" fmla="*/ 76662 h 1104362"/>
                <a:gd name="connsiteX134" fmla="*/ 405474 w 1848843"/>
                <a:gd name="connsiteY134" fmla="*/ 95258 h 1104362"/>
                <a:gd name="connsiteX135" fmla="*/ 408500 w 1848843"/>
                <a:gd name="connsiteY135" fmla="*/ 115657 h 1104362"/>
                <a:gd name="connsiteX136" fmla="*/ 411526 w 1848843"/>
                <a:gd name="connsiteY136" fmla="*/ 137780 h 1104362"/>
                <a:gd name="connsiteX137" fmla="*/ 414552 w 1848843"/>
                <a:gd name="connsiteY137" fmla="*/ 161537 h 1104362"/>
                <a:gd name="connsiteX138" fmla="*/ 417577 w 1848843"/>
                <a:gd name="connsiteY138" fmla="*/ 186837 h 1104362"/>
                <a:gd name="connsiteX139" fmla="*/ 420603 w 1848843"/>
                <a:gd name="connsiteY139" fmla="*/ 213578 h 1104362"/>
                <a:gd name="connsiteX140" fmla="*/ 423629 w 1848843"/>
                <a:gd name="connsiteY140" fmla="*/ 241656 h 1104362"/>
                <a:gd name="connsiteX141" fmla="*/ 426655 w 1848843"/>
                <a:gd name="connsiteY141" fmla="*/ 270959 h 1104362"/>
                <a:gd name="connsiteX142" fmla="*/ 429681 w 1848843"/>
                <a:gd name="connsiteY142" fmla="*/ 301372 h 1104362"/>
                <a:gd name="connsiteX143" fmla="*/ 432707 w 1848843"/>
                <a:gd name="connsiteY143" fmla="*/ 332774 h 1104362"/>
                <a:gd name="connsiteX144" fmla="*/ 435733 w 1848843"/>
                <a:gd name="connsiteY144" fmla="*/ 365043 h 1104362"/>
                <a:gd name="connsiteX145" fmla="*/ 438759 w 1848843"/>
                <a:gd name="connsiteY145" fmla="*/ 398050 h 1104362"/>
                <a:gd name="connsiteX146" fmla="*/ 441785 w 1848843"/>
                <a:gd name="connsiteY146" fmla="*/ 431665 h 1104362"/>
                <a:gd name="connsiteX147" fmla="*/ 444811 w 1848843"/>
                <a:gd name="connsiteY147" fmla="*/ 465756 h 1104362"/>
                <a:gd name="connsiteX148" fmla="*/ 447837 w 1848843"/>
                <a:gd name="connsiteY148" fmla="*/ 500188 h 1104362"/>
                <a:gd name="connsiteX149" fmla="*/ 450863 w 1848843"/>
                <a:gd name="connsiteY149" fmla="*/ 534826 h 1104362"/>
                <a:gd name="connsiteX150" fmla="*/ 453888 w 1848843"/>
                <a:gd name="connsiteY150" fmla="*/ 569531 h 1104362"/>
                <a:gd name="connsiteX151" fmla="*/ 456914 w 1848843"/>
                <a:gd name="connsiteY151" fmla="*/ 604169 h 1104362"/>
                <a:gd name="connsiteX152" fmla="*/ 459940 w 1848843"/>
                <a:gd name="connsiteY152" fmla="*/ 638601 h 1104362"/>
                <a:gd name="connsiteX153" fmla="*/ 462966 w 1848843"/>
                <a:gd name="connsiteY153" fmla="*/ 672692 h 1104362"/>
                <a:gd name="connsiteX154" fmla="*/ 465992 w 1848843"/>
                <a:gd name="connsiteY154" fmla="*/ 706312 h 1104362"/>
                <a:gd name="connsiteX155" fmla="*/ 469018 w 1848843"/>
                <a:gd name="connsiteY155" fmla="*/ 739316 h 1104362"/>
                <a:gd name="connsiteX156" fmla="*/ 472044 w 1848843"/>
                <a:gd name="connsiteY156" fmla="*/ 771587 h 1104362"/>
                <a:gd name="connsiteX157" fmla="*/ 475070 w 1848843"/>
                <a:gd name="connsiteY157" fmla="*/ 802981 h 1104362"/>
                <a:gd name="connsiteX158" fmla="*/ 478096 w 1848843"/>
                <a:gd name="connsiteY158" fmla="*/ 833395 h 1104362"/>
                <a:gd name="connsiteX159" fmla="*/ 481122 w 1848843"/>
                <a:gd name="connsiteY159" fmla="*/ 862703 h 1104362"/>
                <a:gd name="connsiteX160" fmla="*/ 484149 w 1848843"/>
                <a:gd name="connsiteY160" fmla="*/ 890783 h 1104362"/>
                <a:gd name="connsiteX161" fmla="*/ 487178 w 1848843"/>
                <a:gd name="connsiteY161" fmla="*/ 917519 h 1104362"/>
                <a:gd name="connsiteX162" fmla="*/ 490197 w 1848843"/>
                <a:gd name="connsiteY162" fmla="*/ 942818 h 1104362"/>
                <a:gd name="connsiteX163" fmla="*/ 493226 w 1848843"/>
                <a:gd name="connsiteY163" fmla="*/ 966573 h 1104362"/>
                <a:gd name="connsiteX164" fmla="*/ 496255 w 1848843"/>
                <a:gd name="connsiteY164" fmla="*/ 988700 h 1104362"/>
                <a:gd name="connsiteX165" fmla="*/ 499275 w 1848843"/>
                <a:gd name="connsiteY165" fmla="*/ 1009102 h 1104362"/>
                <a:gd name="connsiteX166" fmla="*/ 502304 w 1848843"/>
                <a:gd name="connsiteY166" fmla="*/ 1027695 h 1104362"/>
                <a:gd name="connsiteX167" fmla="*/ 505333 w 1848843"/>
                <a:gd name="connsiteY167" fmla="*/ 1044412 h 1104362"/>
                <a:gd name="connsiteX168" fmla="*/ 508352 w 1848843"/>
                <a:gd name="connsiteY168" fmla="*/ 1059194 h 1104362"/>
                <a:gd name="connsiteX169" fmla="*/ 511381 w 1848843"/>
                <a:gd name="connsiteY169" fmla="*/ 1071967 h 1104362"/>
                <a:gd name="connsiteX170" fmla="*/ 514410 w 1848843"/>
                <a:gd name="connsiteY170" fmla="*/ 1082692 h 1104362"/>
                <a:gd name="connsiteX171" fmla="*/ 517429 w 1848843"/>
                <a:gd name="connsiteY171" fmla="*/ 1091322 h 1104362"/>
                <a:gd name="connsiteX172" fmla="*/ 520458 w 1848843"/>
                <a:gd name="connsiteY172" fmla="*/ 1097828 h 1104362"/>
                <a:gd name="connsiteX173" fmla="*/ 523487 w 1848843"/>
                <a:gd name="connsiteY173" fmla="*/ 1102181 h 1104362"/>
                <a:gd name="connsiteX174" fmla="*/ 526507 w 1848843"/>
                <a:gd name="connsiteY174" fmla="*/ 1104352 h 1104362"/>
                <a:gd name="connsiteX175" fmla="*/ 529536 w 1848843"/>
                <a:gd name="connsiteY175" fmla="*/ 1104352 h 1104362"/>
                <a:gd name="connsiteX176" fmla="*/ 532565 w 1848843"/>
                <a:gd name="connsiteY176" fmla="*/ 1102181 h 1104362"/>
                <a:gd name="connsiteX177" fmla="*/ 535594 w 1848843"/>
                <a:gd name="connsiteY177" fmla="*/ 1097828 h 1104362"/>
                <a:gd name="connsiteX178" fmla="*/ 538613 w 1848843"/>
                <a:gd name="connsiteY178" fmla="*/ 1091322 h 1104362"/>
                <a:gd name="connsiteX179" fmla="*/ 541642 w 1848843"/>
                <a:gd name="connsiteY179" fmla="*/ 1082692 h 1104362"/>
                <a:gd name="connsiteX180" fmla="*/ 544671 w 1848843"/>
                <a:gd name="connsiteY180" fmla="*/ 1071967 h 1104362"/>
                <a:gd name="connsiteX181" fmla="*/ 547690 w 1848843"/>
                <a:gd name="connsiteY181" fmla="*/ 1059194 h 1104362"/>
                <a:gd name="connsiteX182" fmla="*/ 550719 w 1848843"/>
                <a:gd name="connsiteY182" fmla="*/ 1044412 h 1104362"/>
                <a:gd name="connsiteX183" fmla="*/ 553739 w 1848843"/>
                <a:gd name="connsiteY183" fmla="*/ 1027695 h 1104362"/>
                <a:gd name="connsiteX184" fmla="*/ 556768 w 1848843"/>
                <a:gd name="connsiteY184" fmla="*/ 1009102 h 1104362"/>
                <a:gd name="connsiteX185" fmla="*/ 559797 w 1848843"/>
                <a:gd name="connsiteY185" fmla="*/ 988700 h 1104362"/>
                <a:gd name="connsiteX186" fmla="*/ 562826 w 1848843"/>
                <a:gd name="connsiteY186" fmla="*/ 966573 h 1104362"/>
                <a:gd name="connsiteX187" fmla="*/ 565845 w 1848843"/>
                <a:gd name="connsiteY187" fmla="*/ 942818 h 1104362"/>
                <a:gd name="connsiteX188" fmla="*/ 568874 w 1848843"/>
                <a:gd name="connsiteY188" fmla="*/ 917519 h 1104362"/>
                <a:gd name="connsiteX189" fmla="*/ 571903 w 1848843"/>
                <a:gd name="connsiteY189" fmla="*/ 890783 h 1104362"/>
                <a:gd name="connsiteX190" fmla="*/ 574922 w 1848843"/>
                <a:gd name="connsiteY190" fmla="*/ 862703 h 1104362"/>
                <a:gd name="connsiteX191" fmla="*/ 577951 w 1848843"/>
                <a:gd name="connsiteY191" fmla="*/ 833395 h 1104362"/>
                <a:gd name="connsiteX192" fmla="*/ 580980 w 1848843"/>
                <a:gd name="connsiteY192" fmla="*/ 802981 h 1104362"/>
                <a:gd name="connsiteX193" fmla="*/ 584000 w 1848843"/>
                <a:gd name="connsiteY193" fmla="*/ 771587 h 1104362"/>
                <a:gd name="connsiteX194" fmla="*/ 587029 w 1848843"/>
                <a:gd name="connsiteY194" fmla="*/ 739316 h 1104362"/>
                <a:gd name="connsiteX195" fmla="*/ 590058 w 1848843"/>
                <a:gd name="connsiteY195" fmla="*/ 706312 h 1104362"/>
                <a:gd name="connsiteX196" fmla="*/ 593077 w 1848843"/>
                <a:gd name="connsiteY196" fmla="*/ 672692 h 1104362"/>
                <a:gd name="connsiteX197" fmla="*/ 596106 w 1848843"/>
                <a:gd name="connsiteY197" fmla="*/ 638601 h 1104362"/>
                <a:gd name="connsiteX198" fmla="*/ 599135 w 1848843"/>
                <a:gd name="connsiteY198" fmla="*/ 604169 h 1104362"/>
                <a:gd name="connsiteX199" fmla="*/ 602154 w 1848843"/>
                <a:gd name="connsiteY199" fmla="*/ 569531 h 1104362"/>
                <a:gd name="connsiteX200" fmla="*/ 605183 w 1848843"/>
                <a:gd name="connsiteY200" fmla="*/ 534826 h 1104362"/>
                <a:gd name="connsiteX201" fmla="*/ 608212 w 1848843"/>
                <a:gd name="connsiteY201" fmla="*/ 500188 h 1104362"/>
                <a:gd name="connsiteX202" fmla="*/ 611241 w 1848843"/>
                <a:gd name="connsiteY202" fmla="*/ 465756 h 1104362"/>
                <a:gd name="connsiteX203" fmla="*/ 614261 w 1848843"/>
                <a:gd name="connsiteY203" fmla="*/ 431665 h 1104362"/>
                <a:gd name="connsiteX204" fmla="*/ 617290 w 1848843"/>
                <a:gd name="connsiteY204" fmla="*/ 398050 h 1104362"/>
                <a:gd name="connsiteX205" fmla="*/ 620318 w 1848843"/>
                <a:gd name="connsiteY205" fmla="*/ 365043 h 1104362"/>
                <a:gd name="connsiteX206" fmla="*/ 623338 w 1848843"/>
                <a:gd name="connsiteY206" fmla="*/ 332774 h 1104362"/>
                <a:gd name="connsiteX207" fmla="*/ 626367 w 1848843"/>
                <a:gd name="connsiteY207" fmla="*/ 301372 h 1104362"/>
                <a:gd name="connsiteX208" fmla="*/ 629396 w 1848843"/>
                <a:gd name="connsiteY208" fmla="*/ 270959 h 1104362"/>
                <a:gd name="connsiteX209" fmla="*/ 632415 w 1848843"/>
                <a:gd name="connsiteY209" fmla="*/ 241656 h 1104362"/>
                <a:gd name="connsiteX210" fmla="*/ 635444 w 1848843"/>
                <a:gd name="connsiteY210" fmla="*/ 213578 h 1104362"/>
                <a:gd name="connsiteX211" fmla="*/ 638473 w 1848843"/>
                <a:gd name="connsiteY211" fmla="*/ 186837 h 1104362"/>
                <a:gd name="connsiteX212" fmla="*/ 641493 w 1848843"/>
                <a:gd name="connsiteY212" fmla="*/ 161537 h 1104362"/>
                <a:gd name="connsiteX213" fmla="*/ 644522 w 1848843"/>
                <a:gd name="connsiteY213" fmla="*/ 137780 h 1104362"/>
                <a:gd name="connsiteX214" fmla="*/ 647550 w 1848843"/>
                <a:gd name="connsiteY214" fmla="*/ 115657 h 1104362"/>
                <a:gd name="connsiteX215" fmla="*/ 650570 w 1848843"/>
                <a:gd name="connsiteY215" fmla="*/ 95258 h 1104362"/>
                <a:gd name="connsiteX216" fmla="*/ 653599 w 1848843"/>
                <a:gd name="connsiteY216" fmla="*/ 76662 h 1104362"/>
                <a:gd name="connsiteX217" fmla="*/ 656628 w 1848843"/>
                <a:gd name="connsiteY217" fmla="*/ 59942 h 1104362"/>
                <a:gd name="connsiteX218" fmla="*/ 659647 w 1848843"/>
                <a:gd name="connsiteY218" fmla="*/ 45165 h 1104362"/>
                <a:gd name="connsiteX219" fmla="*/ 662676 w 1848843"/>
                <a:gd name="connsiteY219" fmla="*/ 32389 h 1104362"/>
                <a:gd name="connsiteX220" fmla="*/ 665705 w 1848843"/>
                <a:gd name="connsiteY220" fmla="*/ 21665 h 1104362"/>
                <a:gd name="connsiteX221" fmla="*/ 668725 w 1848843"/>
                <a:gd name="connsiteY221" fmla="*/ 13033 h 1104362"/>
                <a:gd name="connsiteX222" fmla="*/ 671754 w 1848843"/>
                <a:gd name="connsiteY222" fmla="*/ 6530 h 1104362"/>
                <a:gd name="connsiteX223" fmla="*/ 674782 w 1848843"/>
                <a:gd name="connsiteY223" fmla="*/ 2180 h 1104362"/>
                <a:gd name="connsiteX224" fmla="*/ 677811 w 1848843"/>
                <a:gd name="connsiteY224" fmla="*/ 1 h 1104362"/>
                <a:gd name="connsiteX225" fmla="*/ 680831 w 1848843"/>
                <a:gd name="connsiteY225" fmla="*/ 1 h 1104362"/>
                <a:gd name="connsiteX226" fmla="*/ 683860 w 1848843"/>
                <a:gd name="connsiteY226" fmla="*/ 2180 h 1104362"/>
                <a:gd name="connsiteX227" fmla="*/ 686889 w 1848843"/>
                <a:gd name="connsiteY227" fmla="*/ 6530 h 1104362"/>
                <a:gd name="connsiteX228" fmla="*/ 689908 w 1848843"/>
                <a:gd name="connsiteY228" fmla="*/ 13033 h 1104362"/>
                <a:gd name="connsiteX229" fmla="*/ 692937 w 1848843"/>
                <a:gd name="connsiteY229" fmla="*/ 21665 h 1104362"/>
                <a:gd name="connsiteX230" fmla="*/ 695966 w 1848843"/>
                <a:gd name="connsiteY230" fmla="*/ 32389 h 1104362"/>
                <a:gd name="connsiteX231" fmla="*/ 698985 w 1848843"/>
                <a:gd name="connsiteY231" fmla="*/ 45165 h 1104362"/>
                <a:gd name="connsiteX232" fmla="*/ 702014 w 1848843"/>
                <a:gd name="connsiteY232" fmla="*/ 59942 h 1104362"/>
                <a:gd name="connsiteX233" fmla="*/ 705043 w 1848843"/>
                <a:gd name="connsiteY233" fmla="*/ 76662 h 1104362"/>
                <a:gd name="connsiteX234" fmla="*/ 708063 w 1848843"/>
                <a:gd name="connsiteY234" fmla="*/ 95258 h 1104362"/>
                <a:gd name="connsiteX235" fmla="*/ 711092 w 1848843"/>
                <a:gd name="connsiteY235" fmla="*/ 115657 h 1104362"/>
                <a:gd name="connsiteX236" fmla="*/ 714121 w 1848843"/>
                <a:gd name="connsiteY236" fmla="*/ 137780 h 1104362"/>
                <a:gd name="connsiteX237" fmla="*/ 717140 w 1848843"/>
                <a:gd name="connsiteY237" fmla="*/ 161537 h 1104362"/>
                <a:gd name="connsiteX238" fmla="*/ 720169 w 1848843"/>
                <a:gd name="connsiteY238" fmla="*/ 186837 h 1104362"/>
                <a:gd name="connsiteX239" fmla="*/ 723198 w 1848843"/>
                <a:gd name="connsiteY239" fmla="*/ 213578 h 1104362"/>
                <a:gd name="connsiteX240" fmla="*/ 726217 w 1848843"/>
                <a:gd name="connsiteY240" fmla="*/ 241656 h 1104362"/>
                <a:gd name="connsiteX241" fmla="*/ 729246 w 1848843"/>
                <a:gd name="connsiteY241" fmla="*/ 270959 h 1104362"/>
                <a:gd name="connsiteX242" fmla="*/ 732275 w 1848843"/>
                <a:gd name="connsiteY242" fmla="*/ 301372 h 1104362"/>
                <a:gd name="connsiteX243" fmla="*/ 735304 w 1848843"/>
                <a:gd name="connsiteY243" fmla="*/ 332774 h 1104362"/>
                <a:gd name="connsiteX244" fmla="*/ 738324 w 1848843"/>
                <a:gd name="connsiteY244" fmla="*/ 365043 h 1104362"/>
                <a:gd name="connsiteX245" fmla="*/ 741353 w 1848843"/>
                <a:gd name="connsiteY245" fmla="*/ 398050 h 1104362"/>
                <a:gd name="connsiteX246" fmla="*/ 744372 w 1848843"/>
                <a:gd name="connsiteY246" fmla="*/ 431665 h 1104362"/>
                <a:gd name="connsiteX247" fmla="*/ 747401 w 1848843"/>
                <a:gd name="connsiteY247" fmla="*/ 465756 h 1104362"/>
                <a:gd name="connsiteX248" fmla="*/ 750430 w 1848843"/>
                <a:gd name="connsiteY248" fmla="*/ 500188 h 1104362"/>
                <a:gd name="connsiteX249" fmla="*/ 753459 w 1848843"/>
                <a:gd name="connsiteY249" fmla="*/ 534826 h 1104362"/>
                <a:gd name="connsiteX250" fmla="*/ 756478 w 1848843"/>
                <a:gd name="connsiteY250" fmla="*/ 569531 h 1104362"/>
                <a:gd name="connsiteX251" fmla="*/ 759507 w 1848843"/>
                <a:gd name="connsiteY251" fmla="*/ 604169 h 1104362"/>
                <a:gd name="connsiteX252" fmla="*/ 762536 w 1848843"/>
                <a:gd name="connsiteY252" fmla="*/ 638601 h 1104362"/>
                <a:gd name="connsiteX253" fmla="*/ 765556 w 1848843"/>
                <a:gd name="connsiteY253" fmla="*/ 672692 h 1104362"/>
                <a:gd name="connsiteX254" fmla="*/ 768585 w 1848843"/>
                <a:gd name="connsiteY254" fmla="*/ 706312 h 1104362"/>
                <a:gd name="connsiteX255" fmla="*/ 771614 w 1848843"/>
                <a:gd name="connsiteY255" fmla="*/ 739316 h 1104362"/>
                <a:gd name="connsiteX256" fmla="*/ 774633 w 1848843"/>
                <a:gd name="connsiteY256" fmla="*/ 771587 h 1104362"/>
                <a:gd name="connsiteX257" fmla="*/ 777662 w 1848843"/>
                <a:gd name="connsiteY257" fmla="*/ 802981 h 1104362"/>
                <a:gd name="connsiteX258" fmla="*/ 780691 w 1848843"/>
                <a:gd name="connsiteY258" fmla="*/ 833366 h 1104362"/>
                <a:gd name="connsiteX259" fmla="*/ 783710 w 1848843"/>
                <a:gd name="connsiteY259" fmla="*/ 862675 h 1104362"/>
                <a:gd name="connsiteX260" fmla="*/ 786739 w 1848843"/>
                <a:gd name="connsiteY260" fmla="*/ 890754 h 1104362"/>
                <a:gd name="connsiteX261" fmla="*/ 789768 w 1848843"/>
                <a:gd name="connsiteY261" fmla="*/ 917491 h 1104362"/>
                <a:gd name="connsiteX262" fmla="*/ 792788 w 1848843"/>
                <a:gd name="connsiteY262" fmla="*/ 942799 h 1104362"/>
                <a:gd name="connsiteX263" fmla="*/ 795817 w 1848843"/>
                <a:gd name="connsiteY263" fmla="*/ 966554 h 1104362"/>
                <a:gd name="connsiteX264" fmla="*/ 798846 w 1848843"/>
                <a:gd name="connsiteY264" fmla="*/ 988681 h 1104362"/>
                <a:gd name="connsiteX265" fmla="*/ 801865 w 1848843"/>
                <a:gd name="connsiteY265" fmla="*/ 1009083 h 1104362"/>
                <a:gd name="connsiteX266" fmla="*/ 804894 w 1848843"/>
                <a:gd name="connsiteY266" fmla="*/ 1027676 h 1104362"/>
                <a:gd name="connsiteX267" fmla="*/ 807923 w 1848843"/>
                <a:gd name="connsiteY267" fmla="*/ 1044402 h 1104362"/>
                <a:gd name="connsiteX268" fmla="*/ 810942 w 1848843"/>
                <a:gd name="connsiteY268" fmla="*/ 1059175 h 1104362"/>
                <a:gd name="connsiteX269" fmla="*/ 813971 w 1848843"/>
                <a:gd name="connsiteY269" fmla="*/ 1071958 h 1104362"/>
                <a:gd name="connsiteX270" fmla="*/ 817000 w 1848843"/>
                <a:gd name="connsiteY270" fmla="*/ 1082683 h 1104362"/>
                <a:gd name="connsiteX271" fmla="*/ 820029 w 1848843"/>
                <a:gd name="connsiteY271" fmla="*/ 1091313 h 1104362"/>
                <a:gd name="connsiteX272" fmla="*/ 823049 w 1848843"/>
                <a:gd name="connsiteY272" fmla="*/ 1097818 h 1104362"/>
                <a:gd name="connsiteX273" fmla="*/ 826078 w 1848843"/>
                <a:gd name="connsiteY273" fmla="*/ 1102171 h 1104362"/>
                <a:gd name="connsiteX274" fmla="*/ 829107 w 1848843"/>
                <a:gd name="connsiteY274" fmla="*/ 1104352 h 1104362"/>
                <a:gd name="connsiteX275" fmla="*/ 832126 w 1848843"/>
                <a:gd name="connsiteY275" fmla="*/ 1104362 h 1104362"/>
                <a:gd name="connsiteX276" fmla="*/ 835155 w 1848843"/>
                <a:gd name="connsiteY276" fmla="*/ 1102181 h 1104362"/>
                <a:gd name="connsiteX277" fmla="*/ 838184 w 1848843"/>
                <a:gd name="connsiteY277" fmla="*/ 1097837 h 1104362"/>
                <a:gd name="connsiteX278" fmla="*/ 841203 w 1848843"/>
                <a:gd name="connsiteY278" fmla="*/ 1091332 h 1104362"/>
                <a:gd name="connsiteX279" fmla="*/ 844232 w 1848843"/>
                <a:gd name="connsiteY279" fmla="*/ 1082702 h 1104362"/>
                <a:gd name="connsiteX280" fmla="*/ 847261 w 1848843"/>
                <a:gd name="connsiteY280" fmla="*/ 1071977 h 1104362"/>
                <a:gd name="connsiteX281" fmla="*/ 850281 w 1848843"/>
                <a:gd name="connsiteY281" fmla="*/ 1059204 h 1104362"/>
                <a:gd name="connsiteX282" fmla="*/ 853310 w 1848843"/>
                <a:gd name="connsiteY282" fmla="*/ 1044431 h 1104362"/>
                <a:gd name="connsiteX283" fmla="*/ 856338 w 1848843"/>
                <a:gd name="connsiteY283" fmla="*/ 1027714 h 1104362"/>
                <a:gd name="connsiteX284" fmla="*/ 859367 w 1848843"/>
                <a:gd name="connsiteY284" fmla="*/ 1009121 h 1104362"/>
                <a:gd name="connsiteX285" fmla="*/ 862387 w 1848843"/>
                <a:gd name="connsiteY285" fmla="*/ 988719 h 1104362"/>
                <a:gd name="connsiteX286" fmla="*/ 865416 w 1848843"/>
                <a:gd name="connsiteY286" fmla="*/ 966602 h 1104362"/>
                <a:gd name="connsiteX287" fmla="*/ 868435 w 1848843"/>
                <a:gd name="connsiteY287" fmla="*/ 942846 h 1104362"/>
                <a:gd name="connsiteX288" fmla="*/ 871464 w 1848843"/>
                <a:gd name="connsiteY288" fmla="*/ 917548 h 1104362"/>
                <a:gd name="connsiteX289" fmla="*/ 874493 w 1848843"/>
                <a:gd name="connsiteY289" fmla="*/ 890802 h 1104362"/>
                <a:gd name="connsiteX290" fmla="*/ 877522 w 1848843"/>
                <a:gd name="connsiteY290" fmla="*/ 862732 h 1104362"/>
                <a:gd name="connsiteX291" fmla="*/ 880541 w 1848843"/>
                <a:gd name="connsiteY291" fmla="*/ 833433 h 1104362"/>
                <a:gd name="connsiteX292" fmla="*/ 883570 w 1848843"/>
                <a:gd name="connsiteY292" fmla="*/ 803019 h 1104362"/>
                <a:gd name="connsiteX293" fmla="*/ 886599 w 1848843"/>
                <a:gd name="connsiteY293" fmla="*/ 771616 h 1104362"/>
                <a:gd name="connsiteX294" fmla="*/ 889619 w 1848843"/>
                <a:gd name="connsiteY294" fmla="*/ 739345 h 1104362"/>
                <a:gd name="connsiteX295" fmla="*/ 892648 w 1848843"/>
                <a:gd name="connsiteY295" fmla="*/ 706341 h 1104362"/>
                <a:gd name="connsiteX296" fmla="*/ 895677 w 1848843"/>
                <a:gd name="connsiteY296" fmla="*/ 672726 h 1104362"/>
                <a:gd name="connsiteX297" fmla="*/ 898696 w 1848843"/>
                <a:gd name="connsiteY297" fmla="*/ 638635 h 1104362"/>
                <a:gd name="connsiteX298" fmla="*/ 901725 w 1848843"/>
                <a:gd name="connsiteY298" fmla="*/ 604203 h 1104362"/>
                <a:gd name="connsiteX299" fmla="*/ 904754 w 1848843"/>
                <a:gd name="connsiteY299" fmla="*/ 569566 h 1104362"/>
                <a:gd name="connsiteX300" fmla="*/ 907773 w 1848843"/>
                <a:gd name="connsiteY300" fmla="*/ 534860 h 1104362"/>
                <a:gd name="connsiteX301" fmla="*/ 910802 w 1848843"/>
                <a:gd name="connsiteY301" fmla="*/ 500223 h 1104362"/>
                <a:gd name="connsiteX302" fmla="*/ 913831 w 1848843"/>
                <a:gd name="connsiteY302" fmla="*/ 465791 h 1104362"/>
                <a:gd name="connsiteX303" fmla="*/ 916851 w 1848843"/>
                <a:gd name="connsiteY303" fmla="*/ 431699 h 1104362"/>
                <a:gd name="connsiteX304" fmla="*/ 919880 w 1848843"/>
                <a:gd name="connsiteY304" fmla="*/ 398083 h 1104362"/>
                <a:gd name="connsiteX305" fmla="*/ 922909 w 1848843"/>
                <a:gd name="connsiteY305" fmla="*/ 365075 h 1104362"/>
                <a:gd name="connsiteX306" fmla="*/ 925938 w 1848843"/>
                <a:gd name="connsiteY306" fmla="*/ 332806 h 1104362"/>
                <a:gd name="connsiteX307" fmla="*/ 928957 w 1848843"/>
                <a:gd name="connsiteY307" fmla="*/ 301402 h 1104362"/>
                <a:gd name="connsiteX308" fmla="*/ 931986 w 1848843"/>
                <a:gd name="connsiteY308" fmla="*/ 270988 h 1104362"/>
                <a:gd name="connsiteX309" fmla="*/ 935015 w 1848843"/>
                <a:gd name="connsiteY309" fmla="*/ 241685 h 1104362"/>
                <a:gd name="connsiteX310" fmla="*/ 938034 w 1848843"/>
                <a:gd name="connsiteY310" fmla="*/ 213606 h 1104362"/>
                <a:gd name="connsiteX311" fmla="*/ 941063 w 1848843"/>
                <a:gd name="connsiteY311" fmla="*/ 186862 h 1104362"/>
                <a:gd name="connsiteX312" fmla="*/ 944092 w 1848843"/>
                <a:gd name="connsiteY312" fmla="*/ 161562 h 1104362"/>
                <a:gd name="connsiteX313" fmla="*/ 947112 w 1848843"/>
                <a:gd name="connsiteY313" fmla="*/ 137803 h 1104362"/>
                <a:gd name="connsiteX314" fmla="*/ 950141 w 1848843"/>
                <a:gd name="connsiteY314" fmla="*/ 115679 h 1104362"/>
                <a:gd name="connsiteX315" fmla="*/ 953170 w 1848843"/>
                <a:gd name="connsiteY315" fmla="*/ 95278 h 1104362"/>
                <a:gd name="connsiteX316" fmla="*/ 956189 w 1848843"/>
                <a:gd name="connsiteY316" fmla="*/ 76679 h 1104362"/>
                <a:gd name="connsiteX317" fmla="*/ 959218 w 1848843"/>
                <a:gd name="connsiteY317" fmla="*/ 59958 h 1104362"/>
                <a:gd name="connsiteX318" fmla="*/ 962247 w 1848843"/>
                <a:gd name="connsiteY318" fmla="*/ 45179 h 1104362"/>
                <a:gd name="connsiteX319" fmla="*/ 965266 w 1848843"/>
                <a:gd name="connsiteY319" fmla="*/ 32401 h 1104362"/>
                <a:gd name="connsiteX320" fmla="*/ 968295 w 1848843"/>
                <a:gd name="connsiteY320" fmla="*/ 21674 h 1104362"/>
                <a:gd name="connsiteX321" fmla="*/ 971324 w 1848843"/>
                <a:gd name="connsiteY321" fmla="*/ 13041 h 1104362"/>
                <a:gd name="connsiteX322" fmla="*/ 974344 w 1848843"/>
                <a:gd name="connsiteY322" fmla="*/ 6535 h 1104362"/>
                <a:gd name="connsiteX323" fmla="*/ 977373 w 1848843"/>
                <a:gd name="connsiteY323" fmla="*/ 2184 h 1104362"/>
                <a:gd name="connsiteX324" fmla="*/ 980402 w 1848843"/>
                <a:gd name="connsiteY324" fmla="*/ 2 h 1104362"/>
                <a:gd name="connsiteX325" fmla="*/ 983421 w 1848843"/>
                <a:gd name="connsiteY325" fmla="*/ 0 h 1104362"/>
                <a:gd name="connsiteX326" fmla="*/ 986450 w 1848843"/>
                <a:gd name="connsiteY326" fmla="*/ 2177 h 1104362"/>
                <a:gd name="connsiteX327" fmla="*/ 989479 w 1848843"/>
                <a:gd name="connsiteY327" fmla="*/ 6525 h 1104362"/>
                <a:gd name="connsiteX328" fmla="*/ 992508 w 1848843"/>
                <a:gd name="connsiteY328" fmla="*/ 13025 h 1104362"/>
                <a:gd name="connsiteX329" fmla="*/ 995527 w 1848843"/>
                <a:gd name="connsiteY329" fmla="*/ 21654 h 1104362"/>
                <a:gd name="connsiteX330" fmla="*/ 998556 w 1848843"/>
                <a:gd name="connsiteY330" fmla="*/ 32377 h 1104362"/>
                <a:gd name="connsiteX331" fmla="*/ 1001585 w 1848843"/>
                <a:gd name="connsiteY331" fmla="*/ 45151 h 1104362"/>
                <a:gd name="connsiteX332" fmla="*/ 1004605 w 1848843"/>
                <a:gd name="connsiteY332" fmla="*/ 59927 h 1104362"/>
                <a:gd name="connsiteX333" fmla="*/ 1007634 w 1848843"/>
                <a:gd name="connsiteY333" fmla="*/ 76644 h 1104362"/>
                <a:gd name="connsiteX334" fmla="*/ 1010662 w 1848843"/>
                <a:gd name="connsiteY334" fmla="*/ 95239 h 1104362"/>
                <a:gd name="connsiteX335" fmla="*/ 1013682 w 1848843"/>
                <a:gd name="connsiteY335" fmla="*/ 115636 h 1104362"/>
                <a:gd name="connsiteX336" fmla="*/ 1016711 w 1848843"/>
                <a:gd name="connsiteY336" fmla="*/ 137756 h 1104362"/>
                <a:gd name="connsiteX337" fmla="*/ 1019740 w 1848843"/>
                <a:gd name="connsiteY337" fmla="*/ 161513 h 1104362"/>
                <a:gd name="connsiteX338" fmla="*/ 1022759 w 1848843"/>
                <a:gd name="connsiteY338" fmla="*/ 186811 h 1104362"/>
                <a:gd name="connsiteX339" fmla="*/ 1025788 w 1848843"/>
                <a:gd name="connsiteY339" fmla="*/ 213551 h 1104362"/>
                <a:gd name="connsiteX340" fmla="*/ 1028817 w 1848843"/>
                <a:gd name="connsiteY340" fmla="*/ 241627 h 1104362"/>
                <a:gd name="connsiteX341" fmla="*/ 1031837 w 1848843"/>
                <a:gd name="connsiteY341" fmla="*/ 270929 h 1104362"/>
                <a:gd name="connsiteX342" fmla="*/ 1034865 w 1848843"/>
                <a:gd name="connsiteY342" fmla="*/ 301341 h 1104362"/>
                <a:gd name="connsiteX343" fmla="*/ 1037895 w 1848843"/>
                <a:gd name="connsiteY343" fmla="*/ 332743 h 1104362"/>
                <a:gd name="connsiteX344" fmla="*/ 1040914 w 1848843"/>
                <a:gd name="connsiteY344" fmla="*/ 365010 h 1104362"/>
                <a:gd name="connsiteX345" fmla="*/ 1043943 w 1848843"/>
                <a:gd name="connsiteY345" fmla="*/ 398016 h 1104362"/>
                <a:gd name="connsiteX346" fmla="*/ 1046972 w 1848843"/>
                <a:gd name="connsiteY346" fmla="*/ 431631 h 1104362"/>
                <a:gd name="connsiteX347" fmla="*/ 1049991 w 1848843"/>
                <a:gd name="connsiteY347" fmla="*/ 465722 h 1104362"/>
                <a:gd name="connsiteX348" fmla="*/ 1053020 w 1848843"/>
                <a:gd name="connsiteY348" fmla="*/ 500154 h 1104362"/>
                <a:gd name="connsiteX349" fmla="*/ 1056049 w 1848843"/>
                <a:gd name="connsiteY349" fmla="*/ 534791 h 1104362"/>
                <a:gd name="connsiteX350" fmla="*/ 1059078 w 1848843"/>
                <a:gd name="connsiteY350" fmla="*/ 569497 h 1104362"/>
                <a:gd name="connsiteX351" fmla="*/ 1062098 w 1848843"/>
                <a:gd name="connsiteY351" fmla="*/ 604134 h 1104362"/>
                <a:gd name="connsiteX352" fmla="*/ 1065126 w 1848843"/>
                <a:gd name="connsiteY352" fmla="*/ 638567 h 1104362"/>
                <a:gd name="connsiteX353" fmla="*/ 1068155 w 1848843"/>
                <a:gd name="connsiteY353" fmla="*/ 672658 h 1104362"/>
                <a:gd name="connsiteX354" fmla="*/ 1071175 w 1848843"/>
                <a:gd name="connsiteY354" fmla="*/ 706274 h 1104362"/>
                <a:gd name="connsiteX355" fmla="*/ 1074204 w 1848843"/>
                <a:gd name="connsiteY355" fmla="*/ 739278 h 1104362"/>
                <a:gd name="connsiteX356" fmla="*/ 1077233 w 1848843"/>
                <a:gd name="connsiteY356" fmla="*/ 771549 h 1104362"/>
                <a:gd name="connsiteX357" fmla="*/ 1080252 w 1848843"/>
                <a:gd name="connsiteY357" fmla="*/ 802953 h 1104362"/>
                <a:gd name="connsiteX358" fmla="*/ 1083281 w 1848843"/>
                <a:gd name="connsiteY358" fmla="*/ 833366 h 1104362"/>
                <a:gd name="connsiteX359" fmla="*/ 1086310 w 1848843"/>
                <a:gd name="connsiteY359" fmla="*/ 862675 h 1104362"/>
                <a:gd name="connsiteX360" fmla="*/ 1089329 w 1848843"/>
                <a:gd name="connsiteY360" fmla="*/ 890754 h 1104362"/>
                <a:gd name="connsiteX361" fmla="*/ 1092359 w 1848843"/>
                <a:gd name="connsiteY361" fmla="*/ 917491 h 1104362"/>
                <a:gd name="connsiteX362" fmla="*/ 1095387 w 1848843"/>
                <a:gd name="connsiteY362" fmla="*/ 942799 h 1104362"/>
                <a:gd name="connsiteX363" fmla="*/ 1098407 w 1848843"/>
                <a:gd name="connsiteY363" fmla="*/ 966554 h 1104362"/>
                <a:gd name="connsiteX364" fmla="*/ 1101436 w 1848843"/>
                <a:gd name="connsiteY364" fmla="*/ 988681 h 1104362"/>
                <a:gd name="connsiteX365" fmla="*/ 1104465 w 1848843"/>
                <a:gd name="connsiteY365" fmla="*/ 1009083 h 1104362"/>
                <a:gd name="connsiteX366" fmla="*/ 1107484 w 1848843"/>
                <a:gd name="connsiteY366" fmla="*/ 1027676 h 1104362"/>
                <a:gd name="connsiteX367" fmla="*/ 1110513 w 1848843"/>
                <a:gd name="connsiteY367" fmla="*/ 1044402 h 1104362"/>
                <a:gd name="connsiteX368" fmla="*/ 1113542 w 1848843"/>
                <a:gd name="connsiteY368" fmla="*/ 1059175 h 1104362"/>
                <a:gd name="connsiteX369" fmla="*/ 1116562 w 1848843"/>
                <a:gd name="connsiteY369" fmla="*/ 1071958 h 1104362"/>
                <a:gd name="connsiteX370" fmla="*/ 1119590 w 1848843"/>
                <a:gd name="connsiteY370" fmla="*/ 1082683 h 1104362"/>
                <a:gd name="connsiteX371" fmla="*/ 1122619 w 1848843"/>
                <a:gd name="connsiteY371" fmla="*/ 1091313 h 1104362"/>
                <a:gd name="connsiteX372" fmla="*/ 1125639 w 1848843"/>
                <a:gd name="connsiteY372" fmla="*/ 1097818 h 1104362"/>
                <a:gd name="connsiteX373" fmla="*/ 1128668 w 1848843"/>
                <a:gd name="connsiteY373" fmla="*/ 1102171 h 1104362"/>
                <a:gd name="connsiteX374" fmla="*/ 1131697 w 1848843"/>
                <a:gd name="connsiteY374" fmla="*/ 1104352 h 1104362"/>
                <a:gd name="connsiteX375" fmla="*/ 1134726 w 1848843"/>
                <a:gd name="connsiteY375" fmla="*/ 1104362 h 1104362"/>
                <a:gd name="connsiteX376" fmla="*/ 1137745 w 1848843"/>
                <a:gd name="connsiteY376" fmla="*/ 1102181 h 1104362"/>
                <a:gd name="connsiteX377" fmla="*/ 1140774 w 1848843"/>
                <a:gd name="connsiteY377" fmla="*/ 1097837 h 1104362"/>
                <a:gd name="connsiteX378" fmla="*/ 1143803 w 1848843"/>
                <a:gd name="connsiteY378" fmla="*/ 1091332 h 1104362"/>
                <a:gd name="connsiteX379" fmla="*/ 1146822 w 1848843"/>
                <a:gd name="connsiteY379" fmla="*/ 1082702 h 1104362"/>
                <a:gd name="connsiteX380" fmla="*/ 1149851 w 1848843"/>
                <a:gd name="connsiteY380" fmla="*/ 1071977 h 1104362"/>
                <a:gd name="connsiteX381" fmla="*/ 1152880 w 1848843"/>
                <a:gd name="connsiteY381" fmla="*/ 1059204 h 1104362"/>
                <a:gd name="connsiteX382" fmla="*/ 1155900 w 1848843"/>
                <a:gd name="connsiteY382" fmla="*/ 1044431 h 1104362"/>
                <a:gd name="connsiteX383" fmla="*/ 1158929 w 1848843"/>
                <a:gd name="connsiteY383" fmla="*/ 1027714 h 1104362"/>
                <a:gd name="connsiteX384" fmla="*/ 1161958 w 1848843"/>
                <a:gd name="connsiteY384" fmla="*/ 1009121 h 1104362"/>
                <a:gd name="connsiteX385" fmla="*/ 1164977 w 1848843"/>
                <a:gd name="connsiteY385" fmla="*/ 988719 h 1104362"/>
                <a:gd name="connsiteX386" fmla="*/ 1168006 w 1848843"/>
                <a:gd name="connsiteY386" fmla="*/ 966602 h 1104362"/>
                <a:gd name="connsiteX387" fmla="*/ 1171035 w 1848843"/>
                <a:gd name="connsiteY387" fmla="*/ 942846 h 1104362"/>
                <a:gd name="connsiteX388" fmla="*/ 1174054 w 1848843"/>
                <a:gd name="connsiteY388" fmla="*/ 917548 h 1104362"/>
                <a:gd name="connsiteX389" fmla="*/ 1177083 w 1848843"/>
                <a:gd name="connsiteY389" fmla="*/ 890802 h 1104362"/>
                <a:gd name="connsiteX390" fmla="*/ 1180112 w 1848843"/>
                <a:gd name="connsiteY390" fmla="*/ 862732 h 1104362"/>
                <a:gd name="connsiteX391" fmla="*/ 1183132 w 1848843"/>
                <a:gd name="connsiteY391" fmla="*/ 833433 h 1104362"/>
                <a:gd name="connsiteX392" fmla="*/ 1186161 w 1848843"/>
                <a:gd name="connsiteY392" fmla="*/ 803019 h 1104362"/>
                <a:gd name="connsiteX393" fmla="*/ 1189190 w 1848843"/>
                <a:gd name="connsiteY393" fmla="*/ 771616 h 1104362"/>
                <a:gd name="connsiteX394" fmla="*/ 1192209 w 1848843"/>
                <a:gd name="connsiteY394" fmla="*/ 739345 h 1104362"/>
                <a:gd name="connsiteX395" fmla="*/ 1195238 w 1848843"/>
                <a:gd name="connsiteY395" fmla="*/ 706341 h 1104362"/>
                <a:gd name="connsiteX396" fmla="*/ 1198267 w 1848843"/>
                <a:gd name="connsiteY396" fmla="*/ 672726 h 1104362"/>
                <a:gd name="connsiteX397" fmla="*/ 1201296 w 1848843"/>
                <a:gd name="connsiteY397" fmla="*/ 638635 h 1104362"/>
                <a:gd name="connsiteX398" fmla="*/ 1204315 w 1848843"/>
                <a:gd name="connsiteY398" fmla="*/ 604203 h 1104362"/>
                <a:gd name="connsiteX399" fmla="*/ 1207344 w 1848843"/>
                <a:gd name="connsiteY399" fmla="*/ 569566 h 1104362"/>
                <a:gd name="connsiteX400" fmla="*/ 1210373 w 1848843"/>
                <a:gd name="connsiteY400" fmla="*/ 534860 h 1104362"/>
                <a:gd name="connsiteX401" fmla="*/ 1213393 w 1848843"/>
                <a:gd name="connsiteY401" fmla="*/ 500223 h 1104362"/>
                <a:gd name="connsiteX402" fmla="*/ 1216422 w 1848843"/>
                <a:gd name="connsiteY402" fmla="*/ 465791 h 1104362"/>
                <a:gd name="connsiteX403" fmla="*/ 1219450 w 1848843"/>
                <a:gd name="connsiteY403" fmla="*/ 431699 h 1104362"/>
                <a:gd name="connsiteX404" fmla="*/ 1222470 w 1848843"/>
                <a:gd name="connsiteY404" fmla="*/ 398083 h 1104362"/>
                <a:gd name="connsiteX405" fmla="*/ 1225499 w 1848843"/>
                <a:gd name="connsiteY405" fmla="*/ 365075 h 1104362"/>
                <a:gd name="connsiteX406" fmla="*/ 1228528 w 1848843"/>
                <a:gd name="connsiteY406" fmla="*/ 332806 h 1104362"/>
                <a:gd name="connsiteX407" fmla="*/ 1231547 w 1848843"/>
                <a:gd name="connsiteY407" fmla="*/ 301402 h 1104362"/>
                <a:gd name="connsiteX408" fmla="*/ 1234576 w 1848843"/>
                <a:gd name="connsiteY408" fmla="*/ 270988 h 1104362"/>
                <a:gd name="connsiteX409" fmla="*/ 1237605 w 1848843"/>
                <a:gd name="connsiteY409" fmla="*/ 241685 h 1104362"/>
                <a:gd name="connsiteX410" fmla="*/ 1240625 w 1848843"/>
                <a:gd name="connsiteY410" fmla="*/ 213606 h 1104362"/>
                <a:gd name="connsiteX411" fmla="*/ 1243654 w 1848843"/>
                <a:gd name="connsiteY411" fmla="*/ 186862 h 1104362"/>
                <a:gd name="connsiteX412" fmla="*/ 1246683 w 1848843"/>
                <a:gd name="connsiteY412" fmla="*/ 161562 h 1104362"/>
                <a:gd name="connsiteX413" fmla="*/ 1249702 w 1848843"/>
                <a:gd name="connsiteY413" fmla="*/ 137803 h 1104362"/>
                <a:gd name="connsiteX414" fmla="*/ 1252731 w 1848843"/>
                <a:gd name="connsiteY414" fmla="*/ 115679 h 1104362"/>
                <a:gd name="connsiteX415" fmla="*/ 1255760 w 1848843"/>
                <a:gd name="connsiteY415" fmla="*/ 95278 h 1104362"/>
                <a:gd name="connsiteX416" fmla="*/ 1258779 w 1848843"/>
                <a:gd name="connsiteY416" fmla="*/ 76679 h 1104362"/>
                <a:gd name="connsiteX417" fmla="*/ 1261808 w 1848843"/>
                <a:gd name="connsiteY417" fmla="*/ 59958 h 1104362"/>
                <a:gd name="connsiteX418" fmla="*/ 1264837 w 1848843"/>
                <a:gd name="connsiteY418" fmla="*/ 45179 h 1104362"/>
                <a:gd name="connsiteX419" fmla="*/ 1267866 w 1848843"/>
                <a:gd name="connsiteY419" fmla="*/ 32401 h 1104362"/>
                <a:gd name="connsiteX420" fmla="*/ 1270886 w 1848843"/>
                <a:gd name="connsiteY420" fmla="*/ 21674 h 1104362"/>
                <a:gd name="connsiteX421" fmla="*/ 1273914 w 1848843"/>
                <a:gd name="connsiteY421" fmla="*/ 13041 h 1104362"/>
                <a:gd name="connsiteX422" fmla="*/ 1276943 w 1848843"/>
                <a:gd name="connsiteY422" fmla="*/ 6535 h 1104362"/>
                <a:gd name="connsiteX423" fmla="*/ 1279963 w 1848843"/>
                <a:gd name="connsiteY423" fmla="*/ 2184 h 1104362"/>
                <a:gd name="connsiteX424" fmla="*/ 1282992 w 1848843"/>
                <a:gd name="connsiteY424" fmla="*/ 2 h 1104362"/>
                <a:gd name="connsiteX425" fmla="*/ 1286021 w 1848843"/>
                <a:gd name="connsiteY425" fmla="*/ 0 h 1104362"/>
                <a:gd name="connsiteX426" fmla="*/ 1289040 w 1848843"/>
                <a:gd name="connsiteY426" fmla="*/ 2177 h 1104362"/>
                <a:gd name="connsiteX427" fmla="*/ 1292069 w 1848843"/>
                <a:gd name="connsiteY427" fmla="*/ 6525 h 1104362"/>
                <a:gd name="connsiteX428" fmla="*/ 1295098 w 1848843"/>
                <a:gd name="connsiteY428" fmla="*/ 13025 h 1104362"/>
                <a:gd name="connsiteX429" fmla="*/ 1298117 w 1848843"/>
                <a:gd name="connsiteY429" fmla="*/ 21654 h 1104362"/>
                <a:gd name="connsiteX430" fmla="*/ 1301147 w 1848843"/>
                <a:gd name="connsiteY430" fmla="*/ 32377 h 1104362"/>
                <a:gd name="connsiteX431" fmla="*/ 1304175 w 1848843"/>
                <a:gd name="connsiteY431" fmla="*/ 45151 h 1104362"/>
                <a:gd name="connsiteX432" fmla="*/ 1307195 w 1848843"/>
                <a:gd name="connsiteY432" fmla="*/ 59927 h 1104362"/>
                <a:gd name="connsiteX433" fmla="*/ 1310224 w 1848843"/>
                <a:gd name="connsiteY433" fmla="*/ 76644 h 1104362"/>
                <a:gd name="connsiteX434" fmla="*/ 1313253 w 1848843"/>
                <a:gd name="connsiteY434" fmla="*/ 95239 h 1104362"/>
                <a:gd name="connsiteX435" fmla="*/ 1316282 w 1848843"/>
                <a:gd name="connsiteY435" fmla="*/ 115636 h 1104362"/>
                <a:gd name="connsiteX436" fmla="*/ 1319301 w 1848843"/>
                <a:gd name="connsiteY436" fmla="*/ 137756 h 1104362"/>
                <a:gd name="connsiteX437" fmla="*/ 1322330 w 1848843"/>
                <a:gd name="connsiteY437" fmla="*/ 161513 h 1104362"/>
                <a:gd name="connsiteX438" fmla="*/ 1325350 w 1848843"/>
                <a:gd name="connsiteY438" fmla="*/ 186811 h 1104362"/>
                <a:gd name="connsiteX439" fmla="*/ 1328378 w 1848843"/>
                <a:gd name="connsiteY439" fmla="*/ 213551 h 1104362"/>
                <a:gd name="connsiteX440" fmla="*/ 1331407 w 1848843"/>
                <a:gd name="connsiteY440" fmla="*/ 241627 h 1104362"/>
                <a:gd name="connsiteX441" fmla="*/ 1334436 w 1848843"/>
                <a:gd name="connsiteY441" fmla="*/ 270929 h 1104362"/>
                <a:gd name="connsiteX442" fmla="*/ 1337456 w 1848843"/>
                <a:gd name="connsiteY442" fmla="*/ 301341 h 1104362"/>
                <a:gd name="connsiteX443" fmla="*/ 1340485 w 1848843"/>
                <a:gd name="connsiteY443" fmla="*/ 332743 h 1104362"/>
                <a:gd name="connsiteX444" fmla="*/ 1343514 w 1848843"/>
                <a:gd name="connsiteY444" fmla="*/ 365010 h 1104362"/>
                <a:gd name="connsiteX445" fmla="*/ 1346533 w 1848843"/>
                <a:gd name="connsiteY445" fmla="*/ 398016 h 1104362"/>
                <a:gd name="connsiteX446" fmla="*/ 1349562 w 1848843"/>
                <a:gd name="connsiteY446" fmla="*/ 431631 h 1104362"/>
                <a:gd name="connsiteX447" fmla="*/ 1352591 w 1848843"/>
                <a:gd name="connsiteY447" fmla="*/ 465722 h 1104362"/>
                <a:gd name="connsiteX448" fmla="*/ 1355610 w 1848843"/>
                <a:gd name="connsiteY448" fmla="*/ 500154 h 1104362"/>
                <a:gd name="connsiteX449" fmla="*/ 1358639 w 1848843"/>
                <a:gd name="connsiteY449" fmla="*/ 534791 h 1104362"/>
                <a:gd name="connsiteX450" fmla="*/ 1361668 w 1848843"/>
                <a:gd name="connsiteY450" fmla="*/ 569497 h 1104362"/>
                <a:gd name="connsiteX451" fmla="*/ 1364688 w 1848843"/>
                <a:gd name="connsiteY451" fmla="*/ 604134 h 1104362"/>
                <a:gd name="connsiteX452" fmla="*/ 1367717 w 1848843"/>
                <a:gd name="connsiteY452" fmla="*/ 638567 h 1104362"/>
                <a:gd name="connsiteX453" fmla="*/ 1370746 w 1848843"/>
                <a:gd name="connsiteY453" fmla="*/ 672658 h 1104362"/>
                <a:gd name="connsiteX454" fmla="*/ 1373775 w 1848843"/>
                <a:gd name="connsiteY454" fmla="*/ 706274 h 1104362"/>
                <a:gd name="connsiteX455" fmla="*/ 1376794 w 1848843"/>
                <a:gd name="connsiteY455" fmla="*/ 739278 h 1104362"/>
                <a:gd name="connsiteX456" fmla="*/ 1379823 w 1848843"/>
                <a:gd name="connsiteY456" fmla="*/ 771549 h 1104362"/>
                <a:gd name="connsiteX457" fmla="*/ 1382852 w 1848843"/>
                <a:gd name="connsiteY457" fmla="*/ 802953 h 1104362"/>
                <a:gd name="connsiteX458" fmla="*/ 1385871 w 1848843"/>
                <a:gd name="connsiteY458" fmla="*/ 833366 h 1104362"/>
                <a:gd name="connsiteX459" fmla="*/ 1388900 w 1848843"/>
                <a:gd name="connsiteY459" fmla="*/ 862675 h 1104362"/>
                <a:gd name="connsiteX460" fmla="*/ 1391929 w 1848843"/>
                <a:gd name="connsiteY460" fmla="*/ 890754 h 1104362"/>
                <a:gd name="connsiteX461" fmla="*/ 1394949 w 1848843"/>
                <a:gd name="connsiteY461" fmla="*/ 917491 h 1104362"/>
                <a:gd name="connsiteX462" fmla="*/ 1397978 w 1848843"/>
                <a:gd name="connsiteY462" fmla="*/ 942799 h 1104362"/>
                <a:gd name="connsiteX463" fmla="*/ 1401007 w 1848843"/>
                <a:gd name="connsiteY463" fmla="*/ 966554 h 1104362"/>
                <a:gd name="connsiteX464" fmla="*/ 1404026 w 1848843"/>
                <a:gd name="connsiteY464" fmla="*/ 988681 h 1104362"/>
                <a:gd name="connsiteX465" fmla="*/ 1407055 w 1848843"/>
                <a:gd name="connsiteY465" fmla="*/ 1009083 h 1104362"/>
                <a:gd name="connsiteX466" fmla="*/ 1410084 w 1848843"/>
                <a:gd name="connsiteY466" fmla="*/ 1027676 h 1104362"/>
                <a:gd name="connsiteX467" fmla="*/ 1413103 w 1848843"/>
                <a:gd name="connsiteY467" fmla="*/ 1044402 h 1104362"/>
                <a:gd name="connsiteX468" fmla="*/ 1416132 w 1848843"/>
                <a:gd name="connsiteY468" fmla="*/ 1059175 h 1104362"/>
                <a:gd name="connsiteX469" fmla="*/ 1419161 w 1848843"/>
                <a:gd name="connsiteY469" fmla="*/ 1071958 h 1104362"/>
                <a:gd name="connsiteX470" fmla="*/ 1422181 w 1848843"/>
                <a:gd name="connsiteY470" fmla="*/ 1082683 h 1104362"/>
                <a:gd name="connsiteX471" fmla="*/ 1425210 w 1848843"/>
                <a:gd name="connsiteY471" fmla="*/ 1091313 h 1104362"/>
                <a:gd name="connsiteX472" fmla="*/ 1428239 w 1848843"/>
                <a:gd name="connsiteY472" fmla="*/ 1097818 h 1104362"/>
                <a:gd name="connsiteX473" fmla="*/ 1431258 w 1848843"/>
                <a:gd name="connsiteY473" fmla="*/ 1102171 h 1104362"/>
                <a:gd name="connsiteX474" fmla="*/ 1434287 w 1848843"/>
                <a:gd name="connsiteY474" fmla="*/ 1104352 h 1104362"/>
                <a:gd name="connsiteX475" fmla="*/ 1437316 w 1848843"/>
                <a:gd name="connsiteY475" fmla="*/ 1104362 h 1104362"/>
                <a:gd name="connsiteX476" fmla="*/ 1440345 w 1848843"/>
                <a:gd name="connsiteY476" fmla="*/ 1102181 h 1104362"/>
                <a:gd name="connsiteX477" fmla="*/ 1443364 w 1848843"/>
                <a:gd name="connsiteY477" fmla="*/ 1097837 h 1104362"/>
                <a:gd name="connsiteX478" fmla="*/ 1446393 w 1848843"/>
                <a:gd name="connsiteY478" fmla="*/ 1091332 h 1104362"/>
                <a:gd name="connsiteX479" fmla="*/ 1449422 w 1848843"/>
                <a:gd name="connsiteY479" fmla="*/ 1082702 h 1104362"/>
                <a:gd name="connsiteX480" fmla="*/ 1452441 w 1848843"/>
                <a:gd name="connsiteY480" fmla="*/ 1071977 h 1104362"/>
                <a:gd name="connsiteX481" fmla="*/ 1455471 w 1848843"/>
                <a:gd name="connsiteY481" fmla="*/ 1059204 h 1104362"/>
                <a:gd name="connsiteX482" fmla="*/ 1458499 w 1848843"/>
                <a:gd name="connsiteY482" fmla="*/ 1044431 h 1104362"/>
                <a:gd name="connsiteX483" fmla="*/ 1461519 w 1848843"/>
                <a:gd name="connsiteY483" fmla="*/ 1027714 h 1104362"/>
                <a:gd name="connsiteX484" fmla="*/ 1464548 w 1848843"/>
                <a:gd name="connsiteY484" fmla="*/ 1009121 h 1104362"/>
                <a:gd name="connsiteX485" fmla="*/ 1467577 w 1848843"/>
                <a:gd name="connsiteY485" fmla="*/ 988719 h 1104362"/>
                <a:gd name="connsiteX486" fmla="*/ 1470596 w 1848843"/>
                <a:gd name="connsiteY486" fmla="*/ 966602 h 1104362"/>
                <a:gd name="connsiteX487" fmla="*/ 1473625 w 1848843"/>
                <a:gd name="connsiteY487" fmla="*/ 942846 h 1104362"/>
                <a:gd name="connsiteX488" fmla="*/ 1476654 w 1848843"/>
                <a:gd name="connsiteY488" fmla="*/ 917548 h 1104362"/>
                <a:gd name="connsiteX489" fmla="*/ 1479674 w 1848843"/>
                <a:gd name="connsiteY489" fmla="*/ 890802 h 1104362"/>
                <a:gd name="connsiteX490" fmla="*/ 1482702 w 1848843"/>
                <a:gd name="connsiteY490" fmla="*/ 862732 h 1104362"/>
                <a:gd name="connsiteX491" fmla="*/ 1485731 w 1848843"/>
                <a:gd name="connsiteY491" fmla="*/ 833433 h 1104362"/>
                <a:gd name="connsiteX492" fmla="*/ 1488751 w 1848843"/>
                <a:gd name="connsiteY492" fmla="*/ 803019 h 1104362"/>
                <a:gd name="connsiteX493" fmla="*/ 1491780 w 1848843"/>
                <a:gd name="connsiteY493" fmla="*/ 771616 h 1104362"/>
                <a:gd name="connsiteX494" fmla="*/ 1494809 w 1848843"/>
                <a:gd name="connsiteY494" fmla="*/ 739345 h 1104362"/>
                <a:gd name="connsiteX495" fmla="*/ 1497828 w 1848843"/>
                <a:gd name="connsiteY495" fmla="*/ 706341 h 1104362"/>
                <a:gd name="connsiteX496" fmla="*/ 1500857 w 1848843"/>
                <a:gd name="connsiteY496" fmla="*/ 672726 h 1104362"/>
                <a:gd name="connsiteX497" fmla="*/ 1503886 w 1848843"/>
                <a:gd name="connsiteY497" fmla="*/ 638635 h 1104362"/>
                <a:gd name="connsiteX498" fmla="*/ 1506905 w 1848843"/>
                <a:gd name="connsiteY498" fmla="*/ 604203 h 1104362"/>
                <a:gd name="connsiteX499" fmla="*/ 1509934 w 1848843"/>
                <a:gd name="connsiteY499" fmla="*/ 569566 h 1104362"/>
                <a:gd name="connsiteX500" fmla="*/ 1512963 w 1848843"/>
                <a:gd name="connsiteY500" fmla="*/ 534860 h 1104362"/>
                <a:gd name="connsiteX501" fmla="*/ 1515992 w 1848843"/>
                <a:gd name="connsiteY501" fmla="*/ 500223 h 1104362"/>
                <a:gd name="connsiteX502" fmla="*/ 1519012 w 1848843"/>
                <a:gd name="connsiteY502" fmla="*/ 465791 h 1104362"/>
                <a:gd name="connsiteX503" fmla="*/ 1522041 w 1848843"/>
                <a:gd name="connsiteY503" fmla="*/ 431699 h 1104362"/>
                <a:gd name="connsiteX504" fmla="*/ 1525070 w 1848843"/>
                <a:gd name="connsiteY504" fmla="*/ 398083 h 1104362"/>
                <a:gd name="connsiteX505" fmla="*/ 1528089 w 1848843"/>
                <a:gd name="connsiteY505" fmla="*/ 365075 h 1104362"/>
                <a:gd name="connsiteX506" fmla="*/ 1531118 w 1848843"/>
                <a:gd name="connsiteY506" fmla="*/ 332806 h 1104362"/>
                <a:gd name="connsiteX507" fmla="*/ 1534147 w 1848843"/>
                <a:gd name="connsiteY507" fmla="*/ 301402 h 1104362"/>
                <a:gd name="connsiteX508" fmla="*/ 1537166 w 1848843"/>
                <a:gd name="connsiteY508" fmla="*/ 270988 h 1104362"/>
                <a:gd name="connsiteX509" fmla="*/ 1540195 w 1848843"/>
                <a:gd name="connsiteY509" fmla="*/ 241685 h 1104362"/>
                <a:gd name="connsiteX510" fmla="*/ 1543224 w 1848843"/>
                <a:gd name="connsiteY510" fmla="*/ 213606 h 1104362"/>
                <a:gd name="connsiteX511" fmla="*/ 1546244 w 1848843"/>
                <a:gd name="connsiteY511" fmla="*/ 186862 h 1104362"/>
                <a:gd name="connsiteX512" fmla="*/ 1549273 w 1848843"/>
                <a:gd name="connsiteY512" fmla="*/ 161562 h 1104362"/>
                <a:gd name="connsiteX513" fmla="*/ 1552302 w 1848843"/>
                <a:gd name="connsiteY513" fmla="*/ 137803 h 1104362"/>
                <a:gd name="connsiteX514" fmla="*/ 1555321 w 1848843"/>
                <a:gd name="connsiteY514" fmla="*/ 115679 h 1104362"/>
                <a:gd name="connsiteX515" fmla="*/ 1558350 w 1848843"/>
                <a:gd name="connsiteY515" fmla="*/ 95278 h 1104362"/>
                <a:gd name="connsiteX516" fmla="*/ 1561379 w 1848843"/>
                <a:gd name="connsiteY516" fmla="*/ 76679 h 1104362"/>
                <a:gd name="connsiteX517" fmla="*/ 1564398 w 1848843"/>
                <a:gd name="connsiteY517" fmla="*/ 59958 h 1104362"/>
                <a:gd name="connsiteX518" fmla="*/ 1567427 w 1848843"/>
                <a:gd name="connsiteY518" fmla="*/ 45179 h 1104362"/>
                <a:gd name="connsiteX519" fmla="*/ 1570456 w 1848843"/>
                <a:gd name="connsiteY519" fmla="*/ 32401 h 1104362"/>
                <a:gd name="connsiteX520" fmla="*/ 1573476 w 1848843"/>
                <a:gd name="connsiteY520" fmla="*/ 21674 h 1104362"/>
                <a:gd name="connsiteX521" fmla="*/ 1576505 w 1848843"/>
                <a:gd name="connsiteY521" fmla="*/ 13041 h 1104362"/>
                <a:gd name="connsiteX522" fmla="*/ 1579534 w 1848843"/>
                <a:gd name="connsiteY522" fmla="*/ 6535 h 1104362"/>
                <a:gd name="connsiteX523" fmla="*/ 1582553 w 1848843"/>
                <a:gd name="connsiteY523" fmla="*/ 2184 h 1104362"/>
                <a:gd name="connsiteX524" fmla="*/ 1585582 w 1848843"/>
                <a:gd name="connsiteY524" fmla="*/ 2 h 1104362"/>
                <a:gd name="connsiteX525" fmla="*/ 1588611 w 1848843"/>
                <a:gd name="connsiteY525" fmla="*/ 0 h 1104362"/>
                <a:gd name="connsiteX526" fmla="*/ 1591640 w 1848843"/>
                <a:gd name="connsiteY526" fmla="*/ 2177 h 1104362"/>
                <a:gd name="connsiteX527" fmla="*/ 1594659 w 1848843"/>
                <a:gd name="connsiteY527" fmla="*/ 6525 h 1104362"/>
                <a:gd name="connsiteX528" fmla="*/ 1597688 w 1848843"/>
                <a:gd name="connsiteY528" fmla="*/ 13025 h 1104362"/>
                <a:gd name="connsiteX529" fmla="*/ 1600717 w 1848843"/>
                <a:gd name="connsiteY529" fmla="*/ 21654 h 1104362"/>
                <a:gd name="connsiteX530" fmla="*/ 1603737 w 1848843"/>
                <a:gd name="connsiteY530" fmla="*/ 32377 h 1104362"/>
                <a:gd name="connsiteX531" fmla="*/ 1606766 w 1848843"/>
                <a:gd name="connsiteY531" fmla="*/ 45151 h 1104362"/>
                <a:gd name="connsiteX532" fmla="*/ 1609795 w 1848843"/>
                <a:gd name="connsiteY532" fmla="*/ 59927 h 1104362"/>
                <a:gd name="connsiteX533" fmla="*/ 1612814 w 1848843"/>
                <a:gd name="connsiteY533" fmla="*/ 76644 h 1104362"/>
                <a:gd name="connsiteX534" fmla="*/ 1615843 w 1848843"/>
                <a:gd name="connsiteY534" fmla="*/ 95239 h 1104362"/>
                <a:gd name="connsiteX535" fmla="*/ 1618872 w 1848843"/>
                <a:gd name="connsiteY535" fmla="*/ 115636 h 1104362"/>
                <a:gd name="connsiteX536" fmla="*/ 1621891 w 1848843"/>
                <a:gd name="connsiteY536" fmla="*/ 137756 h 1104362"/>
                <a:gd name="connsiteX537" fmla="*/ 1624920 w 1848843"/>
                <a:gd name="connsiteY537" fmla="*/ 161513 h 1104362"/>
                <a:gd name="connsiteX538" fmla="*/ 1627949 w 1848843"/>
                <a:gd name="connsiteY538" fmla="*/ 186811 h 1104362"/>
                <a:gd name="connsiteX539" fmla="*/ 1630969 w 1848843"/>
                <a:gd name="connsiteY539" fmla="*/ 213551 h 1104362"/>
                <a:gd name="connsiteX540" fmla="*/ 1633998 w 1848843"/>
                <a:gd name="connsiteY540" fmla="*/ 241627 h 1104362"/>
                <a:gd name="connsiteX541" fmla="*/ 1637027 w 1848843"/>
                <a:gd name="connsiteY541" fmla="*/ 270929 h 1104362"/>
                <a:gd name="connsiteX542" fmla="*/ 1640046 w 1848843"/>
                <a:gd name="connsiteY542" fmla="*/ 301341 h 1104362"/>
                <a:gd name="connsiteX543" fmla="*/ 1643075 w 1848843"/>
                <a:gd name="connsiteY543" fmla="*/ 332743 h 1104362"/>
                <a:gd name="connsiteX544" fmla="*/ 1646104 w 1848843"/>
                <a:gd name="connsiteY544" fmla="*/ 365010 h 1104362"/>
                <a:gd name="connsiteX545" fmla="*/ 1649123 w 1848843"/>
                <a:gd name="connsiteY545" fmla="*/ 398016 h 1104362"/>
                <a:gd name="connsiteX546" fmla="*/ 1652152 w 1848843"/>
                <a:gd name="connsiteY546" fmla="*/ 431631 h 1104362"/>
                <a:gd name="connsiteX547" fmla="*/ 1655181 w 1848843"/>
                <a:gd name="connsiteY547" fmla="*/ 465722 h 1104362"/>
                <a:gd name="connsiteX548" fmla="*/ 1658210 w 1848843"/>
                <a:gd name="connsiteY548" fmla="*/ 500154 h 1104362"/>
                <a:gd name="connsiteX549" fmla="*/ 1661230 w 1848843"/>
                <a:gd name="connsiteY549" fmla="*/ 534791 h 1104362"/>
                <a:gd name="connsiteX550" fmla="*/ 1664259 w 1848843"/>
                <a:gd name="connsiteY550" fmla="*/ 569497 h 1104362"/>
                <a:gd name="connsiteX551" fmla="*/ 1667287 w 1848843"/>
                <a:gd name="connsiteY551" fmla="*/ 604134 h 1104362"/>
                <a:gd name="connsiteX552" fmla="*/ 1670307 w 1848843"/>
                <a:gd name="connsiteY552" fmla="*/ 638567 h 1104362"/>
                <a:gd name="connsiteX553" fmla="*/ 1673336 w 1848843"/>
                <a:gd name="connsiteY553" fmla="*/ 672658 h 1104362"/>
                <a:gd name="connsiteX554" fmla="*/ 1676365 w 1848843"/>
                <a:gd name="connsiteY554" fmla="*/ 706274 h 1104362"/>
                <a:gd name="connsiteX555" fmla="*/ 1679384 w 1848843"/>
                <a:gd name="connsiteY555" fmla="*/ 739278 h 1104362"/>
                <a:gd name="connsiteX556" fmla="*/ 1682413 w 1848843"/>
                <a:gd name="connsiteY556" fmla="*/ 771549 h 1104362"/>
                <a:gd name="connsiteX557" fmla="*/ 1685442 w 1848843"/>
                <a:gd name="connsiteY557" fmla="*/ 802953 h 1104362"/>
                <a:gd name="connsiteX558" fmla="*/ 1688462 w 1848843"/>
                <a:gd name="connsiteY558" fmla="*/ 833366 h 1104362"/>
                <a:gd name="connsiteX559" fmla="*/ 1691490 w 1848843"/>
                <a:gd name="connsiteY559" fmla="*/ 862675 h 1104362"/>
                <a:gd name="connsiteX560" fmla="*/ 1694519 w 1848843"/>
                <a:gd name="connsiteY560" fmla="*/ 890754 h 1104362"/>
                <a:gd name="connsiteX561" fmla="*/ 1697548 w 1848843"/>
                <a:gd name="connsiteY561" fmla="*/ 917491 h 1104362"/>
                <a:gd name="connsiteX562" fmla="*/ 1700568 w 1848843"/>
                <a:gd name="connsiteY562" fmla="*/ 942799 h 1104362"/>
                <a:gd name="connsiteX563" fmla="*/ 1703597 w 1848843"/>
                <a:gd name="connsiteY563" fmla="*/ 966554 h 1104362"/>
                <a:gd name="connsiteX564" fmla="*/ 1706616 w 1848843"/>
                <a:gd name="connsiteY564" fmla="*/ 988681 h 1104362"/>
                <a:gd name="connsiteX565" fmla="*/ 1709645 w 1848843"/>
                <a:gd name="connsiteY565" fmla="*/ 1009083 h 1104362"/>
                <a:gd name="connsiteX566" fmla="*/ 1712674 w 1848843"/>
                <a:gd name="connsiteY566" fmla="*/ 1027676 h 1104362"/>
                <a:gd name="connsiteX567" fmla="*/ 1715703 w 1848843"/>
                <a:gd name="connsiteY567" fmla="*/ 1044402 h 1104362"/>
                <a:gd name="connsiteX568" fmla="*/ 1718722 w 1848843"/>
                <a:gd name="connsiteY568" fmla="*/ 1059175 h 1104362"/>
                <a:gd name="connsiteX569" fmla="*/ 1721751 w 1848843"/>
                <a:gd name="connsiteY569" fmla="*/ 1071958 h 1104362"/>
                <a:gd name="connsiteX570" fmla="*/ 1724780 w 1848843"/>
                <a:gd name="connsiteY570" fmla="*/ 1082683 h 1104362"/>
                <a:gd name="connsiteX571" fmla="*/ 1727800 w 1848843"/>
                <a:gd name="connsiteY571" fmla="*/ 1091313 h 1104362"/>
                <a:gd name="connsiteX572" fmla="*/ 1730829 w 1848843"/>
                <a:gd name="connsiteY572" fmla="*/ 1097818 h 1104362"/>
                <a:gd name="connsiteX573" fmla="*/ 1733858 w 1848843"/>
                <a:gd name="connsiteY573" fmla="*/ 1102171 h 1104362"/>
                <a:gd name="connsiteX574" fmla="*/ 1736877 w 1848843"/>
                <a:gd name="connsiteY574" fmla="*/ 1104352 h 1104362"/>
                <a:gd name="connsiteX575" fmla="*/ 1739906 w 1848843"/>
                <a:gd name="connsiteY575" fmla="*/ 1104362 h 1104362"/>
                <a:gd name="connsiteX576" fmla="*/ 1742935 w 1848843"/>
                <a:gd name="connsiteY576" fmla="*/ 1102181 h 1104362"/>
                <a:gd name="connsiteX577" fmla="*/ 1745954 w 1848843"/>
                <a:gd name="connsiteY577" fmla="*/ 1097837 h 1104362"/>
                <a:gd name="connsiteX578" fmla="*/ 1748983 w 1848843"/>
                <a:gd name="connsiteY578" fmla="*/ 1091332 h 1104362"/>
                <a:gd name="connsiteX579" fmla="*/ 1752012 w 1848843"/>
                <a:gd name="connsiteY579" fmla="*/ 1082702 h 1104362"/>
                <a:gd name="connsiteX580" fmla="*/ 1755032 w 1848843"/>
                <a:gd name="connsiteY580" fmla="*/ 1071977 h 1104362"/>
                <a:gd name="connsiteX581" fmla="*/ 1758061 w 1848843"/>
                <a:gd name="connsiteY581" fmla="*/ 1059204 h 1104362"/>
                <a:gd name="connsiteX582" fmla="*/ 1761090 w 1848843"/>
                <a:gd name="connsiteY582" fmla="*/ 1044431 h 1104362"/>
                <a:gd name="connsiteX583" fmla="*/ 1764119 w 1848843"/>
                <a:gd name="connsiteY583" fmla="*/ 1027714 h 1104362"/>
                <a:gd name="connsiteX584" fmla="*/ 1767138 w 1848843"/>
                <a:gd name="connsiteY584" fmla="*/ 1009121 h 1104362"/>
                <a:gd name="connsiteX585" fmla="*/ 1770167 w 1848843"/>
                <a:gd name="connsiteY585" fmla="*/ 988719 h 1104362"/>
                <a:gd name="connsiteX586" fmla="*/ 1773196 w 1848843"/>
                <a:gd name="connsiteY586" fmla="*/ 966602 h 1104362"/>
                <a:gd name="connsiteX587" fmla="*/ 1776215 w 1848843"/>
                <a:gd name="connsiteY587" fmla="*/ 942846 h 1104362"/>
                <a:gd name="connsiteX588" fmla="*/ 1779244 w 1848843"/>
                <a:gd name="connsiteY588" fmla="*/ 917548 h 1104362"/>
                <a:gd name="connsiteX589" fmla="*/ 1782273 w 1848843"/>
                <a:gd name="connsiteY589" fmla="*/ 890802 h 1104362"/>
                <a:gd name="connsiteX590" fmla="*/ 1785293 w 1848843"/>
                <a:gd name="connsiteY590" fmla="*/ 862732 h 1104362"/>
                <a:gd name="connsiteX591" fmla="*/ 1788322 w 1848843"/>
                <a:gd name="connsiteY591" fmla="*/ 833433 h 1104362"/>
                <a:gd name="connsiteX592" fmla="*/ 1791351 w 1848843"/>
                <a:gd name="connsiteY592" fmla="*/ 803019 h 1104362"/>
                <a:gd name="connsiteX593" fmla="*/ 1794370 w 1848843"/>
                <a:gd name="connsiteY593" fmla="*/ 771616 h 1104362"/>
                <a:gd name="connsiteX594" fmla="*/ 1797399 w 1848843"/>
                <a:gd name="connsiteY594" fmla="*/ 739345 h 1104362"/>
                <a:gd name="connsiteX595" fmla="*/ 1800428 w 1848843"/>
                <a:gd name="connsiteY595" fmla="*/ 706341 h 1104362"/>
                <a:gd name="connsiteX596" fmla="*/ 1803447 w 1848843"/>
                <a:gd name="connsiteY596" fmla="*/ 672726 h 1104362"/>
                <a:gd name="connsiteX597" fmla="*/ 1806476 w 1848843"/>
                <a:gd name="connsiteY597" fmla="*/ 638635 h 1104362"/>
                <a:gd name="connsiteX598" fmla="*/ 1809505 w 1848843"/>
                <a:gd name="connsiteY598" fmla="*/ 604203 h 1104362"/>
                <a:gd name="connsiteX599" fmla="*/ 1812525 w 1848843"/>
                <a:gd name="connsiteY599" fmla="*/ 569566 h 1104362"/>
                <a:gd name="connsiteX600" fmla="*/ 1815554 w 1848843"/>
                <a:gd name="connsiteY600" fmla="*/ 534860 h 1104362"/>
                <a:gd name="connsiteX601" fmla="*/ 1818583 w 1848843"/>
                <a:gd name="connsiteY601" fmla="*/ 500223 h 1104362"/>
                <a:gd name="connsiteX602" fmla="*/ 1821602 w 1848843"/>
                <a:gd name="connsiteY602" fmla="*/ 465791 h 1104362"/>
                <a:gd name="connsiteX603" fmla="*/ 1824631 w 1848843"/>
                <a:gd name="connsiteY603" fmla="*/ 431699 h 1104362"/>
                <a:gd name="connsiteX604" fmla="*/ 1827660 w 1848843"/>
                <a:gd name="connsiteY604" fmla="*/ 398083 h 1104362"/>
                <a:gd name="connsiteX605" fmla="*/ 1830689 w 1848843"/>
                <a:gd name="connsiteY605" fmla="*/ 365075 h 1104362"/>
                <a:gd name="connsiteX606" fmla="*/ 1833708 w 1848843"/>
                <a:gd name="connsiteY606" fmla="*/ 332806 h 1104362"/>
                <a:gd name="connsiteX607" fmla="*/ 1836737 w 1848843"/>
                <a:gd name="connsiteY607" fmla="*/ 301402 h 1104362"/>
                <a:gd name="connsiteX608" fmla="*/ 1839766 w 1848843"/>
                <a:gd name="connsiteY608" fmla="*/ 270988 h 1104362"/>
                <a:gd name="connsiteX609" fmla="*/ 1842786 w 1848843"/>
                <a:gd name="connsiteY609" fmla="*/ 241685 h 1104362"/>
                <a:gd name="connsiteX610" fmla="*/ 1845815 w 1848843"/>
                <a:gd name="connsiteY610" fmla="*/ 213606 h 1104362"/>
                <a:gd name="connsiteX611" fmla="*/ 1848843 w 1848843"/>
                <a:gd name="connsiteY611" fmla="*/ 186862 h 1104362"/>
                <a:gd name="connsiteX0" fmla="*/ 0 w 1845815"/>
                <a:gd name="connsiteY0" fmla="*/ 552179 h 1104362"/>
                <a:gd name="connsiteX1" fmla="*/ 3026 w 1845815"/>
                <a:gd name="connsiteY1" fmla="*/ 552179 h 1104362"/>
                <a:gd name="connsiteX2" fmla="*/ 6051 w 1845815"/>
                <a:gd name="connsiteY2" fmla="*/ 552179 h 1104362"/>
                <a:gd name="connsiteX3" fmla="*/ 9077 w 1845815"/>
                <a:gd name="connsiteY3" fmla="*/ 552179 h 1104362"/>
                <a:gd name="connsiteX4" fmla="*/ 12103 w 1845815"/>
                <a:gd name="connsiteY4" fmla="*/ 552179 h 1104362"/>
                <a:gd name="connsiteX5" fmla="*/ 15129 w 1845815"/>
                <a:gd name="connsiteY5" fmla="*/ 552179 h 1104362"/>
                <a:gd name="connsiteX6" fmla="*/ 18156 w 1845815"/>
                <a:gd name="connsiteY6" fmla="*/ 552179 h 1104362"/>
                <a:gd name="connsiteX7" fmla="*/ 21182 w 1845815"/>
                <a:gd name="connsiteY7" fmla="*/ 552179 h 1104362"/>
                <a:gd name="connsiteX8" fmla="*/ 24207 w 1845815"/>
                <a:gd name="connsiteY8" fmla="*/ 552179 h 1104362"/>
                <a:gd name="connsiteX9" fmla="*/ 27233 w 1845815"/>
                <a:gd name="connsiteY9" fmla="*/ 552179 h 1104362"/>
                <a:gd name="connsiteX10" fmla="*/ 30259 w 1845815"/>
                <a:gd name="connsiteY10" fmla="*/ 552179 h 1104362"/>
                <a:gd name="connsiteX11" fmla="*/ 33285 w 1845815"/>
                <a:gd name="connsiteY11" fmla="*/ 552179 h 1104362"/>
                <a:gd name="connsiteX12" fmla="*/ 36311 w 1845815"/>
                <a:gd name="connsiteY12" fmla="*/ 552179 h 1104362"/>
                <a:gd name="connsiteX13" fmla="*/ 39337 w 1845815"/>
                <a:gd name="connsiteY13" fmla="*/ 552179 h 1104362"/>
                <a:gd name="connsiteX14" fmla="*/ 42362 w 1845815"/>
                <a:gd name="connsiteY14" fmla="*/ 552179 h 1104362"/>
                <a:gd name="connsiteX15" fmla="*/ 45389 w 1845815"/>
                <a:gd name="connsiteY15" fmla="*/ 552179 h 1104362"/>
                <a:gd name="connsiteX16" fmla="*/ 48415 w 1845815"/>
                <a:gd name="connsiteY16" fmla="*/ 552179 h 1104362"/>
                <a:gd name="connsiteX17" fmla="*/ 51441 w 1845815"/>
                <a:gd name="connsiteY17" fmla="*/ 552179 h 1104362"/>
                <a:gd name="connsiteX18" fmla="*/ 54467 w 1845815"/>
                <a:gd name="connsiteY18" fmla="*/ 552179 h 1104362"/>
                <a:gd name="connsiteX19" fmla="*/ 57492 w 1845815"/>
                <a:gd name="connsiteY19" fmla="*/ 552179 h 1104362"/>
                <a:gd name="connsiteX20" fmla="*/ 60518 w 1845815"/>
                <a:gd name="connsiteY20" fmla="*/ 552179 h 1104362"/>
                <a:gd name="connsiteX21" fmla="*/ 63544 w 1845815"/>
                <a:gd name="connsiteY21" fmla="*/ 552179 h 1104362"/>
                <a:gd name="connsiteX22" fmla="*/ 66570 w 1845815"/>
                <a:gd name="connsiteY22" fmla="*/ 552179 h 1104362"/>
                <a:gd name="connsiteX23" fmla="*/ 69596 w 1845815"/>
                <a:gd name="connsiteY23" fmla="*/ 552179 h 1104362"/>
                <a:gd name="connsiteX24" fmla="*/ 72622 w 1845815"/>
                <a:gd name="connsiteY24" fmla="*/ 552179 h 1104362"/>
                <a:gd name="connsiteX25" fmla="*/ 75648 w 1845815"/>
                <a:gd name="connsiteY25" fmla="*/ 552179 h 1104362"/>
                <a:gd name="connsiteX26" fmla="*/ 78674 w 1845815"/>
                <a:gd name="connsiteY26" fmla="*/ 552179 h 1104362"/>
                <a:gd name="connsiteX27" fmla="*/ 81700 w 1845815"/>
                <a:gd name="connsiteY27" fmla="*/ 552179 h 1104362"/>
                <a:gd name="connsiteX28" fmla="*/ 84726 w 1845815"/>
                <a:gd name="connsiteY28" fmla="*/ 552179 h 1104362"/>
                <a:gd name="connsiteX29" fmla="*/ 87752 w 1845815"/>
                <a:gd name="connsiteY29" fmla="*/ 552179 h 1104362"/>
                <a:gd name="connsiteX30" fmla="*/ 90778 w 1845815"/>
                <a:gd name="connsiteY30" fmla="*/ 552179 h 1104362"/>
                <a:gd name="connsiteX31" fmla="*/ 93803 w 1845815"/>
                <a:gd name="connsiteY31" fmla="*/ 552179 h 1104362"/>
                <a:gd name="connsiteX32" fmla="*/ 96829 w 1845815"/>
                <a:gd name="connsiteY32" fmla="*/ 552179 h 1104362"/>
                <a:gd name="connsiteX33" fmla="*/ 99855 w 1845815"/>
                <a:gd name="connsiteY33" fmla="*/ 552179 h 1104362"/>
                <a:gd name="connsiteX34" fmla="*/ 102881 w 1845815"/>
                <a:gd name="connsiteY34" fmla="*/ 552179 h 1104362"/>
                <a:gd name="connsiteX35" fmla="*/ 105907 w 1845815"/>
                <a:gd name="connsiteY35" fmla="*/ 552179 h 1104362"/>
                <a:gd name="connsiteX36" fmla="*/ 108933 w 1845815"/>
                <a:gd name="connsiteY36" fmla="*/ 552179 h 1104362"/>
                <a:gd name="connsiteX37" fmla="*/ 111959 w 1845815"/>
                <a:gd name="connsiteY37" fmla="*/ 552179 h 1104362"/>
                <a:gd name="connsiteX38" fmla="*/ 114985 w 1845815"/>
                <a:gd name="connsiteY38" fmla="*/ 552179 h 1104362"/>
                <a:gd name="connsiteX39" fmla="*/ 118011 w 1845815"/>
                <a:gd name="connsiteY39" fmla="*/ 552179 h 1104362"/>
                <a:gd name="connsiteX40" fmla="*/ 121037 w 1845815"/>
                <a:gd name="connsiteY40" fmla="*/ 552179 h 1104362"/>
                <a:gd name="connsiteX41" fmla="*/ 124063 w 1845815"/>
                <a:gd name="connsiteY41" fmla="*/ 552179 h 1104362"/>
                <a:gd name="connsiteX42" fmla="*/ 127088 w 1845815"/>
                <a:gd name="connsiteY42" fmla="*/ 552179 h 1104362"/>
                <a:gd name="connsiteX43" fmla="*/ 130114 w 1845815"/>
                <a:gd name="connsiteY43" fmla="*/ 552179 h 1104362"/>
                <a:gd name="connsiteX44" fmla="*/ 133140 w 1845815"/>
                <a:gd name="connsiteY44" fmla="*/ 552179 h 1104362"/>
                <a:gd name="connsiteX45" fmla="*/ 136167 w 1845815"/>
                <a:gd name="connsiteY45" fmla="*/ 552179 h 1104362"/>
                <a:gd name="connsiteX46" fmla="*/ 139193 w 1845815"/>
                <a:gd name="connsiteY46" fmla="*/ 552179 h 1104362"/>
                <a:gd name="connsiteX47" fmla="*/ 142218 w 1845815"/>
                <a:gd name="connsiteY47" fmla="*/ 552179 h 1104362"/>
                <a:gd name="connsiteX48" fmla="*/ 145244 w 1845815"/>
                <a:gd name="connsiteY48" fmla="*/ 552179 h 1104362"/>
                <a:gd name="connsiteX49" fmla="*/ 148270 w 1845815"/>
                <a:gd name="connsiteY49" fmla="*/ 552179 h 1104362"/>
                <a:gd name="connsiteX50" fmla="*/ 151296 w 1845815"/>
                <a:gd name="connsiteY50" fmla="*/ 552179 h 1104362"/>
                <a:gd name="connsiteX51" fmla="*/ 154322 w 1845815"/>
                <a:gd name="connsiteY51" fmla="*/ 552179 h 1104362"/>
                <a:gd name="connsiteX52" fmla="*/ 157348 w 1845815"/>
                <a:gd name="connsiteY52" fmla="*/ 552179 h 1104362"/>
                <a:gd name="connsiteX53" fmla="*/ 160373 w 1845815"/>
                <a:gd name="connsiteY53" fmla="*/ 552179 h 1104362"/>
                <a:gd name="connsiteX54" fmla="*/ 163399 w 1845815"/>
                <a:gd name="connsiteY54" fmla="*/ 552179 h 1104362"/>
                <a:gd name="connsiteX55" fmla="*/ 166426 w 1845815"/>
                <a:gd name="connsiteY55" fmla="*/ 552179 h 1104362"/>
                <a:gd name="connsiteX56" fmla="*/ 169452 w 1845815"/>
                <a:gd name="connsiteY56" fmla="*/ 552179 h 1104362"/>
                <a:gd name="connsiteX57" fmla="*/ 172478 w 1845815"/>
                <a:gd name="connsiteY57" fmla="*/ 552179 h 1104362"/>
                <a:gd name="connsiteX58" fmla="*/ 175504 w 1845815"/>
                <a:gd name="connsiteY58" fmla="*/ 552179 h 1104362"/>
                <a:gd name="connsiteX59" fmla="*/ 178529 w 1845815"/>
                <a:gd name="connsiteY59" fmla="*/ 552179 h 1104362"/>
                <a:gd name="connsiteX60" fmla="*/ 181555 w 1845815"/>
                <a:gd name="connsiteY60" fmla="*/ 552179 h 1104362"/>
                <a:gd name="connsiteX61" fmla="*/ 184581 w 1845815"/>
                <a:gd name="connsiteY61" fmla="*/ 552179 h 1104362"/>
                <a:gd name="connsiteX62" fmla="*/ 187607 w 1845815"/>
                <a:gd name="connsiteY62" fmla="*/ 552179 h 1104362"/>
                <a:gd name="connsiteX63" fmla="*/ 190633 w 1845815"/>
                <a:gd name="connsiteY63" fmla="*/ 552179 h 1104362"/>
                <a:gd name="connsiteX64" fmla="*/ 193659 w 1845815"/>
                <a:gd name="connsiteY64" fmla="*/ 552179 h 1104362"/>
                <a:gd name="connsiteX65" fmla="*/ 196685 w 1845815"/>
                <a:gd name="connsiteY65" fmla="*/ 552179 h 1104362"/>
                <a:gd name="connsiteX66" fmla="*/ 199711 w 1845815"/>
                <a:gd name="connsiteY66" fmla="*/ 552179 h 1104362"/>
                <a:gd name="connsiteX67" fmla="*/ 202737 w 1845815"/>
                <a:gd name="connsiteY67" fmla="*/ 552179 h 1104362"/>
                <a:gd name="connsiteX68" fmla="*/ 205763 w 1845815"/>
                <a:gd name="connsiteY68" fmla="*/ 552179 h 1104362"/>
                <a:gd name="connsiteX69" fmla="*/ 208789 w 1845815"/>
                <a:gd name="connsiteY69" fmla="*/ 552179 h 1104362"/>
                <a:gd name="connsiteX70" fmla="*/ 211814 w 1845815"/>
                <a:gd name="connsiteY70" fmla="*/ 552179 h 1104362"/>
                <a:gd name="connsiteX71" fmla="*/ 214840 w 1845815"/>
                <a:gd name="connsiteY71" fmla="*/ 552179 h 1104362"/>
                <a:gd name="connsiteX72" fmla="*/ 217866 w 1845815"/>
                <a:gd name="connsiteY72" fmla="*/ 552179 h 1104362"/>
                <a:gd name="connsiteX73" fmla="*/ 220892 w 1845815"/>
                <a:gd name="connsiteY73" fmla="*/ 552179 h 1104362"/>
                <a:gd name="connsiteX74" fmla="*/ 223918 w 1845815"/>
                <a:gd name="connsiteY74" fmla="*/ 552179 h 1104362"/>
                <a:gd name="connsiteX75" fmla="*/ 226945 w 1845815"/>
                <a:gd name="connsiteY75" fmla="*/ 552179 h 1104362"/>
                <a:gd name="connsiteX76" fmla="*/ 229970 w 1845815"/>
                <a:gd name="connsiteY76" fmla="*/ 552179 h 1104362"/>
                <a:gd name="connsiteX77" fmla="*/ 232996 w 1845815"/>
                <a:gd name="connsiteY77" fmla="*/ 552179 h 1104362"/>
                <a:gd name="connsiteX78" fmla="*/ 236022 w 1845815"/>
                <a:gd name="connsiteY78" fmla="*/ 552179 h 1104362"/>
                <a:gd name="connsiteX79" fmla="*/ 239048 w 1845815"/>
                <a:gd name="connsiteY79" fmla="*/ 552179 h 1104362"/>
                <a:gd name="connsiteX80" fmla="*/ 242074 w 1845815"/>
                <a:gd name="connsiteY80" fmla="*/ 552179 h 1104362"/>
                <a:gd name="connsiteX81" fmla="*/ 245099 w 1845815"/>
                <a:gd name="connsiteY81" fmla="*/ 552179 h 1104362"/>
                <a:gd name="connsiteX82" fmla="*/ 248125 w 1845815"/>
                <a:gd name="connsiteY82" fmla="*/ 552179 h 1104362"/>
                <a:gd name="connsiteX83" fmla="*/ 251151 w 1845815"/>
                <a:gd name="connsiteY83" fmla="*/ 552179 h 1104362"/>
                <a:gd name="connsiteX84" fmla="*/ 254177 w 1845815"/>
                <a:gd name="connsiteY84" fmla="*/ 552179 h 1104362"/>
                <a:gd name="connsiteX85" fmla="*/ 257204 w 1845815"/>
                <a:gd name="connsiteY85" fmla="*/ 552179 h 1104362"/>
                <a:gd name="connsiteX86" fmla="*/ 260230 w 1845815"/>
                <a:gd name="connsiteY86" fmla="*/ 552179 h 1104362"/>
                <a:gd name="connsiteX87" fmla="*/ 263255 w 1845815"/>
                <a:gd name="connsiteY87" fmla="*/ 552179 h 1104362"/>
                <a:gd name="connsiteX88" fmla="*/ 266281 w 1845815"/>
                <a:gd name="connsiteY88" fmla="*/ 552179 h 1104362"/>
                <a:gd name="connsiteX89" fmla="*/ 269307 w 1845815"/>
                <a:gd name="connsiteY89" fmla="*/ 552179 h 1104362"/>
                <a:gd name="connsiteX90" fmla="*/ 272333 w 1845815"/>
                <a:gd name="connsiteY90" fmla="*/ 552179 h 1104362"/>
                <a:gd name="connsiteX91" fmla="*/ 275359 w 1845815"/>
                <a:gd name="connsiteY91" fmla="*/ 552179 h 1104362"/>
                <a:gd name="connsiteX92" fmla="*/ 278385 w 1845815"/>
                <a:gd name="connsiteY92" fmla="*/ 552179 h 1104362"/>
                <a:gd name="connsiteX93" fmla="*/ 281410 w 1845815"/>
                <a:gd name="connsiteY93" fmla="*/ 552179 h 1104362"/>
                <a:gd name="connsiteX94" fmla="*/ 284437 w 1845815"/>
                <a:gd name="connsiteY94" fmla="*/ 552179 h 1104362"/>
                <a:gd name="connsiteX95" fmla="*/ 287463 w 1845815"/>
                <a:gd name="connsiteY95" fmla="*/ 552179 h 1104362"/>
                <a:gd name="connsiteX96" fmla="*/ 290489 w 1845815"/>
                <a:gd name="connsiteY96" fmla="*/ 552179 h 1104362"/>
                <a:gd name="connsiteX97" fmla="*/ 293515 w 1845815"/>
                <a:gd name="connsiteY97" fmla="*/ 552179 h 1104362"/>
                <a:gd name="connsiteX98" fmla="*/ 296540 w 1845815"/>
                <a:gd name="connsiteY98" fmla="*/ 552179 h 1104362"/>
                <a:gd name="connsiteX99" fmla="*/ 299566 w 1845815"/>
                <a:gd name="connsiteY99" fmla="*/ 552179 h 1104362"/>
                <a:gd name="connsiteX100" fmla="*/ 302592 w 1845815"/>
                <a:gd name="connsiteY100" fmla="*/ 534826 h 1104362"/>
                <a:gd name="connsiteX101" fmla="*/ 305618 w 1845815"/>
                <a:gd name="connsiteY101" fmla="*/ 500188 h 1104362"/>
                <a:gd name="connsiteX102" fmla="*/ 308644 w 1845815"/>
                <a:gd name="connsiteY102" fmla="*/ 465756 h 1104362"/>
                <a:gd name="connsiteX103" fmla="*/ 311670 w 1845815"/>
                <a:gd name="connsiteY103" fmla="*/ 431665 h 1104362"/>
                <a:gd name="connsiteX104" fmla="*/ 314695 w 1845815"/>
                <a:gd name="connsiteY104" fmla="*/ 398050 h 1104362"/>
                <a:gd name="connsiteX105" fmla="*/ 317722 w 1845815"/>
                <a:gd name="connsiteY105" fmla="*/ 365043 h 1104362"/>
                <a:gd name="connsiteX106" fmla="*/ 320748 w 1845815"/>
                <a:gd name="connsiteY106" fmla="*/ 332774 h 1104362"/>
                <a:gd name="connsiteX107" fmla="*/ 323774 w 1845815"/>
                <a:gd name="connsiteY107" fmla="*/ 301372 h 1104362"/>
                <a:gd name="connsiteX108" fmla="*/ 326800 w 1845815"/>
                <a:gd name="connsiteY108" fmla="*/ 270959 h 1104362"/>
                <a:gd name="connsiteX109" fmla="*/ 329826 w 1845815"/>
                <a:gd name="connsiteY109" fmla="*/ 241656 h 1104362"/>
                <a:gd name="connsiteX110" fmla="*/ 332851 w 1845815"/>
                <a:gd name="connsiteY110" fmla="*/ 213578 h 1104362"/>
                <a:gd name="connsiteX111" fmla="*/ 335877 w 1845815"/>
                <a:gd name="connsiteY111" fmla="*/ 186837 h 1104362"/>
                <a:gd name="connsiteX112" fmla="*/ 338903 w 1845815"/>
                <a:gd name="connsiteY112" fmla="*/ 161537 h 1104362"/>
                <a:gd name="connsiteX113" fmla="*/ 341929 w 1845815"/>
                <a:gd name="connsiteY113" fmla="*/ 137780 h 1104362"/>
                <a:gd name="connsiteX114" fmla="*/ 344955 w 1845815"/>
                <a:gd name="connsiteY114" fmla="*/ 115657 h 1104362"/>
                <a:gd name="connsiteX115" fmla="*/ 347982 w 1845815"/>
                <a:gd name="connsiteY115" fmla="*/ 95258 h 1104362"/>
                <a:gd name="connsiteX116" fmla="*/ 351007 w 1845815"/>
                <a:gd name="connsiteY116" fmla="*/ 76662 h 1104362"/>
                <a:gd name="connsiteX117" fmla="*/ 354033 w 1845815"/>
                <a:gd name="connsiteY117" fmla="*/ 59942 h 1104362"/>
                <a:gd name="connsiteX118" fmla="*/ 357059 w 1845815"/>
                <a:gd name="connsiteY118" fmla="*/ 45165 h 1104362"/>
                <a:gd name="connsiteX119" fmla="*/ 360085 w 1845815"/>
                <a:gd name="connsiteY119" fmla="*/ 32389 h 1104362"/>
                <a:gd name="connsiteX120" fmla="*/ 363111 w 1845815"/>
                <a:gd name="connsiteY120" fmla="*/ 21665 h 1104362"/>
                <a:gd name="connsiteX121" fmla="*/ 366136 w 1845815"/>
                <a:gd name="connsiteY121" fmla="*/ 13033 h 1104362"/>
                <a:gd name="connsiteX122" fmla="*/ 369162 w 1845815"/>
                <a:gd name="connsiteY122" fmla="*/ 6530 h 1104362"/>
                <a:gd name="connsiteX123" fmla="*/ 372188 w 1845815"/>
                <a:gd name="connsiteY123" fmla="*/ 2180 h 1104362"/>
                <a:gd name="connsiteX124" fmla="*/ 375214 w 1845815"/>
                <a:gd name="connsiteY124" fmla="*/ 1 h 1104362"/>
                <a:gd name="connsiteX125" fmla="*/ 378241 w 1845815"/>
                <a:gd name="connsiteY125" fmla="*/ 1 h 1104362"/>
                <a:gd name="connsiteX126" fmla="*/ 381267 w 1845815"/>
                <a:gd name="connsiteY126" fmla="*/ 2180 h 1104362"/>
                <a:gd name="connsiteX127" fmla="*/ 384292 w 1845815"/>
                <a:gd name="connsiteY127" fmla="*/ 6530 h 1104362"/>
                <a:gd name="connsiteX128" fmla="*/ 387318 w 1845815"/>
                <a:gd name="connsiteY128" fmla="*/ 13033 h 1104362"/>
                <a:gd name="connsiteX129" fmla="*/ 390344 w 1845815"/>
                <a:gd name="connsiteY129" fmla="*/ 21665 h 1104362"/>
                <a:gd name="connsiteX130" fmla="*/ 393370 w 1845815"/>
                <a:gd name="connsiteY130" fmla="*/ 32389 h 1104362"/>
                <a:gd name="connsiteX131" fmla="*/ 396396 w 1845815"/>
                <a:gd name="connsiteY131" fmla="*/ 45165 h 1104362"/>
                <a:gd name="connsiteX132" fmla="*/ 399421 w 1845815"/>
                <a:gd name="connsiteY132" fmla="*/ 59942 h 1104362"/>
                <a:gd name="connsiteX133" fmla="*/ 402447 w 1845815"/>
                <a:gd name="connsiteY133" fmla="*/ 76662 h 1104362"/>
                <a:gd name="connsiteX134" fmla="*/ 405474 w 1845815"/>
                <a:gd name="connsiteY134" fmla="*/ 95258 h 1104362"/>
                <a:gd name="connsiteX135" fmla="*/ 408500 w 1845815"/>
                <a:gd name="connsiteY135" fmla="*/ 115657 h 1104362"/>
                <a:gd name="connsiteX136" fmla="*/ 411526 w 1845815"/>
                <a:gd name="connsiteY136" fmla="*/ 137780 h 1104362"/>
                <a:gd name="connsiteX137" fmla="*/ 414552 w 1845815"/>
                <a:gd name="connsiteY137" fmla="*/ 161537 h 1104362"/>
                <a:gd name="connsiteX138" fmla="*/ 417577 w 1845815"/>
                <a:gd name="connsiteY138" fmla="*/ 186837 h 1104362"/>
                <a:gd name="connsiteX139" fmla="*/ 420603 w 1845815"/>
                <a:gd name="connsiteY139" fmla="*/ 213578 h 1104362"/>
                <a:gd name="connsiteX140" fmla="*/ 423629 w 1845815"/>
                <a:gd name="connsiteY140" fmla="*/ 241656 h 1104362"/>
                <a:gd name="connsiteX141" fmla="*/ 426655 w 1845815"/>
                <a:gd name="connsiteY141" fmla="*/ 270959 h 1104362"/>
                <a:gd name="connsiteX142" fmla="*/ 429681 w 1845815"/>
                <a:gd name="connsiteY142" fmla="*/ 301372 h 1104362"/>
                <a:gd name="connsiteX143" fmla="*/ 432707 w 1845815"/>
                <a:gd name="connsiteY143" fmla="*/ 332774 h 1104362"/>
                <a:gd name="connsiteX144" fmla="*/ 435733 w 1845815"/>
                <a:gd name="connsiteY144" fmla="*/ 365043 h 1104362"/>
                <a:gd name="connsiteX145" fmla="*/ 438759 w 1845815"/>
                <a:gd name="connsiteY145" fmla="*/ 398050 h 1104362"/>
                <a:gd name="connsiteX146" fmla="*/ 441785 w 1845815"/>
                <a:gd name="connsiteY146" fmla="*/ 431665 h 1104362"/>
                <a:gd name="connsiteX147" fmla="*/ 444811 w 1845815"/>
                <a:gd name="connsiteY147" fmla="*/ 465756 h 1104362"/>
                <a:gd name="connsiteX148" fmla="*/ 447837 w 1845815"/>
                <a:gd name="connsiteY148" fmla="*/ 500188 h 1104362"/>
                <a:gd name="connsiteX149" fmla="*/ 450863 w 1845815"/>
                <a:gd name="connsiteY149" fmla="*/ 534826 h 1104362"/>
                <a:gd name="connsiteX150" fmla="*/ 453888 w 1845815"/>
                <a:gd name="connsiteY150" fmla="*/ 569531 h 1104362"/>
                <a:gd name="connsiteX151" fmla="*/ 456914 w 1845815"/>
                <a:gd name="connsiteY151" fmla="*/ 604169 h 1104362"/>
                <a:gd name="connsiteX152" fmla="*/ 459940 w 1845815"/>
                <a:gd name="connsiteY152" fmla="*/ 638601 h 1104362"/>
                <a:gd name="connsiteX153" fmla="*/ 462966 w 1845815"/>
                <a:gd name="connsiteY153" fmla="*/ 672692 h 1104362"/>
                <a:gd name="connsiteX154" fmla="*/ 465992 w 1845815"/>
                <a:gd name="connsiteY154" fmla="*/ 706312 h 1104362"/>
                <a:gd name="connsiteX155" fmla="*/ 469018 w 1845815"/>
                <a:gd name="connsiteY155" fmla="*/ 739316 h 1104362"/>
                <a:gd name="connsiteX156" fmla="*/ 472044 w 1845815"/>
                <a:gd name="connsiteY156" fmla="*/ 771587 h 1104362"/>
                <a:gd name="connsiteX157" fmla="*/ 475070 w 1845815"/>
                <a:gd name="connsiteY157" fmla="*/ 802981 h 1104362"/>
                <a:gd name="connsiteX158" fmla="*/ 478096 w 1845815"/>
                <a:gd name="connsiteY158" fmla="*/ 833395 h 1104362"/>
                <a:gd name="connsiteX159" fmla="*/ 481122 w 1845815"/>
                <a:gd name="connsiteY159" fmla="*/ 862703 h 1104362"/>
                <a:gd name="connsiteX160" fmla="*/ 484149 w 1845815"/>
                <a:gd name="connsiteY160" fmla="*/ 890783 h 1104362"/>
                <a:gd name="connsiteX161" fmla="*/ 487178 w 1845815"/>
                <a:gd name="connsiteY161" fmla="*/ 917519 h 1104362"/>
                <a:gd name="connsiteX162" fmla="*/ 490197 w 1845815"/>
                <a:gd name="connsiteY162" fmla="*/ 942818 h 1104362"/>
                <a:gd name="connsiteX163" fmla="*/ 493226 w 1845815"/>
                <a:gd name="connsiteY163" fmla="*/ 966573 h 1104362"/>
                <a:gd name="connsiteX164" fmla="*/ 496255 w 1845815"/>
                <a:gd name="connsiteY164" fmla="*/ 988700 h 1104362"/>
                <a:gd name="connsiteX165" fmla="*/ 499275 w 1845815"/>
                <a:gd name="connsiteY165" fmla="*/ 1009102 h 1104362"/>
                <a:gd name="connsiteX166" fmla="*/ 502304 w 1845815"/>
                <a:gd name="connsiteY166" fmla="*/ 1027695 h 1104362"/>
                <a:gd name="connsiteX167" fmla="*/ 505333 w 1845815"/>
                <a:gd name="connsiteY167" fmla="*/ 1044412 h 1104362"/>
                <a:gd name="connsiteX168" fmla="*/ 508352 w 1845815"/>
                <a:gd name="connsiteY168" fmla="*/ 1059194 h 1104362"/>
                <a:gd name="connsiteX169" fmla="*/ 511381 w 1845815"/>
                <a:gd name="connsiteY169" fmla="*/ 1071967 h 1104362"/>
                <a:gd name="connsiteX170" fmla="*/ 514410 w 1845815"/>
                <a:gd name="connsiteY170" fmla="*/ 1082692 h 1104362"/>
                <a:gd name="connsiteX171" fmla="*/ 517429 w 1845815"/>
                <a:gd name="connsiteY171" fmla="*/ 1091322 h 1104362"/>
                <a:gd name="connsiteX172" fmla="*/ 520458 w 1845815"/>
                <a:gd name="connsiteY172" fmla="*/ 1097828 h 1104362"/>
                <a:gd name="connsiteX173" fmla="*/ 523487 w 1845815"/>
                <a:gd name="connsiteY173" fmla="*/ 1102181 h 1104362"/>
                <a:gd name="connsiteX174" fmla="*/ 526507 w 1845815"/>
                <a:gd name="connsiteY174" fmla="*/ 1104352 h 1104362"/>
                <a:gd name="connsiteX175" fmla="*/ 529536 w 1845815"/>
                <a:gd name="connsiteY175" fmla="*/ 1104352 h 1104362"/>
                <a:gd name="connsiteX176" fmla="*/ 532565 w 1845815"/>
                <a:gd name="connsiteY176" fmla="*/ 1102181 h 1104362"/>
                <a:gd name="connsiteX177" fmla="*/ 535594 w 1845815"/>
                <a:gd name="connsiteY177" fmla="*/ 1097828 h 1104362"/>
                <a:gd name="connsiteX178" fmla="*/ 538613 w 1845815"/>
                <a:gd name="connsiteY178" fmla="*/ 1091322 h 1104362"/>
                <a:gd name="connsiteX179" fmla="*/ 541642 w 1845815"/>
                <a:gd name="connsiteY179" fmla="*/ 1082692 h 1104362"/>
                <a:gd name="connsiteX180" fmla="*/ 544671 w 1845815"/>
                <a:gd name="connsiteY180" fmla="*/ 1071967 h 1104362"/>
                <a:gd name="connsiteX181" fmla="*/ 547690 w 1845815"/>
                <a:gd name="connsiteY181" fmla="*/ 1059194 h 1104362"/>
                <a:gd name="connsiteX182" fmla="*/ 550719 w 1845815"/>
                <a:gd name="connsiteY182" fmla="*/ 1044412 h 1104362"/>
                <a:gd name="connsiteX183" fmla="*/ 553739 w 1845815"/>
                <a:gd name="connsiteY183" fmla="*/ 1027695 h 1104362"/>
                <a:gd name="connsiteX184" fmla="*/ 556768 w 1845815"/>
                <a:gd name="connsiteY184" fmla="*/ 1009102 h 1104362"/>
                <a:gd name="connsiteX185" fmla="*/ 559797 w 1845815"/>
                <a:gd name="connsiteY185" fmla="*/ 988700 h 1104362"/>
                <a:gd name="connsiteX186" fmla="*/ 562826 w 1845815"/>
                <a:gd name="connsiteY186" fmla="*/ 966573 h 1104362"/>
                <a:gd name="connsiteX187" fmla="*/ 565845 w 1845815"/>
                <a:gd name="connsiteY187" fmla="*/ 942818 h 1104362"/>
                <a:gd name="connsiteX188" fmla="*/ 568874 w 1845815"/>
                <a:gd name="connsiteY188" fmla="*/ 917519 h 1104362"/>
                <a:gd name="connsiteX189" fmla="*/ 571903 w 1845815"/>
                <a:gd name="connsiteY189" fmla="*/ 890783 h 1104362"/>
                <a:gd name="connsiteX190" fmla="*/ 574922 w 1845815"/>
                <a:gd name="connsiteY190" fmla="*/ 862703 h 1104362"/>
                <a:gd name="connsiteX191" fmla="*/ 577951 w 1845815"/>
                <a:gd name="connsiteY191" fmla="*/ 833395 h 1104362"/>
                <a:gd name="connsiteX192" fmla="*/ 580980 w 1845815"/>
                <a:gd name="connsiteY192" fmla="*/ 802981 h 1104362"/>
                <a:gd name="connsiteX193" fmla="*/ 584000 w 1845815"/>
                <a:gd name="connsiteY193" fmla="*/ 771587 h 1104362"/>
                <a:gd name="connsiteX194" fmla="*/ 587029 w 1845815"/>
                <a:gd name="connsiteY194" fmla="*/ 739316 h 1104362"/>
                <a:gd name="connsiteX195" fmla="*/ 590058 w 1845815"/>
                <a:gd name="connsiteY195" fmla="*/ 706312 h 1104362"/>
                <a:gd name="connsiteX196" fmla="*/ 593077 w 1845815"/>
                <a:gd name="connsiteY196" fmla="*/ 672692 h 1104362"/>
                <a:gd name="connsiteX197" fmla="*/ 596106 w 1845815"/>
                <a:gd name="connsiteY197" fmla="*/ 638601 h 1104362"/>
                <a:gd name="connsiteX198" fmla="*/ 599135 w 1845815"/>
                <a:gd name="connsiteY198" fmla="*/ 604169 h 1104362"/>
                <a:gd name="connsiteX199" fmla="*/ 602154 w 1845815"/>
                <a:gd name="connsiteY199" fmla="*/ 569531 h 1104362"/>
                <a:gd name="connsiteX200" fmla="*/ 605183 w 1845815"/>
                <a:gd name="connsiteY200" fmla="*/ 534826 h 1104362"/>
                <a:gd name="connsiteX201" fmla="*/ 608212 w 1845815"/>
                <a:gd name="connsiteY201" fmla="*/ 500188 h 1104362"/>
                <a:gd name="connsiteX202" fmla="*/ 611241 w 1845815"/>
                <a:gd name="connsiteY202" fmla="*/ 465756 h 1104362"/>
                <a:gd name="connsiteX203" fmla="*/ 614261 w 1845815"/>
                <a:gd name="connsiteY203" fmla="*/ 431665 h 1104362"/>
                <a:gd name="connsiteX204" fmla="*/ 617290 w 1845815"/>
                <a:gd name="connsiteY204" fmla="*/ 398050 h 1104362"/>
                <a:gd name="connsiteX205" fmla="*/ 620318 w 1845815"/>
                <a:gd name="connsiteY205" fmla="*/ 365043 h 1104362"/>
                <a:gd name="connsiteX206" fmla="*/ 623338 w 1845815"/>
                <a:gd name="connsiteY206" fmla="*/ 332774 h 1104362"/>
                <a:gd name="connsiteX207" fmla="*/ 626367 w 1845815"/>
                <a:gd name="connsiteY207" fmla="*/ 301372 h 1104362"/>
                <a:gd name="connsiteX208" fmla="*/ 629396 w 1845815"/>
                <a:gd name="connsiteY208" fmla="*/ 270959 h 1104362"/>
                <a:gd name="connsiteX209" fmla="*/ 632415 w 1845815"/>
                <a:gd name="connsiteY209" fmla="*/ 241656 h 1104362"/>
                <a:gd name="connsiteX210" fmla="*/ 635444 w 1845815"/>
                <a:gd name="connsiteY210" fmla="*/ 213578 h 1104362"/>
                <a:gd name="connsiteX211" fmla="*/ 638473 w 1845815"/>
                <a:gd name="connsiteY211" fmla="*/ 186837 h 1104362"/>
                <a:gd name="connsiteX212" fmla="*/ 641493 w 1845815"/>
                <a:gd name="connsiteY212" fmla="*/ 161537 h 1104362"/>
                <a:gd name="connsiteX213" fmla="*/ 644522 w 1845815"/>
                <a:gd name="connsiteY213" fmla="*/ 137780 h 1104362"/>
                <a:gd name="connsiteX214" fmla="*/ 647550 w 1845815"/>
                <a:gd name="connsiteY214" fmla="*/ 115657 h 1104362"/>
                <a:gd name="connsiteX215" fmla="*/ 650570 w 1845815"/>
                <a:gd name="connsiteY215" fmla="*/ 95258 h 1104362"/>
                <a:gd name="connsiteX216" fmla="*/ 653599 w 1845815"/>
                <a:gd name="connsiteY216" fmla="*/ 76662 h 1104362"/>
                <a:gd name="connsiteX217" fmla="*/ 656628 w 1845815"/>
                <a:gd name="connsiteY217" fmla="*/ 59942 h 1104362"/>
                <a:gd name="connsiteX218" fmla="*/ 659647 w 1845815"/>
                <a:gd name="connsiteY218" fmla="*/ 45165 h 1104362"/>
                <a:gd name="connsiteX219" fmla="*/ 662676 w 1845815"/>
                <a:gd name="connsiteY219" fmla="*/ 32389 h 1104362"/>
                <a:gd name="connsiteX220" fmla="*/ 665705 w 1845815"/>
                <a:gd name="connsiteY220" fmla="*/ 21665 h 1104362"/>
                <a:gd name="connsiteX221" fmla="*/ 668725 w 1845815"/>
                <a:gd name="connsiteY221" fmla="*/ 13033 h 1104362"/>
                <a:gd name="connsiteX222" fmla="*/ 671754 w 1845815"/>
                <a:gd name="connsiteY222" fmla="*/ 6530 h 1104362"/>
                <a:gd name="connsiteX223" fmla="*/ 674782 w 1845815"/>
                <a:gd name="connsiteY223" fmla="*/ 2180 h 1104362"/>
                <a:gd name="connsiteX224" fmla="*/ 677811 w 1845815"/>
                <a:gd name="connsiteY224" fmla="*/ 1 h 1104362"/>
                <a:gd name="connsiteX225" fmla="*/ 680831 w 1845815"/>
                <a:gd name="connsiteY225" fmla="*/ 1 h 1104362"/>
                <a:gd name="connsiteX226" fmla="*/ 683860 w 1845815"/>
                <a:gd name="connsiteY226" fmla="*/ 2180 h 1104362"/>
                <a:gd name="connsiteX227" fmla="*/ 686889 w 1845815"/>
                <a:gd name="connsiteY227" fmla="*/ 6530 h 1104362"/>
                <a:gd name="connsiteX228" fmla="*/ 689908 w 1845815"/>
                <a:gd name="connsiteY228" fmla="*/ 13033 h 1104362"/>
                <a:gd name="connsiteX229" fmla="*/ 692937 w 1845815"/>
                <a:gd name="connsiteY229" fmla="*/ 21665 h 1104362"/>
                <a:gd name="connsiteX230" fmla="*/ 695966 w 1845815"/>
                <a:gd name="connsiteY230" fmla="*/ 32389 h 1104362"/>
                <a:gd name="connsiteX231" fmla="*/ 698985 w 1845815"/>
                <a:gd name="connsiteY231" fmla="*/ 45165 h 1104362"/>
                <a:gd name="connsiteX232" fmla="*/ 702014 w 1845815"/>
                <a:gd name="connsiteY232" fmla="*/ 59942 h 1104362"/>
                <a:gd name="connsiteX233" fmla="*/ 705043 w 1845815"/>
                <a:gd name="connsiteY233" fmla="*/ 76662 h 1104362"/>
                <a:gd name="connsiteX234" fmla="*/ 708063 w 1845815"/>
                <a:gd name="connsiteY234" fmla="*/ 95258 h 1104362"/>
                <a:gd name="connsiteX235" fmla="*/ 711092 w 1845815"/>
                <a:gd name="connsiteY235" fmla="*/ 115657 h 1104362"/>
                <a:gd name="connsiteX236" fmla="*/ 714121 w 1845815"/>
                <a:gd name="connsiteY236" fmla="*/ 137780 h 1104362"/>
                <a:gd name="connsiteX237" fmla="*/ 717140 w 1845815"/>
                <a:gd name="connsiteY237" fmla="*/ 161537 h 1104362"/>
                <a:gd name="connsiteX238" fmla="*/ 720169 w 1845815"/>
                <a:gd name="connsiteY238" fmla="*/ 186837 h 1104362"/>
                <a:gd name="connsiteX239" fmla="*/ 723198 w 1845815"/>
                <a:gd name="connsiteY239" fmla="*/ 213578 h 1104362"/>
                <a:gd name="connsiteX240" fmla="*/ 726217 w 1845815"/>
                <a:gd name="connsiteY240" fmla="*/ 241656 h 1104362"/>
                <a:gd name="connsiteX241" fmla="*/ 729246 w 1845815"/>
                <a:gd name="connsiteY241" fmla="*/ 270959 h 1104362"/>
                <a:gd name="connsiteX242" fmla="*/ 732275 w 1845815"/>
                <a:gd name="connsiteY242" fmla="*/ 301372 h 1104362"/>
                <a:gd name="connsiteX243" fmla="*/ 735304 w 1845815"/>
                <a:gd name="connsiteY243" fmla="*/ 332774 h 1104362"/>
                <a:gd name="connsiteX244" fmla="*/ 738324 w 1845815"/>
                <a:gd name="connsiteY244" fmla="*/ 365043 h 1104362"/>
                <a:gd name="connsiteX245" fmla="*/ 741353 w 1845815"/>
                <a:gd name="connsiteY245" fmla="*/ 398050 h 1104362"/>
                <a:gd name="connsiteX246" fmla="*/ 744372 w 1845815"/>
                <a:gd name="connsiteY246" fmla="*/ 431665 h 1104362"/>
                <a:gd name="connsiteX247" fmla="*/ 747401 w 1845815"/>
                <a:gd name="connsiteY247" fmla="*/ 465756 h 1104362"/>
                <a:gd name="connsiteX248" fmla="*/ 750430 w 1845815"/>
                <a:gd name="connsiteY248" fmla="*/ 500188 h 1104362"/>
                <a:gd name="connsiteX249" fmla="*/ 753459 w 1845815"/>
                <a:gd name="connsiteY249" fmla="*/ 534826 h 1104362"/>
                <a:gd name="connsiteX250" fmla="*/ 756478 w 1845815"/>
                <a:gd name="connsiteY250" fmla="*/ 569531 h 1104362"/>
                <a:gd name="connsiteX251" fmla="*/ 759507 w 1845815"/>
                <a:gd name="connsiteY251" fmla="*/ 604169 h 1104362"/>
                <a:gd name="connsiteX252" fmla="*/ 762536 w 1845815"/>
                <a:gd name="connsiteY252" fmla="*/ 638601 h 1104362"/>
                <a:gd name="connsiteX253" fmla="*/ 765556 w 1845815"/>
                <a:gd name="connsiteY253" fmla="*/ 672692 h 1104362"/>
                <a:gd name="connsiteX254" fmla="*/ 768585 w 1845815"/>
                <a:gd name="connsiteY254" fmla="*/ 706312 h 1104362"/>
                <a:gd name="connsiteX255" fmla="*/ 771614 w 1845815"/>
                <a:gd name="connsiteY255" fmla="*/ 739316 h 1104362"/>
                <a:gd name="connsiteX256" fmla="*/ 774633 w 1845815"/>
                <a:gd name="connsiteY256" fmla="*/ 771587 h 1104362"/>
                <a:gd name="connsiteX257" fmla="*/ 777662 w 1845815"/>
                <a:gd name="connsiteY257" fmla="*/ 802981 h 1104362"/>
                <a:gd name="connsiteX258" fmla="*/ 780691 w 1845815"/>
                <a:gd name="connsiteY258" fmla="*/ 833366 h 1104362"/>
                <a:gd name="connsiteX259" fmla="*/ 783710 w 1845815"/>
                <a:gd name="connsiteY259" fmla="*/ 862675 h 1104362"/>
                <a:gd name="connsiteX260" fmla="*/ 786739 w 1845815"/>
                <a:gd name="connsiteY260" fmla="*/ 890754 h 1104362"/>
                <a:gd name="connsiteX261" fmla="*/ 789768 w 1845815"/>
                <a:gd name="connsiteY261" fmla="*/ 917491 h 1104362"/>
                <a:gd name="connsiteX262" fmla="*/ 792788 w 1845815"/>
                <a:gd name="connsiteY262" fmla="*/ 942799 h 1104362"/>
                <a:gd name="connsiteX263" fmla="*/ 795817 w 1845815"/>
                <a:gd name="connsiteY263" fmla="*/ 966554 h 1104362"/>
                <a:gd name="connsiteX264" fmla="*/ 798846 w 1845815"/>
                <a:gd name="connsiteY264" fmla="*/ 988681 h 1104362"/>
                <a:gd name="connsiteX265" fmla="*/ 801865 w 1845815"/>
                <a:gd name="connsiteY265" fmla="*/ 1009083 h 1104362"/>
                <a:gd name="connsiteX266" fmla="*/ 804894 w 1845815"/>
                <a:gd name="connsiteY266" fmla="*/ 1027676 h 1104362"/>
                <a:gd name="connsiteX267" fmla="*/ 807923 w 1845815"/>
                <a:gd name="connsiteY267" fmla="*/ 1044402 h 1104362"/>
                <a:gd name="connsiteX268" fmla="*/ 810942 w 1845815"/>
                <a:gd name="connsiteY268" fmla="*/ 1059175 h 1104362"/>
                <a:gd name="connsiteX269" fmla="*/ 813971 w 1845815"/>
                <a:gd name="connsiteY269" fmla="*/ 1071958 h 1104362"/>
                <a:gd name="connsiteX270" fmla="*/ 817000 w 1845815"/>
                <a:gd name="connsiteY270" fmla="*/ 1082683 h 1104362"/>
                <a:gd name="connsiteX271" fmla="*/ 820029 w 1845815"/>
                <a:gd name="connsiteY271" fmla="*/ 1091313 h 1104362"/>
                <a:gd name="connsiteX272" fmla="*/ 823049 w 1845815"/>
                <a:gd name="connsiteY272" fmla="*/ 1097818 h 1104362"/>
                <a:gd name="connsiteX273" fmla="*/ 826078 w 1845815"/>
                <a:gd name="connsiteY273" fmla="*/ 1102171 h 1104362"/>
                <a:gd name="connsiteX274" fmla="*/ 829107 w 1845815"/>
                <a:gd name="connsiteY274" fmla="*/ 1104352 h 1104362"/>
                <a:gd name="connsiteX275" fmla="*/ 832126 w 1845815"/>
                <a:gd name="connsiteY275" fmla="*/ 1104362 h 1104362"/>
                <a:gd name="connsiteX276" fmla="*/ 835155 w 1845815"/>
                <a:gd name="connsiteY276" fmla="*/ 1102181 h 1104362"/>
                <a:gd name="connsiteX277" fmla="*/ 838184 w 1845815"/>
                <a:gd name="connsiteY277" fmla="*/ 1097837 h 1104362"/>
                <a:gd name="connsiteX278" fmla="*/ 841203 w 1845815"/>
                <a:gd name="connsiteY278" fmla="*/ 1091332 h 1104362"/>
                <a:gd name="connsiteX279" fmla="*/ 844232 w 1845815"/>
                <a:gd name="connsiteY279" fmla="*/ 1082702 h 1104362"/>
                <a:gd name="connsiteX280" fmla="*/ 847261 w 1845815"/>
                <a:gd name="connsiteY280" fmla="*/ 1071977 h 1104362"/>
                <a:gd name="connsiteX281" fmla="*/ 850281 w 1845815"/>
                <a:gd name="connsiteY281" fmla="*/ 1059204 h 1104362"/>
                <a:gd name="connsiteX282" fmla="*/ 853310 w 1845815"/>
                <a:gd name="connsiteY282" fmla="*/ 1044431 h 1104362"/>
                <a:gd name="connsiteX283" fmla="*/ 856338 w 1845815"/>
                <a:gd name="connsiteY283" fmla="*/ 1027714 h 1104362"/>
                <a:gd name="connsiteX284" fmla="*/ 859367 w 1845815"/>
                <a:gd name="connsiteY284" fmla="*/ 1009121 h 1104362"/>
                <a:gd name="connsiteX285" fmla="*/ 862387 w 1845815"/>
                <a:gd name="connsiteY285" fmla="*/ 988719 h 1104362"/>
                <a:gd name="connsiteX286" fmla="*/ 865416 w 1845815"/>
                <a:gd name="connsiteY286" fmla="*/ 966602 h 1104362"/>
                <a:gd name="connsiteX287" fmla="*/ 868435 w 1845815"/>
                <a:gd name="connsiteY287" fmla="*/ 942846 h 1104362"/>
                <a:gd name="connsiteX288" fmla="*/ 871464 w 1845815"/>
                <a:gd name="connsiteY288" fmla="*/ 917548 h 1104362"/>
                <a:gd name="connsiteX289" fmla="*/ 874493 w 1845815"/>
                <a:gd name="connsiteY289" fmla="*/ 890802 h 1104362"/>
                <a:gd name="connsiteX290" fmla="*/ 877522 w 1845815"/>
                <a:gd name="connsiteY290" fmla="*/ 862732 h 1104362"/>
                <a:gd name="connsiteX291" fmla="*/ 880541 w 1845815"/>
                <a:gd name="connsiteY291" fmla="*/ 833433 h 1104362"/>
                <a:gd name="connsiteX292" fmla="*/ 883570 w 1845815"/>
                <a:gd name="connsiteY292" fmla="*/ 803019 h 1104362"/>
                <a:gd name="connsiteX293" fmla="*/ 886599 w 1845815"/>
                <a:gd name="connsiteY293" fmla="*/ 771616 h 1104362"/>
                <a:gd name="connsiteX294" fmla="*/ 889619 w 1845815"/>
                <a:gd name="connsiteY294" fmla="*/ 739345 h 1104362"/>
                <a:gd name="connsiteX295" fmla="*/ 892648 w 1845815"/>
                <a:gd name="connsiteY295" fmla="*/ 706341 h 1104362"/>
                <a:gd name="connsiteX296" fmla="*/ 895677 w 1845815"/>
                <a:gd name="connsiteY296" fmla="*/ 672726 h 1104362"/>
                <a:gd name="connsiteX297" fmla="*/ 898696 w 1845815"/>
                <a:gd name="connsiteY297" fmla="*/ 638635 h 1104362"/>
                <a:gd name="connsiteX298" fmla="*/ 901725 w 1845815"/>
                <a:gd name="connsiteY298" fmla="*/ 604203 h 1104362"/>
                <a:gd name="connsiteX299" fmla="*/ 904754 w 1845815"/>
                <a:gd name="connsiteY299" fmla="*/ 569566 h 1104362"/>
                <a:gd name="connsiteX300" fmla="*/ 907773 w 1845815"/>
                <a:gd name="connsiteY300" fmla="*/ 534860 h 1104362"/>
                <a:gd name="connsiteX301" fmla="*/ 910802 w 1845815"/>
                <a:gd name="connsiteY301" fmla="*/ 500223 h 1104362"/>
                <a:gd name="connsiteX302" fmla="*/ 913831 w 1845815"/>
                <a:gd name="connsiteY302" fmla="*/ 465791 h 1104362"/>
                <a:gd name="connsiteX303" fmla="*/ 916851 w 1845815"/>
                <a:gd name="connsiteY303" fmla="*/ 431699 h 1104362"/>
                <a:gd name="connsiteX304" fmla="*/ 919880 w 1845815"/>
                <a:gd name="connsiteY304" fmla="*/ 398083 h 1104362"/>
                <a:gd name="connsiteX305" fmla="*/ 922909 w 1845815"/>
                <a:gd name="connsiteY305" fmla="*/ 365075 h 1104362"/>
                <a:gd name="connsiteX306" fmla="*/ 925938 w 1845815"/>
                <a:gd name="connsiteY306" fmla="*/ 332806 h 1104362"/>
                <a:gd name="connsiteX307" fmla="*/ 928957 w 1845815"/>
                <a:gd name="connsiteY307" fmla="*/ 301402 h 1104362"/>
                <a:gd name="connsiteX308" fmla="*/ 931986 w 1845815"/>
                <a:gd name="connsiteY308" fmla="*/ 270988 h 1104362"/>
                <a:gd name="connsiteX309" fmla="*/ 935015 w 1845815"/>
                <a:gd name="connsiteY309" fmla="*/ 241685 h 1104362"/>
                <a:gd name="connsiteX310" fmla="*/ 938034 w 1845815"/>
                <a:gd name="connsiteY310" fmla="*/ 213606 h 1104362"/>
                <a:gd name="connsiteX311" fmla="*/ 941063 w 1845815"/>
                <a:gd name="connsiteY311" fmla="*/ 186862 h 1104362"/>
                <a:gd name="connsiteX312" fmla="*/ 944092 w 1845815"/>
                <a:gd name="connsiteY312" fmla="*/ 161562 h 1104362"/>
                <a:gd name="connsiteX313" fmla="*/ 947112 w 1845815"/>
                <a:gd name="connsiteY313" fmla="*/ 137803 h 1104362"/>
                <a:gd name="connsiteX314" fmla="*/ 950141 w 1845815"/>
                <a:gd name="connsiteY314" fmla="*/ 115679 h 1104362"/>
                <a:gd name="connsiteX315" fmla="*/ 953170 w 1845815"/>
                <a:gd name="connsiteY315" fmla="*/ 95278 h 1104362"/>
                <a:gd name="connsiteX316" fmla="*/ 956189 w 1845815"/>
                <a:gd name="connsiteY316" fmla="*/ 76679 h 1104362"/>
                <a:gd name="connsiteX317" fmla="*/ 959218 w 1845815"/>
                <a:gd name="connsiteY317" fmla="*/ 59958 h 1104362"/>
                <a:gd name="connsiteX318" fmla="*/ 962247 w 1845815"/>
                <a:gd name="connsiteY318" fmla="*/ 45179 h 1104362"/>
                <a:gd name="connsiteX319" fmla="*/ 965266 w 1845815"/>
                <a:gd name="connsiteY319" fmla="*/ 32401 h 1104362"/>
                <a:gd name="connsiteX320" fmla="*/ 968295 w 1845815"/>
                <a:gd name="connsiteY320" fmla="*/ 21674 h 1104362"/>
                <a:gd name="connsiteX321" fmla="*/ 971324 w 1845815"/>
                <a:gd name="connsiteY321" fmla="*/ 13041 h 1104362"/>
                <a:gd name="connsiteX322" fmla="*/ 974344 w 1845815"/>
                <a:gd name="connsiteY322" fmla="*/ 6535 h 1104362"/>
                <a:gd name="connsiteX323" fmla="*/ 977373 w 1845815"/>
                <a:gd name="connsiteY323" fmla="*/ 2184 h 1104362"/>
                <a:gd name="connsiteX324" fmla="*/ 980402 w 1845815"/>
                <a:gd name="connsiteY324" fmla="*/ 2 h 1104362"/>
                <a:gd name="connsiteX325" fmla="*/ 983421 w 1845815"/>
                <a:gd name="connsiteY325" fmla="*/ 0 h 1104362"/>
                <a:gd name="connsiteX326" fmla="*/ 986450 w 1845815"/>
                <a:gd name="connsiteY326" fmla="*/ 2177 h 1104362"/>
                <a:gd name="connsiteX327" fmla="*/ 989479 w 1845815"/>
                <a:gd name="connsiteY327" fmla="*/ 6525 h 1104362"/>
                <a:gd name="connsiteX328" fmla="*/ 992508 w 1845815"/>
                <a:gd name="connsiteY328" fmla="*/ 13025 h 1104362"/>
                <a:gd name="connsiteX329" fmla="*/ 995527 w 1845815"/>
                <a:gd name="connsiteY329" fmla="*/ 21654 h 1104362"/>
                <a:gd name="connsiteX330" fmla="*/ 998556 w 1845815"/>
                <a:gd name="connsiteY330" fmla="*/ 32377 h 1104362"/>
                <a:gd name="connsiteX331" fmla="*/ 1001585 w 1845815"/>
                <a:gd name="connsiteY331" fmla="*/ 45151 h 1104362"/>
                <a:gd name="connsiteX332" fmla="*/ 1004605 w 1845815"/>
                <a:gd name="connsiteY332" fmla="*/ 59927 h 1104362"/>
                <a:gd name="connsiteX333" fmla="*/ 1007634 w 1845815"/>
                <a:gd name="connsiteY333" fmla="*/ 76644 h 1104362"/>
                <a:gd name="connsiteX334" fmla="*/ 1010662 w 1845815"/>
                <a:gd name="connsiteY334" fmla="*/ 95239 h 1104362"/>
                <a:gd name="connsiteX335" fmla="*/ 1013682 w 1845815"/>
                <a:gd name="connsiteY335" fmla="*/ 115636 h 1104362"/>
                <a:gd name="connsiteX336" fmla="*/ 1016711 w 1845815"/>
                <a:gd name="connsiteY336" fmla="*/ 137756 h 1104362"/>
                <a:gd name="connsiteX337" fmla="*/ 1019740 w 1845815"/>
                <a:gd name="connsiteY337" fmla="*/ 161513 h 1104362"/>
                <a:gd name="connsiteX338" fmla="*/ 1022759 w 1845815"/>
                <a:gd name="connsiteY338" fmla="*/ 186811 h 1104362"/>
                <a:gd name="connsiteX339" fmla="*/ 1025788 w 1845815"/>
                <a:gd name="connsiteY339" fmla="*/ 213551 h 1104362"/>
                <a:gd name="connsiteX340" fmla="*/ 1028817 w 1845815"/>
                <a:gd name="connsiteY340" fmla="*/ 241627 h 1104362"/>
                <a:gd name="connsiteX341" fmla="*/ 1031837 w 1845815"/>
                <a:gd name="connsiteY341" fmla="*/ 270929 h 1104362"/>
                <a:gd name="connsiteX342" fmla="*/ 1034865 w 1845815"/>
                <a:gd name="connsiteY342" fmla="*/ 301341 h 1104362"/>
                <a:gd name="connsiteX343" fmla="*/ 1037895 w 1845815"/>
                <a:gd name="connsiteY343" fmla="*/ 332743 h 1104362"/>
                <a:gd name="connsiteX344" fmla="*/ 1040914 w 1845815"/>
                <a:gd name="connsiteY344" fmla="*/ 365010 h 1104362"/>
                <a:gd name="connsiteX345" fmla="*/ 1043943 w 1845815"/>
                <a:gd name="connsiteY345" fmla="*/ 398016 h 1104362"/>
                <a:gd name="connsiteX346" fmla="*/ 1046972 w 1845815"/>
                <a:gd name="connsiteY346" fmla="*/ 431631 h 1104362"/>
                <a:gd name="connsiteX347" fmla="*/ 1049991 w 1845815"/>
                <a:gd name="connsiteY347" fmla="*/ 465722 h 1104362"/>
                <a:gd name="connsiteX348" fmla="*/ 1053020 w 1845815"/>
                <a:gd name="connsiteY348" fmla="*/ 500154 h 1104362"/>
                <a:gd name="connsiteX349" fmla="*/ 1056049 w 1845815"/>
                <a:gd name="connsiteY349" fmla="*/ 534791 h 1104362"/>
                <a:gd name="connsiteX350" fmla="*/ 1059078 w 1845815"/>
                <a:gd name="connsiteY350" fmla="*/ 569497 h 1104362"/>
                <a:gd name="connsiteX351" fmla="*/ 1062098 w 1845815"/>
                <a:gd name="connsiteY351" fmla="*/ 604134 h 1104362"/>
                <a:gd name="connsiteX352" fmla="*/ 1065126 w 1845815"/>
                <a:gd name="connsiteY352" fmla="*/ 638567 h 1104362"/>
                <a:gd name="connsiteX353" fmla="*/ 1068155 w 1845815"/>
                <a:gd name="connsiteY353" fmla="*/ 672658 h 1104362"/>
                <a:gd name="connsiteX354" fmla="*/ 1071175 w 1845815"/>
                <a:gd name="connsiteY354" fmla="*/ 706274 h 1104362"/>
                <a:gd name="connsiteX355" fmla="*/ 1074204 w 1845815"/>
                <a:gd name="connsiteY355" fmla="*/ 739278 h 1104362"/>
                <a:gd name="connsiteX356" fmla="*/ 1077233 w 1845815"/>
                <a:gd name="connsiteY356" fmla="*/ 771549 h 1104362"/>
                <a:gd name="connsiteX357" fmla="*/ 1080252 w 1845815"/>
                <a:gd name="connsiteY357" fmla="*/ 802953 h 1104362"/>
                <a:gd name="connsiteX358" fmla="*/ 1083281 w 1845815"/>
                <a:gd name="connsiteY358" fmla="*/ 833366 h 1104362"/>
                <a:gd name="connsiteX359" fmla="*/ 1086310 w 1845815"/>
                <a:gd name="connsiteY359" fmla="*/ 862675 h 1104362"/>
                <a:gd name="connsiteX360" fmla="*/ 1089329 w 1845815"/>
                <a:gd name="connsiteY360" fmla="*/ 890754 h 1104362"/>
                <a:gd name="connsiteX361" fmla="*/ 1092359 w 1845815"/>
                <a:gd name="connsiteY361" fmla="*/ 917491 h 1104362"/>
                <a:gd name="connsiteX362" fmla="*/ 1095387 w 1845815"/>
                <a:gd name="connsiteY362" fmla="*/ 942799 h 1104362"/>
                <a:gd name="connsiteX363" fmla="*/ 1098407 w 1845815"/>
                <a:gd name="connsiteY363" fmla="*/ 966554 h 1104362"/>
                <a:gd name="connsiteX364" fmla="*/ 1101436 w 1845815"/>
                <a:gd name="connsiteY364" fmla="*/ 988681 h 1104362"/>
                <a:gd name="connsiteX365" fmla="*/ 1104465 w 1845815"/>
                <a:gd name="connsiteY365" fmla="*/ 1009083 h 1104362"/>
                <a:gd name="connsiteX366" fmla="*/ 1107484 w 1845815"/>
                <a:gd name="connsiteY366" fmla="*/ 1027676 h 1104362"/>
                <a:gd name="connsiteX367" fmla="*/ 1110513 w 1845815"/>
                <a:gd name="connsiteY367" fmla="*/ 1044402 h 1104362"/>
                <a:gd name="connsiteX368" fmla="*/ 1113542 w 1845815"/>
                <a:gd name="connsiteY368" fmla="*/ 1059175 h 1104362"/>
                <a:gd name="connsiteX369" fmla="*/ 1116562 w 1845815"/>
                <a:gd name="connsiteY369" fmla="*/ 1071958 h 1104362"/>
                <a:gd name="connsiteX370" fmla="*/ 1119590 w 1845815"/>
                <a:gd name="connsiteY370" fmla="*/ 1082683 h 1104362"/>
                <a:gd name="connsiteX371" fmla="*/ 1122619 w 1845815"/>
                <a:gd name="connsiteY371" fmla="*/ 1091313 h 1104362"/>
                <a:gd name="connsiteX372" fmla="*/ 1125639 w 1845815"/>
                <a:gd name="connsiteY372" fmla="*/ 1097818 h 1104362"/>
                <a:gd name="connsiteX373" fmla="*/ 1128668 w 1845815"/>
                <a:gd name="connsiteY373" fmla="*/ 1102171 h 1104362"/>
                <a:gd name="connsiteX374" fmla="*/ 1131697 w 1845815"/>
                <a:gd name="connsiteY374" fmla="*/ 1104352 h 1104362"/>
                <a:gd name="connsiteX375" fmla="*/ 1134726 w 1845815"/>
                <a:gd name="connsiteY375" fmla="*/ 1104362 h 1104362"/>
                <a:gd name="connsiteX376" fmla="*/ 1137745 w 1845815"/>
                <a:gd name="connsiteY376" fmla="*/ 1102181 h 1104362"/>
                <a:gd name="connsiteX377" fmla="*/ 1140774 w 1845815"/>
                <a:gd name="connsiteY377" fmla="*/ 1097837 h 1104362"/>
                <a:gd name="connsiteX378" fmla="*/ 1143803 w 1845815"/>
                <a:gd name="connsiteY378" fmla="*/ 1091332 h 1104362"/>
                <a:gd name="connsiteX379" fmla="*/ 1146822 w 1845815"/>
                <a:gd name="connsiteY379" fmla="*/ 1082702 h 1104362"/>
                <a:gd name="connsiteX380" fmla="*/ 1149851 w 1845815"/>
                <a:gd name="connsiteY380" fmla="*/ 1071977 h 1104362"/>
                <a:gd name="connsiteX381" fmla="*/ 1152880 w 1845815"/>
                <a:gd name="connsiteY381" fmla="*/ 1059204 h 1104362"/>
                <a:gd name="connsiteX382" fmla="*/ 1155900 w 1845815"/>
                <a:gd name="connsiteY382" fmla="*/ 1044431 h 1104362"/>
                <a:gd name="connsiteX383" fmla="*/ 1158929 w 1845815"/>
                <a:gd name="connsiteY383" fmla="*/ 1027714 h 1104362"/>
                <a:gd name="connsiteX384" fmla="*/ 1161958 w 1845815"/>
                <a:gd name="connsiteY384" fmla="*/ 1009121 h 1104362"/>
                <a:gd name="connsiteX385" fmla="*/ 1164977 w 1845815"/>
                <a:gd name="connsiteY385" fmla="*/ 988719 h 1104362"/>
                <a:gd name="connsiteX386" fmla="*/ 1168006 w 1845815"/>
                <a:gd name="connsiteY386" fmla="*/ 966602 h 1104362"/>
                <a:gd name="connsiteX387" fmla="*/ 1171035 w 1845815"/>
                <a:gd name="connsiteY387" fmla="*/ 942846 h 1104362"/>
                <a:gd name="connsiteX388" fmla="*/ 1174054 w 1845815"/>
                <a:gd name="connsiteY388" fmla="*/ 917548 h 1104362"/>
                <a:gd name="connsiteX389" fmla="*/ 1177083 w 1845815"/>
                <a:gd name="connsiteY389" fmla="*/ 890802 h 1104362"/>
                <a:gd name="connsiteX390" fmla="*/ 1180112 w 1845815"/>
                <a:gd name="connsiteY390" fmla="*/ 862732 h 1104362"/>
                <a:gd name="connsiteX391" fmla="*/ 1183132 w 1845815"/>
                <a:gd name="connsiteY391" fmla="*/ 833433 h 1104362"/>
                <a:gd name="connsiteX392" fmla="*/ 1186161 w 1845815"/>
                <a:gd name="connsiteY392" fmla="*/ 803019 h 1104362"/>
                <a:gd name="connsiteX393" fmla="*/ 1189190 w 1845815"/>
                <a:gd name="connsiteY393" fmla="*/ 771616 h 1104362"/>
                <a:gd name="connsiteX394" fmla="*/ 1192209 w 1845815"/>
                <a:gd name="connsiteY394" fmla="*/ 739345 h 1104362"/>
                <a:gd name="connsiteX395" fmla="*/ 1195238 w 1845815"/>
                <a:gd name="connsiteY395" fmla="*/ 706341 h 1104362"/>
                <a:gd name="connsiteX396" fmla="*/ 1198267 w 1845815"/>
                <a:gd name="connsiteY396" fmla="*/ 672726 h 1104362"/>
                <a:gd name="connsiteX397" fmla="*/ 1201296 w 1845815"/>
                <a:gd name="connsiteY397" fmla="*/ 638635 h 1104362"/>
                <a:gd name="connsiteX398" fmla="*/ 1204315 w 1845815"/>
                <a:gd name="connsiteY398" fmla="*/ 604203 h 1104362"/>
                <a:gd name="connsiteX399" fmla="*/ 1207344 w 1845815"/>
                <a:gd name="connsiteY399" fmla="*/ 569566 h 1104362"/>
                <a:gd name="connsiteX400" fmla="*/ 1210373 w 1845815"/>
                <a:gd name="connsiteY400" fmla="*/ 534860 h 1104362"/>
                <a:gd name="connsiteX401" fmla="*/ 1213393 w 1845815"/>
                <a:gd name="connsiteY401" fmla="*/ 500223 h 1104362"/>
                <a:gd name="connsiteX402" fmla="*/ 1216422 w 1845815"/>
                <a:gd name="connsiteY402" fmla="*/ 465791 h 1104362"/>
                <a:gd name="connsiteX403" fmla="*/ 1219450 w 1845815"/>
                <a:gd name="connsiteY403" fmla="*/ 431699 h 1104362"/>
                <a:gd name="connsiteX404" fmla="*/ 1222470 w 1845815"/>
                <a:gd name="connsiteY404" fmla="*/ 398083 h 1104362"/>
                <a:gd name="connsiteX405" fmla="*/ 1225499 w 1845815"/>
                <a:gd name="connsiteY405" fmla="*/ 365075 h 1104362"/>
                <a:gd name="connsiteX406" fmla="*/ 1228528 w 1845815"/>
                <a:gd name="connsiteY406" fmla="*/ 332806 h 1104362"/>
                <a:gd name="connsiteX407" fmla="*/ 1231547 w 1845815"/>
                <a:gd name="connsiteY407" fmla="*/ 301402 h 1104362"/>
                <a:gd name="connsiteX408" fmla="*/ 1234576 w 1845815"/>
                <a:gd name="connsiteY408" fmla="*/ 270988 h 1104362"/>
                <a:gd name="connsiteX409" fmla="*/ 1237605 w 1845815"/>
                <a:gd name="connsiteY409" fmla="*/ 241685 h 1104362"/>
                <a:gd name="connsiteX410" fmla="*/ 1240625 w 1845815"/>
                <a:gd name="connsiteY410" fmla="*/ 213606 h 1104362"/>
                <a:gd name="connsiteX411" fmla="*/ 1243654 w 1845815"/>
                <a:gd name="connsiteY411" fmla="*/ 186862 h 1104362"/>
                <a:gd name="connsiteX412" fmla="*/ 1246683 w 1845815"/>
                <a:gd name="connsiteY412" fmla="*/ 161562 h 1104362"/>
                <a:gd name="connsiteX413" fmla="*/ 1249702 w 1845815"/>
                <a:gd name="connsiteY413" fmla="*/ 137803 h 1104362"/>
                <a:gd name="connsiteX414" fmla="*/ 1252731 w 1845815"/>
                <a:gd name="connsiteY414" fmla="*/ 115679 h 1104362"/>
                <a:gd name="connsiteX415" fmla="*/ 1255760 w 1845815"/>
                <a:gd name="connsiteY415" fmla="*/ 95278 h 1104362"/>
                <a:gd name="connsiteX416" fmla="*/ 1258779 w 1845815"/>
                <a:gd name="connsiteY416" fmla="*/ 76679 h 1104362"/>
                <a:gd name="connsiteX417" fmla="*/ 1261808 w 1845815"/>
                <a:gd name="connsiteY417" fmla="*/ 59958 h 1104362"/>
                <a:gd name="connsiteX418" fmla="*/ 1264837 w 1845815"/>
                <a:gd name="connsiteY418" fmla="*/ 45179 h 1104362"/>
                <a:gd name="connsiteX419" fmla="*/ 1267866 w 1845815"/>
                <a:gd name="connsiteY419" fmla="*/ 32401 h 1104362"/>
                <a:gd name="connsiteX420" fmla="*/ 1270886 w 1845815"/>
                <a:gd name="connsiteY420" fmla="*/ 21674 h 1104362"/>
                <a:gd name="connsiteX421" fmla="*/ 1273914 w 1845815"/>
                <a:gd name="connsiteY421" fmla="*/ 13041 h 1104362"/>
                <a:gd name="connsiteX422" fmla="*/ 1276943 w 1845815"/>
                <a:gd name="connsiteY422" fmla="*/ 6535 h 1104362"/>
                <a:gd name="connsiteX423" fmla="*/ 1279963 w 1845815"/>
                <a:gd name="connsiteY423" fmla="*/ 2184 h 1104362"/>
                <a:gd name="connsiteX424" fmla="*/ 1282992 w 1845815"/>
                <a:gd name="connsiteY424" fmla="*/ 2 h 1104362"/>
                <a:gd name="connsiteX425" fmla="*/ 1286021 w 1845815"/>
                <a:gd name="connsiteY425" fmla="*/ 0 h 1104362"/>
                <a:gd name="connsiteX426" fmla="*/ 1289040 w 1845815"/>
                <a:gd name="connsiteY426" fmla="*/ 2177 h 1104362"/>
                <a:gd name="connsiteX427" fmla="*/ 1292069 w 1845815"/>
                <a:gd name="connsiteY427" fmla="*/ 6525 h 1104362"/>
                <a:gd name="connsiteX428" fmla="*/ 1295098 w 1845815"/>
                <a:gd name="connsiteY428" fmla="*/ 13025 h 1104362"/>
                <a:gd name="connsiteX429" fmla="*/ 1298117 w 1845815"/>
                <a:gd name="connsiteY429" fmla="*/ 21654 h 1104362"/>
                <a:gd name="connsiteX430" fmla="*/ 1301147 w 1845815"/>
                <a:gd name="connsiteY430" fmla="*/ 32377 h 1104362"/>
                <a:gd name="connsiteX431" fmla="*/ 1304175 w 1845815"/>
                <a:gd name="connsiteY431" fmla="*/ 45151 h 1104362"/>
                <a:gd name="connsiteX432" fmla="*/ 1307195 w 1845815"/>
                <a:gd name="connsiteY432" fmla="*/ 59927 h 1104362"/>
                <a:gd name="connsiteX433" fmla="*/ 1310224 w 1845815"/>
                <a:gd name="connsiteY433" fmla="*/ 76644 h 1104362"/>
                <a:gd name="connsiteX434" fmla="*/ 1313253 w 1845815"/>
                <a:gd name="connsiteY434" fmla="*/ 95239 h 1104362"/>
                <a:gd name="connsiteX435" fmla="*/ 1316282 w 1845815"/>
                <a:gd name="connsiteY435" fmla="*/ 115636 h 1104362"/>
                <a:gd name="connsiteX436" fmla="*/ 1319301 w 1845815"/>
                <a:gd name="connsiteY436" fmla="*/ 137756 h 1104362"/>
                <a:gd name="connsiteX437" fmla="*/ 1322330 w 1845815"/>
                <a:gd name="connsiteY437" fmla="*/ 161513 h 1104362"/>
                <a:gd name="connsiteX438" fmla="*/ 1325350 w 1845815"/>
                <a:gd name="connsiteY438" fmla="*/ 186811 h 1104362"/>
                <a:gd name="connsiteX439" fmla="*/ 1328378 w 1845815"/>
                <a:gd name="connsiteY439" fmla="*/ 213551 h 1104362"/>
                <a:gd name="connsiteX440" fmla="*/ 1331407 w 1845815"/>
                <a:gd name="connsiteY440" fmla="*/ 241627 h 1104362"/>
                <a:gd name="connsiteX441" fmla="*/ 1334436 w 1845815"/>
                <a:gd name="connsiteY441" fmla="*/ 270929 h 1104362"/>
                <a:gd name="connsiteX442" fmla="*/ 1337456 w 1845815"/>
                <a:gd name="connsiteY442" fmla="*/ 301341 h 1104362"/>
                <a:gd name="connsiteX443" fmla="*/ 1340485 w 1845815"/>
                <a:gd name="connsiteY443" fmla="*/ 332743 h 1104362"/>
                <a:gd name="connsiteX444" fmla="*/ 1343514 w 1845815"/>
                <a:gd name="connsiteY444" fmla="*/ 365010 h 1104362"/>
                <a:gd name="connsiteX445" fmla="*/ 1346533 w 1845815"/>
                <a:gd name="connsiteY445" fmla="*/ 398016 h 1104362"/>
                <a:gd name="connsiteX446" fmla="*/ 1349562 w 1845815"/>
                <a:gd name="connsiteY446" fmla="*/ 431631 h 1104362"/>
                <a:gd name="connsiteX447" fmla="*/ 1352591 w 1845815"/>
                <a:gd name="connsiteY447" fmla="*/ 465722 h 1104362"/>
                <a:gd name="connsiteX448" fmla="*/ 1355610 w 1845815"/>
                <a:gd name="connsiteY448" fmla="*/ 500154 h 1104362"/>
                <a:gd name="connsiteX449" fmla="*/ 1358639 w 1845815"/>
                <a:gd name="connsiteY449" fmla="*/ 534791 h 1104362"/>
                <a:gd name="connsiteX450" fmla="*/ 1361668 w 1845815"/>
                <a:gd name="connsiteY450" fmla="*/ 569497 h 1104362"/>
                <a:gd name="connsiteX451" fmla="*/ 1364688 w 1845815"/>
                <a:gd name="connsiteY451" fmla="*/ 604134 h 1104362"/>
                <a:gd name="connsiteX452" fmla="*/ 1367717 w 1845815"/>
                <a:gd name="connsiteY452" fmla="*/ 638567 h 1104362"/>
                <a:gd name="connsiteX453" fmla="*/ 1370746 w 1845815"/>
                <a:gd name="connsiteY453" fmla="*/ 672658 h 1104362"/>
                <a:gd name="connsiteX454" fmla="*/ 1373775 w 1845815"/>
                <a:gd name="connsiteY454" fmla="*/ 706274 h 1104362"/>
                <a:gd name="connsiteX455" fmla="*/ 1376794 w 1845815"/>
                <a:gd name="connsiteY455" fmla="*/ 739278 h 1104362"/>
                <a:gd name="connsiteX456" fmla="*/ 1379823 w 1845815"/>
                <a:gd name="connsiteY456" fmla="*/ 771549 h 1104362"/>
                <a:gd name="connsiteX457" fmla="*/ 1382852 w 1845815"/>
                <a:gd name="connsiteY457" fmla="*/ 802953 h 1104362"/>
                <a:gd name="connsiteX458" fmla="*/ 1385871 w 1845815"/>
                <a:gd name="connsiteY458" fmla="*/ 833366 h 1104362"/>
                <a:gd name="connsiteX459" fmla="*/ 1388900 w 1845815"/>
                <a:gd name="connsiteY459" fmla="*/ 862675 h 1104362"/>
                <a:gd name="connsiteX460" fmla="*/ 1391929 w 1845815"/>
                <a:gd name="connsiteY460" fmla="*/ 890754 h 1104362"/>
                <a:gd name="connsiteX461" fmla="*/ 1394949 w 1845815"/>
                <a:gd name="connsiteY461" fmla="*/ 917491 h 1104362"/>
                <a:gd name="connsiteX462" fmla="*/ 1397978 w 1845815"/>
                <a:gd name="connsiteY462" fmla="*/ 942799 h 1104362"/>
                <a:gd name="connsiteX463" fmla="*/ 1401007 w 1845815"/>
                <a:gd name="connsiteY463" fmla="*/ 966554 h 1104362"/>
                <a:gd name="connsiteX464" fmla="*/ 1404026 w 1845815"/>
                <a:gd name="connsiteY464" fmla="*/ 988681 h 1104362"/>
                <a:gd name="connsiteX465" fmla="*/ 1407055 w 1845815"/>
                <a:gd name="connsiteY465" fmla="*/ 1009083 h 1104362"/>
                <a:gd name="connsiteX466" fmla="*/ 1410084 w 1845815"/>
                <a:gd name="connsiteY466" fmla="*/ 1027676 h 1104362"/>
                <a:gd name="connsiteX467" fmla="*/ 1413103 w 1845815"/>
                <a:gd name="connsiteY467" fmla="*/ 1044402 h 1104362"/>
                <a:gd name="connsiteX468" fmla="*/ 1416132 w 1845815"/>
                <a:gd name="connsiteY468" fmla="*/ 1059175 h 1104362"/>
                <a:gd name="connsiteX469" fmla="*/ 1419161 w 1845815"/>
                <a:gd name="connsiteY469" fmla="*/ 1071958 h 1104362"/>
                <a:gd name="connsiteX470" fmla="*/ 1422181 w 1845815"/>
                <a:gd name="connsiteY470" fmla="*/ 1082683 h 1104362"/>
                <a:gd name="connsiteX471" fmla="*/ 1425210 w 1845815"/>
                <a:gd name="connsiteY471" fmla="*/ 1091313 h 1104362"/>
                <a:gd name="connsiteX472" fmla="*/ 1428239 w 1845815"/>
                <a:gd name="connsiteY472" fmla="*/ 1097818 h 1104362"/>
                <a:gd name="connsiteX473" fmla="*/ 1431258 w 1845815"/>
                <a:gd name="connsiteY473" fmla="*/ 1102171 h 1104362"/>
                <a:gd name="connsiteX474" fmla="*/ 1434287 w 1845815"/>
                <a:gd name="connsiteY474" fmla="*/ 1104352 h 1104362"/>
                <a:gd name="connsiteX475" fmla="*/ 1437316 w 1845815"/>
                <a:gd name="connsiteY475" fmla="*/ 1104362 h 1104362"/>
                <a:gd name="connsiteX476" fmla="*/ 1440345 w 1845815"/>
                <a:gd name="connsiteY476" fmla="*/ 1102181 h 1104362"/>
                <a:gd name="connsiteX477" fmla="*/ 1443364 w 1845815"/>
                <a:gd name="connsiteY477" fmla="*/ 1097837 h 1104362"/>
                <a:gd name="connsiteX478" fmla="*/ 1446393 w 1845815"/>
                <a:gd name="connsiteY478" fmla="*/ 1091332 h 1104362"/>
                <a:gd name="connsiteX479" fmla="*/ 1449422 w 1845815"/>
                <a:gd name="connsiteY479" fmla="*/ 1082702 h 1104362"/>
                <a:gd name="connsiteX480" fmla="*/ 1452441 w 1845815"/>
                <a:gd name="connsiteY480" fmla="*/ 1071977 h 1104362"/>
                <a:gd name="connsiteX481" fmla="*/ 1455471 w 1845815"/>
                <a:gd name="connsiteY481" fmla="*/ 1059204 h 1104362"/>
                <a:gd name="connsiteX482" fmla="*/ 1458499 w 1845815"/>
                <a:gd name="connsiteY482" fmla="*/ 1044431 h 1104362"/>
                <a:gd name="connsiteX483" fmla="*/ 1461519 w 1845815"/>
                <a:gd name="connsiteY483" fmla="*/ 1027714 h 1104362"/>
                <a:gd name="connsiteX484" fmla="*/ 1464548 w 1845815"/>
                <a:gd name="connsiteY484" fmla="*/ 1009121 h 1104362"/>
                <a:gd name="connsiteX485" fmla="*/ 1467577 w 1845815"/>
                <a:gd name="connsiteY485" fmla="*/ 988719 h 1104362"/>
                <a:gd name="connsiteX486" fmla="*/ 1470596 w 1845815"/>
                <a:gd name="connsiteY486" fmla="*/ 966602 h 1104362"/>
                <a:gd name="connsiteX487" fmla="*/ 1473625 w 1845815"/>
                <a:gd name="connsiteY487" fmla="*/ 942846 h 1104362"/>
                <a:gd name="connsiteX488" fmla="*/ 1476654 w 1845815"/>
                <a:gd name="connsiteY488" fmla="*/ 917548 h 1104362"/>
                <a:gd name="connsiteX489" fmla="*/ 1479674 w 1845815"/>
                <a:gd name="connsiteY489" fmla="*/ 890802 h 1104362"/>
                <a:gd name="connsiteX490" fmla="*/ 1482702 w 1845815"/>
                <a:gd name="connsiteY490" fmla="*/ 862732 h 1104362"/>
                <a:gd name="connsiteX491" fmla="*/ 1485731 w 1845815"/>
                <a:gd name="connsiteY491" fmla="*/ 833433 h 1104362"/>
                <a:gd name="connsiteX492" fmla="*/ 1488751 w 1845815"/>
                <a:gd name="connsiteY492" fmla="*/ 803019 h 1104362"/>
                <a:gd name="connsiteX493" fmla="*/ 1491780 w 1845815"/>
                <a:gd name="connsiteY493" fmla="*/ 771616 h 1104362"/>
                <a:gd name="connsiteX494" fmla="*/ 1494809 w 1845815"/>
                <a:gd name="connsiteY494" fmla="*/ 739345 h 1104362"/>
                <a:gd name="connsiteX495" fmla="*/ 1497828 w 1845815"/>
                <a:gd name="connsiteY495" fmla="*/ 706341 h 1104362"/>
                <a:gd name="connsiteX496" fmla="*/ 1500857 w 1845815"/>
                <a:gd name="connsiteY496" fmla="*/ 672726 h 1104362"/>
                <a:gd name="connsiteX497" fmla="*/ 1503886 w 1845815"/>
                <a:gd name="connsiteY497" fmla="*/ 638635 h 1104362"/>
                <a:gd name="connsiteX498" fmla="*/ 1506905 w 1845815"/>
                <a:gd name="connsiteY498" fmla="*/ 604203 h 1104362"/>
                <a:gd name="connsiteX499" fmla="*/ 1509934 w 1845815"/>
                <a:gd name="connsiteY499" fmla="*/ 569566 h 1104362"/>
                <a:gd name="connsiteX500" fmla="*/ 1512963 w 1845815"/>
                <a:gd name="connsiteY500" fmla="*/ 534860 h 1104362"/>
                <a:gd name="connsiteX501" fmla="*/ 1515992 w 1845815"/>
                <a:gd name="connsiteY501" fmla="*/ 500223 h 1104362"/>
                <a:gd name="connsiteX502" fmla="*/ 1519012 w 1845815"/>
                <a:gd name="connsiteY502" fmla="*/ 465791 h 1104362"/>
                <a:gd name="connsiteX503" fmla="*/ 1522041 w 1845815"/>
                <a:gd name="connsiteY503" fmla="*/ 431699 h 1104362"/>
                <a:gd name="connsiteX504" fmla="*/ 1525070 w 1845815"/>
                <a:gd name="connsiteY504" fmla="*/ 398083 h 1104362"/>
                <a:gd name="connsiteX505" fmla="*/ 1528089 w 1845815"/>
                <a:gd name="connsiteY505" fmla="*/ 365075 h 1104362"/>
                <a:gd name="connsiteX506" fmla="*/ 1531118 w 1845815"/>
                <a:gd name="connsiteY506" fmla="*/ 332806 h 1104362"/>
                <a:gd name="connsiteX507" fmla="*/ 1534147 w 1845815"/>
                <a:gd name="connsiteY507" fmla="*/ 301402 h 1104362"/>
                <a:gd name="connsiteX508" fmla="*/ 1537166 w 1845815"/>
                <a:gd name="connsiteY508" fmla="*/ 270988 h 1104362"/>
                <a:gd name="connsiteX509" fmla="*/ 1540195 w 1845815"/>
                <a:gd name="connsiteY509" fmla="*/ 241685 h 1104362"/>
                <a:gd name="connsiteX510" fmla="*/ 1543224 w 1845815"/>
                <a:gd name="connsiteY510" fmla="*/ 213606 h 1104362"/>
                <a:gd name="connsiteX511" fmla="*/ 1546244 w 1845815"/>
                <a:gd name="connsiteY511" fmla="*/ 186862 h 1104362"/>
                <a:gd name="connsiteX512" fmla="*/ 1549273 w 1845815"/>
                <a:gd name="connsiteY512" fmla="*/ 161562 h 1104362"/>
                <a:gd name="connsiteX513" fmla="*/ 1552302 w 1845815"/>
                <a:gd name="connsiteY513" fmla="*/ 137803 h 1104362"/>
                <a:gd name="connsiteX514" fmla="*/ 1555321 w 1845815"/>
                <a:gd name="connsiteY514" fmla="*/ 115679 h 1104362"/>
                <a:gd name="connsiteX515" fmla="*/ 1558350 w 1845815"/>
                <a:gd name="connsiteY515" fmla="*/ 95278 h 1104362"/>
                <a:gd name="connsiteX516" fmla="*/ 1561379 w 1845815"/>
                <a:gd name="connsiteY516" fmla="*/ 76679 h 1104362"/>
                <a:gd name="connsiteX517" fmla="*/ 1564398 w 1845815"/>
                <a:gd name="connsiteY517" fmla="*/ 59958 h 1104362"/>
                <a:gd name="connsiteX518" fmla="*/ 1567427 w 1845815"/>
                <a:gd name="connsiteY518" fmla="*/ 45179 h 1104362"/>
                <a:gd name="connsiteX519" fmla="*/ 1570456 w 1845815"/>
                <a:gd name="connsiteY519" fmla="*/ 32401 h 1104362"/>
                <a:gd name="connsiteX520" fmla="*/ 1573476 w 1845815"/>
                <a:gd name="connsiteY520" fmla="*/ 21674 h 1104362"/>
                <a:gd name="connsiteX521" fmla="*/ 1576505 w 1845815"/>
                <a:gd name="connsiteY521" fmla="*/ 13041 h 1104362"/>
                <a:gd name="connsiteX522" fmla="*/ 1579534 w 1845815"/>
                <a:gd name="connsiteY522" fmla="*/ 6535 h 1104362"/>
                <a:gd name="connsiteX523" fmla="*/ 1582553 w 1845815"/>
                <a:gd name="connsiteY523" fmla="*/ 2184 h 1104362"/>
                <a:gd name="connsiteX524" fmla="*/ 1585582 w 1845815"/>
                <a:gd name="connsiteY524" fmla="*/ 2 h 1104362"/>
                <a:gd name="connsiteX525" fmla="*/ 1588611 w 1845815"/>
                <a:gd name="connsiteY525" fmla="*/ 0 h 1104362"/>
                <a:gd name="connsiteX526" fmla="*/ 1591640 w 1845815"/>
                <a:gd name="connsiteY526" fmla="*/ 2177 h 1104362"/>
                <a:gd name="connsiteX527" fmla="*/ 1594659 w 1845815"/>
                <a:gd name="connsiteY527" fmla="*/ 6525 h 1104362"/>
                <a:gd name="connsiteX528" fmla="*/ 1597688 w 1845815"/>
                <a:gd name="connsiteY528" fmla="*/ 13025 h 1104362"/>
                <a:gd name="connsiteX529" fmla="*/ 1600717 w 1845815"/>
                <a:gd name="connsiteY529" fmla="*/ 21654 h 1104362"/>
                <a:gd name="connsiteX530" fmla="*/ 1603737 w 1845815"/>
                <a:gd name="connsiteY530" fmla="*/ 32377 h 1104362"/>
                <a:gd name="connsiteX531" fmla="*/ 1606766 w 1845815"/>
                <a:gd name="connsiteY531" fmla="*/ 45151 h 1104362"/>
                <a:gd name="connsiteX532" fmla="*/ 1609795 w 1845815"/>
                <a:gd name="connsiteY532" fmla="*/ 59927 h 1104362"/>
                <a:gd name="connsiteX533" fmla="*/ 1612814 w 1845815"/>
                <a:gd name="connsiteY533" fmla="*/ 76644 h 1104362"/>
                <a:gd name="connsiteX534" fmla="*/ 1615843 w 1845815"/>
                <a:gd name="connsiteY534" fmla="*/ 95239 h 1104362"/>
                <a:gd name="connsiteX535" fmla="*/ 1618872 w 1845815"/>
                <a:gd name="connsiteY535" fmla="*/ 115636 h 1104362"/>
                <a:gd name="connsiteX536" fmla="*/ 1621891 w 1845815"/>
                <a:gd name="connsiteY536" fmla="*/ 137756 h 1104362"/>
                <a:gd name="connsiteX537" fmla="*/ 1624920 w 1845815"/>
                <a:gd name="connsiteY537" fmla="*/ 161513 h 1104362"/>
                <a:gd name="connsiteX538" fmla="*/ 1627949 w 1845815"/>
                <a:gd name="connsiteY538" fmla="*/ 186811 h 1104362"/>
                <a:gd name="connsiteX539" fmla="*/ 1630969 w 1845815"/>
                <a:gd name="connsiteY539" fmla="*/ 213551 h 1104362"/>
                <a:gd name="connsiteX540" fmla="*/ 1633998 w 1845815"/>
                <a:gd name="connsiteY540" fmla="*/ 241627 h 1104362"/>
                <a:gd name="connsiteX541" fmla="*/ 1637027 w 1845815"/>
                <a:gd name="connsiteY541" fmla="*/ 270929 h 1104362"/>
                <a:gd name="connsiteX542" fmla="*/ 1640046 w 1845815"/>
                <a:gd name="connsiteY542" fmla="*/ 301341 h 1104362"/>
                <a:gd name="connsiteX543" fmla="*/ 1643075 w 1845815"/>
                <a:gd name="connsiteY543" fmla="*/ 332743 h 1104362"/>
                <a:gd name="connsiteX544" fmla="*/ 1646104 w 1845815"/>
                <a:gd name="connsiteY544" fmla="*/ 365010 h 1104362"/>
                <a:gd name="connsiteX545" fmla="*/ 1649123 w 1845815"/>
                <a:gd name="connsiteY545" fmla="*/ 398016 h 1104362"/>
                <a:gd name="connsiteX546" fmla="*/ 1652152 w 1845815"/>
                <a:gd name="connsiteY546" fmla="*/ 431631 h 1104362"/>
                <a:gd name="connsiteX547" fmla="*/ 1655181 w 1845815"/>
                <a:gd name="connsiteY547" fmla="*/ 465722 h 1104362"/>
                <a:gd name="connsiteX548" fmla="*/ 1658210 w 1845815"/>
                <a:gd name="connsiteY548" fmla="*/ 500154 h 1104362"/>
                <a:gd name="connsiteX549" fmla="*/ 1661230 w 1845815"/>
                <a:gd name="connsiteY549" fmla="*/ 534791 h 1104362"/>
                <a:gd name="connsiteX550" fmla="*/ 1664259 w 1845815"/>
                <a:gd name="connsiteY550" fmla="*/ 569497 h 1104362"/>
                <a:gd name="connsiteX551" fmla="*/ 1667287 w 1845815"/>
                <a:gd name="connsiteY551" fmla="*/ 604134 h 1104362"/>
                <a:gd name="connsiteX552" fmla="*/ 1670307 w 1845815"/>
                <a:gd name="connsiteY552" fmla="*/ 638567 h 1104362"/>
                <a:gd name="connsiteX553" fmla="*/ 1673336 w 1845815"/>
                <a:gd name="connsiteY553" fmla="*/ 672658 h 1104362"/>
                <a:gd name="connsiteX554" fmla="*/ 1676365 w 1845815"/>
                <a:gd name="connsiteY554" fmla="*/ 706274 h 1104362"/>
                <a:gd name="connsiteX555" fmla="*/ 1679384 w 1845815"/>
                <a:gd name="connsiteY555" fmla="*/ 739278 h 1104362"/>
                <a:gd name="connsiteX556" fmla="*/ 1682413 w 1845815"/>
                <a:gd name="connsiteY556" fmla="*/ 771549 h 1104362"/>
                <a:gd name="connsiteX557" fmla="*/ 1685442 w 1845815"/>
                <a:gd name="connsiteY557" fmla="*/ 802953 h 1104362"/>
                <a:gd name="connsiteX558" fmla="*/ 1688462 w 1845815"/>
                <a:gd name="connsiteY558" fmla="*/ 833366 h 1104362"/>
                <a:gd name="connsiteX559" fmla="*/ 1691490 w 1845815"/>
                <a:gd name="connsiteY559" fmla="*/ 862675 h 1104362"/>
                <a:gd name="connsiteX560" fmla="*/ 1694519 w 1845815"/>
                <a:gd name="connsiteY560" fmla="*/ 890754 h 1104362"/>
                <a:gd name="connsiteX561" fmla="*/ 1697548 w 1845815"/>
                <a:gd name="connsiteY561" fmla="*/ 917491 h 1104362"/>
                <a:gd name="connsiteX562" fmla="*/ 1700568 w 1845815"/>
                <a:gd name="connsiteY562" fmla="*/ 942799 h 1104362"/>
                <a:gd name="connsiteX563" fmla="*/ 1703597 w 1845815"/>
                <a:gd name="connsiteY563" fmla="*/ 966554 h 1104362"/>
                <a:gd name="connsiteX564" fmla="*/ 1706616 w 1845815"/>
                <a:gd name="connsiteY564" fmla="*/ 988681 h 1104362"/>
                <a:gd name="connsiteX565" fmla="*/ 1709645 w 1845815"/>
                <a:gd name="connsiteY565" fmla="*/ 1009083 h 1104362"/>
                <a:gd name="connsiteX566" fmla="*/ 1712674 w 1845815"/>
                <a:gd name="connsiteY566" fmla="*/ 1027676 h 1104362"/>
                <a:gd name="connsiteX567" fmla="*/ 1715703 w 1845815"/>
                <a:gd name="connsiteY567" fmla="*/ 1044402 h 1104362"/>
                <a:gd name="connsiteX568" fmla="*/ 1718722 w 1845815"/>
                <a:gd name="connsiteY568" fmla="*/ 1059175 h 1104362"/>
                <a:gd name="connsiteX569" fmla="*/ 1721751 w 1845815"/>
                <a:gd name="connsiteY569" fmla="*/ 1071958 h 1104362"/>
                <a:gd name="connsiteX570" fmla="*/ 1724780 w 1845815"/>
                <a:gd name="connsiteY570" fmla="*/ 1082683 h 1104362"/>
                <a:gd name="connsiteX571" fmla="*/ 1727800 w 1845815"/>
                <a:gd name="connsiteY571" fmla="*/ 1091313 h 1104362"/>
                <a:gd name="connsiteX572" fmla="*/ 1730829 w 1845815"/>
                <a:gd name="connsiteY572" fmla="*/ 1097818 h 1104362"/>
                <a:gd name="connsiteX573" fmla="*/ 1733858 w 1845815"/>
                <a:gd name="connsiteY573" fmla="*/ 1102171 h 1104362"/>
                <a:gd name="connsiteX574" fmla="*/ 1736877 w 1845815"/>
                <a:gd name="connsiteY574" fmla="*/ 1104352 h 1104362"/>
                <a:gd name="connsiteX575" fmla="*/ 1739906 w 1845815"/>
                <a:gd name="connsiteY575" fmla="*/ 1104362 h 1104362"/>
                <a:gd name="connsiteX576" fmla="*/ 1742935 w 1845815"/>
                <a:gd name="connsiteY576" fmla="*/ 1102181 h 1104362"/>
                <a:gd name="connsiteX577" fmla="*/ 1745954 w 1845815"/>
                <a:gd name="connsiteY577" fmla="*/ 1097837 h 1104362"/>
                <a:gd name="connsiteX578" fmla="*/ 1748983 w 1845815"/>
                <a:gd name="connsiteY578" fmla="*/ 1091332 h 1104362"/>
                <a:gd name="connsiteX579" fmla="*/ 1752012 w 1845815"/>
                <a:gd name="connsiteY579" fmla="*/ 1082702 h 1104362"/>
                <a:gd name="connsiteX580" fmla="*/ 1755032 w 1845815"/>
                <a:gd name="connsiteY580" fmla="*/ 1071977 h 1104362"/>
                <a:gd name="connsiteX581" fmla="*/ 1758061 w 1845815"/>
                <a:gd name="connsiteY581" fmla="*/ 1059204 h 1104362"/>
                <a:gd name="connsiteX582" fmla="*/ 1761090 w 1845815"/>
                <a:gd name="connsiteY582" fmla="*/ 1044431 h 1104362"/>
                <a:gd name="connsiteX583" fmla="*/ 1764119 w 1845815"/>
                <a:gd name="connsiteY583" fmla="*/ 1027714 h 1104362"/>
                <a:gd name="connsiteX584" fmla="*/ 1767138 w 1845815"/>
                <a:gd name="connsiteY584" fmla="*/ 1009121 h 1104362"/>
                <a:gd name="connsiteX585" fmla="*/ 1770167 w 1845815"/>
                <a:gd name="connsiteY585" fmla="*/ 988719 h 1104362"/>
                <a:gd name="connsiteX586" fmla="*/ 1773196 w 1845815"/>
                <a:gd name="connsiteY586" fmla="*/ 966602 h 1104362"/>
                <a:gd name="connsiteX587" fmla="*/ 1776215 w 1845815"/>
                <a:gd name="connsiteY587" fmla="*/ 942846 h 1104362"/>
                <a:gd name="connsiteX588" fmla="*/ 1779244 w 1845815"/>
                <a:gd name="connsiteY588" fmla="*/ 917548 h 1104362"/>
                <a:gd name="connsiteX589" fmla="*/ 1782273 w 1845815"/>
                <a:gd name="connsiteY589" fmla="*/ 890802 h 1104362"/>
                <a:gd name="connsiteX590" fmla="*/ 1785293 w 1845815"/>
                <a:gd name="connsiteY590" fmla="*/ 862732 h 1104362"/>
                <a:gd name="connsiteX591" fmla="*/ 1788322 w 1845815"/>
                <a:gd name="connsiteY591" fmla="*/ 833433 h 1104362"/>
                <a:gd name="connsiteX592" fmla="*/ 1791351 w 1845815"/>
                <a:gd name="connsiteY592" fmla="*/ 803019 h 1104362"/>
                <a:gd name="connsiteX593" fmla="*/ 1794370 w 1845815"/>
                <a:gd name="connsiteY593" fmla="*/ 771616 h 1104362"/>
                <a:gd name="connsiteX594" fmla="*/ 1797399 w 1845815"/>
                <a:gd name="connsiteY594" fmla="*/ 739345 h 1104362"/>
                <a:gd name="connsiteX595" fmla="*/ 1800428 w 1845815"/>
                <a:gd name="connsiteY595" fmla="*/ 706341 h 1104362"/>
                <a:gd name="connsiteX596" fmla="*/ 1803447 w 1845815"/>
                <a:gd name="connsiteY596" fmla="*/ 672726 h 1104362"/>
                <a:gd name="connsiteX597" fmla="*/ 1806476 w 1845815"/>
                <a:gd name="connsiteY597" fmla="*/ 638635 h 1104362"/>
                <a:gd name="connsiteX598" fmla="*/ 1809505 w 1845815"/>
                <a:gd name="connsiteY598" fmla="*/ 604203 h 1104362"/>
                <a:gd name="connsiteX599" fmla="*/ 1812525 w 1845815"/>
                <a:gd name="connsiteY599" fmla="*/ 569566 h 1104362"/>
                <a:gd name="connsiteX600" fmla="*/ 1815554 w 1845815"/>
                <a:gd name="connsiteY600" fmla="*/ 534860 h 1104362"/>
                <a:gd name="connsiteX601" fmla="*/ 1818583 w 1845815"/>
                <a:gd name="connsiteY601" fmla="*/ 500223 h 1104362"/>
                <a:gd name="connsiteX602" fmla="*/ 1821602 w 1845815"/>
                <a:gd name="connsiteY602" fmla="*/ 465791 h 1104362"/>
                <a:gd name="connsiteX603" fmla="*/ 1824631 w 1845815"/>
                <a:gd name="connsiteY603" fmla="*/ 431699 h 1104362"/>
                <a:gd name="connsiteX604" fmla="*/ 1827660 w 1845815"/>
                <a:gd name="connsiteY604" fmla="*/ 398083 h 1104362"/>
                <a:gd name="connsiteX605" fmla="*/ 1830689 w 1845815"/>
                <a:gd name="connsiteY605" fmla="*/ 365075 h 1104362"/>
                <a:gd name="connsiteX606" fmla="*/ 1833708 w 1845815"/>
                <a:gd name="connsiteY606" fmla="*/ 332806 h 1104362"/>
                <a:gd name="connsiteX607" fmla="*/ 1836737 w 1845815"/>
                <a:gd name="connsiteY607" fmla="*/ 301402 h 1104362"/>
                <a:gd name="connsiteX608" fmla="*/ 1839766 w 1845815"/>
                <a:gd name="connsiteY608" fmla="*/ 270988 h 1104362"/>
                <a:gd name="connsiteX609" fmla="*/ 1842786 w 1845815"/>
                <a:gd name="connsiteY609" fmla="*/ 241685 h 1104362"/>
                <a:gd name="connsiteX610" fmla="*/ 1845815 w 1845815"/>
                <a:gd name="connsiteY610" fmla="*/ 213606 h 1104362"/>
                <a:gd name="connsiteX0" fmla="*/ 0 w 1842786"/>
                <a:gd name="connsiteY0" fmla="*/ 552179 h 1104362"/>
                <a:gd name="connsiteX1" fmla="*/ 3026 w 1842786"/>
                <a:gd name="connsiteY1" fmla="*/ 552179 h 1104362"/>
                <a:gd name="connsiteX2" fmla="*/ 6051 w 1842786"/>
                <a:gd name="connsiteY2" fmla="*/ 552179 h 1104362"/>
                <a:gd name="connsiteX3" fmla="*/ 9077 w 1842786"/>
                <a:gd name="connsiteY3" fmla="*/ 552179 h 1104362"/>
                <a:gd name="connsiteX4" fmla="*/ 12103 w 1842786"/>
                <a:gd name="connsiteY4" fmla="*/ 552179 h 1104362"/>
                <a:gd name="connsiteX5" fmla="*/ 15129 w 1842786"/>
                <a:gd name="connsiteY5" fmla="*/ 552179 h 1104362"/>
                <a:gd name="connsiteX6" fmla="*/ 18156 w 1842786"/>
                <a:gd name="connsiteY6" fmla="*/ 552179 h 1104362"/>
                <a:gd name="connsiteX7" fmla="*/ 21182 w 1842786"/>
                <a:gd name="connsiteY7" fmla="*/ 552179 h 1104362"/>
                <a:gd name="connsiteX8" fmla="*/ 24207 w 1842786"/>
                <a:gd name="connsiteY8" fmla="*/ 552179 h 1104362"/>
                <a:gd name="connsiteX9" fmla="*/ 27233 w 1842786"/>
                <a:gd name="connsiteY9" fmla="*/ 552179 h 1104362"/>
                <a:gd name="connsiteX10" fmla="*/ 30259 w 1842786"/>
                <a:gd name="connsiteY10" fmla="*/ 552179 h 1104362"/>
                <a:gd name="connsiteX11" fmla="*/ 33285 w 1842786"/>
                <a:gd name="connsiteY11" fmla="*/ 552179 h 1104362"/>
                <a:gd name="connsiteX12" fmla="*/ 36311 w 1842786"/>
                <a:gd name="connsiteY12" fmla="*/ 552179 h 1104362"/>
                <a:gd name="connsiteX13" fmla="*/ 39337 w 1842786"/>
                <a:gd name="connsiteY13" fmla="*/ 552179 h 1104362"/>
                <a:gd name="connsiteX14" fmla="*/ 42362 w 1842786"/>
                <a:gd name="connsiteY14" fmla="*/ 552179 h 1104362"/>
                <a:gd name="connsiteX15" fmla="*/ 45389 w 1842786"/>
                <a:gd name="connsiteY15" fmla="*/ 552179 h 1104362"/>
                <a:gd name="connsiteX16" fmla="*/ 48415 w 1842786"/>
                <a:gd name="connsiteY16" fmla="*/ 552179 h 1104362"/>
                <a:gd name="connsiteX17" fmla="*/ 51441 w 1842786"/>
                <a:gd name="connsiteY17" fmla="*/ 552179 h 1104362"/>
                <a:gd name="connsiteX18" fmla="*/ 54467 w 1842786"/>
                <a:gd name="connsiteY18" fmla="*/ 552179 h 1104362"/>
                <a:gd name="connsiteX19" fmla="*/ 57492 w 1842786"/>
                <a:gd name="connsiteY19" fmla="*/ 552179 h 1104362"/>
                <a:gd name="connsiteX20" fmla="*/ 60518 w 1842786"/>
                <a:gd name="connsiteY20" fmla="*/ 552179 h 1104362"/>
                <a:gd name="connsiteX21" fmla="*/ 63544 w 1842786"/>
                <a:gd name="connsiteY21" fmla="*/ 552179 h 1104362"/>
                <a:gd name="connsiteX22" fmla="*/ 66570 w 1842786"/>
                <a:gd name="connsiteY22" fmla="*/ 552179 h 1104362"/>
                <a:gd name="connsiteX23" fmla="*/ 69596 w 1842786"/>
                <a:gd name="connsiteY23" fmla="*/ 552179 h 1104362"/>
                <a:gd name="connsiteX24" fmla="*/ 72622 w 1842786"/>
                <a:gd name="connsiteY24" fmla="*/ 552179 h 1104362"/>
                <a:gd name="connsiteX25" fmla="*/ 75648 w 1842786"/>
                <a:gd name="connsiteY25" fmla="*/ 552179 h 1104362"/>
                <a:gd name="connsiteX26" fmla="*/ 78674 w 1842786"/>
                <a:gd name="connsiteY26" fmla="*/ 552179 h 1104362"/>
                <a:gd name="connsiteX27" fmla="*/ 81700 w 1842786"/>
                <a:gd name="connsiteY27" fmla="*/ 552179 h 1104362"/>
                <a:gd name="connsiteX28" fmla="*/ 84726 w 1842786"/>
                <a:gd name="connsiteY28" fmla="*/ 552179 h 1104362"/>
                <a:gd name="connsiteX29" fmla="*/ 87752 w 1842786"/>
                <a:gd name="connsiteY29" fmla="*/ 552179 h 1104362"/>
                <a:gd name="connsiteX30" fmla="*/ 90778 w 1842786"/>
                <a:gd name="connsiteY30" fmla="*/ 552179 h 1104362"/>
                <a:gd name="connsiteX31" fmla="*/ 93803 w 1842786"/>
                <a:gd name="connsiteY31" fmla="*/ 552179 h 1104362"/>
                <a:gd name="connsiteX32" fmla="*/ 96829 w 1842786"/>
                <a:gd name="connsiteY32" fmla="*/ 552179 h 1104362"/>
                <a:gd name="connsiteX33" fmla="*/ 99855 w 1842786"/>
                <a:gd name="connsiteY33" fmla="*/ 552179 h 1104362"/>
                <a:gd name="connsiteX34" fmla="*/ 102881 w 1842786"/>
                <a:gd name="connsiteY34" fmla="*/ 552179 h 1104362"/>
                <a:gd name="connsiteX35" fmla="*/ 105907 w 1842786"/>
                <a:gd name="connsiteY35" fmla="*/ 552179 h 1104362"/>
                <a:gd name="connsiteX36" fmla="*/ 108933 w 1842786"/>
                <a:gd name="connsiteY36" fmla="*/ 552179 h 1104362"/>
                <a:gd name="connsiteX37" fmla="*/ 111959 w 1842786"/>
                <a:gd name="connsiteY37" fmla="*/ 552179 h 1104362"/>
                <a:gd name="connsiteX38" fmla="*/ 114985 w 1842786"/>
                <a:gd name="connsiteY38" fmla="*/ 552179 h 1104362"/>
                <a:gd name="connsiteX39" fmla="*/ 118011 w 1842786"/>
                <a:gd name="connsiteY39" fmla="*/ 552179 h 1104362"/>
                <a:gd name="connsiteX40" fmla="*/ 121037 w 1842786"/>
                <a:gd name="connsiteY40" fmla="*/ 552179 h 1104362"/>
                <a:gd name="connsiteX41" fmla="*/ 124063 w 1842786"/>
                <a:gd name="connsiteY41" fmla="*/ 552179 h 1104362"/>
                <a:gd name="connsiteX42" fmla="*/ 127088 w 1842786"/>
                <a:gd name="connsiteY42" fmla="*/ 552179 h 1104362"/>
                <a:gd name="connsiteX43" fmla="*/ 130114 w 1842786"/>
                <a:gd name="connsiteY43" fmla="*/ 552179 h 1104362"/>
                <a:gd name="connsiteX44" fmla="*/ 133140 w 1842786"/>
                <a:gd name="connsiteY44" fmla="*/ 552179 h 1104362"/>
                <a:gd name="connsiteX45" fmla="*/ 136167 w 1842786"/>
                <a:gd name="connsiteY45" fmla="*/ 552179 h 1104362"/>
                <a:gd name="connsiteX46" fmla="*/ 139193 w 1842786"/>
                <a:gd name="connsiteY46" fmla="*/ 552179 h 1104362"/>
                <a:gd name="connsiteX47" fmla="*/ 142218 w 1842786"/>
                <a:gd name="connsiteY47" fmla="*/ 552179 h 1104362"/>
                <a:gd name="connsiteX48" fmla="*/ 145244 w 1842786"/>
                <a:gd name="connsiteY48" fmla="*/ 552179 h 1104362"/>
                <a:gd name="connsiteX49" fmla="*/ 148270 w 1842786"/>
                <a:gd name="connsiteY49" fmla="*/ 552179 h 1104362"/>
                <a:gd name="connsiteX50" fmla="*/ 151296 w 1842786"/>
                <a:gd name="connsiteY50" fmla="*/ 552179 h 1104362"/>
                <a:gd name="connsiteX51" fmla="*/ 154322 w 1842786"/>
                <a:gd name="connsiteY51" fmla="*/ 552179 h 1104362"/>
                <a:gd name="connsiteX52" fmla="*/ 157348 w 1842786"/>
                <a:gd name="connsiteY52" fmla="*/ 552179 h 1104362"/>
                <a:gd name="connsiteX53" fmla="*/ 160373 w 1842786"/>
                <a:gd name="connsiteY53" fmla="*/ 552179 h 1104362"/>
                <a:gd name="connsiteX54" fmla="*/ 163399 w 1842786"/>
                <a:gd name="connsiteY54" fmla="*/ 552179 h 1104362"/>
                <a:gd name="connsiteX55" fmla="*/ 166426 w 1842786"/>
                <a:gd name="connsiteY55" fmla="*/ 552179 h 1104362"/>
                <a:gd name="connsiteX56" fmla="*/ 169452 w 1842786"/>
                <a:gd name="connsiteY56" fmla="*/ 552179 h 1104362"/>
                <a:gd name="connsiteX57" fmla="*/ 172478 w 1842786"/>
                <a:gd name="connsiteY57" fmla="*/ 552179 h 1104362"/>
                <a:gd name="connsiteX58" fmla="*/ 175504 w 1842786"/>
                <a:gd name="connsiteY58" fmla="*/ 552179 h 1104362"/>
                <a:gd name="connsiteX59" fmla="*/ 178529 w 1842786"/>
                <a:gd name="connsiteY59" fmla="*/ 552179 h 1104362"/>
                <a:gd name="connsiteX60" fmla="*/ 181555 w 1842786"/>
                <a:gd name="connsiteY60" fmla="*/ 552179 h 1104362"/>
                <a:gd name="connsiteX61" fmla="*/ 184581 w 1842786"/>
                <a:gd name="connsiteY61" fmla="*/ 552179 h 1104362"/>
                <a:gd name="connsiteX62" fmla="*/ 187607 w 1842786"/>
                <a:gd name="connsiteY62" fmla="*/ 552179 h 1104362"/>
                <a:gd name="connsiteX63" fmla="*/ 190633 w 1842786"/>
                <a:gd name="connsiteY63" fmla="*/ 552179 h 1104362"/>
                <a:gd name="connsiteX64" fmla="*/ 193659 w 1842786"/>
                <a:gd name="connsiteY64" fmla="*/ 552179 h 1104362"/>
                <a:gd name="connsiteX65" fmla="*/ 196685 w 1842786"/>
                <a:gd name="connsiteY65" fmla="*/ 552179 h 1104362"/>
                <a:gd name="connsiteX66" fmla="*/ 199711 w 1842786"/>
                <a:gd name="connsiteY66" fmla="*/ 552179 h 1104362"/>
                <a:gd name="connsiteX67" fmla="*/ 202737 w 1842786"/>
                <a:gd name="connsiteY67" fmla="*/ 552179 h 1104362"/>
                <a:gd name="connsiteX68" fmla="*/ 205763 w 1842786"/>
                <a:gd name="connsiteY68" fmla="*/ 552179 h 1104362"/>
                <a:gd name="connsiteX69" fmla="*/ 208789 w 1842786"/>
                <a:gd name="connsiteY69" fmla="*/ 552179 h 1104362"/>
                <a:gd name="connsiteX70" fmla="*/ 211814 w 1842786"/>
                <a:gd name="connsiteY70" fmla="*/ 552179 h 1104362"/>
                <a:gd name="connsiteX71" fmla="*/ 214840 w 1842786"/>
                <a:gd name="connsiteY71" fmla="*/ 552179 h 1104362"/>
                <a:gd name="connsiteX72" fmla="*/ 217866 w 1842786"/>
                <a:gd name="connsiteY72" fmla="*/ 552179 h 1104362"/>
                <a:gd name="connsiteX73" fmla="*/ 220892 w 1842786"/>
                <a:gd name="connsiteY73" fmla="*/ 552179 h 1104362"/>
                <a:gd name="connsiteX74" fmla="*/ 223918 w 1842786"/>
                <a:gd name="connsiteY74" fmla="*/ 552179 h 1104362"/>
                <a:gd name="connsiteX75" fmla="*/ 226945 w 1842786"/>
                <a:gd name="connsiteY75" fmla="*/ 552179 h 1104362"/>
                <a:gd name="connsiteX76" fmla="*/ 229970 w 1842786"/>
                <a:gd name="connsiteY76" fmla="*/ 552179 h 1104362"/>
                <a:gd name="connsiteX77" fmla="*/ 232996 w 1842786"/>
                <a:gd name="connsiteY77" fmla="*/ 552179 h 1104362"/>
                <a:gd name="connsiteX78" fmla="*/ 236022 w 1842786"/>
                <a:gd name="connsiteY78" fmla="*/ 552179 h 1104362"/>
                <a:gd name="connsiteX79" fmla="*/ 239048 w 1842786"/>
                <a:gd name="connsiteY79" fmla="*/ 552179 h 1104362"/>
                <a:gd name="connsiteX80" fmla="*/ 242074 w 1842786"/>
                <a:gd name="connsiteY80" fmla="*/ 552179 h 1104362"/>
                <a:gd name="connsiteX81" fmla="*/ 245099 w 1842786"/>
                <a:gd name="connsiteY81" fmla="*/ 552179 h 1104362"/>
                <a:gd name="connsiteX82" fmla="*/ 248125 w 1842786"/>
                <a:gd name="connsiteY82" fmla="*/ 552179 h 1104362"/>
                <a:gd name="connsiteX83" fmla="*/ 251151 w 1842786"/>
                <a:gd name="connsiteY83" fmla="*/ 552179 h 1104362"/>
                <a:gd name="connsiteX84" fmla="*/ 254177 w 1842786"/>
                <a:gd name="connsiteY84" fmla="*/ 552179 h 1104362"/>
                <a:gd name="connsiteX85" fmla="*/ 257204 w 1842786"/>
                <a:gd name="connsiteY85" fmla="*/ 552179 h 1104362"/>
                <a:gd name="connsiteX86" fmla="*/ 260230 w 1842786"/>
                <a:gd name="connsiteY86" fmla="*/ 552179 h 1104362"/>
                <a:gd name="connsiteX87" fmla="*/ 263255 w 1842786"/>
                <a:gd name="connsiteY87" fmla="*/ 552179 h 1104362"/>
                <a:gd name="connsiteX88" fmla="*/ 266281 w 1842786"/>
                <a:gd name="connsiteY88" fmla="*/ 552179 h 1104362"/>
                <a:gd name="connsiteX89" fmla="*/ 269307 w 1842786"/>
                <a:gd name="connsiteY89" fmla="*/ 552179 h 1104362"/>
                <a:gd name="connsiteX90" fmla="*/ 272333 w 1842786"/>
                <a:gd name="connsiteY90" fmla="*/ 552179 h 1104362"/>
                <a:gd name="connsiteX91" fmla="*/ 275359 w 1842786"/>
                <a:gd name="connsiteY91" fmla="*/ 552179 h 1104362"/>
                <a:gd name="connsiteX92" fmla="*/ 278385 w 1842786"/>
                <a:gd name="connsiteY92" fmla="*/ 552179 h 1104362"/>
                <a:gd name="connsiteX93" fmla="*/ 281410 w 1842786"/>
                <a:gd name="connsiteY93" fmla="*/ 552179 h 1104362"/>
                <a:gd name="connsiteX94" fmla="*/ 284437 w 1842786"/>
                <a:gd name="connsiteY94" fmla="*/ 552179 h 1104362"/>
                <a:gd name="connsiteX95" fmla="*/ 287463 w 1842786"/>
                <a:gd name="connsiteY95" fmla="*/ 552179 h 1104362"/>
                <a:gd name="connsiteX96" fmla="*/ 290489 w 1842786"/>
                <a:gd name="connsiteY96" fmla="*/ 552179 h 1104362"/>
                <a:gd name="connsiteX97" fmla="*/ 293515 w 1842786"/>
                <a:gd name="connsiteY97" fmla="*/ 552179 h 1104362"/>
                <a:gd name="connsiteX98" fmla="*/ 296540 w 1842786"/>
                <a:gd name="connsiteY98" fmla="*/ 552179 h 1104362"/>
                <a:gd name="connsiteX99" fmla="*/ 299566 w 1842786"/>
                <a:gd name="connsiteY99" fmla="*/ 552179 h 1104362"/>
                <a:gd name="connsiteX100" fmla="*/ 302592 w 1842786"/>
                <a:gd name="connsiteY100" fmla="*/ 534826 h 1104362"/>
                <a:gd name="connsiteX101" fmla="*/ 305618 w 1842786"/>
                <a:gd name="connsiteY101" fmla="*/ 500188 h 1104362"/>
                <a:gd name="connsiteX102" fmla="*/ 308644 w 1842786"/>
                <a:gd name="connsiteY102" fmla="*/ 465756 h 1104362"/>
                <a:gd name="connsiteX103" fmla="*/ 311670 w 1842786"/>
                <a:gd name="connsiteY103" fmla="*/ 431665 h 1104362"/>
                <a:gd name="connsiteX104" fmla="*/ 314695 w 1842786"/>
                <a:gd name="connsiteY104" fmla="*/ 398050 h 1104362"/>
                <a:gd name="connsiteX105" fmla="*/ 317722 w 1842786"/>
                <a:gd name="connsiteY105" fmla="*/ 365043 h 1104362"/>
                <a:gd name="connsiteX106" fmla="*/ 320748 w 1842786"/>
                <a:gd name="connsiteY106" fmla="*/ 332774 h 1104362"/>
                <a:gd name="connsiteX107" fmla="*/ 323774 w 1842786"/>
                <a:gd name="connsiteY107" fmla="*/ 301372 h 1104362"/>
                <a:gd name="connsiteX108" fmla="*/ 326800 w 1842786"/>
                <a:gd name="connsiteY108" fmla="*/ 270959 h 1104362"/>
                <a:gd name="connsiteX109" fmla="*/ 329826 w 1842786"/>
                <a:gd name="connsiteY109" fmla="*/ 241656 h 1104362"/>
                <a:gd name="connsiteX110" fmla="*/ 332851 w 1842786"/>
                <a:gd name="connsiteY110" fmla="*/ 213578 h 1104362"/>
                <a:gd name="connsiteX111" fmla="*/ 335877 w 1842786"/>
                <a:gd name="connsiteY111" fmla="*/ 186837 h 1104362"/>
                <a:gd name="connsiteX112" fmla="*/ 338903 w 1842786"/>
                <a:gd name="connsiteY112" fmla="*/ 161537 h 1104362"/>
                <a:gd name="connsiteX113" fmla="*/ 341929 w 1842786"/>
                <a:gd name="connsiteY113" fmla="*/ 137780 h 1104362"/>
                <a:gd name="connsiteX114" fmla="*/ 344955 w 1842786"/>
                <a:gd name="connsiteY114" fmla="*/ 115657 h 1104362"/>
                <a:gd name="connsiteX115" fmla="*/ 347982 w 1842786"/>
                <a:gd name="connsiteY115" fmla="*/ 95258 h 1104362"/>
                <a:gd name="connsiteX116" fmla="*/ 351007 w 1842786"/>
                <a:gd name="connsiteY116" fmla="*/ 76662 h 1104362"/>
                <a:gd name="connsiteX117" fmla="*/ 354033 w 1842786"/>
                <a:gd name="connsiteY117" fmla="*/ 59942 h 1104362"/>
                <a:gd name="connsiteX118" fmla="*/ 357059 w 1842786"/>
                <a:gd name="connsiteY118" fmla="*/ 45165 h 1104362"/>
                <a:gd name="connsiteX119" fmla="*/ 360085 w 1842786"/>
                <a:gd name="connsiteY119" fmla="*/ 32389 h 1104362"/>
                <a:gd name="connsiteX120" fmla="*/ 363111 w 1842786"/>
                <a:gd name="connsiteY120" fmla="*/ 21665 h 1104362"/>
                <a:gd name="connsiteX121" fmla="*/ 366136 w 1842786"/>
                <a:gd name="connsiteY121" fmla="*/ 13033 h 1104362"/>
                <a:gd name="connsiteX122" fmla="*/ 369162 w 1842786"/>
                <a:gd name="connsiteY122" fmla="*/ 6530 h 1104362"/>
                <a:gd name="connsiteX123" fmla="*/ 372188 w 1842786"/>
                <a:gd name="connsiteY123" fmla="*/ 2180 h 1104362"/>
                <a:gd name="connsiteX124" fmla="*/ 375214 w 1842786"/>
                <a:gd name="connsiteY124" fmla="*/ 1 h 1104362"/>
                <a:gd name="connsiteX125" fmla="*/ 378241 w 1842786"/>
                <a:gd name="connsiteY125" fmla="*/ 1 h 1104362"/>
                <a:gd name="connsiteX126" fmla="*/ 381267 w 1842786"/>
                <a:gd name="connsiteY126" fmla="*/ 2180 h 1104362"/>
                <a:gd name="connsiteX127" fmla="*/ 384292 w 1842786"/>
                <a:gd name="connsiteY127" fmla="*/ 6530 h 1104362"/>
                <a:gd name="connsiteX128" fmla="*/ 387318 w 1842786"/>
                <a:gd name="connsiteY128" fmla="*/ 13033 h 1104362"/>
                <a:gd name="connsiteX129" fmla="*/ 390344 w 1842786"/>
                <a:gd name="connsiteY129" fmla="*/ 21665 h 1104362"/>
                <a:gd name="connsiteX130" fmla="*/ 393370 w 1842786"/>
                <a:gd name="connsiteY130" fmla="*/ 32389 h 1104362"/>
                <a:gd name="connsiteX131" fmla="*/ 396396 w 1842786"/>
                <a:gd name="connsiteY131" fmla="*/ 45165 h 1104362"/>
                <a:gd name="connsiteX132" fmla="*/ 399421 w 1842786"/>
                <a:gd name="connsiteY132" fmla="*/ 59942 h 1104362"/>
                <a:gd name="connsiteX133" fmla="*/ 402447 w 1842786"/>
                <a:gd name="connsiteY133" fmla="*/ 76662 h 1104362"/>
                <a:gd name="connsiteX134" fmla="*/ 405474 w 1842786"/>
                <a:gd name="connsiteY134" fmla="*/ 95258 h 1104362"/>
                <a:gd name="connsiteX135" fmla="*/ 408500 w 1842786"/>
                <a:gd name="connsiteY135" fmla="*/ 115657 h 1104362"/>
                <a:gd name="connsiteX136" fmla="*/ 411526 w 1842786"/>
                <a:gd name="connsiteY136" fmla="*/ 137780 h 1104362"/>
                <a:gd name="connsiteX137" fmla="*/ 414552 w 1842786"/>
                <a:gd name="connsiteY137" fmla="*/ 161537 h 1104362"/>
                <a:gd name="connsiteX138" fmla="*/ 417577 w 1842786"/>
                <a:gd name="connsiteY138" fmla="*/ 186837 h 1104362"/>
                <a:gd name="connsiteX139" fmla="*/ 420603 w 1842786"/>
                <a:gd name="connsiteY139" fmla="*/ 213578 h 1104362"/>
                <a:gd name="connsiteX140" fmla="*/ 423629 w 1842786"/>
                <a:gd name="connsiteY140" fmla="*/ 241656 h 1104362"/>
                <a:gd name="connsiteX141" fmla="*/ 426655 w 1842786"/>
                <a:gd name="connsiteY141" fmla="*/ 270959 h 1104362"/>
                <a:gd name="connsiteX142" fmla="*/ 429681 w 1842786"/>
                <a:gd name="connsiteY142" fmla="*/ 301372 h 1104362"/>
                <a:gd name="connsiteX143" fmla="*/ 432707 w 1842786"/>
                <a:gd name="connsiteY143" fmla="*/ 332774 h 1104362"/>
                <a:gd name="connsiteX144" fmla="*/ 435733 w 1842786"/>
                <a:gd name="connsiteY144" fmla="*/ 365043 h 1104362"/>
                <a:gd name="connsiteX145" fmla="*/ 438759 w 1842786"/>
                <a:gd name="connsiteY145" fmla="*/ 398050 h 1104362"/>
                <a:gd name="connsiteX146" fmla="*/ 441785 w 1842786"/>
                <a:gd name="connsiteY146" fmla="*/ 431665 h 1104362"/>
                <a:gd name="connsiteX147" fmla="*/ 444811 w 1842786"/>
                <a:gd name="connsiteY147" fmla="*/ 465756 h 1104362"/>
                <a:gd name="connsiteX148" fmla="*/ 447837 w 1842786"/>
                <a:gd name="connsiteY148" fmla="*/ 500188 h 1104362"/>
                <a:gd name="connsiteX149" fmla="*/ 450863 w 1842786"/>
                <a:gd name="connsiteY149" fmla="*/ 534826 h 1104362"/>
                <a:gd name="connsiteX150" fmla="*/ 453888 w 1842786"/>
                <a:gd name="connsiteY150" fmla="*/ 569531 h 1104362"/>
                <a:gd name="connsiteX151" fmla="*/ 456914 w 1842786"/>
                <a:gd name="connsiteY151" fmla="*/ 604169 h 1104362"/>
                <a:gd name="connsiteX152" fmla="*/ 459940 w 1842786"/>
                <a:gd name="connsiteY152" fmla="*/ 638601 h 1104362"/>
                <a:gd name="connsiteX153" fmla="*/ 462966 w 1842786"/>
                <a:gd name="connsiteY153" fmla="*/ 672692 h 1104362"/>
                <a:gd name="connsiteX154" fmla="*/ 465992 w 1842786"/>
                <a:gd name="connsiteY154" fmla="*/ 706312 h 1104362"/>
                <a:gd name="connsiteX155" fmla="*/ 469018 w 1842786"/>
                <a:gd name="connsiteY155" fmla="*/ 739316 h 1104362"/>
                <a:gd name="connsiteX156" fmla="*/ 472044 w 1842786"/>
                <a:gd name="connsiteY156" fmla="*/ 771587 h 1104362"/>
                <a:gd name="connsiteX157" fmla="*/ 475070 w 1842786"/>
                <a:gd name="connsiteY157" fmla="*/ 802981 h 1104362"/>
                <a:gd name="connsiteX158" fmla="*/ 478096 w 1842786"/>
                <a:gd name="connsiteY158" fmla="*/ 833395 h 1104362"/>
                <a:gd name="connsiteX159" fmla="*/ 481122 w 1842786"/>
                <a:gd name="connsiteY159" fmla="*/ 862703 h 1104362"/>
                <a:gd name="connsiteX160" fmla="*/ 484149 w 1842786"/>
                <a:gd name="connsiteY160" fmla="*/ 890783 h 1104362"/>
                <a:gd name="connsiteX161" fmla="*/ 487178 w 1842786"/>
                <a:gd name="connsiteY161" fmla="*/ 917519 h 1104362"/>
                <a:gd name="connsiteX162" fmla="*/ 490197 w 1842786"/>
                <a:gd name="connsiteY162" fmla="*/ 942818 h 1104362"/>
                <a:gd name="connsiteX163" fmla="*/ 493226 w 1842786"/>
                <a:gd name="connsiteY163" fmla="*/ 966573 h 1104362"/>
                <a:gd name="connsiteX164" fmla="*/ 496255 w 1842786"/>
                <a:gd name="connsiteY164" fmla="*/ 988700 h 1104362"/>
                <a:gd name="connsiteX165" fmla="*/ 499275 w 1842786"/>
                <a:gd name="connsiteY165" fmla="*/ 1009102 h 1104362"/>
                <a:gd name="connsiteX166" fmla="*/ 502304 w 1842786"/>
                <a:gd name="connsiteY166" fmla="*/ 1027695 h 1104362"/>
                <a:gd name="connsiteX167" fmla="*/ 505333 w 1842786"/>
                <a:gd name="connsiteY167" fmla="*/ 1044412 h 1104362"/>
                <a:gd name="connsiteX168" fmla="*/ 508352 w 1842786"/>
                <a:gd name="connsiteY168" fmla="*/ 1059194 h 1104362"/>
                <a:gd name="connsiteX169" fmla="*/ 511381 w 1842786"/>
                <a:gd name="connsiteY169" fmla="*/ 1071967 h 1104362"/>
                <a:gd name="connsiteX170" fmla="*/ 514410 w 1842786"/>
                <a:gd name="connsiteY170" fmla="*/ 1082692 h 1104362"/>
                <a:gd name="connsiteX171" fmla="*/ 517429 w 1842786"/>
                <a:gd name="connsiteY171" fmla="*/ 1091322 h 1104362"/>
                <a:gd name="connsiteX172" fmla="*/ 520458 w 1842786"/>
                <a:gd name="connsiteY172" fmla="*/ 1097828 h 1104362"/>
                <a:gd name="connsiteX173" fmla="*/ 523487 w 1842786"/>
                <a:gd name="connsiteY173" fmla="*/ 1102181 h 1104362"/>
                <a:gd name="connsiteX174" fmla="*/ 526507 w 1842786"/>
                <a:gd name="connsiteY174" fmla="*/ 1104352 h 1104362"/>
                <a:gd name="connsiteX175" fmla="*/ 529536 w 1842786"/>
                <a:gd name="connsiteY175" fmla="*/ 1104352 h 1104362"/>
                <a:gd name="connsiteX176" fmla="*/ 532565 w 1842786"/>
                <a:gd name="connsiteY176" fmla="*/ 1102181 h 1104362"/>
                <a:gd name="connsiteX177" fmla="*/ 535594 w 1842786"/>
                <a:gd name="connsiteY177" fmla="*/ 1097828 h 1104362"/>
                <a:gd name="connsiteX178" fmla="*/ 538613 w 1842786"/>
                <a:gd name="connsiteY178" fmla="*/ 1091322 h 1104362"/>
                <a:gd name="connsiteX179" fmla="*/ 541642 w 1842786"/>
                <a:gd name="connsiteY179" fmla="*/ 1082692 h 1104362"/>
                <a:gd name="connsiteX180" fmla="*/ 544671 w 1842786"/>
                <a:gd name="connsiteY180" fmla="*/ 1071967 h 1104362"/>
                <a:gd name="connsiteX181" fmla="*/ 547690 w 1842786"/>
                <a:gd name="connsiteY181" fmla="*/ 1059194 h 1104362"/>
                <a:gd name="connsiteX182" fmla="*/ 550719 w 1842786"/>
                <a:gd name="connsiteY182" fmla="*/ 1044412 h 1104362"/>
                <a:gd name="connsiteX183" fmla="*/ 553739 w 1842786"/>
                <a:gd name="connsiteY183" fmla="*/ 1027695 h 1104362"/>
                <a:gd name="connsiteX184" fmla="*/ 556768 w 1842786"/>
                <a:gd name="connsiteY184" fmla="*/ 1009102 h 1104362"/>
                <a:gd name="connsiteX185" fmla="*/ 559797 w 1842786"/>
                <a:gd name="connsiteY185" fmla="*/ 988700 h 1104362"/>
                <a:gd name="connsiteX186" fmla="*/ 562826 w 1842786"/>
                <a:gd name="connsiteY186" fmla="*/ 966573 h 1104362"/>
                <a:gd name="connsiteX187" fmla="*/ 565845 w 1842786"/>
                <a:gd name="connsiteY187" fmla="*/ 942818 h 1104362"/>
                <a:gd name="connsiteX188" fmla="*/ 568874 w 1842786"/>
                <a:gd name="connsiteY188" fmla="*/ 917519 h 1104362"/>
                <a:gd name="connsiteX189" fmla="*/ 571903 w 1842786"/>
                <a:gd name="connsiteY189" fmla="*/ 890783 h 1104362"/>
                <a:gd name="connsiteX190" fmla="*/ 574922 w 1842786"/>
                <a:gd name="connsiteY190" fmla="*/ 862703 h 1104362"/>
                <a:gd name="connsiteX191" fmla="*/ 577951 w 1842786"/>
                <a:gd name="connsiteY191" fmla="*/ 833395 h 1104362"/>
                <a:gd name="connsiteX192" fmla="*/ 580980 w 1842786"/>
                <a:gd name="connsiteY192" fmla="*/ 802981 h 1104362"/>
                <a:gd name="connsiteX193" fmla="*/ 584000 w 1842786"/>
                <a:gd name="connsiteY193" fmla="*/ 771587 h 1104362"/>
                <a:gd name="connsiteX194" fmla="*/ 587029 w 1842786"/>
                <a:gd name="connsiteY194" fmla="*/ 739316 h 1104362"/>
                <a:gd name="connsiteX195" fmla="*/ 590058 w 1842786"/>
                <a:gd name="connsiteY195" fmla="*/ 706312 h 1104362"/>
                <a:gd name="connsiteX196" fmla="*/ 593077 w 1842786"/>
                <a:gd name="connsiteY196" fmla="*/ 672692 h 1104362"/>
                <a:gd name="connsiteX197" fmla="*/ 596106 w 1842786"/>
                <a:gd name="connsiteY197" fmla="*/ 638601 h 1104362"/>
                <a:gd name="connsiteX198" fmla="*/ 599135 w 1842786"/>
                <a:gd name="connsiteY198" fmla="*/ 604169 h 1104362"/>
                <a:gd name="connsiteX199" fmla="*/ 602154 w 1842786"/>
                <a:gd name="connsiteY199" fmla="*/ 569531 h 1104362"/>
                <a:gd name="connsiteX200" fmla="*/ 605183 w 1842786"/>
                <a:gd name="connsiteY200" fmla="*/ 534826 h 1104362"/>
                <a:gd name="connsiteX201" fmla="*/ 608212 w 1842786"/>
                <a:gd name="connsiteY201" fmla="*/ 500188 h 1104362"/>
                <a:gd name="connsiteX202" fmla="*/ 611241 w 1842786"/>
                <a:gd name="connsiteY202" fmla="*/ 465756 h 1104362"/>
                <a:gd name="connsiteX203" fmla="*/ 614261 w 1842786"/>
                <a:gd name="connsiteY203" fmla="*/ 431665 h 1104362"/>
                <a:gd name="connsiteX204" fmla="*/ 617290 w 1842786"/>
                <a:gd name="connsiteY204" fmla="*/ 398050 h 1104362"/>
                <a:gd name="connsiteX205" fmla="*/ 620318 w 1842786"/>
                <a:gd name="connsiteY205" fmla="*/ 365043 h 1104362"/>
                <a:gd name="connsiteX206" fmla="*/ 623338 w 1842786"/>
                <a:gd name="connsiteY206" fmla="*/ 332774 h 1104362"/>
                <a:gd name="connsiteX207" fmla="*/ 626367 w 1842786"/>
                <a:gd name="connsiteY207" fmla="*/ 301372 h 1104362"/>
                <a:gd name="connsiteX208" fmla="*/ 629396 w 1842786"/>
                <a:gd name="connsiteY208" fmla="*/ 270959 h 1104362"/>
                <a:gd name="connsiteX209" fmla="*/ 632415 w 1842786"/>
                <a:gd name="connsiteY209" fmla="*/ 241656 h 1104362"/>
                <a:gd name="connsiteX210" fmla="*/ 635444 w 1842786"/>
                <a:gd name="connsiteY210" fmla="*/ 213578 h 1104362"/>
                <a:gd name="connsiteX211" fmla="*/ 638473 w 1842786"/>
                <a:gd name="connsiteY211" fmla="*/ 186837 h 1104362"/>
                <a:gd name="connsiteX212" fmla="*/ 641493 w 1842786"/>
                <a:gd name="connsiteY212" fmla="*/ 161537 h 1104362"/>
                <a:gd name="connsiteX213" fmla="*/ 644522 w 1842786"/>
                <a:gd name="connsiteY213" fmla="*/ 137780 h 1104362"/>
                <a:gd name="connsiteX214" fmla="*/ 647550 w 1842786"/>
                <a:gd name="connsiteY214" fmla="*/ 115657 h 1104362"/>
                <a:gd name="connsiteX215" fmla="*/ 650570 w 1842786"/>
                <a:gd name="connsiteY215" fmla="*/ 95258 h 1104362"/>
                <a:gd name="connsiteX216" fmla="*/ 653599 w 1842786"/>
                <a:gd name="connsiteY216" fmla="*/ 76662 h 1104362"/>
                <a:gd name="connsiteX217" fmla="*/ 656628 w 1842786"/>
                <a:gd name="connsiteY217" fmla="*/ 59942 h 1104362"/>
                <a:gd name="connsiteX218" fmla="*/ 659647 w 1842786"/>
                <a:gd name="connsiteY218" fmla="*/ 45165 h 1104362"/>
                <a:gd name="connsiteX219" fmla="*/ 662676 w 1842786"/>
                <a:gd name="connsiteY219" fmla="*/ 32389 h 1104362"/>
                <a:gd name="connsiteX220" fmla="*/ 665705 w 1842786"/>
                <a:gd name="connsiteY220" fmla="*/ 21665 h 1104362"/>
                <a:gd name="connsiteX221" fmla="*/ 668725 w 1842786"/>
                <a:gd name="connsiteY221" fmla="*/ 13033 h 1104362"/>
                <a:gd name="connsiteX222" fmla="*/ 671754 w 1842786"/>
                <a:gd name="connsiteY222" fmla="*/ 6530 h 1104362"/>
                <a:gd name="connsiteX223" fmla="*/ 674782 w 1842786"/>
                <a:gd name="connsiteY223" fmla="*/ 2180 h 1104362"/>
                <a:gd name="connsiteX224" fmla="*/ 677811 w 1842786"/>
                <a:gd name="connsiteY224" fmla="*/ 1 h 1104362"/>
                <a:gd name="connsiteX225" fmla="*/ 680831 w 1842786"/>
                <a:gd name="connsiteY225" fmla="*/ 1 h 1104362"/>
                <a:gd name="connsiteX226" fmla="*/ 683860 w 1842786"/>
                <a:gd name="connsiteY226" fmla="*/ 2180 h 1104362"/>
                <a:gd name="connsiteX227" fmla="*/ 686889 w 1842786"/>
                <a:gd name="connsiteY227" fmla="*/ 6530 h 1104362"/>
                <a:gd name="connsiteX228" fmla="*/ 689908 w 1842786"/>
                <a:gd name="connsiteY228" fmla="*/ 13033 h 1104362"/>
                <a:gd name="connsiteX229" fmla="*/ 692937 w 1842786"/>
                <a:gd name="connsiteY229" fmla="*/ 21665 h 1104362"/>
                <a:gd name="connsiteX230" fmla="*/ 695966 w 1842786"/>
                <a:gd name="connsiteY230" fmla="*/ 32389 h 1104362"/>
                <a:gd name="connsiteX231" fmla="*/ 698985 w 1842786"/>
                <a:gd name="connsiteY231" fmla="*/ 45165 h 1104362"/>
                <a:gd name="connsiteX232" fmla="*/ 702014 w 1842786"/>
                <a:gd name="connsiteY232" fmla="*/ 59942 h 1104362"/>
                <a:gd name="connsiteX233" fmla="*/ 705043 w 1842786"/>
                <a:gd name="connsiteY233" fmla="*/ 76662 h 1104362"/>
                <a:gd name="connsiteX234" fmla="*/ 708063 w 1842786"/>
                <a:gd name="connsiteY234" fmla="*/ 95258 h 1104362"/>
                <a:gd name="connsiteX235" fmla="*/ 711092 w 1842786"/>
                <a:gd name="connsiteY235" fmla="*/ 115657 h 1104362"/>
                <a:gd name="connsiteX236" fmla="*/ 714121 w 1842786"/>
                <a:gd name="connsiteY236" fmla="*/ 137780 h 1104362"/>
                <a:gd name="connsiteX237" fmla="*/ 717140 w 1842786"/>
                <a:gd name="connsiteY237" fmla="*/ 161537 h 1104362"/>
                <a:gd name="connsiteX238" fmla="*/ 720169 w 1842786"/>
                <a:gd name="connsiteY238" fmla="*/ 186837 h 1104362"/>
                <a:gd name="connsiteX239" fmla="*/ 723198 w 1842786"/>
                <a:gd name="connsiteY239" fmla="*/ 213578 h 1104362"/>
                <a:gd name="connsiteX240" fmla="*/ 726217 w 1842786"/>
                <a:gd name="connsiteY240" fmla="*/ 241656 h 1104362"/>
                <a:gd name="connsiteX241" fmla="*/ 729246 w 1842786"/>
                <a:gd name="connsiteY241" fmla="*/ 270959 h 1104362"/>
                <a:gd name="connsiteX242" fmla="*/ 732275 w 1842786"/>
                <a:gd name="connsiteY242" fmla="*/ 301372 h 1104362"/>
                <a:gd name="connsiteX243" fmla="*/ 735304 w 1842786"/>
                <a:gd name="connsiteY243" fmla="*/ 332774 h 1104362"/>
                <a:gd name="connsiteX244" fmla="*/ 738324 w 1842786"/>
                <a:gd name="connsiteY244" fmla="*/ 365043 h 1104362"/>
                <a:gd name="connsiteX245" fmla="*/ 741353 w 1842786"/>
                <a:gd name="connsiteY245" fmla="*/ 398050 h 1104362"/>
                <a:gd name="connsiteX246" fmla="*/ 744372 w 1842786"/>
                <a:gd name="connsiteY246" fmla="*/ 431665 h 1104362"/>
                <a:gd name="connsiteX247" fmla="*/ 747401 w 1842786"/>
                <a:gd name="connsiteY247" fmla="*/ 465756 h 1104362"/>
                <a:gd name="connsiteX248" fmla="*/ 750430 w 1842786"/>
                <a:gd name="connsiteY248" fmla="*/ 500188 h 1104362"/>
                <a:gd name="connsiteX249" fmla="*/ 753459 w 1842786"/>
                <a:gd name="connsiteY249" fmla="*/ 534826 h 1104362"/>
                <a:gd name="connsiteX250" fmla="*/ 756478 w 1842786"/>
                <a:gd name="connsiteY250" fmla="*/ 569531 h 1104362"/>
                <a:gd name="connsiteX251" fmla="*/ 759507 w 1842786"/>
                <a:gd name="connsiteY251" fmla="*/ 604169 h 1104362"/>
                <a:gd name="connsiteX252" fmla="*/ 762536 w 1842786"/>
                <a:gd name="connsiteY252" fmla="*/ 638601 h 1104362"/>
                <a:gd name="connsiteX253" fmla="*/ 765556 w 1842786"/>
                <a:gd name="connsiteY253" fmla="*/ 672692 h 1104362"/>
                <a:gd name="connsiteX254" fmla="*/ 768585 w 1842786"/>
                <a:gd name="connsiteY254" fmla="*/ 706312 h 1104362"/>
                <a:gd name="connsiteX255" fmla="*/ 771614 w 1842786"/>
                <a:gd name="connsiteY255" fmla="*/ 739316 h 1104362"/>
                <a:gd name="connsiteX256" fmla="*/ 774633 w 1842786"/>
                <a:gd name="connsiteY256" fmla="*/ 771587 h 1104362"/>
                <a:gd name="connsiteX257" fmla="*/ 777662 w 1842786"/>
                <a:gd name="connsiteY257" fmla="*/ 802981 h 1104362"/>
                <a:gd name="connsiteX258" fmla="*/ 780691 w 1842786"/>
                <a:gd name="connsiteY258" fmla="*/ 833366 h 1104362"/>
                <a:gd name="connsiteX259" fmla="*/ 783710 w 1842786"/>
                <a:gd name="connsiteY259" fmla="*/ 862675 h 1104362"/>
                <a:gd name="connsiteX260" fmla="*/ 786739 w 1842786"/>
                <a:gd name="connsiteY260" fmla="*/ 890754 h 1104362"/>
                <a:gd name="connsiteX261" fmla="*/ 789768 w 1842786"/>
                <a:gd name="connsiteY261" fmla="*/ 917491 h 1104362"/>
                <a:gd name="connsiteX262" fmla="*/ 792788 w 1842786"/>
                <a:gd name="connsiteY262" fmla="*/ 942799 h 1104362"/>
                <a:gd name="connsiteX263" fmla="*/ 795817 w 1842786"/>
                <a:gd name="connsiteY263" fmla="*/ 966554 h 1104362"/>
                <a:gd name="connsiteX264" fmla="*/ 798846 w 1842786"/>
                <a:gd name="connsiteY264" fmla="*/ 988681 h 1104362"/>
                <a:gd name="connsiteX265" fmla="*/ 801865 w 1842786"/>
                <a:gd name="connsiteY265" fmla="*/ 1009083 h 1104362"/>
                <a:gd name="connsiteX266" fmla="*/ 804894 w 1842786"/>
                <a:gd name="connsiteY266" fmla="*/ 1027676 h 1104362"/>
                <a:gd name="connsiteX267" fmla="*/ 807923 w 1842786"/>
                <a:gd name="connsiteY267" fmla="*/ 1044402 h 1104362"/>
                <a:gd name="connsiteX268" fmla="*/ 810942 w 1842786"/>
                <a:gd name="connsiteY268" fmla="*/ 1059175 h 1104362"/>
                <a:gd name="connsiteX269" fmla="*/ 813971 w 1842786"/>
                <a:gd name="connsiteY269" fmla="*/ 1071958 h 1104362"/>
                <a:gd name="connsiteX270" fmla="*/ 817000 w 1842786"/>
                <a:gd name="connsiteY270" fmla="*/ 1082683 h 1104362"/>
                <a:gd name="connsiteX271" fmla="*/ 820029 w 1842786"/>
                <a:gd name="connsiteY271" fmla="*/ 1091313 h 1104362"/>
                <a:gd name="connsiteX272" fmla="*/ 823049 w 1842786"/>
                <a:gd name="connsiteY272" fmla="*/ 1097818 h 1104362"/>
                <a:gd name="connsiteX273" fmla="*/ 826078 w 1842786"/>
                <a:gd name="connsiteY273" fmla="*/ 1102171 h 1104362"/>
                <a:gd name="connsiteX274" fmla="*/ 829107 w 1842786"/>
                <a:gd name="connsiteY274" fmla="*/ 1104352 h 1104362"/>
                <a:gd name="connsiteX275" fmla="*/ 832126 w 1842786"/>
                <a:gd name="connsiteY275" fmla="*/ 1104362 h 1104362"/>
                <a:gd name="connsiteX276" fmla="*/ 835155 w 1842786"/>
                <a:gd name="connsiteY276" fmla="*/ 1102181 h 1104362"/>
                <a:gd name="connsiteX277" fmla="*/ 838184 w 1842786"/>
                <a:gd name="connsiteY277" fmla="*/ 1097837 h 1104362"/>
                <a:gd name="connsiteX278" fmla="*/ 841203 w 1842786"/>
                <a:gd name="connsiteY278" fmla="*/ 1091332 h 1104362"/>
                <a:gd name="connsiteX279" fmla="*/ 844232 w 1842786"/>
                <a:gd name="connsiteY279" fmla="*/ 1082702 h 1104362"/>
                <a:gd name="connsiteX280" fmla="*/ 847261 w 1842786"/>
                <a:gd name="connsiteY280" fmla="*/ 1071977 h 1104362"/>
                <a:gd name="connsiteX281" fmla="*/ 850281 w 1842786"/>
                <a:gd name="connsiteY281" fmla="*/ 1059204 h 1104362"/>
                <a:gd name="connsiteX282" fmla="*/ 853310 w 1842786"/>
                <a:gd name="connsiteY282" fmla="*/ 1044431 h 1104362"/>
                <a:gd name="connsiteX283" fmla="*/ 856338 w 1842786"/>
                <a:gd name="connsiteY283" fmla="*/ 1027714 h 1104362"/>
                <a:gd name="connsiteX284" fmla="*/ 859367 w 1842786"/>
                <a:gd name="connsiteY284" fmla="*/ 1009121 h 1104362"/>
                <a:gd name="connsiteX285" fmla="*/ 862387 w 1842786"/>
                <a:gd name="connsiteY285" fmla="*/ 988719 h 1104362"/>
                <a:gd name="connsiteX286" fmla="*/ 865416 w 1842786"/>
                <a:gd name="connsiteY286" fmla="*/ 966602 h 1104362"/>
                <a:gd name="connsiteX287" fmla="*/ 868435 w 1842786"/>
                <a:gd name="connsiteY287" fmla="*/ 942846 h 1104362"/>
                <a:gd name="connsiteX288" fmla="*/ 871464 w 1842786"/>
                <a:gd name="connsiteY288" fmla="*/ 917548 h 1104362"/>
                <a:gd name="connsiteX289" fmla="*/ 874493 w 1842786"/>
                <a:gd name="connsiteY289" fmla="*/ 890802 h 1104362"/>
                <a:gd name="connsiteX290" fmla="*/ 877522 w 1842786"/>
                <a:gd name="connsiteY290" fmla="*/ 862732 h 1104362"/>
                <a:gd name="connsiteX291" fmla="*/ 880541 w 1842786"/>
                <a:gd name="connsiteY291" fmla="*/ 833433 h 1104362"/>
                <a:gd name="connsiteX292" fmla="*/ 883570 w 1842786"/>
                <a:gd name="connsiteY292" fmla="*/ 803019 h 1104362"/>
                <a:gd name="connsiteX293" fmla="*/ 886599 w 1842786"/>
                <a:gd name="connsiteY293" fmla="*/ 771616 h 1104362"/>
                <a:gd name="connsiteX294" fmla="*/ 889619 w 1842786"/>
                <a:gd name="connsiteY294" fmla="*/ 739345 h 1104362"/>
                <a:gd name="connsiteX295" fmla="*/ 892648 w 1842786"/>
                <a:gd name="connsiteY295" fmla="*/ 706341 h 1104362"/>
                <a:gd name="connsiteX296" fmla="*/ 895677 w 1842786"/>
                <a:gd name="connsiteY296" fmla="*/ 672726 h 1104362"/>
                <a:gd name="connsiteX297" fmla="*/ 898696 w 1842786"/>
                <a:gd name="connsiteY297" fmla="*/ 638635 h 1104362"/>
                <a:gd name="connsiteX298" fmla="*/ 901725 w 1842786"/>
                <a:gd name="connsiteY298" fmla="*/ 604203 h 1104362"/>
                <a:gd name="connsiteX299" fmla="*/ 904754 w 1842786"/>
                <a:gd name="connsiteY299" fmla="*/ 569566 h 1104362"/>
                <a:gd name="connsiteX300" fmla="*/ 907773 w 1842786"/>
                <a:gd name="connsiteY300" fmla="*/ 534860 h 1104362"/>
                <a:gd name="connsiteX301" fmla="*/ 910802 w 1842786"/>
                <a:gd name="connsiteY301" fmla="*/ 500223 h 1104362"/>
                <a:gd name="connsiteX302" fmla="*/ 913831 w 1842786"/>
                <a:gd name="connsiteY302" fmla="*/ 465791 h 1104362"/>
                <a:gd name="connsiteX303" fmla="*/ 916851 w 1842786"/>
                <a:gd name="connsiteY303" fmla="*/ 431699 h 1104362"/>
                <a:gd name="connsiteX304" fmla="*/ 919880 w 1842786"/>
                <a:gd name="connsiteY304" fmla="*/ 398083 h 1104362"/>
                <a:gd name="connsiteX305" fmla="*/ 922909 w 1842786"/>
                <a:gd name="connsiteY305" fmla="*/ 365075 h 1104362"/>
                <a:gd name="connsiteX306" fmla="*/ 925938 w 1842786"/>
                <a:gd name="connsiteY306" fmla="*/ 332806 h 1104362"/>
                <a:gd name="connsiteX307" fmla="*/ 928957 w 1842786"/>
                <a:gd name="connsiteY307" fmla="*/ 301402 h 1104362"/>
                <a:gd name="connsiteX308" fmla="*/ 931986 w 1842786"/>
                <a:gd name="connsiteY308" fmla="*/ 270988 h 1104362"/>
                <a:gd name="connsiteX309" fmla="*/ 935015 w 1842786"/>
                <a:gd name="connsiteY309" fmla="*/ 241685 h 1104362"/>
                <a:gd name="connsiteX310" fmla="*/ 938034 w 1842786"/>
                <a:gd name="connsiteY310" fmla="*/ 213606 h 1104362"/>
                <a:gd name="connsiteX311" fmla="*/ 941063 w 1842786"/>
                <a:gd name="connsiteY311" fmla="*/ 186862 h 1104362"/>
                <a:gd name="connsiteX312" fmla="*/ 944092 w 1842786"/>
                <a:gd name="connsiteY312" fmla="*/ 161562 h 1104362"/>
                <a:gd name="connsiteX313" fmla="*/ 947112 w 1842786"/>
                <a:gd name="connsiteY313" fmla="*/ 137803 h 1104362"/>
                <a:gd name="connsiteX314" fmla="*/ 950141 w 1842786"/>
                <a:gd name="connsiteY314" fmla="*/ 115679 h 1104362"/>
                <a:gd name="connsiteX315" fmla="*/ 953170 w 1842786"/>
                <a:gd name="connsiteY315" fmla="*/ 95278 h 1104362"/>
                <a:gd name="connsiteX316" fmla="*/ 956189 w 1842786"/>
                <a:gd name="connsiteY316" fmla="*/ 76679 h 1104362"/>
                <a:gd name="connsiteX317" fmla="*/ 959218 w 1842786"/>
                <a:gd name="connsiteY317" fmla="*/ 59958 h 1104362"/>
                <a:gd name="connsiteX318" fmla="*/ 962247 w 1842786"/>
                <a:gd name="connsiteY318" fmla="*/ 45179 h 1104362"/>
                <a:gd name="connsiteX319" fmla="*/ 965266 w 1842786"/>
                <a:gd name="connsiteY319" fmla="*/ 32401 h 1104362"/>
                <a:gd name="connsiteX320" fmla="*/ 968295 w 1842786"/>
                <a:gd name="connsiteY320" fmla="*/ 21674 h 1104362"/>
                <a:gd name="connsiteX321" fmla="*/ 971324 w 1842786"/>
                <a:gd name="connsiteY321" fmla="*/ 13041 h 1104362"/>
                <a:gd name="connsiteX322" fmla="*/ 974344 w 1842786"/>
                <a:gd name="connsiteY322" fmla="*/ 6535 h 1104362"/>
                <a:gd name="connsiteX323" fmla="*/ 977373 w 1842786"/>
                <a:gd name="connsiteY323" fmla="*/ 2184 h 1104362"/>
                <a:gd name="connsiteX324" fmla="*/ 980402 w 1842786"/>
                <a:gd name="connsiteY324" fmla="*/ 2 h 1104362"/>
                <a:gd name="connsiteX325" fmla="*/ 983421 w 1842786"/>
                <a:gd name="connsiteY325" fmla="*/ 0 h 1104362"/>
                <a:gd name="connsiteX326" fmla="*/ 986450 w 1842786"/>
                <a:gd name="connsiteY326" fmla="*/ 2177 h 1104362"/>
                <a:gd name="connsiteX327" fmla="*/ 989479 w 1842786"/>
                <a:gd name="connsiteY327" fmla="*/ 6525 h 1104362"/>
                <a:gd name="connsiteX328" fmla="*/ 992508 w 1842786"/>
                <a:gd name="connsiteY328" fmla="*/ 13025 h 1104362"/>
                <a:gd name="connsiteX329" fmla="*/ 995527 w 1842786"/>
                <a:gd name="connsiteY329" fmla="*/ 21654 h 1104362"/>
                <a:gd name="connsiteX330" fmla="*/ 998556 w 1842786"/>
                <a:gd name="connsiteY330" fmla="*/ 32377 h 1104362"/>
                <a:gd name="connsiteX331" fmla="*/ 1001585 w 1842786"/>
                <a:gd name="connsiteY331" fmla="*/ 45151 h 1104362"/>
                <a:gd name="connsiteX332" fmla="*/ 1004605 w 1842786"/>
                <a:gd name="connsiteY332" fmla="*/ 59927 h 1104362"/>
                <a:gd name="connsiteX333" fmla="*/ 1007634 w 1842786"/>
                <a:gd name="connsiteY333" fmla="*/ 76644 h 1104362"/>
                <a:gd name="connsiteX334" fmla="*/ 1010662 w 1842786"/>
                <a:gd name="connsiteY334" fmla="*/ 95239 h 1104362"/>
                <a:gd name="connsiteX335" fmla="*/ 1013682 w 1842786"/>
                <a:gd name="connsiteY335" fmla="*/ 115636 h 1104362"/>
                <a:gd name="connsiteX336" fmla="*/ 1016711 w 1842786"/>
                <a:gd name="connsiteY336" fmla="*/ 137756 h 1104362"/>
                <a:gd name="connsiteX337" fmla="*/ 1019740 w 1842786"/>
                <a:gd name="connsiteY337" fmla="*/ 161513 h 1104362"/>
                <a:gd name="connsiteX338" fmla="*/ 1022759 w 1842786"/>
                <a:gd name="connsiteY338" fmla="*/ 186811 h 1104362"/>
                <a:gd name="connsiteX339" fmla="*/ 1025788 w 1842786"/>
                <a:gd name="connsiteY339" fmla="*/ 213551 h 1104362"/>
                <a:gd name="connsiteX340" fmla="*/ 1028817 w 1842786"/>
                <a:gd name="connsiteY340" fmla="*/ 241627 h 1104362"/>
                <a:gd name="connsiteX341" fmla="*/ 1031837 w 1842786"/>
                <a:gd name="connsiteY341" fmla="*/ 270929 h 1104362"/>
                <a:gd name="connsiteX342" fmla="*/ 1034865 w 1842786"/>
                <a:gd name="connsiteY342" fmla="*/ 301341 h 1104362"/>
                <a:gd name="connsiteX343" fmla="*/ 1037895 w 1842786"/>
                <a:gd name="connsiteY343" fmla="*/ 332743 h 1104362"/>
                <a:gd name="connsiteX344" fmla="*/ 1040914 w 1842786"/>
                <a:gd name="connsiteY344" fmla="*/ 365010 h 1104362"/>
                <a:gd name="connsiteX345" fmla="*/ 1043943 w 1842786"/>
                <a:gd name="connsiteY345" fmla="*/ 398016 h 1104362"/>
                <a:gd name="connsiteX346" fmla="*/ 1046972 w 1842786"/>
                <a:gd name="connsiteY346" fmla="*/ 431631 h 1104362"/>
                <a:gd name="connsiteX347" fmla="*/ 1049991 w 1842786"/>
                <a:gd name="connsiteY347" fmla="*/ 465722 h 1104362"/>
                <a:gd name="connsiteX348" fmla="*/ 1053020 w 1842786"/>
                <a:gd name="connsiteY348" fmla="*/ 500154 h 1104362"/>
                <a:gd name="connsiteX349" fmla="*/ 1056049 w 1842786"/>
                <a:gd name="connsiteY349" fmla="*/ 534791 h 1104362"/>
                <a:gd name="connsiteX350" fmla="*/ 1059078 w 1842786"/>
                <a:gd name="connsiteY350" fmla="*/ 569497 h 1104362"/>
                <a:gd name="connsiteX351" fmla="*/ 1062098 w 1842786"/>
                <a:gd name="connsiteY351" fmla="*/ 604134 h 1104362"/>
                <a:gd name="connsiteX352" fmla="*/ 1065126 w 1842786"/>
                <a:gd name="connsiteY352" fmla="*/ 638567 h 1104362"/>
                <a:gd name="connsiteX353" fmla="*/ 1068155 w 1842786"/>
                <a:gd name="connsiteY353" fmla="*/ 672658 h 1104362"/>
                <a:gd name="connsiteX354" fmla="*/ 1071175 w 1842786"/>
                <a:gd name="connsiteY354" fmla="*/ 706274 h 1104362"/>
                <a:gd name="connsiteX355" fmla="*/ 1074204 w 1842786"/>
                <a:gd name="connsiteY355" fmla="*/ 739278 h 1104362"/>
                <a:gd name="connsiteX356" fmla="*/ 1077233 w 1842786"/>
                <a:gd name="connsiteY356" fmla="*/ 771549 h 1104362"/>
                <a:gd name="connsiteX357" fmla="*/ 1080252 w 1842786"/>
                <a:gd name="connsiteY357" fmla="*/ 802953 h 1104362"/>
                <a:gd name="connsiteX358" fmla="*/ 1083281 w 1842786"/>
                <a:gd name="connsiteY358" fmla="*/ 833366 h 1104362"/>
                <a:gd name="connsiteX359" fmla="*/ 1086310 w 1842786"/>
                <a:gd name="connsiteY359" fmla="*/ 862675 h 1104362"/>
                <a:gd name="connsiteX360" fmla="*/ 1089329 w 1842786"/>
                <a:gd name="connsiteY360" fmla="*/ 890754 h 1104362"/>
                <a:gd name="connsiteX361" fmla="*/ 1092359 w 1842786"/>
                <a:gd name="connsiteY361" fmla="*/ 917491 h 1104362"/>
                <a:gd name="connsiteX362" fmla="*/ 1095387 w 1842786"/>
                <a:gd name="connsiteY362" fmla="*/ 942799 h 1104362"/>
                <a:gd name="connsiteX363" fmla="*/ 1098407 w 1842786"/>
                <a:gd name="connsiteY363" fmla="*/ 966554 h 1104362"/>
                <a:gd name="connsiteX364" fmla="*/ 1101436 w 1842786"/>
                <a:gd name="connsiteY364" fmla="*/ 988681 h 1104362"/>
                <a:gd name="connsiteX365" fmla="*/ 1104465 w 1842786"/>
                <a:gd name="connsiteY365" fmla="*/ 1009083 h 1104362"/>
                <a:gd name="connsiteX366" fmla="*/ 1107484 w 1842786"/>
                <a:gd name="connsiteY366" fmla="*/ 1027676 h 1104362"/>
                <a:gd name="connsiteX367" fmla="*/ 1110513 w 1842786"/>
                <a:gd name="connsiteY367" fmla="*/ 1044402 h 1104362"/>
                <a:gd name="connsiteX368" fmla="*/ 1113542 w 1842786"/>
                <a:gd name="connsiteY368" fmla="*/ 1059175 h 1104362"/>
                <a:gd name="connsiteX369" fmla="*/ 1116562 w 1842786"/>
                <a:gd name="connsiteY369" fmla="*/ 1071958 h 1104362"/>
                <a:gd name="connsiteX370" fmla="*/ 1119590 w 1842786"/>
                <a:gd name="connsiteY370" fmla="*/ 1082683 h 1104362"/>
                <a:gd name="connsiteX371" fmla="*/ 1122619 w 1842786"/>
                <a:gd name="connsiteY371" fmla="*/ 1091313 h 1104362"/>
                <a:gd name="connsiteX372" fmla="*/ 1125639 w 1842786"/>
                <a:gd name="connsiteY372" fmla="*/ 1097818 h 1104362"/>
                <a:gd name="connsiteX373" fmla="*/ 1128668 w 1842786"/>
                <a:gd name="connsiteY373" fmla="*/ 1102171 h 1104362"/>
                <a:gd name="connsiteX374" fmla="*/ 1131697 w 1842786"/>
                <a:gd name="connsiteY374" fmla="*/ 1104352 h 1104362"/>
                <a:gd name="connsiteX375" fmla="*/ 1134726 w 1842786"/>
                <a:gd name="connsiteY375" fmla="*/ 1104362 h 1104362"/>
                <a:gd name="connsiteX376" fmla="*/ 1137745 w 1842786"/>
                <a:gd name="connsiteY376" fmla="*/ 1102181 h 1104362"/>
                <a:gd name="connsiteX377" fmla="*/ 1140774 w 1842786"/>
                <a:gd name="connsiteY377" fmla="*/ 1097837 h 1104362"/>
                <a:gd name="connsiteX378" fmla="*/ 1143803 w 1842786"/>
                <a:gd name="connsiteY378" fmla="*/ 1091332 h 1104362"/>
                <a:gd name="connsiteX379" fmla="*/ 1146822 w 1842786"/>
                <a:gd name="connsiteY379" fmla="*/ 1082702 h 1104362"/>
                <a:gd name="connsiteX380" fmla="*/ 1149851 w 1842786"/>
                <a:gd name="connsiteY380" fmla="*/ 1071977 h 1104362"/>
                <a:gd name="connsiteX381" fmla="*/ 1152880 w 1842786"/>
                <a:gd name="connsiteY381" fmla="*/ 1059204 h 1104362"/>
                <a:gd name="connsiteX382" fmla="*/ 1155900 w 1842786"/>
                <a:gd name="connsiteY382" fmla="*/ 1044431 h 1104362"/>
                <a:gd name="connsiteX383" fmla="*/ 1158929 w 1842786"/>
                <a:gd name="connsiteY383" fmla="*/ 1027714 h 1104362"/>
                <a:gd name="connsiteX384" fmla="*/ 1161958 w 1842786"/>
                <a:gd name="connsiteY384" fmla="*/ 1009121 h 1104362"/>
                <a:gd name="connsiteX385" fmla="*/ 1164977 w 1842786"/>
                <a:gd name="connsiteY385" fmla="*/ 988719 h 1104362"/>
                <a:gd name="connsiteX386" fmla="*/ 1168006 w 1842786"/>
                <a:gd name="connsiteY386" fmla="*/ 966602 h 1104362"/>
                <a:gd name="connsiteX387" fmla="*/ 1171035 w 1842786"/>
                <a:gd name="connsiteY387" fmla="*/ 942846 h 1104362"/>
                <a:gd name="connsiteX388" fmla="*/ 1174054 w 1842786"/>
                <a:gd name="connsiteY388" fmla="*/ 917548 h 1104362"/>
                <a:gd name="connsiteX389" fmla="*/ 1177083 w 1842786"/>
                <a:gd name="connsiteY389" fmla="*/ 890802 h 1104362"/>
                <a:gd name="connsiteX390" fmla="*/ 1180112 w 1842786"/>
                <a:gd name="connsiteY390" fmla="*/ 862732 h 1104362"/>
                <a:gd name="connsiteX391" fmla="*/ 1183132 w 1842786"/>
                <a:gd name="connsiteY391" fmla="*/ 833433 h 1104362"/>
                <a:gd name="connsiteX392" fmla="*/ 1186161 w 1842786"/>
                <a:gd name="connsiteY392" fmla="*/ 803019 h 1104362"/>
                <a:gd name="connsiteX393" fmla="*/ 1189190 w 1842786"/>
                <a:gd name="connsiteY393" fmla="*/ 771616 h 1104362"/>
                <a:gd name="connsiteX394" fmla="*/ 1192209 w 1842786"/>
                <a:gd name="connsiteY394" fmla="*/ 739345 h 1104362"/>
                <a:gd name="connsiteX395" fmla="*/ 1195238 w 1842786"/>
                <a:gd name="connsiteY395" fmla="*/ 706341 h 1104362"/>
                <a:gd name="connsiteX396" fmla="*/ 1198267 w 1842786"/>
                <a:gd name="connsiteY396" fmla="*/ 672726 h 1104362"/>
                <a:gd name="connsiteX397" fmla="*/ 1201296 w 1842786"/>
                <a:gd name="connsiteY397" fmla="*/ 638635 h 1104362"/>
                <a:gd name="connsiteX398" fmla="*/ 1204315 w 1842786"/>
                <a:gd name="connsiteY398" fmla="*/ 604203 h 1104362"/>
                <a:gd name="connsiteX399" fmla="*/ 1207344 w 1842786"/>
                <a:gd name="connsiteY399" fmla="*/ 569566 h 1104362"/>
                <a:gd name="connsiteX400" fmla="*/ 1210373 w 1842786"/>
                <a:gd name="connsiteY400" fmla="*/ 534860 h 1104362"/>
                <a:gd name="connsiteX401" fmla="*/ 1213393 w 1842786"/>
                <a:gd name="connsiteY401" fmla="*/ 500223 h 1104362"/>
                <a:gd name="connsiteX402" fmla="*/ 1216422 w 1842786"/>
                <a:gd name="connsiteY402" fmla="*/ 465791 h 1104362"/>
                <a:gd name="connsiteX403" fmla="*/ 1219450 w 1842786"/>
                <a:gd name="connsiteY403" fmla="*/ 431699 h 1104362"/>
                <a:gd name="connsiteX404" fmla="*/ 1222470 w 1842786"/>
                <a:gd name="connsiteY404" fmla="*/ 398083 h 1104362"/>
                <a:gd name="connsiteX405" fmla="*/ 1225499 w 1842786"/>
                <a:gd name="connsiteY405" fmla="*/ 365075 h 1104362"/>
                <a:gd name="connsiteX406" fmla="*/ 1228528 w 1842786"/>
                <a:gd name="connsiteY406" fmla="*/ 332806 h 1104362"/>
                <a:gd name="connsiteX407" fmla="*/ 1231547 w 1842786"/>
                <a:gd name="connsiteY407" fmla="*/ 301402 h 1104362"/>
                <a:gd name="connsiteX408" fmla="*/ 1234576 w 1842786"/>
                <a:gd name="connsiteY408" fmla="*/ 270988 h 1104362"/>
                <a:gd name="connsiteX409" fmla="*/ 1237605 w 1842786"/>
                <a:gd name="connsiteY409" fmla="*/ 241685 h 1104362"/>
                <a:gd name="connsiteX410" fmla="*/ 1240625 w 1842786"/>
                <a:gd name="connsiteY410" fmla="*/ 213606 h 1104362"/>
                <a:gd name="connsiteX411" fmla="*/ 1243654 w 1842786"/>
                <a:gd name="connsiteY411" fmla="*/ 186862 h 1104362"/>
                <a:gd name="connsiteX412" fmla="*/ 1246683 w 1842786"/>
                <a:gd name="connsiteY412" fmla="*/ 161562 h 1104362"/>
                <a:gd name="connsiteX413" fmla="*/ 1249702 w 1842786"/>
                <a:gd name="connsiteY413" fmla="*/ 137803 h 1104362"/>
                <a:gd name="connsiteX414" fmla="*/ 1252731 w 1842786"/>
                <a:gd name="connsiteY414" fmla="*/ 115679 h 1104362"/>
                <a:gd name="connsiteX415" fmla="*/ 1255760 w 1842786"/>
                <a:gd name="connsiteY415" fmla="*/ 95278 h 1104362"/>
                <a:gd name="connsiteX416" fmla="*/ 1258779 w 1842786"/>
                <a:gd name="connsiteY416" fmla="*/ 76679 h 1104362"/>
                <a:gd name="connsiteX417" fmla="*/ 1261808 w 1842786"/>
                <a:gd name="connsiteY417" fmla="*/ 59958 h 1104362"/>
                <a:gd name="connsiteX418" fmla="*/ 1264837 w 1842786"/>
                <a:gd name="connsiteY418" fmla="*/ 45179 h 1104362"/>
                <a:gd name="connsiteX419" fmla="*/ 1267866 w 1842786"/>
                <a:gd name="connsiteY419" fmla="*/ 32401 h 1104362"/>
                <a:gd name="connsiteX420" fmla="*/ 1270886 w 1842786"/>
                <a:gd name="connsiteY420" fmla="*/ 21674 h 1104362"/>
                <a:gd name="connsiteX421" fmla="*/ 1273914 w 1842786"/>
                <a:gd name="connsiteY421" fmla="*/ 13041 h 1104362"/>
                <a:gd name="connsiteX422" fmla="*/ 1276943 w 1842786"/>
                <a:gd name="connsiteY422" fmla="*/ 6535 h 1104362"/>
                <a:gd name="connsiteX423" fmla="*/ 1279963 w 1842786"/>
                <a:gd name="connsiteY423" fmla="*/ 2184 h 1104362"/>
                <a:gd name="connsiteX424" fmla="*/ 1282992 w 1842786"/>
                <a:gd name="connsiteY424" fmla="*/ 2 h 1104362"/>
                <a:gd name="connsiteX425" fmla="*/ 1286021 w 1842786"/>
                <a:gd name="connsiteY425" fmla="*/ 0 h 1104362"/>
                <a:gd name="connsiteX426" fmla="*/ 1289040 w 1842786"/>
                <a:gd name="connsiteY426" fmla="*/ 2177 h 1104362"/>
                <a:gd name="connsiteX427" fmla="*/ 1292069 w 1842786"/>
                <a:gd name="connsiteY427" fmla="*/ 6525 h 1104362"/>
                <a:gd name="connsiteX428" fmla="*/ 1295098 w 1842786"/>
                <a:gd name="connsiteY428" fmla="*/ 13025 h 1104362"/>
                <a:gd name="connsiteX429" fmla="*/ 1298117 w 1842786"/>
                <a:gd name="connsiteY429" fmla="*/ 21654 h 1104362"/>
                <a:gd name="connsiteX430" fmla="*/ 1301147 w 1842786"/>
                <a:gd name="connsiteY430" fmla="*/ 32377 h 1104362"/>
                <a:gd name="connsiteX431" fmla="*/ 1304175 w 1842786"/>
                <a:gd name="connsiteY431" fmla="*/ 45151 h 1104362"/>
                <a:gd name="connsiteX432" fmla="*/ 1307195 w 1842786"/>
                <a:gd name="connsiteY432" fmla="*/ 59927 h 1104362"/>
                <a:gd name="connsiteX433" fmla="*/ 1310224 w 1842786"/>
                <a:gd name="connsiteY433" fmla="*/ 76644 h 1104362"/>
                <a:gd name="connsiteX434" fmla="*/ 1313253 w 1842786"/>
                <a:gd name="connsiteY434" fmla="*/ 95239 h 1104362"/>
                <a:gd name="connsiteX435" fmla="*/ 1316282 w 1842786"/>
                <a:gd name="connsiteY435" fmla="*/ 115636 h 1104362"/>
                <a:gd name="connsiteX436" fmla="*/ 1319301 w 1842786"/>
                <a:gd name="connsiteY436" fmla="*/ 137756 h 1104362"/>
                <a:gd name="connsiteX437" fmla="*/ 1322330 w 1842786"/>
                <a:gd name="connsiteY437" fmla="*/ 161513 h 1104362"/>
                <a:gd name="connsiteX438" fmla="*/ 1325350 w 1842786"/>
                <a:gd name="connsiteY438" fmla="*/ 186811 h 1104362"/>
                <a:gd name="connsiteX439" fmla="*/ 1328378 w 1842786"/>
                <a:gd name="connsiteY439" fmla="*/ 213551 h 1104362"/>
                <a:gd name="connsiteX440" fmla="*/ 1331407 w 1842786"/>
                <a:gd name="connsiteY440" fmla="*/ 241627 h 1104362"/>
                <a:gd name="connsiteX441" fmla="*/ 1334436 w 1842786"/>
                <a:gd name="connsiteY441" fmla="*/ 270929 h 1104362"/>
                <a:gd name="connsiteX442" fmla="*/ 1337456 w 1842786"/>
                <a:gd name="connsiteY442" fmla="*/ 301341 h 1104362"/>
                <a:gd name="connsiteX443" fmla="*/ 1340485 w 1842786"/>
                <a:gd name="connsiteY443" fmla="*/ 332743 h 1104362"/>
                <a:gd name="connsiteX444" fmla="*/ 1343514 w 1842786"/>
                <a:gd name="connsiteY444" fmla="*/ 365010 h 1104362"/>
                <a:gd name="connsiteX445" fmla="*/ 1346533 w 1842786"/>
                <a:gd name="connsiteY445" fmla="*/ 398016 h 1104362"/>
                <a:gd name="connsiteX446" fmla="*/ 1349562 w 1842786"/>
                <a:gd name="connsiteY446" fmla="*/ 431631 h 1104362"/>
                <a:gd name="connsiteX447" fmla="*/ 1352591 w 1842786"/>
                <a:gd name="connsiteY447" fmla="*/ 465722 h 1104362"/>
                <a:gd name="connsiteX448" fmla="*/ 1355610 w 1842786"/>
                <a:gd name="connsiteY448" fmla="*/ 500154 h 1104362"/>
                <a:gd name="connsiteX449" fmla="*/ 1358639 w 1842786"/>
                <a:gd name="connsiteY449" fmla="*/ 534791 h 1104362"/>
                <a:gd name="connsiteX450" fmla="*/ 1361668 w 1842786"/>
                <a:gd name="connsiteY450" fmla="*/ 569497 h 1104362"/>
                <a:gd name="connsiteX451" fmla="*/ 1364688 w 1842786"/>
                <a:gd name="connsiteY451" fmla="*/ 604134 h 1104362"/>
                <a:gd name="connsiteX452" fmla="*/ 1367717 w 1842786"/>
                <a:gd name="connsiteY452" fmla="*/ 638567 h 1104362"/>
                <a:gd name="connsiteX453" fmla="*/ 1370746 w 1842786"/>
                <a:gd name="connsiteY453" fmla="*/ 672658 h 1104362"/>
                <a:gd name="connsiteX454" fmla="*/ 1373775 w 1842786"/>
                <a:gd name="connsiteY454" fmla="*/ 706274 h 1104362"/>
                <a:gd name="connsiteX455" fmla="*/ 1376794 w 1842786"/>
                <a:gd name="connsiteY455" fmla="*/ 739278 h 1104362"/>
                <a:gd name="connsiteX456" fmla="*/ 1379823 w 1842786"/>
                <a:gd name="connsiteY456" fmla="*/ 771549 h 1104362"/>
                <a:gd name="connsiteX457" fmla="*/ 1382852 w 1842786"/>
                <a:gd name="connsiteY457" fmla="*/ 802953 h 1104362"/>
                <a:gd name="connsiteX458" fmla="*/ 1385871 w 1842786"/>
                <a:gd name="connsiteY458" fmla="*/ 833366 h 1104362"/>
                <a:gd name="connsiteX459" fmla="*/ 1388900 w 1842786"/>
                <a:gd name="connsiteY459" fmla="*/ 862675 h 1104362"/>
                <a:gd name="connsiteX460" fmla="*/ 1391929 w 1842786"/>
                <a:gd name="connsiteY460" fmla="*/ 890754 h 1104362"/>
                <a:gd name="connsiteX461" fmla="*/ 1394949 w 1842786"/>
                <a:gd name="connsiteY461" fmla="*/ 917491 h 1104362"/>
                <a:gd name="connsiteX462" fmla="*/ 1397978 w 1842786"/>
                <a:gd name="connsiteY462" fmla="*/ 942799 h 1104362"/>
                <a:gd name="connsiteX463" fmla="*/ 1401007 w 1842786"/>
                <a:gd name="connsiteY463" fmla="*/ 966554 h 1104362"/>
                <a:gd name="connsiteX464" fmla="*/ 1404026 w 1842786"/>
                <a:gd name="connsiteY464" fmla="*/ 988681 h 1104362"/>
                <a:gd name="connsiteX465" fmla="*/ 1407055 w 1842786"/>
                <a:gd name="connsiteY465" fmla="*/ 1009083 h 1104362"/>
                <a:gd name="connsiteX466" fmla="*/ 1410084 w 1842786"/>
                <a:gd name="connsiteY466" fmla="*/ 1027676 h 1104362"/>
                <a:gd name="connsiteX467" fmla="*/ 1413103 w 1842786"/>
                <a:gd name="connsiteY467" fmla="*/ 1044402 h 1104362"/>
                <a:gd name="connsiteX468" fmla="*/ 1416132 w 1842786"/>
                <a:gd name="connsiteY468" fmla="*/ 1059175 h 1104362"/>
                <a:gd name="connsiteX469" fmla="*/ 1419161 w 1842786"/>
                <a:gd name="connsiteY469" fmla="*/ 1071958 h 1104362"/>
                <a:gd name="connsiteX470" fmla="*/ 1422181 w 1842786"/>
                <a:gd name="connsiteY470" fmla="*/ 1082683 h 1104362"/>
                <a:gd name="connsiteX471" fmla="*/ 1425210 w 1842786"/>
                <a:gd name="connsiteY471" fmla="*/ 1091313 h 1104362"/>
                <a:gd name="connsiteX472" fmla="*/ 1428239 w 1842786"/>
                <a:gd name="connsiteY472" fmla="*/ 1097818 h 1104362"/>
                <a:gd name="connsiteX473" fmla="*/ 1431258 w 1842786"/>
                <a:gd name="connsiteY473" fmla="*/ 1102171 h 1104362"/>
                <a:gd name="connsiteX474" fmla="*/ 1434287 w 1842786"/>
                <a:gd name="connsiteY474" fmla="*/ 1104352 h 1104362"/>
                <a:gd name="connsiteX475" fmla="*/ 1437316 w 1842786"/>
                <a:gd name="connsiteY475" fmla="*/ 1104362 h 1104362"/>
                <a:gd name="connsiteX476" fmla="*/ 1440345 w 1842786"/>
                <a:gd name="connsiteY476" fmla="*/ 1102181 h 1104362"/>
                <a:gd name="connsiteX477" fmla="*/ 1443364 w 1842786"/>
                <a:gd name="connsiteY477" fmla="*/ 1097837 h 1104362"/>
                <a:gd name="connsiteX478" fmla="*/ 1446393 w 1842786"/>
                <a:gd name="connsiteY478" fmla="*/ 1091332 h 1104362"/>
                <a:gd name="connsiteX479" fmla="*/ 1449422 w 1842786"/>
                <a:gd name="connsiteY479" fmla="*/ 1082702 h 1104362"/>
                <a:gd name="connsiteX480" fmla="*/ 1452441 w 1842786"/>
                <a:gd name="connsiteY480" fmla="*/ 1071977 h 1104362"/>
                <a:gd name="connsiteX481" fmla="*/ 1455471 w 1842786"/>
                <a:gd name="connsiteY481" fmla="*/ 1059204 h 1104362"/>
                <a:gd name="connsiteX482" fmla="*/ 1458499 w 1842786"/>
                <a:gd name="connsiteY482" fmla="*/ 1044431 h 1104362"/>
                <a:gd name="connsiteX483" fmla="*/ 1461519 w 1842786"/>
                <a:gd name="connsiteY483" fmla="*/ 1027714 h 1104362"/>
                <a:gd name="connsiteX484" fmla="*/ 1464548 w 1842786"/>
                <a:gd name="connsiteY484" fmla="*/ 1009121 h 1104362"/>
                <a:gd name="connsiteX485" fmla="*/ 1467577 w 1842786"/>
                <a:gd name="connsiteY485" fmla="*/ 988719 h 1104362"/>
                <a:gd name="connsiteX486" fmla="*/ 1470596 w 1842786"/>
                <a:gd name="connsiteY486" fmla="*/ 966602 h 1104362"/>
                <a:gd name="connsiteX487" fmla="*/ 1473625 w 1842786"/>
                <a:gd name="connsiteY487" fmla="*/ 942846 h 1104362"/>
                <a:gd name="connsiteX488" fmla="*/ 1476654 w 1842786"/>
                <a:gd name="connsiteY488" fmla="*/ 917548 h 1104362"/>
                <a:gd name="connsiteX489" fmla="*/ 1479674 w 1842786"/>
                <a:gd name="connsiteY489" fmla="*/ 890802 h 1104362"/>
                <a:gd name="connsiteX490" fmla="*/ 1482702 w 1842786"/>
                <a:gd name="connsiteY490" fmla="*/ 862732 h 1104362"/>
                <a:gd name="connsiteX491" fmla="*/ 1485731 w 1842786"/>
                <a:gd name="connsiteY491" fmla="*/ 833433 h 1104362"/>
                <a:gd name="connsiteX492" fmla="*/ 1488751 w 1842786"/>
                <a:gd name="connsiteY492" fmla="*/ 803019 h 1104362"/>
                <a:gd name="connsiteX493" fmla="*/ 1491780 w 1842786"/>
                <a:gd name="connsiteY493" fmla="*/ 771616 h 1104362"/>
                <a:gd name="connsiteX494" fmla="*/ 1494809 w 1842786"/>
                <a:gd name="connsiteY494" fmla="*/ 739345 h 1104362"/>
                <a:gd name="connsiteX495" fmla="*/ 1497828 w 1842786"/>
                <a:gd name="connsiteY495" fmla="*/ 706341 h 1104362"/>
                <a:gd name="connsiteX496" fmla="*/ 1500857 w 1842786"/>
                <a:gd name="connsiteY496" fmla="*/ 672726 h 1104362"/>
                <a:gd name="connsiteX497" fmla="*/ 1503886 w 1842786"/>
                <a:gd name="connsiteY497" fmla="*/ 638635 h 1104362"/>
                <a:gd name="connsiteX498" fmla="*/ 1506905 w 1842786"/>
                <a:gd name="connsiteY498" fmla="*/ 604203 h 1104362"/>
                <a:gd name="connsiteX499" fmla="*/ 1509934 w 1842786"/>
                <a:gd name="connsiteY499" fmla="*/ 569566 h 1104362"/>
                <a:gd name="connsiteX500" fmla="*/ 1512963 w 1842786"/>
                <a:gd name="connsiteY500" fmla="*/ 534860 h 1104362"/>
                <a:gd name="connsiteX501" fmla="*/ 1515992 w 1842786"/>
                <a:gd name="connsiteY501" fmla="*/ 500223 h 1104362"/>
                <a:gd name="connsiteX502" fmla="*/ 1519012 w 1842786"/>
                <a:gd name="connsiteY502" fmla="*/ 465791 h 1104362"/>
                <a:gd name="connsiteX503" fmla="*/ 1522041 w 1842786"/>
                <a:gd name="connsiteY503" fmla="*/ 431699 h 1104362"/>
                <a:gd name="connsiteX504" fmla="*/ 1525070 w 1842786"/>
                <a:gd name="connsiteY504" fmla="*/ 398083 h 1104362"/>
                <a:gd name="connsiteX505" fmla="*/ 1528089 w 1842786"/>
                <a:gd name="connsiteY505" fmla="*/ 365075 h 1104362"/>
                <a:gd name="connsiteX506" fmla="*/ 1531118 w 1842786"/>
                <a:gd name="connsiteY506" fmla="*/ 332806 h 1104362"/>
                <a:gd name="connsiteX507" fmla="*/ 1534147 w 1842786"/>
                <a:gd name="connsiteY507" fmla="*/ 301402 h 1104362"/>
                <a:gd name="connsiteX508" fmla="*/ 1537166 w 1842786"/>
                <a:gd name="connsiteY508" fmla="*/ 270988 h 1104362"/>
                <a:gd name="connsiteX509" fmla="*/ 1540195 w 1842786"/>
                <a:gd name="connsiteY509" fmla="*/ 241685 h 1104362"/>
                <a:gd name="connsiteX510" fmla="*/ 1543224 w 1842786"/>
                <a:gd name="connsiteY510" fmla="*/ 213606 h 1104362"/>
                <a:gd name="connsiteX511" fmla="*/ 1546244 w 1842786"/>
                <a:gd name="connsiteY511" fmla="*/ 186862 h 1104362"/>
                <a:gd name="connsiteX512" fmla="*/ 1549273 w 1842786"/>
                <a:gd name="connsiteY512" fmla="*/ 161562 h 1104362"/>
                <a:gd name="connsiteX513" fmla="*/ 1552302 w 1842786"/>
                <a:gd name="connsiteY513" fmla="*/ 137803 h 1104362"/>
                <a:gd name="connsiteX514" fmla="*/ 1555321 w 1842786"/>
                <a:gd name="connsiteY514" fmla="*/ 115679 h 1104362"/>
                <a:gd name="connsiteX515" fmla="*/ 1558350 w 1842786"/>
                <a:gd name="connsiteY515" fmla="*/ 95278 h 1104362"/>
                <a:gd name="connsiteX516" fmla="*/ 1561379 w 1842786"/>
                <a:gd name="connsiteY516" fmla="*/ 76679 h 1104362"/>
                <a:gd name="connsiteX517" fmla="*/ 1564398 w 1842786"/>
                <a:gd name="connsiteY517" fmla="*/ 59958 h 1104362"/>
                <a:gd name="connsiteX518" fmla="*/ 1567427 w 1842786"/>
                <a:gd name="connsiteY518" fmla="*/ 45179 h 1104362"/>
                <a:gd name="connsiteX519" fmla="*/ 1570456 w 1842786"/>
                <a:gd name="connsiteY519" fmla="*/ 32401 h 1104362"/>
                <a:gd name="connsiteX520" fmla="*/ 1573476 w 1842786"/>
                <a:gd name="connsiteY520" fmla="*/ 21674 h 1104362"/>
                <a:gd name="connsiteX521" fmla="*/ 1576505 w 1842786"/>
                <a:gd name="connsiteY521" fmla="*/ 13041 h 1104362"/>
                <a:gd name="connsiteX522" fmla="*/ 1579534 w 1842786"/>
                <a:gd name="connsiteY522" fmla="*/ 6535 h 1104362"/>
                <a:gd name="connsiteX523" fmla="*/ 1582553 w 1842786"/>
                <a:gd name="connsiteY523" fmla="*/ 2184 h 1104362"/>
                <a:gd name="connsiteX524" fmla="*/ 1585582 w 1842786"/>
                <a:gd name="connsiteY524" fmla="*/ 2 h 1104362"/>
                <a:gd name="connsiteX525" fmla="*/ 1588611 w 1842786"/>
                <a:gd name="connsiteY525" fmla="*/ 0 h 1104362"/>
                <a:gd name="connsiteX526" fmla="*/ 1591640 w 1842786"/>
                <a:gd name="connsiteY526" fmla="*/ 2177 h 1104362"/>
                <a:gd name="connsiteX527" fmla="*/ 1594659 w 1842786"/>
                <a:gd name="connsiteY527" fmla="*/ 6525 h 1104362"/>
                <a:gd name="connsiteX528" fmla="*/ 1597688 w 1842786"/>
                <a:gd name="connsiteY528" fmla="*/ 13025 h 1104362"/>
                <a:gd name="connsiteX529" fmla="*/ 1600717 w 1842786"/>
                <a:gd name="connsiteY529" fmla="*/ 21654 h 1104362"/>
                <a:gd name="connsiteX530" fmla="*/ 1603737 w 1842786"/>
                <a:gd name="connsiteY530" fmla="*/ 32377 h 1104362"/>
                <a:gd name="connsiteX531" fmla="*/ 1606766 w 1842786"/>
                <a:gd name="connsiteY531" fmla="*/ 45151 h 1104362"/>
                <a:gd name="connsiteX532" fmla="*/ 1609795 w 1842786"/>
                <a:gd name="connsiteY532" fmla="*/ 59927 h 1104362"/>
                <a:gd name="connsiteX533" fmla="*/ 1612814 w 1842786"/>
                <a:gd name="connsiteY533" fmla="*/ 76644 h 1104362"/>
                <a:gd name="connsiteX534" fmla="*/ 1615843 w 1842786"/>
                <a:gd name="connsiteY534" fmla="*/ 95239 h 1104362"/>
                <a:gd name="connsiteX535" fmla="*/ 1618872 w 1842786"/>
                <a:gd name="connsiteY535" fmla="*/ 115636 h 1104362"/>
                <a:gd name="connsiteX536" fmla="*/ 1621891 w 1842786"/>
                <a:gd name="connsiteY536" fmla="*/ 137756 h 1104362"/>
                <a:gd name="connsiteX537" fmla="*/ 1624920 w 1842786"/>
                <a:gd name="connsiteY537" fmla="*/ 161513 h 1104362"/>
                <a:gd name="connsiteX538" fmla="*/ 1627949 w 1842786"/>
                <a:gd name="connsiteY538" fmla="*/ 186811 h 1104362"/>
                <a:gd name="connsiteX539" fmla="*/ 1630969 w 1842786"/>
                <a:gd name="connsiteY539" fmla="*/ 213551 h 1104362"/>
                <a:gd name="connsiteX540" fmla="*/ 1633998 w 1842786"/>
                <a:gd name="connsiteY540" fmla="*/ 241627 h 1104362"/>
                <a:gd name="connsiteX541" fmla="*/ 1637027 w 1842786"/>
                <a:gd name="connsiteY541" fmla="*/ 270929 h 1104362"/>
                <a:gd name="connsiteX542" fmla="*/ 1640046 w 1842786"/>
                <a:gd name="connsiteY542" fmla="*/ 301341 h 1104362"/>
                <a:gd name="connsiteX543" fmla="*/ 1643075 w 1842786"/>
                <a:gd name="connsiteY543" fmla="*/ 332743 h 1104362"/>
                <a:gd name="connsiteX544" fmla="*/ 1646104 w 1842786"/>
                <a:gd name="connsiteY544" fmla="*/ 365010 h 1104362"/>
                <a:gd name="connsiteX545" fmla="*/ 1649123 w 1842786"/>
                <a:gd name="connsiteY545" fmla="*/ 398016 h 1104362"/>
                <a:gd name="connsiteX546" fmla="*/ 1652152 w 1842786"/>
                <a:gd name="connsiteY546" fmla="*/ 431631 h 1104362"/>
                <a:gd name="connsiteX547" fmla="*/ 1655181 w 1842786"/>
                <a:gd name="connsiteY547" fmla="*/ 465722 h 1104362"/>
                <a:gd name="connsiteX548" fmla="*/ 1658210 w 1842786"/>
                <a:gd name="connsiteY548" fmla="*/ 500154 h 1104362"/>
                <a:gd name="connsiteX549" fmla="*/ 1661230 w 1842786"/>
                <a:gd name="connsiteY549" fmla="*/ 534791 h 1104362"/>
                <a:gd name="connsiteX550" fmla="*/ 1664259 w 1842786"/>
                <a:gd name="connsiteY550" fmla="*/ 569497 h 1104362"/>
                <a:gd name="connsiteX551" fmla="*/ 1667287 w 1842786"/>
                <a:gd name="connsiteY551" fmla="*/ 604134 h 1104362"/>
                <a:gd name="connsiteX552" fmla="*/ 1670307 w 1842786"/>
                <a:gd name="connsiteY552" fmla="*/ 638567 h 1104362"/>
                <a:gd name="connsiteX553" fmla="*/ 1673336 w 1842786"/>
                <a:gd name="connsiteY553" fmla="*/ 672658 h 1104362"/>
                <a:gd name="connsiteX554" fmla="*/ 1676365 w 1842786"/>
                <a:gd name="connsiteY554" fmla="*/ 706274 h 1104362"/>
                <a:gd name="connsiteX555" fmla="*/ 1679384 w 1842786"/>
                <a:gd name="connsiteY555" fmla="*/ 739278 h 1104362"/>
                <a:gd name="connsiteX556" fmla="*/ 1682413 w 1842786"/>
                <a:gd name="connsiteY556" fmla="*/ 771549 h 1104362"/>
                <a:gd name="connsiteX557" fmla="*/ 1685442 w 1842786"/>
                <a:gd name="connsiteY557" fmla="*/ 802953 h 1104362"/>
                <a:gd name="connsiteX558" fmla="*/ 1688462 w 1842786"/>
                <a:gd name="connsiteY558" fmla="*/ 833366 h 1104362"/>
                <a:gd name="connsiteX559" fmla="*/ 1691490 w 1842786"/>
                <a:gd name="connsiteY559" fmla="*/ 862675 h 1104362"/>
                <a:gd name="connsiteX560" fmla="*/ 1694519 w 1842786"/>
                <a:gd name="connsiteY560" fmla="*/ 890754 h 1104362"/>
                <a:gd name="connsiteX561" fmla="*/ 1697548 w 1842786"/>
                <a:gd name="connsiteY561" fmla="*/ 917491 h 1104362"/>
                <a:gd name="connsiteX562" fmla="*/ 1700568 w 1842786"/>
                <a:gd name="connsiteY562" fmla="*/ 942799 h 1104362"/>
                <a:gd name="connsiteX563" fmla="*/ 1703597 w 1842786"/>
                <a:gd name="connsiteY563" fmla="*/ 966554 h 1104362"/>
                <a:gd name="connsiteX564" fmla="*/ 1706616 w 1842786"/>
                <a:gd name="connsiteY564" fmla="*/ 988681 h 1104362"/>
                <a:gd name="connsiteX565" fmla="*/ 1709645 w 1842786"/>
                <a:gd name="connsiteY565" fmla="*/ 1009083 h 1104362"/>
                <a:gd name="connsiteX566" fmla="*/ 1712674 w 1842786"/>
                <a:gd name="connsiteY566" fmla="*/ 1027676 h 1104362"/>
                <a:gd name="connsiteX567" fmla="*/ 1715703 w 1842786"/>
                <a:gd name="connsiteY567" fmla="*/ 1044402 h 1104362"/>
                <a:gd name="connsiteX568" fmla="*/ 1718722 w 1842786"/>
                <a:gd name="connsiteY568" fmla="*/ 1059175 h 1104362"/>
                <a:gd name="connsiteX569" fmla="*/ 1721751 w 1842786"/>
                <a:gd name="connsiteY569" fmla="*/ 1071958 h 1104362"/>
                <a:gd name="connsiteX570" fmla="*/ 1724780 w 1842786"/>
                <a:gd name="connsiteY570" fmla="*/ 1082683 h 1104362"/>
                <a:gd name="connsiteX571" fmla="*/ 1727800 w 1842786"/>
                <a:gd name="connsiteY571" fmla="*/ 1091313 h 1104362"/>
                <a:gd name="connsiteX572" fmla="*/ 1730829 w 1842786"/>
                <a:gd name="connsiteY572" fmla="*/ 1097818 h 1104362"/>
                <a:gd name="connsiteX573" fmla="*/ 1733858 w 1842786"/>
                <a:gd name="connsiteY573" fmla="*/ 1102171 h 1104362"/>
                <a:gd name="connsiteX574" fmla="*/ 1736877 w 1842786"/>
                <a:gd name="connsiteY574" fmla="*/ 1104352 h 1104362"/>
                <a:gd name="connsiteX575" fmla="*/ 1739906 w 1842786"/>
                <a:gd name="connsiteY575" fmla="*/ 1104362 h 1104362"/>
                <a:gd name="connsiteX576" fmla="*/ 1742935 w 1842786"/>
                <a:gd name="connsiteY576" fmla="*/ 1102181 h 1104362"/>
                <a:gd name="connsiteX577" fmla="*/ 1745954 w 1842786"/>
                <a:gd name="connsiteY577" fmla="*/ 1097837 h 1104362"/>
                <a:gd name="connsiteX578" fmla="*/ 1748983 w 1842786"/>
                <a:gd name="connsiteY578" fmla="*/ 1091332 h 1104362"/>
                <a:gd name="connsiteX579" fmla="*/ 1752012 w 1842786"/>
                <a:gd name="connsiteY579" fmla="*/ 1082702 h 1104362"/>
                <a:gd name="connsiteX580" fmla="*/ 1755032 w 1842786"/>
                <a:gd name="connsiteY580" fmla="*/ 1071977 h 1104362"/>
                <a:gd name="connsiteX581" fmla="*/ 1758061 w 1842786"/>
                <a:gd name="connsiteY581" fmla="*/ 1059204 h 1104362"/>
                <a:gd name="connsiteX582" fmla="*/ 1761090 w 1842786"/>
                <a:gd name="connsiteY582" fmla="*/ 1044431 h 1104362"/>
                <a:gd name="connsiteX583" fmla="*/ 1764119 w 1842786"/>
                <a:gd name="connsiteY583" fmla="*/ 1027714 h 1104362"/>
                <a:gd name="connsiteX584" fmla="*/ 1767138 w 1842786"/>
                <a:gd name="connsiteY584" fmla="*/ 1009121 h 1104362"/>
                <a:gd name="connsiteX585" fmla="*/ 1770167 w 1842786"/>
                <a:gd name="connsiteY585" fmla="*/ 988719 h 1104362"/>
                <a:gd name="connsiteX586" fmla="*/ 1773196 w 1842786"/>
                <a:gd name="connsiteY586" fmla="*/ 966602 h 1104362"/>
                <a:gd name="connsiteX587" fmla="*/ 1776215 w 1842786"/>
                <a:gd name="connsiteY587" fmla="*/ 942846 h 1104362"/>
                <a:gd name="connsiteX588" fmla="*/ 1779244 w 1842786"/>
                <a:gd name="connsiteY588" fmla="*/ 917548 h 1104362"/>
                <a:gd name="connsiteX589" fmla="*/ 1782273 w 1842786"/>
                <a:gd name="connsiteY589" fmla="*/ 890802 h 1104362"/>
                <a:gd name="connsiteX590" fmla="*/ 1785293 w 1842786"/>
                <a:gd name="connsiteY590" fmla="*/ 862732 h 1104362"/>
                <a:gd name="connsiteX591" fmla="*/ 1788322 w 1842786"/>
                <a:gd name="connsiteY591" fmla="*/ 833433 h 1104362"/>
                <a:gd name="connsiteX592" fmla="*/ 1791351 w 1842786"/>
                <a:gd name="connsiteY592" fmla="*/ 803019 h 1104362"/>
                <a:gd name="connsiteX593" fmla="*/ 1794370 w 1842786"/>
                <a:gd name="connsiteY593" fmla="*/ 771616 h 1104362"/>
                <a:gd name="connsiteX594" fmla="*/ 1797399 w 1842786"/>
                <a:gd name="connsiteY594" fmla="*/ 739345 h 1104362"/>
                <a:gd name="connsiteX595" fmla="*/ 1800428 w 1842786"/>
                <a:gd name="connsiteY595" fmla="*/ 706341 h 1104362"/>
                <a:gd name="connsiteX596" fmla="*/ 1803447 w 1842786"/>
                <a:gd name="connsiteY596" fmla="*/ 672726 h 1104362"/>
                <a:gd name="connsiteX597" fmla="*/ 1806476 w 1842786"/>
                <a:gd name="connsiteY597" fmla="*/ 638635 h 1104362"/>
                <a:gd name="connsiteX598" fmla="*/ 1809505 w 1842786"/>
                <a:gd name="connsiteY598" fmla="*/ 604203 h 1104362"/>
                <a:gd name="connsiteX599" fmla="*/ 1812525 w 1842786"/>
                <a:gd name="connsiteY599" fmla="*/ 569566 h 1104362"/>
                <a:gd name="connsiteX600" fmla="*/ 1815554 w 1842786"/>
                <a:gd name="connsiteY600" fmla="*/ 534860 h 1104362"/>
                <a:gd name="connsiteX601" fmla="*/ 1818583 w 1842786"/>
                <a:gd name="connsiteY601" fmla="*/ 500223 h 1104362"/>
                <a:gd name="connsiteX602" fmla="*/ 1821602 w 1842786"/>
                <a:gd name="connsiteY602" fmla="*/ 465791 h 1104362"/>
                <a:gd name="connsiteX603" fmla="*/ 1824631 w 1842786"/>
                <a:gd name="connsiteY603" fmla="*/ 431699 h 1104362"/>
                <a:gd name="connsiteX604" fmla="*/ 1827660 w 1842786"/>
                <a:gd name="connsiteY604" fmla="*/ 398083 h 1104362"/>
                <a:gd name="connsiteX605" fmla="*/ 1830689 w 1842786"/>
                <a:gd name="connsiteY605" fmla="*/ 365075 h 1104362"/>
                <a:gd name="connsiteX606" fmla="*/ 1833708 w 1842786"/>
                <a:gd name="connsiteY606" fmla="*/ 332806 h 1104362"/>
                <a:gd name="connsiteX607" fmla="*/ 1836737 w 1842786"/>
                <a:gd name="connsiteY607" fmla="*/ 301402 h 1104362"/>
                <a:gd name="connsiteX608" fmla="*/ 1839766 w 1842786"/>
                <a:gd name="connsiteY608" fmla="*/ 270988 h 1104362"/>
                <a:gd name="connsiteX609" fmla="*/ 1842786 w 1842786"/>
                <a:gd name="connsiteY609" fmla="*/ 241685 h 1104362"/>
                <a:gd name="connsiteX0" fmla="*/ 0 w 1839766"/>
                <a:gd name="connsiteY0" fmla="*/ 552179 h 1104362"/>
                <a:gd name="connsiteX1" fmla="*/ 3026 w 1839766"/>
                <a:gd name="connsiteY1" fmla="*/ 552179 h 1104362"/>
                <a:gd name="connsiteX2" fmla="*/ 6051 w 1839766"/>
                <a:gd name="connsiteY2" fmla="*/ 552179 h 1104362"/>
                <a:gd name="connsiteX3" fmla="*/ 9077 w 1839766"/>
                <a:gd name="connsiteY3" fmla="*/ 552179 h 1104362"/>
                <a:gd name="connsiteX4" fmla="*/ 12103 w 1839766"/>
                <a:gd name="connsiteY4" fmla="*/ 552179 h 1104362"/>
                <a:gd name="connsiteX5" fmla="*/ 15129 w 1839766"/>
                <a:gd name="connsiteY5" fmla="*/ 552179 h 1104362"/>
                <a:gd name="connsiteX6" fmla="*/ 18156 w 1839766"/>
                <a:gd name="connsiteY6" fmla="*/ 552179 h 1104362"/>
                <a:gd name="connsiteX7" fmla="*/ 21182 w 1839766"/>
                <a:gd name="connsiteY7" fmla="*/ 552179 h 1104362"/>
                <a:gd name="connsiteX8" fmla="*/ 24207 w 1839766"/>
                <a:gd name="connsiteY8" fmla="*/ 552179 h 1104362"/>
                <a:gd name="connsiteX9" fmla="*/ 27233 w 1839766"/>
                <a:gd name="connsiteY9" fmla="*/ 552179 h 1104362"/>
                <a:gd name="connsiteX10" fmla="*/ 30259 w 1839766"/>
                <a:gd name="connsiteY10" fmla="*/ 552179 h 1104362"/>
                <a:gd name="connsiteX11" fmla="*/ 33285 w 1839766"/>
                <a:gd name="connsiteY11" fmla="*/ 552179 h 1104362"/>
                <a:gd name="connsiteX12" fmla="*/ 36311 w 1839766"/>
                <a:gd name="connsiteY12" fmla="*/ 552179 h 1104362"/>
                <a:gd name="connsiteX13" fmla="*/ 39337 w 1839766"/>
                <a:gd name="connsiteY13" fmla="*/ 552179 h 1104362"/>
                <a:gd name="connsiteX14" fmla="*/ 42362 w 1839766"/>
                <a:gd name="connsiteY14" fmla="*/ 552179 h 1104362"/>
                <a:gd name="connsiteX15" fmla="*/ 45389 w 1839766"/>
                <a:gd name="connsiteY15" fmla="*/ 552179 h 1104362"/>
                <a:gd name="connsiteX16" fmla="*/ 48415 w 1839766"/>
                <a:gd name="connsiteY16" fmla="*/ 552179 h 1104362"/>
                <a:gd name="connsiteX17" fmla="*/ 51441 w 1839766"/>
                <a:gd name="connsiteY17" fmla="*/ 552179 h 1104362"/>
                <a:gd name="connsiteX18" fmla="*/ 54467 w 1839766"/>
                <a:gd name="connsiteY18" fmla="*/ 552179 h 1104362"/>
                <a:gd name="connsiteX19" fmla="*/ 57492 w 1839766"/>
                <a:gd name="connsiteY19" fmla="*/ 552179 h 1104362"/>
                <a:gd name="connsiteX20" fmla="*/ 60518 w 1839766"/>
                <a:gd name="connsiteY20" fmla="*/ 552179 h 1104362"/>
                <a:gd name="connsiteX21" fmla="*/ 63544 w 1839766"/>
                <a:gd name="connsiteY21" fmla="*/ 552179 h 1104362"/>
                <a:gd name="connsiteX22" fmla="*/ 66570 w 1839766"/>
                <a:gd name="connsiteY22" fmla="*/ 552179 h 1104362"/>
                <a:gd name="connsiteX23" fmla="*/ 69596 w 1839766"/>
                <a:gd name="connsiteY23" fmla="*/ 552179 h 1104362"/>
                <a:gd name="connsiteX24" fmla="*/ 72622 w 1839766"/>
                <a:gd name="connsiteY24" fmla="*/ 552179 h 1104362"/>
                <a:gd name="connsiteX25" fmla="*/ 75648 w 1839766"/>
                <a:gd name="connsiteY25" fmla="*/ 552179 h 1104362"/>
                <a:gd name="connsiteX26" fmla="*/ 78674 w 1839766"/>
                <a:gd name="connsiteY26" fmla="*/ 552179 h 1104362"/>
                <a:gd name="connsiteX27" fmla="*/ 81700 w 1839766"/>
                <a:gd name="connsiteY27" fmla="*/ 552179 h 1104362"/>
                <a:gd name="connsiteX28" fmla="*/ 84726 w 1839766"/>
                <a:gd name="connsiteY28" fmla="*/ 552179 h 1104362"/>
                <a:gd name="connsiteX29" fmla="*/ 87752 w 1839766"/>
                <a:gd name="connsiteY29" fmla="*/ 552179 h 1104362"/>
                <a:gd name="connsiteX30" fmla="*/ 90778 w 1839766"/>
                <a:gd name="connsiteY30" fmla="*/ 552179 h 1104362"/>
                <a:gd name="connsiteX31" fmla="*/ 93803 w 1839766"/>
                <a:gd name="connsiteY31" fmla="*/ 552179 h 1104362"/>
                <a:gd name="connsiteX32" fmla="*/ 96829 w 1839766"/>
                <a:gd name="connsiteY32" fmla="*/ 552179 h 1104362"/>
                <a:gd name="connsiteX33" fmla="*/ 99855 w 1839766"/>
                <a:gd name="connsiteY33" fmla="*/ 552179 h 1104362"/>
                <a:gd name="connsiteX34" fmla="*/ 102881 w 1839766"/>
                <a:gd name="connsiteY34" fmla="*/ 552179 h 1104362"/>
                <a:gd name="connsiteX35" fmla="*/ 105907 w 1839766"/>
                <a:gd name="connsiteY35" fmla="*/ 552179 h 1104362"/>
                <a:gd name="connsiteX36" fmla="*/ 108933 w 1839766"/>
                <a:gd name="connsiteY36" fmla="*/ 552179 h 1104362"/>
                <a:gd name="connsiteX37" fmla="*/ 111959 w 1839766"/>
                <a:gd name="connsiteY37" fmla="*/ 552179 h 1104362"/>
                <a:gd name="connsiteX38" fmla="*/ 114985 w 1839766"/>
                <a:gd name="connsiteY38" fmla="*/ 552179 h 1104362"/>
                <a:gd name="connsiteX39" fmla="*/ 118011 w 1839766"/>
                <a:gd name="connsiteY39" fmla="*/ 552179 h 1104362"/>
                <a:gd name="connsiteX40" fmla="*/ 121037 w 1839766"/>
                <a:gd name="connsiteY40" fmla="*/ 552179 h 1104362"/>
                <a:gd name="connsiteX41" fmla="*/ 124063 w 1839766"/>
                <a:gd name="connsiteY41" fmla="*/ 552179 h 1104362"/>
                <a:gd name="connsiteX42" fmla="*/ 127088 w 1839766"/>
                <a:gd name="connsiteY42" fmla="*/ 552179 h 1104362"/>
                <a:gd name="connsiteX43" fmla="*/ 130114 w 1839766"/>
                <a:gd name="connsiteY43" fmla="*/ 552179 h 1104362"/>
                <a:gd name="connsiteX44" fmla="*/ 133140 w 1839766"/>
                <a:gd name="connsiteY44" fmla="*/ 552179 h 1104362"/>
                <a:gd name="connsiteX45" fmla="*/ 136167 w 1839766"/>
                <a:gd name="connsiteY45" fmla="*/ 552179 h 1104362"/>
                <a:gd name="connsiteX46" fmla="*/ 139193 w 1839766"/>
                <a:gd name="connsiteY46" fmla="*/ 552179 h 1104362"/>
                <a:gd name="connsiteX47" fmla="*/ 142218 w 1839766"/>
                <a:gd name="connsiteY47" fmla="*/ 552179 h 1104362"/>
                <a:gd name="connsiteX48" fmla="*/ 145244 w 1839766"/>
                <a:gd name="connsiteY48" fmla="*/ 552179 h 1104362"/>
                <a:gd name="connsiteX49" fmla="*/ 148270 w 1839766"/>
                <a:gd name="connsiteY49" fmla="*/ 552179 h 1104362"/>
                <a:gd name="connsiteX50" fmla="*/ 151296 w 1839766"/>
                <a:gd name="connsiteY50" fmla="*/ 552179 h 1104362"/>
                <a:gd name="connsiteX51" fmla="*/ 154322 w 1839766"/>
                <a:gd name="connsiteY51" fmla="*/ 552179 h 1104362"/>
                <a:gd name="connsiteX52" fmla="*/ 157348 w 1839766"/>
                <a:gd name="connsiteY52" fmla="*/ 552179 h 1104362"/>
                <a:gd name="connsiteX53" fmla="*/ 160373 w 1839766"/>
                <a:gd name="connsiteY53" fmla="*/ 552179 h 1104362"/>
                <a:gd name="connsiteX54" fmla="*/ 163399 w 1839766"/>
                <a:gd name="connsiteY54" fmla="*/ 552179 h 1104362"/>
                <a:gd name="connsiteX55" fmla="*/ 166426 w 1839766"/>
                <a:gd name="connsiteY55" fmla="*/ 552179 h 1104362"/>
                <a:gd name="connsiteX56" fmla="*/ 169452 w 1839766"/>
                <a:gd name="connsiteY56" fmla="*/ 552179 h 1104362"/>
                <a:gd name="connsiteX57" fmla="*/ 172478 w 1839766"/>
                <a:gd name="connsiteY57" fmla="*/ 552179 h 1104362"/>
                <a:gd name="connsiteX58" fmla="*/ 175504 w 1839766"/>
                <a:gd name="connsiteY58" fmla="*/ 552179 h 1104362"/>
                <a:gd name="connsiteX59" fmla="*/ 178529 w 1839766"/>
                <a:gd name="connsiteY59" fmla="*/ 552179 h 1104362"/>
                <a:gd name="connsiteX60" fmla="*/ 181555 w 1839766"/>
                <a:gd name="connsiteY60" fmla="*/ 552179 h 1104362"/>
                <a:gd name="connsiteX61" fmla="*/ 184581 w 1839766"/>
                <a:gd name="connsiteY61" fmla="*/ 552179 h 1104362"/>
                <a:gd name="connsiteX62" fmla="*/ 187607 w 1839766"/>
                <a:gd name="connsiteY62" fmla="*/ 552179 h 1104362"/>
                <a:gd name="connsiteX63" fmla="*/ 190633 w 1839766"/>
                <a:gd name="connsiteY63" fmla="*/ 552179 h 1104362"/>
                <a:gd name="connsiteX64" fmla="*/ 193659 w 1839766"/>
                <a:gd name="connsiteY64" fmla="*/ 552179 h 1104362"/>
                <a:gd name="connsiteX65" fmla="*/ 196685 w 1839766"/>
                <a:gd name="connsiteY65" fmla="*/ 552179 h 1104362"/>
                <a:gd name="connsiteX66" fmla="*/ 199711 w 1839766"/>
                <a:gd name="connsiteY66" fmla="*/ 552179 h 1104362"/>
                <a:gd name="connsiteX67" fmla="*/ 202737 w 1839766"/>
                <a:gd name="connsiteY67" fmla="*/ 552179 h 1104362"/>
                <a:gd name="connsiteX68" fmla="*/ 205763 w 1839766"/>
                <a:gd name="connsiteY68" fmla="*/ 552179 h 1104362"/>
                <a:gd name="connsiteX69" fmla="*/ 208789 w 1839766"/>
                <a:gd name="connsiteY69" fmla="*/ 552179 h 1104362"/>
                <a:gd name="connsiteX70" fmla="*/ 211814 w 1839766"/>
                <a:gd name="connsiteY70" fmla="*/ 552179 h 1104362"/>
                <a:gd name="connsiteX71" fmla="*/ 214840 w 1839766"/>
                <a:gd name="connsiteY71" fmla="*/ 552179 h 1104362"/>
                <a:gd name="connsiteX72" fmla="*/ 217866 w 1839766"/>
                <a:gd name="connsiteY72" fmla="*/ 552179 h 1104362"/>
                <a:gd name="connsiteX73" fmla="*/ 220892 w 1839766"/>
                <a:gd name="connsiteY73" fmla="*/ 552179 h 1104362"/>
                <a:gd name="connsiteX74" fmla="*/ 223918 w 1839766"/>
                <a:gd name="connsiteY74" fmla="*/ 552179 h 1104362"/>
                <a:gd name="connsiteX75" fmla="*/ 226945 w 1839766"/>
                <a:gd name="connsiteY75" fmla="*/ 552179 h 1104362"/>
                <a:gd name="connsiteX76" fmla="*/ 229970 w 1839766"/>
                <a:gd name="connsiteY76" fmla="*/ 552179 h 1104362"/>
                <a:gd name="connsiteX77" fmla="*/ 232996 w 1839766"/>
                <a:gd name="connsiteY77" fmla="*/ 552179 h 1104362"/>
                <a:gd name="connsiteX78" fmla="*/ 236022 w 1839766"/>
                <a:gd name="connsiteY78" fmla="*/ 552179 h 1104362"/>
                <a:gd name="connsiteX79" fmla="*/ 239048 w 1839766"/>
                <a:gd name="connsiteY79" fmla="*/ 552179 h 1104362"/>
                <a:gd name="connsiteX80" fmla="*/ 242074 w 1839766"/>
                <a:gd name="connsiteY80" fmla="*/ 552179 h 1104362"/>
                <a:gd name="connsiteX81" fmla="*/ 245099 w 1839766"/>
                <a:gd name="connsiteY81" fmla="*/ 552179 h 1104362"/>
                <a:gd name="connsiteX82" fmla="*/ 248125 w 1839766"/>
                <a:gd name="connsiteY82" fmla="*/ 552179 h 1104362"/>
                <a:gd name="connsiteX83" fmla="*/ 251151 w 1839766"/>
                <a:gd name="connsiteY83" fmla="*/ 552179 h 1104362"/>
                <a:gd name="connsiteX84" fmla="*/ 254177 w 1839766"/>
                <a:gd name="connsiteY84" fmla="*/ 552179 h 1104362"/>
                <a:gd name="connsiteX85" fmla="*/ 257204 w 1839766"/>
                <a:gd name="connsiteY85" fmla="*/ 552179 h 1104362"/>
                <a:gd name="connsiteX86" fmla="*/ 260230 w 1839766"/>
                <a:gd name="connsiteY86" fmla="*/ 552179 h 1104362"/>
                <a:gd name="connsiteX87" fmla="*/ 263255 w 1839766"/>
                <a:gd name="connsiteY87" fmla="*/ 552179 h 1104362"/>
                <a:gd name="connsiteX88" fmla="*/ 266281 w 1839766"/>
                <a:gd name="connsiteY88" fmla="*/ 552179 h 1104362"/>
                <a:gd name="connsiteX89" fmla="*/ 269307 w 1839766"/>
                <a:gd name="connsiteY89" fmla="*/ 552179 h 1104362"/>
                <a:gd name="connsiteX90" fmla="*/ 272333 w 1839766"/>
                <a:gd name="connsiteY90" fmla="*/ 552179 h 1104362"/>
                <a:gd name="connsiteX91" fmla="*/ 275359 w 1839766"/>
                <a:gd name="connsiteY91" fmla="*/ 552179 h 1104362"/>
                <a:gd name="connsiteX92" fmla="*/ 278385 w 1839766"/>
                <a:gd name="connsiteY92" fmla="*/ 552179 h 1104362"/>
                <a:gd name="connsiteX93" fmla="*/ 281410 w 1839766"/>
                <a:gd name="connsiteY93" fmla="*/ 552179 h 1104362"/>
                <a:gd name="connsiteX94" fmla="*/ 284437 w 1839766"/>
                <a:gd name="connsiteY94" fmla="*/ 552179 h 1104362"/>
                <a:gd name="connsiteX95" fmla="*/ 287463 w 1839766"/>
                <a:gd name="connsiteY95" fmla="*/ 552179 h 1104362"/>
                <a:gd name="connsiteX96" fmla="*/ 290489 w 1839766"/>
                <a:gd name="connsiteY96" fmla="*/ 552179 h 1104362"/>
                <a:gd name="connsiteX97" fmla="*/ 293515 w 1839766"/>
                <a:gd name="connsiteY97" fmla="*/ 552179 h 1104362"/>
                <a:gd name="connsiteX98" fmla="*/ 296540 w 1839766"/>
                <a:gd name="connsiteY98" fmla="*/ 552179 h 1104362"/>
                <a:gd name="connsiteX99" fmla="*/ 299566 w 1839766"/>
                <a:gd name="connsiteY99" fmla="*/ 552179 h 1104362"/>
                <a:gd name="connsiteX100" fmla="*/ 302592 w 1839766"/>
                <a:gd name="connsiteY100" fmla="*/ 534826 h 1104362"/>
                <a:gd name="connsiteX101" fmla="*/ 305618 w 1839766"/>
                <a:gd name="connsiteY101" fmla="*/ 500188 h 1104362"/>
                <a:gd name="connsiteX102" fmla="*/ 308644 w 1839766"/>
                <a:gd name="connsiteY102" fmla="*/ 465756 h 1104362"/>
                <a:gd name="connsiteX103" fmla="*/ 311670 w 1839766"/>
                <a:gd name="connsiteY103" fmla="*/ 431665 h 1104362"/>
                <a:gd name="connsiteX104" fmla="*/ 314695 w 1839766"/>
                <a:gd name="connsiteY104" fmla="*/ 398050 h 1104362"/>
                <a:gd name="connsiteX105" fmla="*/ 317722 w 1839766"/>
                <a:gd name="connsiteY105" fmla="*/ 365043 h 1104362"/>
                <a:gd name="connsiteX106" fmla="*/ 320748 w 1839766"/>
                <a:gd name="connsiteY106" fmla="*/ 332774 h 1104362"/>
                <a:gd name="connsiteX107" fmla="*/ 323774 w 1839766"/>
                <a:gd name="connsiteY107" fmla="*/ 301372 h 1104362"/>
                <a:gd name="connsiteX108" fmla="*/ 326800 w 1839766"/>
                <a:gd name="connsiteY108" fmla="*/ 270959 h 1104362"/>
                <a:gd name="connsiteX109" fmla="*/ 329826 w 1839766"/>
                <a:gd name="connsiteY109" fmla="*/ 241656 h 1104362"/>
                <a:gd name="connsiteX110" fmla="*/ 332851 w 1839766"/>
                <a:gd name="connsiteY110" fmla="*/ 213578 h 1104362"/>
                <a:gd name="connsiteX111" fmla="*/ 335877 w 1839766"/>
                <a:gd name="connsiteY111" fmla="*/ 186837 h 1104362"/>
                <a:gd name="connsiteX112" fmla="*/ 338903 w 1839766"/>
                <a:gd name="connsiteY112" fmla="*/ 161537 h 1104362"/>
                <a:gd name="connsiteX113" fmla="*/ 341929 w 1839766"/>
                <a:gd name="connsiteY113" fmla="*/ 137780 h 1104362"/>
                <a:gd name="connsiteX114" fmla="*/ 344955 w 1839766"/>
                <a:gd name="connsiteY114" fmla="*/ 115657 h 1104362"/>
                <a:gd name="connsiteX115" fmla="*/ 347982 w 1839766"/>
                <a:gd name="connsiteY115" fmla="*/ 95258 h 1104362"/>
                <a:gd name="connsiteX116" fmla="*/ 351007 w 1839766"/>
                <a:gd name="connsiteY116" fmla="*/ 76662 h 1104362"/>
                <a:gd name="connsiteX117" fmla="*/ 354033 w 1839766"/>
                <a:gd name="connsiteY117" fmla="*/ 59942 h 1104362"/>
                <a:gd name="connsiteX118" fmla="*/ 357059 w 1839766"/>
                <a:gd name="connsiteY118" fmla="*/ 45165 h 1104362"/>
                <a:gd name="connsiteX119" fmla="*/ 360085 w 1839766"/>
                <a:gd name="connsiteY119" fmla="*/ 32389 h 1104362"/>
                <a:gd name="connsiteX120" fmla="*/ 363111 w 1839766"/>
                <a:gd name="connsiteY120" fmla="*/ 21665 h 1104362"/>
                <a:gd name="connsiteX121" fmla="*/ 366136 w 1839766"/>
                <a:gd name="connsiteY121" fmla="*/ 13033 h 1104362"/>
                <a:gd name="connsiteX122" fmla="*/ 369162 w 1839766"/>
                <a:gd name="connsiteY122" fmla="*/ 6530 h 1104362"/>
                <a:gd name="connsiteX123" fmla="*/ 372188 w 1839766"/>
                <a:gd name="connsiteY123" fmla="*/ 2180 h 1104362"/>
                <a:gd name="connsiteX124" fmla="*/ 375214 w 1839766"/>
                <a:gd name="connsiteY124" fmla="*/ 1 h 1104362"/>
                <a:gd name="connsiteX125" fmla="*/ 378241 w 1839766"/>
                <a:gd name="connsiteY125" fmla="*/ 1 h 1104362"/>
                <a:gd name="connsiteX126" fmla="*/ 381267 w 1839766"/>
                <a:gd name="connsiteY126" fmla="*/ 2180 h 1104362"/>
                <a:gd name="connsiteX127" fmla="*/ 384292 w 1839766"/>
                <a:gd name="connsiteY127" fmla="*/ 6530 h 1104362"/>
                <a:gd name="connsiteX128" fmla="*/ 387318 w 1839766"/>
                <a:gd name="connsiteY128" fmla="*/ 13033 h 1104362"/>
                <a:gd name="connsiteX129" fmla="*/ 390344 w 1839766"/>
                <a:gd name="connsiteY129" fmla="*/ 21665 h 1104362"/>
                <a:gd name="connsiteX130" fmla="*/ 393370 w 1839766"/>
                <a:gd name="connsiteY130" fmla="*/ 32389 h 1104362"/>
                <a:gd name="connsiteX131" fmla="*/ 396396 w 1839766"/>
                <a:gd name="connsiteY131" fmla="*/ 45165 h 1104362"/>
                <a:gd name="connsiteX132" fmla="*/ 399421 w 1839766"/>
                <a:gd name="connsiteY132" fmla="*/ 59942 h 1104362"/>
                <a:gd name="connsiteX133" fmla="*/ 402447 w 1839766"/>
                <a:gd name="connsiteY133" fmla="*/ 76662 h 1104362"/>
                <a:gd name="connsiteX134" fmla="*/ 405474 w 1839766"/>
                <a:gd name="connsiteY134" fmla="*/ 95258 h 1104362"/>
                <a:gd name="connsiteX135" fmla="*/ 408500 w 1839766"/>
                <a:gd name="connsiteY135" fmla="*/ 115657 h 1104362"/>
                <a:gd name="connsiteX136" fmla="*/ 411526 w 1839766"/>
                <a:gd name="connsiteY136" fmla="*/ 137780 h 1104362"/>
                <a:gd name="connsiteX137" fmla="*/ 414552 w 1839766"/>
                <a:gd name="connsiteY137" fmla="*/ 161537 h 1104362"/>
                <a:gd name="connsiteX138" fmla="*/ 417577 w 1839766"/>
                <a:gd name="connsiteY138" fmla="*/ 186837 h 1104362"/>
                <a:gd name="connsiteX139" fmla="*/ 420603 w 1839766"/>
                <a:gd name="connsiteY139" fmla="*/ 213578 h 1104362"/>
                <a:gd name="connsiteX140" fmla="*/ 423629 w 1839766"/>
                <a:gd name="connsiteY140" fmla="*/ 241656 h 1104362"/>
                <a:gd name="connsiteX141" fmla="*/ 426655 w 1839766"/>
                <a:gd name="connsiteY141" fmla="*/ 270959 h 1104362"/>
                <a:gd name="connsiteX142" fmla="*/ 429681 w 1839766"/>
                <a:gd name="connsiteY142" fmla="*/ 301372 h 1104362"/>
                <a:gd name="connsiteX143" fmla="*/ 432707 w 1839766"/>
                <a:gd name="connsiteY143" fmla="*/ 332774 h 1104362"/>
                <a:gd name="connsiteX144" fmla="*/ 435733 w 1839766"/>
                <a:gd name="connsiteY144" fmla="*/ 365043 h 1104362"/>
                <a:gd name="connsiteX145" fmla="*/ 438759 w 1839766"/>
                <a:gd name="connsiteY145" fmla="*/ 398050 h 1104362"/>
                <a:gd name="connsiteX146" fmla="*/ 441785 w 1839766"/>
                <a:gd name="connsiteY146" fmla="*/ 431665 h 1104362"/>
                <a:gd name="connsiteX147" fmla="*/ 444811 w 1839766"/>
                <a:gd name="connsiteY147" fmla="*/ 465756 h 1104362"/>
                <a:gd name="connsiteX148" fmla="*/ 447837 w 1839766"/>
                <a:gd name="connsiteY148" fmla="*/ 500188 h 1104362"/>
                <a:gd name="connsiteX149" fmla="*/ 450863 w 1839766"/>
                <a:gd name="connsiteY149" fmla="*/ 534826 h 1104362"/>
                <a:gd name="connsiteX150" fmla="*/ 453888 w 1839766"/>
                <a:gd name="connsiteY150" fmla="*/ 569531 h 1104362"/>
                <a:gd name="connsiteX151" fmla="*/ 456914 w 1839766"/>
                <a:gd name="connsiteY151" fmla="*/ 604169 h 1104362"/>
                <a:gd name="connsiteX152" fmla="*/ 459940 w 1839766"/>
                <a:gd name="connsiteY152" fmla="*/ 638601 h 1104362"/>
                <a:gd name="connsiteX153" fmla="*/ 462966 w 1839766"/>
                <a:gd name="connsiteY153" fmla="*/ 672692 h 1104362"/>
                <a:gd name="connsiteX154" fmla="*/ 465992 w 1839766"/>
                <a:gd name="connsiteY154" fmla="*/ 706312 h 1104362"/>
                <a:gd name="connsiteX155" fmla="*/ 469018 w 1839766"/>
                <a:gd name="connsiteY155" fmla="*/ 739316 h 1104362"/>
                <a:gd name="connsiteX156" fmla="*/ 472044 w 1839766"/>
                <a:gd name="connsiteY156" fmla="*/ 771587 h 1104362"/>
                <a:gd name="connsiteX157" fmla="*/ 475070 w 1839766"/>
                <a:gd name="connsiteY157" fmla="*/ 802981 h 1104362"/>
                <a:gd name="connsiteX158" fmla="*/ 478096 w 1839766"/>
                <a:gd name="connsiteY158" fmla="*/ 833395 h 1104362"/>
                <a:gd name="connsiteX159" fmla="*/ 481122 w 1839766"/>
                <a:gd name="connsiteY159" fmla="*/ 862703 h 1104362"/>
                <a:gd name="connsiteX160" fmla="*/ 484149 w 1839766"/>
                <a:gd name="connsiteY160" fmla="*/ 890783 h 1104362"/>
                <a:gd name="connsiteX161" fmla="*/ 487178 w 1839766"/>
                <a:gd name="connsiteY161" fmla="*/ 917519 h 1104362"/>
                <a:gd name="connsiteX162" fmla="*/ 490197 w 1839766"/>
                <a:gd name="connsiteY162" fmla="*/ 942818 h 1104362"/>
                <a:gd name="connsiteX163" fmla="*/ 493226 w 1839766"/>
                <a:gd name="connsiteY163" fmla="*/ 966573 h 1104362"/>
                <a:gd name="connsiteX164" fmla="*/ 496255 w 1839766"/>
                <a:gd name="connsiteY164" fmla="*/ 988700 h 1104362"/>
                <a:gd name="connsiteX165" fmla="*/ 499275 w 1839766"/>
                <a:gd name="connsiteY165" fmla="*/ 1009102 h 1104362"/>
                <a:gd name="connsiteX166" fmla="*/ 502304 w 1839766"/>
                <a:gd name="connsiteY166" fmla="*/ 1027695 h 1104362"/>
                <a:gd name="connsiteX167" fmla="*/ 505333 w 1839766"/>
                <a:gd name="connsiteY167" fmla="*/ 1044412 h 1104362"/>
                <a:gd name="connsiteX168" fmla="*/ 508352 w 1839766"/>
                <a:gd name="connsiteY168" fmla="*/ 1059194 h 1104362"/>
                <a:gd name="connsiteX169" fmla="*/ 511381 w 1839766"/>
                <a:gd name="connsiteY169" fmla="*/ 1071967 h 1104362"/>
                <a:gd name="connsiteX170" fmla="*/ 514410 w 1839766"/>
                <a:gd name="connsiteY170" fmla="*/ 1082692 h 1104362"/>
                <a:gd name="connsiteX171" fmla="*/ 517429 w 1839766"/>
                <a:gd name="connsiteY171" fmla="*/ 1091322 h 1104362"/>
                <a:gd name="connsiteX172" fmla="*/ 520458 w 1839766"/>
                <a:gd name="connsiteY172" fmla="*/ 1097828 h 1104362"/>
                <a:gd name="connsiteX173" fmla="*/ 523487 w 1839766"/>
                <a:gd name="connsiteY173" fmla="*/ 1102181 h 1104362"/>
                <a:gd name="connsiteX174" fmla="*/ 526507 w 1839766"/>
                <a:gd name="connsiteY174" fmla="*/ 1104352 h 1104362"/>
                <a:gd name="connsiteX175" fmla="*/ 529536 w 1839766"/>
                <a:gd name="connsiteY175" fmla="*/ 1104352 h 1104362"/>
                <a:gd name="connsiteX176" fmla="*/ 532565 w 1839766"/>
                <a:gd name="connsiteY176" fmla="*/ 1102181 h 1104362"/>
                <a:gd name="connsiteX177" fmla="*/ 535594 w 1839766"/>
                <a:gd name="connsiteY177" fmla="*/ 1097828 h 1104362"/>
                <a:gd name="connsiteX178" fmla="*/ 538613 w 1839766"/>
                <a:gd name="connsiteY178" fmla="*/ 1091322 h 1104362"/>
                <a:gd name="connsiteX179" fmla="*/ 541642 w 1839766"/>
                <a:gd name="connsiteY179" fmla="*/ 1082692 h 1104362"/>
                <a:gd name="connsiteX180" fmla="*/ 544671 w 1839766"/>
                <a:gd name="connsiteY180" fmla="*/ 1071967 h 1104362"/>
                <a:gd name="connsiteX181" fmla="*/ 547690 w 1839766"/>
                <a:gd name="connsiteY181" fmla="*/ 1059194 h 1104362"/>
                <a:gd name="connsiteX182" fmla="*/ 550719 w 1839766"/>
                <a:gd name="connsiteY182" fmla="*/ 1044412 h 1104362"/>
                <a:gd name="connsiteX183" fmla="*/ 553739 w 1839766"/>
                <a:gd name="connsiteY183" fmla="*/ 1027695 h 1104362"/>
                <a:gd name="connsiteX184" fmla="*/ 556768 w 1839766"/>
                <a:gd name="connsiteY184" fmla="*/ 1009102 h 1104362"/>
                <a:gd name="connsiteX185" fmla="*/ 559797 w 1839766"/>
                <a:gd name="connsiteY185" fmla="*/ 988700 h 1104362"/>
                <a:gd name="connsiteX186" fmla="*/ 562826 w 1839766"/>
                <a:gd name="connsiteY186" fmla="*/ 966573 h 1104362"/>
                <a:gd name="connsiteX187" fmla="*/ 565845 w 1839766"/>
                <a:gd name="connsiteY187" fmla="*/ 942818 h 1104362"/>
                <a:gd name="connsiteX188" fmla="*/ 568874 w 1839766"/>
                <a:gd name="connsiteY188" fmla="*/ 917519 h 1104362"/>
                <a:gd name="connsiteX189" fmla="*/ 571903 w 1839766"/>
                <a:gd name="connsiteY189" fmla="*/ 890783 h 1104362"/>
                <a:gd name="connsiteX190" fmla="*/ 574922 w 1839766"/>
                <a:gd name="connsiteY190" fmla="*/ 862703 h 1104362"/>
                <a:gd name="connsiteX191" fmla="*/ 577951 w 1839766"/>
                <a:gd name="connsiteY191" fmla="*/ 833395 h 1104362"/>
                <a:gd name="connsiteX192" fmla="*/ 580980 w 1839766"/>
                <a:gd name="connsiteY192" fmla="*/ 802981 h 1104362"/>
                <a:gd name="connsiteX193" fmla="*/ 584000 w 1839766"/>
                <a:gd name="connsiteY193" fmla="*/ 771587 h 1104362"/>
                <a:gd name="connsiteX194" fmla="*/ 587029 w 1839766"/>
                <a:gd name="connsiteY194" fmla="*/ 739316 h 1104362"/>
                <a:gd name="connsiteX195" fmla="*/ 590058 w 1839766"/>
                <a:gd name="connsiteY195" fmla="*/ 706312 h 1104362"/>
                <a:gd name="connsiteX196" fmla="*/ 593077 w 1839766"/>
                <a:gd name="connsiteY196" fmla="*/ 672692 h 1104362"/>
                <a:gd name="connsiteX197" fmla="*/ 596106 w 1839766"/>
                <a:gd name="connsiteY197" fmla="*/ 638601 h 1104362"/>
                <a:gd name="connsiteX198" fmla="*/ 599135 w 1839766"/>
                <a:gd name="connsiteY198" fmla="*/ 604169 h 1104362"/>
                <a:gd name="connsiteX199" fmla="*/ 602154 w 1839766"/>
                <a:gd name="connsiteY199" fmla="*/ 569531 h 1104362"/>
                <a:gd name="connsiteX200" fmla="*/ 605183 w 1839766"/>
                <a:gd name="connsiteY200" fmla="*/ 534826 h 1104362"/>
                <a:gd name="connsiteX201" fmla="*/ 608212 w 1839766"/>
                <a:gd name="connsiteY201" fmla="*/ 500188 h 1104362"/>
                <a:gd name="connsiteX202" fmla="*/ 611241 w 1839766"/>
                <a:gd name="connsiteY202" fmla="*/ 465756 h 1104362"/>
                <a:gd name="connsiteX203" fmla="*/ 614261 w 1839766"/>
                <a:gd name="connsiteY203" fmla="*/ 431665 h 1104362"/>
                <a:gd name="connsiteX204" fmla="*/ 617290 w 1839766"/>
                <a:gd name="connsiteY204" fmla="*/ 398050 h 1104362"/>
                <a:gd name="connsiteX205" fmla="*/ 620318 w 1839766"/>
                <a:gd name="connsiteY205" fmla="*/ 365043 h 1104362"/>
                <a:gd name="connsiteX206" fmla="*/ 623338 w 1839766"/>
                <a:gd name="connsiteY206" fmla="*/ 332774 h 1104362"/>
                <a:gd name="connsiteX207" fmla="*/ 626367 w 1839766"/>
                <a:gd name="connsiteY207" fmla="*/ 301372 h 1104362"/>
                <a:gd name="connsiteX208" fmla="*/ 629396 w 1839766"/>
                <a:gd name="connsiteY208" fmla="*/ 270959 h 1104362"/>
                <a:gd name="connsiteX209" fmla="*/ 632415 w 1839766"/>
                <a:gd name="connsiteY209" fmla="*/ 241656 h 1104362"/>
                <a:gd name="connsiteX210" fmla="*/ 635444 w 1839766"/>
                <a:gd name="connsiteY210" fmla="*/ 213578 h 1104362"/>
                <a:gd name="connsiteX211" fmla="*/ 638473 w 1839766"/>
                <a:gd name="connsiteY211" fmla="*/ 186837 h 1104362"/>
                <a:gd name="connsiteX212" fmla="*/ 641493 w 1839766"/>
                <a:gd name="connsiteY212" fmla="*/ 161537 h 1104362"/>
                <a:gd name="connsiteX213" fmla="*/ 644522 w 1839766"/>
                <a:gd name="connsiteY213" fmla="*/ 137780 h 1104362"/>
                <a:gd name="connsiteX214" fmla="*/ 647550 w 1839766"/>
                <a:gd name="connsiteY214" fmla="*/ 115657 h 1104362"/>
                <a:gd name="connsiteX215" fmla="*/ 650570 w 1839766"/>
                <a:gd name="connsiteY215" fmla="*/ 95258 h 1104362"/>
                <a:gd name="connsiteX216" fmla="*/ 653599 w 1839766"/>
                <a:gd name="connsiteY216" fmla="*/ 76662 h 1104362"/>
                <a:gd name="connsiteX217" fmla="*/ 656628 w 1839766"/>
                <a:gd name="connsiteY217" fmla="*/ 59942 h 1104362"/>
                <a:gd name="connsiteX218" fmla="*/ 659647 w 1839766"/>
                <a:gd name="connsiteY218" fmla="*/ 45165 h 1104362"/>
                <a:gd name="connsiteX219" fmla="*/ 662676 w 1839766"/>
                <a:gd name="connsiteY219" fmla="*/ 32389 h 1104362"/>
                <a:gd name="connsiteX220" fmla="*/ 665705 w 1839766"/>
                <a:gd name="connsiteY220" fmla="*/ 21665 h 1104362"/>
                <a:gd name="connsiteX221" fmla="*/ 668725 w 1839766"/>
                <a:gd name="connsiteY221" fmla="*/ 13033 h 1104362"/>
                <a:gd name="connsiteX222" fmla="*/ 671754 w 1839766"/>
                <a:gd name="connsiteY222" fmla="*/ 6530 h 1104362"/>
                <a:gd name="connsiteX223" fmla="*/ 674782 w 1839766"/>
                <a:gd name="connsiteY223" fmla="*/ 2180 h 1104362"/>
                <a:gd name="connsiteX224" fmla="*/ 677811 w 1839766"/>
                <a:gd name="connsiteY224" fmla="*/ 1 h 1104362"/>
                <a:gd name="connsiteX225" fmla="*/ 680831 w 1839766"/>
                <a:gd name="connsiteY225" fmla="*/ 1 h 1104362"/>
                <a:gd name="connsiteX226" fmla="*/ 683860 w 1839766"/>
                <a:gd name="connsiteY226" fmla="*/ 2180 h 1104362"/>
                <a:gd name="connsiteX227" fmla="*/ 686889 w 1839766"/>
                <a:gd name="connsiteY227" fmla="*/ 6530 h 1104362"/>
                <a:gd name="connsiteX228" fmla="*/ 689908 w 1839766"/>
                <a:gd name="connsiteY228" fmla="*/ 13033 h 1104362"/>
                <a:gd name="connsiteX229" fmla="*/ 692937 w 1839766"/>
                <a:gd name="connsiteY229" fmla="*/ 21665 h 1104362"/>
                <a:gd name="connsiteX230" fmla="*/ 695966 w 1839766"/>
                <a:gd name="connsiteY230" fmla="*/ 32389 h 1104362"/>
                <a:gd name="connsiteX231" fmla="*/ 698985 w 1839766"/>
                <a:gd name="connsiteY231" fmla="*/ 45165 h 1104362"/>
                <a:gd name="connsiteX232" fmla="*/ 702014 w 1839766"/>
                <a:gd name="connsiteY232" fmla="*/ 59942 h 1104362"/>
                <a:gd name="connsiteX233" fmla="*/ 705043 w 1839766"/>
                <a:gd name="connsiteY233" fmla="*/ 76662 h 1104362"/>
                <a:gd name="connsiteX234" fmla="*/ 708063 w 1839766"/>
                <a:gd name="connsiteY234" fmla="*/ 95258 h 1104362"/>
                <a:gd name="connsiteX235" fmla="*/ 711092 w 1839766"/>
                <a:gd name="connsiteY235" fmla="*/ 115657 h 1104362"/>
                <a:gd name="connsiteX236" fmla="*/ 714121 w 1839766"/>
                <a:gd name="connsiteY236" fmla="*/ 137780 h 1104362"/>
                <a:gd name="connsiteX237" fmla="*/ 717140 w 1839766"/>
                <a:gd name="connsiteY237" fmla="*/ 161537 h 1104362"/>
                <a:gd name="connsiteX238" fmla="*/ 720169 w 1839766"/>
                <a:gd name="connsiteY238" fmla="*/ 186837 h 1104362"/>
                <a:gd name="connsiteX239" fmla="*/ 723198 w 1839766"/>
                <a:gd name="connsiteY239" fmla="*/ 213578 h 1104362"/>
                <a:gd name="connsiteX240" fmla="*/ 726217 w 1839766"/>
                <a:gd name="connsiteY240" fmla="*/ 241656 h 1104362"/>
                <a:gd name="connsiteX241" fmla="*/ 729246 w 1839766"/>
                <a:gd name="connsiteY241" fmla="*/ 270959 h 1104362"/>
                <a:gd name="connsiteX242" fmla="*/ 732275 w 1839766"/>
                <a:gd name="connsiteY242" fmla="*/ 301372 h 1104362"/>
                <a:gd name="connsiteX243" fmla="*/ 735304 w 1839766"/>
                <a:gd name="connsiteY243" fmla="*/ 332774 h 1104362"/>
                <a:gd name="connsiteX244" fmla="*/ 738324 w 1839766"/>
                <a:gd name="connsiteY244" fmla="*/ 365043 h 1104362"/>
                <a:gd name="connsiteX245" fmla="*/ 741353 w 1839766"/>
                <a:gd name="connsiteY245" fmla="*/ 398050 h 1104362"/>
                <a:gd name="connsiteX246" fmla="*/ 744372 w 1839766"/>
                <a:gd name="connsiteY246" fmla="*/ 431665 h 1104362"/>
                <a:gd name="connsiteX247" fmla="*/ 747401 w 1839766"/>
                <a:gd name="connsiteY247" fmla="*/ 465756 h 1104362"/>
                <a:gd name="connsiteX248" fmla="*/ 750430 w 1839766"/>
                <a:gd name="connsiteY248" fmla="*/ 500188 h 1104362"/>
                <a:gd name="connsiteX249" fmla="*/ 753459 w 1839766"/>
                <a:gd name="connsiteY249" fmla="*/ 534826 h 1104362"/>
                <a:gd name="connsiteX250" fmla="*/ 756478 w 1839766"/>
                <a:gd name="connsiteY250" fmla="*/ 569531 h 1104362"/>
                <a:gd name="connsiteX251" fmla="*/ 759507 w 1839766"/>
                <a:gd name="connsiteY251" fmla="*/ 604169 h 1104362"/>
                <a:gd name="connsiteX252" fmla="*/ 762536 w 1839766"/>
                <a:gd name="connsiteY252" fmla="*/ 638601 h 1104362"/>
                <a:gd name="connsiteX253" fmla="*/ 765556 w 1839766"/>
                <a:gd name="connsiteY253" fmla="*/ 672692 h 1104362"/>
                <a:gd name="connsiteX254" fmla="*/ 768585 w 1839766"/>
                <a:gd name="connsiteY254" fmla="*/ 706312 h 1104362"/>
                <a:gd name="connsiteX255" fmla="*/ 771614 w 1839766"/>
                <a:gd name="connsiteY255" fmla="*/ 739316 h 1104362"/>
                <a:gd name="connsiteX256" fmla="*/ 774633 w 1839766"/>
                <a:gd name="connsiteY256" fmla="*/ 771587 h 1104362"/>
                <a:gd name="connsiteX257" fmla="*/ 777662 w 1839766"/>
                <a:gd name="connsiteY257" fmla="*/ 802981 h 1104362"/>
                <a:gd name="connsiteX258" fmla="*/ 780691 w 1839766"/>
                <a:gd name="connsiteY258" fmla="*/ 833366 h 1104362"/>
                <a:gd name="connsiteX259" fmla="*/ 783710 w 1839766"/>
                <a:gd name="connsiteY259" fmla="*/ 862675 h 1104362"/>
                <a:gd name="connsiteX260" fmla="*/ 786739 w 1839766"/>
                <a:gd name="connsiteY260" fmla="*/ 890754 h 1104362"/>
                <a:gd name="connsiteX261" fmla="*/ 789768 w 1839766"/>
                <a:gd name="connsiteY261" fmla="*/ 917491 h 1104362"/>
                <a:gd name="connsiteX262" fmla="*/ 792788 w 1839766"/>
                <a:gd name="connsiteY262" fmla="*/ 942799 h 1104362"/>
                <a:gd name="connsiteX263" fmla="*/ 795817 w 1839766"/>
                <a:gd name="connsiteY263" fmla="*/ 966554 h 1104362"/>
                <a:gd name="connsiteX264" fmla="*/ 798846 w 1839766"/>
                <a:gd name="connsiteY264" fmla="*/ 988681 h 1104362"/>
                <a:gd name="connsiteX265" fmla="*/ 801865 w 1839766"/>
                <a:gd name="connsiteY265" fmla="*/ 1009083 h 1104362"/>
                <a:gd name="connsiteX266" fmla="*/ 804894 w 1839766"/>
                <a:gd name="connsiteY266" fmla="*/ 1027676 h 1104362"/>
                <a:gd name="connsiteX267" fmla="*/ 807923 w 1839766"/>
                <a:gd name="connsiteY267" fmla="*/ 1044402 h 1104362"/>
                <a:gd name="connsiteX268" fmla="*/ 810942 w 1839766"/>
                <a:gd name="connsiteY268" fmla="*/ 1059175 h 1104362"/>
                <a:gd name="connsiteX269" fmla="*/ 813971 w 1839766"/>
                <a:gd name="connsiteY269" fmla="*/ 1071958 h 1104362"/>
                <a:gd name="connsiteX270" fmla="*/ 817000 w 1839766"/>
                <a:gd name="connsiteY270" fmla="*/ 1082683 h 1104362"/>
                <a:gd name="connsiteX271" fmla="*/ 820029 w 1839766"/>
                <a:gd name="connsiteY271" fmla="*/ 1091313 h 1104362"/>
                <a:gd name="connsiteX272" fmla="*/ 823049 w 1839766"/>
                <a:gd name="connsiteY272" fmla="*/ 1097818 h 1104362"/>
                <a:gd name="connsiteX273" fmla="*/ 826078 w 1839766"/>
                <a:gd name="connsiteY273" fmla="*/ 1102171 h 1104362"/>
                <a:gd name="connsiteX274" fmla="*/ 829107 w 1839766"/>
                <a:gd name="connsiteY274" fmla="*/ 1104352 h 1104362"/>
                <a:gd name="connsiteX275" fmla="*/ 832126 w 1839766"/>
                <a:gd name="connsiteY275" fmla="*/ 1104362 h 1104362"/>
                <a:gd name="connsiteX276" fmla="*/ 835155 w 1839766"/>
                <a:gd name="connsiteY276" fmla="*/ 1102181 h 1104362"/>
                <a:gd name="connsiteX277" fmla="*/ 838184 w 1839766"/>
                <a:gd name="connsiteY277" fmla="*/ 1097837 h 1104362"/>
                <a:gd name="connsiteX278" fmla="*/ 841203 w 1839766"/>
                <a:gd name="connsiteY278" fmla="*/ 1091332 h 1104362"/>
                <a:gd name="connsiteX279" fmla="*/ 844232 w 1839766"/>
                <a:gd name="connsiteY279" fmla="*/ 1082702 h 1104362"/>
                <a:gd name="connsiteX280" fmla="*/ 847261 w 1839766"/>
                <a:gd name="connsiteY280" fmla="*/ 1071977 h 1104362"/>
                <a:gd name="connsiteX281" fmla="*/ 850281 w 1839766"/>
                <a:gd name="connsiteY281" fmla="*/ 1059204 h 1104362"/>
                <a:gd name="connsiteX282" fmla="*/ 853310 w 1839766"/>
                <a:gd name="connsiteY282" fmla="*/ 1044431 h 1104362"/>
                <a:gd name="connsiteX283" fmla="*/ 856338 w 1839766"/>
                <a:gd name="connsiteY283" fmla="*/ 1027714 h 1104362"/>
                <a:gd name="connsiteX284" fmla="*/ 859367 w 1839766"/>
                <a:gd name="connsiteY284" fmla="*/ 1009121 h 1104362"/>
                <a:gd name="connsiteX285" fmla="*/ 862387 w 1839766"/>
                <a:gd name="connsiteY285" fmla="*/ 988719 h 1104362"/>
                <a:gd name="connsiteX286" fmla="*/ 865416 w 1839766"/>
                <a:gd name="connsiteY286" fmla="*/ 966602 h 1104362"/>
                <a:gd name="connsiteX287" fmla="*/ 868435 w 1839766"/>
                <a:gd name="connsiteY287" fmla="*/ 942846 h 1104362"/>
                <a:gd name="connsiteX288" fmla="*/ 871464 w 1839766"/>
                <a:gd name="connsiteY288" fmla="*/ 917548 h 1104362"/>
                <a:gd name="connsiteX289" fmla="*/ 874493 w 1839766"/>
                <a:gd name="connsiteY289" fmla="*/ 890802 h 1104362"/>
                <a:gd name="connsiteX290" fmla="*/ 877522 w 1839766"/>
                <a:gd name="connsiteY290" fmla="*/ 862732 h 1104362"/>
                <a:gd name="connsiteX291" fmla="*/ 880541 w 1839766"/>
                <a:gd name="connsiteY291" fmla="*/ 833433 h 1104362"/>
                <a:gd name="connsiteX292" fmla="*/ 883570 w 1839766"/>
                <a:gd name="connsiteY292" fmla="*/ 803019 h 1104362"/>
                <a:gd name="connsiteX293" fmla="*/ 886599 w 1839766"/>
                <a:gd name="connsiteY293" fmla="*/ 771616 h 1104362"/>
                <a:gd name="connsiteX294" fmla="*/ 889619 w 1839766"/>
                <a:gd name="connsiteY294" fmla="*/ 739345 h 1104362"/>
                <a:gd name="connsiteX295" fmla="*/ 892648 w 1839766"/>
                <a:gd name="connsiteY295" fmla="*/ 706341 h 1104362"/>
                <a:gd name="connsiteX296" fmla="*/ 895677 w 1839766"/>
                <a:gd name="connsiteY296" fmla="*/ 672726 h 1104362"/>
                <a:gd name="connsiteX297" fmla="*/ 898696 w 1839766"/>
                <a:gd name="connsiteY297" fmla="*/ 638635 h 1104362"/>
                <a:gd name="connsiteX298" fmla="*/ 901725 w 1839766"/>
                <a:gd name="connsiteY298" fmla="*/ 604203 h 1104362"/>
                <a:gd name="connsiteX299" fmla="*/ 904754 w 1839766"/>
                <a:gd name="connsiteY299" fmla="*/ 569566 h 1104362"/>
                <a:gd name="connsiteX300" fmla="*/ 907773 w 1839766"/>
                <a:gd name="connsiteY300" fmla="*/ 534860 h 1104362"/>
                <a:gd name="connsiteX301" fmla="*/ 910802 w 1839766"/>
                <a:gd name="connsiteY301" fmla="*/ 500223 h 1104362"/>
                <a:gd name="connsiteX302" fmla="*/ 913831 w 1839766"/>
                <a:gd name="connsiteY302" fmla="*/ 465791 h 1104362"/>
                <a:gd name="connsiteX303" fmla="*/ 916851 w 1839766"/>
                <a:gd name="connsiteY303" fmla="*/ 431699 h 1104362"/>
                <a:gd name="connsiteX304" fmla="*/ 919880 w 1839766"/>
                <a:gd name="connsiteY304" fmla="*/ 398083 h 1104362"/>
                <a:gd name="connsiteX305" fmla="*/ 922909 w 1839766"/>
                <a:gd name="connsiteY305" fmla="*/ 365075 h 1104362"/>
                <a:gd name="connsiteX306" fmla="*/ 925938 w 1839766"/>
                <a:gd name="connsiteY306" fmla="*/ 332806 h 1104362"/>
                <a:gd name="connsiteX307" fmla="*/ 928957 w 1839766"/>
                <a:gd name="connsiteY307" fmla="*/ 301402 h 1104362"/>
                <a:gd name="connsiteX308" fmla="*/ 931986 w 1839766"/>
                <a:gd name="connsiteY308" fmla="*/ 270988 h 1104362"/>
                <a:gd name="connsiteX309" fmla="*/ 935015 w 1839766"/>
                <a:gd name="connsiteY309" fmla="*/ 241685 h 1104362"/>
                <a:gd name="connsiteX310" fmla="*/ 938034 w 1839766"/>
                <a:gd name="connsiteY310" fmla="*/ 213606 h 1104362"/>
                <a:gd name="connsiteX311" fmla="*/ 941063 w 1839766"/>
                <a:gd name="connsiteY311" fmla="*/ 186862 h 1104362"/>
                <a:gd name="connsiteX312" fmla="*/ 944092 w 1839766"/>
                <a:gd name="connsiteY312" fmla="*/ 161562 h 1104362"/>
                <a:gd name="connsiteX313" fmla="*/ 947112 w 1839766"/>
                <a:gd name="connsiteY313" fmla="*/ 137803 h 1104362"/>
                <a:gd name="connsiteX314" fmla="*/ 950141 w 1839766"/>
                <a:gd name="connsiteY314" fmla="*/ 115679 h 1104362"/>
                <a:gd name="connsiteX315" fmla="*/ 953170 w 1839766"/>
                <a:gd name="connsiteY315" fmla="*/ 95278 h 1104362"/>
                <a:gd name="connsiteX316" fmla="*/ 956189 w 1839766"/>
                <a:gd name="connsiteY316" fmla="*/ 76679 h 1104362"/>
                <a:gd name="connsiteX317" fmla="*/ 959218 w 1839766"/>
                <a:gd name="connsiteY317" fmla="*/ 59958 h 1104362"/>
                <a:gd name="connsiteX318" fmla="*/ 962247 w 1839766"/>
                <a:gd name="connsiteY318" fmla="*/ 45179 h 1104362"/>
                <a:gd name="connsiteX319" fmla="*/ 965266 w 1839766"/>
                <a:gd name="connsiteY319" fmla="*/ 32401 h 1104362"/>
                <a:gd name="connsiteX320" fmla="*/ 968295 w 1839766"/>
                <a:gd name="connsiteY320" fmla="*/ 21674 h 1104362"/>
                <a:gd name="connsiteX321" fmla="*/ 971324 w 1839766"/>
                <a:gd name="connsiteY321" fmla="*/ 13041 h 1104362"/>
                <a:gd name="connsiteX322" fmla="*/ 974344 w 1839766"/>
                <a:gd name="connsiteY322" fmla="*/ 6535 h 1104362"/>
                <a:gd name="connsiteX323" fmla="*/ 977373 w 1839766"/>
                <a:gd name="connsiteY323" fmla="*/ 2184 h 1104362"/>
                <a:gd name="connsiteX324" fmla="*/ 980402 w 1839766"/>
                <a:gd name="connsiteY324" fmla="*/ 2 h 1104362"/>
                <a:gd name="connsiteX325" fmla="*/ 983421 w 1839766"/>
                <a:gd name="connsiteY325" fmla="*/ 0 h 1104362"/>
                <a:gd name="connsiteX326" fmla="*/ 986450 w 1839766"/>
                <a:gd name="connsiteY326" fmla="*/ 2177 h 1104362"/>
                <a:gd name="connsiteX327" fmla="*/ 989479 w 1839766"/>
                <a:gd name="connsiteY327" fmla="*/ 6525 h 1104362"/>
                <a:gd name="connsiteX328" fmla="*/ 992508 w 1839766"/>
                <a:gd name="connsiteY328" fmla="*/ 13025 h 1104362"/>
                <a:gd name="connsiteX329" fmla="*/ 995527 w 1839766"/>
                <a:gd name="connsiteY329" fmla="*/ 21654 h 1104362"/>
                <a:gd name="connsiteX330" fmla="*/ 998556 w 1839766"/>
                <a:gd name="connsiteY330" fmla="*/ 32377 h 1104362"/>
                <a:gd name="connsiteX331" fmla="*/ 1001585 w 1839766"/>
                <a:gd name="connsiteY331" fmla="*/ 45151 h 1104362"/>
                <a:gd name="connsiteX332" fmla="*/ 1004605 w 1839766"/>
                <a:gd name="connsiteY332" fmla="*/ 59927 h 1104362"/>
                <a:gd name="connsiteX333" fmla="*/ 1007634 w 1839766"/>
                <a:gd name="connsiteY333" fmla="*/ 76644 h 1104362"/>
                <a:gd name="connsiteX334" fmla="*/ 1010662 w 1839766"/>
                <a:gd name="connsiteY334" fmla="*/ 95239 h 1104362"/>
                <a:gd name="connsiteX335" fmla="*/ 1013682 w 1839766"/>
                <a:gd name="connsiteY335" fmla="*/ 115636 h 1104362"/>
                <a:gd name="connsiteX336" fmla="*/ 1016711 w 1839766"/>
                <a:gd name="connsiteY336" fmla="*/ 137756 h 1104362"/>
                <a:gd name="connsiteX337" fmla="*/ 1019740 w 1839766"/>
                <a:gd name="connsiteY337" fmla="*/ 161513 h 1104362"/>
                <a:gd name="connsiteX338" fmla="*/ 1022759 w 1839766"/>
                <a:gd name="connsiteY338" fmla="*/ 186811 h 1104362"/>
                <a:gd name="connsiteX339" fmla="*/ 1025788 w 1839766"/>
                <a:gd name="connsiteY339" fmla="*/ 213551 h 1104362"/>
                <a:gd name="connsiteX340" fmla="*/ 1028817 w 1839766"/>
                <a:gd name="connsiteY340" fmla="*/ 241627 h 1104362"/>
                <a:gd name="connsiteX341" fmla="*/ 1031837 w 1839766"/>
                <a:gd name="connsiteY341" fmla="*/ 270929 h 1104362"/>
                <a:gd name="connsiteX342" fmla="*/ 1034865 w 1839766"/>
                <a:gd name="connsiteY342" fmla="*/ 301341 h 1104362"/>
                <a:gd name="connsiteX343" fmla="*/ 1037895 w 1839766"/>
                <a:gd name="connsiteY343" fmla="*/ 332743 h 1104362"/>
                <a:gd name="connsiteX344" fmla="*/ 1040914 w 1839766"/>
                <a:gd name="connsiteY344" fmla="*/ 365010 h 1104362"/>
                <a:gd name="connsiteX345" fmla="*/ 1043943 w 1839766"/>
                <a:gd name="connsiteY345" fmla="*/ 398016 h 1104362"/>
                <a:gd name="connsiteX346" fmla="*/ 1046972 w 1839766"/>
                <a:gd name="connsiteY346" fmla="*/ 431631 h 1104362"/>
                <a:gd name="connsiteX347" fmla="*/ 1049991 w 1839766"/>
                <a:gd name="connsiteY347" fmla="*/ 465722 h 1104362"/>
                <a:gd name="connsiteX348" fmla="*/ 1053020 w 1839766"/>
                <a:gd name="connsiteY348" fmla="*/ 500154 h 1104362"/>
                <a:gd name="connsiteX349" fmla="*/ 1056049 w 1839766"/>
                <a:gd name="connsiteY349" fmla="*/ 534791 h 1104362"/>
                <a:gd name="connsiteX350" fmla="*/ 1059078 w 1839766"/>
                <a:gd name="connsiteY350" fmla="*/ 569497 h 1104362"/>
                <a:gd name="connsiteX351" fmla="*/ 1062098 w 1839766"/>
                <a:gd name="connsiteY351" fmla="*/ 604134 h 1104362"/>
                <a:gd name="connsiteX352" fmla="*/ 1065126 w 1839766"/>
                <a:gd name="connsiteY352" fmla="*/ 638567 h 1104362"/>
                <a:gd name="connsiteX353" fmla="*/ 1068155 w 1839766"/>
                <a:gd name="connsiteY353" fmla="*/ 672658 h 1104362"/>
                <a:gd name="connsiteX354" fmla="*/ 1071175 w 1839766"/>
                <a:gd name="connsiteY354" fmla="*/ 706274 h 1104362"/>
                <a:gd name="connsiteX355" fmla="*/ 1074204 w 1839766"/>
                <a:gd name="connsiteY355" fmla="*/ 739278 h 1104362"/>
                <a:gd name="connsiteX356" fmla="*/ 1077233 w 1839766"/>
                <a:gd name="connsiteY356" fmla="*/ 771549 h 1104362"/>
                <a:gd name="connsiteX357" fmla="*/ 1080252 w 1839766"/>
                <a:gd name="connsiteY357" fmla="*/ 802953 h 1104362"/>
                <a:gd name="connsiteX358" fmla="*/ 1083281 w 1839766"/>
                <a:gd name="connsiteY358" fmla="*/ 833366 h 1104362"/>
                <a:gd name="connsiteX359" fmla="*/ 1086310 w 1839766"/>
                <a:gd name="connsiteY359" fmla="*/ 862675 h 1104362"/>
                <a:gd name="connsiteX360" fmla="*/ 1089329 w 1839766"/>
                <a:gd name="connsiteY360" fmla="*/ 890754 h 1104362"/>
                <a:gd name="connsiteX361" fmla="*/ 1092359 w 1839766"/>
                <a:gd name="connsiteY361" fmla="*/ 917491 h 1104362"/>
                <a:gd name="connsiteX362" fmla="*/ 1095387 w 1839766"/>
                <a:gd name="connsiteY362" fmla="*/ 942799 h 1104362"/>
                <a:gd name="connsiteX363" fmla="*/ 1098407 w 1839766"/>
                <a:gd name="connsiteY363" fmla="*/ 966554 h 1104362"/>
                <a:gd name="connsiteX364" fmla="*/ 1101436 w 1839766"/>
                <a:gd name="connsiteY364" fmla="*/ 988681 h 1104362"/>
                <a:gd name="connsiteX365" fmla="*/ 1104465 w 1839766"/>
                <a:gd name="connsiteY365" fmla="*/ 1009083 h 1104362"/>
                <a:gd name="connsiteX366" fmla="*/ 1107484 w 1839766"/>
                <a:gd name="connsiteY366" fmla="*/ 1027676 h 1104362"/>
                <a:gd name="connsiteX367" fmla="*/ 1110513 w 1839766"/>
                <a:gd name="connsiteY367" fmla="*/ 1044402 h 1104362"/>
                <a:gd name="connsiteX368" fmla="*/ 1113542 w 1839766"/>
                <a:gd name="connsiteY368" fmla="*/ 1059175 h 1104362"/>
                <a:gd name="connsiteX369" fmla="*/ 1116562 w 1839766"/>
                <a:gd name="connsiteY369" fmla="*/ 1071958 h 1104362"/>
                <a:gd name="connsiteX370" fmla="*/ 1119590 w 1839766"/>
                <a:gd name="connsiteY370" fmla="*/ 1082683 h 1104362"/>
                <a:gd name="connsiteX371" fmla="*/ 1122619 w 1839766"/>
                <a:gd name="connsiteY371" fmla="*/ 1091313 h 1104362"/>
                <a:gd name="connsiteX372" fmla="*/ 1125639 w 1839766"/>
                <a:gd name="connsiteY372" fmla="*/ 1097818 h 1104362"/>
                <a:gd name="connsiteX373" fmla="*/ 1128668 w 1839766"/>
                <a:gd name="connsiteY373" fmla="*/ 1102171 h 1104362"/>
                <a:gd name="connsiteX374" fmla="*/ 1131697 w 1839766"/>
                <a:gd name="connsiteY374" fmla="*/ 1104352 h 1104362"/>
                <a:gd name="connsiteX375" fmla="*/ 1134726 w 1839766"/>
                <a:gd name="connsiteY375" fmla="*/ 1104362 h 1104362"/>
                <a:gd name="connsiteX376" fmla="*/ 1137745 w 1839766"/>
                <a:gd name="connsiteY376" fmla="*/ 1102181 h 1104362"/>
                <a:gd name="connsiteX377" fmla="*/ 1140774 w 1839766"/>
                <a:gd name="connsiteY377" fmla="*/ 1097837 h 1104362"/>
                <a:gd name="connsiteX378" fmla="*/ 1143803 w 1839766"/>
                <a:gd name="connsiteY378" fmla="*/ 1091332 h 1104362"/>
                <a:gd name="connsiteX379" fmla="*/ 1146822 w 1839766"/>
                <a:gd name="connsiteY379" fmla="*/ 1082702 h 1104362"/>
                <a:gd name="connsiteX380" fmla="*/ 1149851 w 1839766"/>
                <a:gd name="connsiteY380" fmla="*/ 1071977 h 1104362"/>
                <a:gd name="connsiteX381" fmla="*/ 1152880 w 1839766"/>
                <a:gd name="connsiteY381" fmla="*/ 1059204 h 1104362"/>
                <a:gd name="connsiteX382" fmla="*/ 1155900 w 1839766"/>
                <a:gd name="connsiteY382" fmla="*/ 1044431 h 1104362"/>
                <a:gd name="connsiteX383" fmla="*/ 1158929 w 1839766"/>
                <a:gd name="connsiteY383" fmla="*/ 1027714 h 1104362"/>
                <a:gd name="connsiteX384" fmla="*/ 1161958 w 1839766"/>
                <a:gd name="connsiteY384" fmla="*/ 1009121 h 1104362"/>
                <a:gd name="connsiteX385" fmla="*/ 1164977 w 1839766"/>
                <a:gd name="connsiteY385" fmla="*/ 988719 h 1104362"/>
                <a:gd name="connsiteX386" fmla="*/ 1168006 w 1839766"/>
                <a:gd name="connsiteY386" fmla="*/ 966602 h 1104362"/>
                <a:gd name="connsiteX387" fmla="*/ 1171035 w 1839766"/>
                <a:gd name="connsiteY387" fmla="*/ 942846 h 1104362"/>
                <a:gd name="connsiteX388" fmla="*/ 1174054 w 1839766"/>
                <a:gd name="connsiteY388" fmla="*/ 917548 h 1104362"/>
                <a:gd name="connsiteX389" fmla="*/ 1177083 w 1839766"/>
                <a:gd name="connsiteY389" fmla="*/ 890802 h 1104362"/>
                <a:gd name="connsiteX390" fmla="*/ 1180112 w 1839766"/>
                <a:gd name="connsiteY390" fmla="*/ 862732 h 1104362"/>
                <a:gd name="connsiteX391" fmla="*/ 1183132 w 1839766"/>
                <a:gd name="connsiteY391" fmla="*/ 833433 h 1104362"/>
                <a:gd name="connsiteX392" fmla="*/ 1186161 w 1839766"/>
                <a:gd name="connsiteY392" fmla="*/ 803019 h 1104362"/>
                <a:gd name="connsiteX393" fmla="*/ 1189190 w 1839766"/>
                <a:gd name="connsiteY393" fmla="*/ 771616 h 1104362"/>
                <a:gd name="connsiteX394" fmla="*/ 1192209 w 1839766"/>
                <a:gd name="connsiteY394" fmla="*/ 739345 h 1104362"/>
                <a:gd name="connsiteX395" fmla="*/ 1195238 w 1839766"/>
                <a:gd name="connsiteY395" fmla="*/ 706341 h 1104362"/>
                <a:gd name="connsiteX396" fmla="*/ 1198267 w 1839766"/>
                <a:gd name="connsiteY396" fmla="*/ 672726 h 1104362"/>
                <a:gd name="connsiteX397" fmla="*/ 1201296 w 1839766"/>
                <a:gd name="connsiteY397" fmla="*/ 638635 h 1104362"/>
                <a:gd name="connsiteX398" fmla="*/ 1204315 w 1839766"/>
                <a:gd name="connsiteY398" fmla="*/ 604203 h 1104362"/>
                <a:gd name="connsiteX399" fmla="*/ 1207344 w 1839766"/>
                <a:gd name="connsiteY399" fmla="*/ 569566 h 1104362"/>
                <a:gd name="connsiteX400" fmla="*/ 1210373 w 1839766"/>
                <a:gd name="connsiteY400" fmla="*/ 534860 h 1104362"/>
                <a:gd name="connsiteX401" fmla="*/ 1213393 w 1839766"/>
                <a:gd name="connsiteY401" fmla="*/ 500223 h 1104362"/>
                <a:gd name="connsiteX402" fmla="*/ 1216422 w 1839766"/>
                <a:gd name="connsiteY402" fmla="*/ 465791 h 1104362"/>
                <a:gd name="connsiteX403" fmla="*/ 1219450 w 1839766"/>
                <a:gd name="connsiteY403" fmla="*/ 431699 h 1104362"/>
                <a:gd name="connsiteX404" fmla="*/ 1222470 w 1839766"/>
                <a:gd name="connsiteY404" fmla="*/ 398083 h 1104362"/>
                <a:gd name="connsiteX405" fmla="*/ 1225499 w 1839766"/>
                <a:gd name="connsiteY405" fmla="*/ 365075 h 1104362"/>
                <a:gd name="connsiteX406" fmla="*/ 1228528 w 1839766"/>
                <a:gd name="connsiteY406" fmla="*/ 332806 h 1104362"/>
                <a:gd name="connsiteX407" fmla="*/ 1231547 w 1839766"/>
                <a:gd name="connsiteY407" fmla="*/ 301402 h 1104362"/>
                <a:gd name="connsiteX408" fmla="*/ 1234576 w 1839766"/>
                <a:gd name="connsiteY408" fmla="*/ 270988 h 1104362"/>
                <a:gd name="connsiteX409" fmla="*/ 1237605 w 1839766"/>
                <a:gd name="connsiteY409" fmla="*/ 241685 h 1104362"/>
                <a:gd name="connsiteX410" fmla="*/ 1240625 w 1839766"/>
                <a:gd name="connsiteY410" fmla="*/ 213606 h 1104362"/>
                <a:gd name="connsiteX411" fmla="*/ 1243654 w 1839766"/>
                <a:gd name="connsiteY411" fmla="*/ 186862 h 1104362"/>
                <a:gd name="connsiteX412" fmla="*/ 1246683 w 1839766"/>
                <a:gd name="connsiteY412" fmla="*/ 161562 h 1104362"/>
                <a:gd name="connsiteX413" fmla="*/ 1249702 w 1839766"/>
                <a:gd name="connsiteY413" fmla="*/ 137803 h 1104362"/>
                <a:gd name="connsiteX414" fmla="*/ 1252731 w 1839766"/>
                <a:gd name="connsiteY414" fmla="*/ 115679 h 1104362"/>
                <a:gd name="connsiteX415" fmla="*/ 1255760 w 1839766"/>
                <a:gd name="connsiteY415" fmla="*/ 95278 h 1104362"/>
                <a:gd name="connsiteX416" fmla="*/ 1258779 w 1839766"/>
                <a:gd name="connsiteY416" fmla="*/ 76679 h 1104362"/>
                <a:gd name="connsiteX417" fmla="*/ 1261808 w 1839766"/>
                <a:gd name="connsiteY417" fmla="*/ 59958 h 1104362"/>
                <a:gd name="connsiteX418" fmla="*/ 1264837 w 1839766"/>
                <a:gd name="connsiteY418" fmla="*/ 45179 h 1104362"/>
                <a:gd name="connsiteX419" fmla="*/ 1267866 w 1839766"/>
                <a:gd name="connsiteY419" fmla="*/ 32401 h 1104362"/>
                <a:gd name="connsiteX420" fmla="*/ 1270886 w 1839766"/>
                <a:gd name="connsiteY420" fmla="*/ 21674 h 1104362"/>
                <a:gd name="connsiteX421" fmla="*/ 1273914 w 1839766"/>
                <a:gd name="connsiteY421" fmla="*/ 13041 h 1104362"/>
                <a:gd name="connsiteX422" fmla="*/ 1276943 w 1839766"/>
                <a:gd name="connsiteY422" fmla="*/ 6535 h 1104362"/>
                <a:gd name="connsiteX423" fmla="*/ 1279963 w 1839766"/>
                <a:gd name="connsiteY423" fmla="*/ 2184 h 1104362"/>
                <a:gd name="connsiteX424" fmla="*/ 1282992 w 1839766"/>
                <a:gd name="connsiteY424" fmla="*/ 2 h 1104362"/>
                <a:gd name="connsiteX425" fmla="*/ 1286021 w 1839766"/>
                <a:gd name="connsiteY425" fmla="*/ 0 h 1104362"/>
                <a:gd name="connsiteX426" fmla="*/ 1289040 w 1839766"/>
                <a:gd name="connsiteY426" fmla="*/ 2177 h 1104362"/>
                <a:gd name="connsiteX427" fmla="*/ 1292069 w 1839766"/>
                <a:gd name="connsiteY427" fmla="*/ 6525 h 1104362"/>
                <a:gd name="connsiteX428" fmla="*/ 1295098 w 1839766"/>
                <a:gd name="connsiteY428" fmla="*/ 13025 h 1104362"/>
                <a:gd name="connsiteX429" fmla="*/ 1298117 w 1839766"/>
                <a:gd name="connsiteY429" fmla="*/ 21654 h 1104362"/>
                <a:gd name="connsiteX430" fmla="*/ 1301147 w 1839766"/>
                <a:gd name="connsiteY430" fmla="*/ 32377 h 1104362"/>
                <a:gd name="connsiteX431" fmla="*/ 1304175 w 1839766"/>
                <a:gd name="connsiteY431" fmla="*/ 45151 h 1104362"/>
                <a:gd name="connsiteX432" fmla="*/ 1307195 w 1839766"/>
                <a:gd name="connsiteY432" fmla="*/ 59927 h 1104362"/>
                <a:gd name="connsiteX433" fmla="*/ 1310224 w 1839766"/>
                <a:gd name="connsiteY433" fmla="*/ 76644 h 1104362"/>
                <a:gd name="connsiteX434" fmla="*/ 1313253 w 1839766"/>
                <a:gd name="connsiteY434" fmla="*/ 95239 h 1104362"/>
                <a:gd name="connsiteX435" fmla="*/ 1316282 w 1839766"/>
                <a:gd name="connsiteY435" fmla="*/ 115636 h 1104362"/>
                <a:gd name="connsiteX436" fmla="*/ 1319301 w 1839766"/>
                <a:gd name="connsiteY436" fmla="*/ 137756 h 1104362"/>
                <a:gd name="connsiteX437" fmla="*/ 1322330 w 1839766"/>
                <a:gd name="connsiteY437" fmla="*/ 161513 h 1104362"/>
                <a:gd name="connsiteX438" fmla="*/ 1325350 w 1839766"/>
                <a:gd name="connsiteY438" fmla="*/ 186811 h 1104362"/>
                <a:gd name="connsiteX439" fmla="*/ 1328378 w 1839766"/>
                <a:gd name="connsiteY439" fmla="*/ 213551 h 1104362"/>
                <a:gd name="connsiteX440" fmla="*/ 1331407 w 1839766"/>
                <a:gd name="connsiteY440" fmla="*/ 241627 h 1104362"/>
                <a:gd name="connsiteX441" fmla="*/ 1334436 w 1839766"/>
                <a:gd name="connsiteY441" fmla="*/ 270929 h 1104362"/>
                <a:gd name="connsiteX442" fmla="*/ 1337456 w 1839766"/>
                <a:gd name="connsiteY442" fmla="*/ 301341 h 1104362"/>
                <a:gd name="connsiteX443" fmla="*/ 1340485 w 1839766"/>
                <a:gd name="connsiteY443" fmla="*/ 332743 h 1104362"/>
                <a:gd name="connsiteX444" fmla="*/ 1343514 w 1839766"/>
                <a:gd name="connsiteY444" fmla="*/ 365010 h 1104362"/>
                <a:gd name="connsiteX445" fmla="*/ 1346533 w 1839766"/>
                <a:gd name="connsiteY445" fmla="*/ 398016 h 1104362"/>
                <a:gd name="connsiteX446" fmla="*/ 1349562 w 1839766"/>
                <a:gd name="connsiteY446" fmla="*/ 431631 h 1104362"/>
                <a:gd name="connsiteX447" fmla="*/ 1352591 w 1839766"/>
                <a:gd name="connsiteY447" fmla="*/ 465722 h 1104362"/>
                <a:gd name="connsiteX448" fmla="*/ 1355610 w 1839766"/>
                <a:gd name="connsiteY448" fmla="*/ 500154 h 1104362"/>
                <a:gd name="connsiteX449" fmla="*/ 1358639 w 1839766"/>
                <a:gd name="connsiteY449" fmla="*/ 534791 h 1104362"/>
                <a:gd name="connsiteX450" fmla="*/ 1361668 w 1839766"/>
                <a:gd name="connsiteY450" fmla="*/ 569497 h 1104362"/>
                <a:gd name="connsiteX451" fmla="*/ 1364688 w 1839766"/>
                <a:gd name="connsiteY451" fmla="*/ 604134 h 1104362"/>
                <a:gd name="connsiteX452" fmla="*/ 1367717 w 1839766"/>
                <a:gd name="connsiteY452" fmla="*/ 638567 h 1104362"/>
                <a:gd name="connsiteX453" fmla="*/ 1370746 w 1839766"/>
                <a:gd name="connsiteY453" fmla="*/ 672658 h 1104362"/>
                <a:gd name="connsiteX454" fmla="*/ 1373775 w 1839766"/>
                <a:gd name="connsiteY454" fmla="*/ 706274 h 1104362"/>
                <a:gd name="connsiteX455" fmla="*/ 1376794 w 1839766"/>
                <a:gd name="connsiteY455" fmla="*/ 739278 h 1104362"/>
                <a:gd name="connsiteX456" fmla="*/ 1379823 w 1839766"/>
                <a:gd name="connsiteY456" fmla="*/ 771549 h 1104362"/>
                <a:gd name="connsiteX457" fmla="*/ 1382852 w 1839766"/>
                <a:gd name="connsiteY457" fmla="*/ 802953 h 1104362"/>
                <a:gd name="connsiteX458" fmla="*/ 1385871 w 1839766"/>
                <a:gd name="connsiteY458" fmla="*/ 833366 h 1104362"/>
                <a:gd name="connsiteX459" fmla="*/ 1388900 w 1839766"/>
                <a:gd name="connsiteY459" fmla="*/ 862675 h 1104362"/>
                <a:gd name="connsiteX460" fmla="*/ 1391929 w 1839766"/>
                <a:gd name="connsiteY460" fmla="*/ 890754 h 1104362"/>
                <a:gd name="connsiteX461" fmla="*/ 1394949 w 1839766"/>
                <a:gd name="connsiteY461" fmla="*/ 917491 h 1104362"/>
                <a:gd name="connsiteX462" fmla="*/ 1397978 w 1839766"/>
                <a:gd name="connsiteY462" fmla="*/ 942799 h 1104362"/>
                <a:gd name="connsiteX463" fmla="*/ 1401007 w 1839766"/>
                <a:gd name="connsiteY463" fmla="*/ 966554 h 1104362"/>
                <a:gd name="connsiteX464" fmla="*/ 1404026 w 1839766"/>
                <a:gd name="connsiteY464" fmla="*/ 988681 h 1104362"/>
                <a:gd name="connsiteX465" fmla="*/ 1407055 w 1839766"/>
                <a:gd name="connsiteY465" fmla="*/ 1009083 h 1104362"/>
                <a:gd name="connsiteX466" fmla="*/ 1410084 w 1839766"/>
                <a:gd name="connsiteY466" fmla="*/ 1027676 h 1104362"/>
                <a:gd name="connsiteX467" fmla="*/ 1413103 w 1839766"/>
                <a:gd name="connsiteY467" fmla="*/ 1044402 h 1104362"/>
                <a:gd name="connsiteX468" fmla="*/ 1416132 w 1839766"/>
                <a:gd name="connsiteY468" fmla="*/ 1059175 h 1104362"/>
                <a:gd name="connsiteX469" fmla="*/ 1419161 w 1839766"/>
                <a:gd name="connsiteY469" fmla="*/ 1071958 h 1104362"/>
                <a:gd name="connsiteX470" fmla="*/ 1422181 w 1839766"/>
                <a:gd name="connsiteY470" fmla="*/ 1082683 h 1104362"/>
                <a:gd name="connsiteX471" fmla="*/ 1425210 w 1839766"/>
                <a:gd name="connsiteY471" fmla="*/ 1091313 h 1104362"/>
                <a:gd name="connsiteX472" fmla="*/ 1428239 w 1839766"/>
                <a:gd name="connsiteY472" fmla="*/ 1097818 h 1104362"/>
                <a:gd name="connsiteX473" fmla="*/ 1431258 w 1839766"/>
                <a:gd name="connsiteY473" fmla="*/ 1102171 h 1104362"/>
                <a:gd name="connsiteX474" fmla="*/ 1434287 w 1839766"/>
                <a:gd name="connsiteY474" fmla="*/ 1104352 h 1104362"/>
                <a:gd name="connsiteX475" fmla="*/ 1437316 w 1839766"/>
                <a:gd name="connsiteY475" fmla="*/ 1104362 h 1104362"/>
                <a:gd name="connsiteX476" fmla="*/ 1440345 w 1839766"/>
                <a:gd name="connsiteY476" fmla="*/ 1102181 h 1104362"/>
                <a:gd name="connsiteX477" fmla="*/ 1443364 w 1839766"/>
                <a:gd name="connsiteY477" fmla="*/ 1097837 h 1104362"/>
                <a:gd name="connsiteX478" fmla="*/ 1446393 w 1839766"/>
                <a:gd name="connsiteY478" fmla="*/ 1091332 h 1104362"/>
                <a:gd name="connsiteX479" fmla="*/ 1449422 w 1839766"/>
                <a:gd name="connsiteY479" fmla="*/ 1082702 h 1104362"/>
                <a:gd name="connsiteX480" fmla="*/ 1452441 w 1839766"/>
                <a:gd name="connsiteY480" fmla="*/ 1071977 h 1104362"/>
                <a:gd name="connsiteX481" fmla="*/ 1455471 w 1839766"/>
                <a:gd name="connsiteY481" fmla="*/ 1059204 h 1104362"/>
                <a:gd name="connsiteX482" fmla="*/ 1458499 w 1839766"/>
                <a:gd name="connsiteY482" fmla="*/ 1044431 h 1104362"/>
                <a:gd name="connsiteX483" fmla="*/ 1461519 w 1839766"/>
                <a:gd name="connsiteY483" fmla="*/ 1027714 h 1104362"/>
                <a:gd name="connsiteX484" fmla="*/ 1464548 w 1839766"/>
                <a:gd name="connsiteY484" fmla="*/ 1009121 h 1104362"/>
                <a:gd name="connsiteX485" fmla="*/ 1467577 w 1839766"/>
                <a:gd name="connsiteY485" fmla="*/ 988719 h 1104362"/>
                <a:gd name="connsiteX486" fmla="*/ 1470596 w 1839766"/>
                <a:gd name="connsiteY486" fmla="*/ 966602 h 1104362"/>
                <a:gd name="connsiteX487" fmla="*/ 1473625 w 1839766"/>
                <a:gd name="connsiteY487" fmla="*/ 942846 h 1104362"/>
                <a:gd name="connsiteX488" fmla="*/ 1476654 w 1839766"/>
                <a:gd name="connsiteY488" fmla="*/ 917548 h 1104362"/>
                <a:gd name="connsiteX489" fmla="*/ 1479674 w 1839766"/>
                <a:gd name="connsiteY489" fmla="*/ 890802 h 1104362"/>
                <a:gd name="connsiteX490" fmla="*/ 1482702 w 1839766"/>
                <a:gd name="connsiteY490" fmla="*/ 862732 h 1104362"/>
                <a:gd name="connsiteX491" fmla="*/ 1485731 w 1839766"/>
                <a:gd name="connsiteY491" fmla="*/ 833433 h 1104362"/>
                <a:gd name="connsiteX492" fmla="*/ 1488751 w 1839766"/>
                <a:gd name="connsiteY492" fmla="*/ 803019 h 1104362"/>
                <a:gd name="connsiteX493" fmla="*/ 1491780 w 1839766"/>
                <a:gd name="connsiteY493" fmla="*/ 771616 h 1104362"/>
                <a:gd name="connsiteX494" fmla="*/ 1494809 w 1839766"/>
                <a:gd name="connsiteY494" fmla="*/ 739345 h 1104362"/>
                <a:gd name="connsiteX495" fmla="*/ 1497828 w 1839766"/>
                <a:gd name="connsiteY495" fmla="*/ 706341 h 1104362"/>
                <a:gd name="connsiteX496" fmla="*/ 1500857 w 1839766"/>
                <a:gd name="connsiteY496" fmla="*/ 672726 h 1104362"/>
                <a:gd name="connsiteX497" fmla="*/ 1503886 w 1839766"/>
                <a:gd name="connsiteY497" fmla="*/ 638635 h 1104362"/>
                <a:gd name="connsiteX498" fmla="*/ 1506905 w 1839766"/>
                <a:gd name="connsiteY498" fmla="*/ 604203 h 1104362"/>
                <a:gd name="connsiteX499" fmla="*/ 1509934 w 1839766"/>
                <a:gd name="connsiteY499" fmla="*/ 569566 h 1104362"/>
                <a:gd name="connsiteX500" fmla="*/ 1512963 w 1839766"/>
                <a:gd name="connsiteY500" fmla="*/ 534860 h 1104362"/>
                <a:gd name="connsiteX501" fmla="*/ 1515992 w 1839766"/>
                <a:gd name="connsiteY501" fmla="*/ 500223 h 1104362"/>
                <a:gd name="connsiteX502" fmla="*/ 1519012 w 1839766"/>
                <a:gd name="connsiteY502" fmla="*/ 465791 h 1104362"/>
                <a:gd name="connsiteX503" fmla="*/ 1522041 w 1839766"/>
                <a:gd name="connsiteY503" fmla="*/ 431699 h 1104362"/>
                <a:gd name="connsiteX504" fmla="*/ 1525070 w 1839766"/>
                <a:gd name="connsiteY504" fmla="*/ 398083 h 1104362"/>
                <a:gd name="connsiteX505" fmla="*/ 1528089 w 1839766"/>
                <a:gd name="connsiteY505" fmla="*/ 365075 h 1104362"/>
                <a:gd name="connsiteX506" fmla="*/ 1531118 w 1839766"/>
                <a:gd name="connsiteY506" fmla="*/ 332806 h 1104362"/>
                <a:gd name="connsiteX507" fmla="*/ 1534147 w 1839766"/>
                <a:gd name="connsiteY507" fmla="*/ 301402 h 1104362"/>
                <a:gd name="connsiteX508" fmla="*/ 1537166 w 1839766"/>
                <a:gd name="connsiteY508" fmla="*/ 270988 h 1104362"/>
                <a:gd name="connsiteX509" fmla="*/ 1540195 w 1839766"/>
                <a:gd name="connsiteY509" fmla="*/ 241685 h 1104362"/>
                <a:gd name="connsiteX510" fmla="*/ 1543224 w 1839766"/>
                <a:gd name="connsiteY510" fmla="*/ 213606 h 1104362"/>
                <a:gd name="connsiteX511" fmla="*/ 1546244 w 1839766"/>
                <a:gd name="connsiteY511" fmla="*/ 186862 h 1104362"/>
                <a:gd name="connsiteX512" fmla="*/ 1549273 w 1839766"/>
                <a:gd name="connsiteY512" fmla="*/ 161562 h 1104362"/>
                <a:gd name="connsiteX513" fmla="*/ 1552302 w 1839766"/>
                <a:gd name="connsiteY513" fmla="*/ 137803 h 1104362"/>
                <a:gd name="connsiteX514" fmla="*/ 1555321 w 1839766"/>
                <a:gd name="connsiteY514" fmla="*/ 115679 h 1104362"/>
                <a:gd name="connsiteX515" fmla="*/ 1558350 w 1839766"/>
                <a:gd name="connsiteY515" fmla="*/ 95278 h 1104362"/>
                <a:gd name="connsiteX516" fmla="*/ 1561379 w 1839766"/>
                <a:gd name="connsiteY516" fmla="*/ 76679 h 1104362"/>
                <a:gd name="connsiteX517" fmla="*/ 1564398 w 1839766"/>
                <a:gd name="connsiteY517" fmla="*/ 59958 h 1104362"/>
                <a:gd name="connsiteX518" fmla="*/ 1567427 w 1839766"/>
                <a:gd name="connsiteY518" fmla="*/ 45179 h 1104362"/>
                <a:gd name="connsiteX519" fmla="*/ 1570456 w 1839766"/>
                <a:gd name="connsiteY519" fmla="*/ 32401 h 1104362"/>
                <a:gd name="connsiteX520" fmla="*/ 1573476 w 1839766"/>
                <a:gd name="connsiteY520" fmla="*/ 21674 h 1104362"/>
                <a:gd name="connsiteX521" fmla="*/ 1576505 w 1839766"/>
                <a:gd name="connsiteY521" fmla="*/ 13041 h 1104362"/>
                <a:gd name="connsiteX522" fmla="*/ 1579534 w 1839766"/>
                <a:gd name="connsiteY522" fmla="*/ 6535 h 1104362"/>
                <a:gd name="connsiteX523" fmla="*/ 1582553 w 1839766"/>
                <a:gd name="connsiteY523" fmla="*/ 2184 h 1104362"/>
                <a:gd name="connsiteX524" fmla="*/ 1585582 w 1839766"/>
                <a:gd name="connsiteY524" fmla="*/ 2 h 1104362"/>
                <a:gd name="connsiteX525" fmla="*/ 1588611 w 1839766"/>
                <a:gd name="connsiteY525" fmla="*/ 0 h 1104362"/>
                <a:gd name="connsiteX526" fmla="*/ 1591640 w 1839766"/>
                <a:gd name="connsiteY526" fmla="*/ 2177 h 1104362"/>
                <a:gd name="connsiteX527" fmla="*/ 1594659 w 1839766"/>
                <a:gd name="connsiteY527" fmla="*/ 6525 h 1104362"/>
                <a:gd name="connsiteX528" fmla="*/ 1597688 w 1839766"/>
                <a:gd name="connsiteY528" fmla="*/ 13025 h 1104362"/>
                <a:gd name="connsiteX529" fmla="*/ 1600717 w 1839766"/>
                <a:gd name="connsiteY529" fmla="*/ 21654 h 1104362"/>
                <a:gd name="connsiteX530" fmla="*/ 1603737 w 1839766"/>
                <a:gd name="connsiteY530" fmla="*/ 32377 h 1104362"/>
                <a:gd name="connsiteX531" fmla="*/ 1606766 w 1839766"/>
                <a:gd name="connsiteY531" fmla="*/ 45151 h 1104362"/>
                <a:gd name="connsiteX532" fmla="*/ 1609795 w 1839766"/>
                <a:gd name="connsiteY532" fmla="*/ 59927 h 1104362"/>
                <a:gd name="connsiteX533" fmla="*/ 1612814 w 1839766"/>
                <a:gd name="connsiteY533" fmla="*/ 76644 h 1104362"/>
                <a:gd name="connsiteX534" fmla="*/ 1615843 w 1839766"/>
                <a:gd name="connsiteY534" fmla="*/ 95239 h 1104362"/>
                <a:gd name="connsiteX535" fmla="*/ 1618872 w 1839766"/>
                <a:gd name="connsiteY535" fmla="*/ 115636 h 1104362"/>
                <a:gd name="connsiteX536" fmla="*/ 1621891 w 1839766"/>
                <a:gd name="connsiteY536" fmla="*/ 137756 h 1104362"/>
                <a:gd name="connsiteX537" fmla="*/ 1624920 w 1839766"/>
                <a:gd name="connsiteY537" fmla="*/ 161513 h 1104362"/>
                <a:gd name="connsiteX538" fmla="*/ 1627949 w 1839766"/>
                <a:gd name="connsiteY538" fmla="*/ 186811 h 1104362"/>
                <a:gd name="connsiteX539" fmla="*/ 1630969 w 1839766"/>
                <a:gd name="connsiteY539" fmla="*/ 213551 h 1104362"/>
                <a:gd name="connsiteX540" fmla="*/ 1633998 w 1839766"/>
                <a:gd name="connsiteY540" fmla="*/ 241627 h 1104362"/>
                <a:gd name="connsiteX541" fmla="*/ 1637027 w 1839766"/>
                <a:gd name="connsiteY541" fmla="*/ 270929 h 1104362"/>
                <a:gd name="connsiteX542" fmla="*/ 1640046 w 1839766"/>
                <a:gd name="connsiteY542" fmla="*/ 301341 h 1104362"/>
                <a:gd name="connsiteX543" fmla="*/ 1643075 w 1839766"/>
                <a:gd name="connsiteY543" fmla="*/ 332743 h 1104362"/>
                <a:gd name="connsiteX544" fmla="*/ 1646104 w 1839766"/>
                <a:gd name="connsiteY544" fmla="*/ 365010 h 1104362"/>
                <a:gd name="connsiteX545" fmla="*/ 1649123 w 1839766"/>
                <a:gd name="connsiteY545" fmla="*/ 398016 h 1104362"/>
                <a:gd name="connsiteX546" fmla="*/ 1652152 w 1839766"/>
                <a:gd name="connsiteY546" fmla="*/ 431631 h 1104362"/>
                <a:gd name="connsiteX547" fmla="*/ 1655181 w 1839766"/>
                <a:gd name="connsiteY547" fmla="*/ 465722 h 1104362"/>
                <a:gd name="connsiteX548" fmla="*/ 1658210 w 1839766"/>
                <a:gd name="connsiteY548" fmla="*/ 500154 h 1104362"/>
                <a:gd name="connsiteX549" fmla="*/ 1661230 w 1839766"/>
                <a:gd name="connsiteY549" fmla="*/ 534791 h 1104362"/>
                <a:gd name="connsiteX550" fmla="*/ 1664259 w 1839766"/>
                <a:gd name="connsiteY550" fmla="*/ 569497 h 1104362"/>
                <a:gd name="connsiteX551" fmla="*/ 1667287 w 1839766"/>
                <a:gd name="connsiteY551" fmla="*/ 604134 h 1104362"/>
                <a:gd name="connsiteX552" fmla="*/ 1670307 w 1839766"/>
                <a:gd name="connsiteY552" fmla="*/ 638567 h 1104362"/>
                <a:gd name="connsiteX553" fmla="*/ 1673336 w 1839766"/>
                <a:gd name="connsiteY553" fmla="*/ 672658 h 1104362"/>
                <a:gd name="connsiteX554" fmla="*/ 1676365 w 1839766"/>
                <a:gd name="connsiteY554" fmla="*/ 706274 h 1104362"/>
                <a:gd name="connsiteX555" fmla="*/ 1679384 w 1839766"/>
                <a:gd name="connsiteY555" fmla="*/ 739278 h 1104362"/>
                <a:gd name="connsiteX556" fmla="*/ 1682413 w 1839766"/>
                <a:gd name="connsiteY556" fmla="*/ 771549 h 1104362"/>
                <a:gd name="connsiteX557" fmla="*/ 1685442 w 1839766"/>
                <a:gd name="connsiteY557" fmla="*/ 802953 h 1104362"/>
                <a:gd name="connsiteX558" fmla="*/ 1688462 w 1839766"/>
                <a:gd name="connsiteY558" fmla="*/ 833366 h 1104362"/>
                <a:gd name="connsiteX559" fmla="*/ 1691490 w 1839766"/>
                <a:gd name="connsiteY559" fmla="*/ 862675 h 1104362"/>
                <a:gd name="connsiteX560" fmla="*/ 1694519 w 1839766"/>
                <a:gd name="connsiteY560" fmla="*/ 890754 h 1104362"/>
                <a:gd name="connsiteX561" fmla="*/ 1697548 w 1839766"/>
                <a:gd name="connsiteY561" fmla="*/ 917491 h 1104362"/>
                <a:gd name="connsiteX562" fmla="*/ 1700568 w 1839766"/>
                <a:gd name="connsiteY562" fmla="*/ 942799 h 1104362"/>
                <a:gd name="connsiteX563" fmla="*/ 1703597 w 1839766"/>
                <a:gd name="connsiteY563" fmla="*/ 966554 h 1104362"/>
                <a:gd name="connsiteX564" fmla="*/ 1706616 w 1839766"/>
                <a:gd name="connsiteY564" fmla="*/ 988681 h 1104362"/>
                <a:gd name="connsiteX565" fmla="*/ 1709645 w 1839766"/>
                <a:gd name="connsiteY565" fmla="*/ 1009083 h 1104362"/>
                <a:gd name="connsiteX566" fmla="*/ 1712674 w 1839766"/>
                <a:gd name="connsiteY566" fmla="*/ 1027676 h 1104362"/>
                <a:gd name="connsiteX567" fmla="*/ 1715703 w 1839766"/>
                <a:gd name="connsiteY567" fmla="*/ 1044402 h 1104362"/>
                <a:gd name="connsiteX568" fmla="*/ 1718722 w 1839766"/>
                <a:gd name="connsiteY568" fmla="*/ 1059175 h 1104362"/>
                <a:gd name="connsiteX569" fmla="*/ 1721751 w 1839766"/>
                <a:gd name="connsiteY569" fmla="*/ 1071958 h 1104362"/>
                <a:gd name="connsiteX570" fmla="*/ 1724780 w 1839766"/>
                <a:gd name="connsiteY570" fmla="*/ 1082683 h 1104362"/>
                <a:gd name="connsiteX571" fmla="*/ 1727800 w 1839766"/>
                <a:gd name="connsiteY571" fmla="*/ 1091313 h 1104362"/>
                <a:gd name="connsiteX572" fmla="*/ 1730829 w 1839766"/>
                <a:gd name="connsiteY572" fmla="*/ 1097818 h 1104362"/>
                <a:gd name="connsiteX573" fmla="*/ 1733858 w 1839766"/>
                <a:gd name="connsiteY573" fmla="*/ 1102171 h 1104362"/>
                <a:gd name="connsiteX574" fmla="*/ 1736877 w 1839766"/>
                <a:gd name="connsiteY574" fmla="*/ 1104352 h 1104362"/>
                <a:gd name="connsiteX575" fmla="*/ 1739906 w 1839766"/>
                <a:gd name="connsiteY575" fmla="*/ 1104362 h 1104362"/>
                <a:gd name="connsiteX576" fmla="*/ 1742935 w 1839766"/>
                <a:gd name="connsiteY576" fmla="*/ 1102181 h 1104362"/>
                <a:gd name="connsiteX577" fmla="*/ 1745954 w 1839766"/>
                <a:gd name="connsiteY577" fmla="*/ 1097837 h 1104362"/>
                <a:gd name="connsiteX578" fmla="*/ 1748983 w 1839766"/>
                <a:gd name="connsiteY578" fmla="*/ 1091332 h 1104362"/>
                <a:gd name="connsiteX579" fmla="*/ 1752012 w 1839766"/>
                <a:gd name="connsiteY579" fmla="*/ 1082702 h 1104362"/>
                <a:gd name="connsiteX580" fmla="*/ 1755032 w 1839766"/>
                <a:gd name="connsiteY580" fmla="*/ 1071977 h 1104362"/>
                <a:gd name="connsiteX581" fmla="*/ 1758061 w 1839766"/>
                <a:gd name="connsiteY581" fmla="*/ 1059204 h 1104362"/>
                <a:gd name="connsiteX582" fmla="*/ 1761090 w 1839766"/>
                <a:gd name="connsiteY582" fmla="*/ 1044431 h 1104362"/>
                <a:gd name="connsiteX583" fmla="*/ 1764119 w 1839766"/>
                <a:gd name="connsiteY583" fmla="*/ 1027714 h 1104362"/>
                <a:gd name="connsiteX584" fmla="*/ 1767138 w 1839766"/>
                <a:gd name="connsiteY584" fmla="*/ 1009121 h 1104362"/>
                <a:gd name="connsiteX585" fmla="*/ 1770167 w 1839766"/>
                <a:gd name="connsiteY585" fmla="*/ 988719 h 1104362"/>
                <a:gd name="connsiteX586" fmla="*/ 1773196 w 1839766"/>
                <a:gd name="connsiteY586" fmla="*/ 966602 h 1104362"/>
                <a:gd name="connsiteX587" fmla="*/ 1776215 w 1839766"/>
                <a:gd name="connsiteY587" fmla="*/ 942846 h 1104362"/>
                <a:gd name="connsiteX588" fmla="*/ 1779244 w 1839766"/>
                <a:gd name="connsiteY588" fmla="*/ 917548 h 1104362"/>
                <a:gd name="connsiteX589" fmla="*/ 1782273 w 1839766"/>
                <a:gd name="connsiteY589" fmla="*/ 890802 h 1104362"/>
                <a:gd name="connsiteX590" fmla="*/ 1785293 w 1839766"/>
                <a:gd name="connsiteY590" fmla="*/ 862732 h 1104362"/>
                <a:gd name="connsiteX591" fmla="*/ 1788322 w 1839766"/>
                <a:gd name="connsiteY591" fmla="*/ 833433 h 1104362"/>
                <a:gd name="connsiteX592" fmla="*/ 1791351 w 1839766"/>
                <a:gd name="connsiteY592" fmla="*/ 803019 h 1104362"/>
                <a:gd name="connsiteX593" fmla="*/ 1794370 w 1839766"/>
                <a:gd name="connsiteY593" fmla="*/ 771616 h 1104362"/>
                <a:gd name="connsiteX594" fmla="*/ 1797399 w 1839766"/>
                <a:gd name="connsiteY594" fmla="*/ 739345 h 1104362"/>
                <a:gd name="connsiteX595" fmla="*/ 1800428 w 1839766"/>
                <a:gd name="connsiteY595" fmla="*/ 706341 h 1104362"/>
                <a:gd name="connsiteX596" fmla="*/ 1803447 w 1839766"/>
                <a:gd name="connsiteY596" fmla="*/ 672726 h 1104362"/>
                <a:gd name="connsiteX597" fmla="*/ 1806476 w 1839766"/>
                <a:gd name="connsiteY597" fmla="*/ 638635 h 1104362"/>
                <a:gd name="connsiteX598" fmla="*/ 1809505 w 1839766"/>
                <a:gd name="connsiteY598" fmla="*/ 604203 h 1104362"/>
                <a:gd name="connsiteX599" fmla="*/ 1812525 w 1839766"/>
                <a:gd name="connsiteY599" fmla="*/ 569566 h 1104362"/>
                <a:gd name="connsiteX600" fmla="*/ 1815554 w 1839766"/>
                <a:gd name="connsiteY600" fmla="*/ 534860 h 1104362"/>
                <a:gd name="connsiteX601" fmla="*/ 1818583 w 1839766"/>
                <a:gd name="connsiteY601" fmla="*/ 500223 h 1104362"/>
                <a:gd name="connsiteX602" fmla="*/ 1821602 w 1839766"/>
                <a:gd name="connsiteY602" fmla="*/ 465791 h 1104362"/>
                <a:gd name="connsiteX603" fmla="*/ 1824631 w 1839766"/>
                <a:gd name="connsiteY603" fmla="*/ 431699 h 1104362"/>
                <a:gd name="connsiteX604" fmla="*/ 1827660 w 1839766"/>
                <a:gd name="connsiteY604" fmla="*/ 398083 h 1104362"/>
                <a:gd name="connsiteX605" fmla="*/ 1830689 w 1839766"/>
                <a:gd name="connsiteY605" fmla="*/ 365075 h 1104362"/>
                <a:gd name="connsiteX606" fmla="*/ 1833708 w 1839766"/>
                <a:gd name="connsiteY606" fmla="*/ 332806 h 1104362"/>
                <a:gd name="connsiteX607" fmla="*/ 1836737 w 1839766"/>
                <a:gd name="connsiteY607" fmla="*/ 301402 h 1104362"/>
                <a:gd name="connsiteX608" fmla="*/ 1839766 w 1839766"/>
                <a:gd name="connsiteY608" fmla="*/ 270988 h 1104362"/>
                <a:gd name="connsiteX0" fmla="*/ 0 w 1836737"/>
                <a:gd name="connsiteY0" fmla="*/ 552179 h 1104362"/>
                <a:gd name="connsiteX1" fmla="*/ 3026 w 1836737"/>
                <a:gd name="connsiteY1" fmla="*/ 552179 h 1104362"/>
                <a:gd name="connsiteX2" fmla="*/ 6051 w 1836737"/>
                <a:gd name="connsiteY2" fmla="*/ 552179 h 1104362"/>
                <a:gd name="connsiteX3" fmla="*/ 9077 w 1836737"/>
                <a:gd name="connsiteY3" fmla="*/ 552179 h 1104362"/>
                <a:gd name="connsiteX4" fmla="*/ 12103 w 1836737"/>
                <a:gd name="connsiteY4" fmla="*/ 552179 h 1104362"/>
                <a:gd name="connsiteX5" fmla="*/ 15129 w 1836737"/>
                <a:gd name="connsiteY5" fmla="*/ 552179 h 1104362"/>
                <a:gd name="connsiteX6" fmla="*/ 18156 w 1836737"/>
                <a:gd name="connsiteY6" fmla="*/ 552179 h 1104362"/>
                <a:gd name="connsiteX7" fmla="*/ 21182 w 1836737"/>
                <a:gd name="connsiteY7" fmla="*/ 552179 h 1104362"/>
                <a:gd name="connsiteX8" fmla="*/ 24207 w 1836737"/>
                <a:gd name="connsiteY8" fmla="*/ 552179 h 1104362"/>
                <a:gd name="connsiteX9" fmla="*/ 27233 w 1836737"/>
                <a:gd name="connsiteY9" fmla="*/ 552179 h 1104362"/>
                <a:gd name="connsiteX10" fmla="*/ 30259 w 1836737"/>
                <a:gd name="connsiteY10" fmla="*/ 552179 h 1104362"/>
                <a:gd name="connsiteX11" fmla="*/ 33285 w 1836737"/>
                <a:gd name="connsiteY11" fmla="*/ 552179 h 1104362"/>
                <a:gd name="connsiteX12" fmla="*/ 36311 w 1836737"/>
                <a:gd name="connsiteY12" fmla="*/ 552179 h 1104362"/>
                <a:gd name="connsiteX13" fmla="*/ 39337 w 1836737"/>
                <a:gd name="connsiteY13" fmla="*/ 552179 h 1104362"/>
                <a:gd name="connsiteX14" fmla="*/ 42362 w 1836737"/>
                <a:gd name="connsiteY14" fmla="*/ 552179 h 1104362"/>
                <a:gd name="connsiteX15" fmla="*/ 45389 w 1836737"/>
                <a:gd name="connsiteY15" fmla="*/ 552179 h 1104362"/>
                <a:gd name="connsiteX16" fmla="*/ 48415 w 1836737"/>
                <a:gd name="connsiteY16" fmla="*/ 552179 h 1104362"/>
                <a:gd name="connsiteX17" fmla="*/ 51441 w 1836737"/>
                <a:gd name="connsiteY17" fmla="*/ 552179 h 1104362"/>
                <a:gd name="connsiteX18" fmla="*/ 54467 w 1836737"/>
                <a:gd name="connsiteY18" fmla="*/ 552179 h 1104362"/>
                <a:gd name="connsiteX19" fmla="*/ 57492 w 1836737"/>
                <a:gd name="connsiteY19" fmla="*/ 552179 h 1104362"/>
                <a:gd name="connsiteX20" fmla="*/ 60518 w 1836737"/>
                <a:gd name="connsiteY20" fmla="*/ 552179 h 1104362"/>
                <a:gd name="connsiteX21" fmla="*/ 63544 w 1836737"/>
                <a:gd name="connsiteY21" fmla="*/ 552179 h 1104362"/>
                <a:gd name="connsiteX22" fmla="*/ 66570 w 1836737"/>
                <a:gd name="connsiteY22" fmla="*/ 552179 h 1104362"/>
                <a:gd name="connsiteX23" fmla="*/ 69596 w 1836737"/>
                <a:gd name="connsiteY23" fmla="*/ 552179 h 1104362"/>
                <a:gd name="connsiteX24" fmla="*/ 72622 w 1836737"/>
                <a:gd name="connsiteY24" fmla="*/ 552179 h 1104362"/>
                <a:gd name="connsiteX25" fmla="*/ 75648 w 1836737"/>
                <a:gd name="connsiteY25" fmla="*/ 552179 h 1104362"/>
                <a:gd name="connsiteX26" fmla="*/ 78674 w 1836737"/>
                <a:gd name="connsiteY26" fmla="*/ 552179 h 1104362"/>
                <a:gd name="connsiteX27" fmla="*/ 81700 w 1836737"/>
                <a:gd name="connsiteY27" fmla="*/ 552179 h 1104362"/>
                <a:gd name="connsiteX28" fmla="*/ 84726 w 1836737"/>
                <a:gd name="connsiteY28" fmla="*/ 552179 h 1104362"/>
                <a:gd name="connsiteX29" fmla="*/ 87752 w 1836737"/>
                <a:gd name="connsiteY29" fmla="*/ 552179 h 1104362"/>
                <a:gd name="connsiteX30" fmla="*/ 90778 w 1836737"/>
                <a:gd name="connsiteY30" fmla="*/ 552179 h 1104362"/>
                <a:gd name="connsiteX31" fmla="*/ 93803 w 1836737"/>
                <a:gd name="connsiteY31" fmla="*/ 552179 h 1104362"/>
                <a:gd name="connsiteX32" fmla="*/ 96829 w 1836737"/>
                <a:gd name="connsiteY32" fmla="*/ 552179 h 1104362"/>
                <a:gd name="connsiteX33" fmla="*/ 99855 w 1836737"/>
                <a:gd name="connsiteY33" fmla="*/ 552179 h 1104362"/>
                <a:gd name="connsiteX34" fmla="*/ 102881 w 1836737"/>
                <a:gd name="connsiteY34" fmla="*/ 552179 h 1104362"/>
                <a:gd name="connsiteX35" fmla="*/ 105907 w 1836737"/>
                <a:gd name="connsiteY35" fmla="*/ 552179 h 1104362"/>
                <a:gd name="connsiteX36" fmla="*/ 108933 w 1836737"/>
                <a:gd name="connsiteY36" fmla="*/ 552179 h 1104362"/>
                <a:gd name="connsiteX37" fmla="*/ 111959 w 1836737"/>
                <a:gd name="connsiteY37" fmla="*/ 552179 h 1104362"/>
                <a:gd name="connsiteX38" fmla="*/ 114985 w 1836737"/>
                <a:gd name="connsiteY38" fmla="*/ 552179 h 1104362"/>
                <a:gd name="connsiteX39" fmla="*/ 118011 w 1836737"/>
                <a:gd name="connsiteY39" fmla="*/ 552179 h 1104362"/>
                <a:gd name="connsiteX40" fmla="*/ 121037 w 1836737"/>
                <a:gd name="connsiteY40" fmla="*/ 552179 h 1104362"/>
                <a:gd name="connsiteX41" fmla="*/ 124063 w 1836737"/>
                <a:gd name="connsiteY41" fmla="*/ 552179 h 1104362"/>
                <a:gd name="connsiteX42" fmla="*/ 127088 w 1836737"/>
                <a:gd name="connsiteY42" fmla="*/ 552179 h 1104362"/>
                <a:gd name="connsiteX43" fmla="*/ 130114 w 1836737"/>
                <a:gd name="connsiteY43" fmla="*/ 552179 h 1104362"/>
                <a:gd name="connsiteX44" fmla="*/ 133140 w 1836737"/>
                <a:gd name="connsiteY44" fmla="*/ 552179 h 1104362"/>
                <a:gd name="connsiteX45" fmla="*/ 136167 w 1836737"/>
                <a:gd name="connsiteY45" fmla="*/ 552179 h 1104362"/>
                <a:gd name="connsiteX46" fmla="*/ 139193 w 1836737"/>
                <a:gd name="connsiteY46" fmla="*/ 552179 h 1104362"/>
                <a:gd name="connsiteX47" fmla="*/ 142218 w 1836737"/>
                <a:gd name="connsiteY47" fmla="*/ 552179 h 1104362"/>
                <a:gd name="connsiteX48" fmla="*/ 145244 w 1836737"/>
                <a:gd name="connsiteY48" fmla="*/ 552179 h 1104362"/>
                <a:gd name="connsiteX49" fmla="*/ 148270 w 1836737"/>
                <a:gd name="connsiteY49" fmla="*/ 552179 h 1104362"/>
                <a:gd name="connsiteX50" fmla="*/ 151296 w 1836737"/>
                <a:gd name="connsiteY50" fmla="*/ 552179 h 1104362"/>
                <a:gd name="connsiteX51" fmla="*/ 154322 w 1836737"/>
                <a:gd name="connsiteY51" fmla="*/ 552179 h 1104362"/>
                <a:gd name="connsiteX52" fmla="*/ 157348 w 1836737"/>
                <a:gd name="connsiteY52" fmla="*/ 552179 h 1104362"/>
                <a:gd name="connsiteX53" fmla="*/ 160373 w 1836737"/>
                <a:gd name="connsiteY53" fmla="*/ 552179 h 1104362"/>
                <a:gd name="connsiteX54" fmla="*/ 163399 w 1836737"/>
                <a:gd name="connsiteY54" fmla="*/ 552179 h 1104362"/>
                <a:gd name="connsiteX55" fmla="*/ 166426 w 1836737"/>
                <a:gd name="connsiteY55" fmla="*/ 552179 h 1104362"/>
                <a:gd name="connsiteX56" fmla="*/ 169452 w 1836737"/>
                <a:gd name="connsiteY56" fmla="*/ 552179 h 1104362"/>
                <a:gd name="connsiteX57" fmla="*/ 172478 w 1836737"/>
                <a:gd name="connsiteY57" fmla="*/ 552179 h 1104362"/>
                <a:gd name="connsiteX58" fmla="*/ 175504 w 1836737"/>
                <a:gd name="connsiteY58" fmla="*/ 552179 h 1104362"/>
                <a:gd name="connsiteX59" fmla="*/ 178529 w 1836737"/>
                <a:gd name="connsiteY59" fmla="*/ 552179 h 1104362"/>
                <a:gd name="connsiteX60" fmla="*/ 181555 w 1836737"/>
                <a:gd name="connsiteY60" fmla="*/ 552179 h 1104362"/>
                <a:gd name="connsiteX61" fmla="*/ 184581 w 1836737"/>
                <a:gd name="connsiteY61" fmla="*/ 552179 h 1104362"/>
                <a:gd name="connsiteX62" fmla="*/ 187607 w 1836737"/>
                <a:gd name="connsiteY62" fmla="*/ 552179 h 1104362"/>
                <a:gd name="connsiteX63" fmla="*/ 190633 w 1836737"/>
                <a:gd name="connsiteY63" fmla="*/ 552179 h 1104362"/>
                <a:gd name="connsiteX64" fmla="*/ 193659 w 1836737"/>
                <a:gd name="connsiteY64" fmla="*/ 552179 h 1104362"/>
                <a:gd name="connsiteX65" fmla="*/ 196685 w 1836737"/>
                <a:gd name="connsiteY65" fmla="*/ 552179 h 1104362"/>
                <a:gd name="connsiteX66" fmla="*/ 199711 w 1836737"/>
                <a:gd name="connsiteY66" fmla="*/ 552179 h 1104362"/>
                <a:gd name="connsiteX67" fmla="*/ 202737 w 1836737"/>
                <a:gd name="connsiteY67" fmla="*/ 552179 h 1104362"/>
                <a:gd name="connsiteX68" fmla="*/ 205763 w 1836737"/>
                <a:gd name="connsiteY68" fmla="*/ 552179 h 1104362"/>
                <a:gd name="connsiteX69" fmla="*/ 208789 w 1836737"/>
                <a:gd name="connsiteY69" fmla="*/ 552179 h 1104362"/>
                <a:gd name="connsiteX70" fmla="*/ 211814 w 1836737"/>
                <a:gd name="connsiteY70" fmla="*/ 552179 h 1104362"/>
                <a:gd name="connsiteX71" fmla="*/ 214840 w 1836737"/>
                <a:gd name="connsiteY71" fmla="*/ 552179 h 1104362"/>
                <a:gd name="connsiteX72" fmla="*/ 217866 w 1836737"/>
                <a:gd name="connsiteY72" fmla="*/ 552179 h 1104362"/>
                <a:gd name="connsiteX73" fmla="*/ 220892 w 1836737"/>
                <a:gd name="connsiteY73" fmla="*/ 552179 h 1104362"/>
                <a:gd name="connsiteX74" fmla="*/ 223918 w 1836737"/>
                <a:gd name="connsiteY74" fmla="*/ 552179 h 1104362"/>
                <a:gd name="connsiteX75" fmla="*/ 226945 w 1836737"/>
                <a:gd name="connsiteY75" fmla="*/ 552179 h 1104362"/>
                <a:gd name="connsiteX76" fmla="*/ 229970 w 1836737"/>
                <a:gd name="connsiteY76" fmla="*/ 552179 h 1104362"/>
                <a:gd name="connsiteX77" fmla="*/ 232996 w 1836737"/>
                <a:gd name="connsiteY77" fmla="*/ 552179 h 1104362"/>
                <a:gd name="connsiteX78" fmla="*/ 236022 w 1836737"/>
                <a:gd name="connsiteY78" fmla="*/ 552179 h 1104362"/>
                <a:gd name="connsiteX79" fmla="*/ 239048 w 1836737"/>
                <a:gd name="connsiteY79" fmla="*/ 552179 h 1104362"/>
                <a:gd name="connsiteX80" fmla="*/ 242074 w 1836737"/>
                <a:gd name="connsiteY80" fmla="*/ 552179 h 1104362"/>
                <a:gd name="connsiteX81" fmla="*/ 245099 w 1836737"/>
                <a:gd name="connsiteY81" fmla="*/ 552179 h 1104362"/>
                <a:gd name="connsiteX82" fmla="*/ 248125 w 1836737"/>
                <a:gd name="connsiteY82" fmla="*/ 552179 h 1104362"/>
                <a:gd name="connsiteX83" fmla="*/ 251151 w 1836737"/>
                <a:gd name="connsiteY83" fmla="*/ 552179 h 1104362"/>
                <a:gd name="connsiteX84" fmla="*/ 254177 w 1836737"/>
                <a:gd name="connsiteY84" fmla="*/ 552179 h 1104362"/>
                <a:gd name="connsiteX85" fmla="*/ 257204 w 1836737"/>
                <a:gd name="connsiteY85" fmla="*/ 552179 h 1104362"/>
                <a:gd name="connsiteX86" fmla="*/ 260230 w 1836737"/>
                <a:gd name="connsiteY86" fmla="*/ 552179 h 1104362"/>
                <a:gd name="connsiteX87" fmla="*/ 263255 w 1836737"/>
                <a:gd name="connsiteY87" fmla="*/ 552179 h 1104362"/>
                <a:gd name="connsiteX88" fmla="*/ 266281 w 1836737"/>
                <a:gd name="connsiteY88" fmla="*/ 552179 h 1104362"/>
                <a:gd name="connsiteX89" fmla="*/ 269307 w 1836737"/>
                <a:gd name="connsiteY89" fmla="*/ 552179 h 1104362"/>
                <a:gd name="connsiteX90" fmla="*/ 272333 w 1836737"/>
                <a:gd name="connsiteY90" fmla="*/ 552179 h 1104362"/>
                <a:gd name="connsiteX91" fmla="*/ 275359 w 1836737"/>
                <a:gd name="connsiteY91" fmla="*/ 552179 h 1104362"/>
                <a:gd name="connsiteX92" fmla="*/ 278385 w 1836737"/>
                <a:gd name="connsiteY92" fmla="*/ 552179 h 1104362"/>
                <a:gd name="connsiteX93" fmla="*/ 281410 w 1836737"/>
                <a:gd name="connsiteY93" fmla="*/ 552179 h 1104362"/>
                <a:gd name="connsiteX94" fmla="*/ 284437 w 1836737"/>
                <a:gd name="connsiteY94" fmla="*/ 552179 h 1104362"/>
                <a:gd name="connsiteX95" fmla="*/ 287463 w 1836737"/>
                <a:gd name="connsiteY95" fmla="*/ 552179 h 1104362"/>
                <a:gd name="connsiteX96" fmla="*/ 290489 w 1836737"/>
                <a:gd name="connsiteY96" fmla="*/ 552179 h 1104362"/>
                <a:gd name="connsiteX97" fmla="*/ 293515 w 1836737"/>
                <a:gd name="connsiteY97" fmla="*/ 552179 h 1104362"/>
                <a:gd name="connsiteX98" fmla="*/ 296540 w 1836737"/>
                <a:gd name="connsiteY98" fmla="*/ 552179 h 1104362"/>
                <a:gd name="connsiteX99" fmla="*/ 299566 w 1836737"/>
                <a:gd name="connsiteY99" fmla="*/ 552179 h 1104362"/>
                <a:gd name="connsiteX100" fmla="*/ 302592 w 1836737"/>
                <a:gd name="connsiteY100" fmla="*/ 534826 h 1104362"/>
                <a:gd name="connsiteX101" fmla="*/ 305618 w 1836737"/>
                <a:gd name="connsiteY101" fmla="*/ 500188 h 1104362"/>
                <a:gd name="connsiteX102" fmla="*/ 308644 w 1836737"/>
                <a:gd name="connsiteY102" fmla="*/ 465756 h 1104362"/>
                <a:gd name="connsiteX103" fmla="*/ 311670 w 1836737"/>
                <a:gd name="connsiteY103" fmla="*/ 431665 h 1104362"/>
                <a:gd name="connsiteX104" fmla="*/ 314695 w 1836737"/>
                <a:gd name="connsiteY104" fmla="*/ 398050 h 1104362"/>
                <a:gd name="connsiteX105" fmla="*/ 317722 w 1836737"/>
                <a:gd name="connsiteY105" fmla="*/ 365043 h 1104362"/>
                <a:gd name="connsiteX106" fmla="*/ 320748 w 1836737"/>
                <a:gd name="connsiteY106" fmla="*/ 332774 h 1104362"/>
                <a:gd name="connsiteX107" fmla="*/ 323774 w 1836737"/>
                <a:gd name="connsiteY107" fmla="*/ 301372 h 1104362"/>
                <a:gd name="connsiteX108" fmla="*/ 326800 w 1836737"/>
                <a:gd name="connsiteY108" fmla="*/ 270959 h 1104362"/>
                <a:gd name="connsiteX109" fmla="*/ 329826 w 1836737"/>
                <a:gd name="connsiteY109" fmla="*/ 241656 h 1104362"/>
                <a:gd name="connsiteX110" fmla="*/ 332851 w 1836737"/>
                <a:gd name="connsiteY110" fmla="*/ 213578 h 1104362"/>
                <a:gd name="connsiteX111" fmla="*/ 335877 w 1836737"/>
                <a:gd name="connsiteY111" fmla="*/ 186837 h 1104362"/>
                <a:gd name="connsiteX112" fmla="*/ 338903 w 1836737"/>
                <a:gd name="connsiteY112" fmla="*/ 161537 h 1104362"/>
                <a:gd name="connsiteX113" fmla="*/ 341929 w 1836737"/>
                <a:gd name="connsiteY113" fmla="*/ 137780 h 1104362"/>
                <a:gd name="connsiteX114" fmla="*/ 344955 w 1836737"/>
                <a:gd name="connsiteY114" fmla="*/ 115657 h 1104362"/>
                <a:gd name="connsiteX115" fmla="*/ 347982 w 1836737"/>
                <a:gd name="connsiteY115" fmla="*/ 95258 h 1104362"/>
                <a:gd name="connsiteX116" fmla="*/ 351007 w 1836737"/>
                <a:gd name="connsiteY116" fmla="*/ 76662 h 1104362"/>
                <a:gd name="connsiteX117" fmla="*/ 354033 w 1836737"/>
                <a:gd name="connsiteY117" fmla="*/ 59942 h 1104362"/>
                <a:gd name="connsiteX118" fmla="*/ 357059 w 1836737"/>
                <a:gd name="connsiteY118" fmla="*/ 45165 h 1104362"/>
                <a:gd name="connsiteX119" fmla="*/ 360085 w 1836737"/>
                <a:gd name="connsiteY119" fmla="*/ 32389 h 1104362"/>
                <a:gd name="connsiteX120" fmla="*/ 363111 w 1836737"/>
                <a:gd name="connsiteY120" fmla="*/ 21665 h 1104362"/>
                <a:gd name="connsiteX121" fmla="*/ 366136 w 1836737"/>
                <a:gd name="connsiteY121" fmla="*/ 13033 h 1104362"/>
                <a:gd name="connsiteX122" fmla="*/ 369162 w 1836737"/>
                <a:gd name="connsiteY122" fmla="*/ 6530 h 1104362"/>
                <a:gd name="connsiteX123" fmla="*/ 372188 w 1836737"/>
                <a:gd name="connsiteY123" fmla="*/ 2180 h 1104362"/>
                <a:gd name="connsiteX124" fmla="*/ 375214 w 1836737"/>
                <a:gd name="connsiteY124" fmla="*/ 1 h 1104362"/>
                <a:gd name="connsiteX125" fmla="*/ 378241 w 1836737"/>
                <a:gd name="connsiteY125" fmla="*/ 1 h 1104362"/>
                <a:gd name="connsiteX126" fmla="*/ 381267 w 1836737"/>
                <a:gd name="connsiteY126" fmla="*/ 2180 h 1104362"/>
                <a:gd name="connsiteX127" fmla="*/ 384292 w 1836737"/>
                <a:gd name="connsiteY127" fmla="*/ 6530 h 1104362"/>
                <a:gd name="connsiteX128" fmla="*/ 387318 w 1836737"/>
                <a:gd name="connsiteY128" fmla="*/ 13033 h 1104362"/>
                <a:gd name="connsiteX129" fmla="*/ 390344 w 1836737"/>
                <a:gd name="connsiteY129" fmla="*/ 21665 h 1104362"/>
                <a:gd name="connsiteX130" fmla="*/ 393370 w 1836737"/>
                <a:gd name="connsiteY130" fmla="*/ 32389 h 1104362"/>
                <a:gd name="connsiteX131" fmla="*/ 396396 w 1836737"/>
                <a:gd name="connsiteY131" fmla="*/ 45165 h 1104362"/>
                <a:gd name="connsiteX132" fmla="*/ 399421 w 1836737"/>
                <a:gd name="connsiteY132" fmla="*/ 59942 h 1104362"/>
                <a:gd name="connsiteX133" fmla="*/ 402447 w 1836737"/>
                <a:gd name="connsiteY133" fmla="*/ 76662 h 1104362"/>
                <a:gd name="connsiteX134" fmla="*/ 405474 w 1836737"/>
                <a:gd name="connsiteY134" fmla="*/ 95258 h 1104362"/>
                <a:gd name="connsiteX135" fmla="*/ 408500 w 1836737"/>
                <a:gd name="connsiteY135" fmla="*/ 115657 h 1104362"/>
                <a:gd name="connsiteX136" fmla="*/ 411526 w 1836737"/>
                <a:gd name="connsiteY136" fmla="*/ 137780 h 1104362"/>
                <a:gd name="connsiteX137" fmla="*/ 414552 w 1836737"/>
                <a:gd name="connsiteY137" fmla="*/ 161537 h 1104362"/>
                <a:gd name="connsiteX138" fmla="*/ 417577 w 1836737"/>
                <a:gd name="connsiteY138" fmla="*/ 186837 h 1104362"/>
                <a:gd name="connsiteX139" fmla="*/ 420603 w 1836737"/>
                <a:gd name="connsiteY139" fmla="*/ 213578 h 1104362"/>
                <a:gd name="connsiteX140" fmla="*/ 423629 w 1836737"/>
                <a:gd name="connsiteY140" fmla="*/ 241656 h 1104362"/>
                <a:gd name="connsiteX141" fmla="*/ 426655 w 1836737"/>
                <a:gd name="connsiteY141" fmla="*/ 270959 h 1104362"/>
                <a:gd name="connsiteX142" fmla="*/ 429681 w 1836737"/>
                <a:gd name="connsiteY142" fmla="*/ 301372 h 1104362"/>
                <a:gd name="connsiteX143" fmla="*/ 432707 w 1836737"/>
                <a:gd name="connsiteY143" fmla="*/ 332774 h 1104362"/>
                <a:gd name="connsiteX144" fmla="*/ 435733 w 1836737"/>
                <a:gd name="connsiteY144" fmla="*/ 365043 h 1104362"/>
                <a:gd name="connsiteX145" fmla="*/ 438759 w 1836737"/>
                <a:gd name="connsiteY145" fmla="*/ 398050 h 1104362"/>
                <a:gd name="connsiteX146" fmla="*/ 441785 w 1836737"/>
                <a:gd name="connsiteY146" fmla="*/ 431665 h 1104362"/>
                <a:gd name="connsiteX147" fmla="*/ 444811 w 1836737"/>
                <a:gd name="connsiteY147" fmla="*/ 465756 h 1104362"/>
                <a:gd name="connsiteX148" fmla="*/ 447837 w 1836737"/>
                <a:gd name="connsiteY148" fmla="*/ 500188 h 1104362"/>
                <a:gd name="connsiteX149" fmla="*/ 450863 w 1836737"/>
                <a:gd name="connsiteY149" fmla="*/ 534826 h 1104362"/>
                <a:gd name="connsiteX150" fmla="*/ 453888 w 1836737"/>
                <a:gd name="connsiteY150" fmla="*/ 569531 h 1104362"/>
                <a:gd name="connsiteX151" fmla="*/ 456914 w 1836737"/>
                <a:gd name="connsiteY151" fmla="*/ 604169 h 1104362"/>
                <a:gd name="connsiteX152" fmla="*/ 459940 w 1836737"/>
                <a:gd name="connsiteY152" fmla="*/ 638601 h 1104362"/>
                <a:gd name="connsiteX153" fmla="*/ 462966 w 1836737"/>
                <a:gd name="connsiteY153" fmla="*/ 672692 h 1104362"/>
                <a:gd name="connsiteX154" fmla="*/ 465992 w 1836737"/>
                <a:gd name="connsiteY154" fmla="*/ 706312 h 1104362"/>
                <a:gd name="connsiteX155" fmla="*/ 469018 w 1836737"/>
                <a:gd name="connsiteY155" fmla="*/ 739316 h 1104362"/>
                <a:gd name="connsiteX156" fmla="*/ 472044 w 1836737"/>
                <a:gd name="connsiteY156" fmla="*/ 771587 h 1104362"/>
                <a:gd name="connsiteX157" fmla="*/ 475070 w 1836737"/>
                <a:gd name="connsiteY157" fmla="*/ 802981 h 1104362"/>
                <a:gd name="connsiteX158" fmla="*/ 478096 w 1836737"/>
                <a:gd name="connsiteY158" fmla="*/ 833395 h 1104362"/>
                <a:gd name="connsiteX159" fmla="*/ 481122 w 1836737"/>
                <a:gd name="connsiteY159" fmla="*/ 862703 h 1104362"/>
                <a:gd name="connsiteX160" fmla="*/ 484149 w 1836737"/>
                <a:gd name="connsiteY160" fmla="*/ 890783 h 1104362"/>
                <a:gd name="connsiteX161" fmla="*/ 487178 w 1836737"/>
                <a:gd name="connsiteY161" fmla="*/ 917519 h 1104362"/>
                <a:gd name="connsiteX162" fmla="*/ 490197 w 1836737"/>
                <a:gd name="connsiteY162" fmla="*/ 942818 h 1104362"/>
                <a:gd name="connsiteX163" fmla="*/ 493226 w 1836737"/>
                <a:gd name="connsiteY163" fmla="*/ 966573 h 1104362"/>
                <a:gd name="connsiteX164" fmla="*/ 496255 w 1836737"/>
                <a:gd name="connsiteY164" fmla="*/ 988700 h 1104362"/>
                <a:gd name="connsiteX165" fmla="*/ 499275 w 1836737"/>
                <a:gd name="connsiteY165" fmla="*/ 1009102 h 1104362"/>
                <a:gd name="connsiteX166" fmla="*/ 502304 w 1836737"/>
                <a:gd name="connsiteY166" fmla="*/ 1027695 h 1104362"/>
                <a:gd name="connsiteX167" fmla="*/ 505333 w 1836737"/>
                <a:gd name="connsiteY167" fmla="*/ 1044412 h 1104362"/>
                <a:gd name="connsiteX168" fmla="*/ 508352 w 1836737"/>
                <a:gd name="connsiteY168" fmla="*/ 1059194 h 1104362"/>
                <a:gd name="connsiteX169" fmla="*/ 511381 w 1836737"/>
                <a:gd name="connsiteY169" fmla="*/ 1071967 h 1104362"/>
                <a:gd name="connsiteX170" fmla="*/ 514410 w 1836737"/>
                <a:gd name="connsiteY170" fmla="*/ 1082692 h 1104362"/>
                <a:gd name="connsiteX171" fmla="*/ 517429 w 1836737"/>
                <a:gd name="connsiteY171" fmla="*/ 1091322 h 1104362"/>
                <a:gd name="connsiteX172" fmla="*/ 520458 w 1836737"/>
                <a:gd name="connsiteY172" fmla="*/ 1097828 h 1104362"/>
                <a:gd name="connsiteX173" fmla="*/ 523487 w 1836737"/>
                <a:gd name="connsiteY173" fmla="*/ 1102181 h 1104362"/>
                <a:gd name="connsiteX174" fmla="*/ 526507 w 1836737"/>
                <a:gd name="connsiteY174" fmla="*/ 1104352 h 1104362"/>
                <a:gd name="connsiteX175" fmla="*/ 529536 w 1836737"/>
                <a:gd name="connsiteY175" fmla="*/ 1104352 h 1104362"/>
                <a:gd name="connsiteX176" fmla="*/ 532565 w 1836737"/>
                <a:gd name="connsiteY176" fmla="*/ 1102181 h 1104362"/>
                <a:gd name="connsiteX177" fmla="*/ 535594 w 1836737"/>
                <a:gd name="connsiteY177" fmla="*/ 1097828 h 1104362"/>
                <a:gd name="connsiteX178" fmla="*/ 538613 w 1836737"/>
                <a:gd name="connsiteY178" fmla="*/ 1091322 h 1104362"/>
                <a:gd name="connsiteX179" fmla="*/ 541642 w 1836737"/>
                <a:gd name="connsiteY179" fmla="*/ 1082692 h 1104362"/>
                <a:gd name="connsiteX180" fmla="*/ 544671 w 1836737"/>
                <a:gd name="connsiteY180" fmla="*/ 1071967 h 1104362"/>
                <a:gd name="connsiteX181" fmla="*/ 547690 w 1836737"/>
                <a:gd name="connsiteY181" fmla="*/ 1059194 h 1104362"/>
                <a:gd name="connsiteX182" fmla="*/ 550719 w 1836737"/>
                <a:gd name="connsiteY182" fmla="*/ 1044412 h 1104362"/>
                <a:gd name="connsiteX183" fmla="*/ 553739 w 1836737"/>
                <a:gd name="connsiteY183" fmla="*/ 1027695 h 1104362"/>
                <a:gd name="connsiteX184" fmla="*/ 556768 w 1836737"/>
                <a:gd name="connsiteY184" fmla="*/ 1009102 h 1104362"/>
                <a:gd name="connsiteX185" fmla="*/ 559797 w 1836737"/>
                <a:gd name="connsiteY185" fmla="*/ 988700 h 1104362"/>
                <a:gd name="connsiteX186" fmla="*/ 562826 w 1836737"/>
                <a:gd name="connsiteY186" fmla="*/ 966573 h 1104362"/>
                <a:gd name="connsiteX187" fmla="*/ 565845 w 1836737"/>
                <a:gd name="connsiteY187" fmla="*/ 942818 h 1104362"/>
                <a:gd name="connsiteX188" fmla="*/ 568874 w 1836737"/>
                <a:gd name="connsiteY188" fmla="*/ 917519 h 1104362"/>
                <a:gd name="connsiteX189" fmla="*/ 571903 w 1836737"/>
                <a:gd name="connsiteY189" fmla="*/ 890783 h 1104362"/>
                <a:gd name="connsiteX190" fmla="*/ 574922 w 1836737"/>
                <a:gd name="connsiteY190" fmla="*/ 862703 h 1104362"/>
                <a:gd name="connsiteX191" fmla="*/ 577951 w 1836737"/>
                <a:gd name="connsiteY191" fmla="*/ 833395 h 1104362"/>
                <a:gd name="connsiteX192" fmla="*/ 580980 w 1836737"/>
                <a:gd name="connsiteY192" fmla="*/ 802981 h 1104362"/>
                <a:gd name="connsiteX193" fmla="*/ 584000 w 1836737"/>
                <a:gd name="connsiteY193" fmla="*/ 771587 h 1104362"/>
                <a:gd name="connsiteX194" fmla="*/ 587029 w 1836737"/>
                <a:gd name="connsiteY194" fmla="*/ 739316 h 1104362"/>
                <a:gd name="connsiteX195" fmla="*/ 590058 w 1836737"/>
                <a:gd name="connsiteY195" fmla="*/ 706312 h 1104362"/>
                <a:gd name="connsiteX196" fmla="*/ 593077 w 1836737"/>
                <a:gd name="connsiteY196" fmla="*/ 672692 h 1104362"/>
                <a:gd name="connsiteX197" fmla="*/ 596106 w 1836737"/>
                <a:gd name="connsiteY197" fmla="*/ 638601 h 1104362"/>
                <a:gd name="connsiteX198" fmla="*/ 599135 w 1836737"/>
                <a:gd name="connsiteY198" fmla="*/ 604169 h 1104362"/>
                <a:gd name="connsiteX199" fmla="*/ 602154 w 1836737"/>
                <a:gd name="connsiteY199" fmla="*/ 569531 h 1104362"/>
                <a:gd name="connsiteX200" fmla="*/ 605183 w 1836737"/>
                <a:gd name="connsiteY200" fmla="*/ 534826 h 1104362"/>
                <a:gd name="connsiteX201" fmla="*/ 608212 w 1836737"/>
                <a:gd name="connsiteY201" fmla="*/ 500188 h 1104362"/>
                <a:gd name="connsiteX202" fmla="*/ 611241 w 1836737"/>
                <a:gd name="connsiteY202" fmla="*/ 465756 h 1104362"/>
                <a:gd name="connsiteX203" fmla="*/ 614261 w 1836737"/>
                <a:gd name="connsiteY203" fmla="*/ 431665 h 1104362"/>
                <a:gd name="connsiteX204" fmla="*/ 617290 w 1836737"/>
                <a:gd name="connsiteY204" fmla="*/ 398050 h 1104362"/>
                <a:gd name="connsiteX205" fmla="*/ 620318 w 1836737"/>
                <a:gd name="connsiteY205" fmla="*/ 365043 h 1104362"/>
                <a:gd name="connsiteX206" fmla="*/ 623338 w 1836737"/>
                <a:gd name="connsiteY206" fmla="*/ 332774 h 1104362"/>
                <a:gd name="connsiteX207" fmla="*/ 626367 w 1836737"/>
                <a:gd name="connsiteY207" fmla="*/ 301372 h 1104362"/>
                <a:gd name="connsiteX208" fmla="*/ 629396 w 1836737"/>
                <a:gd name="connsiteY208" fmla="*/ 270959 h 1104362"/>
                <a:gd name="connsiteX209" fmla="*/ 632415 w 1836737"/>
                <a:gd name="connsiteY209" fmla="*/ 241656 h 1104362"/>
                <a:gd name="connsiteX210" fmla="*/ 635444 w 1836737"/>
                <a:gd name="connsiteY210" fmla="*/ 213578 h 1104362"/>
                <a:gd name="connsiteX211" fmla="*/ 638473 w 1836737"/>
                <a:gd name="connsiteY211" fmla="*/ 186837 h 1104362"/>
                <a:gd name="connsiteX212" fmla="*/ 641493 w 1836737"/>
                <a:gd name="connsiteY212" fmla="*/ 161537 h 1104362"/>
                <a:gd name="connsiteX213" fmla="*/ 644522 w 1836737"/>
                <a:gd name="connsiteY213" fmla="*/ 137780 h 1104362"/>
                <a:gd name="connsiteX214" fmla="*/ 647550 w 1836737"/>
                <a:gd name="connsiteY214" fmla="*/ 115657 h 1104362"/>
                <a:gd name="connsiteX215" fmla="*/ 650570 w 1836737"/>
                <a:gd name="connsiteY215" fmla="*/ 95258 h 1104362"/>
                <a:gd name="connsiteX216" fmla="*/ 653599 w 1836737"/>
                <a:gd name="connsiteY216" fmla="*/ 76662 h 1104362"/>
                <a:gd name="connsiteX217" fmla="*/ 656628 w 1836737"/>
                <a:gd name="connsiteY217" fmla="*/ 59942 h 1104362"/>
                <a:gd name="connsiteX218" fmla="*/ 659647 w 1836737"/>
                <a:gd name="connsiteY218" fmla="*/ 45165 h 1104362"/>
                <a:gd name="connsiteX219" fmla="*/ 662676 w 1836737"/>
                <a:gd name="connsiteY219" fmla="*/ 32389 h 1104362"/>
                <a:gd name="connsiteX220" fmla="*/ 665705 w 1836737"/>
                <a:gd name="connsiteY220" fmla="*/ 21665 h 1104362"/>
                <a:gd name="connsiteX221" fmla="*/ 668725 w 1836737"/>
                <a:gd name="connsiteY221" fmla="*/ 13033 h 1104362"/>
                <a:gd name="connsiteX222" fmla="*/ 671754 w 1836737"/>
                <a:gd name="connsiteY222" fmla="*/ 6530 h 1104362"/>
                <a:gd name="connsiteX223" fmla="*/ 674782 w 1836737"/>
                <a:gd name="connsiteY223" fmla="*/ 2180 h 1104362"/>
                <a:gd name="connsiteX224" fmla="*/ 677811 w 1836737"/>
                <a:gd name="connsiteY224" fmla="*/ 1 h 1104362"/>
                <a:gd name="connsiteX225" fmla="*/ 680831 w 1836737"/>
                <a:gd name="connsiteY225" fmla="*/ 1 h 1104362"/>
                <a:gd name="connsiteX226" fmla="*/ 683860 w 1836737"/>
                <a:gd name="connsiteY226" fmla="*/ 2180 h 1104362"/>
                <a:gd name="connsiteX227" fmla="*/ 686889 w 1836737"/>
                <a:gd name="connsiteY227" fmla="*/ 6530 h 1104362"/>
                <a:gd name="connsiteX228" fmla="*/ 689908 w 1836737"/>
                <a:gd name="connsiteY228" fmla="*/ 13033 h 1104362"/>
                <a:gd name="connsiteX229" fmla="*/ 692937 w 1836737"/>
                <a:gd name="connsiteY229" fmla="*/ 21665 h 1104362"/>
                <a:gd name="connsiteX230" fmla="*/ 695966 w 1836737"/>
                <a:gd name="connsiteY230" fmla="*/ 32389 h 1104362"/>
                <a:gd name="connsiteX231" fmla="*/ 698985 w 1836737"/>
                <a:gd name="connsiteY231" fmla="*/ 45165 h 1104362"/>
                <a:gd name="connsiteX232" fmla="*/ 702014 w 1836737"/>
                <a:gd name="connsiteY232" fmla="*/ 59942 h 1104362"/>
                <a:gd name="connsiteX233" fmla="*/ 705043 w 1836737"/>
                <a:gd name="connsiteY233" fmla="*/ 76662 h 1104362"/>
                <a:gd name="connsiteX234" fmla="*/ 708063 w 1836737"/>
                <a:gd name="connsiteY234" fmla="*/ 95258 h 1104362"/>
                <a:gd name="connsiteX235" fmla="*/ 711092 w 1836737"/>
                <a:gd name="connsiteY235" fmla="*/ 115657 h 1104362"/>
                <a:gd name="connsiteX236" fmla="*/ 714121 w 1836737"/>
                <a:gd name="connsiteY236" fmla="*/ 137780 h 1104362"/>
                <a:gd name="connsiteX237" fmla="*/ 717140 w 1836737"/>
                <a:gd name="connsiteY237" fmla="*/ 161537 h 1104362"/>
                <a:gd name="connsiteX238" fmla="*/ 720169 w 1836737"/>
                <a:gd name="connsiteY238" fmla="*/ 186837 h 1104362"/>
                <a:gd name="connsiteX239" fmla="*/ 723198 w 1836737"/>
                <a:gd name="connsiteY239" fmla="*/ 213578 h 1104362"/>
                <a:gd name="connsiteX240" fmla="*/ 726217 w 1836737"/>
                <a:gd name="connsiteY240" fmla="*/ 241656 h 1104362"/>
                <a:gd name="connsiteX241" fmla="*/ 729246 w 1836737"/>
                <a:gd name="connsiteY241" fmla="*/ 270959 h 1104362"/>
                <a:gd name="connsiteX242" fmla="*/ 732275 w 1836737"/>
                <a:gd name="connsiteY242" fmla="*/ 301372 h 1104362"/>
                <a:gd name="connsiteX243" fmla="*/ 735304 w 1836737"/>
                <a:gd name="connsiteY243" fmla="*/ 332774 h 1104362"/>
                <a:gd name="connsiteX244" fmla="*/ 738324 w 1836737"/>
                <a:gd name="connsiteY244" fmla="*/ 365043 h 1104362"/>
                <a:gd name="connsiteX245" fmla="*/ 741353 w 1836737"/>
                <a:gd name="connsiteY245" fmla="*/ 398050 h 1104362"/>
                <a:gd name="connsiteX246" fmla="*/ 744372 w 1836737"/>
                <a:gd name="connsiteY246" fmla="*/ 431665 h 1104362"/>
                <a:gd name="connsiteX247" fmla="*/ 747401 w 1836737"/>
                <a:gd name="connsiteY247" fmla="*/ 465756 h 1104362"/>
                <a:gd name="connsiteX248" fmla="*/ 750430 w 1836737"/>
                <a:gd name="connsiteY248" fmla="*/ 500188 h 1104362"/>
                <a:gd name="connsiteX249" fmla="*/ 753459 w 1836737"/>
                <a:gd name="connsiteY249" fmla="*/ 534826 h 1104362"/>
                <a:gd name="connsiteX250" fmla="*/ 756478 w 1836737"/>
                <a:gd name="connsiteY250" fmla="*/ 569531 h 1104362"/>
                <a:gd name="connsiteX251" fmla="*/ 759507 w 1836737"/>
                <a:gd name="connsiteY251" fmla="*/ 604169 h 1104362"/>
                <a:gd name="connsiteX252" fmla="*/ 762536 w 1836737"/>
                <a:gd name="connsiteY252" fmla="*/ 638601 h 1104362"/>
                <a:gd name="connsiteX253" fmla="*/ 765556 w 1836737"/>
                <a:gd name="connsiteY253" fmla="*/ 672692 h 1104362"/>
                <a:gd name="connsiteX254" fmla="*/ 768585 w 1836737"/>
                <a:gd name="connsiteY254" fmla="*/ 706312 h 1104362"/>
                <a:gd name="connsiteX255" fmla="*/ 771614 w 1836737"/>
                <a:gd name="connsiteY255" fmla="*/ 739316 h 1104362"/>
                <a:gd name="connsiteX256" fmla="*/ 774633 w 1836737"/>
                <a:gd name="connsiteY256" fmla="*/ 771587 h 1104362"/>
                <a:gd name="connsiteX257" fmla="*/ 777662 w 1836737"/>
                <a:gd name="connsiteY257" fmla="*/ 802981 h 1104362"/>
                <a:gd name="connsiteX258" fmla="*/ 780691 w 1836737"/>
                <a:gd name="connsiteY258" fmla="*/ 833366 h 1104362"/>
                <a:gd name="connsiteX259" fmla="*/ 783710 w 1836737"/>
                <a:gd name="connsiteY259" fmla="*/ 862675 h 1104362"/>
                <a:gd name="connsiteX260" fmla="*/ 786739 w 1836737"/>
                <a:gd name="connsiteY260" fmla="*/ 890754 h 1104362"/>
                <a:gd name="connsiteX261" fmla="*/ 789768 w 1836737"/>
                <a:gd name="connsiteY261" fmla="*/ 917491 h 1104362"/>
                <a:gd name="connsiteX262" fmla="*/ 792788 w 1836737"/>
                <a:gd name="connsiteY262" fmla="*/ 942799 h 1104362"/>
                <a:gd name="connsiteX263" fmla="*/ 795817 w 1836737"/>
                <a:gd name="connsiteY263" fmla="*/ 966554 h 1104362"/>
                <a:gd name="connsiteX264" fmla="*/ 798846 w 1836737"/>
                <a:gd name="connsiteY264" fmla="*/ 988681 h 1104362"/>
                <a:gd name="connsiteX265" fmla="*/ 801865 w 1836737"/>
                <a:gd name="connsiteY265" fmla="*/ 1009083 h 1104362"/>
                <a:gd name="connsiteX266" fmla="*/ 804894 w 1836737"/>
                <a:gd name="connsiteY266" fmla="*/ 1027676 h 1104362"/>
                <a:gd name="connsiteX267" fmla="*/ 807923 w 1836737"/>
                <a:gd name="connsiteY267" fmla="*/ 1044402 h 1104362"/>
                <a:gd name="connsiteX268" fmla="*/ 810942 w 1836737"/>
                <a:gd name="connsiteY268" fmla="*/ 1059175 h 1104362"/>
                <a:gd name="connsiteX269" fmla="*/ 813971 w 1836737"/>
                <a:gd name="connsiteY269" fmla="*/ 1071958 h 1104362"/>
                <a:gd name="connsiteX270" fmla="*/ 817000 w 1836737"/>
                <a:gd name="connsiteY270" fmla="*/ 1082683 h 1104362"/>
                <a:gd name="connsiteX271" fmla="*/ 820029 w 1836737"/>
                <a:gd name="connsiteY271" fmla="*/ 1091313 h 1104362"/>
                <a:gd name="connsiteX272" fmla="*/ 823049 w 1836737"/>
                <a:gd name="connsiteY272" fmla="*/ 1097818 h 1104362"/>
                <a:gd name="connsiteX273" fmla="*/ 826078 w 1836737"/>
                <a:gd name="connsiteY273" fmla="*/ 1102171 h 1104362"/>
                <a:gd name="connsiteX274" fmla="*/ 829107 w 1836737"/>
                <a:gd name="connsiteY274" fmla="*/ 1104352 h 1104362"/>
                <a:gd name="connsiteX275" fmla="*/ 832126 w 1836737"/>
                <a:gd name="connsiteY275" fmla="*/ 1104362 h 1104362"/>
                <a:gd name="connsiteX276" fmla="*/ 835155 w 1836737"/>
                <a:gd name="connsiteY276" fmla="*/ 1102181 h 1104362"/>
                <a:gd name="connsiteX277" fmla="*/ 838184 w 1836737"/>
                <a:gd name="connsiteY277" fmla="*/ 1097837 h 1104362"/>
                <a:gd name="connsiteX278" fmla="*/ 841203 w 1836737"/>
                <a:gd name="connsiteY278" fmla="*/ 1091332 h 1104362"/>
                <a:gd name="connsiteX279" fmla="*/ 844232 w 1836737"/>
                <a:gd name="connsiteY279" fmla="*/ 1082702 h 1104362"/>
                <a:gd name="connsiteX280" fmla="*/ 847261 w 1836737"/>
                <a:gd name="connsiteY280" fmla="*/ 1071977 h 1104362"/>
                <a:gd name="connsiteX281" fmla="*/ 850281 w 1836737"/>
                <a:gd name="connsiteY281" fmla="*/ 1059204 h 1104362"/>
                <a:gd name="connsiteX282" fmla="*/ 853310 w 1836737"/>
                <a:gd name="connsiteY282" fmla="*/ 1044431 h 1104362"/>
                <a:gd name="connsiteX283" fmla="*/ 856338 w 1836737"/>
                <a:gd name="connsiteY283" fmla="*/ 1027714 h 1104362"/>
                <a:gd name="connsiteX284" fmla="*/ 859367 w 1836737"/>
                <a:gd name="connsiteY284" fmla="*/ 1009121 h 1104362"/>
                <a:gd name="connsiteX285" fmla="*/ 862387 w 1836737"/>
                <a:gd name="connsiteY285" fmla="*/ 988719 h 1104362"/>
                <a:gd name="connsiteX286" fmla="*/ 865416 w 1836737"/>
                <a:gd name="connsiteY286" fmla="*/ 966602 h 1104362"/>
                <a:gd name="connsiteX287" fmla="*/ 868435 w 1836737"/>
                <a:gd name="connsiteY287" fmla="*/ 942846 h 1104362"/>
                <a:gd name="connsiteX288" fmla="*/ 871464 w 1836737"/>
                <a:gd name="connsiteY288" fmla="*/ 917548 h 1104362"/>
                <a:gd name="connsiteX289" fmla="*/ 874493 w 1836737"/>
                <a:gd name="connsiteY289" fmla="*/ 890802 h 1104362"/>
                <a:gd name="connsiteX290" fmla="*/ 877522 w 1836737"/>
                <a:gd name="connsiteY290" fmla="*/ 862732 h 1104362"/>
                <a:gd name="connsiteX291" fmla="*/ 880541 w 1836737"/>
                <a:gd name="connsiteY291" fmla="*/ 833433 h 1104362"/>
                <a:gd name="connsiteX292" fmla="*/ 883570 w 1836737"/>
                <a:gd name="connsiteY292" fmla="*/ 803019 h 1104362"/>
                <a:gd name="connsiteX293" fmla="*/ 886599 w 1836737"/>
                <a:gd name="connsiteY293" fmla="*/ 771616 h 1104362"/>
                <a:gd name="connsiteX294" fmla="*/ 889619 w 1836737"/>
                <a:gd name="connsiteY294" fmla="*/ 739345 h 1104362"/>
                <a:gd name="connsiteX295" fmla="*/ 892648 w 1836737"/>
                <a:gd name="connsiteY295" fmla="*/ 706341 h 1104362"/>
                <a:gd name="connsiteX296" fmla="*/ 895677 w 1836737"/>
                <a:gd name="connsiteY296" fmla="*/ 672726 h 1104362"/>
                <a:gd name="connsiteX297" fmla="*/ 898696 w 1836737"/>
                <a:gd name="connsiteY297" fmla="*/ 638635 h 1104362"/>
                <a:gd name="connsiteX298" fmla="*/ 901725 w 1836737"/>
                <a:gd name="connsiteY298" fmla="*/ 604203 h 1104362"/>
                <a:gd name="connsiteX299" fmla="*/ 904754 w 1836737"/>
                <a:gd name="connsiteY299" fmla="*/ 569566 h 1104362"/>
                <a:gd name="connsiteX300" fmla="*/ 907773 w 1836737"/>
                <a:gd name="connsiteY300" fmla="*/ 534860 h 1104362"/>
                <a:gd name="connsiteX301" fmla="*/ 910802 w 1836737"/>
                <a:gd name="connsiteY301" fmla="*/ 500223 h 1104362"/>
                <a:gd name="connsiteX302" fmla="*/ 913831 w 1836737"/>
                <a:gd name="connsiteY302" fmla="*/ 465791 h 1104362"/>
                <a:gd name="connsiteX303" fmla="*/ 916851 w 1836737"/>
                <a:gd name="connsiteY303" fmla="*/ 431699 h 1104362"/>
                <a:gd name="connsiteX304" fmla="*/ 919880 w 1836737"/>
                <a:gd name="connsiteY304" fmla="*/ 398083 h 1104362"/>
                <a:gd name="connsiteX305" fmla="*/ 922909 w 1836737"/>
                <a:gd name="connsiteY305" fmla="*/ 365075 h 1104362"/>
                <a:gd name="connsiteX306" fmla="*/ 925938 w 1836737"/>
                <a:gd name="connsiteY306" fmla="*/ 332806 h 1104362"/>
                <a:gd name="connsiteX307" fmla="*/ 928957 w 1836737"/>
                <a:gd name="connsiteY307" fmla="*/ 301402 h 1104362"/>
                <a:gd name="connsiteX308" fmla="*/ 931986 w 1836737"/>
                <a:gd name="connsiteY308" fmla="*/ 270988 h 1104362"/>
                <a:gd name="connsiteX309" fmla="*/ 935015 w 1836737"/>
                <a:gd name="connsiteY309" fmla="*/ 241685 h 1104362"/>
                <a:gd name="connsiteX310" fmla="*/ 938034 w 1836737"/>
                <a:gd name="connsiteY310" fmla="*/ 213606 h 1104362"/>
                <a:gd name="connsiteX311" fmla="*/ 941063 w 1836737"/>
                <a:gd name="connsiteY311" fmla="*/ 186862 h 1104362"/>
                <a:gd name="connsiteX312" fmla="*/ 944092 w 1836737"/>
                <a:gd name="connsiteY312" fmla="*/ 161562 h 1104362"/>
                <a:gd name="connsiteX313" fmla="*/ 947112 w 1836737"/>
                <a:gd name="connsiteY313" fmla="*/ 137803 h 1104362"/>
                <a:gd name="connsiteX314" fmla="*/ 950141 w 1836737"/>
                <a:gd name="connsiteY314" fmla="*/ 115679 h 1104362"/>
                <a:gd name="connsiteX315" fmla="*/ 953170 w 1836737"/>
                <a:gd name="connsiteY315" fmla="*/ 95278 h 1104362"/>
                <a:gd name="connsiteX316" fmla="*/ 956189 w 1836737"/>
                <a:gd name="connsiteY316" fmla="*/ 76679 h 1104362"/>
                <a:gd name="connsiteX317" fmla="*/ 959218 w 1836737"/>
                <a:gd name="connsiteY317" fmla="*/ 59958 h 1104362"/>
                <a:gd name="connsiteX318" fmla="*/ 962247 w 1836737"/>
                <a:gd name="connsiteY318" fmla="*/ 45179 h 1104362"/>
                <a:gd name="connsiteX319" fmla="*/ 965266 w 1836737"/>
                <a:gd name="connsiteY319" fmla="*/ 32401 h 1104362"/>
                <a:gd name="connsiteX320" fmla="*/ 968295 w 1836737"/>
                <a:gd name="connsiteY320" fmla="*/ 21674 h 1104362"/>
                <a:gd name="connsiteX321" fmla="*/ 971324 w 1836737"/>
                <a:gd name="connsiteY321" fmla="*/ 13041 h 1104362"/>
                <a:gd name="connsiteX322" fmla="*/ 974344 w 1836737"/>
                <a:gd name="connsiteY322" fmla="*/ 6535 h 1104362"/>
                <a:gd name="connsiteX323" fmla="*/ 977373 w 1836737"/>
                <a:gd name="connsiteY323" fmla="*/ 2184 h 1104362"/>
                <a:gd name="connsiteX324" fmla="*/ 980402 w 1836737"/>
                <a:gd name="connsiteY324" fmla="*/ 2 h 1104362"/>
                <a:gd name="connsiteX325" fmla="*/ 983421 w 1836737"/>
                <a:gd name="connsiteY325" fmla="*/ 0 h 1104362"/>
                <a:gd name="connsiteX326" fmla="*/ 986450 w 1836737"/>
                <a:gd name="connsiteY326" fmla="*/ 2177 h 1104362"/>
                <a:gd name="connsiteX327" fmla="*/ 989479 w 1836737"/>
                <a:gd name="connsiteY327" fmla="*/ 6525 h 1104362"/>
                <a:gd name="connsiteX328" fmla="*/ 992508 w 1836737"/>
                <a:gd name="connsiteY328" fmla="*/ 13025 h 1104362"/>
                <a:gd name="connsiteX329" fmla="*/ 995527 w 1836737"/>
                <a:gd name="connsiteY329" fmla="*/ 21654 h 1104362"/>
                <a:gd name="connsiteX330" fmla="*/ 998556 w 1836737"/>
                <a:gd name="connsiteY330" fmla="*/ 32377 h 1104362"/>
                <a:gd name="connsiteX331" fmla="*/ 1001585 w 1836737"/>
                <a:gd name="connsiteY331" fmla="*/ 45151 h 1104362"/>
                <a:gd name="connsiteX332" fmla="*/ 1004605 w 1836737"/>
                <a:gd name="connsiteY332" fmla="*/ 59927 h 1104362"/>
                <a:gd name="connsiteX333" fmla="*/ 1007634 w 1836737"/>
                <a:gd name="connsiteY333" fmla="*/ 76644 h 1104362"/>
                <a:gd name="connsiteX334" fmla="*/ 1010662 w 1836737"/>
                <a:gd name="connsiteY334" fmla="*/ 95239 h 1104362"/>
                <a:gd name="connsiteX335" fmla="*/ 1013682 w 1836737"/>
                <a:gd name="connsiteY335" fmla="*/ 115636 h 1104362"/>
                <a:gd name="connsiteX336" fmla="*/ 1016711 w 1836737"/>
                <a:gd name="connsiteY336" fmla="*/ 137756 h 1104362"/>
                <a:gd name="connsiteX337" fmla="*/ 1019740 w 1836737"/>
                <a:gd name="connsiteY337" fmla="*/ 161513 h 1104362"/>
                <a:gd name="connsiteX338" fmla="*/ 1022759 w 1836737"/>
                <a:gd name="connsiteY338" fmla="*/ 186811 h 1104362"/>
                <a:gd name="connsiteX339" fmla="*/ 1025788 w 1836737"/>
                <a:gd name="connsiteY339" fmla="*/ 213551 h 1104362"/>
                <a:gd name="connsiteX340" fmla="*/ 1028817 w 1836737"/>
                <a:gd name="connsiteY340" fmla="*/ 241627 h 1104362"/>
                <a:gd name="connsiteX341" fmla="*/ 1031837 w 1836737"/>
                <a:gd name="connsiteY341" fmla="*/ 270929 h 1104362"/>
                <a:gd name="connsiteX342" fmla="*/ 1034865 w 1836737"/>
                <a:gd name="connsiteY342" fmla="*/ 301341 h 1104362"/>
                <a:gd name="connsiteX343" fmla="*/ 1037895 w 1836737"/>
                <a:gd name="connsiteY343" fmla="*/ 332743 h 1104362"/>
                <a:gd name="connsiteX344" fmla="*/ 1040914 w 1836737"/>
                <a:gd name="connsiteY344" fmla="*/ 365010 h 1104362"/>
                <a:gd name="connsiteX345" fmla="*/ 1043943 w 1836737"/>
                <a:gd name="connsiteY345" fmla="*/ 398016 h 1104362"/>
                <a:gd name="connsiteX346" fmla="*/ 1046972 w 1836737"/>
                <a:gd name="connsiteY346" fmla="*/ 431631 h 1104362"/>
                <a:gd name="connsiteX347" fmla="*/ 1049991 w 1836737"/>
                <a:gd name="connsiteY347" fmla="*/ 465722 h 1104362"/>
                <a:gd name="connsiteX348" fmla="*/ 1053020 w 1836737"/>
                <a:gd name="connsiteY348" fmla="*/ 500154 h 1104362"/>
                <a:gd name="connsiteX349" fmla="*/ 1056049 w 1836737"/>
                <a:gd name="connsiteY349" fmla="*/ 534791 h 1104362"/>
                <a:gd name="connsiteX350" fmla="*/ 1059078 w 1836737"/>
                <a:gd name="connsiteY350" fmla="*/ 569497 h 1104362"/>
                <a:gd name="connsiteX351" fmla="*/ 1062098 w 1836737"/>
                <a:gd name="connsiteY351" fmla="*/ 604134 h 1104362"/>
                <a:gd name="connsiteX352" fmla="*/ 1065126 w 1836737"/>
                <a:gd name="connsiteY352" fmla="*/ 638567 h 1104362"/>
                <a:gd name="connsiteX353" fmla="*/ 1068155 w 1836737"/>
                <a:gd name="connsiteY353" fmla="*/ 672658 h 1104362"/>
                <a:gd name="connsiteX354" fmla="*/ 1071175 w 1836737"/>
                <a:gd name="connsiteY354" fmla="*/ 706274 h 1104362"/>
                <a:gd name="connsiteX355" fmla="*/ 1074204 w 1836737"/>
                <a:gd name="connsiteY355" fmla="*/ 739278 h 1104362"/>
                <a:gd name="connsiteX356" fmla="*/ 1077233 w 1836737"/>
                <a:gd name="connsiteY356" fmla="*/ 771549 h 1104362"/>
                <a:gd name="connsiteX357" fmla="*/ 1080252 w 1836737"/>
                <a:gd name="connsiteY357" fmla="*/ 802953 h 1104362"/>
                <a:gd name="connsiteX358" fmla="*/ 1083281 w 1836737"/>
                <a:gd name="connsiteY358" fmla="*/ 833366 h 1104362"/>
                <a:gd name="connsiteX359" fmla="*/ 1086310 w 1836737"/>
                <a:gd name="connsiteY359" fmla="*/ 862675 h 1104362"/>
                <a:gd name="connsiteX360" fmla="*/ 1089329 w 1836737"/>
                <a:gd name="connsiteY360" fmla="*/ 890754 h 1104362"/>
                <a:gd name="connsiteX361" fmla="*/ 1092359 w 1836737"/>
                <a:gd name="connsiteY361" fmla="*/ 917491 h 1104362"/>
                <a:gd name="connsiteX362" fmla="*/ 1095387 w 1836737"/>
                <a:gd name="connsiteY362" fmla="*/ 942799 h 1104362"/>
                <a:gd name="connsiteX363" fmla="*/ 1098407 w 1836737"/>
                <a:gd name="connsiteY363" fmla="*/ 966554 h 1104362"/>
                <a:gd name="connsiteX364" fmla="*/ 1101436 w 1836737"/>
                <a:gd name="connsiteY364" fmla="*/ 988681 h 1104362"/>
                <a:gd name="connsiteX365" fmla="*/ 1104465 w 1836737"/>
                <a:gd name="connsiteY365" fmla="*/ 1009083 h 1104362"/>
                <a:gd name="connsiteX366" fmla="*/ 1107484 w 1836737"/>
                <a:gd name="connsiteY366" fmla="*/ 1027676 h 1104362"/>
                <a:gd name="connsiteX367" fmla="*/ 1110513 w 1836737"/>
                <a:gd name="connsiteY367" fmla="*/ 1044402 h 1104362"/>
                <a:gd name="connsiteX368" fmla="*/ 1113542 w 1836737"/>
                <a:gd name="connsiteY368" fmla="*/ 1059175 h 1104362"/>
                <a:gd name="connsiteX369" fmla="*/ 1116562 w 1836737"/>
                <a:gd name="connsiteY369" fmla="*/ 1071958 h 1104362"/>
                <a:gd name="connsiteX370" fmla="*/ 1119590 w 1836737"/>
                <a:gd name="connsiteY370" fmla="*/ 1082683 h 1104362"/>
                <a:gd name="connsiteX371" fmla="*/ 1122619 w 1836737"/>
                <a:gd name="connsiteY371" fmla="*/ 1091313 h 1104362"/>
                <a:gd name="connsiteX372" fmla="*/ 1125639 w 1836737"/>
                <a:gd name="connsiteY372" fmla="*/ 1097818 h 1104362"/>
                <a:gd name="connsiteX373" fmla="*/ 1128668 w 1836737"/>
                <a:gd name="connsiteY373" fmla="*/ 1102171 h 1104362"/>
                <a:gd name="connsiteX374" fmla="*/ 1131697 w 1836737"/>
                <a:gd name="connsiteY374" fmla="*/ 1104352 h 1104362"/>
                <a:gd name="connsiteX375" fmla="*/ 1134726 w 1836737"/>
                <a:gd name="connsiteY375" fmla="*/ 1104362 h 1104362"/>
                <a:gd name="connsiteX376" fmla="*/ 1137745 w 1836737"/>
                <a:gd name="connsiteY376" fmla="*/ 1102181 h 1104362"/>
                <a:gd name="connsiteX377" fmla="*/ 1140774 w 1836737"/>
                <a:gd name="connsiteY377" fmla="*/ 1097837 h 1104362"/>
                <a:gd name="connsiteX378" fmla="*/ 1143803 w 1836737"/>
                <a:gd name="connsiteY378" fmla="*/ 1091332 h 1104362"/>
                <a:gd name="connsiteX379" fmla="*/ 1146822 w 1836737"/>
                <a:gd name="connsiteY379" fmla="*/ 1082702 h 1104362"/>
                <a:gd name="connsiteX380" fmla="*/ 1149851 w 1836737"/>
                <a:gd name="connsiteY380" fmla="*/ 1071977 h 1104362"/>
                <a:gd name="connsiteX381" fmla="*/ 1152880 w 1836737"/>
                <a:gd name="connsiteY381" fmla="*/ 1059204 h 1104362"/>
                <a:gd name="connsiteX382" fmla="*/ 1155900 w 1836737"/>
                <a:gd name="connsiteY382" fmla="*/ 1044431 h 1104362"/>
                <a:gd name="connsiteX383" fmla="*/ 1158929 w 1836737"/>
                <a:gd name="connsiteY383" fmla="*/ 1027714 h 1104362"/>
                <a:gd name="connsiteX384" fmla="*/ 1161958 w 1836737"/>
                <a:gd name="connsiteY384" fmla="*/ 1009121 h 1104362"/>
                <a:gd name="connsiteX385" fmla="*/ 1164977 w 1836737"/>
                <a:gd name="connsiteY385" fmla="*/ 988719 h 1104362"/>
                <a:gd name="connsiteX386" fmla="*/ 1168006 w 1836737"/>
                <a:gd name="connsiteY386" fmla="*/ 966602 h 1104362"/>
                <a:gd name="connsiteX387" fmla="*/ 1171035 w 1836737"/>
                <a:gd name="connsiteY387" fmla="*/ 942846 h 1104362"/>
                <a:gd name="connsiteX388" fmla="*/ 1174054 w 1836737"/>
                <a:gd name="connsiteY388" fmla="*/ 917548 h 1104362"/>
                <a:gd name="connsiteX389" fmla="*/ 1177083 w 1836737"/>
                <a:gd name="connsiteY389" fmla="*/ 890802 h 1104362"/>
                <a:gd name="connsiteX390" fmla="*/ 1180112 w 1836737"/>
                <a:gd name="connsiteY390" fmla="*/ 862732 h 1104362"/>
                <a:gd name="connsiteX391" fmla="*/ 1183132 w 1836737"/>
                <a:gd name="connsiteY391" fmla="*/ 833433 h 1104362"/>
                <a:gd name="connsiteX392" fmla="*/ 1186161 w 1836737"/>
                <a:gd name="connsiteY392" fmla="*/ 803019 h 1104362"/>
                <a:gd name="connsiteX393" fmla="*/ 1189190 w 1836737"/>
                <a:gd name="connsiteY393" fmla="*/ 771616 h 1104362"/>
                <a:gd name="connsiteX394" fmla="*/ 1192209 w 1836737"/>
                <a:gd name="connsiteY394" fmla="*/ 739345 h 1104362"/>
                <a:gd name="connsiteX395" fmla="*/ 1195238 w 1836737"/>
                <a:gd name="connsiteY395" fmla="*/ 706341 h 1104362"/>
                <a:gd name="connsiteX396" fmla="*/ 1198267 w 1836737"/>
                <a:gd name="connsiteY396" fmla="*/ 672726 h 1104362"/>
                <a:gd name="connsiteX397" fmla="*/ 1201296 w 1836737"/>
                <a:gd name="connsiteY397" fmla="*/ 638635 h 1104362"/>
                <a:gd name="connsiteX398" fmla="*/ 1204315 w 1836737"/>
                <a:gd name="connsiteY398" fmla="*/ 604203 h 1104362"/>
                <a:gd name="connsiteX399" fmla="*/ 1207344 w 1836737"/>
                <a:gd name="connsiteY399" fmla="*/ 569566 h 1104362"/>
                <a:gd name="connsiteX400" fmla="*/ 1210373 w 1836737"/>
                <a:gd name="connsiteY400" fmla="*/ 534860 h 1104362"/>
                <a:gd name="connsiteX401" fmla="*/ 1213393 w 1836737"/>
                <a:gd name="connsiteY401" fmla="*/ 500223 h 1104362"/>
                <a:gd name="connsiteX402" fmla="*/ 1216422 w 1836737"/>
                <a:gd name="connsiteY402" fmla="*/ 465791 h 1104362"/>
                <a:gd name="connsiteX403" fmla="*/ 1219450 w 1836737"/>
                <a:gd name="connsiteY403" fmla="*/ 431699 h 1104362"/>
                <a:gd name="connsiteX404" fmla="*/ 1222470 w 1836737"/>
                <a:gd name="connsiteY404" fmla="*/ 398083 h 1104362"/>
                <a:gd name="connsiteX405" fmla="*/ 1225499 w 1836737"/>
                <a:gd name="connsiteY405" fmla="*/ 365075 h 1104362"/>
                <a:gd name="connsiteX406" fmla="*/ 1228528 w 1836737"/>
                <a:gd name="connsiteY406" fmla="*/ 332806 h 1104362"/>
                <a:gd name="connsiteX407" fmla="*/ 1231547 w 1836737"/>
                <a:gd name="connsiteY407" fmla="*/ 301402 h 1104362"/>
                <a:gd name="connsiteX408" fmla="*/ 1234576 w 1836737"/>
                <a:gd name="connsiteY408" fmla="*/ 270988 h 1104362"/>
                <a:gd name="connsiteX409" fmla="*/ 1237605 w 1836737"/>
                <a:gd name="connsiteY409" fmla="*/ 241685 h 1104362"/>
                <a:gd name="connsiteX410" fmla="*/ 1240625 w 1836737"/>
                <a:gd name="connsiteY410" fmla="*/ 213606 h 1104362"/>
                <a:gd name="connsiteX411" fmla="*/ 1243654 w 1836737"/>
                <a:gd name="connsiteY411" fmla="*/ 186862 h 1104362"/>
                <a:gd name="connsiteX412" fmla="*/ 1246683 w 1836737"/>
                <a:gd name="connsiteY412" fmla="*/ 161562 h 1104362"/>
                <a:gd name="connsiteX413" fmla="*/ 1249702 w 1836737"/>
                <a:gd name="connsiteY413" fmla="*/ 137803 h 1104362"/>
                <a:gd name="connsiteX414" fmla="*/ 1252731 w 1836737"/>
                <a:gd name="connsiteY414" fmla="*/ 115679 h 1104362"/>
                <a:gd name="connsiteX415" fmla="*/ 1255760 w 1836737"/>
                <a:gd name="connsiteY415" fmla="*/ 95278 h 1104362"/>
                <a:gd name="connsiteX416" fmla="*/ 1258779 w 1836737"/>
                <a:gd name="connsiteY416" fmla="*/ 76679 h 1104362"/>
                <a:gd name="connsiteX417" fmla="*/ 1261808 w 1836737"/>
                <a:gd name="connsiteY417" fmla="*/ 59958 h 1104362"/>
                <a:gd name="connsiteX418" fmla="*/ 1264837 w 1836737"/>
                <a:gd name="connsiteY418" fmla="*/ 45179 h 1104362"/>
                <a:gd name="connsiteX419" fmla="*/ 1267866 w 1836737"/>
                <a:gd name="connsiteY419" fmla="*/ 32401 h 1104362"/>
                <a:gd name="connsiteX420" fmla="*/ 1270886 w 1836737"/>
                <a:gd name="connsiteY420" fmla="*/ 21674 h 1104362"/>
                <a:gd name="connsiteX421" fmla="*/ 1273914 w 1836737"/>
                <a:gd name="connsiteY421" fmla="*/ 13041 h 1104362"/>
                <a:gd name="connsiteX422" fmla="*/ 1276943 w 1836737"/>
                <a:gd name="connsiteY422" fmla="*/ 6535 h 1104362"/>
                <a:gd name="connsiteX423" fmla="*/ 1279963 w 1836737"/>
                <a:gd name="connsiteY423" fmla="*/ 2184 h 1104362"/>
                <a:gd name="connsiteX424" fmla="*/ 1282992 w 1836737"/>
                <a:gd name="connsiteY424" fmla="*/ 2 h 1104362"/>
                <a:gd name="connsiteX425" fmla="*/ 1286021 w 1836737"/>
                <a:gd name="connsiteY425" fmla="*/ 0 h 1104362"/>
                <a:gd name="connsiteX426" fmla="*/ 1289040 w 1836737"/>
                <a:gd name="connsiteY426" fmla="*/ 2177 h 1104362"/>
                <a:gd name="connsiteX427" fmla="*/ 1292069 w 1836737"/>
                <a:gd name="connsiteY427" fmla="*/ 6525 h 1104362"/>
                <a:gd name="connsiteX428" fmla="*/ 1295098 w 1836737"/>
                <a:gd name="connsiteY428" fmla="*/ 13025 h 1104362"/>
                <a:gd name="connsiteX429" fmla="*/ 1298117 w 1836737"/>
                <a:gd name="connsiteY429" fmla="*/ 21654 h 1104362"/>
                <a:gd name="connsiteX430" fmla="*/ 1301147 w 1836737"/>
                <a:gd name="connsiteY430" fmla="*/ 32377 h 1104362"/>
                <a:gd name="connsiteX431" fmla="*/ 1304175 w 1836737"/>
                <a:gd name="connsiteY431" fmla="*/ 45151 h 1104362"/>
                <a:gd name="connsiteX432" fmla="*/ 1307195 w 1836737"/>
                <a:gd name="connsiteY432" fmla="*/ 59927 h 1104362"/>
                <a:gd name="connsiteX433" fmla="*/ 1310224 w 1836737"/>
                <a:gd name="connsiteY433" fmla="*/ 76644 h 1104362"/>
                <a:gd name="connsiteX434" fmla="*/ 1313253 w 1836737"/>
                <a:gd name="connsiteY434" fmla="*/ 95239 h 1104362"/>
                <a:gd name="connsiteX435" fmla="*/ 1316282 w 1836737"/>
                <a:gd name="connsiteY435" fmla="*/ 115636 h 1104362"/>
                <a:gd name="connsiteX436" fmla="*/ 1319301 w 1836737"/>
                <a:gd name="connsiteY436" fmla="*/ 137756 h 1104362"/>
                <a:gd name="connsiteX437" fmla="*/ 1322330 w 1836737"/>
                <a:gd name="connsiteY437" fmla="*/ 161513 h 1104362"/>
                <a:gd name="connsiteX438" fmla="*/ 1325350 w 1836737"/>
                <a:gd name="connsiteY438" fmla="*/ 186811 h 1104362"/>
                <a:gd name="connsiteX439" fmla="*/ 1328378 w 1836737"/>
                <a:gd name="connsiteY439" fmla="*/ 213551 h 1104362"/>
                <a:gd name="connsiteX440" fmla="*/ 1331407 w 1836737"/>
                <a:gd name="connsiteY440" fmla="*/ 241627 h 1104362"/>
                <a:gd name="connsiteX441" fmla="*/ 1334436 w 1836737"/>
                <a:gd name="connsiteY441" fmla="*/ 270929 h 1104362"/>
                <a:gd name="connsiteX442" fmla="*/ 1337456 w 1836737"/>
                <a:gd name="connsiteY442" fmla="*/ 301341 h 1104362"/>
                <a:gd name="connsiteX443" fmla="*/ 1340485 w 1836737"/>
                <a:gd name="connsiteY443" fmla="*/ 332743 h 1104362"/>
                <a:gd name="connsiteX444" fmla="*/ 1343514 w 1836737"/>
                <a:gd name="connsiteY444" fmla="*/ 365010 h 1104362"/>
                <a:gd name="connsiteX445" fmla="*/ 1346533 w 1836737"/>
                <a:gd name="connsiteY445" fmla="*/ 398016 h 1104362"/>
                <a:gd name="connsiteX446" fmla="*/ 1349562 w 1836737"/>
                <a:gd name="connsiteY446" fmla="*/ 431631 h 1104362"/>
                <a:gd name="connsiteX447" fmla="*/ 1352591 w 1836737"/>
                <a:gd name="connsiteY447" fmla="*/ 465722 h 1104362"/>
                <a:gd name="connsiteX448" fmla="*/ 1355610 w 1836737"/>
                <a:gd name="connsiteY448" fmla="*/ 500154 h 1104362"/>
                <a:gd name="connsiteX449" fmla="*/ 1358639 w 1836737"/>
                <a:gd name="connsiteY449" fmla="*/ 534791 h 1104362"/>
                <a:gd name="connsiteX450" fmla="*/ 1361668 w 1836737"/>
                <a:gd name="connsiteY450" fmla="*/ 569497 h 1104362"/>
                <a:gd name="connsiteX451" fmla="*/ 1364688 w 1836737"/>
                <a:gd name="connsiteY451" fmla="*/ 604134 h 1104362"/>
                <a:gd name="connsiteX452" fmla="*/ 1367717 w 1836737"/>
                <a:gd name="connsiteY452" fmla="*/ 638567 h 1104362"/>
                <a:gd name="connsiteX453" fmla="*/ 1370746 w 1836737"/>
                <a:gd name="connsiteY453" fmla="*/ 672658 h 1104362"/>
                <a:gd name="connsiteX454" fmla="*/ 1373775 w 1836737"/>
                <a:gd name="connsiteY454" fmla="*/ 706274 h 1104362"/>
                <a:gd name="connsiteX455" fmla="*/ 1376794 w 1836737"/>
                <a:gd name="connsiteY455" fmla="*/ 739278 h 1104362"/>
                <a:gd name="connsiteX456" fmla="*/ 1379823 w 1836737"/>
                <a:gd name="connsiteY456" fmla="*/ 771549 h 1104362"/>
                <a:gd name="connsiteX457" fmla="*/ 1382852 w 1836737"/>
                <a:gd name="connsiteY457" fmla="*/ 802953 h 1104362"/>
                <a:gd name="connsiteX458" fmla="*/ 1385871 w 1836737"/>
                <a:gd name="connsiteY458" fmla="*/ 833366 h 1104362"/>
                <a:gd name="connsiteX459" fmla="*/ 1388900 w 1836737"/>
                <a:gd name="connsiteY459" fmla="*/ 862675 h 1104362"/>
                <a:gd name="connsiteX460" fmla="*/ 1391929 w 1836737"/>
                <a:gd name="connsiteY460" fmla="*/ 890754 h 1104362"/>
                <a:gd name="connsiteX461" fmla="*/ 1394949 w 1836737"/>
                <a:gd name="connsiteY461" fmla="*/ 917491 h 1104362"/>
                <a:gd name="connsiteX462" fmla="*/ 1397978 w 1836737"/>
                <a:gd name="connsiteY462" fmla="*/ 942799 h 1104362"/>
                <a:gd name="connsiteX463" fmla="*/ 1401007 w 1836737"/>
                <a:gd name="connsiteY463" fmla="*/ 966554 h 1104362"/>
                <a:gd name="connsiteX464" fmla="*/ 1404026 w 1836737"/>
                <a:gd name="connsiteY464" fmla="*/ 988681 h 1104362"/>
                <a:gd name="connsiteX465" fmla="*/ 1407055 w 1836737"/>
                <a:gd name="connsiteY465" fmla="*/ 1009083 h 1104362"/>
                <a:gd name="connsiteX466" fmla="*/ 1410084 w 1836737"/>
                <a:gd name="connsiteY466" fmla="*/ 1027676 h 1104362"/>
                <a:gd name="connsiteX467" fmla="*/ 1413103 w 1836737"/>
                <a:gd name="connsiteY467" fmla="*/ 1044402 h 1104362"/>
                <a:gd name="connsiteX468" fmla="*/ 1416132 w 1836737"/>
                <a:gd name="connsiteY468" fmla="*/ 1059175 h 1104362"/>
                <a:gd name="connsiteX469" fmla="*/ 1419161 w 1836737"/>
                <a:gd name="connsiteY469" fmla="*/ 1071958 h 1104362"/>
                <a:gd name="connsiteX470" fmla="*/ 1422181 w 1836737"/>
                <a:gd name="connsiteY470" fmla="*/ 1082683 h 1104362"/>
                <a:gd name="connsiteX471" fmla="*/ 1425210 w 1836737"/>
                <a:gd name="connsiteY471" fmla="*/ 1091313 h 1104362"/>
                <a:gd name="connsiteX472" fmla="*/ 1428239 w 1836737"/>
                <a:gd name="connsiteY472" fmla="*/ 1097818 h 1104362"/>
                <a:gd name="connsiteX473" fmla="*/ 1431258 w 1836737"/>
                <a:gd name="connsiteY473" fmla="*/ 1102171 h 1104362"/>
                <a:gd name="connsiteX474" fmla="*/ 1434287 w 1836737"/>
                <a:gd name="connsiteY474" fmla="*/ 1104352 h 1104362"/>
                <a:gd name="connsiteX475" fmla="*/ 1437316 w 1836737"/>
                <a:gd name="connsiteY475" fmla="*/ 1104362 h 1104362"/>
                <a:gd name="connsiteX476" fmla="*/ 1440345 w 1836737"/>
                <a:gd name="connsiteY476" fmla="*/ 1102181 h 1104362"/>
                <a:gd name="connsiteX477" fmla="*/ 1443364 w 1836737"/>
                <a:gd name="connsiteY477" fmla="*/ 1097837 h 1104362"/>
                <a:gd name="connsiteX478" fmla="*/ 1446393 w 1836737"/>
                <a:gd name="connsiteY478" fmla="*/ 1091332 h 1104362"/>
                <a:gd name="connsiteX479" fmla="*/ 1449422 w 1836737"/>
                <a:gd name="connsiteY479" fmla="*/ 1082702 h 1104362"/>
                <a:gd name="connsiteX480" fmla="*/ 1452441 w 1836737"/>
                <a:gd name="connsiteY480" fmla="*/ 1071977 h 1104362"/>
                <a:gd name="connsiteX481" fmla="*/ 1455471 w 1836737"/>
                <a:gd name="connsiteY481" fmla="*/ 1059204 h 1104362"/>
                <a:gd name="connsiteX482" fmla="*/ 1458499 w 1836737"/>
                <a:gd name="connsiteY482" fmla="*/ 1044431 h 1104362"/>
                <a:gd name="connsiteX483" fmla="*/ 1461519 w 1836737"/>
                <a:gd name="connsiteY483" fmla="*/ 1027714 h 1104362"/>
                <a:gd name="connsiteX484" fmla="*/ 1464548 w 1836737"/>
                <a:gd name="connsiteY484" fmla="*/ 1009121 h 1104362"/>
                <a:gd name="connsiteX485" fmla="*/ 1467577 w 1836737"/>
                <a:gd name="connsiteY485" fmla="*/ 988719 h 1104362"/>
                <a:gd name="connsiteX486" fmla="*/ 1470596 w 1836737"/>
                <a:gd name="connsiteY486" fmla="*/ 966602 h 1104362"/>
                <a:gd name="connsiteX487" fmla="*/ 1473625 w 1836737"/>
                <a:gd name="connsiteY487" fmla="*/ 942846 h 1104362"/>
                <a:gd name="connsiteX488" fmla="*/ 1476654 w 1836737"/>
                <a:gd name="connsiteY488" fmla="*/ 917548 h 1104362"/>
                <a:gd name="connsiteX489" fmla="*/ 1479674 w 1836737"/>
                <a:gd name="connsiteY489" fmla="*/ 890802 h 1104362"/>
                <a:gd name="connsiteX490" fmla="*/ 1482702 w 1836737"/>
                <a:gd name="connsiteY490" fmla="*/ 862732 h 1104362"/>
                <a:gd name="connsiteX491" fmla="*/ 1485731 w 1836737"/>
                <a:gd name="connsiteY491" fmla="*/ 833433 h 1104362"/>
                <a:gd name="connsiteX492" fmla="*/ 1488751 w 1836737"/>
                <a:gd name="connsiteY492" fmla="*/ 803019 h 1104362"/>
                <a:gd name="connsiteX493" fmla="*/ 1491780 w 1836737"/>
                <a:gd name="connsiteY493" fmla="*/ 771616 h 1104362"/>
                <a:gd name="connsiteX494" fmla="*/ 1494809 w 1836737"/>
                <a:gd name="connsiteY494" fmla="*/ 739345 h 1104362"/>
                <a:gd name="connsiteX495" fmla="*/ 1497828 w 1836737"/>
                <a:gd name="connsiteY495" fmla="*/ 706341 h 1104362"/>
                <a:gd name="connsiteX496" fmla="*/ 1500857 w 1836737"/>
                <a:gd name="connsiteY496" fmla="*/ 672726 h 1104362"/>
                <a:gd name="connsiteX497" fmla="*/ 1503886 w 1836737"/>
                <a:gd name="connsiteY497" fmla="*/ 638635 h 1104362"/>
                <a:gd name="connsiteX498" fmla="*/ 1506905 w 1836737"/>
                <a:gd name="connsiteY498" fmla="*/ 604203 h 1104362"/>
                <a:gd name="connsiteX499" fmla="*/ 1509934 w 1836737"/>
                <a:gd name="connsiteY499" fmla="*/ 569566 h 1104362"/>
                <a:gd name="connsiteX500" fmla="*/ 1512963 w 1836737"/>
                <a:gd name="connsiteY500" fmla="*/ 534860 h 1104362"/>
                <a:gd name="connsiteX501" fmla="*/ 1515992 w 1836737"/>
                <a:gd name="connsiteY501" fmla="*/ 500223 h 1104362"/>
                <a:gd name="connsiteX502" fmla="*/ 1519012 w 1836737"/>
                <a:gd name="connsiteY502" fmla="*/ 465791 h 1104362"/>
                <a:gd name="connsiteX503" fmla="*/ 1522041 w 1836737"/>
                <a:gd name="connsiteY503" fmla="*/ 431699 h 1104362"/>
                <a:gd name="connsiteX504" fmla="*/ 1525070 w 1836737"/>
                <a:gd name="connsiteY504" fmla="*/ 398083 h 1104362"/>
                <a:gd name="connsiteX505" fmla="*/ 1528089 w 1836737"/>
                <a:gd name="connsiteY505" fmla="*/ 365075 h 1104362"/>
                <a:gd name="connsiteX506" fmla="*/ 1531118 w 1836737"/>
                <a:gd name="connsiteY506" fmla="*/ 332806 h 1104362"/>
                <a:gd name="connsiteX507" fmla="*/ 1534147 w 1836737"/>
                <a:gd name="connsiteY507" fmla="*/ 301402 h 1104362"/>
                <a:gd name="connsiteX508" fmla="*/ 1537166 w 1836737"/>
                <a:gd name="connsiteY508" fmla="*/ 270988 h 1104362"/>
                <a:gd name="connsiteX509" fmla="*/ 1540195 w 1836737"/>
                <a:gd name="connsiteY509" fmla="*/ 241685 h 1104362"/>
                <a:gd name="connsiteX510" fmla="*/ 1543224 w 1836737"/>
                <a:gd name="connsiteY510" fmla="*/ 213606 h 1104362"/>
                <a:gd name="connsiteX511" fmla="*/ 1546244 w 1836737"/>
                <a:gd name="connsiteY511" fmla="*/ 186862 h 1104362"/>
                <a:gd name="connsiteX512" fmla="*/ 1549273 w 1836737"/>
                <a:gd name="connsiteY512" fmla="*/ 161562 h 1104362"/>
                <a:gd name="connsiteX513" fmla="*/ 1552302 w 1836737"/>
                <a:gd name="connsiteY513" fmla="*/ 137803 h 1104362"/>
                <a:gd name="connsiteX514" fmla="*/ 1555321 w 1836737"/>
                <a:gd name="connsiteY514" fmla="*/ 115679 h 1104362"/>
                <a:gd name="connsiteX515" fmla="*/ 1558350 w 1836737"/>
                <a:gd name="connsiteY515" fmla="*/ 95278 h 1104362"/>
                <a:gd name="connsiteX516" fmla="*/ 1561379 w 1836737"/>
                <a:gd name="connsiteY516" fmla="*/ 76679 h 1104362"/>
                <a:gd name="connsiteX517" fmla="*/ 1564398 w 1836737"/>
                <a:gd name="connsiteY517" fmla="*/ 59958 h 1104362"/>
                <a:gd name="connsiteX518" fmla="*/ 1567427 w 1836737"/>
                <a:gd name="connsiteY518" fmla="*/ 45179 h 1104362"/>
                <a:gd name="connsiteX519" fmla="*/ 1570456 w 1836737"/>
                <a:gd name="connsiteY519" fmla="*/ 32401 h 1104362"/>
                <a:gd name="connsiteX520" fmla="*/ 1573476 w 1836737"/>
                <a:gd name="connsiteY520" fmla="*/ 21674 h 1104362"/>
                <a:gd name="connsiteX521" fmla="*/ 1576505 w 1836737"/>
                <a:gd name="connsiteY521" fmla="*/ 13041 h 1104362"/>
                <a:gd name="connsiteX522" fmla="*/ 1579534 w 1836737"/>
                <a:gd name="connsiteY522" fmla="*/ 6535 h 1104362"/>
                <a:gd name="connsiteX523" fmla="*/ 1582553 w 1836737"/>
                <a:gd name="connsiteY523" fmla="*/ 2184 h 1104362"/>
                <a:gd name="connsiteX524" fmla="*/ 1585582 w 1836737"/>
                <a:gd name="connsiteY524" fmla="*/ 2 h 1104362"/>
                <a:gd name="connsiteX525" fmla="*/ 1588611 w 1836737"/>
                <a:gd name="connsiteY525" fmla="*/ 0 h 1104362"/>
                <a:gd name="connsiteX526" fmla="*/ 1591640 w 1836737"/>
                <a:gd name="connsiteY526" fmla="*/ 2177 h 1104362"/>
                <a:gd name="connsiteX527" fmla="*/ 1594659 w 1836737"/>
                <a:gd name="connsiteY527" fmla="*/ 6525 h 1104362"/>
                <a:gd name="connsiteX528" fmla="*/ 1597688 w 1836737"/>
                <a:gd name="connsiteY528" fmla="*/ 13025 h 1104362"/>
                <a:gd name="connsiteX529" fmla="*/ 1600717 w 1836737"/>
                <a:gd name="connsiteY529" fmla="*/ 21654 h 1104362"/>
                <a:gd name="connsiteX530" fmla="*/ 1603737 w 1836737"/>
                <a:gd name="connsiteY530" fmla="*/ 32377 h 1104362"/>
                <a:gd name="connsiteX531" fmla="*/ 1606766 w 1836737"/>
                <a:gd name="connsiteY531" fmla="*/ 45151 h 1104362"/>
                <a:gd name="connsiteX532" fmla="*/ 1609795 w 1836737"/>
                <a:gd name="connsiteY532" fmla="*/ 59927 h 1104362"/>
                <a:gd name="connsiteX533" fmla="*/ 1612814 w 1836737"/>
                <a:gd name="connsiteY533" fmla="*/ 76644 h 1104362"/>
                <a:gd name="connsiteX534" fmla="*/ 1615843 w 1836737"/>
                <a:gd name="connsiteY534" fmla="*/ 95239 h 1104362"/>
                <a:gd name="connsiteX535" fmla="*/ 1618872 w 1836737"/>
                <a:gd name="connsiteY535" fmla="*/ 115636 h 1104362"/>
                <a:gd name="connsiteX536" fmla="*/ 1621891 w 1836737"/>
                <a:gd name="connsiteY536" fmla="*/ 137756 h 1104362"/>
                <a:gd name="connsiteX537" fmla="*/ 1624920 w 1836737"/>
                <a:gd name="connsiteY537" fmla="*/ 161513 h 1104362"/>
                <a:gd name="connsiteX538" fmla="*/ 1627949 w 1836737"/>
                <a:gd name="connsiteY538" fmla="*/ 186811 h 1104362"/>
                <a:gd name="connsiteX539" fmla="*/ 1630969 w 1836737"/>
                <a:gd name="connsiteY539" fmla="*/ 213551 h 1104362"/>
                <a:gd name="connsiteX540" fmla="*/ 1633998 w 1836737"/>
                <a:gd name="connsiteY540" fmla="*/ 241627 h 1104362"/>
                <a:gd name="connsiteX541" fmla="*/ 1637027 w 1836737"/>
                <a:gd name="connsiteY541" fmla="*/ 270929 h 1104362"/>
                <a:gd name="connsiteX542" fmla="*/ 1640046 w 1836737"/>
                <a:gd name="connsiteY542" fmla="*/ 301341 h 1104362"/>
                <a:gd name="connsiteX543" fmla="*/ 1643075 w 1836737"/>
                <a:gd name="connsiteY543" fmla="*/ 332743 h 1104362"/>
                <a:gd name="connsiteX544" fmla="*/ 1646104 w 1836737"/>
                <a:gd name="connsiteY544" fmla="*/ 365010 h 1104362"/>
                <a:gd name="connsiteX545" fmla="*/ 1649123 w 1836737"/>
                <a:gd name="connsiteY545" fmla="*/ 398016 h 1104362"/>
                <a:gd name="connsiteX546" fmla="*/ 1652152 w 1836737"/>
                <a:gd name="connsiteY546" fmla="*/ 431631 h 1104362"/>
                <a:gd name="connsiteX547" fmla="*/ 1655181 w 1836737"/>
                <a:gd name="connsiteY547" fmla="*/ 465722 h 1104362"/>
                <a:gd name="connsiteX548" fmla="*/ 1658210 w 1836737"/>
                <a:gd name="connsiteY548" fmla="*/ 500154 h 1104362"/>
                <a:gd name="connsiteX549" fmla="*/ 1661230 w 1836737"/>
                <a:gd name="connsiteY549" fmla="*/ 534791 h 1104362"/>
                <a:gd name="connsiteX550" fmla="*/ 1664259 w 1836737"/>
                <a:gd name="connsiteY550" fmla="*/ 569497 h 1104362"/>
                <a:gd name="connsiteX551" fmla="*/ 1667287 w 1836737"/>
                <a:gd name="connsiteY551" fmla="*/ 604134 h 1104362"/>
                <a:gd name="connsiteX552" fmla="*/ 1670307 w 1836737"/>
                <a:gd name="connsiteY552" fmla="*/ 638567 h 1104362"/>
                <a:gd name="connsiteX553" fmla="*/ 1673336 w 1836737"/>
                <a:gd name="connsiteY553" fmla="*/ 672658 h 1104362"/>
                <a:gd name="connsiteX554" fmla="*/ 1676365 w 1836737"/>
                <a:gd name="connsiteY554" fmla="*/ 706274 h 1104362"/>
                <a:gd name="connsiteX555" fmla="*/ 1679384 w 1836737"/>
                <a:gd name="connsiteY555" fmla="*/ 739278 h 1104362"/>
                <a:gd name="connsiteX556" fmla="*/ 1682413 w 1836737"/>
                <a:gd name="connsiteY556" fmla="*/ 771549 h 1104362"/>
                <a:gd name="connsiteX557" fmla="*/ 1685442 w 1836737"/>
                <a:gd name="connsiteY557" fmla="*/ 802953 h 1104362"/>
                <a:gd name="connsiteX558" fmla="*/ 1688462 w 1836737"/>
                <a:gd name="connsiteY558" fmla="*/ 833366 h 1104362"/>
                <a:gd name="connsiteX559" fmla="*/ 1691490 w 1836737"/>
                <a:gd name="connsiteY559" fmla="*/ 862675 h 1104362"/>
                <a:gd name="connsiteX560" fmla="*/ 1694519 w 1836737"/>
                <a:gd name="connsiteY560" fmla="*/ 890754 h 1104362"/>
                <a:gd name="connsiteX561" fmla="*/ 1697548 w 1836737"/>
                <a:gd name="connsiteY561" fmla="*/ 917491 h 1104362"/>
                <a:gd name="connsiteX562" fmla="*/ 1700568 w 1836737"/>
                <a:gd name="connsiteY562" fmla="*/ 942799 h 1104362"/>
                <a:gd name="connsiteX563" fmla="*/ 1703597 w 1836737"/>
                <a:gd name="connsiteY563" fmla="*/ 966554 h 1104362"/>
                <a:gd name="connsiteX564" fmla="*/ 1706616 w 1836737"/>
                <a:gd name="connsiteY564" fmla="*/ 988681 h 1104362"/>
                <a:gd name="connsiteX565" fmla="*/ 1709645 w 1836737"/>
                <a:gd name="connsiteY565" fmla="*/ 1009083 h 1104362"/>
                <a:gd name="connsiteX566" fmla="*/ 1712674 w 1836737"/>
                <a:gd name="connsiteY566" fmla="*/ 1027676 h 1104362"/>
                <a:gd name="connsiteX567" fmla="*/ 1715703 w 1836737"/>
                <a:gd name="connsiteY567" fmla="*/ 1044402 h 1104362"/>
                <a:gd name="connsiteX568" fmla="*/ 1718722 w 1836737"/>
                <a:gd name="connsiteY568" fmla="*/ 1059175 h 1104362"/>
                <a:gd name="connsiteX569" fmla="*/ 1721751 w 1836737"/>
                <a:gd name="connsiteY569" fmla="*/ 1071958 h 1104362"/>
                <a:gd name="connsiteX570" fmla="*/ 1724780 w 1836737"/>
                <a:gd name="connsiteY570" fmla="*/ 1082683 h 1104362"/>
                <a:gd name="connsiteX571" fmla="*/ 1727800 w 1836737"/>
                <a:gd name="connsiteY571" fmla="*/ 1091313 h 1104362"/>
                <a:gd name="connsiteX572" fmla="*/ 1730829 w 1836737"/>
                <a:gd name="connsiteY572" fmla="*/ 1097818 h 1104362"/>
                <a:gd name="connsiteX573" fmla="*/ 1733858 w 1836737"/>
                <a:gd name="connsiteY573" fmla="*/ 1102171 h 1104362"/>
                <a:gd name="connsiteX574" fmla="*/ 1736877 w 1836737"/>
                <a:gd name="connsiteY574" fmla="*/ 1104352 h 1104362"/>
                <a:gd name="connsiteX575" fmla="*/ 1739906 w 1836737"/>
                <a:gd name="connsiteY575" fmla="*/ 1104362 h 1104362"/>
                <a:gd name="connsiteX576" fmla="*/ 1742935 w 1836737"/>
                <a:gd name="connsiteY576" fmla="*/ 1102181 h 1104362"/>
                <a:gd name="connsiteX577" fmla="*/ 1745954 w 1836737"/>
                <a:gd name="connsiteY577" fmla="*/ 1097837 h 1104362"/>
                <a:gd name="connsiteX578" fmla="*/ 1748983 w 1836737"/>
                <a:gd name="connsiteY578" fmla="*/ 1091332 h 1104362"/>
                <a:gd name="connsiteX579" fmla="*/ 1752012 w 1836737"/>
                <a:gd name="connsiteY579" fmla="*/ 1082702 h 1104362"/>
                <a:gd name="connsiteX580" fmla="*/ 1755032 w 1836737"/>
                <a:gd name="connsiteY580" fmla="*/ 1071977 h 1104362"/>
                <a:gd name="connsiteX581" fmla="*/ 1758061 w 1836737"/>
                <a:gd name="connsiteY581" fmla="*/ 1059204 h 1104362"/>
                <a:gd name="connsiteX582" fmla="*/ 1761090 w 1836737"/>
                <a:gd name="connsiteY582" fmla="*/ 1044431 h 1104362"/>
                <a:gd name="connsiteX583" fmla="*/ 1764119 w 1836737"/>
                <a:gd name="connsiteY583" fmla="*/ 1027714 h 1104362"/>
                <a:gd name="connsiteX584" fmla="*/ 1767138 w 1836737"/>
                <a:gd name="connsiteY584" fmla="*/ 1009121 h 1104362"/>
                <a:gd name="connsiteX585" fmla="*/ 1770167 w 1836737"/>
                <a:gd name="connsiteY585" fmla="*/ 988719 h 1104362"/>
                <a:gd name="connsiteX586" fmla="*/ 1773196 w 1836737"/>
                <a:gd name="connsiteY586" fmla="*/ 966602 h 1104362"/>
                <a:gd name="connsiteX587" fmla="*/ 1776215 w 1836737"/>
                <a:gd name="connsiteY587" fmla="*/ 942846 h 1104362"/>
                <a:gd name="connsiteX588" fmla="*/ 1779244 w 1836737"/>
                <a:gd name="connsiteY588" fmla="*/ 917548 h 1104362"/>
                <a:gd name="connsiteX589" fmla="*/ 1782273 w 1836737"/>
                <a:gd name="connsiteY589" fmla="*/ 890802 h 1104362"/>
                <a:gd name="connsiteX590" fmla="*/ 1785293 w 1836737"/>
                <a:gd name="connsiteY590" fmla="*/ 862732 h 1104362"/>
                <a:gd name="connsiteX591" fmla="*/ 1788322 w 1836737"/>
                <a:gd name="connsiteY591" fmla="*/ 833433 h 1104362"/>
                <a:gd name="connsiteX592" fmla="*/ 1791351 w 1836737"/>
                <a:gd name="connsiteY592" fmla="*/ 803019 h 1104362"/>
                <a:gd name="connsiteX593" fmla="*/ 1794370 w 1836737"/>
                <a:gd name="connsiteY593" fmla="*/ 771616 h 1104362"/>
                <a:gd name="connsiteX594" fmla="*/ 1797399 w 1836737"/>
                <a:gd name="connsiteY594" fmla="*/ 739345 h 1104362"/>
                <a:gd name="connsiteX595" fmla="*/ 1800428 w 1836737"/>
                <a:gd name="connsiteY595" fmla="*/ 706341 h 1104362"/>
                <a:gd name="connsiteX596" fmla="*/ 1803447 w 1836737"/>
                <a:gd name="connsiteY596" fmla="*/ 672726 h 1104362"/>
                <a:gd name="connsiteX597" fmla="*/ 1806476 w 1836737"/>
                <a:gd name="connsiteY597" fmla="*/ 638635 h 1104362"/>
                <a:gd name="connsiteX598" fmla="*/ 1809505 w 1836737"/>
                <a:gd name="connsiteY598" fmla="*/ 604203 h 1104362"/>
                <a:gd name="connsiteX599" fmla="*/ 1812525 w 1836737"/>
                <a:gd name="connsiteY599" fmla="*/ 569566 h 1104362"/>
                <a:gd name="connsiteX600" fmla="*/ 1815554 w 1836737"/>
                <a:gd name="connsiteY600" fmla="*/ 534860 h 1104362"/>
                <a:gd name="connsiteX601" fmla="*/ 1818583 w 1836737"/>
                <a:gd name="connsiteY601" fmla="*/ 500223 h 1104362"/>
                <a:gd name="connsiteX602" fmla="*/ 1821602 w 1836737"/>
                <a:gd name="connsiteY602" fmla="*/ 465791 h 1104362"/>
                <a:gd name="connsiteX603" fmla="*/ 1824631 w 1836737"/>
                <a:gd name="connsiteY603" fmla="*/ 431699 h 1104362"/>
                <a:gd name="connsiteX604" fmla="*/ 1827660 w 1836737"/>
                <a:gd name="connsiteY604" fmla="*/ 398083 h 1104362"/>
                <a:gd name="connsiteX605" fmla="*/ 1830689 w 1836737"/>
                <a:gd name="connsiteY605" fmla="*/ 365075 h 1104362"/>
                <a:gd name="connsiteX606" fmla="*/ 1833708 w 1836737"/>
                <a:gd name="connsiteY606" fmla="*/ 332806 h 1104362"/>
                <a:gd name="connsiteX607" fmla="*/ 1836737 w 1836737"/>
                <a:gd name="connsiteY607" fmla="*/ 301402 h 1104362"/>
                <a:gd name="connsiteX0" fmla="*/ 0 w 1833708"/>
                <a:gd name="connsiteY0" fmla="*/ 552179 h 1104362"/>
                <a:gd name="connsiteX1" fmla="*/ 3026 w 1833708"/>
                <a:gd name="connsiteY1" fmla="*/ 552179 h 1104362"/>
                <a:gd name="connsiteX2" fmla="*/ 6051 w 1833708"/>
                <a:gd name="connsiteY2" fmla="*/ 552179 h 1104362"/>
                <a:gd name="connsiteX3" fmla="*/ 9077 w 1833708"/>
                <a:gd name="connsiteY3" fmla="*/ 552179 h 1104362"/>
                <a:gd name="connsiteX4" fmla="*/ 12103 w 1833708"/>
                <a:gd name="connsiteY4" fmla="*/ 552179 h 1104362"/>
                <a:gd name="connsiteX5" fmla="*/ 15129 w 1833708"/>
                <a:gd name="connsiteY5" fmla="*/ 552179 h 1104362"/>
                <a:gd name="connsiteX6" fmla="*/ 18156 w 1833708"/>
                <a:gd name="connsiteY6" fmla="*/ 552179 h 1104362"/>
                <a:gd name="connsiteX7" fmla="*/ 21182 w 1833708"/>
                <a:gd name="connsiteY7" fmla="*/ 552179 h 1104362"/>
                <a:gd name="connsiteX8" fmla="*/ 24207 w 1833708"/>
                <a:gd name="connsiteY8" fmla="*/ 552179 h 1104362"/>
                <a:gd name="connsiteX9" fmla="*/ 27233 w 1833708"/>
                <a:gd name="connsiteY9" fmla="*/ 552179 h 1104362"/>
                <a:gd name="connsiteX10" fmla="*/ 30259 w 1833708"/>
                <a:gd name="connsiteY10" fmla="*/ 552179 h 1104362"/>
                <a:gd name="connsiteX11" fmla="*/ 33285 w 1833708"/>
                <a:gd name="connsiteY11" fmla="*/ 552179 h 1104362"/>
                <a:gd name="connsiteX12" fmla="*/ 36311 w 1833708"/>
                <a:gd name="connsiteY12" fmla="*/ 552179 h 1104362"/>
                <a:gd name="connsiteX13" fmla="*/ 39337 w 1833708"/>
                <a:gd name="connsiteY13" fmla="*/ 552179 h 1104362"/>
                <a:gd name="connsiteX14" fmla="*/ 42362 w 1833708"/>
                <a:gd name="connsiteY14" fmla="*/ 552179 h 1104362"/>
                <a:gd name="connsiteX15" fmla="*/ 45389 w 1833708"/>
                <a:gd name="connsiteY15" fmla="*/ 552179 h 1104362"/>
                <a:gd name="connsiteX16" fmla="*/ 48415 w 1833708"/>
                <a:gd name="connsiteY16" fmla="*/ 552179 h 1104362"/>
                <a:gd name="connsiteX17" fmla="*/ 51441 w 1833708"/>
                <a:gd name="connsiteY17" fmla="*/ 552179 h 1104362"/>
                <a:gd name="connsiteX18" fmla="*/ 54467 w 1833708"/>
                <a:gd name="connsiteY18" fmla="*/ 552179 h 1104362"/>
                <a:gd name="connsiteX19" fmla="*/ 57492 w 1833708"/>
                <a:gd name="connsiteY19" fmla="*/ 552179 h 1104362"/>
                <a:gd name="connsiteX20" fmla="*/ 60518 w 1833708"/>
                <a:gd name="connsiteY20" fmla="*/ 552179 h 1104362"/>
                <a:gd name="connsiteX21" fmla="*/ 63544 w 1833708"/>
                <a:gd name="connsiteY21" fmla="*/ 552179 h 1104362"/>
                <a:gd name="connsiteX22" fmla="*/ 66570 w 1833708"/>
                <a:gd name="connsiteY22" fmla="*/ 552179 h 1104362"/>
                <a:gd name="connsiteX23" fmla="*/ 69596 w 1833708"/>
                <a:gd name="connsiteY23" fmla="*/ 552179 h 1104362"/>
                <a:gd name="connsiteX24" fmla="*/ 72622 w 1833708"/>
                <a:gd name="connsiteY24" fmla="*/ 552179 h 1104362"/>
                <a:gd name="connsiteX25" fmla="*/ 75648 w 1833708"/>
                <a:gd name="connsiteY25" fmla="*/ 552179 h 1104362"/>
                <a:gd name="connsiteX26" fmla="*/ 78674 w 1833708"/>
                <a:gd name="connsiteY26" fmla="*/ 552179 h 1104362"/>
                <a:gd name="connsiteX27" fmla="*/ 81700 w 1833708"/>
                <a:gd name="connsiteY27" fmla="*/ 552179 h 1104362"/>
                <a:gd name="connsiteX28" fmla="*/ 84726 w 1833708"/>
                <a:gd name="connsiteY28" fmla="*/ 552179 h 1104362"/>
                <a:gd name="connsiteX29" fmla="*/ 87752 w 1833708"/>
                <a:gd name="connsiteY29" fmla="*/ 552179 h 1104362"/>
                <a:gd name="connsiteX30" fmla="*/ 90778 w 1833708"/>
                <a:gd name="connsiteY30" fmla="*/ 552179 h 1104362"/>
                <a:gd name="connsiteX31" fmla="*/ 93803 w 1833708"/>
                <a:gd name="connsiteY31" fmla="*/ 552179 h 1104362"/>
                <a:gd name="connsiteX32" fmla="*/ 96829 w 1833708"/>
                <a:gd name="connsiteY32" fmla="*/ 552179 h 1104362"/>
                <a:gd name="connsiteX33" fmla="*/ 99855 w 1833708"/>
                <a:gd name="connsiteY33" fmla="*/ 552179 h 1104362"/>
                <a:gd name="connsiteX34" fmla="*/ 102881 w 1833708"/>
                <a:gd name="connsiteY34" fmla="*/ 552179 h 1104362"/>
                <a:gd name="connsiteX35" fmla="*/ 105907 w 1833708"/>
                <a:gd name="connsiteY35" fmla="*/ 552179 h 1104362"/>
                <a:gd name="connsiteX36" fmla="*/ 108933 w 1833708"/>
                <a:gd name="connsiteY36" fmla="*/ 552179 h 1104362"/>
                <a:gd name="connsiteX37" fmla="*/ 111959 w 1833708"/>
                <a:gd name="connsiteY37" fmla="*/ 552179 h 1104362"/>
                <a:gd name="connsiteX38" fmla="*/ 114985 w 1833708"/>
                <a:gd name="connsiteY38" fmla="*/ 552179 h 1104362"/>
                <a:gd name="connsiteX39" fmla="*/ 118011 w 1833708"/>
                <a:gd name="connsiteY39" fmla="*/ 552179 h 1104362"/>
                <a:gd name="connsiteX40" fmla="*/ 121037 w 1833708"/>
                <a:gd name="connsiteY40" fmla="*/ 552179 h 1104362"/>
                <a:gd name="connsiteX41" fmla="*/ 124063 w 1833708"/>
                <a:gd name="connsiteY41" fmla="*/ 552179 h 1104362"/>
                <a:gd name="connsiteX42" fmla="*/ 127088 w 1833708"/>
                <a:gd name="connsiteY42" fmla="*/ 552179 h 1104362"/>
                <a:gd name="connsiteX43" fmla="*/ 130114 w 1833708"/>
                <a:gd name="connsiteY43" fmla="*/ 552179 h 1104362"/>
                <a:gd name="connsiteX44" fmla="*/ 133140 w 1833708"/>
                <a:gd name="connsiteY44" fmla="*/ 552179 h 1104362"/>
                <a:gd name="connsiteX45" fmla="*/ 136167 w 1833708"/>
                <a:gd name="connsiteY45" fmla="*/ 552179 h 1104362"/>
                <a:gd name="connsiteX46" fmla="*/ 139193 w 1833708"/>
                <a:gd name="connsiteY46" fmla="*/ 552179 h 1104362"/>
                <a:gd name="connsiteX47" fmla="*/ 142218 w 1833708"/>
                <a:gd name="connsiteY47" fmla="*/ 552179 h 1104362"/>
                <a:gd name="connsiteX48" fmla="*/ 145244 w 1833708"/>
                <a:gd name="connsiteY48" fmla="*/ 552179 h 1104362"/>
                <a:gd name="connsiteX49" fmla="*/ 148270 w 1833708"/>
                <a:gd name="connsiteY49" fmla="*/ 552179 h 1104362"/>
                <a:gd name="connsiteX50" fmla="*/ 151296 w 1833708"/>
                <a:gd name="connsiteY50" fmla="*/ 552179 h 1104362"/>
                <a:gd name="connsiteX51" fmla="*/ 154322 w 1833708"/>
                <a:gd name="connsiteY51" fmla="*/ 552179 h 1104362"/>
                <a:gd name="connsiteX52" fmla="*/ 157348 w 1833708"/>
                <a:gd name="connsiteY52" fmla="*/ 552179 h 1104362"/>
                <a:gd name="connsiteX53" fmla="*/ 160373 w 1833708"/>
                <a:gd name="connsiteY53" fmla="*/ 552179 h 1104362"/>
                <a:gd name="connsiteX54" fmla="*/ 163399 w 1833708"/>
                <a:gd name="connsiteY54" fmla="*/ 552179 h 1104362"/>
                <a:gd name="connsiteX55" fmla="*/ 166426 w 1833708"/>
                <a:gd name="connsiteY55" fmla="*/ 552179 h 1104362"/>
                <a:gd name="connsiteX56" fmla="*/ 169452 w 1833708"/>
                <a:gd name="connsiteY56" fmla="*/ 552179 h 1104362"/>
                <a:gd name="connsiteX57" fmla="*/ 172478 w 1833708"/>
                <a:gd name="connsiteY57" fmla="*/ 552179 h 1104362"/>
                <a:gd name="connsiteX58" fmla="*/ 175504 w 1833708"/>
                <a:gd name="connsiteY58" fmla="*/ 552179 h 1104362"/>
                <a:gd name="connsiteX59" fmla="*/ 178529 w 1833708"/>
                <a:gd name="connsiteY59" fmla="*/ 552179 h 1104362"/>
                <a:gd name="connsiteX60" fmla="*/ 181555 w 1833708"/>
                <a:gd name="connsiteY60" fmla="*/ 552179 h 1104362"/>
                <a:gd name="connsiteX61" fmla="*/ 184581 w 1833708"/>
                <a:gd name="connsiteY61" fmla="*/ 552179 h 1104362"/>
                <a:gd name="connsiteX62" fmla="*/ 187607 w 1833708"/>
                <a:gd name="connsiteY62" fmla="*/ 552179 h 1104362"/>
                <a:gd name="connsiteX63" fmla="*/ 190633 w 1833708"/>
                <a:gd name="connsiteY63" fmla="*/ 552179 h 1104362"/>
                <a:gd name="connsiteX64" fmla="*/ 193659 w 1833708"/>
                <a:gd name="connsiteY64" fmla="*/ 552179 h 1104362"/>
                <a:gd name="connsiteX65" fmla="*/ 196685 w 1833708"/>
                <a:gd name="connsiteY65" fmla="*/ 552179 h 1104362"/>
                <a:gd name="connsiteX66" fmla="*/ 199711 w 1833708"/>
                <a:gd name="connsiteY66" fmla="*/ 552179 h 1104362"/>
                <a:gd name="connsiteX67" fmla="*/ 202737 w 1833708"/>
                <a:gd name="connsiteY67" fmla="*/ 552179 h 1104362"/>
                <a:gd name="connsiteX68" fmla="*/ 205763 w 1833708"/>
                <a:gd name="connsiteY68" fmla="*/ 552179 h 1104362"/>
                <a:gd name="connsiteX69" fmla="*/ 208789 w 1833708"/>
                <a:gd name="connsiteY69" fmla="*/ 552179 h 1104362"/>
                <a:gd name="connsiteX70" fmla="*/ 211814 w 1833708"/>
                <a:gd name="connsiteY70" fmla="*/ 552179 h 1104362"/>
                <a:gd name="connsiteX71" fmla="*/ 214840 w 1833708"/>
                <a:gd name="connsiteY71" fmla="*/ 552179 h 1104362"/>
                <a:gd name="connsiteX72" fmla="*/ 217866 w 1833708"/>
                <a:gd name="connsiteY72" fmla="*/ 552179 h 1104362"/>
                <a:gd name="connsiteX73" fmla="*/ 220892 w 1833708"/>
                <a:gd name="connsiteY73" fmla="*/ 552179 h 1104362"/>
                <a:gd name="connsiteX74" fmla="*/ 223918 w 1833708"/>
                <a:gd name="connsiteY74" fmla="*/ 552179 h 1104362"/>
                <a:gd name="connsiteX75" fmla="*/ 226945 w 1833708"/>
                <a:gd name="connsiteY75" fmla="*/ 552179 h 1104362"/>
                <a:gd name="connsiteX76" fmla="*/ 229970 w 1833708"/>
                <a:gd name="connsiteY76" fmla="*/ 552179 h 1104362"/>
                <a:gd name="connsiteX77" fmla="*/ 232996 w 1833708"/>
                <a:gd name="connsiteY77" fmla="*/ 552179 h 1104362"/>
                <a:gd name="connsiteX78" fmla="*/ 236022 w 1833708"/>
                <a:gd name="connsiteY78" fmla="*/ 552179 h 1104362"/>
                <a:gd name="connsiteX79" fmla="*/ 239048 w 1833708"/>
                <a:gd name="connsiteY79" fmla="*/ 552179 h 1104362"/>
                <a:gd name="connsiteX80" fmla="*/ 242074 w 1833708"/>
                <a:gd name="connsiteY80" fmla="*/ 552179 h 1104362"/>
                <a:gd name="connsiteX81" fmla="*/ 245099 w 1833708"/>
                <a:gd name="connsiteY81" fmla="*/ 552179 h 1104362"/>
                <a:gd name="connsiteX82" fmla="*/ 248125 w 1833708"/>
                <a:gd name="connsiteY82" fmla="*/ 552179 h 1104362"/>
                <a:gd name="connsiteX83" fmla="*/ 251151 w 1833708"/>
                <a:gd name="connsiteY83" fmla="*/ 552179 h 1104362"/>
                <a:gd name="connsiteX84" fmla="*/ 254177 w 1833708"/>
                <a:gd name="connsiteY84" fmla="*/ 552179 h 1104362"/>
                <a:gd name="connsiteX85" fmla="*/ 257204 w 1833708"/>
                <a:gd name="connsiteY85" fmla="*/ 552179 h 1104362"/>
                <a:gd name="connsiteX86" fmla="*/ 260230 w 1833708"/>
                <a:gd name="connsiteY86" fmla="*/ 552179 h 1104362"/>
                <a:gd name="connsiteX87" fmla="*/ 263255 w 1833708"/>
                <a:gd name="connsiteY87" fmla="*/ 552179 h 1104362"/>
                <a:gd name="connsiteX88" fmla="*/ 266281 w 1833708"/>
                <a:gd name="connsiteY88" fmla="*/ 552179 h 1104362"/>
                <a:gd name="connsiteX89" fmla="*/ 269307 w 1833708"/>
                <a:gd name="connsiteY89" fmla="*/ 552179 h 1104362"/>
                <a:gd name="connsiteX90" fmla="*/ 272333 w 1833708"/>
                <a:gd name="connsiteY90" fmla="*/ 552179 h 1104362"/>
                <a:gd name="connsiteX91" fmla="*/ 275359 w 1833708"/>
                <a:gd name="connsiteY91" fmla="*/ 552179 h 1104362"/>
                <a:gd name="connsiteX92" fmla="*/ 278385 w 1833708"/>
                <a:gd name="connsiteY92" fmla="*/ 552179 h 1104362"/>
                <a:gd name="connsiteX93" fmla="*/ 281410 w 1833708"/>
                <a:gd name="connsiteY93" fmla="*/ 552179 h 1104362"/>
                <a:gd name="connsiteX94" fmla="*/ 284437 w 1833708"/>
                <a:gd name="connsiteY94" fmla="*/ 552179 h 1104362"/>
                <a:gd name="connsiteX95" fmla="*/ 287463 w 1833708"/>
                <a:gd name="connsiteY95" fmla="*/ 552179 h 1104362"/>
                <a:gd name="connsiteX96" fmla="*/ 290489 w 1833708"/>
                <a:gd name="connsiteY96" fmla="*/ 552179 h 1104362"/>
                <a:gd name="connsiteX97" fmla="*/ 293515 w 1833708"/>
                <a:gd name="connsiteY97" fmla="*/ 552179 h 1104362"/>
                <a:gd name="connsiteX98" fmla="*/ 296540 w 1833708"/>
                <a:gd name="connsiteY98" fmla="*/ 552179 h 1104362"/>
                <a:gd name="connsiteX99" fmla="*/ 299566 w 1833708"/>
                <a:gd name="connsiteY99" fmla="*/ 552179 h 1104362"/>
                <a:gd name="connsiteX100" fmla="*/ 302592 w 1833708"/>
                <a:gd name="connsiteY100" fmla="*/ 534826 h 1104362"/>
                <a:gd name="connsiteX101" fmla="*/ 305618 w 1833708"/>
                <a:gd name="connsiteY101" fmla="*/ 500188 h 1104362"/>
                <a:gd name="connsiteX102" fmla="*/ 308644 w 1833708"/>
                <a:gd name="connsiteY102" fmla="*/ 465756 h 1104362"/>
                <a:gd name="connsiteX103" fmla="*/ 311670 w 1833708"/>
                <a:gd name="connsiteY103" fmla="*/ 431665 h 1104362"/>
                <a:gd name="connsiteX104" fmla="*/ 314695 w 1833708"/>
                <a:gd name="connsiteY104" fmla="*/ 398050 h 1104362"/>
                <a:gd name="connsiteX105" fmla="*/ 317722 w 1833708"/>
                <a:gd name="connsiteY105" fmla="*/ 365043 h 1104362"/>
                <a:gd name="connsiteX106" fmla="*/ 320748 w 1833708"/>
                <a:gd name="connsiteY106" fmla="*/ 332774 h 1104362"/>
                <a:gd name="connsiteX107" fmla="*/ 323774 w 1833708"/>
                <a:gd name="connsiteY107" fmla="*/ 301372 h 1104362"/>
                <a:gd name="connsiteX108" fmla="*/ 326800 w 1833708"/>
                <a:gd name="connsiteY108" fmla="*/ 270959 h 1104362"/>
                <a:gd name="connsiteX109" fmla="*/ 329826 w 1833708"/>
                <a:gd name="connsiteY109" fmla="*/ 241656 h 1104362"/>
                <a:gd name="connsiteX110" fmla="*/ 332851 w 1833708"/>
                <a:gd name="connsiteY110" fmla="*/ 213578 h 1104362"/>
                <a:gd name="connsiteX111" fmla="*/ 335877 w 1833708"/>
                <a:gd name="connsiteY111" fmla="*/ 186837 h 1104362"/>
                <a:gd name="connsiteX112" fmla="*/ 338903 w 1833708"/>
                <a:gd name="connsiteY112" fmla="*/ 161537 h 1104362"/>
                <a:gd name="connsiteX113" fmla="*/ 341929 w 1833708"/>
                <a:gd name="connsiteY113" fmla="*/ 137780 h 1104362"/>
                <a:gd name="connsiteX114" fmla="*/ 344955 w 1833708"/>
                <a:gd name="connsiteY114" fmla="*/ 115657 h 1104362"/>
                <a:gd name="connsiteX115" fmla="*/ 347982 w 1833708"/>
                <a:gd name="connsiteY115" fmla="*/ 95258 h 1104362"/>
                <a:gd name="connsiteX116" fmla="*/ 351007 w 1833708"/>
                <a:gd name="connsiteY116" fmla="*/ 76662 h 1104362"/>
                <a:gd name="connsiteX117" fmla="*/ 354033 w 1833708"/>
                <a:gd name="connsiteY117" fmla="*/ 59942 h 1104362"/>
                <a:gd name="connsiteX118" fmla="*/ 357059 w 1833708"/>
                <a:gd name="connsiteY118" fmla="*/ 45165 h 1104362"/>
                <a:gd name="connsiteX119" fmla="*/ 360085 w 1833708"/>
                <a:gd name="connsiteY119" fmla="*/ 32389 h 1104362"/>
                <a:gd name="connsiteX120" fmla="*/ 363111 w 1833708"/>
                <a:gd name="connsiteY120" fmla="*/ 21665 h 1104362"/>
                <a:gd name="connsiteX121" fmla="*/ 366136 w 1833708"/>
                <a:gd name="connsiteY121" fmla="*/ 13033 h 1104362"/>
                <a:gd name="connsiteX122" fmla="*/ 369162 w 1833708"/>
                <a:gd name="connsiteY122" fmla="*/ 6530 h 1104362"/>
                <a:gd name="connsiteX123" fmla="*/ 372188 w 1833708"/>
                <a:gd name="connsiteY123" fmla="*/ 2180 h 1104362"/>
                <a:gd name="connsiteX124" fmla="*/ 375214 w 1833708"/>
                <a:gd name="connsiteY124" fmla="*/ 1 h 1104362"/>
                <a:gd name="connsiteX125" fmla="*/ 378241 w 1833708"/>
                <a:gd name="connsiteY125" fmla="*/ 1 h 1104362"/>
                <a:gd name="connsiteX126" fmla="*/ 381267 w 1833708"/>
                <a:gd name="connsiteY126" fmla="*/ 2180 h 1104362"/>
                <a:gd name="connsiteX127" fmla="*/ 384292 w 1833708"/>
                <a:gd name="connsiteY127" fmla="*/ 6530 h 1104362"/>
                <a:gd name="connsiteX128" fmla="*/ 387318 w 1833708"/>
                <a:gd name="connsiteY128" fmla="*/ 13033 h 1104362"/>
                <a:gd name="connsiteX129" fmla="*/ 390344 w 1833708"/>
                <a:gd name="connsiteY129" fmla="*/ 21665 h 1104362"/>
                <a:gd name="connsiteX130" fmla="*/ 393370 w 1833708"/>
                <a:gd name="connsiteY130" fmla="*/ 32389 h 1104362"/>
                <a:gd name="connsiteX131" fmla="*/ 396396 w 1833708"/>
                <a:gd name="connsiteY131" fmla="*/ 45165 h 1104362"/>
                <a:gd name="connsiteX132" fmla="*/ 399421 w 1833708"/>
                <a:gd name="connsiteY132" fmla="*/ 59942 h 1104362"/>
                <a:gd name="connsiteX133" fmla="*/ 402447 w 1833708"/>
                <a:gd name="connsiteY133" fmla="*/ 76662 h 1104362"/>
                <a:gd name="connsiteX134" fmla="*/ 405474 w 1833708"/>
                <a:gd name="connsiteY134" fmla="*/ 95258 h 1104362"/>
                <a:gd name="connsiteX135" fmla="*/ 408500 w 1833708"/>
                <a:gd name="connsiteY135" fmla="*/ 115657 h 1104362"/>
                <a:gd name="connsiteX136" fmla="*/ 411526 w 1833708"/>
                <a:gd name="connsiteY136" fmla="*/ 137780 h 1104362"/>
                <a:gd name="connsiteX137" fmla="*/ 414552 w 1833708"/>
                <a:gd name="connsiteY137" fmla="*/ 161537 h 1104362"/>
                <a:gd name="connsiteX138" fmla="*/ 417577 w 1833708"/>
                <a:gd name="connsiteY138" fmla="*/ 186837 h 1104362"/>
                <a:gd name="connsiteX139" fmla="*/ 420603 w 1833708"/>
                <a:gd name="connsiteY139" fmla="*/ 213578 h 1104362"/>
                <a:gd name="connsiteX140" fmla="*/ 423629 w 1833708"/>
                <a:gd name="connsiteY140" fmla="*/ 241656 h 1104362"/>
                <a:gd name="connsiteX141" fmla="*/ 426655 w 1833708"/>
                <a:gd name="connsiteY141" fmla="*/ 270959 h 1104362"/>
                <a:gd name="connsiteX142" fmla="*/ 429681 w 1833708"/>
                <a:gd name="connsiteY142" fmla="*/ 301372 h 1104362"/>
                <a:gd name="connsiteX143" fmla="*/ 432707 w 1833708"/>
                <a:gd name="connsiteY143" fmla="*/ 332774 h 1104362"/>
                <a:gd name="connsiteX144" fmla="*/ 435733 w 1833708"/>
                <a:gd name="connsiteY144" fmla="*/ 365043 h 1104362"/>
                <a:gd name="connsiteX145" fmla="*/ 438759 w 1833708"/>
                <a:gd name="connsiteY145" fmla="*/ 398050 h 1104362"/>
                <a:gd name="connsiteX146" fmla="*/ 441785 w 1833708"/>
                <a:gd name="connsiteY146" fmla="*/ 431665 h 1104362"/>
                <a:gd name="connsiteX147" fmla="*/ 444811 w 1833708"/>
                <a:gd name="connsiteY147" fmla="*/ 465756 h 1104362"/>
                <a:gd name="connsiteX148" fmla="*/ 447837 w 1833708"/>
                <a:gd name="connsiteY148" fmla="*/ 500188 h 1104362"/>
                <a:gd name="connsiteX149" fmla="*/ 450863 w 1833708"/>
                <a:gd name="connsiteY149" fmla="*/ 534826 h 1104362"/>
                <a:gd name="connsiteX150" fmla="*/ 453888 w 1833708"/>
                <a:gd name="connsiteY150" fmla="*/ 569531 h 1104362"/>
                <a:gd name="connsiteX151" fmla="*/ 456914 w 1833708"/>
                <a:gd name="connsiteY151" fmla="*/ 604169 h 1104362"/>
                <a:gd name="connsiteX152" fmla="*/ 459940 w 1833708"/>
                <a:gd name="connsiteY152" fmla="*/ 638601 h 1104362"/>
                <a:gd name="connsiteX153" fmla="*/ 462966 w 1833708"/>
                <a:gd name="connsiteY153" fmla="*/ 672692 h 1104362"/>
                <a:gd name="connsiteX154" fmla="*/ 465992 w 1833708"/>
                <a:gd name="connsiteY154" fmla="*/ 706312 h 1104362"/>
                <a:gd name="connsiteX155" fmla="*/ 469018 w 1833708"/>
                <a:gd name="connsiteY155" fmla="*/ 739316 h 1104362"/>
                <a:gd name="connsiteX156" fmla="*/ 472044 w 1833708"/>
                <a:gd name="connsiteY156" fmla="*/ 771587 h 1104362"/>
                <a:gd name="connsiteX157" fmla="*/ 475070 w 1833708"/>
                <a:gd name="connsiteY157" fmla="*/ 802981 h 1104362"/>
                <a:gd name="connsiteX158" fmla="*/ 478096 w 1833708"/>
                <a:gd name="connsiteY158" fmla="*/ 833395 h 1104362"/>
                <a:gd name="connsiteX159" fmla="*/ 481122 w 1833708"/>
                <a:gd name="connsiteY159" fmla="*/ 862703 h 1104362"/>
                <a:gd name="connsiteX160" fmla="*/ 484149 w 1833708"/>
                <a:gd name="connsiteY160" fmla="*/ 890783 h 1104362"/>
                <a:gd name="connsiteX161" fmla="*/ 487178 w 1833708"/>
                <a:gd name="connsiteY161" fmla="*/ 917519 h 1104362"/>
                <a:gd name="connsiteX162" fmla="*/ 490197 w 1833708"/>
                <a:gd name="connsiteY162" fmla="*/ 942818 h 1104362"/>
                <a:gd name="connsiteX163" fmla="*/ 493226 w 1833708"/>
                <a:gd name="connsiteY163" fmla="*/ 966573 h 1104362"/>
                <a:gd name="connsiteX164" fmla="*/ 496255 w 1833708"/>
                <a:gd name="connsiteY164" fmla="*/ 988700 h 1104362"/>
                <a:gd name="connsiteX165" fmla="*/ 499275 w 1833708"/>
                <a:gd name="connsiteY165" fmla="*/ 1009102 h 1104362"/>
                <a:gd name="connsiteX166" fmla="*/ 502304 w 1833708"/>
                <a:gd name="connsiteY166" fmla="*/ 1027695 h 1104362"/>
                <a:gd name="connsiteX167" fmla="*/ 505333 w 1833708"/>
                <a:gd name="connsiteY167" fmla="*/ 1044412 h 1104362"/>
                <a:gd name="connsiteX168" fmla="*/ 508352 w 1833708"/>
                <a:gd name="connsiteY168" fmla="*/ 1059194 h 1104362"/>
                <a:gd name="connsiteX169" fmla="*/ 511381 w 1833708"/>
                <a:gd name="connsiteY169" fmla="*/ 1071967 h 1104362"/>
                <a:gd name="connsiteX170" fmla="*/ 514410 w 1833708"/>
                <a:gd name="connsiteY170" fmla="*/ 1082692 h 1104362"/>
                <a:gd name="connsiteX171" fmla="*/ 517429 w 1833708"/>
                <a:gd name="connsiteY171" fmla="*/ 1091322 h 1104362"/>
                <a:gd name="connsiteX172" fmla="*/ 520458 w 1833708"/>
                <a:gd name="connsiteY172" fmla="*/ 1097828 h 1104362"/>
                <a:gd name="connsiteX173" fmla="*/ 523487 w 1833708"/>
                <a:gd name="connsiteY173" fmla="*/ 1102181 h 1104362"/>
                <a:gd name="connsiteX174" fmla="*/ 526507 w 1833708"/>
                <a:gd name="connsiteY174" fmla="*/ 1104352 h 1104362"/>
                <a:gd name="connsiteX175" fmla="*/ 529536 w 1833708"/>
                <a:gd name="connsiteY175" fmla="*/ 1104352 h 1104362"/>
                <a:gd name="connsiteX176" fmla="*/ 532565 w 1833708"/>
                <a:gd name="connsiteY176" fmla="*/ 1102181 h 1104362"/>
                <a:gd name="connsiteX177" fmla="*/ 535594 w 1833708"/>
                <a:gd name="connsiteY177" fmla="*/ 1097828 h 1104362"/>
                <a:gd name="connsiteX178" fmla="*/ 538613 w 1833708"/>
                <a:gd name="connsiteY178" fmla="*/ 1091322 h 1104362"/>
                <a:gd name="connsiteX179" fmla="*/ 541642 w 1833708"/>
                <a:gd name="connsiteY179" fmla="*/ 1082692 h 1104362"/>
                <a:gd name="connsiteX180" fmla="*/ 544671 w 1833708"/>
                <a:gd name="connsiteY180" fmla="*/ 1071967 h 1104362"/>
                <a:gd name="connsiteX181" fmla="*/ 547690 w 1833708"/>
                <a:gd name="connsiteY181" fmla="*/ 1059194 h 1104362"/>
                <a:gd name="connsiteX182" fmla="*/ 550719 w 1833708"/>
                <a:gd name="connsiteY182" fmla="*/ 1044412 h 1104362"/>
                <a:gd name="connsiteX183" fmla="*/ 553739 w 1833708"/>
                <a:gd name="connsiteY183" fmla="*/ 1027695 h 1104362"/>
                <a:gd name="connsiteX184" fmla="*/ 556768 w 1833708"/>
                <a:gd name="connsiteY184" fmla="*/ 1009102 h 1104362"/>
                <a:gd name="connsiteX185" fmla="*/ 559797 w 1833708"/>
                <a:gd name="connsiteY185" fmla="*/ 988700 h 1104362"/>
                <a:gd name="connsiteX186" fmla="*/ 562826 w 1833708"/>
                <a:gd name="connsiteY186" fmla="*/ 966573 h 1104362"/>
                <a:gd name="connsiteX187" fmla="*/ 565845 w 1833708"/>
                <a:gd name="connsiteY187" fmla="*/ 942818 h 1104362"/>
                <a:gd name="connsiteX188" fmla="*/ 568874 w 1833708"/>
                <a:gd name="connsiteY188" fmla="*/ 917519 h 1104362"/>
                <a:gd name="connsiteX189" fmla="*/ 571903 w 1833708"/>
                <a:gd name="connsiteY189" fmla="*/ 890783 h 1104362"/>
                <a:gd name="connsiteX190" fmla="*/ 574922 w 1833708"/>
                <a:gd name="connsiteY190" fmla="*/ 862703 h 1104362"/>
                <a:gd name="connsiteX191" fmla="*/ 577951 w 1833708"/>
                <a:gd name="connsiteY191" fmla="*/ 833395 h 1104362"/>
                <a:gd name="connsiteX192" fmla="*/ 580980 w 1833708"/>
                <a:gd name="connsiteY192" fmla="*/ 802981 h 1104362"/>
                <a:gd name="connsiteX193" fmla="*/ 584000 w 1833708"/>
                <a:gd name="connsiteY193" fmla="*/ 771587 h 1104362"/>
                <a:gd name="connsiteX194" fmla="*/ 587029 w 1833708"/>
                <a:gd name="connsiteY194" fmla="*/ 739316 h 1104362"/>
                <a:gd name="connsiteX195" fmla="*/ 590058 w 1833708"/>
                <a:gd name="connsiteY195" fmla="*/ 706312 h 1104362"/>
                <a:gd name="connsiteX196" fmla="*/ 593077 w 1833708"/>
                <a:gd name="connsiteY196" fmla="*/ 672692 h 1104362"/>
                <a:gd name="connsiteX197" fmla="*/ 596106 w 1833708"/>
                <a:gd name="connsiteY197" fmla="*/ 638601 h 1104362"/>
                <a:gd name="connsiteX198" fmla="*/ 599135 w 1833708"/>
                <a:gd name="connsiteY198" fmla="*/ 604169 h 1104362"/>
                <a:gd name="connsiteX199" fmla="*/ 602154 w 1833708"/>
                <a:gd name="connsiteY199" fmla="*/ 569531 h 1104362"/>
                <a:gd name="connsiteX200" fmla="*/ 605183 w 1833708"/>
                <a:gd name="connsiteY200" fmla="*/ 534826 h 1104362"/>
                <a:gd name="connsiteX201" fmla="*/ 608212 w 1833708"/>
                <a:gd name="connsiteY201" fmla="*/ 500188 h 1104362"/>
                <a:gd name="connsiteX202" fmla="*/ 611241 w 1833708"/>
                <a:gd name="connsiteY202" fmla="*/ 465756 h 1104362"/>
                <a:gd name="connsiteX203" fmla="*/ 614261 w 1833708"/>
                <a:gd name="connsiteY203" fmla="*/ 431665 h 1104362"/>
                <a:gd name="connsiteX204" fmla="*/ 617290 w 1833708"/>
                <a:gd name="connsiteY204" fmla="*/ 398050 h 1104362"/>
                <a:gd name="connsiteX205" fmla="*/ 620318 w 1833708"/>
                <a:gd name="connsiteY205" fmla="*/ 365043 h 1104362"/>
                <a:gd name="connsiteX206" fmla="*/ 623338 w 1833708"/>
                <a:gd name="connsiteY206" fmla="*/ 332774 h 1104362"/>
                <a:gd name="connsiteX207" fmla="*/ 626367 w 1833708"/>
                <a:gd name="connsiteY207" fmla="*/ 301372 h 1104362"/>
                <a:gd name="connsiteX208" fmla="*/ 629396 w 1833708"/>
                <a:gd name="connsiteY208" fmla="*/ 270959 h 1104362"/>
                <a:gd name="connsiteX209" fmla="*/ 632415 w 1833708"/>
                <a:gd name="connsiteY209" fmla="*/ 241656 h 1104362"/>
                <a:gd name="connsiteX210" fmla="*/ 635444 w 1833708"/>
                <a:gd name="connsiteY210" fmla="*/ 213578 h 1104362"/>
                <a:gd name="connsiteX211" fmla="*/ 638473 w 1833708"/>
                <a:gd name="connsiteY211" fmla="*/ 186837 h 1104362"/>
                <a:gd name="connsiteX212" fmla="*/ 641493 w 1833708"/>
                <a:gd name="connsiteY212" fmla="*/ 161537 h 1104362"/>
                <a:gd name="connsiteX213" fmla="*/ 644522 w 1833708"/>
                <a:gd name="connsiteY213" fmla="*/ 137780 h 1104362"/>
                <a:gd name="connsiteX214" fmla="*/ 647550 w 1833708"/>
                <a:gd name="connsiteY214" fmla="*/ 115657 h 1104362"/>
                <a:gd name="connsiteX215" fmla="*/ 650570 w 1833708"/>
                <a:gd name="connsiteY215" fmla="*/ 95258 h 1104362"/>
                <a:gd name="connsiteX216" fmla="*/ 653599 w 1833708"/>
                <a:gd name="connsiteY216" fmla="*/ 76662 h 1104362"/>
                <a:gd name="connsiteX217" fmla="*/ 656628 w 1833708"/>
                <a:gd name="connsiteY217" fmla="*/ 59942 h 1104362"/>
                <a:gd name="connsiteX218" fmla="*/ 659647 w 1833708"/>
                <a:gd name="connsiteY218" fmla="*/ 45165 h 1104362"/>
                <a:gd name="connsiteX219" fmla="*/ 662676 w 1833708"/>
                <a:gd name="connsiteY219" fmla="*/ 32389 h 1104362"/>
                <a:gd name="connsiteX220" fmla="*/ 665705 w 1833708"/>
                <a:gd name="connsiteY220" fmla="*/ 21665 h 1104362"/>
                <a:gd name="connsiteX221" fmla="*/ 668725 w 1833708"/>
                <a:gd name="connsiteY221" fmla="*/ 13033 h 1104362"/>
                <a:gd name="connsiteX222" fmla="*/ 671754 w 1833708"/>
                <a:gd name="connsiteY222" fmla="*/ 6530 h 1104362"/>
                <a:gd name="connsiteX223" fmla="*/ 674782 w 1833708"/>
                <a:gd name="connsiteY223" fmla="*/ 2180 h 1104362"/>
                <a:gd name="connsiteX224" fmla="*/ 677811 w 1833708"/>
                <a:gd name="connsiteY224" fmla="*/ 1 h 1104362"/>
                <a:gd name="connsiteX225" fmla="*/ 680831 w 1833708"/>
                <a:gd name="connsiteY225" fmla="*/ 1 h 1104362"/>
                <a:gd name="connsiteX226" fmla="*/ 683860 w 1833708"/>
                <a:gd name="connsiteY226" fmla="*/ 2180 h 1104362"/>
                <a:gd name="connsiteX227" fmla="*/ 686889 w 1833708"/>
                <a:gd name="connsiteY227" fmla="*/ 6530 h 1104362"/>
                <a:gd name="connsiteX228" fmla="*/ 689908 w 1833708"/>
                <a:gd name="connsiteY228" fmla="*/ 13033 h 1104362"/>
                <a:gd name="connsiteX229" fmla="*/ 692937 w 1833708"/>
                <a:gd name="connsiteY229" fmla="*/ 21665 h 1104362"/>
                <a:gd name="connsiteX230" fmla="*/ 695966 w 1833708"/>
                <a:gd name="connsiteY230" fmla="*/ 32389 h 1104362"/>
                <a:gd name="connsiteX231" fmla="*/ 698985 w 1833708"/>
                <a:gd name="connsiteY231" fmla="*/ 45165 h 1104362"/>
                <a:gd name="connsiteX232" fmla="*/ 702014 w 1833708"/>
                <a:gd name="connsiteY232" fmla="*/ 59942 h 1104362"/>
                <a:gd name="connsiteX233" fmla="*/ 705043 w 1833708"/>
                <a:gd name="connsiteY233" fmla="*/ 76662 h 1104362"/>
                <a:gd name="connsiteX234" fmla="*/ 708063 w 1833708"/>
                <a:gd name="connsiteY234" fmla="*/ 95258 h 1104362"/>
                <a:gd name="connsiteX235" fmla="*/ 711092 w 1833708"/>
                <a:gd name="connsiteY235" fmla="*/ 115657 h 1104362"/>
                <a:gd name="connsiteX236" fmla="*/ 714121 w 1833708"/>
                <a:gd name="connsiteY236" fmla="*/ 137780 h 1104362"/>
                <a:gd name="connsiteX237" fmla="*/ 717140 w 1833708"/>
                <a:gd name="connsiteY237" fmla="*/ 161537 h 1104362"/>
                <a:gd name="connsiteX238" fmla="*/ 720169 w 1833708"/>
                <a:gd name="connsiteY238" fmla="*/ 186837 h 1104362"/>
                <a:gd name="connsiteX239" fmla="*/ 723198 w 1833708"/>
                <a:gd name="connsiteY239" fmla="*/ 213578 h 1104362"/>
                <a:gd name="connsiteX240" fmla="*/ 726217 w 1833708"/>
                <a:gd name="connsiteY240" fmla="*/ 241656 h 1104362"/>
                <a:gd name="connsiteX241" fmla="*/ 729246 w 1833708"/>
                <a:gd name="connsiteY241" fmla="*/ 270959 h 1104362"/>
                <a:gd name="connsiteX242" fmla="*/ 732275 w 1833708"/>
                <a:gd name="connsiteY242" fmla="*/ 301372 h 1104362"/>
                <a:gd name="connsiteX243" fmla="*/ 735304 w 1833708"/>
                <a:gd name="connsiteY243" fmla="*/ 332774 h 1104362"/>
                <a:gd name="connsiteX244" fmla="*/ 738324 w 1833708"/>
                <a:gd name="connsiteY244" fmla="*/ 365043 h 1104362"/>
                <a:gd name="connsiteX245" fmla="*/ 741353 w 1833708"/>
                <a:gd name="connsiteY245" fmla="*/ 398050 h 1104362"/>
                <a:gd name="connsiteX246" fmla="*/ 744372 w 1833708"/>
                <a:gd name="connsiteY246" fmla="*/ 431665 h 1104362"/>
                <a:gd name="connsiteX247" fmla="*/ 747401 w 1833708"/>
                <a:gd name="connsiteY247" fmla="*/ 465756 h 1104362"/>
                <a:gd name="connsiteX248" fmla="*/ 750430 w 1833708"/>
                <a:gd name="connsiteY248" fmla="*/ 500188 h 1104362"/>
                <a:gd name="connsiteX249" fmla="*/ 753459 w 1833708"/>
                <a:gd name="connsiteY249" fmla="*/ 534826 h 1104362"/>
                <a:gd name="connsiteX250" fmla="*/ 756478 w 1833708"/>
                <a:gd name="connsiteY250" fmla="*/ 569531 h 1104362"/>
                <a:gd name="connsiteX251" fmla="*/ 759507 w 1833708"/>
                <a:gd name="connsiteY251" fmla="*/ 604169 h 1104362"/>
                <a:gd name="connsiteX252" fmla="*/ 762536 w 1833708"/>
                <a:gd name="connsiteY252" fmla="*/ 638601 h 1104362"/>
                <a:gd name="connsiteX253" fmla="*/ 765556 w 1833708"/>
                <a:gd name="connsiteY253" fmla="*/ 672692 h 1104362"/>
                <a:gd name="connsiteX254" fmla="*/ 768585 w 1833708"/>
                <a:gd name="connsiteY254" fmla="*/ 706312 h 1104362"/>
                <a:gd name="connsiteX255" fmla="*/ 771614 w 1833708"/>
                <a:gd name="connsiteY255" fmla="*/ 739316 h 1104362"/>
                <a:gd name="connsiteX256" fmla="*/ 774633 w 1833708"/>
                <a:gd name="connsiteY256" fmla="*/ 771587 h 1104362"/>
                <a:gd name="connsiteX257" fmla="*/ 777662 w 1833708"/>
                <a:gd name="connsiteY257" fmla="*/ 802981 h 1104362"/>
                <a:gd name="connsiteX258" fmla="*/ 780691 w 1833708"/>
                <a:gd name="connsiteY258" fmla="*/ 833366 h 1104362"/>
                <a:gd name="connsiteX259" fmla="*/ 783710 w 1833708"/>
                <a:gd name="connsiteY259" fmla="*/ 862675 h 1104362"/>
                <a:gd name="connsiteX260" fmla="*/ 786739 w 1833708"/>
                <a:gd name="connsiteY260" fmla="*/ 890754 h 1104362"/>
                <a:gd name="connsiteX261" fmla="*/ 789768 w 1833708"/>
                <a:gd name="connsiteY261" fmla="*/ 917491 h 1104362"/>
                <a:gd name="connsiteX262" fmla="*/ 792788 w 1833708"/>
                <a:gd name="connsiteY262" fmla="*/ 942799 h 1104362"/>
                <a:gd name="connsiteX263" fmla="*/ 795817 w 1833708"/>
                <a:gd name="connsiteY263" fmla="*/ 966554 h 1104362"/>
                <a:gd name="connsiteX264" fmla="*/ 798846 w 1833708"/>
                <a:gd name="connsiteY264" fmla="*/ 988681 h 1104362"/>
                <a:gd name="connsiteX265" fmla="*/ 801865 w 1833708"/>
                <a:gd name="connsiteY265" fmla="*/ 1009083 h 1104362"/>
                <a:gd name="connsiteX266" fmla="*/ 804894 w 1833708"/>
                <a:gd name="connsiteY266" fmla="*/ 1027676 h 1104362"/>
                <a:gd name="connsiteX267" fmla="*/ 807923 w 1833708"/>
                <a:gd name="connsiteY267" fmla="*/ 1044402 h 1104362"/>
                <a:gd name="connsiteX268" fmla="*/ 810942 w 1833708"/>
                <a:gd name="connsiteY268" fmla="*/ 1059175 h 1104362"/>
                <a:gd name="connsiteX269" fmla="*/ 813971 w 1833708"/>
                <a:gd name="connsiteY269" fmla="*/ 1071958 h 1104362"/>
                <a:gd name="connsiteX270" fmla="*/ 817000 w 1833708"/>
                <a:gd name="connsiteY270" fmla="*/ 1082683 h 1104362"/>
                <a:gd name="connsiteX271" fmla="*/ 820029 w 1833708"/>
                <a:gd name="connsiteY271" fmla="*/ 1091313 h 1104362"/>
                <a:gd name="connsiteX272" fmla="*/ 823049 w 1833708"/>
                <a:gd name="connsiteY272" fmla="*/ 1097818 h 1104362"/>
                <a:gd name="connsiteX273" fmla="*/ 826078 w 1833708"/>
                <a:gd name="connsiteY273" fmla="*/ 1102171 h 1104362"/>
                <a:gd name="connsiteX274" fmla="*/ 829107 w 1833708"/>
                <a:gd name="connsiteY274" fmla="*/ 1104352 h 1104362"/>
                <a:gd name="connsiteX275" fmla="*/ 832126 w 1833708"/>
                <a:gd name="connsiteY275" fmla="*/ 1104362 h 1104362"/>
                <a:gd name="connsiteX276" fmla="*/ 835155 w 1833708"/>
                <a:gd name="connsiteY276" fmla="*/ 1102181 h 1104362"/>
                <a:gd name="connsiteX277" fmla="*/ 838184 w 1833708"/>
                <a:gd name="connsiteY277" fmla="*/ 1097837 h 1104362"/>
                <a:gd name="connsiteX278" fmla="*/ 841203 w 1833708"/>
                <a:gd name="connsiteY278" fmla="*/ 1091332 h 1104362"/>
                <a:gd name="connsiteX279" fmla="*/ 844232 w 1833708"/>
                <a:gd name="connsiteY279" fmla="*/ 1082702 h 1104362"/>
                <a:gd name="connsiteX280" fmla="*/ 847261 w 1833708"/>
                <a:gd name="connsiteY280" fmla="*/ 1071977 h 1104362"/>
                <a:gd name="connsiteX281" fmla="*/ 850281 w 1833708"/>
                <a:gd name="connsiteY281" fmla="*/ 1059204 h 1104362"/>
                <a:gd name="connsiteX282" fmla="*/ 853310 w 1833708"/>
                <a:gd name="connsiteY282" fmla="*/ 1044431 h 1104362"/>
                <a:gd name="connsiteX283" fmla="*/ 856338 w 1833708"/>
                <a:gd name="connsiteY283" fmla="*/ 1027714 h 1104362"/>
                <a:gd name="connsiteX284" fmla="*/ 859367 w 1833708"/>
                <a:gd name="connsiteY284" fmla="*/ 1009121 h 1104362"/>
                <a:gd name="connsiteX285" fmla="*/ 862387 w 1833708"/>
                <a:gd name="connsiteY285" fmla="*/ 988719 h 1104362"/>
                <a:gd name="connsiteX286" fmla="*/ 865416 w 1833708"/>
                <a:gd name="connsiteY286" fmla="*/ 966602 h 1104362"/>
                <a:gd name="connsiteX287" fmla="*/ 868435 w 1833708"/>
                <a:gd name="connsiteY287" fmla="*/ 942846 h 1104362"/>
                <a:gd name="connsiteX288" fmla="*/ 871464 w 1833708"/>
                <a:gd name="connsiteY288" fmla="*/ 917548 h 1104362"/>
                <a:gd name="connsiteX289" fmla="*/ 874493 w 1833708"/>
                <a:gd name="connsiteY289" fmla="*/ 890802 h 1104362"/>
                <a:gd name="connsiteX290" fmla="*/ 877522 w 1833708"/>
                <a:gd name="connsiteY290" fmla="*/ 862732 h 1104362"/>
                <a:gd name="connsiteX291" fmla="*/ 880541 w 1833708"/>
                <a:gd name="connsiteY291" fmla="*/ 833433 h 1104362"/>
                <a:gd name="connsiteX292" fmla="*/ 883570 w 1833708"/>
                <a:gd name="connsiteY292" fmla="*/ 803019 h 1104362"/>
                <a:gd name="connsiteX293" fmla="*/ 886599 w 1833708"/>
                <a:gd name="connsiteY293" fmla="*/ 771616 h 1104362"/>
                <a:gd name="connsiteX294" fmla="*/ 889619 w 1833708"/>
                <a:gd name="connsiteY294" fmla="*/ 739345 h 1104362"/>
                <a:gd name="connsiteX295" fmla="*/ 892648 w 1833708"/>
                <a:gd name="connsiteY295" fmla="*/ 706341 h 1104362"/>
                <a:gd name="connsiteX296" fmla="*/ 895677 w 1833708"/>
                <a:gd name="connsiteY296" fmla="*/ 672726 h 1104362"/>
                <a:gd name="connsiteX297" fmla="*/ 898696 w 1833708"/>
                <a:gd name="connsiteY297" fmla="*/ 638635 h 1104362"/>
                <a:gd name="connsiteX298" fmla="*/ 901725 w 1833708"/>
                <a:gd name="connsiteY298" fmla="*/ 604203 h 1104362"/>
                <a:gd name="connsiteX299" fmla="*/ 904754 w 1833708"/>
                <a:gd name="connsiteY299" fmla="*/ 569566 h 1104362"/>
                <a:gd name="connsiteX300" fmla="*/ 907773 w 1833708"/>
                <a:gd name="connsiteY300" fmla="*/ 534860 h 1104362"/>
                <a:gd name="connsiteX301" fmla="*/ 910802 w 1833708"/>
                <a:gd name="connsiteY301" fmla="*/ 500223 h 1104362"/>
                <a:gd name="connsiteX302" fmla="*/ 913831 w 1833708"/>
                <a:gd name="connsiteY302" fmla="*/ 465791 h 1104362"/>
                <a:gd name="connsiteX303" fmla="*/ 916851 w 1833708"/>
                <a:gd name="connsiteY303" fmla="*/ 431699 h 1104362"/>
                <a:gd name="connsiteX304" fmla="*/ 919880 w 1833708"/>
                <a:gd name="connsiteY304" fmla="*/ 398083 h 1104362"/>
                <a:gd name="connsiteX305" fmla="*/ 922909 w 1833708"/>
                <a:gd name="connsiteY305" fmla="*/ 365075 h 1104362"/>
                <a:gd name="connsiteX306" fmla="*/ 925938 w 1833708"/>
                <a:gd name="connsiteY306" fmla="*/ 332806 h 1104362"/>
                <a:gd name="connsiteX307" fmla="*/ 928957 w 1833708"/>
                <a:gd name="connsiteY307" fmla="*/ 301402 h 1104362"/>
                <a:gd name="connsiteX308" fmla="*/ 931986 w 1833708"/>
                <a:gd name="connsiteY308" fmla="*/ 270988 h 1104362"/>
                <a:gd name="connsiteX309" fmla="*/ 935015 w 1833708"/>
                <a:gd name="connsiteY309" fmla="*/ 241685 h 1104362"/>
                <a:gd name="connsiteX310" fmla="*/ 938034 w 1833708"/>
                <a:gd name="connsiteY310" fmla="*/ 213606 h 1104362"/>
                <a:gd name="connsiteX311" fmla="*/ 941063 w 1833708"/>
                <a:gd name="connsiteY311" fmla="*/ 186862 h 1104362"/>
                <a:gd name="connsiteX312" fmla="*/ 944092 w 1833708"/>
                <a:gd name="connsiteY312" fmla="*/ 161562 h 1104362"/>
                <a:gd name="connsiteX313" fmla="*/ 947112 w 1833708"/>
                <a:gd name="connsiteY313" fmla="*/ 137803 h 1104362"/>
                <a:gd name="connsiteX314" fmla="*/ 950141 w 1833708"/>
                <a:gd name="connsiteY314" fmla="*/ 115679 h 1104362"/>
                <a:gd name="connsiteX315" fmla="*/ 953170 w 1833708"/>
                <a:gd name="connsiteY315" fmla="*/ 95278 h 1104362"/>
                <a:gd name="connsiteX316" fmla="*/ 956189 w 1833708"/>
                <a:gd name="connsiteY316" fmla="*/ 76679 h 1104362"/>
                <a:gd name="connsiteX317" fmla="*/ 959218 w 1833708"/>
                <a:gd name="connsiteY317" fmla="*/ 59958 h 1104362"/>
                <a:gd name="connsiteX318" fmla="*/ 962247 w 1833708"/>
                <a:gd name="connsiteY318" fmla="*/ 45179 h 1104362"/>
                <a:gd name="connsiteX319" fmla="*/ 965266 w 1833708"/>
                <a:gd name="connsiteY319" fmla="*/ 32401 h 1104362"/>
                <a:gd name="connsiteX320" fmla="*/ 968295 w 1833708"/>
                <a:gd name="connsiteY320" fmla="*/ 21674 h 1104362"/>
                <a:gd name="connsiteX321" fmla="*/ 971324 w 1833708"/>
                <a:gd name="connsiteY321" fmla="*/ 13041 h 1104362"/>
                <a:gd name="connsiteX322" fmla="*/ 974344 w 1833708"/>
                <a:gd name="connsiteY322" fmla="*/ 6535 h 1104362"/>
                <a:gd name="connsiteX323" fmla="*/ 977373 w 1833708"/>
                <a:gd name="connsiteY323" fmla="*/ 2184 h 1104362"/>
                <a:gd name="connsiteX324" fmla="*/ 980402 w 1833708"/>
                <a:gd name="connsiteY324" fmla="*/ 2 h 1104362"/>
                <a:gd name="connsiteX325" fmla="*/ 983421 w 1833708"/>
                <a:gd name="connsiteY325" fmla="*/ 0 h 1104362"/>
                <a:gd name="connsiteX326" fmla="*/ 986450 w 1833708"/>
                <a:gd name="connsiteY326" fmla="*/ 2177 h 1104362"/>
                <a:gd name="connsiteX327" fmla="*/ 989479 w 1833708"/>
                <a:gd name="connsiteY327" fmla="*/ 6525 h 1104362"/>
                <a:gd name="connsiteX328" fmla="*/ 992508 w 1833708"/>
                <a:gd name="connsiteY328" fmla="*/ 13025 h 1104362"/>
                <a:gd name="connsiteX329" fmla="*/ 995527 w 1833708"/>
                <a:gd name="connsiteY329" fmla="*/ 21654 h 1104362"/>
                <a:gd name="connsiteX330" fmla="*/ 998556 w 1833708"/>
                <a:gd name="connsiteY330" fmla="*/ 32377 h 1104362"/>
                <a:gd name="connsiteX331" fmla="*/ 1001585 w 1833708"/>
                <a:gd name="connsiteY331" fmla="*/ 45151 h 1104362"/>
                <a:gd name="connsiteX332" fmla="*/ 1004605 w 1833708"/>
                <a:gd name="connsiteY332" fmla="*/ 59927 h 1104362"/>
                <a:gd name="connsiteX333" fmla="*/ 1007634 w 1833708"/>
                <a:gd name="connsiteY333" fmla="*/ 76644 h 1104362"/>
                <a:gd name="connsiteX334" fmla="*/ 1010662 w 1833708"/>
                <a:gd name="connsiteY334" fmla="*/ 95239 h 1104362"/>
                <a:gd name="connsiteX335" fmla="*/ 1013682 w 1833708"/>
                <a:gd name="connsiteY335" fmla="*/ 115636 h 1104362"/>
                <a:gd name="connsiteX336" fmla="*/ 1016711 w 1833708"/>
                <a:gd name="connsiteY336" fmla="*/ 137756 h 1104362"/>
                <a:gd name="connsiteX337" fmla="*/ 1019740 w 1833708"/>
                <a:gd name="connsiteY337" fmla="*/ 161513 h 1104362"/>
                <a:gd name="connsiteX338" fmla="*/ 1022759 w 1833708"/>
                <a:gd name="connsiteY338" fmla="*/ 186811 h 1104362"/>
                <a:gd name="connsiteX339" fmla="*/ 1025788 w 1833708"/>
                <a:gd name="connsiteY339" fmla="*/ 213551 h 1104362"/>
                <a:gd name="connsiteX340" fmla="*/ 1028817 w 1833708"/>
                <a:gd name="connsiteY340" fmla="*/ 241627 h 1104362"/>
                <a:gd name="connsiteX341" fmla="*/ 1031837 w 1833708"/>
                <a:gd name="connsiteY341" fmla="*/ 270929 h 1104362"/>
                <a:gd name="connsiteX342" fmla="*/ 1034865 w 1833708"/>
                <a:gd name="connsiteY342" fmla="*/ 301341 h 1104362"/>
                <a:gd name="connsiteX343" fmla="*/ 1037895 w 1833708"/>
                <a:gd name="connsiteY343" fmla="*/ 332743 h 1104362"/>
                <a:gd name="connsiteX344" fmla="*/ 1040914 w 1833708"/>
                <a:gd name="connsiteY344" fmla="*/ 365010 h 1104362"/>
                <a:gd name="connsiteX345" fmla="*/ 1043943 w 1833708"/>
                <a:gd name="connsiteY345" fmla="*/ 398016 h 1104362"/>
                <a:gd name="connsiteX346" fmla="*/ 1046972 w 1833708"/>
                <a:gd name="connsiteY346" fmla="*/ 431631 h 1104362"/>
                <a:gd name="connsiteX347" fmla="*/ 1049991 w 1833708"/>
                <a:gd name="connsiteY347" fmla="*/ 465722 h 1104362"/>
                <a:gd name="connsiteX348" fmla="*/ 1053020 w 1833708"/>
                <a:gd name="connsiteY348" fmla="*/ 500154 h 1104362"/>
                <a:gd name="connsiteX349" fmla="*/ 1056049 w 1833708"/>
                <a:gd name="connsiteY349" fmla="*/ 534791 h 1104362"/>
                <a:gd name="connsiteX350" fmla="*/ 1059078 w 1833708"/>
                <a:gd name="connsiteY350" fmla="*/ 569497 h 1104362"/>
                <a:gd name="connsiteX351" fmla="*/ 1062098 w 1833708"/>
                <a:gd name="connsiteY351" fmla="*/ 604134 h 1104362"/>
                <a:gd name="connsiteX352" fmla="*/ 1065126 w 1833708"/>
                <a:gd name="connsiteY352" fmla="*/ 638567 h 1104362"/>
                <a:gd name="connsiteX353" fmla="*/ 1068155 w 1833708"/>
                <a:gd name="connsiteY353" fmla="*/ 672658 h 1104362"/>
                <a:gd name="connsiteX354" fmla="*/ 1071175 w 1833708"/>
                <a:gd name="connsiteY354" fmla="*/ 706274 h 1104362"/>
                <a:gd name="connsiteX355" fmla="*/ 1074204 w 1833708"/>
                <a:gd name="connsiteY355" fmla="*/ 739278 h 1104362"/>
                <a:gd name="connsiteX356" fmla="*/ 1077233 w 1833708"/>
                <a:gd name="connsiteY356" fmla="*/ 771549 h 1104362"/>
                <a:gd name="connsiteX357" fmla="*/ 1080252 w 1833708"/>
                <a:gd name="connsiteY357" fmla="*/ 802953 h 1104362"/>
                <a:gd name="connsiteX358" fmla="*/ 1083281 w 1833708"/>
                <a:gd name="connsiteY358" fmla="*/ 833366 h 1104362"/>
                <a:gd name="connsiteX359" fmla="*/ 1086310 w 1833708"/>
                <a:gd name="connsiteY359" fmla="*/ 862675 h 1104362"/>
                <a:gd name="connsiteX360" fmla="*/ 1089329 w 1833708"/>
                <a:gd name="connsiteY360" fmla="*/ 890754 h 1104362"/>
                <a:gd name="connsiteX361" fmla="*/ 1092359 w 1833708"/>
                <a:gd name="connsiteY361" fmla="*/ 917491 h 1104362"/>
                <a:gd name="connsiteX362" fmla="*/ 1095387 w 1833708"/>
                <a:gd name="connsiteY362" fmla="*/ 942799 h 1104362"/>
                <a:gd name="connsiteX363" fmla="*/ 1098407 w 1833708"/>
                <a:gd name="connsiteY363" fmla="*/ 966554 h 1104362"/>
                <a:gd name="connsiteX364" fmla="*/ 1101436 w 1833708"/>
                <a:gd name="connsiteY364" fmla="*/ 988681 h 1104362"/>
                <a:gd name="connsiteX365" fmla="*/ 1104465 w 1833708"/>
                <a:gd name="connsiteY365" fmla="*/ 1009083 h 1104362"/>
                <a:gd name="connsiteX366" fmla="*/ 1107484 w 1833708"/>
                <a:gd name="connsiteY366" fmla="*/ 1027676 h 1104362"/>
                <a:gd name="connsiteX367" fmla="*/ 1110513 w 1833708"/>
                <a:gd name="connsiteY367" fmla="*/ 1044402 h 1104362"/>
                <a:gd name="connsiteX368" fmla="*/ 1113542 w 1833708"/>
                <a:gd name="connsiteY368" fmla="*/ 1059175 h 1104362"/>
                <a:gd name="connsiteX369" fmla="*/ 1116562 w 1833708"/>
                <a:gd name="connsiteY369" fmla="*/ 1071958 h 1104362"/>
                <a:gd name="connsiteX370" fmla="*/ 1119590 w 1833708"/>
                <a:gd name="connsiteY370" fmla="*/ 1082683 h 1104362"/>
                <a:gd name="connsiteX371" fmla="*/ 1122619 w 1833708"/>
                <a:gd name="connsiteY371" fmla="*/ 1091313 h 1104362"/>
                <a:gd name="connsiteX372" fmla="*/ 1125639 w 1833708"/>
                <a:gd name="connsiteY372" fmla="*/ 1097818 h 1104362"/>
                <a:gd name="connsiteX373" fmla="*/ 1128668 w 1833708"/>
                <a:gd name="connsiteY373" fmla="*/ 1102171 h 1104362"/>
                <a:gd name="connsiteX374" fmla="*/ 1131697 w 1833708"/>
                <a:gd name="connsiteY374" fmla="*/ 1104352 h 1104362"/>
                <a:gd name="connsiteX375" fmla="*/ 1134726 w 1833708"/>
                <a:gd name="connsiteY375" fmla="*/ 1104362 h 1104362"/>
                <a:gd name="connsiteX376" fmla="*/ 1137745 w 1833708"/>
                <a:gd name="connsiteY376" fmla="*/ 1102181 h 1104362"/>
                <a:gd name="connsiteX377" fmla="*/ 1140774 w 1833708"/>
                <a:gd name="connsiteY377" fmla="*/ 1097837 h 1104362"/>
                <a:gd name="connsiteX378" fmla="*/ 1143803 w 1833708"/>
                <a:gd name="connsiteY378" fmla="*/ 1091332 h 1104362"/>
                <a:gd name="connsiteX379" fmla="*/ 1146822 w 1833708"/>
                <a:gd name="connsiteY379" fmla="*/ 1082702 h 1104362"/>
                <a:gd name="connsiteX380" fmla="*/ 1149851 w 1833708"/>
                <a:gd name="connsiteY380" fmla="*/ 1071977 h 1104362"/>
                <a:gd name="connsiteX381" fmla="*/ 1152880 w 1833708"/>
                <a:gd name="connsiteY381" fmla="*/ 1059204 h 1104362"/>
                <a:gd name="connsiteX382" fmla="*/ 1155900 w 1833708"/>
                <a:gd name="connsiteY382" fmla="*/ 1044431 h 1104362"/>
                <a:gd name="connsiteX383" fmla="*/ 1158929 w 1833708"/>
                <a:gd name="connsiteY383" fmla="*/ 1027714 h 1104362"/>
                <a:gd name="connsiteX384" fmla="*/ 1161958 w 1833708"/>
                <a:gd name="connsiteY384" fmla="*/ 1009121 h 1104362"/>
                <a:gd name="connsiteX385" fmla="*/ 1164977 w 1833708"/>
                <a:gd name="connsiteY385" fmla="*/ 988719 h 1104362"/>
                <a:gd name="connsiteX386" fmla="*/ 1168006 w 1833708"/>
                <a:gd name="connsiteY386" fmla="*/ 966602 h 1104362"/>
                <a:gd name="connsiteX387" fmla="*/ 1171035 w 1833708"/>
                <a:gd name="connsiteY387" fmla="*/ 942846 h 1104362"/>
                <a:gd name="connsiteX388" fmla="*/ 1174054 w 1833708"/>
                <a:gd name="connsiteY388" fmla="*/ 917548 h 1104362"/>
                <a:gd name="connsiteX389" fmla="*/ 1177083 w 1833708"/>
                <a:gd name="connsiteY389" fmla="*/ 890802 h 1104362"/>
                <a:gd name="connsiteX390" fmla="*/ 1180112 w 1833708"/>
                <a:gd name="connsiteY390" fmla="*/ 862732 h 1104362"/>
                <a:gd name="connsiteX391" fmla="*/ 1183132 w 1833708"/>
                <a:gd name="connsiteY391" fmla="*/ 833433 h 1104362"/>
                <a:gd name="connsiteX392" fmla="*/ 1186161 w 1833708"/>
                <a:gd name="connsiteY392" fmla="*/ 803019 h 1104362"/>
                <a:gd name="connsiteX393" fmla="*/ 1189190 w 1833708"/>
                <a:gd name="connsiteY393" fmla="*/ 771616 h 1104362"/>
                <a:gd name="connsiteX394" fmla="*/ 1192209 w 1833708"/>
                <a:gd name="connsiteY394" fmla="*/ 739345 h 1104362"/>
                <a:gd name="connsiteX395" fmla="*/ 1195238 w 1833708"/>
                <a:gd name="connsiteY395" fmla="*/ 706341 h 1104362"/>
                <a:gd name="connsiteX396" fmla="*/ 1198267 w 1833708"/>
                <a:gd name="connsiteY396" fmla="*/ 672726 h 1104362"/>
                <a:gd name="connsiteX397" fmla="*/ 1201296 w 1833708"/>
                <a:gd name="connsiteY397" fmla="*/ 638635 h 1104362"/>
                <a:gd name="connsiteX398" fmla="*/ 1204315 w 1833708"/>
                <a:gd name="connsiteY398" fmla="*/ 604203 h 1104362"/>
                <a:gd name="connsiteX399" fmla="*/ 1207344 w 1833708"/>
                <a:gd name="connsiteY399" fmla="*/ 569566 h 1104362"/>
                <a:gd name="connsiteX400" fmla="*/ 1210373 w 1833708"/>
                <a:gd name="connsiteY400" fmla="*/ 534860 h 1104362"/>
                <a:gd name="connsiteX401" fmla="*/ 1213393 w 1833708"/>
                <a:gd name="connsiteY401" fmla="*/ 500223 h 1104362"/>
                <a:gd name="connsiteX402" fmla="*/ 1216422 w 1833708"/>
                <a:gd name="connsiteY402" fmla="*/ 465791 h 1104362"/>
                <a:gd name="connsiteX403" fmla="*/ 1219450 w 1833708"/>
                <a:gd name="connsiteY403" fmla="*/ 431699 h 1104362"/>
                <a:gd name="connsiteX404" fmla="*/ 1222470 w 1833708"/>
                <a:gd name="connsiteY404" fmla="*/ 398083 h 1104362"/>
                <a:gd name="connsiteX405" fmla="*/ 1225499 w 1833708"/>
                <a:gd name="connsiteY405" fmla="*/ 365075 h 1104362"/>
                <a:gd name="connsiteX406" fmla="*/ 1228528 w 1833708"/>
                <a:gd name="connsiteY406" fmla="*/ 332806 h 1104362"/>
                <a:gd name="connsiteX407" fmla="*/ 1231547 w 1833708"/>
                <a:gd name="connsiteY407" fmla="*/ 301402 h 1104362"/>
                <a:gd name="connsiteX408" fmla="*/ 1234576 w 1833708"/>
                <a:gd name="connsiteY408" fmla="*/ 270988 h 1104362"/>
                <a:gd name="connsiteX409" fmla="*/ 1237605 w 1833708"/>
                <a:gd name="connsiteY409" fmla="*/ 241685 h 1104362"/>
                <a:gd name="connsiteX410" fmla="*/ 1240625 w 1833708"/>
                <a:gd name="connsiteY410" fmla="*/ 213606 h 1104362"/>
                <a:gd name="connsiteX411" fmla="*/ 1243654 w 1833708"/>
                <a:gd name="connsiteY411" fmla="*/ 186862 h 1104362"/>
                <a:gd name="connsiteX412" fmla="*/ 1246683 w 1833708"/>
                <a:gd name="connsiteY412" fmla="*/ 161562 h 1104362"/>
                <a:gd name="connsiteX413" fmla="*/ 1249702 w 1833708"/>
                <a:gd name="connsiteY413" fmla="*/ 137803 h 1104362"/>
                <a:gd name="connsiteX414" fmla="*/ 1252731 w 1833708"/>
                <a:gd name="connsiteY414" fmla="*/ 115679 h 1104362"/>
                <a:gd name="connsiteX415" fmla="*/ 1255760 w 1833708"/>
                <a:gd name="connsiteY415" fmla="*/ 95278 h 1104362"/>
                <a:gd name="connsiteX416" fmla="*/ 1258779 w 1833708"/>
                <a:gd name="connsiteY416" fmla="*/ 76679 h 1104362"/>
                <a:gd name="connsiteX417" fmla="*/ 1261808 w 1833708"/>
                <a:gd name="connsiteY417" fmla="*/ 59958 h 1104362"/>
                <a:gd name="connsiteX418" fmla="*/ 1264837 w 1833708"/>
                <a:gd name="connsiteY418" fmla="*/ 45179 h 1104362"/>
                <a:gd name="connsiteX419" fmla="*/ 1267866 w 1833708"/>
                <a:gd name="connsiteY419" fmla="*/ 32401 h 1104362"/>
                <a:gd name="connsiteX420" fmla="*/ 1270886 w 1833708"/>
                <a:gd name="connsiteY420" fmla="*/ 21674 h 1104362"/>
                <a:gd name="connsiteX421" fmla="*/ 1273914 w 1833708"/>
                <a:gd name="connsiteY421" fmla="*/ 13041 h 1104362"/>
                <a:gd name="connsiteX422" fmla="*/ 1276943 w 1833708"/>
                <a:gd name="connsiteY422" fmla="*/ 6535 h 1104362"/>
                <a:gd name="connsiteX423" fmla="*/ 1279963 w 1833708"/>
                <a:gd name="connsiteY423" fmla="*/ 2184 h 1104362"/>
                <a:gd name="connsiteX424" fmla="*/ 1282992 w 1833708"/>
                <a:gd name="connsiteY424" fmla="*/ 2 h 1104362"/>
                <a:gd name="connsiteX425" fmla="*/ 1286021 w 1833708"/>
                <a:gd name="connsiteY425" fmla="*/ 0 h 1104362"/>
                <a:gd name="connsiteX426" fmla="*/ 1289040 w 1833708"/>
                <a:gd name="connsiteY426" fmla="*/ 2177 h 1104362"/>
                <a:gd name="connsiteX427" fmla="*/ 1292069 w 1833708"/>
                <a:gd name="connsiteY427" fmla="*/ 6525 h 1104362"/>
                <a:gd name="connsiteX428" fmla="*/ 1295098 w 1833708"/>
                <a:gd name="connsiteY428" fmla="*/ 13025 h 1104362"/>
                <a:gd name="connsiteX429" fmla="*/ 1298117 w 1833708"/>
                <a:gd name="connsiteY429" fmla="*/ 21654 h 1104362"/>
                <a:gd name="connsiteX430" fmla="*/ 1301147 w 1833708"/>
                <a:gd name="connsiteY430" fmla="*/ 32377 h 1104362"/>
                <a:gd name="connsiteX431" fmla="*/ 1304175 w 1833708"/>
                <a:gd name="connsiteY431" fmla="*/ 45151 h 1104362"/>
                <a:gd name="connsiteX432" fmla="*/ 1307195 w 1833708"/>
                <a:gd name="connsiteY432" fmla="*/ 59927 h 1104362"/>
                <a:gd name="connsiteX433" fmla="*/ 1310224 w 1833708"/>
                <a:gd name="connsiteY433" fmla="*/ 76644 h 1104362"/>
                <a:gd name="connsiteX434" fmla="*/ 1313253 w 1833708"/>
                <a:gd name="connsiteY434" fmla="*/ 95239 h 1104362"/>
                <a:gd name="connsiteX435" fmla="*/ 1316282 w 1833708"/>
                <a:gd name="connsiteY435" fmla="*/ 115636 h 1104362"/>
                <a:gd name="connsiteX436" fmla="*/ 1319301 w 1833708"/>
                <a:gd name="connsiteY436" fmla="*/ 137756 h 1104362"/>
                <a:gd name="connsiteX437" fmla="*/ 1322330 w 1833708"/>
                <a:gd name="connsiteY437" fmla="*/ 161513 h 1104362"/>
                <a:gd name="connsiteX438" fmla="*/ 1325350 w 1833708"/>
                <a:gd name="connsiteY438" fmla="*/ 186811 h 1104362"/>
                <a:gd name="connsiteX439" fmla="*/ 1328378 w 1833708"/>
                <a:gd name="connsiteY439" fmla="*/ 213551 h 1104362"/>
                <a:gd name="connsiteX440" fmla="*/ 1331407 w 1833708"/>
                <a:gd name="connsiteY440" fmla="*/ 241627 h 1104362"/>
                <a:gd name="connsiteX441" fmla="*/ 1334436 w 1833708"/>
                <a:gd name="connsiteY441" fmla="*/ 270929 h 1104362"/>
                <a:gd name="connsiteX442" fmla="*/ 1337456 w 1833708"/>
                <a:gd name="connsiteY442" fmla="*/ 301341 h 1104362"/>
                <a:gd name="connsiteX443" fmla="*/ 1340485 w 1833708"/>
                <a:gd name="connsiteY443" fmla="*/ 332743 h 1104362"/>
                <a:gd name="connsiteX444" fmla="*/ 1343514 w 1833708"/>
                <a:gd name="connsiteY444" fmla="*/ 365010 h 1104362"/>
                <a:gd name="connsiteX445" fmla="*/ 1346533 w 1833708"/>
                <a:gd name="connsiteY445" fmla="*/ 398016 h 1104362"/>
                <a:gd name="connsiteX446" fmla="*/ 1349562 w 1833708"/>
                <a:gd name="connsiteY446" fmla="*/ 431631 h 1104362"/>
                <a:gd name="connsiteX447" fmla="*/ 1352591 w 1833708"/>
                <a:gd name="connsiteY447" fmla="*/ 465722 h 1104362"/>
                <a:gd name="connsiteX448" fmla="*/ 1355610 w 1833708"/>
                <a:gd name="connsiteY448" fmla="*/ 500154 h 1104362"/>
                <a:gd name="connsiteX449" fmla="*/ 1358639 w 1833708"/>
                <a:gd name="connsiteY449" fmla="*/ 534791 h 1104362"/>
                <a:gd name="connsiteX450" fmla="*/ 1361668 w 1833708"/>
                <a:gd name="connsiteY450" fmla="*/ 569497 h 1104362"/>
                <a:gd name="connsiteX451" fmla="*/ 1364688 w 1833708"/>
                <a:gd name="connsiteY451" fmla="*/ 604134 h 1104362"/>
                <a:gd name="connsiteX452" fmla="*/ 1367717 w 1833708"/>
                <a:gd name="connsiteY452" fmla="*/ 638567 h 1104362"/>
                <a:gd name="connsiteX453" fmla="*/ 1370746 w 1833708"/>
                <a:gd name="connsiteY453" fmla="*/ 672658 h 1104362"/>
                <a:gd name="connsiteX454" fmla="*/ 1373775 w 1833708"/>
                <a:gd name="connsiteY454" fmla="*/ 706274 h 1104362"/>
                <a:gd name="connsiteX455" fmla="*/ 1376794 w 1833708"/>
                <a:gd name="connsiteY455" fmla="*/ 739278 h 1104362"/>
                <a:gd name="connsiteX456" fmla="*/ 1379823 w 1833708"/>
                <a:gd name="connsiteY456" fmla="*/ 771549 h 1104362"/>
                <a:gd name="connsiteX457" fmla="*/ 1382852 w 1833708"/>
                <a:gd name="connsiteY457" fmla="*/ 802953 h 1104362"/>
                <a:gd name="connsiteX458" fmla="*/ 1385871 w 1833708"/>
                <a:gd name="connsiteY458" fmla="*/ 833366 h 1104362"/>
                <a:gd name="connsiteX459" fmla="*/ 1388900 w 1833708"/>
                <a:gd name="connsiteY459" fmla="*/ 862675 h 1104362"/>
                <a:gd name="connsiteX460" fmla="*/ 1391929 w 1833708"/>
                <a:gd name="connsiteY460" fmla="*/ 890754 h 1104362"/>
                <a:gd name="connsiteX461" fmla="*/ 1394949 w 1833708"/>
                <a:gd name="connsiteY461" fmla="*/ 917491 h 1104362"/>
                <a:gd name="connsiteX462" fmla="*/ 1397978 w 1833708"/>
                <a:gd name="connsiteY462" fmla="*/ 942799 h 1104362"/>
                <a:gd name="connsiteX463" fmla="*/ 1401007 w 1833708"/>
                <a:gd name="connsiteY463" fmla="*/ 966554 h 1104362"/>
                <a:gd name="connsiteX464" fmla="*/ 1404026 w 1833708"/>
                <a:gd name="connsiteY464" fmla="*/ 988681 h 1104362"/>
                <a:gd name="connsiteX465" fmla="*/ 1407055 w 1833708"/>
                <a:gd name="connsiteY465" fmla="*/ 1009083 h 1104362"/>
                <a:gd name="connsiteX466" fmla="*/ 1410084 w 1833708"/>
                <a:gd name="connsiteY466" fmla="*/ 1027676 h 1104362"/>
                <a:gd name="connsiteX467" fmla="*/ 1413103 w 1833708"/>
                <a:gd name="connsiteY467" fmla="*/ 1044402 h 1104362"/>
                <a:gd name="connsiteX468" fmla="*/ 1416132 w 1833708"/>
                <a:gd name="connsiteY468" fmla="*/ 1059175 h 1104362"/>
                <a:gd name="connsiteX469" fmla="*/ 1419161 w 1833708"/>
                <a:gd name="connsiteY469" fmla="*/ 1071958 h 1104362"/>
                <a:gd name="connsiteX470" fmla="*/ 1422181 w 1833708"/>
                <a:gd name="connsiteY470" fmla="*/ 1082683 h 1104362"/>
                <a:gd name="connsiteX471" fmla="*/ 1425210 w 1833708"/>
                <a:gd name="connsiteY471" fmla="*/ 1091313 h 1104362"/>
                <a:gd name="connsiteX472" fmla="*/ 1428239 w 1833708"/>
                <a:gd name="connsiteY472" fmla="*/ 1097818 h 1104362"/>
                <a:gd name="connsiteX473" fmla="*/ 1431258 w 1833708"/>
                <a:gd name="connsiteY473" fmla="*/ 1102171 h 1104362"/>
                <a:gd name="connsiteX474" fmla="*/ 1434287 w 1833708"/>
                <a:gd name="connsiteY474" fmla="*/ 1104352 h 1104362"/>
                <a:gd name="connsiteX475" fmla="*/ 1437316 w 1833708"/>
                <a:gd name="connsiteY475" fmla="*/ 1104362 h 1104362"/>
                <a:gd name="connsiteX476" fmla="*/ 1440345 w 1833708"/>
                <a:gd name="connsiteY476" fmla="*/ 1102181 h 1104362"/>
                <a:gd name="connsiteX477" fmla="*/ 1443364 w 1833708"/>
                <a:gd name="connsiteY477" fmla="*/ 1097837 h 1104362"/>
                <a:gd name="connsiteX478" fmla="*/ 1446393 w 1833708"/>
                <a:gd name="connsiteY478" fmla="*/ 1091332 h 1104362"/>
                <a:gd name="connsiteX479" fmla="*/ 1449422 w 1833708"/>
                <a:gd name="connsiteY479" fmla="*/ 1082702 h 1104362"/>
                <a:gd name="connsiteX480" fmla="*/ 1452441 w 1833708"/>
                <a:gd name="connsiteY480" fmla="*/ 1071977 h 1104362"/>
                <a:gd name="connsiteX481" fmla="*/ 1455471 w 1833708"/>
                <a:gd name="connsiteY481" fmla="*/ 1059204 h 1104362"/>
                <a:gd name="connsiteX482" fmla="*/ 1458499 w 1833708"/>
                <a:gd name="connsiteY482" fmla="*/ 1044431 h 1104362"/>
                <a:gd name="connsiteX483" fmla="*/ 1461519 w 1833708"/>
                <a:gd name="connsiteY483" fmla="*/ 1027714 h 1104362"/>
                <a:gd name="connsiteX484" fmla="*/ 1464548 w 1833708"/>
                <a:gd name="connsiteY484" fmla="*/ 1009121 h 1104362"/>
                <a:gd name="connsiteX485" fmla="*/ 1467577 w 1833708"/>
                <a:gd name="connsiteY485" fmla="*/ 988719 h 1104362"/>
                <a:gd name="connsiteX486" fmla="*/ 1470596 w 1833708"/>
                <a:gd name="connsiteY486" fmla="*/ 966602 h 1104362"/>
                <a:gd name="connsiteX487" fmla="*/ 1473625 w 1833708"/>
                <a:gd name="connsiteY487" fmla="*/ 942846 h 1104362"/>
                <a:gd name="connsiteX488" fmla="*/ 1476654 w 1833708"/>
                <a:gd name="connsiteY488" fmla="*/ 917548 h 1104362"/>
                <a:gd name="connsiteX489" fmla="*/ 1479674 w 1833708"/>
                <a:gd name="connsiteY489" fmla="*/ 890802 h 1104362"/>
                <a:gd name="connsiteX490" fmla="*/ 1482702 w 1833708"/>
                <a:gd name="connsiteY490" fmla="*/ 862732 h 1104362"/>
                <a:gd name="connsiteX491" fmla="*/ 1485731 w 1833708"/>
                <a:gd name="connsiteY491" fmla="*/ 833433 h 1104362"/>
                <a:gd name="connsiteX492" fmla="*/ 1488751 w 1833708"/>
                <a:gd name="connsiteY492" fmla="*/ 803019 h 1104362"/>
                <a:gd name="connsiteX493" fmla="*/ 1491780 w 1833708"/>
                <a:gd name="connsiteY493" fmla="*/ 771616 h 1104362"/>
                <a:gd name="connsiteX494" fmla="*/ 1494809 w 1833708"/>
                <a:gd name="connsiteY494" fmla="*/ 739345 h 1104362"/>
                <a:gd name="connsiteX495" fmla="*/ 1497828 w 1833708"/>
                <a:gd name="connsiteY495" fmla="*/ 706341 h 1104362"/>
                <a:gd name="connsiteX496" fmla="*/ 1500857 w 1833708"/>
                <a:gd name="connsiteY496" fmla="*/ 672726 h 1104362"/>
                <a:gd name="connsiteX497" fmla="*/ 1503886 w 1833708"/>
                <a:gd name="connsiteY497" fmla="*/ 638635 h 1104362"/>
                <a:gd name="connsiteX498" fmla="*/ 1506905 w 1833708"/>
                <a:gd name="connsiteY498" fmla="*/ 604203 h 1104362"/>
                <a:gd name="connsiteX499" fmla="*/ 1509934 w 1833708"/>
                <a:gd name="connsiteY499" fmla="*/ 569566 h 1104362"/>
                <a:gd name="connsiteX500" fmla="*/ 1512963 w 1833708"/>
                <a:gd name="connsiteY500" fmla="*/ 534860 h 1104362"/>
                <a:gd name="connsiteX501" fmla="*/ 1515992 w 1833708"/>
                <a:gd name="connsiteY501" fmla="*/ 500223 h 1104362"/>
                <a:gd name="connsiteX502" fmla="*/ 1519012 w 1833708"/>
                <a:gd name="connsiteY502" fmla="*/ 465791 h 1104362"/>
                <a:gd name="connsiteX503" fmla="*/ 1522041 w 1833708"/>
                <a:gd name="connsiteY503" fmla="*/ 431699 h 1104362"/>
                <a:gd name="connsiteX504" fmla="*/ 1525070 w 1833708"/>
                <a:gd name="connsiteY504" fmla="*/ 398083 h 1104362"/>
                <a:gd name="connsiteX505" fmla="*/ 1528089 w 1833708"/>
                <a:gd name="connsiteY505" fmla="*/ 365075 h 1104362"/>
                <a:gd name="connsiteX506" fmla="*/ 1531118 w 1833708"/>
                <a:gd name="connsiteY506" fmla="*/ 332806 h 1104362"/>
                <a:gd name="connsiteX507" fmla="*/ 1534147 w 1833708"/>
                <a:gd name="connsiteY507" fmla="*/ 301402 h 1104362"/>
                <a:gd name="connsiteX508" fmla="*/ 1537166 w 1833708"/>
                <a:gd name="connsiteY508" fmla="*/ 270988 h 1104362"/>
                <a:gd name="connsiteX509" fmla="*/ 1540195 w 1833708"/>
                <a:gd name="connsiteY509" fmla="*/ 241685 h 1104362"/>
                <a:gd name="connsiteX510" fmla="*/ 1543224 w 1833708"/>
                <a:gd name="connsiteY510" fmla="*/ 213606 h 1104362"/>
                <a:gd name="connsiteX511" fmla="*/ 1546244 w 1833708"/>
                <a:gd name="connsiteY511" fmla="*/ 186862 h 1104362"/>
                <a:gd name="connsiteX512" fmla="*/ 1549273 w 1833708"/>
                <a:gd name="connsiteY512" fmla="*/ 161562 h 1104362"/>
                <a:gd name="connsiteX513" fmla="*/ 1552302 w 1833708"/>
                <a:gd name="connsiteY513" fmla="*/ 137803 h 1104362"/>
                <a:gd name="connsiteX514" fmla="*/ 1555321 w 1833708"/>
                <a:gd name="connsiteY514" fmla="*/ 115679 h 1104362"/>
                <a:gd name="connsiteX515" fmla="*/ 1558350 w 1833708"/>
                <a:gd name="connsiteY515" fmla="*/ 95278 h 1104362"/>
                <a:gd name="connsiteX516" fmla="*/ 1561379 w 1833708"/>
                <a:gd name="connsiteY516" fmla="*/ 76679 h 1104362"/>
                <a:gd name="connsiteX517" fmla="*/ 1564398 w 1833708"/>
                <a:gd name="connsiteY517" fmla="*/ 59958 h 1104362"/>
                <a:gd name="connsiteX518" fmla="*/ 1567427 w 1833708"/>
                <a:gd name="connsiteY518" fmla="*/ 45179 h 1104362"/>
                <a:gd name="connsiteX519" fmla="*/ 1570456 w 1833708"/>
                <a:gd name="connsiteY519" fmla="*/ 32401 h 1104362"/>
                <a:gd name="connsiteX520" fmla="*/ 1573476 w 1833708"/>
                <a:gd name="connsiteY520" fmla="*/ 21674 h 1104362"/>
                <a:gd name="connsiteX521" fmla="*/ 1576505 w 1833708"/>
                <a:gd name="connsiteY521" fmla="*/ 13041 h 1104362"/>
                <a:gd name="connsiteX522" fmla="*/ 1579534 w 1833708"/>
                <a:gd name="connsiteY522" fmla="*/ 6535 h 1104362"/>
                <a:gd name="connsiteX523" fmla="*/ 1582553 w 1833708"/>
                <a:gd name="connsiteY523" fmla="*/ 2184 h 1104362"/>
                <a:gd name="connsiteX524" fmla="*/ 1585582 w 1833708"/>
                <a:gd name="connsiteY524" fmla="*/ 2 h 1104362"/>
                <a:gd name="connsiteX525" fmla="*/ 1588611 w 1833708"/>
                <a:gd name="connsiteY525" fmla="*/ 0 h 1104362"/>
                <a:gd name="connsiteX526" fmla="*/ 1591640 w 1833708"/>
                <a:gd name="connsiteY526" fmla="*/ 2177 h 1104362"/>
                <a:gd name="connsiteX527" fmla="*/ 1594659 w 1833708"/>
                <a:gd name="connsiteY527" fmla="*/ 6525 h 1104362"/>
                <a:gd name="connsiteX528" fmla="*/ 1597688 w 1833708"/>
                <a:gd name="connsiteY528" fmla="*/ 13025 h 1104362"/>
                <a:gd name="connsiteX529" fmla="*/ 1600717 w 1833708"/>
                <a:gd name="connsiteY529" fmla="*/ 21654 h 1104362"/>
                <a:gd name="connsiteX530" fmla="*/ 1603737 w 1833708"/>
                <a:gd name="connsiteY530" fmla="*/ 32377 h 1104362"/>
                <a:gd name="connsiteX531" fmla="*/ 1606766 w 1833708"/>
                <a:gd name="connsiteY531" fmla="*/ 45151 h 1104362"/>
                <a:gd name="connsiteX532" fmla="*/ 1609795 w 1833708"/>
                <a:gd name="connsiteY532" fmla="*/ 59927 h 1104362"/>
                <a:gd name="connsiteX533" fmla="*/ 1612814 w 1833708"/>
                <a:gd name="connsiteY533" fmla="*/ 76644 h 1104362"/>
                <a:gd name="connsiteX534" fmla="*/ 1615843 w 1833708"/>
                <a:gd name="connsiteY534" fmla="*/ 95239 h 1104362"/>
                <a:gd name="connsiteX535" fmla="*/ 1618872 w 1833708"/>
                <a:gd name="connsiteY535" fmla="*/ 115636 h 1104362"/>
                <a:gd name="connsiteX536" fmla="*/ 1621891 w 1833708"/>
                <a:gd name="connsiteY536" fmla="*/ 137756 h 1104362"/>
                <a:gd name="connsiteX537" fmla="*/ 1624920 w 1833708"/>
                <a:gd name="connsiteY537" fmla="*/ 161513 h 1104362"/>
                <a:gd name="connsiteX538" fmla="*/ 1627949 w 1833708"/>
                <a:gd name="connsiteY538" fmla="*/ 186811 h 1104362"/>
                <a:gd name="connsiteX539" fmla="*/ 1630969 w 1833708"/>
                <a:gd name="connsiteY539" fmla="*/ 213551 h 1104362"/>
                <a:gd name="connsiteX540" fmla="*/ 1633998 w 1833708"/>
                <a:gd name="connsiteY540" fmla="*/ 241627 h 1104362"/>
                <a:gd name="connsiteX541" fmla="*/ 1637027 w 1833708"/>
                <a:gd name="connsiteY541" fmla="*/ 270929 h 1104362"/>
                <a:gd name="connsiteX542" fmla="*/ 1640046 w 1833708"/>
                <a:gd name="connsiteY542" fmla="*/ 301341 h 1104362"/>
                <a:gd name="connsiteX543" fmla="*/ 1643075 w 1833708"/>
                <a:gd name="connsiteY543" fmla="*/ 332743 h 1104362"/>
                <a:gd name="connsiteX544" fmla="*/ 1646104 w 1833708"/>
                <a:gd name="connsiteY544" fmla="*/ 365010 h 1104362"/>
                <a:gd name="connsiteX545" fmla="*/ 1649123 w 1833708"/>
                <a:gd name="connsiteY545" fmla="*/ 398016 h 1104362"/>
                <a:gd name="connsiteX546" fmla="*/ 1652152 w 1833708"/>
                <a:gd name="connsiteY546" fmla="*/ 431631 h 1104362"/>
                <a:gd name="connsiteX547" fmla="*/ 1655181 w 1833708"/>
                <a:gd name="connsiteY547" fmla="*/ 465722 h 1104362"/>
                <a:gd name="connsiteX548" fmla="*/ 1658210 w 1833708"/>
                <a:gd name="connsiteY548" fmla="*/ 500154 h 1104362"/>
                <a:gd name="connsiteX549" fmla="*/ 1661230 w 1833708"/>
                <a:gd name="connsiteY549" fmla="*/ 534791 h 1104362"/>
                <a:gd name="connsiteX550" fmla="*/ 1664259 w 1833708"/>
                <a:gd name="connsiteY550" fmla="*/ 569497 h 1104362"/>
                <a:gd name="connsiteX551" fmla="*/ 1667287 w 1833708"/>
                <a:gd name="connsiteY551" fmla="*/ 604134 h 1104362"/>
                <a:gd name="connsiteX552" fmla="*/ 1670307 w 1833708"/>
                <a:gd name="connsiteY552" fmla="*/ 638567 h 1104362"/>
                <a:gd name="connsiteX553" fmla="*/ 1673336 w 1833708"/>
                <a:gd name="connsiteY553" fmla="*/ 672658 h 1104362"/>
                <a:gd name="connsiteX554" fmla="*/ 1676365 w 1833708"/>
                <a:gd name="connsiteY554" fmla="*/ 706274 h 1104362"/>
                <a:gd name="connsiteX555" fmla="*/ 1679384 w 1833708"/>
                <a:gd name="connsiteY555" fmla="*/ 739278 h 1104362"/>
                <a:gd name="connsiteX556" fmla="*/ 1682413 w 1833708"/>
                <a:gd name="connsiteY556" fmla="*/ 771549 h 1104362"/>
                <a:gd name="connsiteX557" fmla="*/ 1685442 w 1833708"/>
                <a:gd name="connsiteY557" fmla="*/ 802953 h 1104362"/>
                <a:gd name="connsiteX558" fmla="*/ 1688462 w 1833708"/>
                <a:gd name="connsiteY558" fmla="*/ 833366 h 1104362"/>
                <a:gd name="connsiteX559" fmla="*/ 1691490 w 1833708"/>
                <a:gd name="connsiteY559" fmla="*/ 862675 h 1104362"/>
                <a:gd name="connsiteX560" fmla="*/ 1694519 w 1833708"/>
                <a:gd name="connsiteY560" fmla="*/ 890754 h 1104362"/>
                <a:gd name="connsiteX561" fmla="*/ 1697548 w 1833708"/>
                <a:gd name="connsiteY561" fmla="*/ 917491 h 1104362"/>
                <a:gd name="connsiteX562" fmla="*/ 1700568 w 1833708"/>
                <a:gd name="connsiteY562" fmla="*/ 942799 h 1104362"/>
                <a:gd name="connsiteX563" fmla="*/ 1703597 w 1833708"/>
                <a:gd name="connsiteY563" fmla="*/ 966554 h 1104362"/>
                <a:gd name="connsiteX564" fmla="*/ 1706616 w 1833708"/>
                <a:gd name="connsiteY564" fmla="*/ 988681 h 1104362"/>
                <a:gd name="connsiteX565" fmla="*/ 1709645 w 1833708"/>
                <a:gd name="connsiteY565" fmla="*/ 1009083 h 1104362"/>
                <a:gd name="connsiteX566" fmla="*/ 1712674 w 1833708"/>
                <a:gd name="connsiteY566" fmla="*/ 1027676 h 1104362"/>
                <a:gd name="connsiteX567" fmla="*/ 1715703 w 1833708"/>
                <a:gd name="connsiteY567" fmla="*/ 1044402 h 1104362"/>
                <a:gd name="connsiteX568" fmla="*/ 1718722 w 1833708"/>
                <a:gd name="connsiteY568" fmla="*/ 1059175 h 1104362"/>
                <a:gd name="connsiteX569" fmla="*/ 1721751 w 1833708"/>
                <a:gd name="connsiteY569" fmla="*/ 1071958 h 1104362"/>
                <a:gd name="connsiteX570" fmla="*/ 1724780 w 1833708"/>
                <a:gd name="connsiteY570" fmla="*/ 1082683 h 1104362"/>
                <a:gd name="connsiteX571" fmla="*/ 1727800 w 1833708"/>
                <a:gd name="connsiteY571" fmla="*/ 1091313 h 1104362"/>
                <a:gd name="connsiteX572" fmla="*/ 1730829 w 1833708"/>
                <a:gd name="connsiteY572" fmla="*/ 1097818 h 1104362"/>
                <a:gd name="connsiteX573" fmla="*/ 1733858 w 1833708"/>
                <a:gd name="connsiteY573" fmla="*/ 1102171 h 1104362"/>
                <a:gd name="connsiteX574" fmla="*/ 1736877 w 1833708"/>
                <a:gd name="connsiteY574" fmla="*/ 1104352 h 1104362"/>
                <a:gd name="connsiteX575" fmla="*/ 1739906 w 1833708"/>
                <a:gd name="connsiteY575" fmla="*/ 1104362 h 1104362"/>
                <a:gd name="connsiteX576" fmla="*/ 1742935 w 1833708"/>
                <a:gd name="connsiteY576" fmla="*/ 1102181 h 1104362"/>
                <a:gd name="connsiteX577" fmla="*/ 1745954 w 1833708"/>
                <a:gd name="connsiteY577" fmla="*/ 1097837 h 1104362"/>
                <a:gd name="connsiteX578" fmla="*/ 1748983 w 1833708"/>
                <a:gd name="connsiteY578" fmla="*/ 1091332 h 1104362"/>
                <a:gd name="connsiteX579" fmla="*/ 1752012 w 1833708"/>
                <a:gd name="connsiteY579" fmla="*/ 1082702 h 1104362"/>
                <a:gd name="connsiteX580" fmla="*/ 1755032 w 1833708"/>
                <a:gd name="connsiteY580" fmla="*/ 1071977 h 1104362"/>
                <a:gd name="connsiteX581" fmla="*/ 1758061 w 1833708"/>
                <a:gd name="connsiteY581" fmla="*/ 1059204 h 1104362"/>
                <a:gd name="connsiteX582" fmla="*/ 1761090 w 1833708"/>
                <a:gd name="connsiteY582" fmla="*/ 1044431 h 1104362"/>
                <a:gd name="connsiteX583" fmla="*/ 1764119 w 1833708"/>
                <a:gd name="connsiteY583" fmla="*/ 1027714 h 1104362"/>
                <a:gd name="connsiteX584" fmla="*/ 1767138 w 1833708"/>
                <a:gd name="connsiteY584" fmla="*/ 1009121 h 1104362"/>
                <a:gd name="connsiteX585" fmla="*/ 1770167 w 1833708"/>
                <a:gd name="connsiteY585" fmla="*/ 988719 h 1104362"/>
                <a:gd name="connsiteX586" fmla="*/ 1773196 w 1833708"/>
                <a:gd name="connsiteY586" fmla="*/ 966602 h 1104362"/>
                <a:gd name="connsiteX587" fmla="*/ 1776215 w 1833708"/>
                <a:gd name="connsiteY587" fmla="*/ 942846 h 1104362"/>
                <a:gd name="connsiteX588" fmla="*/ 1779244 w 1833708"/>
                <a:gd name="connsiteY588" fmla="*/ 917548 h 1104362"/>
                <a:gd name="connsiteX589" fmla="*/ 1782273 w 1833708"/>
                <a:gd name="connsiteY589" fmla="*/ 890802 h 1104362"/>
                <a:gd name="connsiteX590" fmla="*/ 1785293 w 1833708"/>
                <a:gd name="connsiteY590" fmla="*/ 862732 h 1104362"/>
                <a:gd name="connsiteX591" fmla="*/ 1788322 w 1833708"/>
                <a:gd name="connsiteY591" fmla="*/ 833433 h 1104362"/>
                <a:gd name="connsiteX592" fmla="*/ 1791351 w 1833708"/>
                <a:gd name="connsiteY592" fmla="*/ 803019 h 1104362"/>
                <a:gd name="connsiteX593" fmla="*/ 1794370 w 1833708"/>
                <a:gd name="connsiteY593" fmla="*/ 771616 h 1104362"/>
                <a:gd name="connsiteX594" fmla="*/ 1797399 w 1833708"/>
                <a:gd name="connsiteY594" fmla="*/ 739345 h 1104362"/>
                <a:gd name="connsiteX595" fmla="*/ 1800428 w 1833708"/>
                <a:gd name="connsiteY595" fmla="*/ 706341 h 1104362"/>
                <a:gd name="connsiteX596" fmla="*/ 1803447 w 1833708"/>
                <a:gd name="connsiteY596" fmla="*/ 672726 h 1104362"/>
                <a:gd name="connsiteX597" fmla="*/ 1806476 w 1833708"/>
                <a:gd name="connsiteY597" fmla="*/ 638635 h 1104362"/>
                <a:gd name="connsiteX598" fmla="*/ 1809505 w 1833708"/>
                <a:gd name="connsiteY598" fmla="*/ 604203 h 1104362"/>
                <a:gd name="connsiteX599" fmla="*/ 1812525 w 1833708"/>
                <a:gd name="connsiteY599" fmla="*/ 569566 h 1104362"/>
                <a:gd name="connsiteX600" fmla="*/ 1815554 w 1833708"/>
                <a:gd name="connsiteY600" fmla="*/ 534860 h 1104362"/>
                <a:gd name="connsiteX601" fmla="*/ 1818583 w 1833708"/>
                <a:gd name="connsiteY601" fmla="*/ 500223 h 1104362"/>
                <a:gd name="connsiteX602" fmla="*/ 1821602 w 1833708"/>
                <a:gd name="connsiteY602" fmla="*/ 465791 h 1104362"/>
                <a:gd name="connsiteX603" fmla="*/ 1824631 w 1833708"/>
                <a:gd name="connsiteY603" fmla="*/ 431699 h 1104362"/>
                <a:gd name="connsiteX604" fmla="*/ 1827660 w 1833708"/>
                <a:gd name="connsiteY604" fmla="*/ 398083 h 1104362"/>
                <a:gd name="connsiteX605" fmla="*/ 1830689 w 1833708"/>
                <a:gd name="connsiteY605" fmla="*/ 365075 h 1104362"/>
                <a:gd name="connsiteX606" fmla="*/ 1833708 w 1833708"/>
                <a:gd name="connsiteY606" fmla="*/ 332806 h 1104362"/>
                <a:gd name="connsiteX0" fmla="*/ 0 w 1830689"/>
                <a:gd name="connsiteY0" fmla="*/ 552179 h 1104362"/>
                <a:gd name="connsiteX1" fmla="*/ 3026 w 1830689"/>
                <a:gd name="connsiteY1" fmla="*/ 552179 h 1104362"/>
                <a:gd name="connsiteX2" fmla="*/ 6051 w 1830689"/>
                <a:gd name="connsiteY2" fmla="*/ 552179 h 1104362"/>
                <a:gd name="connsiteX3" fmla="*/ 9077 w 1830689"/>
                <a:gd name="connsiteY3" fmla="*/ 552179 h 1104362"/>
                <a:gd name="connsiteX4" fmla="*/ 12103 w 1830689"/>
                <a:gd name="connsiteY4" fmla="*/ 552179 h 1104362"/>
                <a:gd name="connsiteX5" fmla="*/ 15129 w 1830689"/>
                <a:gd name="connsiteY5" fmla="*/ 552179 h 1104362"/>
                <a:gd name="connsiteX6" fmla="*/ 18156 w 1830689"/>
                <a:gd name="connsiteY6" fmla="*/ 552179 h 1104362"/>
                <a:gd name="connsiteX7" fmla="*/ 21182 w 1830689"/>
                <a:gd name="connsiteY7" fmla="*/ 552179 h 1104362"/>
                <a:gd name="connsiteX8" fmla="*/ 24207 w 1830689"/>
                <a:gd name="connsiteY8" fmla="*/ 552179 h 1104362"/>
                <a:gd name="connsiteX9" fmla="*/ 27233 w 1830689"/>
                <a:gd name="connsiteY9" fmla="*/ 552179 h 1104362"/>
                <a:gd name="connsiteX10" fmla="*/ 30259 w 1830689"/>
                <a:gd name="connsiteY10" fmla="*/ 552179 h 1104362"/>
                <a:gd name="connsiteX11" fmla="*/ 33285 w 1830689"/>
                <a:gd name="connsiteY11" fmla="*/ 552179 h 1104362"/>
                <a:gd name="connsiteX12" fmla="*/ 36311 w 1830689"/>
                <a:gd name="connsiteY12" fmla="*/ 552179 h 1104362"/>
                <a:gd name="connsiteX13" fmla="*/ 39337 w 1830689"/>
                <a:gd name="connsiteY13" fmla="*/ 552179 h 1104362"/>
                <a:gd name="connsiteX14" fmla="*/ 42362 w 1830689"/>
                <a:gd name="connsiteY14" fmla="*/ 552179 h 1104362"/>
                <a:gd name="connsiteX15" fmla="*/ 45389 w 1830689"/>
                <a:gd name="connsiteY15" fmla="*/ 552179 h 1104362"/>
                <a:gd name="connsiteX16" fmla="*/ 48415 w 1830689"/>
                <a:gd name="connsiteY16" fmla="*/ 552179 h 1104362"/>
                <a:gd name="connsiteX17" fmla="*/ 51441 w 1830689"/>
                <a:gd name="connsiteY17" fmla="*/ 552179 h 1104362"/>
                <a:gd name="connsiteX18" fmla="*/ 54467 w 1830689"/>
                <a:gd name="connsiteY18" fmla="*/ 552179 h 1104362"/>
                <a:gd name="connsiteX19" fmla="*/ 57492 w 1830689"/>
                <a:gd name="connsiteY19" fmla="*/ 552179 h 1104362"/>
                <a:gd name="connsiteX20" fmla="*/ 60518 w 1830689"/>
                <a:gd name="connsiteY20" fmla="*/ 552179 h 1104362"/>
                <a:gd name="connsiteX21" fmla="*/ 63544 w 1830689"/>
                <a:gd name="connsiteY21" fmla="*/ 552179 h 1104362"/>
                <a:gd name="connsiteX22" fmla="*/ 66570 w 1830689"/>
                <a:gd name="connsiteY22" fmla="*/ 552179 h 1104362"/>
                <a:gd name="connsiteX23" fmla="*/ 69596 w 1830689"/>
                <a:gd name="connsiteY23" fmla="*/ 552179 h 1104362"/>
                <a:gd name="connsiteX24" fmla="*/ 72622 w 1830689"/>
                <a:gd name="connsiteY24" fmla="*/ 552179 h 1104362"/>
                <a:gd name="connsiteX25" fmla="*/ 75648 w 1830689"/>
                <a:gd name="connsiteY25" fmla="*/ 552179 h 1104362"/>
                <a:gd name="connsiteX26" fmla="*/ 78674 w 1830689"/>
                <a:gd name="connsiteY26" fmla="*/ 552179 h 1104362"/>
                <a:gd name="connsiteX27" fmla="*/ 81700 w 1830689"/>
                <a:gd name="connsiteY27" fmla="*/ 552179 h 1104362"/>
                <a:gd name="connsiteX28" fmla="*/ 84726 w 1830689"/>
                <a:gd name="connsiteY28" fmla="*/ 552179 h 1104362"/>
                <a:gd name="connsiteX29" fmla="*/ 87752 w 1830689"/>
                <a:gd name="connsiteY29" fmla="*/ 552179 h 1104362"/>
                <a:gd name="connsiteX30" fmla="*/ 90778 w 1830689"/>
                <a:gd name="connsiteY30" fmla="*/ 552179 h 1104362"/>
                <a:gd name="connsiteX31" fmla="*/ 93803 w 1830689"/>
                <a:gd name="connsiteY31" fmla="*/ 552179 h 1104362"/>
                <a:gd name="connsiteX32" fmla="*/ 96829 w 1830689"/>
                <a:gd name="connsiteY32" fmla="*/ 552179 h 1104362"/>
                <a:gd name="connsiteX33" fmla="*/ 99855 w 1830689"/>
                <a:gd name="connsiteY33" fmla="*/ 552179 h 1104362"/>
                <a:gd name="connsiteX34" fmla="*/ 102881 w 1830689"/>
                <a:gd name="connsiteY34" fmla="*/ 552179 h 1104362"/>
                <a:gd name="connsiteX35" fmla="*/ 105907 w 1830689"/>
                <a:gd name="connsiteY35" fmla="*/ 552179 h 1104362"/>
                <a:gd name="connsiteX36" fmla="*/ 108933 w 1830689"/>
                <a:gd name="connsiteY36" fmla="*/ 552179 h 1104362"/>
                <a:gd name="connsiteX37" fmla="*/ 111959 w 1830689"/>
                <a:gd name="connsiteY37" fmla="*/ 552179 h 1104362"/>
                <a:gd name="connsiteX38" fmla="*/ 114985 w 1830689"/>
                <a:gd name="connsiteY38" fmla="*/ 552179 h 1104362"/>
                <a:gd name="connsiteX39" fmla="*/ 118011 w 1830689"/>
                <a:gd name="connsiteY39" fmla="*/ 552179 h 1104362"/>
                <a:gd name="connsiteX40" fmla="*/ 121037 w 1830689"/>
                <a:gd name="connsiteY40" fmla="*/ 552179 h 1104362"/>
                <a:gd name="connsiteX41" fmla="*/ 124063 w 1830689"/>
                <a:gd name="connsiteY41" fmla="*/ 552179 h 1104362"/>
                <a:gd name="connsiteX42" fmla="*/ 127088 w 1830689"/>
                <a:gd name="connsiteY42" fmla="*/ 552179 h 1104362"/>
                <a:gd name="connsiteX43" fmla="*/ 130114 w 1830689"/>
                <a:gd name="connsiteY43" fmla="*/ 552179 h 1104362"/>
                <a:gd name="connsiteX44" fmla="*/ 133140 w 1830689"/>
                <a:gd name="connsiteY44" fmla="*/ 552179 h 1104362"/>
                <a:gd name="connsiteX45" fmla="*/ 136167 w 1830689"/>
                <a:gd name="connsiteY45" fmla="*/ 552179 h 1104362"/>
                <a:gd name="connsiteX46" fmla="*/ 139193 w 1830689"/>
                <a:gd name="connsiteY46" fmla="*/ 552179 h 1104362"/>
                <a:gd name="connsiteX47" fmla="*/ 142218 w 1830689"/>
                <a:gd name="connsiteY47" fmla="*/ 552179 h 1104362"/>
                <a:gd name="connsiteX48" fmla="*/ 145244 w 1830689"/>
                <a:gd name="connsiteY48" fmla="*/ 552179 h 1104362"/>
                <a:gd name="connsiteX49" fmla="*/ 148270 w 1830689"/>
                <a:gd name="connsiteY49" fmla="*/ 552179 h 1104362"/>
                <a:gd name="connsiteX50" fmla="*/ 151296 w 1830689"/>
                <a:gd name="connsiteY50" fmla="*/ 552179 h 1104362"/>
                <a:gd name="connsiteX51" fmla="*/ 154322 w 1830689"/>
                <a:gd name="connsiteY51" fmla="*/ 552179 h 1104362"/>
                <a:gd name="connsiteX52" fmla="*/ 157348 w 1830689"/>
                <a:gd name="connsiteY52" fmla="*/ 552179 h 1104362"/>
                <a:gd name="connsiteX53" fmla="*/ 160373 w 1830689"/>
                <a:gd name="connsiteY53" fmla="*/ 552179 h 1104362"/>
                <a:gd name="connsiteX54" fmla="*/ 163399 w 1830689"/>
                <a:gd name="connsiteY54" fmla="*/ 552179 h 1104362"/>
                <a:gd name="connsiteX55" fmla="*/ 166426 w 1830689"/>
                <a:gd name="connsiteY55" fmla="*/ 552179 h 1104362"/>
                <a:gd name="connsiteX56" fmla="*/ 169452 w 1830689"/>
                <a:gd name="connsiteY56" fmla="*/ 552179 h 1104362"/>
                <a:gd name="connsiteX57" fmla="*/ 172478 w 1830689"/>
                <a:gd name="connsiteY57" fmla="*/ 552179 h 1104362"/>
                <a:gd name="connsiteX58" fmla="*/ 175504 w 1830689"/>
                <a:gd name="connsiteY58" fmla="*/ 552179 h 1104362"/>
                <a:gd name="connsiteX59" fmla="*/ 178529 w 1830689"/>
                <a:gd name="connsiteY59" fmla="*/ 552179 h 1104362"/>
                <a:gd name="connsiteX60" fmla="*/ 181555 w 1830689"/>
                <a:gd name="connsiteY60" fmla="*/ 552179 h 1104362"/>
                <a:gd name="connsiteX61" fmla="*/ 184581 w 1830689"/>
                <a:gd name="connsiteY61" fmla="*/ 552179 h 1104362"/>
                <a:gd name="connsiteX62" fmla="*/ 187607 w 1830689"/>
                <a:gd name="connsiteY62" fmla="*/ 552179 h 1104362"/>
                <a:gd name="connsiteX63" fmla="*/ 190633 w 1830689"/>
                <a:gd name="connsiteY63" fmla="*/ 552179 h 1104362"/>
                <a:gd name="connsiteX64" fmla="*/ 193659 w 1830689"/>
                <a:gd name="connsiteY64" fmla="*/ 552179 h 1104362"/>
                <a:gd name="connsiteX65" fmla="*/ 196685 w 1830689"/>
                <a:gd name="connsiteY65" fmla="*/ 552179 h 1104362"/>
                <a:gd name="connsiteX66" fmla="*/ 199711 w 1830689"/>
                <a:gd name="connsiteY66" fmla="*/ 552179 h 1104362"/>
                <a:gd name="connsiteX67" fmla="*/ 202737 w 1830689"/>
                <a:gd name="connsiteY67" fmla="*/ 552179 h 1104362"/>
                <a:gd name="connsiteX68" fmla="*/ 205763 w 1830689"/>
                <a:gd name="connsiteY68" fmla="*/ 552179 h 1104362"/>
                <a:gd name="connsiteX69" fmla="*/ 208789 w 1830689"/>
                <a:gd name="connsiteY69" fmla="*/ 552179 h 1104362"/>
                <a:gd name="connsiteX70" fmla="*/ 211814 w 1830689"/>
                <a:gd name="connsiteY70" fmla="*/ 552179 h 1104362"/>
                <a:gd name="connsiteX71" fmla="*/ 214840 w 1830689"/>
                <a:gd name="connsiteY71" fmla="*/ 552179 h 1104362"/>
                <a:gd name="connsiteX72" fmla="*/ 217866 w 1830689"/>
                <a:gd name="connsiteY72" fmla="*/ 552179 h 1104362"/>
                <a:gd name="connsiteX73" fmla="*/ 220892 w 1830689"/>
                <a:gd name="connsiteY73" fmla="*/ 552179 h 1104362"/>
                <a:gd name="connsiteX74" fmla="*/ 223918 w 1830689"/>
                <a:gd name="connsiteY74" fmla="*/ 552179 h 1104362"/>
                <a:gd name="connsiteX75" fmla="*/ 226945 w 1830689"/>
                <a:gd name="connsiteY75" fmla="*/ 552179 h 1104362"/>
                <a:gd name="connsiteX76" fmla="*/ 229970 w 1830689"/>
                <a:gd name="connsiteY76" fmla="*/ 552179 h 1104362"/>
                <a:gd name="connsiteX77" fmla="*/ 232996 w 1830689"/>
                <a:gd name="connsiteY77" fmla="*/ 552179 h 1104362"/>
                <a:gd name="connsiteX78" fmla="*/ 236022 w 1830689"/>
                <a:gd name="connsiteY78" fmla="*/ 552179 h 1104362"/>
                <a:gd name="connsiteX79" fmla="*/ 239048 w 1830689"/>
                <a:gd name="connsiteY79" fmla="*/ 552179 h 1104362"/>
                <a:gd name="connsiteX80" fmla="*/ 242074 w 1830689"/>
                <a:gd name="connsiteY80" fmla="*/ 552179 h 1104362"/>
                <a:gd name="connsiteX81" fmla="*/ 245099 w 1830689"/>
                <a:gd name="connsiteY81" fmla="*/ 552179 h 1104362"/>
                <a:gd name="connsiteX82" fmla="*/ 248125 w 1830689"/>
                <a:gd name="connsiteY82" fmla="*/ 552179 h 1104362"/>
                <a:gd name="connsiteX83" fmla="*/ 251151 w 1830689"/>
                <a:gd name="connsiteY83" fmla="*/ 552179 h 1104362"/>
                <a:gd name="connsiteX84" fmla="*/ 254177 w 1830689"/>
                <a:gd name="connsiteY84" fmla="*/ 552179 h 1104362"/>
                <a:gd name="connsiteX85" fmla="*/ 257204 w 1830689"/>
                <a:gd name="connsiteY85" fmla="*/ 552179 h 1104362"/>
                <a:gd name="connsiteX86" fmla="*/ 260230 w 1830689"/>
                <a:gd name="connsiteY86" fmla="*/ 552179 h 1104362"/>
                <a:gd name="connsiteX87" fmla="*/ 263255 w 1830689"/>
                <a:gd name="connsiteY87" fmla="*/ 552179 h 1104362"/>
                <a:gd name="connsiteX88" fmla="*/ 266281 w 1830689"/>
                <a:gd name="connsiteY88" fmla="*/ 552179 h 1104362"/>
                <a:gd name="connsiteX89" fmla="*/ 269307 w 1830689"/>
                <a:gd name="connsiteY89" fmla="*/ 552179 h 1104362"/>
                <a:gd name="connsiteX90" fmla="*/ 272333 w 1830689"/>
                <a:gd name="connsiteY90" fmla="*/ 552179 h 1104362"/>
                <a:gd name="connsiteX91" fmla="*/ 275359 w 1830689"/>
                <a:gd name="connsiteY91" fmla="*/ 552179 h 1104362"/>
                <a:gd name="connsiteX92" fmla="*/ 278385 w 1830689"/>
                <a:gd name="connsiteY92" fmla="*/ 552179 h 1104362"/>
                <a:gd name="connsiteX93" fmla="*/ 281410 w 1830689"/>
                <a:gd name="connsiteY93" fmla="*/ 552179 h 1104362"/>
                <a:gd name="connsiteX94" fmla="*/ 284437 w 1830689"/>
                <a:gd name="connsiteY94" fmla="*/ 552179 h 1104362"/>
                <a:gd name="connsiteX95" fmla="*/ 287463 w 1830689"/>
                <a:gd name="connsiteY95" fmla="*/ 552179 h 1104362"/>
                <a:gd name="connsiteX96" fmla="*/ 290489 w 1830689"/>
                <a:gd name="connsiteY96" fmla="*/ 552179 h 1104362"/>
                <a:gd name="connsiteX97" fmla="*/ 293515 w 1830689"/>
                <a:gd name="connsiteY97" fmla="*/ 552179 h 1104362"/>
                <a:gd name="connsiteX98" fmla="*/ 296540 w 1830689"/>
                <a:gd name="connsiteY98" fmla="*/ 552179 h 1104362"/>
                <a:gd name="connsiteX99" fmla="*/ 299566 w 1830689"/>
                <a:gd name="connsiteY99" fmla="*/ 552179 h 1104362"/>
                <a:gd name="connsiteX100" fmla="*/ 302592 w 1830689"/>
                <a:gd name="connsiteY100" fmla="*/ 534826 h 1104362"/>
                <a:gd name="connsiteX101" fmla="*/ 305618 w 1830689"/>
                <a:gd name="connsiteY101" fmla="*/ 500188 h 1104362"/>
                <a:gd name="connsiteX102" fmla="*/ 308644 w 1830689"/>
                <a:gd name="connsiteY102" fmla="*/ 465756 h 1104362"/>
                <a:gd name="connsiteX103" fmla="*/ 311670 w 1830689"/>
                <a:gd name="connsiteY103" fmla="*/ 431665 h 1104362"/>
                <a:gd name="connsiteX104" fmla="*/ 314695 w 1830689"/>
                <a:gd name="connsiteY104" fmla="*/ 398050 h 1104362"/>
                <a:gd name="connsiteX105" fmla="*/ 317722 w 1830689"/>
                <a:gd name="connsiteY105" fmla="*/ 365043 h 1104362"/>
                <a:gd name="connsiteX106" fmla="*/ 320748 w 1830689"/>
                <a:gd name="connsiteY106" fmla="*/ 332774 h 1104362"/>
                <a:gd name="connsiteX107" fmla="*/ 323774 w 1830689"/>
                <a:gd name="connsiteY107" fmla="*/ 301372 h 1104362"/>
                <a:gd name="connsiteX108" fmla="*/ 326800 w 1830689"/>
                <a:gd name="connsiteY108" fmla="*/ 270959 h 1104362"/>
                <a:gd name="connsiteX109" fmla="*/ 329826 w 1830689"/>
                <a:gd name="connsiteY109" fmla="*/ 241656 h 1104362"/>
                <a:gd name="connsiteX110" fmla="*/ 332851 w 1830689"/>
                <a:gd name="connsiteY110" fmla="*/ 213578 h 1104362"/>
                <a:gd name="connsiteX111" fmla="*/ 335877 w 1830689"/>
                <a:gd name="connsiteY111" fmla="*/ 186837 h 1104362"/>
                <a:gd name="connsiteX112" fmla="*/ 338903 w 1830689"/>
                <a:gd name="connsiteY112" fmla="*/ 161537 h 1104362"/>
                <a:gd name="connsiteX113" fmla="*/ 341929 w 1830689"/>
                <a:gd name="connsiteY113" fmla="*/ 137780 h 1104362"/>
                <a:gd name="connsiteX114" fmla="*/ 344955 w 1830689"/>
                <a:gd name="connsiteY114" fmla="*/ 115657 h 1104362"/>
                <a:gd name="connsiteX115" fmla="*/ 347982 w 1830689"/>
                <a:gd name="connsiteY115" fmla="*/ 95258 h 1104362"/>
                <a:gd name="connsiteX116" fmla="*/ 351007 w 1830689"/>
                <a:gd name="connsiteY116" fmla="*/ 76662 h 1104362"/>
                <a:gd name="connsiteX117" fmla="*/ 354033 w 1830689"/>
                <a:gd name="connsiteY117" fmla="*/ 59942 h 1104362"/>
                <a:gd name="connsiteX118" fmla="*/ 357059 w 1830689"/>
                <a:gd name="connsiteY118" fmla="*/ 45165 h 1104362"/>
                <a:gd name="connsiteX119" fmla="*/ 360085 w 1830689"/>
                <a:gd name="connsiteY119" fmla="*/ 32389 h 1104362"/>
                <a:gd name="connsiteX120" fmla="*/ 363111 w 1830689"/>
                <a:gd name="connsiteY120" fmla="*/ 21665 h 1104362"/>
                <a:gd name="connsiteX121" fmla="*/ 366136 w 1830689"/>
                <a:gd name="connsiteY121" fmla="*/ 13033 h 1104362"/>
                <a:gd name="connsiteX122" fmla="*/ 369162 w 1830689"/>
                <a:gd name="connsiteY122" fmla="*/ 6530 h 1104362"/>
                <a:gd name="connsiteX123" fmla="*/ 372188 w 1830689"/>
                <a:gd name="connsiteY123" fmla="*/ 2180 h 1104362"/>
                <a:gd name="connsiteX124" fmla="*/ 375214 w 1830689"/>
                <a:gd name="connsiteY124" fmla="*/ 1 h 1104362"/>
                <a:gd name="connsiteX125" fmla="*/ 378241 w 1830689"/>
                <a:gd name="connsiteY125" fmla="*/ 1 h 1104362"/>
                <a:gd name="connsiteX126" fmla="*/ 381267 w 1830689"/>
                <a:gd name="connsiteY126" fmla="*/ 2180 h 1104362"/>
                <a:gd name="connsiteX127" fmla="*/ 384292 w 1830689"/>
                <a:gd name="connsiteY127" fmla="*/ 6530 h 1104362"/>
                <a:gd name="connsiteX128" fmla="*/ 387318 w 1830689"/>
                <a:gd name="connsiteY128" fmla="*/ 13033 h 1104362"/>
                <a:gd name="connsiteX129" fmla="*/ 390344 w 1830689"/>
                <a:gd name="connsiteY129" fmla="*/ 21665 h 1104362"/>
                <a:gd name="connsiteX130" fmla="*/ 393370 w 1830689"/>
                <a:gd name="connsiteY130" fmla="*/ 32389 h 1104362"/>
                <a:gd name="connsiteX131" fmla="*/ 396396 w 1830689"/>
                <a:gd name="connsiteY131" fmla="*/ 45165 h 1104362"/>
                <a:gd name="connsiteX132" fmla="*/ 399421 w 1830689"/>
                <a:gd name="connsiteY132" fmla="*/ 59942 h 1104362"/>
                <a:gd name="connsiteX133" fmla="*/ 402447 w 1830689"/>
                <a:gd name="connsiteY133" fmla="*/ 76662 h 1104362"/>
                <a:gd name="connsiteX134" fmla="*/ 405474 w 1830689"/>
                <a:gd name="connsiteY134" fmla="*/ 95258 h 1104362"/>
                <a:gd name="connsiteX135" fmla="*/ 408500 w 1830689"/>
                <a:gd name="connsiteY135" fmla="*/ 115657 h 1104362"/>
                <a:gd name="connsiteX136" fmla="*/ 411526 w 1830689"/>
                <a:gd name="connsiteY136" fmla="*/ 137780 h 1104362"/>
                <a:gd name="connsiteX137" fmla="*/ 414552 w 1830689"/>
                <a:gd name="connsiteY137" fmla="*/ 161537 h 1104362"/>
                <a:gd name="connsiteX138" fmla="*/ 417577 w 1830689"/>
                <a:gd name="connsiteY138" fmla="*/ 186837 h 1104362"/>
                <a:gd name="connsiteX139" fmla="*/ 420603 w 1830689"/>
                <a:gd name="connsiteY139" fmla="*/ 213578 h 1104362"/>
                <a:gd name="connsiteX140" fmla="*/ 423629 w 1830689"/>
                <a:gd name="connsiteY140" fmla="*/ 241656 h 1104362"/>
                <a:gd name="connsiteX141" fmla="*/ 426655 w 1830689"/>
                <a:gd name="connsiteY141" fmla="*/ 270959 h 1104362"/>
                <a:gd name="connsiteX142" fmla="*/ 429681 w 1830689"/>
                <a:gd name="connsiteY142" fmla="*/ 301372 h 1104362"/>
                <a:gd name="connsiteX143" fmla="*/ 432707 w 1830689"/>
                <a:gd name="connsiteY143" fmla="*/ 332774 h 1104362"/>
                <a:gd name="connsiteX144" fmla="*/ 435733 w 1830689"/>
                <a:gd name="connsiteY144" fmla="*/ 365043 h 1104362"/>
                <a:gd name="connsiteX145" fmla="*/ 438759 w 1830689"/>
                <a:gd name="connsiteY145" fmla="*/ 398050 h 1104362"/>
                <a:gd name="connsiteX146" fmla="*/ 441785 w 1830689"/>
                <a:gd name="connsiteY146" fmla="*/ 431665 h 1104362"/>
                <a:gd name="connsiteX147" fmla="*/ 444811 w 1830689"/>
                <a:gd name="connsiteY147" fmla="*/ 465756 h 1104362"/>
                <a:gd name="connsiteX148" fmla="*/ 447837 w 1830689"/>
                <a:gd name="connsiteY148" fmla="*/ 500188 h 1104362"/>
                <a:gd name="connsiteX149" fmla="*/ 450863 w 1830689"/>
                <a:gd name="connsiteY149" fmla="*/ 534826 h 1104362"/>
                <a:gd name="connsiteX150" fmla="*/ 453888 w 1830689"/>
                <a:gd name="connsiteY150" fmla="*/ 569531 h 1104362"/>
                <a:gd name="connsiteX151" fmla="*/ 456914 w 1830689"/>
                <a:gd name="connsiteY151" fmla="*/ 604169 h 1104362"/>
                <a:gd name="connsiteX152" fmla="*/ 459940 w 1830689"/>
                <a:gd name="connsiteY152" fmla="*/ 638601 h 1104362"/>
                <a:gd name="connsiteX153" fmla="*/ 462966 w 1830689"/>
                <a:gd name="connsiteY153" fmla="*/ 672692 h 1104362"/>
                <a:gd name="connsiteX154" fmla="*/ 465992 w 1830689"/>
                <a:gd name="connsiteY154" fmla="*/ 706312 h 1104362"/>
                <a:gd name="connsiteX155" fmla="*/ 469018 w 1830689"/>
                <a:gd name="connsiteY155" fmla="*/ 739316 h 1104362"/>
                <a:gd name="connsiteX156" fmla="*/ 472044 w 1830689"/>
                <a:gd name="connsiteY156" fmla="*/ 771587 h 1104362"/>
                <a:gd name="connsiteX157" fmla="*/ 475070 w 1830689"/>
                <a:gd name="connsiteY157" fmla="*/ 802981 h 1104362"/>
                <a:gd name="connsiteX158" fmla="*/ 478096 w 1830689"/>
                <a:gd name="connsiteY158" fmla="*/ 833395 h 1104362"/>
                <a:gd name="connsiteX159" fmla="*/ 481122 w 1830689"/>
                <a:gd name="connsiteY159" fmla="*/ 862703 h 1104362"/>
                <a:gd name="connsiteX160" fmla="*/ 484149 w 1830689"/>
                <a:gd name="connsiteY160" fmla="*/ 890783 h 1104362"/>
                <a:gd name="connsiteX161" fmla="*/ 487178 w 1830689"/>
                <a:gd name="connsiteY161" fmla="*/ 917519 h 1104362"/>
                <a:gd name="connsiteX162" fmla="*/ 490197 w 1830689"/>
                <a:gd name="connsiteY162" fmla="*/ 942818 h 1104362"/>
                <a:gd name="connsiteX163" fmla="*/ 493226 w 1830689"/>
                <a:gd name="connsiteY163" fmla="*/ 966573 h 1104362"/>
                <a:gd name="connsiteX164" fmla="*/ 496255 w 1830689"/>
                <a:gd name="connsiteY164" fmla="*/ 988700 h 1104362"/>
                <a:gd name="connsiteX165" fmla="*/ 499275 w 1830689"/>
                <a:gd name="connsiteY165" fmla="*/ 1009102 h 1104362"/>
                <a:gd name="connsiteX166" fmla="*/ 502304 w 1830689"/>
                <a:gd name="connsiteY166" fmla="*/ 1027695 h 1104362"/>
                <a:gd name="connsiteX167" fmla="*/ 505333 w 1830689"/>
                <a:gd name="connsiteY167" fmla="*/ 1044412 h 1104362"/>
                <a:gd name="connsiteX168" fmla="*/ 508352 w 1830689"/>
                <a:gd name="connsiteY168" fmla="*/ 1059194 h 1104362"/>
                <a:gd name="connsiteX169" fmla="*/ 511381 w 1830689"/>
                <a:gd name="connsiteY169" fmla="*/ 1071967 h 1104362"/>
                <a:gd name="connsiteX170" fmla="*/ 514410 w 1830689"/>
                <a:gd name="connsiteY170" fmla="*/ 1082692 h 1104362"/>
                <a:gd name="connsiteX171" fmla="*/ 517429 w 1830689"/>
                <a:gd name="connsiteY171" fmla="*/ 1091322 h 1104362"/>
                <a:gd name="connsiteX172" fmla="*/ 520458 w 1830689"/>
                <a:gd name="connsiteY172" fmla="*/ 1097828 h 1104362"/>
                <a:gd name="connsiteX173" fmla="*/ 523487 w 1830689"/>
                <a:gd name="connsiteY173" fmla="*/ 1102181 h 1104362"/>
                <a:gd name="connsiteX174" fmla="*/ 526507 w 1830689"/>
                <a:gd name="connsiteY174" fmla="*/ 1104352 h 1104362"/>
                <a:gd name="connsiteX175" fmla="*/ 529536 w 1830689"/>
                <a:gd name="connsiteY175" fmla="*/ 1104352 h 1104362"/>
                <a:gd name="connsiteX176" fmla="*/ 532565 w 1830689"/>
                <a:gd name="connsiteY176" fmla="*/ 1102181 h 1104362"/>
                <a:gd name="connsiteX177" fmla="*/ 535594 w 1830689"/>
                <a:gd name="connsiteY177" fmla="*/ 1097828 h 1104362"/>
                <a:gd name="connsiteX178" fmla="*/ 538613 w 1830689"/>
                <a:gd name="connsiteY178" fmla="*/ 1091322 h 1104362"/>
                <a:gd name="connsiteX179" fmla="*/ 541642 w 1830689"/>
                <a:gd name="connsiteY179" fmla="*/ 1082692 h 1104362"/>
                <a:gd name="connsiteX180" fmla="*/ 544671 w 1830689"/>
                <a:gd name="connsiteY180" fmla="*/ 1071967 h 1104362"/>
                <a:gd name="connsiteX181" fmla="*/ 547690 w 1830689"/>
                <a:gd name="connsiteY181" fmla="*/ 1059194 h 1104362"/>
                <a:gd name="connsiteX182" fmla="*/ 550719 w 1830689"/>
                <a:gd name="connsiteY182" fmla="*/ 1044412 h 1104362"/>
                <a:gd name="connsiteX183" fmla="*/ 553739 w 1830689"/>
                <a:gd name="connsiteY183" fmla="*/ 1027695 h 1104362"/>
                <a:gd name="connsiteX184" fmla="*/ 556768 w 1830689"/>
                <a:gd name="connsiteY184" fmla="*/ 1009102 h 1104362"/>
                <a:gd name="connsiteX185" fmla="*/ 559797 w 1830689"/>
                <a:gd name="connsiteY185" fmla="*/ 988700 h 1104362"/>
                <a:gd name="connsiteX186" fmla="*/ 562826 w 1830689"/>
                <a:gd name="connsiteY186" fmla="*/ 966573 h 1104362"/>
                <a:gd name="connsiteX187" fmla="*/ 565845 w 1830689"/>
                <a:gd name="connsiteY187" fmla="*/ 942818 h 1104362"/>
                <a:gd name="connsiteX188" fmla="*/ 568874 w 1830689"/>
                <a:gd name="connsiteY188" fmla="*/ 917519 h 1104362"/>
                <a:gd name="connsiteX189" fmla="*/ 571903 w 1830689"/>
                <a:gd name="connsiteY189" fmla="*/ 890783 h 1104362"/>
                <a:gd name="connsiteX190" fmla="*/ 574922 w 1830689"/>
                <a:gd name="connsiteY190" fmla="*/ 862703 h 1104362"/>
                <a:gd name="connsiteX191" fmla="*/ 577951 w 1830689"/>
                <a:gd name="connsiteY191" fmla="*/ 833395 h 1104362"/>
                <a:gd name="connsiteX192" fmla="*/ 580980 w 1830689"/>
                <a:gd name="connsiteY192" fmla="*/ 802981 h 1104362"/>
                <a:gd name="connsiteX193" fmla="*/ 584000 w 1830689"/>
                <a:gd name="connsiteY193" fmla="*/ 771587 h 1104362"/>
                <a:gd name="connsiteX194" fmla="*/ 587029 w 1830689"/>
                <a:gd name="connsiteY194" fmla="*/ 739316 h 1104362"/>
                <a:gd name="connsiteX195" fmla="*/ 590058 w 1830689"/>
                <a:gd name="connsiteY195" fmla="*/ 706312 h 1104362"/>
                <a:gd name="connsiteX196" fmla="*/ 593077 w 1830689"/>
                <a:gd name="connsiteY196" fmla="*/ 672692 h 1104362"/>
                <a:gd name="connsiteX197" fmla="*/ 596106 w 1830689"/>
                <a:gd name="connsiteY197" fmla="*/ 638601 h 1104362"/>
                <a:gd name="connsiteX198" fmla="*/ 599135 w 1830689"/>
                <a:gd name="connsiteY198" fmla="*/ 604169 h 1104362"/>
                <a:gd name="connsiteX199" fmla="*/ 602154 w 1830689"/>
                <a:gd name="connsiteY199" fmla="*/ 569531 h 1104362"/>
                <a:gd name="connsiteX200" fmla="*/ 605183 w 1830689"/>
                <a:gd name="connsiteY200" fmla="*/ 534826 h 1104362"/>
                <a:gd name="connsiteX201" fmla="*/ 608212 w 1830689"/>
                <a:gd name="connsiteY201" fmla="*/ 500188 h 1104362"/>
                <a:gd name="connsiteX202" fmla="*/ 611241 w 1830689"/>
                <a:gd name="connsiteY202" fmla="*/ 465756 h 1104362"/>
                <a:gd name="connsiteX203" fmla="*/ 614261 w 1830689"/>
                <a:gd name="connsiteY203" fmla="*/ 431665 h 1104362"/>
                <a:gd name="connsiteX204" fmla="*/ 617290 w 1830689"/>
                <a:gd name="connsiteY204" fmla="*/ 398050 h 1104362"/>
                <a:gd name="connsiteX205" fmla="*/ 620318 w 1830689"/>
                <a:gd name="connsiteY205" fmla="*/ 365043 h 1104362"/>
                <a:gd name="connsiteX206" fmla="*/ 623338 w 1830689"/>
                <a:gd name="connsiteY206" fmla="*/ 332774 h 1104362"/>
                <a:gd name="connsiteX207" fmla="*/ 626367 w 1830689"/>
                <a:gd name="connsiteY207" fmla="*/ 301372 h 1104362"/>
                <a:gd name="connsiteX208" fmla="*/ 629396 w 1830689"/>
                <a:gd name="connsiteY208" fmla="*/ 270959 h 1104362"/>
                <a:gd name="connsiteX209" fmla="*/ 632415 w 1830689"/>
                <a:gd name="connsiteY209" fmla="*/ 241656 h 1104362"/>
                <a:gd name="connsiteX210" fmla="*/ 635444 w 1830689"/>
                <a:gd name="connsiteY210" fmla="*/ 213578 h 1104362"/>
                <a:gd name="connsiteX211" fmla="*/ 638473 w 1830689"/>
                <a:gd name="connsiteY211" fmla="*/ 186837 h 1104362"/>
                <a:gd name="connsiteX212" fmla="*/ 641493 w 1830689"/>
                <a:gd name="connsiteY212" fmla="*/ 161537 h 1104362"/>
                <a:gd name="connsiteX213" fmla="*/ 644522 w 1830689"/>
                <a:gd name="connsiteY213" fmla="*/ 137780 h 1104362"/>
                <a:gd name="connsiteX214" fmla="*/ 647550 w 1830689"/>
                <a:gd name="connsiteY214" fmla="*/ 115657 h 1104362"/>
                <a:gd name="connsiteX215" fmla="*/ 650570 w 1830689"/>
                <a:gd name="connsiteY215" fmla="*/ 95258 h 1104362"/>
                <a:gd name="connsiteX216" fmla="*/ 653599 w 1830689"/>
                <a:gd name="connsiteY216" fmla="*/ 76662 h 1104362"/>
                <a:gd name="connsiteX217" fmla="*/ 656628 w 1830689"/>
                <a:gd name="connsiteY217" fmla="*/ 59942 h 1104362"/>
                <a:gd name="connsiteX218" fmla="*/ 659647 w 1830689"/>
                <a:gd name="connsiteY218" fmla="*/ 45165 h 1104362"/>
                <a:gd name="connsiteX219" fmla="*/ 662676 w 1830689"/>
                <a:gd name="connsiteY219" fmla="*/ 32389 h 1104362"/>
                <a:gd name="connsiteX220" fmla="*/ 665705 w 1830689"/>
                <a:gd name="connsiteY220" fmla="*/ 21665 h 1104362"/>
                <a:gd name="connsiteX221" fmla="*/ 668725 w 1830689"/>
                <a:gd name="connsiteY221" fmla="*/ 13033 h 1104362"/>
                <a:gd name="connsiteX222" fmla="*/ 671754 w 1830689"/>
                <a:gd name="connsiteY222" fmla="*/ 6530 h 1104362"/>
                <a:gd name="connsiteX223" fmla="*/ 674782 w 1830689"/>
                <a:gd name="connsiteY223" fmla="*/ 2180 h 1104362"/>
                <a:gd name="connsiteX224" fmla="*/ 677811 w 1830689"/>
                <a:gd name="connsiteY224" fmla="*/ 1 h 1104362"/>
                <a:gd name="connsiteX225" fmla="*/ 680831 w 1830689"/>
                <a:gd name="connsiteY225" fmla="*/ 1 h 1104362"/>
                <a:gd name="connsiteX226" fmla="*/ 683860 w 1830689"/>
                <a:gd name="connsiteY226" fmla="*/ 2180 h 1104362"/>
                <a:gd name="connsiteX227" fmla="*/ 686889 w 1830689"/>
                <a:gd name="connsiteY227" fmla="*/ 6530 h 1104362"/>
                <a:gd name="connsiteX228" fmla="*/ 689908 w 1830689"/>
                <a:gd name="connsiteY228" fmla="*/ 13033 h 1104362"/>
                <a:gd name="connsiteX229" fmla="*/ 692937 w 1830689"/>
                <a:gd name="connsiteY229" fmla="*/ 21665 h 1104362"/>
                <a:gd name="connsiteX230" fmla="*/ 695966 w 1830689"/>
                <a:gd name="connsiteY230" fmla="*/ 32389 h 1104362"/>
                <a:gd name="connsiteX231" fmla="*/ 698985 w 1830689"/>
                <a:gd name="connsiteY231" fmla="*/ 45165 h 1104362"/>
                <a:gd name="connsiteX232" fmla="*/ 702014 w 1830689"/>
                <a:gd name="connsiteY232" fmla="*/ 59942 h 1104362"/>
                <a:gd name="connsiteX233" fmla="*/ 705043 w 1830689"/>
                <a:gd name="connsiteY233" fmla="*/ 76662 h 1104362"/>
                <a:gd name="connsiteX234" fmla="*/ 708063 w 1830689"/>
                <a:gd name="connsiteY234" fmla="*/ 95258 h 1104362"/>
                <a:gd name="connsiteX235" fmla="*/ 711092 w 1830689"/>
                <a:gd name="connsiteY235" fmla="*/ 115657 h 1104362"/>
                <a:gd name="connsiteX236" fmla="*/ 714121 w 1830689"/>
                <a:gd name="connsiteY236" fmla="*/ 137780 h 1104362"/>
                <a:gd name="connsiteX237" fmla="*/ 717140 w 1830689"/>
                <a:gd name="connsiteY237" fmla="*/ 161537 h 1104362"/>
                <a:gd name="connsiteX238" fmla="*/ 720169 w 1830689"/>
                <a:gd name="connsiteY238" fmla="*/ 186837 h 1104362"/>
                <a:gd name="connsiteX239" fmla="*/ 723198 w 1830689"/>
                <a:gd name="connsiteY239" fmla="*/ 213578 h 1104362"/>
                <a:gd name="connsiteX240" fmla="*/ 726217 w 1830689"/>
                <a:gd name="connsiteY240" fmla="*/ 241656 h 1104362"/>
                <a:gd name="connsiteX241" fmla="*/ 729246 w 1830689"/>
                <a:gd name="connsiteY241" fmla="*/ 270959 h 1104362"/>
                <a:gd name="connsiteX242" fmla="*/ 732275 w 1830689"/>
                <a:gd name="connsiteY242" fmla="*/ 301372 h 1104362"/>
                <a:gd name="connsiteX243" fmla="*/ 735304 w 1830689"/>
                <a:gd name="connsiteY243" fmla="*/ 332774 h 1104362"/>
                <a:gd name="connsiteX244" fmla="*/ 738324 w 1830689"/>
                <a:gd name="connsiteY244" fmla="*/ 365043 h 1104362"/>
                <a:gd name="connsiteX245" fmla="*/ 741353 w 1830689"/>
                <a:gd name="connsiteY245" fmla="*/ 398050 h 1104362"/>
                <a:gd name="connsiteX246" fmla="*/ 744372 w 1830689"/>
                <a:gd name="connsiteY246" fmla="*/ 431665 h 1104362"/>
                <a:gd name="connsiteX247" fmla="*/ 747401 w 1830689"/>
                <a:gd name="connsiteY247" fmla="*/ 465756 h 1104362"/>
                <a:gd name="connsiteX248" fmla="*/ 750430 w 1830689"/>
                <a:gd name="connsiteY248" fmla="*/ 500188 h 1104362"/>
                <a:gd name="connsiteX249" fmla="*/ 753459 w 1830689"/>
                <a:gd name="connsiteY249" fmla="*/ 534826 h 1104362"/>
                <a:gd name="connsiteX250" fmla="*/ 756478 w 1830689"/>
                <a:gd name="connsiteY250" fmla="*/ 569531 h 1104362"/>
                <a:gd name="connsiteX251" fmla="*/ 759507 w 1830689"/>
                <a:gd name="connsiteY251" fmla="*/ 604169 h 1104362"/>
                <a:gd name="connsiteX252" fmla="*/ 762536 w 1830689"/>
                <a:gd name="connsiteY252" fmla="*/ 638601 h 1104362"/>
                <a:gd name="connsiteX253" fmla="*/ 765556 w 1830689"/>
                <a:gd name="connsiteY253" fmla="*/ 672692 h 1104362"/>
                <a:gd name="connsiteX254" fmla="*/ 768585 w 1830689"/>
                <a:gd name="connsiteY254" fmla="*/ 706312 h 1104362"/>
                <a:gd name="connsiteX255" fmla="*/ 771614 w 1830689"/>
                <a:gd name="connsiteY255" fmla="*/ 739316 h 1104362"/>
                <a:gd name="connsiteX256" fmla="*/ 774633 w 1830689"/>
                <a:gd name="connsiteY256" fmla="*/ 771587 h 1104362"/>
                <a:gd name="connsiteX257" fmla="*/ 777662 w 1830689"/>
                <a:gd name="connsiteY257" fmla="*/ 802981 h 1104362"/>
                <a:gd name="connsiteX258" fmla="*/ 780691 w 1830689"/>
                <a:gd name="connsiteY258" fmla="*/ 833366 h 1104362"/>
                <a:gd name="connsiteX259" fmla="*/ 783710 w 1830689"/>
                <a:gd name="connsiteY259" fmla="*/ 862675 h 1104362"/>
                <a:gd name="connsiteX260" fmla="*/ 786739 w 1830689"/>
                <a:gd name="connsiteY260" fmla="*/ 890754 h 1104362"/>
                <a:gd name="connsiteX261" fmla="*/ 789768 w 1830689"/>
                <a:gd name="connsiteY261" fmla="*/ 917491 h 1104362"/>
                <a:gd name="connsiteX262" fmla="*/ 792788 w 1830689"/>
                <a:gd name="connsiteY262" fmla="*/ 942799 h 1104362"/>
                <a:gd name="connsiteX263" fmla="*/ 795817 w 1830689"/>
                <a:gd name="connsiteY263" fmla="*/ 966554 h 1104362"/>
                <a:gd name="connsiteX264" fmla="*/ 798846 w 1830689"/>
                <a:gd name="connsiteY264" fmla="*/ 988681 h 1104362"/>
                <a:gd name="connsiteX265" fmla="*/ 801865 w 1830689"/>
                <a:gd name="connsiteY265" fmla="*/ 1009083 h 1104362"/>
                <a:gd name="connsiteX266" fmla="*/ 804894 w 1830689"/>
                <a:gd name="connsiteY266" fmla="*/ 1027676 h 1104362"/>
                <a:gd name="connsiteX267" fmla="*/ 807923 w 1830689"/>
                <a:gd name="connsiteY267" fmla="*/ 1044402 h 1104362"/>
                <a:gd name="connsiteX268" fmla="*/ 810942 w 1830689"/>
                <a:gd name="connsiteY268" fmla="*/ 1059175 h 1104362"/>
                <a:gd name="connsiteX269" fmla="*/ 813971 w 1830689"/>
                <a:gd name="connsiteY269" fmla="*/ 1071958 h 1104362"/>
                <a:gd name="connsiteX270" fmla="*/ 817000 w 1830689"/>
                <a:gd name="connsiteY270" fmla="*/ 1082683 h 1104362"/>
                <a:gd name="connsiteX271" fmla="*/ 820029 w 1830689"/>
                <a:gd name="connsiteY271" fmla="*/ 1091313 h 1104362"/>
                <a:gd name="connsiteX272" fmla="*/ 823049 w 1830689"/>
                <a:gd name="connsiteY272" fmla="*/ 1097818 h 1104362"/>
                <a:gd name="connsiteX273" fmla="*/ 826078 w 1830689"/>
                <a:gd name="connsiteY273" fmla="*/ 1102171 h 1104362"/>
                <a:gd name="connsiteX274" fmla="*/ 829107 w 1830689"/>
                <a:gd name="connsiteY274" fmla="*/ 1104352 h 1104362"/>
                <a:gd name="connsiteX275" fmla="*/ 832126 w 1830689"/>
                <a:gd name="connsiteY275" fmla="*/ 1104362 h 1104362"/>
                <a:gd name="connsiteX276" fmla="*/ 835155 w 1830689"/>
                <a:gd name="connsiteY276" fmla="*/ 1102181 h 1104362"/>
                <a:gd name="connsiteX277" fmla="*/ 838184 w 1830689"/>
                <a:gd name="connsiteY277" fmla="*/ 1097837 h 1104362"/>
                <a:gd name="connsiteX278" fmla="*/ 841203 w 1830689"/>
                <a:gd name="connsiteY278" fmla="*/ 1091332 h 1104362"/>
                <a:gd name="connsiteX279" fmla="*/ 844232 w 1830689"/>
                <a:gd name="connsiteY279" fmla="*/ 1082702 h 1104362"/>
                <a:gd name="connsiteX280" fmla="*/ 847261 w 1830689"/>
                <a:gd name="connsiteY280" fmla="*/ 1071977 h 1104362"/>
                <a:gd name="connsiteX281" fmla="*/ 850281 w 1830689"/>
                <a:gd name="connsiteY281" fmla="*/ 1059204 h 1104362"/>
                <a:gd name="connsiteX282" fmla="*/ 853310 w 1830689"/>
                <a:gd name="connsiteY282" fmla="*/ 1044431 h 1104362"/>
                <a:gd name="connsiteX283" fmla="*/ 856338 w 1830689"/>
                <a:gd name="connsiteY283" fmla="*/ 1027714 h 1104362"/>
                <a:gd name="connsiteX284" fmla="*/ 859367 w 1830689"/>
                <a:gd name="connsiteY284" fmla="*/ 1009121 h 1104362"/>
                <a:gd name="connsiteX285" fmla="*/ 862387 w 1830689"/>
                <a:gd name="connsiteY285" fmla="*/ 988719 h 1104362"/>
                <a:gd name="connsiteX286" fmla="*/ 865416 w 1830689"/>
                <a:gd name="connsiteY286" fmla="*/ 966602 h 1104362"/>
                <a:gd name="connsiteX287" fmla="*/ 868435 w 1830689"/>
                <a:gd name="connsiteY287" fmla="*/ 942846 h 1104362"/>
                <a:gd name="connsiteX288" fmla="*/ 871464 w 1830689"/>
                <a:gd name="connsiteY288" fmla="*/ 917548 h 1104362"/>
                <a:gd name="connsiteX289" fmla="*/ 874493 w 1830689"/>
                <a:gd name="connsiteY289" fmla="*/ 890802 h 1104362"/>
                <a:gd name="connsiteX290" fmla="*/ 877522 w 1830689"/>
                <a:gd name="connsiteY290" fmla="*/ 862732 h 1104362"/>
                <a:gd name="connsiteX291" fmla="*/ 880541 w 1830689"/>
                <a:gd name="connsiteY291" fmla="*/ 833433 h 1104362"/>
                <a:gd name="connsiteX292" fmla="*/ 883570 w 1830689"/>
                <a:gd name="connsiteY292" fmla="*/ 803019 h 1104362"/>
                <a:gd name="connsiteX293" fmla="*/ 886599 w 1830689"/>
                <a:gd name="connsiteY293" fmla="*/ 771616 h 1104362"/>
                <a:gd name="connsiteX294" fmla="*/ 889619 w 1830689"/>
                <a:gd name="connsiteY294" fmla="*/ 739345 h 1104362"/>
                <a:gd name="connsiteX295" fmla="*/ 892648 w 1830689"/>
                <a:gd name="connsiteY295" fmla="*/ 706341 h 1104362"/>
                <a:gd name="connsiteX296" fmla="*/ 895677 w 1830689"/>
                <a:gd name="connsiteY296" fmla="*/ 672726 h 1104362"/>
                <a:gd name="connsiteX297" fmla="*/ 898696 w 1830689"/>
                <a:gd name="connsiteY297" fmla="*/ 638635 h 1104362"/>
                <a:gd name="connsiteX298" fmla="*/ 901725 w 1830689"/>
                <a:gd name="connsiteY298" fmla="*/ 604203 h 1104362"/>
                <a:gd name="connsiteX299" fmla="*/ 904754 w 1830689"/>
                <a:gd name="connsiteY299" fmla="*/ 569566 h 1104362"/>
                <a:gd name="connsiteX300" fmla="*/ 907773 w 1830689"/>
                <a:gd name="connsiteY300" fmla="*/ 534860 h 1104362"/>
                <a:gd name="connsiteX301" fmla="*/ 910802 w 1830689"/>
                <a:gd name="connsiteY301" fmla="*/ 500223 h 1104362"/>
                <a:gd name="connsiteX302" fmla="*/ 913831 w 1830689"/>
                <a:gd name="connsiteY302" fmla="*/ 465791 h 1104362"/>
                <a:gd name="connsiteX303" fmla="*/ 916851 w 1830689"/>
                <a:gd name="connsiteY303" fmla="*/ 431699 h 1104362"/>
                <a:gd name="connsiteX304" fmla="*/ 919880 w 1830689"/>
                <a:gd name="connsiteY304" fmla="*/ 398083 h 1104362"/>
                <a:gd name="connsiteX305" fmla="*/ 922909 w 1830689"/>
                <a:gd name="connsiteY305" fmla="*/ 365075 h 1104362"/>
                <a:gd name="connsiteX306" fmla="*/ 925938 w 1830689"/>
                <a:gd name="connsiteY306" fmla="*/ 332806 h 1104362"/>
                <a:gd name="connsiteX307" fmla="*/ 928957 w 1830689"/>
                <a:gd name="connsiteY307" fmla="*/ 301402 h 1104362"/>
                <a:gd name="connsiteX308" fmla="*/ 931986 w 1830689"/>
                <a:gd name="connsiteY308" fmla="*/ 270988 h 1104362"/>
                <a:gd name="connsiteX309" fmla="*/ 935015 w 1830689"/>
                <a:gd name="connsiteY309" fmla="*/ 241685 h 1104362"/>
                <a:gd name="connsiteX310" fmla="*/ 938034 w 1830689"/>
                <a:gd name="connsiteY310" fmla="*/ 213606 h 1104362"/>
                <a:gd name="connsiteX311" fmla="*/ 941063 w 1830689"/>
                <a:gd name="connsiteY311" fmla="*/ 186862 h 1104362"/>
                <a:gd name="connsiteX312" fmla="*/ 944092 w 1830689"/>
                <a:gd name="connsiteY312" fmla="*/ 161562 h 1104362"/>
                <a:gd name="connsiteX313" fmla="*/ 947112 w 1830689"/>
                <a:gd name="connsiteY313" fmla="*/ 137803 h 1104362"/>
                <a:gd name="connsiteX314" fmla="*/ 950141 w 1830689"/>
                <a:gd name="connsiteY314" fmla="*/ 115679 h 1104362"/>
                <a:gd name="connsiteX315" fmla="*/ 953170 w 1830689"/>
                <a:gd name="connsiteY315" fmla="*/ 95278 h 1104362"/>
                <a:gd name="connsiteX316" fmla="*/ 956189 w 1830689"/>
                <a:gd name="connsiteY316" fmla="*/ 76679 h 1104362"/>
                <a:gd name="connsiteX317" fmla="*/ 959218 w 1830689"/>
                <a:gd name="connsiteY317" fmla="*/ 59958 h 1104362"/>
                <a:gd name="connsiteX318" fmla="*/ 962247 w 1830689"/>
                <a:gd name="connsiteY318" fmla="*/ 45179 h 1104362"/>
                <a:gd name="connsiteX319" fmla="*/ 965266 w 1830689"/>
                <a:gd name="connsiteY319" fmla="*/ 32401 h 1104362"/>
                <a:gd name="connsiteX320" fmla="*/ 968295 w 1830689"/>
                <a:gd name="connsiteY320" fmla="*/ 21674 h 1104362"/>
                <a:gd name="connsiteX321" fmla="*/ 971324 w 1830689"/>
                <a:gd name="connsiteY321" fmla="*/ 13041 h 1104362"/>
                <a:gd name="connsiteX322" fmla="*/ 974344 w 1830689"/>
                <a:gd name="connsiteY322" fmla="*/ 6535 h 1104362"/>
                <a:gd name="connsiteX323" fmla="*/ 977373 w 1830689"/>
                <a:gd name="connsiteY323" fmla="*/ 2184 h 1104362"/>
                <a:gd name="connsiteX324" fmla="*/ 980402 w 1830689"/>
                <a:gd name="connsiteY324" fmla="*/ 2 h 1104362"/>
                <a:gd name="connsiteX325" fmla="*/ 983421 w 1830689"/>
                <a:gd name="connsiteY325" fmla="*/ 0 h 1104362"/>
                <a:gd name="connsiteX326" fmla="*/ 986450 w 1830689"/>
                <a:gd name="connsiteY326" fmla="*/ 2177 h 1104362"/>
                <a:gd name="connsiteX327" fmla="*/ 989479 w 1830689"/>
                <a:gd name="connsiteY327" fmla="*/ 6525 h 1104362"/>
                <a:gd name="connsiteX328" fmla="*/ 992508 w 1830689"/>
                <a:gd name="connsiteY328" fmla="*/ 13025 h 1104362"/>
                <a:gd name="connsiteX329" fmla="*/ 995527 w 1830689"/>
                <a:gd name="connsiteY329" fmla="*/ 21654 h 1104362"/>
                <a:gd name="connsiteX330" fmla="*/ 998556 w 1830689"/>
                <a:gd name="connsiteY330" fmla="*/ 32377 h 1104362"/>
                <a:gd name="connsiteX331" fmla="*/ 1001585 w 1830689"/>
                <a:gd name="connsiteY331" fmla="*/ 45151 h 1104362"/>
                <a:gd name="connsiteX332" fmla="*/ 1004605 w 1830689"/>
                <a:gd name="connsiteY332" fmla="*/ 59927 h 1104362"/>
                <a:gd name="connsiteX333" fmla="*/ 1007634 w 1830689"/>
                <a:gd name="connsiteY333" fmla="*/ 76644 h 1104362"/>
                <a:gd name="connsiteX334" fmla="*/ 1010662 w 1830689"/>
                <a:gd name="connsiteY334" fmla="*/ 95239 h 1104362"/>
                <a:gd name="connsiteX335" fmla="*/ 1013682 w 1830689"/>
                <a:gd name="connsiteY335" fmla="*/ 115636 h 1104362"/>
                <a:gd name="connsiteX336" fmla="*/ 1016711 w 1830689"/>
                <a:gd name="connsiteY336" fmla="*/ 137756 h 1104362"/>
                <a:gd name="connsiteX337" fmla="*/ 1019740 w 1830689"/>
                <a:gd name="connsiteY337" fmla="*/ 161513 h 1104362"/>
                <a:gd name="connsiteX338" fmla="*/ 1022759 w 1830689"/>
                <a:gd name="connsiteY338" fmla="*/ 186811 h 1104362"/>
                <a:gd name="connsiteX339" fmla="*/ 1025788 w 1830689"/>
                <a:gd name="connsiteY339" fmla="*/ 213551 h 1104362"/>
                <a:gd name="connsiteX340" fmla="*/ 1028817 w 1830689"/>
                <a:gd name="connsiteY340" fmla="*/ 241627 h 1104362"/>
                <a:gd name="connsiteX341" fmla="*/ 1031837 w 1830689"/>
                <a:gd name="connsiteY341" fmla="*/ 270929 h 1104362"/>
                <a:gd name="connsiteX342" fmla="*/ 1034865 w 1830689"/>
                <a:gd name="connsiteY342" fmla="*/ 301341 h 1104362"/>
                <a:gd name="connsiteX343" fmla="*/ 1037895 w 1830689"/>
                <a:gd name="connsiteY343" fmla="*/ 332743 h 1104362"/>
                <a:gd name="connsiteX344" fmla="*/ 1040914 w 1830689"/>
                <a:gd name="connsiteY344" fmla="*/ 365010 h 1104362"/>
                <a:gd name="connsiteX345" fmla="*/ 1043943 w 1830689"/>
                <a:gd name="connsiteY345" fmla="*/ 398016 h 1104362"/>
                <a:gd name="connsiteX346" fmla="*/ 1046972 w 1830689"/>
                <a:gd name="connsiteY346" fmla="*/ 431631 h 1104362"/>
                <a:gd name="connsiteX347" fmla="*/ 1049991 w 1830689"/>
                <a:gd name="connsiteY347" fmla="*/ 465722 h 1104362"/>
                <a:gd name="connsiteX348" fmla="*/ 1053020 w 1830689"/>
                <a:gd name="connsiteY348" fmla="*/ 500154 h 1104362"/>
                <a:gd name="connsiteX349" fmla="*/ 1056049 w 1830689"/>
                <a:gd name="connsiteY349" fmla="*/ 534791 h 1104362"/>
                <a:gd name="connsiteX350" fmla="*/ 1059078 w 1830689"/>
                <a:gd name="connsiteY350" fmla="*/ 569497 h 1104362"/>
                <a:gd name="connsiteX351" fmla="*/ 1062098 w 1830689"/>
                <a:gd name="connsiteY351" fmla="*/ 604134 h 1104362"/>
                <a:gd name="connsiteX352" fmla="*/ 1065126 w 1830689"/>
                <a:gd name="connsiteY352" fmla="*/ 638567 h 1104362"/>
                <a:gd name="connsiteX353" fmla="*/ 1068155 w 1830689"/>
                <a:gd name="connsiteY353" fmla="*/ 672658 h 1104362"/>
                <a:gd name="connsiteX354" fmla="*/ 1071175 w 1830689"/>
                <a:gd name="connsiteY354" fmla="*/ 706274 h 1104362"/>
                <a:gd name="connsiteX355" fmla="*/ 1074204 w 1830689"/>
                <a:gd name="connsiteY355" fmla="*/ 739278 h 1104362"/>
                <a:gd name="connsiteX356" fmla="*/ 1077233 w 1830689"/>
                <a:gd name="connsiteY356" fmla="*/ 771549 h 1104362"/>
                <a:gd name="connsiteX357" fmla="*/ 1080252 w 1830689"/>
                <a:gd name="connsiteY357" fmla="*/ 802953 h 1104362"/>
                <a:gd name="connsiteX358" fmla="*/ 1083281 w 1830689"/>
                <a:gd name="connsiteY358" fmla="*/ 833366 h 1104362"/>
                <a:gd name="connsiteX359" fmla="*/ 1086310 w 1830689"/>
                <a:gd name="connsiteY359" fmla="*/ 862675 h 1104362"/>
                <a:gd name="connsiteX360" fmla="*/ 1089329 w 1830689"/>
                <a:gd name="connsiteY360" fmla="*/ 890754 h 1104362"/>
                <a:gd name="connsiteX361" fmla="*/ 1092359 w 1830689"/>
                <a:gd name="connsiteY361" fmla="*/ 917491 h 1104362"/>
                <a:gd name="connsiteX362" fmla="*/ 1095387 w 1830689"/>
                <a:gd name="connsiteY362" fmla="*/ 942799 h 1104362"/>
                <a:gd name="connsiteX363" fmla="*/ 1098407 w 1830689"/>
                <a:gd name="connsiteY363" fmla="*/ 966554 h 1104362"/>
                <a:gd name="connsiteX364" fmla="*/ 1101436 w 1830689"/>
                <a:gd name="connsiteY364" fmla="*/ 988681 h 1104362"/>
                <a:gd name="connsiteX365" fmla="*/ 1104465 w 1830689"/>
                <a:gd name="connsiteY365" fmla="*/ 1009083 h 1104362"/>
                <a:gd name="connsiteX366" fmla="*/ 1107484 w 1830689"/>
                <a:gd name="connsiteY366" fmla="*/ 1027676 h 1104362"/>
                <a:gd name="connsiteX367" fmla="*/ 1110513 w 1830689"/>
                <a:gd name="connsiteY367" fmla="*/ 1044402 h 1104362"/>
                <a:gd name="connsiteX368" fmla="*/ 1113542 w 1830689"/>
                <a:gd name="connsiteY368" fmla="*/ 1059175 h 1104362"/>
                <a:gd name="connsiteX369" fmla="*/ 1116562 w 1830689"/>
                <a:gd name="connsiteY369" fmla="*/ 1071958 h 1104362"/>
                <a:gd name="connsiteX370" fmla="*/ 1119590 w 1830689"/>
                <a:gd name="connsiteY370" fmla="*/ 1082683 h 1104362"/>
                <a:gd name="connsiteX371" fmla="*/ 1122619 w 1830689"/>
                <a:gd name="connsiteY371" fmla="*/ 1091313 h 1104362"/>
                <a:gd name="connsiteX372" fmla="*/ 1125639 w 1830689"/>
                <a:gd name="connsiteY372" fmla="*/ 1097818 h 1104362"/>
                <a:gd name="connsiteX373" fmla="*/ 1128668 w 1830689"/>
                <a:gd name="connsiteY373" fmla="*/ 1102171 h 1104362"/>
                <a:gd name="connsiteX374" fmla="*/ 1131697 w 1830689"/>
                <a:gd name="connsiteY374" fmla="*/ 1104352 h 1104362"/>
                <a:gd name="connsiteX375" fmla="*/ 1134726 w 1830689"/>
                <a:gd name="connsiteY375" fmla="*/ 1104362 h 1104362"/>
                <a:gd name="connsiteX376" fmla="*/ 1137745 w 1830689"/>
                <a:gd name="connsiteY376" fmla="*/ 1102181 h 1104362"/>
                <a:gd name="connsiteX377" fmla="*/ 1140774 w 1830689"/>
                <a:gd name="connsiteY377" fmla="*/ 1097837 h 1104362"/>
                <a:gd name="connsiteX378" fmla="*/ 1143803 w 1830689"/>
                <a:gd name="connsiteY378" fmla="*/ 1091332 h 1104362"/>
                <a:gd name="connsiteX379" fmla="*/ 1146822 w 1830689"/>
                <a:gd name="connsiteY379" fmla="*/ 1082702 h 1104362"/>
                <a:gd name="connsiteX380" fmla="*/ 1149851 w 1830689"/>
                <a:gd name="connsiteY380" fmla="*/ 1071977 h 1104362"/>
                <a:gd name="connsiteX381" fmla="*/ 1152880 w 1830689"/>
                <a:gd name="connsiteY381" fmla="*/ 1059204 h 1104362"/>
                <a:gd name="connsiteX382" fmla="*/ 1155900 w 1830689"/>
                <a:gd name="connsiteY382" fmla="*/ 1044431 h 1104362"/>
                <a:gd name="connsiteX383" fmla="*/ 1158929 w 1830689"/>
                <a:gd name="connsiteY383" fmla="*/ 1027714 h 1104362"/>
                <a:gd name="connsiteX384" fmla="*/ 1161958 w 1830689"/>
                <a:gd name="connsiteY384" fmla="*/ 1009121 h 1104362"/>
                <a:gd name="connsiteX385" fmla="*/ 1164977 w 1830689"/>
                <a:gd name="connsiteY385" fmla="*/ 988719 h 1104362"/>
                <a:gd name="connsiteX386" fmla="*/ 1168006 w 1830689"/>
                <a:gd name="connsiteY386" fmla="*/ 966602 h 1104362"/>
                <a:gd name="connsiteX387" fmla="*/ 1171035 w 1830689"/>
                <a:gd name="connsiteY387" fmla="*/ 942846 h 1104362"/>
                <a:gd name="connsiteX388" fmla="*/ 1174054 w 1830689"/>
                <a:gd name="connsiteY388" fmla="*/ 917548 h 1104362"/>
                <a:gd name="connsiteX389" fmla="*/ 1177083 w 1830689"/>
                <a:gd name="connsiteY389" fmla="*/ 890802 h 1104362"/>
                <a:gd name="connsiteX390" fmla="*/ 1180112 w 1830689"/>
                <a:gd name="connsiteY390" fmla="*/ 862732 h 1104362"/>
                <a:gd name="connsiteX391" fmla="*/ 1183132 w 1830689"/>
                <a:gd name="connsiteY391" fmla="*/ 833433 h 1104362"/>
                <a:gd name="connsiteX392" fmla="*/ 1186161 w 1830689"/>
                <a:gd name="connsiteY392" fmla="*/ 803019 h 1104362"/>
                <a:gd name="connsiteX393" fmla="*/ 1189190 w 1830689"/>
                <a:gd name="connsiteY393" fmla="*/ 771616 h 1104362"/>
                <a:gd name="connsiteX394" fmla="*/ 1192209 w 1830689"/>
                <a:gd name="connsiteY394" fmla="*/ 739345 h 1104362"/>
                <a:gd name="connsiteX395" fmla="*/ 1195238 w 1830689"/>
                <a:gd name="connsiteY395" fmla="*/ 706341 h 1104362"/>
                <a:gd name="connsiteX396" fmla="*/ 1198267 w 1830689"/>
                <a:gd name="connsiteY396" fmla="*/ 672726 h 1104362"/>
                <a:gd name="connsiteX397" fmla="*/ 1201296 w 1830689"/>
                <a:gd name="connsiteY397" fmla="*/ 638635 h 1104362"/>
                <a:gd name="connsiteX398" fmla="*/ 1204315 w 1830689"/>
                <a:gd name="connsiteY398" fmla="*/ 604203 h 1104362"/>
                <a:gd name="connsiteX399" fmla="*/ 1207344 w 1830689"/>
                <a:gd name="connsiteY399" fmla="*/ 569566 h 1104362"/>
                <a:gd name="connsiteX400" fmla="*/ 1210373 w 1830689"/>
                <a:gd name="connsiteY400" fmla="*/ 534860 h 1104362"/>
                <a:gd name="connsiteX401" fmla="*/ 1213393 w 1830689"/>
                <a:gd name="connsiteY401" fmla="*/ 500223 h 1104362"/>
                <a:gd name="connsiteX402" fmla="*/ 1216422 w 1830689"/>
                <a:gd name="connsiteY402" fmla="*/ 465791 h 1104362"/>
                <a:gd name="connsiteX403" fmla="*/ 1219450 w 1830689"/>
                <a:gd name="connsiteY403" fmla="*/ 431699 h 1104362"/>
                <a:gd name="connsiteX404" fmla="*/ 1222470 w 1830689"/>
                <a:gd name="connsiteY404" fmla="*/ 398083 h 1104362"/>
                <a:gd name="connsiteX405" fmla="*/ 1225499 w 1830689"/>
                <a:gd name="connsiteY405" fmla="*/ 365075 h 1104362"/>
                <a:gd name="connsiteX406" fmla="*/ 1228528 w 1830689"/>
                <a:gd name="connsiteY406" fmla="*/ 332806 h 1104362"/>
                <a:gd name="connsiteX407" fmla="*/ 1231547 w 1830689"/>
                <a:gd name="connsiteY407" fmla="*/ 301402 h 1104362"/>
                <a:gd name="connsiteX408" fmla="*/ 1234576 w 1830689"/>
                <a:gd name="connsiteY408" fmla="*/ 270988 h 1104362"/>
                <a:gd name="connsiteX409" fmla="*/ 1237605 w 1830689"/>
                <a:gd name="connsiteY409" fmla="*/ 241685 h 1104362"/>
                <a:gd name="connsiteX410" fmla="*/ 1240625 w 1830689"/>
                <a:gd name="connsiteY410" fmla="*/ 213606 h 1104362"/>
                <a:gd name="connsiteX411" fmla="*/ 1243654 w 1830689"/>
                <a:gd name="connsiteY411" fmla="*/ 186862 h 1104362"/>
                <a:gd name="connsiteX412" fmla="*/ 1246683 w 1830689"/>
                <a:gd name="connsiteY412" fmla="*/ 161562 h 1104362"/>
                <a:gd name="connsiteX413" fmla="*/ 1249702 w 1830689"/>
                <a:gd name="connsiteY413" fmla="*/ 137803 h 1104362"/>
                <a:gd name="connsiteX414" fmla="*/ 1252731 w 1830689"/>
                <a:gd name="connsiteY414" fmla="*/ 115679 h 1104362"/>
                <a:gd name="connsiteX415" fmla="*/ 1255760 w 1830689"/>
                <a:gd name="connsiteY415" fmla="*/ 95278 h 1104362"/>
                <a:gd name="connsiteX416" fmla="*/ 1258779 w 1830689"/>
                <a:gd name="connsiteY416" fmla="*/ 76679 h 1104362"/>
                <a:gd name="connsiteX417" fmla="*/ 1261808 w 1830689"/>
                <a:gd name="connsiteY417" fmla="*/ 59958 h 1104362"/>
                <a:gd name="connsiteX418" fmla="*/ 1264837 w 1830689"/>
                <a:gd name="connsiteY418" fmla="*/ 45179 h 1104362"/>
                <a:gd name="connsiteX419" fmla="*/ 1267866 w 1830689"/>
                <a:gd name="connsiteY419" fmla="*/ 32401 h 1104362"/>
                <a:gd name="connsiteX420" fmla="*/ 1270886 w 1830689"/>
                <a:gd name="connsiteY420" fmla="*/ 21674 h 1104362"/>
                <a:gd name="connsiteX421" fmla="*/ 1273914 w 1830689"/>
                <a:gd name="connsiteY421" fmla="*/ 13041 h 1104362"/>
                <a:gd name="connsiteX422" fmla="*/ 1276943 w 1830689"/>
                <a:gd name="connsiteY422" fmla="*/ 6535 h 1104362"/>
                <a:gd name="connsiteX423" fmla="*/ 1279963 w 1830689"/>
                <a:gd name="connsiteY423" fmla="*/ 2184 h 1104362"/>
                <a:gd name="connsiteX424" fmla="*/ 1282992 w 1830689"/>
                <a:gd name="connsiteY424" fmla="*/ 2 h 1104362"/>
                <a:gd name="connsiteX425" fmla="*/ 1286021 w 1830689"/>
                <a:gd name="connsiteY425" fmla="*/ 0 h 1104362"/>
                <a:gd name="connsiteX426" fmla="*/ 1289040 w 1830689"/>
                <a:gd name="connsiteY426" fmla="*/ 2177 h 1104362"/>
                <a:gd name="connsiteX427" fmla="*/ 1292069 w 1830689"/>
                <a:gd name="connsiteY427" fmla="*/ 6525 h 1104362"/>
                <a:gd name="connsiteX428" fmla="*/ 1295098 w 1830689"/>
                <a:gd name="connsiteY428" fmla="*/ 13025 h 1104362"/>
                <a:gd name="connsiteX429" fmla="*/ 1298117 w 1830689"/>
                <a:gd name="connsiteY429" fmla="*/ 21654 h 1104362"/>
                <a:gd name="connsiteX430" fmla="*/ 1301147 w 1830689"/>
                <a:gd name="connsiteY430" fmla="*/ 32377 h 1104362"/>
                <a:gd name="connsiteX431" fmla="*/ 1304175 w 1830689"/>
                <a:gd name="connsiteY431" fmla="*/ 45151 h 1104362"/>
                <a:gd name="connsiteX432" fmla="*/ 1307195 w 1830689"/>
                <a:gd name="connsiteY432" fmla="*/ 59927 h 1104362"/>
                <a:gd name="connsiteX433" fmla="*/ 1310224 w 1830689"/>
                <a:gd name="connsiteY433" fmla="*/ 76644 h 1104362"/>
                <a:gd name="connsiteX434" fmla="*/ 1313253 w 1830689"/>
                <a:gd name="connsiteY434" fmla="*/ 95239 h 1104362"/>
                <a:gd name="connsiteX435" fmla="*/ 1316282 w 1830689"/>
                <a:gd name="connsiteY435" fmla="*/ 115636 h 1104362"/>
                <a:gd name="connsiteX436" fmla="*/ 1319301 w 1830689"/>
                <a:gd name="connsiteY436" fmla="*/ 137756 h 1104362"/>
                <a:gd name="connsiteX437" fmla="*/ 1322330 w 1830689"/>
                <a:gd name="connsiteY437" fmla="*/ 161513 h 1104362"/>
                <a:gd name="connsiteX438" fmla="*/ 1325350 w 1830689"/>
                <a:gd name="connsiteY438" fmla="*/ 186811 h 1104362"/>
                <a:gd name="connsiteX439" fmla="*/ 1328378 w 1830689"/>
                <a:gd name="connsiteY439" fmla="*/ 213551 h 1104362"/>
                <a:gd name="connsiteX440" fmla="*/ 1331407 w 1830689"/>
                <a:gd name="connsiteY440" fmla="*/ 241627 h 1104362"/>
                <a:gd name="connsiteX441" fmla="*/ 1334436 w 1830689"/>
                <a:gd name="connsiteY441" fmla="*/ 270929 h 1104362"/>
                <a:gd name="connsiteX442" fmla="*/ 1337456 w 1830689"/>
                <a:gd name="connsiteY442" fmla="*/ 301341 h 1104362"/>
                <a:gd name="connsiteX443" fmla="*/ 1340485 w 1830689"/>
                <a:gd name="connsiteY443" fmla="*/ 332743 h 1104362"/>
                <a:gd name="connsiteX444" fmla="*/ 1343514 w 1830689"/>
                <a:gd name="connsiteY444" fmla="*/ 365010 h 1104362"/>
                <a:gd name="connsiteX445" fmla="*/ 1346533 w 1830689"/>
                <a:gd name="connsiteY445" fmla="*/ 398016 h 1104362"/>
                <a:gd name="connsiteX446" fmla="*/ 1349562 w 1830689"/>
                <a:gd name="connsiteY446" fmla="*/ 431631 h 1104362"/>
                <a:gd name="connsiteX447" fmla="*/ 1352591 w 1830689"/>
                <a:gd name="connsiteY447" fmla="*/ 465722 h 1104362"/>
                <a:gd name="connsiteX448" fmla="*/ 1355610 w 1830689"/>
                <a:gd name="connsiteY448" fmla="*/ 500154 h 1104362"/>
                <a:gd name="connsiteX449" fmla="*/ 1358639 w 1830689"/>
                <a:gd name="connsiteY449" fmla="*/ 534791 h 1104362"/>
                <a:gd name="connsiteX450" fmla="*/ 1361668 w 1830689"/>
                <a:gd name="connsiteY450" fmla="*/ 569497 h 1104362"/>
                <a:gd name="connsiteX451" fmla="*/ 1364688 w 1830689"/>
                <a:gd name="connsiteY451" fmla="*/ 604134 h 1104362"/>
                <a:gd name="connsiteX452" fmla="*/ 1367717 w 1830689"/>
                <a:gd name="connsiteY452" fmla="*/ 638567 h 1104362"/>
                <a:gd name="connsiteX453" fmla="*/ 1370746 w 1830689"/>
                <a:gd name="connsiteY453" fmla="*/ 672658 h 1104362"/>
                <a:gd name="connsiteX454" fmla="*/ 1373775 w 1830689"/>
                <a:gd name="connsiteY454" fmla="*/ 706274 h 1104362"/>
                <a:gd name="connsiteX455" fmla="*/ 1376794 w 1830689"/>
                <a:gd name="connsiteY455" fmla="*/ 739278 h 1104362"/>
                <a:gd name="connsiteX456" fmla="*/ 1379823 w 1830689"/>
                <a:gd name="connsiteY456" fmla="*/ 771549 h 1104362"/>
                <a:gd name="connsiteX457" fmla="*/ 1382852 w 1830689"/>
                <a:gd name="connsiteY457" fmla="*/ 802953 h 1104362"/>
                <a:gd name="connsiteX458" fmla="*/ 1385871 w 1830689"/>
                <a:gd name="connsiteY458" fmla="*/ 833366 h 1104362"/>
                <a:gd name="connsiteX459" fmla="*/ 1388900 w 1830689"/>
                <a:gd name="connsiteY459" fmla="*/ 862675 h 1104362"/>
                <a:gd name="connsiteX460" fmla="*/ 1391929 w 1830689"/>
                <a:gd name="connsiteY460" fmla="*/ 890754 h 1104362"/>
                <a:gd name="connsiteX461" fmla="*/ 1394949 w 1830689"/>
                <a:gd name="connsiteY461" fmla="*/ 917491 h 1104362"/>
                <a:gd name="connsiteX462" fmla="*/ 1397978 w 1830689"/>
                <a:gd name="connsiteY462" fmla="*/ 942799 h 1104362"/>
                <a:gd name="connsiteX463" fmla="*/ 1401007 w 1830689"/>
                <a:gd name="connsiteY463" fmla="*/ 966554 h 1104362"/>
                <a:gd name="connsiteX464" fmla="*/ 1404026 w 1830689"/>
                <a:gd name="connsiteY464" fmla="*/ 988681 h 1104362"/>
                <a:gd name="connsiteX465" fmla="*/ 1407055 w 1830689"/>
                <a:gd name="connsiteY465" fmla="*/ 1009083 h 1104362"/>
                <a:gd name="connsiteX466" fmla="*/ 1410084 w 1830689"/>
                <a:gd name="connsiteY466" fmla="*/ 1027676 h 1104362"/>
                <a:gd name="connsiteX467" fmla="*/ 1413103 w 1830689"/>
                <a:gd name="connsiteY467" fmla="*/ 1044402 h 1104362"/>
                <a:gd name="connsiteX468" fmla="*/ 1416132 w 1830689"/>
                <a:gd name="connsiteY468" fmla="*/ 1059175 h 1104362"/>
                <a:gd name="connsiteX469" fmla="*/ 1419161 w 1830689"/>
                <a:gd name="connsiteY469" fmla="*/ 1071958 h 1104362"/>
                <a:gd name="connsiteX470" fmla="*/ 1422181 w 1830689"/>
                <a:gd name="connsiteY470" fmla="*/ 1082683 h 1104362"/>
                <a:gd name="connsiteX471" fmla="*/ 1425210 w 1830689"/>
                <a:gd name="connsiteY471" fmla="*/ 1091313 h 1104362"/>
                <a:gd name="connsiteX472" fmla="*/ 1428239 w 1830689"/>
                <a:gd name="connsiteY472" fmla="*/ 1097818 h 1104362"/>
                <a:gd name="connsiteX473" fmla="*/ 1431258 w 1830689"/>
                <a:gd name="connsiteY473" fmla="*/ 1102171 h 1104362"/>
                <a:gd name="connsiteX474" fmla="*/ 1434287 w 1830689"/>
                <a:gd name="connsiteY474" fmla="*/ 1104352 h 1104362"/>
                <a:gd name="connsiteX475" fmla="*/ 1437316 w 1830689"/>
                <a:gd name="connsiteY475" fmla="*/ 1104362 h 1104362"/>
                <a:gd name="connsiteX476" fmla="*/ 1440345 w 1830689"/>
                <a:gd name="connsiteY476" fmla="*/ 1102181 h 1104362"/>
                <a:gd name="connsiteX477" fmla="*/ 1443364 w 1830689"/>
                <a:gd name="connsiteY477" fmla="*/ 1097837 h 1104362"/>
                <a:gd name="connsiteX478" fmla="*/ 1446393 w 1830689"/>
                <a:gd name="connsiteY478" fmla="*/ 1091332 h 1104362"/>
                <a:gd name="connsiteX479" fmla="*/ 1449422 w 1830689"/>
                <a:gd name="connsiteY479" fmla="*/ 1082702 h 1104362"/>
                <a:gd name="connsiteX480" fmla="*/ 1452441 w 1830689"/>
                <a:gd name="connsiteY480" fmla="*/ 1071977 h 1104362"/>
                <a:gd name="connsiteX481" fmla="*/ 1455471 w 1830689"/>
                <a:gd name="connsiteY481" fmla="*/ 1059204 h 1104362"/>
                <a:gd name="connsiteX482" fmla="*/ 1458499 w 1830689"/>
                <a:gd name="connsiteY482" fmla="*/ 1044431 h 1104362"/>
                <a:gd name="connsiteX483" fmla="*/ 1461519 w 1830689"/>
                <a:gd name="connsiteY483" fmla="*/ 1027714 h 1104362"/>
                <a:gd name="connsiteX484" fmla="*/ 1464548 w 1830689"/>
                <a:gd name="connsiteY484" fmla="*/ 1009121 h 1104362"/>
                <a:gd name="connsiteX485" fmla="*/ 1467577 w 1830689"/>
                <a:gd name="connsiteY485" fmla="*/ 988719 h 1104362"/>
                <a:gd name="connsiteX486" fmla="*/ 1470596 w 1830689"/>
                <a:gd name="connsiteY486" fmla="*/ 966602 h 1104362"/>
                <a:gd name="connsiteX487" fmla="*/ 1473625 w 1830689"/>
                <a:gd name="connsiteY487" fmla="*/ 942846 h 1104362"/>
                <a:gd name="connsiteX488" fmla="*/ 1476654 w 1830689"/>
                <a:gd name="connsiteY488" fmla="*/ 917548 h 1104362"/>
                <a:gd name="connsiteX489" fmla="*/ 1479674 w 1830689"/>
                <a:gd name="connsiteY489" fmla="*/ 890802 h 1104362"/>
                <a:gd name="connsiteX490" fmla="*/ 1482702 w 1830689"/>
                <a:gd name="connsiteY490" fmla="*/ 862732 h 1104362"/>
                <a:gd name="connsiteX491" fmla="*/ 1485731 w 1830689"/>
                <a:gd name="connsiteY491" fmla="*/ 833433 h 1104362"/>
                <a:gd name="connsiteX492" fmla="*/ 1488751 w 1830689"/>
                <a:gd name="connsiteY492" fmla="*/ 803019 h 1104362"/>
                <a:gd name="connsiteX493" fmla="*/ 1491780 w 1830689"/>
                <a:gd name="connsiteY493" fmla="*/ 771616 h 1104362"/>
                <a:gd name="connsiteX494" fmla="*/ 1494809 w 1830689"/>
                <a:gd name="connsiteY494" fmla="*/ 739345 h 1104362"/>
                <a:gd name="connsiteX495" fmla="*/ 1497828 w 1830689"/>
                <a:gd name="connsiteY495" fmla="*/ 706341 h 1104362"/>
                <a:gd name="connsiteX496" fmla="*/ 1500857 w 1830689"/>
                <a:gd name="connsiteY496" fmla="*/ 672726 h 1104362"/>
                <a:gd name="connsiteX497" fmla="*/ 1503886 w 1830689"/>
                <a:gd name="connsiteY497" fmla="*/ 638635 h 1104362"/>
                <a:gd name="connsiteX498" fmla="*/ 1506905 w 1830689"/>
                <a:gd name="connsiteY498" fmla="*/ 604203 h 1104362"/>
                <a:gd name="connsiteX499" fmla="*/ 1509934 w 1830689"/>
                <a:gd name="connsiteY499" fmla="*/ 569566 h 1104362"/>
                <a:gd name="connsiteX500" fmla="*/ 1512963 w 1830689"/>
                <a:gd name="connsiteY500" fmla="*/ 534860 h 1104362"/>
                <a:gd name="connsiteX501" fmla="*/ 1515992 w 1830689"/>
                <a:gd name="connsiteY501" fmla="*/ 500223 h 1104362"/>
                <a:gd name="connsiteX502" fmla="*/ 1519012 w 1830689"/>
                <a:gd name="connsiteY502" fmla="*/ 465791 h 1104362"/>
                <a:gd name="connsiteX503" fmla="*/ 1522041 w 1830689"/>
                <a:gd name="connsiteY503" fmla="*/ 431699 h 1104362"/>
                <a:gd name="connsiteX504" fmla="*/ 1525070 w 1830689"/>
                <a:gd name="connsiteY504" fmla="*/ 398083 h 1104362"/>
                <a:gd name="connsiteX505" fmla="*/ 1528089 w 1830689"/>
                <a:gd name="connsiteY505" fmla="*/ 365075 h 1104362"/>
                <a:gd name="connsiteX506" fmla="*/ 1531118 w 1830689"/>
                <a:gd name="connsiteY506" fmla="*/ 332806 h 1104362"/>
                <a:gd name="connsiteX507" fmla="*/ 1534147 w 1830689"/>
                <a:gd name="connsiteY507" fmla="*/ 301402 h 1104362"/>
                <a:gd name="connsiteX508" fmla="*/ 1537166 w 1830689"/>
                <a:gd name="connsiteY508" fmla="*/ 270988 h 1104362"/>
                <a:gd name="connsiteX509" fmla="*/ 1540195 w 1830689"/>
                <a:gd name="connsiteY509" fmla="*/ 241685 h 1104362"/>
                <a:gd name="connsiteX510" fmla="*/ 1543224 w 1830689"/>
                <a:gd name="connsiteY510" fmla="*/ 213606 h 1104362"/>
                <a:gd name="connsiteX511" fmla="*/ 1546244 w 1830689"/>
                <a:gd name="connsiteY511" fmla="*/ 186862 h 1104362"/>
                <a:gd name="connsiteX512" fmla="*/ 1549273 w 1830689"/>
                <a:gd name="connsiteY512" fmla="*/ 161562 h 1104362"/>
                <a:gd name="connsiteX513" fmla="*/ 1552302 w 1830689"/>
                <a:gd name="connsiteY513" fmla="*/ 137803 h 1104362"/>
                <a:gd name="connsiteX514" fmla="*/ 1555321 w 1830689"/>
                <a:gd name="connsiteY514" fmla="*/ 115679 h 1104362"/>
                <a:gd name="connsiteX515" fmla="*/ 1558350 w 1830689"/>
                <a:gd name="connsiteY515" fmla="*/ 95278 h 1104362"/>
                <a:gd name="connsiteX516" fmla="*/ 1561379 w 1830689"/>
                <a:gd name="connsiteY516" fmla="*/ 76679 h 1104362"/>
                <a:gd name="connsiteX517" fmla="*/ 1564398 w 1830689"/>
                <a:gd name="connsiteY517" fmla="*/ 59958 h 1104362"/>
                <a:gd name="connsiteX518" fmla="*/ 1567427 w 1830689"/>
                <a:gd name="connsiteY518" fmla="*/ 45179 h 1104362"/>
                <a:gd name="connsiteX519" fmla="*/ 1570456 w 1830689"/>
                <a:gd name="connsiteY519" fmla="*/ 32401 h 1104362"/>
                <a:gd name="connsiteX520" fmla="*/ 1573476 w 1830689"/>
                <a:gd name="connsiteY520" fmla="*/ 21674 h 1104362"/>
                <a:gd name="connsiteX521" fmla="*/ 1576505 w 1830689"/>
                <a:gd name="connsiteY521" fmla="*/ 13041 h 1104362"/>
                <a:gd name="connsiteX522" fmla="*/ 1579534 w 1830689"/>
                <a:gd name="connsiteY522" fmla="*/ 6535 h 1104362"/>
                <a:gd name="connsiteX523" fmla="*/ 1582553 w 1830689"/>
                <a:gd name="connsiteY523" fmla="*/ 2184 h 1104362"/>
                <a:gd name="connsiteX524" fmla="*/ 1585582 w 1830689"/>
                <a:gd name="connsiteY524" fmla="*/ 2 h 1104362"/>
                <a:gd name="connsiteX525" fmla="*/ 1588611 w 1830689"/>
                <a:gd name="connsiteY525" fmla="*/ 0 h 1104362"/>
                <a:gd name="connsiteX526" fmla="*/ 1591640 w 1830689"/>
                <a:gd name="connsiteY526" fmla="*/ 2177 h 1104362"/>
                <a:gd name="connsiteX527" fmla="*/ 1594659 w 1830689"/>
                <a:gd name="connsiteY527" fmla="*/ 6525 h 1104362"/>
                <a:gd name="connsiteX528" fmla="*/ 1597688 w 1830689"/>
                <a:gd name="connsiteY528" fmla="*/ 13025 h 1104362"/>
                <a:gd name="connsiteX529" fmla="*/ 1600717 w 1830689"/>
                <a:gd name="connsiteY529" fmla="*/ 21654 h 1104362"/>
                <a:gd name="connsiteX530" fmla="*/ 1603737 w 1830689"/>
                <a:gd name="connsiteY530" fmla="*/ 32377 h 1104362"/>
                <a:gd name="connsiteX531" fmla="*/ 1606766 w 1830689"/>
                <a:gd name="connsiteY531" fmla="*/ 45151 h 1104362"/>
                <a:gd name="connsiteX532" fmla="*/ 1609795 w 1830689"/>
                <a:gd name="connsiteY532" fmla="*/ 59927 h 1104362"/>
                <a:gd name="connsiteX533" fmla="*/ 1612814 w 1830689"/>
                <a:gd name="connsiteY533" fmla="*/ 76644 h 1104362"/>
                <a:gd name="connsiteX534" fmla="*/ 1615843 w 1830689"/>
                <a:gd name="connsiteY534" fmla="*/ 95239 h 1104362"/>
                <a:gd name="connsiteX535" fmla="*/ 1618872 w 1830689"/>
                <a:gd name="connsiteY535" fmla="*/ 115636 h 1104362"/>
                <a:gd name="connsiteX536" fmla="*/ 1621891 w 1830689"/>
                <a:gd name="connsiteY536" fmla="*/ 137756 h 1104362"/>
                <a:gd name="connsiteX537" fmla="*/ 1624920 w 1830689"/>
                <a:gd name="connsiteY537" fmla="*/ 161513 h 1104362"/>
                <a:gd name="connsiteX538" fmla="*/ 1627949 w 1830689"/>
                <a:gd name="connsiteY538" fmla="*/ 186811 h 1104362"/>
                <a:gd name="connsiteX539" fmla="*/ 1630969 w 1830689"/>
                <a:gd name="connsiteY539" fmla="*/ 213551 h 1104362"/>
                <a:gd name="connsiteX540" fmla="*/ 1633998 w 1830689"/>
                <a:gd name="connsiteY540" fmla="*/ 241627 h 1104362"/>
                <a:gd name="connsiteX541" fmla="*/ 1637027 w 1830689"/>
                <a:gd name="connsiteY541" fmla="*/ 270929 h 1104362"/>
                <a:gd name="connsiteX542" fmla="*/ 1640046 w 1830689"/>
                <a:gd name="connsiteY542" fmla="*/ 301341 h 1104362"/>
                <a:gd name="connsiteX543" fmla="*/ 1643075 w 1830689"/>
                <a:gd name="connsiteY543" fmla="*/ 332743 h 1104362"/>
                <a:gd name="connsiteX544" fmla="*/ 1646104 w 1830689"/>
                <a:gd name="connsiteY544" fmla="*/ 365010 h 1104362"/>
                <a:gd name="connsiteX545" fmla="*/ 1649123 w 1830689"/>
                <a:gd name="connsiteY545" fmla="*/ 398016 h 1104362"/>
                <a:gd name="connsiteX546" fmla="*/ 1652152 w 1830689"/>
                <a:gd name="connsiteY546" fmla="*/ 431631 h 1104362"/>
                <a:gd name="connsiteX547" fmla="*/ 1655181 w 1830689"/>
                <a:gd name="connsiteY547" fmla="*/ 465722 h 1104362"/>
                <a:gd name="connsiteX548" fmla="*/ 1658210 w 1830689"/>
                <a:gd name="connsiteY548" fmla="*/ 500154 h 1104362"/>
                <a:gd name="connsiteX549" fmla="*/ 1661230 w 1830689"/>
                <a:gd name="connsiteY549" fmla="*/ 534791 h 1104362"/>
                <a:gd name="connsiteX550" fmla="*/ 1664259 w 1830689"/>
                <a:gd name="connsiteY550" fmla="*/ 569497 h 1104362"/>
                <a:gd name="connsiteX551" fmla="*/ 1667287 w 1830689"/>
                <a:gd name="connsiteY551" fmla="*/ 604134 h 1104362"/>
                <a:gd name="connsiteX552" fmla="*/ 1670307 w 1830689"/>
                <a:gd name="connsiteY552" fmla="*/ 638567 h 1104362"/>
                <a:gd name="connsiteX553" fmla="*/ 1673336 w 1830689"/>
                <a:gd name="connsiteY553" fmla="*/ 672658 h 1104362"/>
                <a:gd name="connsiteX554" fmla="*/ 1676365 w 1830689"/>
                <a:gd name="connsiteY554" fmla="*/ 706274 h 1104362"/>
                <a:gd name="connsiteX555" fmla="*/ 1679384 w 1830689"/>
                <a:gd name="connsiteY555" fmla="*/ 739278 h 1104362"/>
                <a:gd name="connsiteX556" fmla="*/ 1682413 w 1830689"/>
                <a:gd name="connsiteY556" fmla="*/ 771549 h 1104362"/>
                <a:gd name="connsiteX557" fmla="*/ 1685442 w 1830689"/>
                <a:gd name="connsiteY557" fmla="*/ 802953 h 1104362"/>
                <a:gd name="connsiteX558" fmla="*/ 1688462 w 1830689"/>
                <a:gd name="connsiteY558" fmla="*/ 833366 h 1104362"/>
                <a:gd name="connsiteX559" fmla="*/ 1691490 w 1830689"/>
                <a:gd name="connsiteY559" fmla="*/ 862675 h 1104362"/>
                <a:gd name="connsiteX560" fmla="*/ 1694519 w 1830689"/>
                <a:gd name="connsiteY560" fmla="*/ 890754 h 1104362"/>
                <a:gd name="connsiteX561" fmla="*/ 1697548 w 1830689"/>
                <a:gd name="connsiteY561" fmla="*/ 917491 h 1104362"/>
                <a:gd name="connsiteX562" fmla="*/ 1700568 w 1830689"/>
                <a:gd name="connsiteY562" fmla="*/ 942799 h 1104362"/>
                <a:gd name="connsiteX563" fmla="*/ 1703597 w 1830689"/>
                <a:gd name="connsiteY563" fmla="*/ 966554 h 1104362"/>
                <a:gd name="connsiteX564" fmla="*/ 1706616 w 1830689"/>
                <a:gd name="connsiteY564" fmla="*/ 988681 h 1104362"/>
                <a:gd name="connsiteX565" fmla="*/ 1709645 w 1830689"/>
                <a:gd name="connsiteY565" fmla="*/ 1009083 h 1104362"/>
                <a:gd name="connsiteX566" fmla="*/ 1712674 w 1830689"/>
                <a:gd name="connsiteY566" fmla="*/ 1027676 h 1104362"/>
                <a:gd name="connsiteX567" fmla="*/ 1715703 w 1830689"/>
                <a:gd name="connsiteY567" fmla="*/ 1044402 h 1104362"/>
                <a:gd name="connsiteX568" fmla="*/ 1718722 w 1830689"/>
                <a:gd name="connsiteY568" fmla="*/ 1059175 h 1104362"/>
                <a:gd name="connsiteX569" fmla="*/ 1721751 w 1830689"/>
                <a:gd name="connsiteY569" fmla="*/ 1071958 h 1104362"/>
                <a:gd name="connsiteX570" fmla="*/ 1724780 w 1830689"/>
                <a:gd name="connsiteY570" fmla="*/ 1082683 h 1104362"/>
                <a:gd name="connsiteX571" fmla="*/ 1727800 w 1830689"/>
                <a:gd name="connsiteY571" fmla="*/ 1091313 h 1104362"/>
                <a:gd name="connsiteX572" fmla="*/ 1730829 w 1830689"/>
                <a:gd name="connsiteY572" fmla="*/ 1097818 h 1104362"/>
                <a:gd name="connsiteX573" fmla="*/ 1733858 w 1830689"/>
                <a:gd name="connsiteY573" fmla="*/ 1102171 h 1104362"/>
                <a:gd name="connsiteX574" fmla="*/ 1736877 w 1830689"/>
                <a:gd name="connsiteY574" fmla="*/ 1104352 h 1104362"/>
                <a:gd name="connsiteX575" fmla="*/ 1739906 w 1830689"/>
                <a:gd name="connsiteY575" fmla="*/ 1104362 h 1104362"/>
                <a:gd name="connsiteX576" fmla="*/ 1742935 w 1830689"/>
                <a:gd name="connsiteY576" fmla="*/ 1102181 h 1104362"/>
                <a:gd name="connsiteX577" fmla="*/ 1745954 w 1830689"/>
                <a:gd name="connsiteY577" fmla="*/ 1097837 h 1104362"/>
                <a:gd name="connsiteX578" fmla="*/ 1748983 w 1830689"/>
                <a:gd name="connsiteY578" fmla="*/ 1091332 h 1104362"/>
                <a:gd name="connsiteX579" fmla="*/ 1752012 w 1830689"/>
                <a:gd name="connsiteY579" fmla="*/ 1082702 h 1104362"/>
                <a:gd name="connsiteX580" fmla="*/ 1755032 w 1830689"/>
                <a:gd name="connsiteY580" fmla="*/ 1071977 h 1104362"/>
                <a:gd name="connsiteX581" fmla="*/ 1758061 w 1830689"/>
                <a:gd name="connsiteY581" fmla="*/ 1059204 h 1104362"/>
                <a:gd name="connsiteX582" fmla="*/ 1761090 w 1830689"/>
                <a:gd name="connsiteY582" fmla="*/ 1044431 h 1104362"/>
                <a:gd name="connsiteX583" fmla="*/ 1764119 w 1830689"/>
                <a:gd name="connsiteY583" fmla="*/ 1027714 h 1104362"/>
                <a:gd name="connsiteX584" fmla="*/ 1767138 w 1830689"/>
                <a:gd name="connsiteY584" fmla="*/ 1009121 h 1104362"/>
                <a:gd name="connsiteX585" fmla="*/ 1770167 w 1830689"/>
                <a:gd name="connsiteY585" fmla="*/ 988719 h 1104362"/>
                <a:gd name="connsiteX586" fmla="*/ 1773196 w 1830689"/>
                <a:gd name="connsiteY586" fmla="*/ 966602 h 1104362"/>
                <a:gd name="connsiteX587" fmla="*/ 1776215 w 1830689"/>
                <a:gd name="connsiteY587" fmla="*/ 942846 h 1104362"/>
                <a:gd name="connsiteX588" fmla="*/ 1779244 w 1830689"/>
                <a:gd name="connsiteY588" fmla="*/ 917548 h 1104362"/>
                <a:gd name="connsiteX589" fmla="*/ 1782273 w 1830689"/>
                <a:gd name="connsiteY589" fmla="*/ 890802 h 1104362"/>
                <a:gd name="connsiteX590" fmla="*/ 1785293 w 1830689"/>
                <a:gd name="connsiteY590" fmla="*/ 862732 h 1104362"/>
                <a:gd name="connsiteX591" fmla="*/ 1788322 w 1830689"/>
                <a:gd name="connsiteY591" fmla="*/ 833433 h 1104362"/>
                <a:gd name="connsiteX592" fmla="*/ 1791351 w 1830689"/>
                <a:gd name="connsiteY592" fmla="*/ 803019 h 1104362"/>
                <a:gd name="connsiteX593" fmla="*/ 1794370 w 1830689"/>
                <a:gd name="connsiteY593" fmla="*/ 771616 h 1104362"/>
                <a:gd name="connsiteX594" fmla="*/ 1797399 w 1830689"/>
                <a:gd name="connsiteY594" fmla="*/ 739345 h 1104362"/>
                <a:gd name="connsiteX595" fmla="*/ 1800428 w 1830689"/>
                <a:gd name="connsiteY595" fmla="*/ 706341 h 1104362"/>
                <a:gd name="connsiteX596" fmla="*/ 1803447 w 1830689"/>
                <a:gd name="connsiteY596" fmla="*/ 672726 h 1104362"/>
                <a:gd name="connsiteX597" fmla="*/ 1806476 w 1830689"/>
                <a:gd name="connsiteY597" fmla="*/ 638635 h 1104362"/>
                <a:gd name="connsiteX598" fmla="*/ 1809505 w 1830689"/>
                <a:gd name="connsiteY598" fmla="*/ 604203 h 1104362"/>
                <a:gd name="connsiteX599" fmla="*/ 1812525 w 1830689"/>
                <a:gd name="connsiteY599" fmla="*/ 569566 h 1104362"/>
                <a:gd name="connsiteX600" fmla="*/ 1815554 w 1830689"/>
                <a:gd name="connsiteY600" fmla="*/ 534860 h 1104362"/>
                <a:gd name="connsiteX601" fmla="*/ 1818583 w 1830689"/>
                <a:gd name="connsiteY601" fmla="*/ 500223 h 1104362"/>
                <a:gd name="connsiteX602" fmla="*/ 1821602 w 1830689"/>
                <a:gd name="connsiteY602" fmla="*/ 465791 h 1104362"/>
                <a:gd name="connsiteX603" fmla="*/ 1824631 w 1830689"/>
                <a:gd name="connsiteY603" fmla="*/ 431699 h 1104362"/>
                <a:gd name="connsiteX604" fmla="*/ 1827660 w 1830689"/>
                <a:gd name="connsiteY604" fmla="*/ 398083 h 1104362"/>
                <a:gd name="connsiteX605" fmla="*/ 1830689 w 1830689"/>
                <a:gd name="connsiteY605" fmla="*/ 365075 h 1104362"/>
                <a:gd name="connsiteX0" fmla="*/ 0 w 1827660"/>
                <a:gd name="connsiteY0" fmla="*/ 552179 h 1104362"/>
                <a:gd name="connsiteX1" fmla="*/ 3026 w 1827660"/>
                <a:gd name="connsiteY1" fmla="*/ 552179 h 1104362"/>
                <a:gd name="connsiteX2" fmla="*/ 6051 w 1827660"/>
                <a:gd name="connsiteY2" fmla="*/ 552179 h 1104362"/>
                <a:gd name="connsiteX3" fmla="*/ 9077 w 1827660"/>
                <a:gd name="connsiteY3" fmla="*/ 552179 h 1104362"/>
                <a:gd name="connsiteX4" fmla="*/ 12103 w 1827660"/>
                <a:gd name="connsiteY4" fmla="*/ 552179 h 1104362"/>
                <a:gd name="connsiteX5" fmla="*/ 15129 w 1827660"/>
                <a:gd name="connsiteY5" fmla="*/ 552179 h 1104362"/>
                <a:gd name="connsiteX6" fmla="*/ 18156 w 1827660"/>
                <a:gd name="connsiteY6" fmla="*/ 552179 h 1104362"/>
                <a:gd name="connsiteX7" fmla="*/ 21182 w 1827660"/>
                <a:gd name="connsiteY7" fmla="*/ 552179 h 1104362"/>
                <a:gd name="connsiteX8" fmla="*/ 24207 w 1827660"/>
                <a:gd name="connsiteY8" fmla="*/ 552179 h 1104362"/>
                <a:gd name="connsiteX9" fmla="*/ 27233 w 1827660"/>
                <a:gd name="connsiteY9" fmla="*/ 552179 h 1104362"/>
                <a:gd name="connsiteX10" fmla="*/ 30259 w 1827660"/>
                <a:gd name="connsiteY10" fmla="*/ 552179 h 1104362"/>
                <a:gd name="connsiteX11" fmla="*/ 33285 w 1827660"/>
                <a:gd name="connsiteY11" fmla="*/ 552179 h 1104362"/>
                <a:gd name="connsiteX12" fmla="*/ 36311 w 1827660"/>
                <a:gd name="connsiteY12" fmla="*/ 552179 h 1104362"/>
                <a:gd name="connsiteX13" fmla="*/ 39337 w 1827660"/>
                <a:gd name="connsiteY13" fmla="*/ 552179 h 1104362"/>
                <a:gd name="connsiteX14" fmla="*/ 42362 w 1827660"/>
                <a:gd name="connsiteY14" fmla="*/ 552179 h 1104362"/>
                <a:gd name="connsiteX15" fmla="*/ 45389 w 1827660"/>
                <a:gd name="connsiteY15" fmla="*/ 552179 h 1104362"/>
                <a:gd name="connsiteX16" fmla="*/ 48415 w 1827660"/>
                <a:gd name="connsiteY16" fmla="*/ 552179 h 1104362"/>
                <a:gd name="connsiteX17" fmla="*/ 51441 w 1827660"/>
                <a:gd name="connsiteY17" fmla="*/ 552179 h 1104362"/>
                <a:gd name="connsiteX18" fmla="*/ 54467 w 1827660"/>
                <a:gd name="connsiteY18" fmla="*/ 552179 h 1104362"/>
                <a:gd name="connsiteX19" fmla="*/ 57492 w 1827660"/>
                <a:gd name="connsiteY19" fmla="*/ 552179 h 1104362"/>
                <a:gd name="connsiteX20" fmla="*/ 60518 w 1827660"/>
                <a:gd name="connsiteY20" fmla="*/ 552179 h 1104362"/>
                <a:gd name="connsiteX21" fmla="*/ 63544 w 1827660"/>
                <a:gd name="connsiteY21" fmla="*/ 552179 h 1104362"/>
                <a:gd name="connsiteX22" fmla="*/ 66570 w 1827660"/>
                <a:gd name="connsiteY22" fmla="*/ 552179 h 1104362"/>
                <a:gd name="connsiteX23" fmla="*/ 69596 w 1827660"/>
                <a:gd name="connsiteY23" fmla="*/ 552179 h 1104362"/>
                <a:gd name="connsiteX24" fmla="*/ 72622 w 1827660"/>
                <a:gd name="connsiteY24" fmla="*/ 552179 h 1104362"/>
                <a:gd name="connsiteX25" fmla="*/ 75648 w 1827660"/>
                <a:gd name="connsiteY25" fmla="*/ 552179 h 1104362"/>
                <a:gd name="connsiteX26" fmla="*/ 78674 w 1827660"/>
                <a:gd name="connsiteY26" fmla="*/ 552179 h 1104362"/>
                <a:gd name="connsiteX27" fmla="*/ 81700 w 1827660"/>
                <a:gd name="connsiteY27" fmla="*/ 552179 h 1104362"/>
                <a:gd name="connsiteX28" fmla="*/ 84726 w 1827660"/>
                <a:gd name="connsiteY28" fmla="*/ 552179 h 1104362"/>
                <a:gd name="connsiteX29" fmla="*/ 87752 w 1827660"/>
                <a:gd name="connsiteY29" fmla="*/ 552179 h 1104362"/>
                <a:gd name="connsiteX30" fmla="*/ 90778 w 1827660"/>
                <a:gd name="connsiteY30" fmla="*/ 552179 h 1104362"/>
                <a:gd name="connsiteX31" fmla="*/ 93803 w 1827660"/>
                <a:gd name="connsiteY31" fmla="*/ 552179 h 1104362"/>
                <a:gd name="connsiteX32" fmla="*/ 96829 w 1827660"/>
                <a:gd name="connsiteY32" fmla="*/ 552179 h 1104362"/>
                <a:gd name="connsiteX33" fmla="*/ 99855 w 1827660"/>
                <a:gd name="connsiteY33" fmla="*/ 552179 h 1104362"/>
                <a:gd name="connsiteX34" fmla="*/ 102881 w 1827660"/>
                <a:gd name="connsiteY34" fmla="*/ 552179 h 1104362"/>
                <a:gd name="connsiteX35" fmla="*/ 105907 w 1827660"/>
                <a:gd name="connsiteY35" fmla="*/ 552179 h 1104362"/>
                <a:gd name="connsiteX36" fmla="*/ 108933 w 1827660"/>
                <a:gd name="connsiteY36" fmla="*/ 552179 h 1104362"/>
                <a:gd name="connsiteX37" fmla="*/ 111959 w 1827660"/>
                <a:gd name="connsiteY37" fmla="*/ 552179 h 1104362"/>
                <a:gd name="connsiteX38" fmla="*/ 114985 w 1827660"/>
                <a:gd name="connsiteY38" fmla="*/ 552179 h 1104362"/>
                <a:gd name="connsiteX39" fmla="*/ 118011 w 1827660"/>
                <a:gd name="connsiteY39" fmla="*/ 552179 h 1104362"/>
                <a:gd name="connsiteX40" fmla="*/ 121037 w 1827660"/>
                <a:gd name="connsiteY40" fmla="*/ 552179 h 1104362"/>
                <a:gd name="connsiteX41" fmla="*/ 124063 w 1827660"/>
                <a:gd name="connsiteY41" fmla="*/ 552179 h 1104362"/>
                <a:gd name="connsiteX42" fmla="*/ 127088 w 1827660"/>
                <a:gd name="connsiteY42" fmla="*/ 552179 h 1104362"/>
                <a:gd name="connsiteX43" fmla="*/ 130114 w 1827660"/>
                <a:gd name="connsiteY43" fmla="*/ 552179 h 1104362"/>
                <a:gd name="connsiteX44" fmla="*/ 133140 w 1827660"/>
                <a:gd name="connsiteY44" fmla="*/ 552179 h 1104362"/>
                <a:gd name="connsiteX45" fmla="*/ 136167 w 1827660"/>
                <a:gd name="connsiteY45" fmla="*/ 552179 h 1104362"/>
                <a:gd name="connsiteX46" fmla="*/ 139193 w 1827660"/>
                <a:gd name="connsiteY46" fmla="*/ 552179 h 1104362"/>
                <a:gd name="connsiteX47" fmla="*/ 142218 w 1827660"/>
                <a:gd name="connsiteY47" fmla="*/ 552179 h 1104362"/>
                <a:gd name="connsiteX48" fmla="*/ 145244 w 1827660"/>
                <a:gd name="connsiteY48" fmla="*/ 552179 h 1104362"/>
                <a:gd name="connsiteX49" fmla="*/ 148270 w 1827660"/>
                <a:gd name="connsiteY49" fmla="*/ 552179 h 1104362"/>
                <a:gd name="connsiteX50" fmla="*/ 151296 w 1827660"/>
                <a:gd name="connsiteY50" fmla="*/ 552179 h 1104362"/>
                <a:gd name="connsiteX51" fmla="*/ 154322 w 1827660"/>
                <a:gd name="connsiteY51" fmla="*/ 552179 h 1104362"/>
                <a:gd name="connsiteX52" fmla="*/ 157348 w 1827660"/>
                <a:gd name="connsiteY52" fmla="*/ 552179 h 1104362"/>
                <a:gd name="connsiteX53" fmla="*/ 160373 w 1827660"/>
                <a:gd name="connsiteY53" fmla="*/ 552179 h 1104362"/>
                <a:gd name="connsiteX54" fmla="*/ 163399 w 1827660"/>
                <a:gd name="connsiteY54" fmla="*/ 552179 h 1104362"/>
                <a:gd name="connsiteX55" fmla="*/ 166426 w 1827660"/>
                <a:gd name="connsiteY55" fmla="*/ 552179 h 1104362"/>
                <a:gd name="connsiteX56" fmla="*/ 169452 w 1827660"/>
                <a:gd name="connsiteY56" fmla="*/ 552179 h 1104362"/>
                <a:gd name="connsiteX57" fmla="*/ 172478 w 1827660"/>
                <a:gd name="connsiteY57" fmla="*/ 552179 h 1104362"/>
                <a:gd name="connsiteX58" fmla="*/ 175504 w 1827660"/>
                <a:gd name="connsiteY58" fmla="*/ 552179 h 1104362"/>
                <a:gd name="connsiteX59" fmla="*/ 178529 w 1827660"/>
                <a:gd name="connsiteY59" fmla="*/ 552179 h 1104362"/>
                <a:gd name="connsiteX60" fmla="*/ 181555 w 1827660"/>
                <a:gd name="connsiteY60" fmla="*/ 552179 h 1104362"/>
                <a:gd name="connsiteX61" fmla="*/ 184581 w 1827660"/>
                <a:gd name="connsiteY61" fmla="*/ 552179 h 1104362"/>
                <a:gd name="connsiteX62" fmla="*/ 187607 w 1827660"/>
                <a:gd name="connsiteY62" fmla="*/ 552179 h 1104362"/>
                <a:gd name="connsiteX63" fmla="*/ 190633 w 1827660"/>
                <a:gd name="connsiteY63" fmla="*/ 552179 h 1104362"/>
                <a:gd name="connsiteX64" fmla="*/ 193659 w 1827660"/>
                <a:gd name="connsiteY64" fmla="*/ 552179 h 1104362"/>
                <a:gd name="connsiteX65" fmla="*/ 196685 w 1827660"/>
                <a:gd name="connsiteY65" fmla="*/ 552179 h 1104362"/>
                <a:gd name="connsiteX66" fmla="*/ 199711 w 1827660"/>
                <a:gd name="connsiteY66" fmla="*/ 552179 h 1104362"/>
                <a:gd name="connsiteX67" fmla="*/ 202737 w 1827660"/>
                <a:gd name="connsiteY67" fmla="*/ 552179 h 1104362"/>
                <a:gd name="connsiteX68" fmla="*/ 205763 w 1827660"/>
                <a:gd name="connsiteY68" fmla="*/ 552179 h 1104362"/>
                <a:gd name="connsiteX69" fmla="*/ 208789 w 1827660"/>
                <a:gd name="connsiteY69" fmla="*/ 552179 h 1104362"/>
                <a:gd name="connsiteX70" fmla="*/ 211814 w 1827660"/>
                <a:gd name="connsiteY70" fmla="*/ 552179 h 1104362"/>
                <a:gd name="connsiteX71" fmla="*/ 214840 w 1827660"/>
                <a:gd name="connsiteY71" fmla="*/ 552179 h 1104362"/>
                <a:gd name="connsiteX72" fmla="*/ 217866 w 1827660"/>
                <a:gd name="connsiteY72" fmla="*/ 552179 h 1104362"/>
                <a:gd name="connsiteX73" fmla="*/ 220892 w 1827660"/>
                <a:gd name="connsiteY73" fmla="*/ 552179 h 1104362"/>
                <a:gd name="connsiteX74" fmla="*/ 223918 w 1827660"/>
                <a:gd name="connsiteY74" fmla="*/ 552179 h 1104362"/>
                <a:gd name="connsiteX75" fmla="*/ 226945 w 1827660"/>
                <a:gd name="connsiteY75" fmla="*/ 552179 h 1104362"/>
                <a:gd name="connsiteX76" fmla="*/ 229970 w 1827660"/>
                <a:gd name="connsiteY76" fmla="*/ 552179 h 1104362"/>
                <a:gd name="connsiteX77" fmla="*/ 232996 w 1827660"/>
                <a:gd name="connsiteY77" fmla="*/ 552179 h 1104362"/>
                <a:gd name="connsiteX78" fmla="*/ 236022 w 1827660"/>
                <a:gd name="connsiteY78" fmla="*/ 552179 h 1104362"/>
                <a:gd name="connsiteX79" fmla="*/ 239048 w 1827660"/>
                <a:gd name="connsiteY79" fmla="*/ 552179 h 1104362"/>
                <a:gd name="connsiteX80" fmla="*/ 242074 w 1827660"/>
                <a:gd name="connsiteY80" fmla="*/ 552179 h 1104362"/>
                <a:gd name="connsiteX81" fmla="*/ 245099 w 1827660"/>
                <a:gd name="connsiteY81" fmla="*/ 552179 h 1104362"/>
                <a:gd name="connsiteX82" fmla="*/ 248125 w 1827660"/>
                <a:gd name="connsiteY82" fmla="*/ 552179 h 1104362"/>
                <a:gd name="connsiteX83" fmla="*/ 251151 w 1827660"/>
                <a:gd name="connsiteY83" fmla="*/ 552179 h 1104362"/>
                <a:gd name="connsiteX84" fmla="*/ 254177 w 1827660"/>
                <a:gd name="connsiteY84" fmla="*/ 552179 h 1104362"/>
                <a:gd name="connsiteX85" fmla="*/ 257204 w 1827660"/>
                <a:gd name="connsiteY85" fmla="*/ 552179 h 1104362"/>
                <a:gd name="connsiteX86" fmla="*/ 260230 w 1827660"/>
                <a:gd name="connsiteY86" fmla="*/ 552179 h 1104362"/>
                <a:gd name="connsiteX87" fmla="*/ 263255 w 1827660"/>
                <a:gd name="connsiteY87" fmla="*/ 552179 h 1104362"/>
                <a:gd name="connsiteX88" fmla="*/ 266281 w 1827660"/>
                <a:gd name="connsiteY88" fmla="*/ 552179 h 1104362"/>
                <a:gd name="connsiteX89" fmla="*/ 269307 w 1827660"/>
                <a:gd name="connsiteY89" fmla="*/ 552179 h 1104362"/>
                <a:gd name="connsiteX90" fmla="*/ 272333 w 1827660"/>
                <a:gd name="connsiteY90" fmla="*/ 552179 h 1104362"/>
                <a:gd name="connsiteX91" fmla="*/ 275359 w 1827660"/>
                <a:gd name="connsiteY91" fmla="*/ 552179 h 1104362"/>
                <a:gd name="connsiteX92" fmla="*/ 278385 w 1827660"/>
                <a:gd name="connsiteY92" fmla="*/ 552179 h 1104362"/>
                <a:gd name="connsiteX93" fmla="*/ 281410 w 1827660"/>
                <a:gd name="connsiteY93" fmla="*/ 552179 h 1104362"/>
                <a:gd name="connsiteX94" fmla="*/ 284437 w 1827660"/>
                <a:gd name="connsiteY94" fmla="*/ 552179 h 1104362"/>
                <a:gd name="connsiteX95" fmla="*/ 287463 w 1827660"/>
                <a:gd name="connsiteY95" fmla="*/ 552179 h 1104362"/>
                <a:gd name="connsiteX96" fmla="*/ 290489 w 1827660"/>
                <a:gd name="connsiteY96" fmla="*/ 552179 h 1104362"/>
                <a:gd name="connsiteX97" fmla="*/ 293515 w 1827660"/>
                <a:gd name="connsiteY97" fmla="*/ 552179 h 1104362"/>
                <a:gd name="connsiteX98" fmla="*/ 296540 w 1827660"/>
                <a:gd name="connsiteY98" fmla="*/ 552179 h 1104362"/>
                <a:gd name="connsiteX99" fmla="*/ 299566 w 1827660"/>
                <a:gd name="connsiteY99" fmla="*/ 552179 h 1104362"/>
                <a:gd name="connsiteX100" fmla="*/ 302592 w 1827660"/>
                <a:gd name="connsiteY100" fmla="*/ 534826 h 1104362"/>
                <a:gd name="connsiteX101" fmla="*/ 305618 w 1827660"/>
                <a:gd name="connsiteY101" fmla="*/ 500188 h 1104362"/>
                <a:gd name="connsiteX102" fmla="*/ 308644 w 1827660"/>
                <a:gd name="connsiteY102" fmla="*/ 465756 h 1104362"/>
                <a:gd name="connsiteX103" fmla="*/ 311670 w 1827660"/>
                <a:gd name="connsiteY103" fmla="*/ 431665 h 1104362"/>
                <a:gd name="connsiteX104" fmla="*/ 314695 w 1827660"/>
                <a:gd name="connsiteY104" fmla="*/ 398050 h 1104362"/>
                <a:gd name="connsiteX105" fmla="*/ 317722 w 1827660"/>
                <a:gd name="connsiteY105" fmla="*/ 365043 h 1104362"/>
                <a:gd name="connsiteX106" fmla="*/ 320748 w 1827660"/>
                <a:gd name="connsiteY106" fmla="*/ 332774 h 1104362"/>
                <a:gd name="connsiteX107" fmla="*/ 323774 w 1827660"/>
                <a:gd name="connsiteY107" fmla="*/ 301372 h 1104362"/>
                <a:gd name="connsiteX108" fmla="*/ 326800 w 1827660"/>
                <a:gd name="connsiteY108" fmla="*/ 270959 h 1104362"/>
                <a:gd name="connsiteX109" fmla="*/ 329826 w 1827660"/>
                <a:gd name="connsiteY109" fmla="*/ 241656 h 1104362"/>
                <a:gd name="connsiteX110" fmla="*/ 332851 w 1827660"/>
                <a:gd name="connsiteY110" fmla="*/ 213578 h 1104362"/>
                <a:gd name="connsiteX111" fmla="*/ 335877 w 1827660"/>
                <a:gd name="connsiteY111" fmla="*/ 186837 h 1104362"/>
                <a:gd name="connsiteX112" fmla="*/ 338903 w 1827660"/>
                <a:gd name="connsiteY112" fmla="*/ 161537 h 1104362"/>
                <a:gd name="connsiteX113" fmla="*/ 341929 w 1827660"/>
                <a:gd name="connsiteY113" fmla="*/ 137780 h 1104362"/>
                <a:gd name="connsiteX114" fmla="*/ 344955 w 1827660"/>
                <a:gd name="connsiteY114" fmla="*/ 115657 h 1104362"/>
                <a:gd name="connsiteX115" fmla="*/ 347982 w 1827660"/>
                <a:gd name="connsiteY115" fmla="*/ 95258 h 1104362"/>
                <a:gd name="connsiteX116" fmla="*/ 351007 w 1827660"/>
                <a:gd name="connsiteY116" fmla="*/ 76662 h 1104362"/>
                <a:gd name="connsiteX117" fmla="*/ 354033 w 1827660"/>
                <a:gd name="connsiteY117" fmla="*/ 59942 h 1104362"/>
                <a:gd name="connsiteX118" fmla="*/ 357059 w 1827660"/>
                <a:gd name="connsiteY118" fmla="*/ 45165 h 1104362"/>
                <a:gd name="connsiteX119" fmla="*/ 360085 w 1827660"/>
                <a:gd name="connsiteY119" fmla="*/ 32389 h 1104362"/>
                <a:gd name="connsiteX120" fmla="*/ 363111 w 1827660"/>
                <a:gd name="connsiteY120" fmla="*/ 21665 h 1104362"/>
                <a:gd name="connsiteX121" fmla="*/ 366136 w 1827660"/>
                <a:gd name="connsiteY121" fmla="*/ 13033 h 1104362"/>
                <a:gd name="connsiteX122" fmla="*/ 369162 w 1827660"/>
                <a:gd name="connsiteY122" fmla="*/ 6530 h 1104362"/>
                <a:gd name="connsiteX123" fmla="*/ 372188 w 1827660"/>
                <a:gd name="connsiteY123" fmla="*/ 2180 h 1104362"/>
                <a:gd name="connsiteX124" fmla="*/ 375214 w 1827660"/>
                <a:gd name="connsiteY124" fmla="*/ 1 h 1104362"/>
                <a:gd name="connsiteX125" fmla="*/ 378241 w 1827660"/>
                <a:gd name="connsiteY125" fmla="*/ 1 h 1104362"/>
                <a:gd name="connsiteX126" fmla="*/ 381267 w 1827660"/>
                <a:gd name="connsiteY126" fmla="*/ 2180 h 1104362"/>
                <a:gd name="connsiteX127" fmla="*/ 384292 w 1827660"/>
                <a:gd name="connsiteY127" fmla="*/ 6530 h 1104362"/>
                <a:gd name="connsiteX128" fmla="*/ 387318 w 1827660"/>
                <a:gd name="connsiteY128" fmla="*/ 13033 h 1104362"/>
                <a:gd name="connsiteX129" fmla="*/ 390344 w 1827660"/>
                <a:gd name="connsiteY129" fmla="*/ 21665 h 1104362"/>
                <a:gd name="connsiteX130" fmla="*/ 393370 w 1827660"/>
                <a:gd name="connsiteY130" fmla="*/ 32389 h 1104362"/>
                <a:gd name="connsiteX131" fmla="*/ 396396 w 1827660"/>
                <a:gd name="connsiteY131" fmla="*/ 45165 h 1104362"/>
                <a:gd name="connsiteX132" fmla="*/ 399421 w 1827660"/>
                <a:gd name="connsiteY132" fmla="*/ 59942 h 1104362"/>
                <a:gd name="connsiteX133" fmla="*/ 402447 w 1827660"/>
                <a:gd name="connsiteY133" fmla="*/ 76662 h 1104362"/>
                <a:gd name="connsiteX134" fmla="*/ 405474 w 1827660"/>
                <a:gd name="connsiteY134" fmla="*/ 95258 h 1104362"/>
                <a:gd name="connsiteX135" fmla="*/ 408500 w 1827660"/>
                <a:gd name="connsiteY135" fmla="*/ 115657 h 1104362"/>
                <a:gd name="connsiteX136" fmla="*/ 411526 w 1827660"/>
                <a:gd name="connsiteY136" fmla="*/ 137780 h 1104362"/>
                <a:gd name="connsiteX137" fmla="*/ 414552 w 1827660"/>
                <a:gd name="connsiteY137" fmla="*/ 161537 h 1104362"/>
                <a:gd name="connsiteX138" fmla="*/ 417577 w 1827660"/>
                <a:gd name="connsiteY138" fmla="*/ 186837 h 1104362"/>
                <a:gd name="connsiteX139" fmla="*/ 420603 w 1827660"/>
                <a:gd name="connsiteY139" fmla="*/ 213578 h 1104362"/>
                <a:gd name="connsiteX140" fmla="*/ 423629 w 1827660"/>
                <a:gd name="connsiteY140" fmla="*/ 241656 h 1104362"/>
                <a:gd name="connsiteX141" fmla="*/ 426655 w 1827660"/>
                <a:gd name="connsiteY141" fmla="*/ 270959 h 1104362"/>
                <a:gd name="connsiteX142" fmla="*/ 429681 w 1827660"/>
                <a:gd name="connsiteY142" fmla="*/ 301372 h 1104362"/>
                <a:gd name="connsiteX143" fmla="*/ 432707 w 1827660"/>
                <a:gd name="connsiteY143" fmla="*/ 332774 h 1104362"/>
                <a:gd name="connsiteX144" fmla="*/ 435733 w 1827660"/>
                <a:gd name="connsiteY144" fmla="*/ 365043 h 1104362"/>
                <a:gd name="connsiteX145" fmla="*/ 438759 w 1827660"/>
                <a:gd name="connsiteY145" fmla="*/ 398050 h 1104362"/>
                <a:gd name="connsiteX146" fmla="*/ 441785 w 1827660"/>
                <a:gd name="connsiteY146" fmla="*/ 431665 h 1104362"/>
                <a:gd name="connsiteX147" fmla="*/ 444811 w 1827660"/>
                <a:gd name="connsiteY147" fmla="*/ 465756 h 1104362"/>
                <a:gd name="connsiteX148" fmla="*/ 447837 w 1827660"/>
                <a:gd name="connsiteY148" fmla="*/ 500188 h 1104362"/>
                <a:gd name="connsiteX149" fmla="*/ 450863 w 1827660"/>
                <a:gd name="connsiteY149" fmla="*/ 534826 h 1104362"/>
                <a:gd name="connsiteX150" fmla="*/ 453888 w 1827660"/>
                <a:gd name="connsiteY150" fmla="*/ 569531 h 1104362"/>
                <a:gd name="connsiteX151" fmla="*/ 456914 w 1827660"/>
                <a:gd name="connsiteY151" fmla="*/ 604169 h 1104362"/>
                <a:gd name="connsiteX152" fmla="*/ 459940 w 1827660"/>
                <a:gd name="connsiteY152" fmla="*/ 638601 h 1104362"/>
                <a:gd name="connsiteX153" fmla="*/ 462966 w 1827660"/>
                <a:gd name="connsiteY153" fmla="*/ 672692 h 1104362"/>
                <a:gd name="connsiteX154" fmla="*/ 465992 w 1827660"/>
                <a:gd name="connsiteY154" fmla="*/ 706312 h 1104362"/>
                <a:gd name="connsiteX155" fmla="*/ 469018 w 1827660"/>
                <a:gd name="connsiteY155" fmla="*/ 739316 h 1104362"/>
                <a:gd name="connsiteX156" fmla="*/ 472044 w 1827660"/>
                <a:gd name="connsiteY156" fmla="*/ 771587 h 1104362"/>
                <a:gd name="connsiteX157" fmla="*/ 475070 w 1827660"/>
                <a:gd name="connsiteY157" fmla="*/ 802981 h 1104362"/>
                <a:gd name="connsiteX158" fmla="*/ 478096 w 1827660"/>
                <a:gd name="connsiteY158" fmla="*/ 833395 h 1104362"/>
                <a:gd name="connsiteX159" fmla="*/ 481122 w 1827660"/>
                <a:gd name="connsiteY159" fmla="*/ 862703 h 1104362"/>
                <a:gd name="connsiteX160" fmla="*/ 484149 w 1827660"/>
                <a:gd name="connsiteY160" fmla="*/ 890783 h 1104362"/>
                <a:gd name="connsiteX161" fmla="*/ 487178 w 1827660"/>
                <a:gd name="connsiteY161" fmla="*/ 917519 h 1104362"/>
                <a:gd name="connsiteX162" fmla="*/ 490197 w 1827660"/>
                <a:gd name="connsiteY162" fmla="*/ 942818 h 1104362"/>
                <a:gd name="connsiteX163" fmla="*/ 493226 w 1827660"/>
                <a:gd name="connsiteY163" fmla="*/ 966573 h 1104362"/>
                <a:gd name="connsiteX164" fmla="*/ 496255 w 1827660"/>
                <a:gd name="connsiteY164" fmla="*/ 988700 h 1104362"/>
                <a:gd name="connsiteX165" fmla="*/ 499275 w 1827660"/>
                <a:gd name="connsiteY165" fmla="*/ 1009102 h 1104362"/>
                <a:gd name="connsiteX166" fmla="*/ 502304 w 1827660"/>
                <a:gd name="connsiteY166" fmla="*/ 1027695 h 1104362"/>
                <a:gd name="connsiteX167" fmla="*/ 505333 w 1827660"/>
                <a:gd name="connsiteY167" fmla="*/ 1044412 h 1104362"/>
                <a:gd name="connsiteX168" fmla="*/ 508352 w 1827660"/>
                <a:gd name="connsiteY168" fmla="*/ 1059194 h 1104362"/>
                <a:gd name="connsiteX169" fmla="*/ 511381 w 1827660"/>
                <a:gd name="connsiteY169" fmla="*/ 1071967 h 1104362"/>
                <a:gd name="connsiteX170" fmla="*/ 514410 w 1827660"/>
                <a:gd name="connsiteY170" fmla="*/ 1082692 h 1104362"/>
                <a:gd name="connsiteX171" fmla="*/ 517429 w 1827660"/>
                <a:gd name="connsiteY171" fmla="*/ 1091322 h 1104362"/>
                <a:gd name="connsiteX172" fmla="*/ 520458 w 1827660"/>
                <a:gd name="connsiteY172" fmla="*/ 1097828 h 1104362"/>
                <a:gd name="connsiteX173" fmla="*/ 523487 w 1827660"/>
                <a:gd name="connsiteY173" fmla="*/ 1102181 h 1104362"/>
                <a:gd name="connsiteX174" fmla="*/ 526507 w 1827660"/>
                <a:gd name="connsiteY174" fmla="*/ 1104352 h 1104362"/>
                <a:gd name="connsiteX175" fmla="*/ 529536 w 1827660"/>
                <a:gd name="connsiteY175" fmla="*/ 1104352 h 1104362"/>
                <a:gd name="connsiteX176" fmla="*/ 532565 w 1827660"/>
                <a:gd name="connsiteY176" fmla="*/ 1102181 h 1104362"/>
                <a:gd name="connsiteX177" fmla="*/ 535594 w 1827660"/>
                <a:gd name="connsiteY177" fmla="*/ 1097828 h 1104362"/>
                <a:gd name="connsiteX178" fmla="*/ 538613 w 1827660"/>
                <a:gd name="connsiteY178" fmla="*/ 1091322 h 1104362"/>
                <a:gd name="connsiteX179" fmla="*/ 541642 w 1827660"/>
                <a:gd name="connsiteY179" fmla="*/ 1082692 h 1104362"/>
                <a:gd name="connsiteX180" fmla="*/ 544671 w 1827660"/>
                <a:gd name="connsiteY180" fmla="*/ 1071967 h 1104362"/>
                <a:gd name="connsiteX181" fmla="*/ 547690 w 1827660"/>
                <a:gd name="connsiteY181" fmla="*/ 1059194 h 1104362"/>
                <a:gd name="connsiteX182" fmla="*/ 550719 w 1827660"/>
                <a:gd name="connsiteY182" fmla="*/ 1044412 h 1104362"/>
                <a:gd name="connsiteX183" fmla="*/ 553739 w 1827660"/>
                <a:gd name="connsiteY183" fmla="*/ 1027695 h 1104362"/>
                <a:gd name="connsiteX184" fmla="*/ 556768 w 1827660"/>
                <a:gd name="connsiteY184" fmla="*/ 1009102 h 1104362"/>
                <a:gd name="connsiteX185" fmla="*/ 559797 w 1827660"/>
                <a:gd name="connsiteY185" fmla="*/ 988700 h 1104362"/>
                <a:gd name="connsiteX186" fmla="*/ 562826 w 1827660"/>
                <a:gd name="connsiteY186" fmla="*/ 966573 h 1104362"/>
                <a:gd name="connsiteX187" fmla="*/ 565845 w 1827660"/>
                <a:gd name="connsiteY187" fmla="*/ 942818 h 1104362"/>
                <a:gd name="connsiteX188" fmla="*/ 568874 w 1827660"/>
                <a:gd name="connsiteY188" fmla="*/ 917519 h 1104362"/>
                <a:gd name="connsiteX189" fmla="*/ 571903 w 1827660"/>
                <a:gd name="connsiteY189" fmla="*/ 890783 h 1104362"/>
                <a:gd name="connsiteX190" fmla="*/ 574922 w 1827660"/>
                <a:gd name="connsiteY190" fmla="*/ 862703 h 1104362"/>
                <a:gd name="connsiteX191" fmla="*/ 577951 w 1827660"/>
                <a:gd name="connsiteY191" fmla="*/ 833395 h 1104362"/>
                <a:gd name="connsiteX192" fmla="*/ 580980 w 1827660"/>
                <a:gd name="connsiteY192" fmla="*/ 802981 h 1104362"/>
                <a:gd name="connsiteX193" fmla="*/ 584000 w 1827660"/>
                <a:gd name="connsiteY193" fmla="*/ 771587 h 1104362"/>
                <a:gd name="connsiteX194" fmla="*/ 587029 w 1827660"/>
                <a:gd name="connsiteY194" fmla="*/ 739316 h 1104362"/>
                <a:gd name="connsiteX195" fmla="*/ 590058 w 1827660"/>
                <a:gd name="connsiteY195" fmla="*/ 706312 h 1104362"/>
                <a:gd name="connsiteX196" fmla="*/ 593077 w 1827660"/>
                <a:gd name="connsiteY196" fmla="*/ 672692 h 1104362"/>
                <a:gd name="connsiteX197" fmla="*/ 596106 w 1827660"/>
                <a:gd name="connsiteY197" fmla="*/ 638601 h 1104362"/>
                <a:gd name="connsiteX198" fmla="*/ 599135 w 1827660"/>
                <a:gd name="connsiteY198" fmla="*/ 604169 h 1104362"/>
                <a:gd name="connsiteX199" fmla="*/ 602154 w 1827660"/>
                <a:gd name="connsiteY199" fmla="*/ 569531 h 1104362"/>
                <a:gd name="connsiteX200" fmla="*/ 605183 w 1827660"/>
                <a:gd name="connsiteY200" fmla="*/ 534826 h 1104362"/>
                <a:gd name="connsiteX201" fmla="*/ 608212 w 1827660"/>
                <a:gd name="connsiteY201" fmla="*/ 500188 h 1104362"/>
                <a:gd name="connsiteX202" fmla="*/ 611241 w 1827660"/>
                <a:gd name="connsiteY202" fmla="*/ 465756 h 1104362"/>
                <a:gd name="connsiteX203" fmla="*/ 614261 w 1827660"/>
                <a:gd name="connsiteY203" fmla="*/ 431665 h 1104362"/>
                <a:gd name="connsiteX204" fmla="*/ 617290 w 1827660"/>
                <a:gd name="connsiteY204" fmla="*/ 398050 h 1104362"/>
                <a:gd name="connsiteX205" fmla="*/ 620318 w 1827660"/>
                <a:gd name="connsiteY205" fmla="*/ 365043 h 1104362"/>
                <a:gd name="connsiteX206" fmla="*/ 623338 w 1827660"/>
                <a:gd name="connsiteY206" fmla="*/ 332774 h 1104362"/>
                <a:gd name="connsiteX207" fmla="*/ 626367 w 1827660"/>
                <a:gd name="connsiteY207" fmla="*/ 301372 h 1104362"/>
                <a:gd name="connsiteX208" fmla="*/ 629396 w 1827660"/>
                <a:gd name="connsiteY208" fmla="*/ 270959 h 1104362"/>
                <a:gd name="connsiteX209" fmla="*/ 632415 w 1827660"/>
                <a:gd name="connsiteY209" fmla="*/ 241656 h 1104362"/>
                <a:gd name="connsiteX210" fmla="*/ 635444 w 1827660"/>
                <a:gd name="connsiteY210" fmla="*/ 213578 h 1104362"/>
                <a:gd name="connsiteX211" fmla="*/ 638473 w 1827660"/>
                <a:gd name="connsiteY211" fmla="*/ 186837 h 1104362"/>
                <a:gd name="connsiteX212" fmla="*/ 641493 w 1827660"/>
                <a:gd name="connsiteY212" fmla="*/ 161537 h 1104362"/>
                <a:gd name="connsiteX213" fmla="*/ 644522 w 1827660"/>
                <a:gd name="connsiteY213" fmla="*/ 137780 h 1104362"/>
                <a:gd name="connsiteX214" fmla="*/ 647550 w 1827660"/>
                <a:gd name="connsiteY214" fmla="*/ 115657 h 1104362"/>
                <a:gd name="connsiteX215" fmla="*/ 650570 w 1827660"/>
                <a:gd name="connsiteY215" fmla="*/ 95258 h 1104362"/>
                <a:gd name="connsiteX216" fmla="*/ 653599 w 1827660"/>
                <a:gd name="connsiteY216" fmla="*/ 76662 h 1104362"/>
                <a:gd name="connsiteX217" fmla="*/ 656628 w 1827660"/>
                <a:gd name="connsiteY217" fmla="*/ 59942 h 1104362"/>
                <a:gd name="connsiteX218" fmla="*/ 659647 w 1827660"/>
                <a:gd name="connsiteY218" fmla="*/ 45165 h 1104362"/>
                <a:gd name="connsiteX219" fmla="*/ 662676 w 1827660"/>
                <a:gd name="connsiteY219" fmla="*/ 32389 h 1104362"/>
                <a:gd name="connsiteX220" fmla="*/ 665705 w 1827660"/>
                <a:gd name="connsiteY220" fmla="*/ 21665 h 1104362"/>
                <a:gd name="connsiteX221" fmla="*/ 668725 w 1827660"/>
                <a:gd name="connsiteY221" fmla="*/ 13033 h 1104362"/>
                <a:gd name="connsiteX222" fmla="*/ 671754 w 1827660"/>
                <a:gd name="connsiteY222" fmla="*/ 6530 h 1104362"/>
                <a:gd name="connsiteX223" fmla="*/ 674782 w 1827660"/>
                <a:gd name="connsiteY223" fmla="*/ 2180 h 1104362"/>
                <a:gd name="connsiteX224" fmla="*/ 677811 w 1827660"/>
                <a:gd name="connsiteY224" fmla="*/ 1 h 1104362"/>
                <a:gd name="connsiteX225" fmla="*/ 680831 w 1827660"/>
                <a:gd name="connsiteY225" fmla="*/ 1 h 1104362"/>
                <a:gd name="connsiteX226" fmla="*/ 683860 w 1827660"/>
                <a:gd name="connsiteY226" fmla="*/ 2180 h 1104362"/>
                <a:gd name="connsiteX227" fmla="*/ 686889 w 1827660"/>
                <a:gd name="connsiteY227" fmla="*/ 6530 h 1104362"/>
                <a:gd name="connsiteX228" fmla="*/ 689908 w 1827660"/>
                <a:gd name="connsiteY228" fmla="*/ 13033 h 1104362"/>
                <a:gd name="connsiteX229" fmla="*/ 692937 w 1827660"/>
                <a:gd name="connsiteY229" fmla="*/ 21665 h 1104362"/>
                <a:gd name="connsiteX230" fmla="*/ 695966 w 1827660"/>
                <a:gd name="connsiteY230" fmla="*/ 32389 h 1104362"/>
                <a:gd name="connsiteX231" fmla="*/ 698985 w 1827660"/>
                <a:gd name="connsiteY231" fmla="*/ 45165 h 1104362"/>
                <a:gd name="connsiteX232" fmla="*/ 702014 w 1827660"/>
                <a:gd name="connsiteY232" fmla="*/ 59942 h 1104362"/>
                <a:gd name="connsiteX233" fmla="*/ 705043 w 1827660"/>
                <a:gd name="connsiteY233" fmla="*/ 76662 h 1104362"/>
                <a:gd name="connsiteX234" fmla="*/ 708063 w 1827660"/>
                <a:gd name="connsiteY234" fmla="*/ 95258 h 1104362"/>
                <a:gd name="connsiteX235" fmla="*/ 711092 w 1827660"/>
                <a:gd name="connsiteY235" fmla="*/ 115657 h 1104362"/>
                <a:gd name="connsiteX236" fmla="*/ 714121 w 1827660"/>
                <a:gd name="connsiteY236" fmla="*/ 137780 h 1104362"/>
                <a:gd name="connsiteX237" fmla="*/ 717140 w 1827660"/>
                <a:gd name="connsiteY237" fmla="*/ 161537 h 1104362"/>
                <a:gd name="connsiteX238" fmla="*/ 720169 w 1827660"/>
                <a:gd name="connsiteY238" fmla="*/ 186837 h 1104362"/>
                <a:gd name="connsiteX239" fmla="*/ 723198 w 1827660"/>
                <a:gd name="connsiteY239" fmla="*/ 213578 h 1104362"/>
                <a:gd name="connsiteX240" fmla="*/ 726217 w 1827660"/>
                <a:gd name="connsiteY240" fmla="*/ 241656 h 1104362"/>
                <a:gd name="connsiteX241" fmla="*/ 729246 w 1827660"/>
                <a:gd name="connsiteY241" fmla="*/ 270959 h 1104362"/>
                <a:gd name="connsiteX242" fmla="*/ 732275 w 1827660"/>
                <a:gd name="connsiteY242" fmla="*/ 301372 h 1104362"/>
                <a:gd name="connsiteX243" fmla="*/ 735304 w 1827660"/>
                <a:gd name="connsiteY243" fmla="*/ 332774 h 1104362"/>
                <a:gd name="connsiteX244" fmla="*/ 738324 w 1827660"/>
                <a:gd name="connsiteY244" fmla="*/ 365043 h 1104362"/>
                <a:gd name="connsiteX245" fmla="*/ 741353 w 1827660"/>
                <a:gd name="connsiteY245" fmla="*/ 398050 h 1104362"/>
                <a:gd name="connsiteX246" fmla="*/ 744372 w 1827660"/>
                <a:gd name="connsiteY246" fmla="*/ 431665 h 1104362"/>
                <a:gd name="connsiteX247" fmla="*/ 747401 w 1827660"/>
                <a:gd name="connsiteY247" fmla="*/ 465756 h 1104362"/>
                <a:gd name="connsiteX248" fmla="*/ 750430 w 1827660"/>
                <a:gd name="connsiteY248" fmla="*/ 500188 h 1104362"/>
                <a:gd name="connsiteX249" fmla="*/ 753459 w 1827660"/>
                <a:gd name="connsiteY249" fmla="*/ 534826 h 1104362"/>
                <a:gd name="connsiteX250" fmla="*/ 756478 w 1827660"/>
                <a:gd name="connsiteY250" fmla="*/ 569531 h 1104362"/>
                <a:gd name="connsiteX251" fmla="*/ 759507 w 1827660"/>
                <a:gd name="connsiteY251" fmla="*/ 604169 h 1104362"/>
                <a:gd name="connsiteX252" fmla="*/ 762536 w 1827660"/>
                <a:gd name="connsiteY252" fmla="*/ 638601 h 1104362"/>
                <a:gd name="connsiteX253" fmla="*/ 765556 w 1827660"/>
                <a:gd name="connsiteY253" fmla="*/ 672692 h 1104362"/>
                <a:gd name="connsiteX254" fmla="*/ 768585 w 1827660"/>
                <a:gd name="connsiteY254" fmla="*/ 706312 h 1104362"/>
                <a:gd name="connsiteX255" fmla="*/ 771614 w 1827660"/>
                <a:gd name="connsiteY255" fmla="*/ 739316 h 1104362"/>
                <a:gd name="connsiteX256" fmla="*/ 774633 w 1827660"/>
                <a:gd name="connsiteY256" fmla="*/ 771587 h 1104362"/>
                <a:gd name="connsiteX257" fmla="*/ 777662 w 1827660"/>
                <a:gd name="connsiteY257" fmla="*/ 802981 h 1104362"/>
                <a:gd name="connsiteX258" fmla="*/ 780691 w 1827660"/>
                <a:gd name="connsiteY258" fmla="*/ 833366 h 1104362"/>
                <a:gd name="connsiteX259" fmla="*/ 783710 w 1827660"/>
                <a:gd name="connsiteY259" fmla="*/ 862675 h 1104362"/>
                <a:gd name="connsiteX260" fmla="*/ 786739 w 1827660"/>
                <a:gd name="connsiteY260" fmla="*/ 890754 h 1104362"/>
                <a:gd name="connsiteX261" fmla="*/ 789768 w 1827660"/>
                <a:gd name="connsiteY261" fmla="*/ 917491 h 1104362"/>
                <a:gd name="connsiteX262" fmla="*/ 792788 w 1827660"/>
                <a:gd name="connsiteY262" fmla="*/ 942799 h 1104362"/>
                <a:gd name="connsiteX263" fmla="*/ 795817 w 1827660"/>
                <a:gd name="connsiteY263" fmla="*/ 966554 h 1104362"/>
                <a:gd name="connsiteX264" fmla="*/ 798846 w 1827660"/>
                <a:gd name="connsiteY264" fmla="*/ 988681 h 1104362"/>
                <a:gd name="connsiteX265" fmla="*/ 801865 w 1827660"/>
                <a:gd name="connsiteY265" fmla="*/ 1009083 h 1104362"/>
                <a:gd name="connsiteX266" fmla="*/ 804894 w 1827660"/>
                <a:gd name="connsiteY266" fmla="*/ 1027676 h 1104362"/>
                <a:gd name="connsiteX267" fmla="*/ 807923 w 1827660"/>
                <a:gd name="connsiteY267" fmla="*/ 1044402 h 1104362"/>
                <a:gd name="connsiteX268" fmla="*/ 810942 w 1827660"/>
                <a:gd name="connsiteY268" fmla="*/ 1059175 h 1104362"/>
                <a:gd name="connsiteX269" fmla="*/ 813971 w 1827660"/>
                <a:gd name="connsiteY269" fmla="*/ 1071958 h 1104362"/>
                <a:gd name="connsiteX270" fmla="*/ 817000 w 1827660"/>
                <a:gd name="connsiteY270" fmla="*/ 1082683 h 1104362"/>
                <a:gd name="connsiteX271" fmla="*/ 820029 w 1827660"/>
                <a:gd name="connsiteY271" fmla="*/ 1091313 h 1104362"/>
                <a:gd name="connsiteX272" fmla="*/ 823049 w 1827660"/>
                <a:gd name="connsiteY272" fmla="*/ 1097818 h 1104362"/>
                <a:gd name="connsiteX273" fmla="*/ 826078 w 1827660"/>
                <a:gd name="connsiteY273" fmla="*/ 1102171 h 1104362"/>
                <a:gd name="connsiteX274" fmla="*/ 829107 w 1827660"/>
                <a:gd name="connsiteY274" fmla="*/ 1104352 h 1104362"/>
                <a:gd name="connsiteX275" fmla="*/ 832126 w 1827660"/>
                <a:gd name="connsiteY275" fmla="*/ 1104362 h 1104362"/>
                <a:gd name="connsiteX276" fmla="*/ 835155 w 1827660"/>
                <a:gd name="connsiteY276" fmla="*/ 1102181 h 1104362"/>
                <a:gd name="connsiteX277" fmla="*/ 838184 w 1827660"/>
                <a:gd name="connsiteY277" fmla="*/ 1097837 h 1104362"/>
                <a:gd name="connsiteX278" fmla="*/ 841203 w 1827660"/>
                <a:gd name="connsiteY278" fmla="*/ 1091332 h 1104362"/>
                <a:gd name="connsiteX279" fmla="*/ 844232 w 1827660"/>
                <a:gd name="connsiteY279" fmla="*/ 1082702 h 1104362"/>
                <a:gd name="connsiteX280" fmla="*/ 847261 w 1827660"/>
                <a:gd name="connsiteY280" fmla="*/ 1071977 h 1104362"/>
                <a:gd name="connsiteX281" fmla="*/ 850281 w 1827660"/>
                <a:gd name="connsiteY281" fmla="*/ 1059204 h 1104362"/>
                <a:gd name="connsiteX282" fmla="*/ 853310 w 1827660"/>
                <a:gd name="connsiteY282" fmla="*/ 1044431 h 1104362"/>
                <a:gd name="connsiteX283" fmla="*/ 856338 w 1827660"/>
                <a:gd name="connsiteY283" fmla="*/ 1027714 h 1104362"/>
                <a:gd name="connsiteX284" fmla="*/ 859367 w 1827660"/>
                <a:gd name="connsiteY284" fmla="*/ 1009121 h 1104362"/>
                <a:gd name="connsiteX285" fmla="*/ 862387 w 1827660"/>
                <a:gd name="connsiteY285" fmla="*/ 988719 h 1104362"/>
                <a:gd name="connsiteX286" fmla="*/ 865416 w 1827660"/>
                <a:gd name="connsiteY286" fmla="*/ 966602 h 1104362"/>
                <a:gd name="connsiteX287" fmla="*/ 868435 w 1827660"/>
                <a:gd name="connsiteY287" fmla="*/ 942846 h 1104362"/>
                <a:gd name="connsiteX288" fmla="*/ 871464 w 1827660"/>
                <a:gd name="connsiteY288" fmla="*/ 917548 h 1104362"/>
                <a:gd name="connsiteX289" fmla="*/ 874493 w 1827660"/>
                <a:gd name="connsiteY289" fmla="*/ 890802 h 1104362"/>
                <a:gd name="connsiteX290" fmla="*/ 877522 w 1827660"/>
                <a:gd name="connsiteY290" fmla="*/ 862732 h 1104362"/>
                <a:gd name="connsiteX291" fmla="*/ 880541 w 1827660"/>
                <a:gd name="connsiteY291" fmla="*/ 833433 h 1104362"/>
                <a:gd name="connsiteX292" fmla="*/ 883570 w 1827660"/>
                <a:gd name="connsiteY292" fmla="*/ 803019 h 1104362"/>
                <a:gd name="connsiteX293" fmla="*/ 886599 w 1827660"/>
                <a:gd name="connsiteY293" fmla="*/ 771616 h 1104362"/>
                <a:gd name="connsiteX294" fmla="*/ 889619 w 1827660"/>
                <a:gd name="connsiteY294" fmla="*/ 739345 h 1104362"/>
                <a:gd name="connsiteX295" fmla="*/ 892648 w 1827660"/>
                <a:gd name="connsiteY295" fmla="*/ 706341 h 1104362"/>
                <a:gd name="connsiteX296" fmla="*/ 895677 w 1827660"/>
                <a:gd name="connsiteY296" fmla="*/ 672726 h 1104362"/>
                <a:gd name="connsiteX297" fmla="*/ 898696 w 1827660"/>
                <a:gd name="connsiteY297" fmla="*/ 638635 h 1104362"/>
                <a:gd name="connsiteX298" fmla="*/ 901725 w 1827660"/>
                <a:gd name="connsiteY298" fmla="*/ 604203 h 1104362"/>
                <a:gd name="connsiteX299" fmla="*/ 904754 w 1827660"/>
                <a:gd name="connsiteY299" fmla="*/ 569566 h 1104362"/>
                <a:gd name="connsiteX300" fmla="*/ 907773 w 1827660"/>
                <a:gd name="connsiteY300" fmla="*/ 534860 h 1104362"/>
                <a:gd name="connsiteX301" fmla="*/ 910802 w 1827660"/>
                <a:gd name="connsiteY301" fmla="*/ 500223 h 1104362"/>
                <a:gd name="connsiteX302" fmla="*/ 913831 w 1827660"/>
                <a:gd name="connsiteY302" fmla="*/ 465791 h 1104362"/>
                <a:gd name="connsiteX303" fmla="*/ 916851 w 1827660"/>
                <a:gd name="connsiteY303" fmla="*/ 431699 h 1104362"/>
                <a:gd name="connsiteX304" fmla="*/ 919880 w 1827660"/>
                <a:gd name="connsiteY304" fmla="*/ 398083 h 1104362"/>
                <a:gd name="connsiteX305" fmla="*/ 922909 w 1827660"/>
                <a:gd name="connsiteY305" fmla="*/ 365075 h 1104362"/>
                <a:gd name="connsiteX306" fmla="*/ 925938 w 1827660"/>
                <a:gd name="connsiteY306" fmla="*/ 332806 h 1104362"/>
                <a:gd name="connsiteX307" fmla="*/ 928957 w 1827660"/>
                <a:gd name="connsiteY307" fmla="*/ 301402 h 1104362"/>
                <a:gd name="connsiteX308" fmla="*/ 931986 w 1827660"/>
                <a:gd name="connsiteY308" fmla="*/ 270988 h 1104362"/>
                <a:gd name="connsiteX309" fmla="*/ 935015 w 1827660"/>
                <a:gd name="connsiteY309" fmla="*/ 241685 h 1104362"/>
                <a:gd name="connsiteX310" fmla="*/ 938034 w 1827660"/>
                <a:gd name="connsiteY310" fmla="*/ 213606 h 1104362"/>
                <a:gd name="connsiteX311" fmla="*/ 941063 w 1827660"/>
                <a:gd name="connsiteY311" fmla="*/ 186862 h 1104362"/>
                <a:gd name="connsiteX312" fmla="*/ 944092 w 1827660"/>
                <a:gd name="connsiteY312" fmla="*/ 161562 h 1104362"/>
                <a:gd name="connsiteX313" fmla="*/ 947112 w 1827660"/>
                <a:gd name="connsiteY313" fmla="*/ 137803 h 1104362"/>
                <a:gd name="connsiteX314" fmla="*/ 950141 w 1827660"/>
                <a:gd name="connsiteY314" fmla="*/ 115679 h 1104362"/>
                <a:gd name="connsiteX315" fmla="*/ 953170 w 1827660"/>
                <a:gd name="connsiteY315" fmla="*/ 95278 h 1104362"/>
                <a:gd name="connsiteX316" fmla="*/ 956189 w 1827660"/>
                <a:gd name="connsiteY316" fmla="*/ 76679 h 1104362"/>
                <a:gd name="connsiteX317" fmla="*/ 959218 w 1827660"/>
                <a:gd name="connsiteY317" fmla="*/ 59958 h 1104362"/>
                <a:gd name="connsiteX318" fmla="*/ 962247 w 1827660"/>
                <a:gd name="connsiteY318" fmla="*/ 45179 h 1104362"/>
                <a:gd name="connsiteX319" fmla="*/ 965266 w 1827660"/>
                <a:gd name="connsiteY319" fmla="*/ 32401 h 1104362"/>
                <a:gd name="connsiteX320" fmla="*/ 968295 w 1827660"/>
                <a:gd name="connsiteY320" fmla="*/ 21674 h 1104362"/>
                <a:gd name="connsiteX321" fmla="*/ 971324 w 1827660"/>
                <a:gd name="connsiteY321" fmla="*/ 13041 h 1104362"/>
                <a:gd name="connsiteX322" fmla="*/ 974344 w 1827660"/>
                <a:gd name="connsiteY322" fmla="*/ 6535 h 1104362"/>
                <a:gd name="connsiteX323" fmla="*/ 977373 w 1827660"/>
                <a:gd name="connsiteY323" fmla="*/ 2184 h 1104362"/>
                <a:gd name="connsiteX324" fmla="*/ 980402 w 1827660"/>
                <a:gd name="connsiteY324" fmla="*/ 2 h 1104362"/>
                <a:gd name="connsiteX325" fmla="*/ 983421 w 1827660"/>
                <a:gd name="connsiteY325" fmla="*/ 0 h 1104362"/>
                <a:gd name="connsiteX326" fmla="*/ 986450 w 1827660"/>
                <a:gd name="connsiteY326" fmla="*/ 2177 h 1104362"/>
                <a:gd name="connsiteX327" fmla="*/ 989479 w 1827660"/>
                <a:gd name="connsiteY327" fmla="*/ 6525 h 1104362"/>
                <a:gd name="connsiteX328" fmla="*/ 992508 w 1827660"/>
                <a:gd name="connsiteY328" fmla="*/ 13025 h 1104362"/>
                <a:gd name="connsiteX329" fmla="*/ 995527 w 1827660"/>
                <a:gd name="connsiteY329" fmla="*/ 21654 h 1104362"/>
                <a:gd name="connsiteX330" fmla="*/ 998556 w 1827660"/>
                <a:gd name="connsiteY330" fmla="*/ 32377 h 1104362"/>
                <a:gd name="connsiteX331" fmla="*/ 1001585 w 1827660"/>
                <a:gd name="connsiteY331" fmla="*/ 45151 h 1104362"/>
                <a:gd name="connsiteX332" fmla="*/ 1004605 w 1827660"/>
                <a:gd name="connsiteY332" fmla="*/ 59927 h 1104362"/>
                <a:gd name="connsiteX333" fmla="*/ 1007634 w 1827660"/>
                <a:gd name="connsiteY333" fmla="*/ 76644 h 1104362"/>
                <a:gd name="connsiteX334" fmla="*/ 1010662 w 1827660"/>
                <a:gd name="connsiteY334" fmla="*/ 95239 h 1104362"/>
                <a:gd name="connsiteX335" fmla="*/ 1013682 w 1827660"/>
                <a:gd name="connsiteY335" fmla="*/ 115636 h 1104362"/>
                <a:gd name="connsiteX336" fmla="*/ 1016711 w 1827660"/>
                <a:gd name="connsiteY336" fmla="*/ 137756 h 1104362"/>
                <a:gd name="connsiteX337" fmla="*/ 1019740 w 1827660"/>
                <a:gd name="connsiteY337" fmla="*/ 161513 h 1104362"/>
                <a:gd name="connsiteX338" fmla="*/ 1022759 w 1827660"/>
                <a:gd name="connsiteY338" fmla="*/ 186811 h 1104362"/>
                <a:gd name="connsiteX339" fmla="*/ 1025788 w 1827660"/>
                <a:gd name="connsiteY339" fmla="*/ 213551 h 1104362"/>
                <a:gd name="connsiteX340" fmla="*/ 1028817 w 1827660"/>
                <a:gd name="connsiteY340" fmla="*/ 241627 h 1104362"/>
                <a:gd name="connsiteX341" fmla="*/ 1031837 w 1827660"/>
                <a:gd name="connsiteY341" fmla="*/ 270929 h 1104362"/>
                <a:gd name="connsiteX342" fmla="*/ 1034865 w 1827660"/>
                <a:gd name="connsiteY342" fmla="*/ 301341 h 1104362"/>
                <a:gd name="connsiteX343" fmla="*/ 1037895 w 1827660"/>
                <a:gd name="connsiteY343" fmla="*/ 332743 h 1104362"/>
                <a:gd name="connsiteX344" fmla="*/ 1040914 w 1827660"/>
                <a:gd name="connsiteY344" fmla="*/ 365010 h 1104362"/>
                <a:gd name="connsiteX345" fmla="*/ 1043943 w 1827660"/>
                <a:gd name="connsiteY345" fmla="*/ 398016 h 1104362"/>
                <a:gd name="connsiteX346" fmla="*/ 1046972 w 1827660"/>
                <a:gd name="connsiteY346" fmla="*/ 431631 h 1104362"/>
                <a:gd name="connsiteX347" fmla="*/ 1049991 w 1827660"/>
                <a:gd name="connsiteY347" fmla="*/ 465722 h 1104362"/>
                <a:gd name="connsiteX348" fmla="*/ 1053020 w 1827660"/>
                <a:gd name="connsiteY348" fmla="*/ 500154 h 1104362"/>
                <a:gd name="connsiteX349" fmla="*/ 1056049 w 1827660"/>
                <a:gd name="connsiteY349" fmla="*/ 534791 h 1104362"/>
                <a:gd name="connsiteX350" fmla="*/ 1059078 w 1827660"/>
                <a:gd name="connsiteY350" fmla="*/ 569497 h 1104362"/>
                <a:gd name="connsiteX351" fmla="*/ 1062098 w 1827660"/>
                <a:gd name="connsiteY351" fmla="*/ 604134 h 1104362"/>
                <a:gd name="connsiteX352" fmla="*/ 1065126 w 1827660"/>
                <a:gd name="connsiteY352" fmla="*/ 638567 h 1104362"/>
                <a:gd name="connsiteX353" fmla="*/ 1068155 w 1827660"/>
                <a:gd name="connsiteY353" fmla="*/ 672658 h 1104362"/>
                <a:gd name="connsiteX354" fmla="*/ 1071175 w 1827660"/>
                <a:gd name="connsiteY354" fmla="*/ 706274 h 1104362"/>
                <a:gd name="connsiteX355" fmla="*/ 1074204 w 1827660"/>
                <a:gd name="connsiteY355" fmla="*/ 739278 h 1104362"/>
                <a:gd name="connsiteX356" fmla="*/ 1077233 w 1827660"/>
                <a:gd name="connsiteY356" fmla="*/ 771549 h 1104362"/>
                <a:gd name="connsiteX357" fmla="*/ 1080252 w 1827660"/>
                <a:gd name="connsiteY357" fmla="*/ 802953 h 1104362"/>
                <a:gd name="connsiteX358" fmla="*/ 1083281 w 1827660"/>
                <a:gd name="connsiteY358" fmla="*/ 833366 h 1104362"/>
                <a:gd name="connsiteX359" fmla="*/ 1086310 w 1827660"/>
                <a:gd name="connsiteY359" fmla="*/ 862675 h 1104362"/>
                <a:gd name="connsiteX360" fmla="*/ 1089329 w 1827660"/>
                <a:gd name="connsiteY360" fmla="*/ 890754 h 1104362"/>
                <a:gd name="connsiteX361" fmla="*/ 1092359 w 1827660"/>
                <a:gd name="connsiteY361" fmla="*/ 917491 h 1104362"/>
                <a:gd name="connsiteX362" fmla="*/ 1095387 w 1827660"/>
                <a:gd name="connsiteY362" fmla="*/ 942799 h 1104362"/>
                <a:gd name="connsiteX363" fmla="*/ 1098407 w 1827660"/>
                <a:gd name="connsiteY363" fmla="*/ 966554 h 1104362"/>
                <a:gd name="connsiteX364" fmla="*/ 1101436 w 1827660"/>
                <a:gd name="connsiteY364" fmla="*/ 988681 h 1104362"/>
                <a:gd name="connsiteX365" fmla="*/ 1104465 w 1827660"/>
                <a:gd name="connsiteY365" fmla="*/ 1009083 h 1104362"/>
                <a:gd name="connsiteX366" fmla="*/ 1107484 w 1827660"/>
                <a:gd name="connsiteY366" fmla="*/ 1027676 h 1104362"/>
                <a:gd name="connsiteX367" fmla="*/ 1110513 w 1827660"/>
                <a:gd name="connsiteY367" fmla="*/ 1044402 h 1104362"/>
                <a:gd name="connsiteX368" fmla="*/ 1113542 w 1827660"/>
                <a:gd name="connsiteY368" fmla="*/ 1059175 h 1104362"/>
                <a:gd name="connsiteX369" fmla="*/ 1116562 w 1827660"/>
                <a:gd name="connsiteY369" fmla="*/ 1071958 h 1104362"/>
                <a:gd name="connsiteX370" fmla="*/ 1119590 w 1827660"/>
                <a:gd name="connsiteY370" fmla="*/ 1082683 h 1104362"/>
                <a:gd name="connsiteX371" fmla="*/ 1122619 w 1827660"/>
                <a:gd name="connsiteY371" fmla="*/ 1091313 h 1104362"/>
                <a:gd name="connsiteX372" fmla="*/ 1125639 w 1827660"/>
                <a:gd name="connsiteY372" fmla="*/ 1097818 h 1104362"/>
                <a:gd name="connsiteX373" fmla="*/ 1128668 w 1827660"/>
                <a:gd name="connsiteY373" fmla="*/ 1102171 h 1104362"/>
                <a:gd name="connsiteX374" fmla="*/ 1131697 w 1827660"/>
                <a:gd name="connsiteY374" fmla="*/ 1104352 h 1104362"/>
                <a:gd name="connsiteX375" fmla="*/ 1134726 w 1827660"/>
                <a:gd name="connsiteY375" fmla="*/ 1104362 h 1104362"/>
                <a:gd name="connsiteX376" fmla="*/ 1137745 w 1827660"/>
                <a:gd name="connsiteY376" fmla="*/ 1102181 h 1104362"/>
                <a:gd name="connsiteX377" fmla="*/ 1140774 w 1827660"/>
                <a:gd name="connsiteY377" fmla="*/ 1097837 h 1104362"/>
                <a:gd name="connsiteX378" fmla="*/ 1143803 w 1827660"/>
                <a:gd name="connsiteY378" fmla="*/ 1091332 h 1104362"/>
                <a:gd name="connsiteX379" fmla="*/ 1146822 w 1827660"/>
                <a:gd name="connsiteY379" fmla="*/ 1082702 h 1104362"/>
                <a:gd name="connsiteX380" fmla="*/ 1149851 w 1827660"/>
                <a:gd name="connsiteY380" fmla="*/ 1071977 h 1104362"/>
                <a:gd name="connsiteX381" fmla="*/ 1152880 w 1827660"/>
                <a:gd name="connsiteY381" fmla="*/ 1059204 h 1104362"/>
                <a:gd name="connsiteX382" fmla="*/ 1155900 w 1827660"/>
                <a:gd name="connsiteY382" fmla="*/ 1044431 h 1104362"/>
                <a:gd name="connsiteX383" fmla="*/ 1158929 w 1827660"/>
                <a:gd name="connsiteY383" fmla="*/ 1027714 h 1104362"/>
                <a:gd name="connsiteX384" fmla="*/ 1161958 w 1827660"/>
                <a:gd name="connsiteY384" fmla="*/ 1009121 h 1104362"/>
                <a:gd name="connsiteX385" fmla="*/ 1164977 w 1827660"/>
                <a:gd name="connsiteY385" fmla="*/ 988719 h 1104362"/>
                <a:gd name="connsiteX386" fmla="*/ 1168006 w 1827660"/>
                <a:gd name="connsiteY386" fmla="*/ 966602 h 1104362"/>
                <a:gd name="connsiteX387" fmla="*/ 1171035 w 1827660"/>
                <a:gd name="connsiteY387" fmla="*/ 942846 h 1104362"/>
                <a:gd name="connsiteX388" fmla="*/ 1174054 w 1827660"/>
                <a:gd name="connsiteY388" fmla="*/ 917548 h 1104362"/>
                <a:gd name="connsiteX389" fmla="*/ 1177083 w 1827660"/>
                <a:gd name="connsiteY389" fmla="*/ 890802 h 1104362"/>
                <a:gd name="connsiteX390" fmla="*/ 1180112 w 1827660"/>
                <a:gd name="connsiteY390" fmla="*/ 862732 h 1104362"/>
                <a:gd name="connsiteX391" fmla="*/ 1183132 w 1827660"/>
                <a:gd name="connsiteY391" fmla="*/ 833433 h 1104362"/>
                <a:gd name="connsiteX392" fmla="*/ 1186161 w 1827660"/>
                <a:gd name="connsiteY392" fmla="*/ 803019 h 1104362"/>
                <a:gd name="connsiteX393" fmla="*/ 1189190 w 1827660"/>
                <a:gd name="connsiteY393" fmla="*/ 771616 h 1104362"/>
                <a:gd name="connsiteX394" fmla="*/ 1192209 w 1827660"/>
                <a:gd name="connsiteY394" fmla="*/ 739345 h 1104362"/>
                <a:gd name="connsiteX395" fmla="*/ 1195238 w 1827660"/>
                <a:gd name="connsiteY395" fmla="*/ 706341 h 1104362"/>
                <a:gd name="connsiteX396" fmla="*/ 1198267 w 1827660"/>
                <a:gd name="connsiteY396" fmla="*/ 672726 h 1104362"/>
                <a:gd name="connsiteX397" fmla="*/ 1201296 w 1827660"/>
                <a:gd name="connsiteY397" fmla="*/ 638635 h 1104362"/>
                <a:gd name="connsiteX398" fmla="*/ 1204315 w 1827660"/>
                <a:gd name="connsiteY398" fmla="*/ 604203 h 1104362"/>
                <a:gd name="connsiteX399" fmla="*/ 1207344 w 1827660"/>
                <a:gd name="connsiteY399" fmla="*/ 569566 h 1104362"/>
                <a:gd name="connsiteX400" fmla="*/ 1210373 w 1827660"/>
                <a:gd name="connsiteY400" fmla="*/ 534860 h 1104362"/>
                <a:gd name="connsiteX401" fmla="*/ 1213393 w 1827660"/>
                <a:gd name="connsiteY401" fmla="*/ 500223 h 1104362"/>
                <a:gd name="connsiteX402" fmla="*/ 1216422 w 1827660"/>
                <a:gd name="connsiteY402" fmla="*/ 465791 h 1104362"/>
                <a:gd name="connsiteX403" fmla="*/ 1219450 w 1827660"/>
                <a:gd name="connsiteY403" fmla="*/ 431699 h 1104362"/>
                <a:gd name="connsiteX404" fmla="*/ 1222470 w 1827660"/>
                <a:gd name="connsiteY404" fmla="*/ 398083 h 1104362"/>
                <a:gd name="connsiteX405" fmla="*/ 1225499 w 1827660"/>
                <a:gd name="connsiteY405" fmla="*/ 365075 h 1104362"/>
                <a:gd name="connsiteX406" fmla="*/ 1228528 w 1827660"/>
                <a:gd name="connsiteY406" fmla="*/ 332806 h 1104362"/>
                <a:gd name="connsiteX407" fmla="*/ 1231547 w 1827660"/>
                <a:gd name="connsiteY407" fmla="*/ 301402 h 1104362"/>
                <a:gd name="connsiteX408" fmla="*/ 1234576 w 1827660"/>
                <a:gd name="connsiteY408" fmla="*/ 270988 h 1104362"/>
                <a:gd name="connsiteX409" fmla="*/ 1237605 w 1827660"/>
                <a:gd name="connsiteY409" fmla="*/ 241685 h 1104362"/>
                <a:gd name="connsiteX410" fmla="*/ 1240625 w 1827660"/>
                <a:gd name="connsiteY410" fmla="*/ 213606 h 1104362"/>
                <a:gd name="connsiteX411" fmla="*/ 1243654 w 1827660"/>
                <a:gd name="connsiteY411" fmla="*/ 186862 h 1104362"/>
                <a:gd name="connsiteX412" fmla="*/ 1246683 w 1827660"/>
                <a:gd name="connsiteY412" fmla="*/ 161562 h 1104362"/>
                <a:gd name="connsiteX413" fmla="*/ 1249702 w 1827660"/>
                <a:gd name="connsiteY413" fmla="*/ 137803 h 1104362"/>
                <a:gd name="connsiteX414" fmla="*/ 1252731 w 1827660"/>
                <a:gd name="connsiteY414" fmla="*/ 115679 h 1104362"/>
                <a:gd name="connsiteX415" fmla="*/ 1255760 w 1827660"/>
                <a:gd name="connsiteY415" fmla="*/ 95278 h 1104362"/>
                <a:gd name="connsiteX416" fmla="*/ 1258779 w 1827660"/>
                <a:gd name="connsiteY416" fmla="*/ 76679 h 1104362"/>
                <a:gd name="connsiteX417" fmla="*/ 1261808 w 1827660"/>
                <a:gd name="connsiteY417" fmla="*/ 59958 h 1104362"/>
                <a:gd name="connsiteX418" fmla="*/ 1264837 w 1827660"/>
                <a:gd name="connsiteY418" fmla="*/ 45179 h 1104362"/>
                <a:gd name="connsiteX419" fmla="*/ 1267866 w 1827660"/>
                <a:gd name="connsiteY419" fmla="*/ 32401 h 1104362"/>
                <a:gd name="connsiteX420" fmla="*/ 1270886 w 1827660"/>
                <a:gd name="connsiteY420" fmla="*/ 21674 h 1104362"/>
                <a:gd name="connsiteX421" fmla="*/ 1273914 w 1827660"/>
                <a:gd name="connsiteY421" fmla="*/ 13041 h 1104362"/>
                <a:gd name="connsiteX422" fmla="*/ 1276943 w 1827660"/>
                <a:gd name="connsiteY422" fmla="*/ 6535 h 1104362"/>
                <a:gd name="connsiteX423" fmla="*/ 1279963 w 1827660"/>
                <a:gd name="connsiteY423" fmla="*/ 2184 h 1104362"/>
                <a:gd name="connsiteX424" fmla="*/ 1282992 w 1827660"/>
                <a:gd name="connsiteY424" fmla="*/ 2 h 1104362"/>
                <a:gd name="connsiteX425" fmla="*/ 1286021 w 1827660"/>
                <a:gd name="connsiteY425" fmla="*/ 0 h 1104362"/>
                <a:gd name="connsiteX426" fmla="*/ 1289040 w 1827660"/>
                <a:gd name="connsiteY426" fmla="*/ 2177 h 1104362"/>
                <a:gd name="connsiteX427" fmla="*/ 1292069 w 1827660"/>
                <a:gd name="connsiteY427" fmla="*/ 6525 h 1104362"/>
                <a:gd name="connsiteX428" fmla="*/ 1295098 w 1827660"/>
                <a:gd name="connsiteY428" fmla="*/ 13025 h 1104362"/>
                <a:gd name="connsiteX429" fmla="*/ 1298117 w 1827660"/>
                <a:gd name="connsiteY429" fmla="*/ 21654 h 1104362"/>
                <a:gd name="connsiteX430" fmla="*/ 1301147 w 1827660"/>
                <a:gd name="connsiteY430" fmla="*/ 32377 h 1104362"/>
                <a:gd name="connsiteX431" fmla="*/ 1304175 w 1827660"/>
                <a:gd name="connsiteY431" fmla="*/ 45151 h 1104362"/>
                <a:gd name="connsiteX432" fmla="*/ 1307195 w 1827660"/>
                <a:gd name="connsiteY432" fmla="*/ 59927 h 1104362"/>
                <a:gd name="connsiteX433" fmla="*/ 1310224 w 1827660"/>
                <a:gd name="connsiteY433" fmla="*/ 76644 h 1104362"/>
                <a:gd name="connsiteX434" fmla="*/ 1313253 w 1827660"/>
                <a:gd name="connsiteY434" fmla="*/ 95239 h 1104362"/>
                <a:gd name="connsiteX435" fmla="*/ 1316282 w 1827660"/>
                <a:gd name="connsiteY435" fmla="*/ 115636 h 1104362"/>
                <a:gd name="connsiteX436" fmla="*/ 1319301 w 1827660"/>
                <a:gd name="connsiteY436" fmla="*/ 137756 h 1104362"/>
                <a:gd name="connsiteX437" fmla="*/ 1322330 w 1827660"/>
                <a:gd name="connsiteY437" fmla="*/ 161513 h 1104362"/>
                <a:gd name="connsiteX438" fmla="*/ 1325350 w 1827660"/>
                <a:gd name="connsiteY438" fmla="*/ 186811 h 1104362"/>
                <a:gd name="connsiteX439" fmla="*/ 1328378 w 1827660"/>
                <a:gd name="connsiteY439" fmla="*/ 213551 h 1104362"/>
                <a:gd name="connsiteX440" fmla="*/ 1331407 w 1827660"/>
                <a:gd name="connsiteY440" fmla="*/ 241627 h 1104362"/>
                <a:gd name="connsiteX441" fmla="*/ 1334436 w 1827660"/>
                <a:gd name="connsiteY441" fmla="*/ 270929 h 1104362"/>
                <a:gd name="connsiteX442" fmla="*/ 1337456 w 1827660"/>
                <a:gd name="connsiteY442" fmla="*/ 301341 h 1104362"/>
                <a:gd name="connsiteX443" fmla="*/ 1340485 w 1827660"/>
                <a:gd name="connsiteY443" fmla="*/ 332743 h 1104362"/>
                <a:gd name="connsiteX444" fmla="*/ 1343514 w 1827660"/>
                <a:gd name="connsiteY444" fmla="*/ 365010 h 1104362"/>
                <a:gd name="connsiteX445" fmla="*/ 1346533 w 1827660"/>
                <a:gd name="connsiteY445" fmla="*/ 398016 h 1104362"/>
                <a:gd name="connsiteX446" fmla="*/ 1349562 w 1827660"/>
                <a:gd name="connsiteY446" fmla="*/ 431631 h 1104362"/>
                <a:gd name="connsiteX447" fmla="*/ 1352591 w 1827660"/>
                <a:gd name="connsiteY447" fmla="*/ 465722 h 1104362"/>
                <a:gd name="connsiteX448" fmla="*/ 1355610 w 1827660"/>
                <a:gd name="connsiteY448" fmla="*/ 500154 h 1104362"/>
                <a:gd name="connsiteX449" fmla="*/ 1358639 w 1827660"/>
                <a:gd name="connsiteY449" fmla="*/ 534791 h 1104362"/>
                <a:gd name="connsiteX450" fmla="*/ 1361668 w 1827660"/>
                <a:gd name="connsiteY450" fmla="*/ 569497 h 1104362"/>
                <a:gd name="connsiteX451" fmla="*/ 1364688 w 1827660"/>
                <a:gd name="connsiteY451" fmla="*/ 604134 h 1104362"/>
                <a:gd name="connsiteX452" fmla="*/ 1367717 w 1827660"/>
                <a:gd name="connsiteY452" fmla="*/ 638567 h 1104362"/>
                <a:gd name="connsiteX453" fmla="*/ 1370746 w 1827660"/>
                <a:gd name="connsiteY453" fmla="*/ 672658 h 1104362"/>
                <a:gd name="connsiteX454" fmla="*/ 1373775 w 1827660"/>
                <a:gd name="connsiteY454" fmla="*/ 706274 h 1104362"/>
                <a:gd name="connsiteX455" fmla="*/ 1376794 w 1827660"/>
                <a:gd name="connsiteY455" fmla="*/ 739278 h 1104362"/>
                <a:gd name="connsiteX456" fmla="*/ 1379823 w 1827660"/>
                <a:gd name="connsiteY456" fmla="*/ 771549 h 1104362"/>
                <a:gd name="connsiteX457" fmla="*/ 1382852 w 1827660"/>
                <a:gd name="connsiteY457" fmla="*/ 802953 h 1104362"/>
                <a:gd name="connsiteX458" fmla="*/ 1385871 w 1827660"/>
                <a:gd name="connsiteY458" fmla="*/ 833366 h 1104362"/>
                <a:gd name="connsiteX459" fmla="*/ 1388900 w 1827660"/>
                <a:gd name="connsiteY459" fmla="*/ 862675 h 1104362"/>
                <a:gd name="connsiteX460" fmla="*/ 1391929 w 1827660"/>
                <a:gd name="connsiteY460" fmla="*/ 890754 h 1104362"/>
                <a:gd name="connsiteX461" fmla="*/ 1394949 w 1827660"/>
                <a:gd name="connsiteY461" fmla="*/ 917491 h 1104362"/>
                <a:gd name="connsiteX462" fmla="*/ 1397978 w 1827660"/>
                <a:gd name="connsiteY462" fmla="*/ 942799 h 1104362"/>
                <a:gd name="connsiteX463" fmla="*/ 1401007 w 1827660"/>
                <a:gd name="connsiteY463" fmla="*/ 966554 h 1104362"/>
                <a:gd name="connsiteX464" fmla="*/ 1404026 w 1827660"/>
                <a:gd name="connsiteY464" fmla="*/ 988681 h 1104362"/>
                <a:gd name="connsiteX465" fmla="*/ 1407055 w 1827660"/>
                <a:gd name="connsiteY465" fmla="*/ 1009083 h 1104362"/>
                <a:gd name="connsiteX466" fmla="*/ 1410084 w 1827660"/>
                <a:gd name="connsiteY466" fmla="*/ 1027676 h 1104362"/>
                <a:gd name="connsiteX467" fmla="*/ 1413103 w 1827660"/>
                <a:gd name="connsiteY467" fmla="*/ 1044402 h 1104362"/>
                <a:gd name="connsiteX468" fmla="*/ 1416132 w 1827660"/>
                <a:gd name="connsiteY468" fmla="*/ 1059175 h 1104362"/>
                <a:gd name="connsiteX469" fmla="*/ 1419161 w 1827660"/>
                <a:gd name="connsiteY469" fmla="*/ 1071958 h 1104362"/>
                <a:gd name="connsiteX470" fmla="*/ 1422181 w 1827660"/>
                <a:gd name="connsiteY470" fmla="*/ 1082683 h 1104362"/>
                <a:gd name="connsiteX471" fmla="*/ 1425210 w 1827660"/>
                <a:gd name="connsiteY471" fmla="*/ 1091313 h 1104362"/>
                <a:gd name="connsiteX472" fmla="*/ 1428239 w 1827660"/>
                <a:gd name="connsiteY472" fmla="*/ 1097818 h 1104362"/>
                <a:gd name="connsiteX473" fmla="*/ 1431258 w 1827660"/>
                <a:gd name="connsiteY473" fmla="*/ 1102171 h 1104362"/>
                <a:gd name="connsiteX474" fmla="*/ 1434287 w 1827660"/>
                <a:gd name="connsiteY474" fmla="*/ 1104352 h 1104362"/>
                <a:gd name="connsiteX475" fmla="*/ 1437316 w 1827660"/>
                <a:gd name="connsiteY475" fmla="*/ 1104362 h 1104362"/>
                <a:gd name="connsiteX476" fmla="*/ 1440345 w 1827660"/>
                <a:gd name="connsiteY476" fmla="*/ 1102181 h 1104362"/>
                <a:gd name="connsiteX477" fmla="*/ 1443364 w 1827660"/>
                <a:gd name="connsiteY477" fmla="*/ 1097837 h 1104362"/>
                <a:gd name="connsiteX478" fmla="*/ 1446393 w 1827660"/>
                <a:gd name="connsiteY478" fmla="*/ 1091332 h 1104362"/>
                <a:gd name="connsiteX479" fmla="*/ 1449422 w 1827660"/>
                <a:gd name="connsiteY479" fmla="*/ 1082702 h 1104362"/>
                <a:gd name="connsiteX480" fmla="*/ 1452441 w 1827660"/>
                <a:gd name="connsiteY480" fmla="*/ 1071977 h 1104362"/>
                <a:gd name="connsiteX481" fmla="*/ 1455471 w 1827660"/>
                <a:gd name="connsiteY481" fmla="*/ 1059204 h 1104362"/>
                <a:gd name="connsiteX482" fmla="*/ 1458499 w 1827660"/>
                <a:gd name="connsiteY482" fmla="*/ 1044431 h 1104362"/>
                <a:gd name="connsiteX483" fmla="*/ 1461519 w 1827660"/>
                <a:gd name="connsiteY483" fmla="*/ 1027714 h 1104362"/>
                <a:gd name="connsiteX484" fmla="*/ 1464548 w 1827660"/>
                <a:gd name="connsiteY484" fmla="*/ 1009121 h 1104362"/>
                <a:gd name="connsiteX485" fmla="*/ 1467577 w 1827660"/>
                <a:gd name="connsiteY485" fmla="*/ 988719 h 1104362"/>
                <a:gd name="connsiteX486" fmla="*/ 1470596 w 1827660"/>
                <a:gd name="connsiteY486" fmla="*/ 966602 h 1104362"/>
                <a:gd name="connsiteX487" fmla="*/ 1473625 w 1827660"/>
                <a:gd name="connsiteY487" fmla="*/ 942846 h 1104362"/>
                <a:gd name="connsiteX488" fmla="*/ 1476654 w 1827660"/>
                <a:gd name="connsiteY488" fmla="*/ 917548 h 1104362"/>
                <a:gd name="connsiteX489" fmla="*/ 1479674 w 1827660"/>
                <a:gd name="connsiteY489" fmla="*/ 890802 h 1104362"/>
                <a:gd name="connsiteX490" fmla="*/ 1482702 w 1827660"/>
                <a:gd name="connsiteY490" fmla="*/ 862732 h 1104362"/>
                <a:gd name="connsiteX491" fmla="*/ 1485731 w 1827660"/>
                <a:gd name="connsiteY491" fmla="*/ 833433 h 1104362"/>
                <a:gd name="connsiteX492" fmla="*/ 1488751 w 1827660"/>
                <a:gd name="connsiteY492" fmla="*/ 803019 h 1104362"/>
                <a:gd name="connsiteX493" fmla="*/ 1491780 w 1827660"/>
                <a:gd name="connsiteY493" fmla="*/ 771616 h 1104362"/>
                <a:gd name="connsiteX494" fmla="*/ 1494809 w 1827660"/>
                <a:gd name="connsiteY494" fmla="*/ 739345 h 1104362"/>
                <a:gd name="connsiteX495" fmla="*/ 1497828 w 1827660"/>
                <a:gd name="connsiteY495" fmla="*/ 706341 h 1104362"/>
                <a:gd name="connsiteX496" fmla="*/ 1500857 w 1827660"/>
                <a:gd name="connsiteY496" fmla="*/ 672726 h 1104362"/>
                <a:gd name="connsiteX497" fmla="*/ 1503886 w 1827660"/>
                <a:gd name="connsiteY497" fmla="*/ 638635 h 1104362"/>
                <a:gd name="connsiteX498" fmla="*/ 1506905 w 1827660"/>
                <a:gd name="connsiteY498" fmla="*/ 604203 h 1104362"/>
                <a:gd name="connsiteX499" fmla="*/ 1509934 w 1827660"/>
                <a:gd name="connsiteY499" fmla="*/ 569566 h 1104362"/>
                <a:gd name="connsiteX500" fmla="*/ 1512963 w 1827660"/>
                <a:gd name="connsiteY500" fmla="*/ 534860 h 1104362"/>
                <a:gd name="connsiteX501" fmla="*/ 1515992 w 1827660"/>
                <a:gd name="connsiteY501" fmla="*/ 500223 h 1104362"/>
                <a:gd name="connsiteX502" fmla="*/ 1519012 w 1827660"/>
                <a:gd name="connsiteY502" fmla="*/ 465791 h 1104362"/>
                <a:gd name="connsiteX503" fmla="*/ 1522041 w 1827660"/>
                <a:gd name="connsiteY503" fmla="*/ 431699 h 1104362"/>
                <a:gd name="connsiteX504" fmla="*/ 1525070 w 1827660"/>
                <a:gd name="connsiteY504" fmla="*/ 398083 h 1104362"/>
                <a:gd name="connsiteX505" fmla="*/ 1528089 w 1827660"/>
                <a:gd name="connsiteY505" fmla="*/ 365075 h 1104362"/>
                <a:gd name="connsiteX506" fmla="*/ 1531118 w 1827660"/>
                <a:gd name="connsiteY506" fmla="*/ 332806 h 1104362"/>
                <a:gd name="connsiteX507" fmla="*/ 1534147 w 1827660"/>
                <a:gd name="connsiteY507" fmla="*/ 301402 h 1104362"/>
                <a:gd name="connsiteX508" fmla="*/ 1537166 w 1827660"/>
                <a:gd name="connsiteY508" fmla="*/ 270988 h 1104362"/>
                <a:gd name="connsiteX509" fmla="*/ 1540195 w 1827660"/>
                <a:gd name="connsiteY509" fmla="*/ 241685 h 1104362"/>
                <a:gd name="connsiteX510" fmla="*/ 1543224 w 1827660"/>
                <a:gd name="connsiteY510" fmla="*/ 213606 h 1104362"/>
                <a:gd name="connsiteX511" fmla="*/ 1546244 w 1827660"/>
                <a:gd name="connsiteY511" fmla="*/ 186862 h 1104362"/>
                <a:gd name="connsiteX512" fmla="*/ 1549273 w 1827660"/>
                <a:gd name="connsiteY512" fmla="*/ 161562 h 1104362"/>
                <a:gd name="connsiteX513" fmla="*/ 1552302 w 1827660"/>
                <a:gd name="connsiteY513" fmla="*/ 137803 h 1104362"/>
                <a:gd name="connsiteX514" fmla="*/ 1555321 w 1827660"/>
                <a:gd name="connsiteY514" fmla="*/ 115679 h 1104362"/>
                <a:gd name="connsiteX515" fmla="*/ 1558350 w 1827660"/>
                <a:gd name="connsiteY515" fmla="*/ 95278 h 1104362"/>
                <a:gd name="connsiteX516" fmla="*/ 1561379 w 1827660"/>
                <a:gd name="connsiteY516" fmla="*/ 76679 h 1104362"/>
                <a:gd name="connsiteX517" fmla="*/ 1564398 w 1827660"/>
                <a:gd name="connsiteY517" fmla="*/ 59958 h 1104362"/>
                <a:gd name="connsiteX518" fmla="*/ 1567427 w 1827660"/>
                <a:gd name="connsiteY518" fmla="*/ 45179 h 1104362"/>
                <a:gd name="connsiteX519" fmla="*/ 1570456 w 1827660"/>
                <a:gd name="connsiteY519" fmla="*/ 32401 h 1104362"/>
                <a:gd name="connsiteX520" fmla="*/ 1573476 w 1827660"/>
                <a:gd name="connsiteY520" fmla="*/ 21674 h 1104362"/>
                <a:gd name="connsiteX521" fmla="*/ 1576505 w 1827660"/>
                <a:gd name="connsiteY521" fmla="*/ 13041 h 1104362"/>
                <a:gd name="connsiteX522" fmla="*/ 1579534 w 1827660"/>
                <a:gd name="connsiteY522" fmla="*/ 6535 h 1104362"/>
                <a:gd name="connsiteX523" fmla="*/ 1582553 w 1827660"/>
                <a:gd name="connsiteY523" fmla="*/ 2184 h 1104362"/>
                <a:gd name="connsiteX524" fmla="*/ 1585582 w 1827660"/>
                <a:gd name="connsiteY524" fmla="*/ 2 h 1104362"/>
                <a:gd name="connsiteX525" fmla="*/ 1588611 w 1827660"/>
                <a:gd name="connsiteY525" fmla="*/ 0 h 1104362"/>
                <a:gd name="connsiteX526" fmla="*/ 1591640 w 1827660"/>
                <a:gd name="connsiteY526" fmla="*/ 2177 h 1104362"/>
                <a:gd name="connsiteX527" fmla="*/ 1594659 w 1827660"/>
                <a:gd name="connsiteY527" fmla="*/ 6525 h 1104362"/>
                <a:gd name="connsiteX528" fmla="*/ 1597688 w 1827660"/>
                <a:gd name="connsiteY528" fmla="*/ 13025 h 1104362"/>
                <a:gd name="connsiteX529" fmla="*/ 1600717 w 1827660"/>
                <a:gd name="connsiteY529" fmla="*/ 21654 h 1104362"/>
                <a:gd name="connsiteX530" fmla="*/ 1603737 w 1827660"/>
                <a:gd name="connsiteY530" fmla="*/ 32377 h 1104362"/>
                <a:gd name="connsiteX531" fmla="*/ 1606766 w 1827660"/>
                <a:gd name="connsiteY531" fmla="*/ 45151 h 1104362"/>
                <a:gd name="connsiteX532" fmla="*/ 1609795 w 1827660"/>
                <a:gd name="connsiteY532" fmla="*/ 59927 h 1104362"/>
                <a:gd name="connsiteX533" fmla="*/ 1612814 w 1827660"/>
                <a:gd name="connsiteY533" fmla="*/ 76644 h 1104362"/>
                <a:gd name="connsiteX534" fmla="*/ 1615843 w 1827660"/>
                <a:gd name="connsiteY534" fmla="*/ 95239 h 1104362"/>
                <a:gd name="connsiteX535" fmla="*/ 1618872 w 1827660"/>
                <a:gd name="connsiteY535" fmla="*/ 115636 h 1104362"/>
                <a:gd name="connsiteX536" fmla="*/ 1621891 w 1827660"/>
                <a:gd name="connsiteY536" fmla="*/ 137756 h 1104362"/>
                <a:gd name="connsiteX537" fmla="*/ 1624920 w 1827660"/>
                <a:gd name="connsiteY537" fmla="*/ 161513 h 1104362"/>
                <a:gd name="connsiteX538" fmla="*/ 1627949 w 1827660"/>
                <a:gd name="connsiteY538" fmla="*/ 186811 h 1104362"/>
                <a:gd name="connsiteX539" fmla="*/ 1630969 w 1827660"/>
                <a:gd name="connsiteY539" fmla="*/ 213551 h 1104362"/>
                <a:gd name="connsiteX540" fmla="*/ 1633998 w 1827660"/>
                <a:gd name="connsiteY540" fmla="*/ 241627 h 1104362"/>
                <a:gd name="connsiteX541" fmla="*/ 1637027 w 1827660"/>
                <a:gd name="connsiteY541" fmla="*/ 270929 h 1104362"/>
                <a:gd name="connsiteX542" fmla="*/ 1640046 w 1827660"/>
                <a:gd name="connsiteY542" fmla="*/ 301341 h 1104362"/>
                <a:gd name="connsiteX543" fmla="*/ 1643075 w 1827660"/>
                <a:gd name="connsiteY543" fmla="*/ 332743 h 1104362"/>
                <a:gd name="connsiteX544" fmla="*/ 1646104 w 1827660"/>
                <a:gd name="connsiteY544" fmla="*/ 365010 h 1104362"/>
                <a:gd name="connsiteX545" fmla="*/ 1649123 w 1827660"/>
                <a:gd name="connsiteY545" fmla="*/ 398016 h 1104362"/>
                <a:gd name="connsiteX546" fmla="*/ 1652152 w 1827660"/>
                <a:gd name="connsiteY546" fmla="*/ 431631 h 1104362"/>
                <a:gd name="connsiteX547" fmla="*/ 1655181 w 1827660"/>
                <a:gd name="connsiteY547" fmla="*/ 465722 h 1104362"/>
                <a:gd name="connsiteX548" fmla="*/ 1658210 w 1827660"/>
                <a:gd name="connsiteY548" fmla="*/ 500154 h 1104362"/>
                <a:gd name="connsiteX549" fmla="*/ 1661230 w 1827660"/>
                <a:gd name="connsiteY549" fmla="*/ 534791 h 1104362"/>
                <a:gd name="connsiteX550" fmla="*/ 1664259 w 1827660"/>
                <a:gd name="connsiteY550" fmla="*/ 569497 h 1104362"/>
                <a:gd name="connsiteX551" fmla="*/ 1667287 w 1827660"/>
                <a:gd name="connsiteY551" fmla="*/ 604134 h 1104362"/>
                <a:gd name="connsiteX552" fmla="*/ 1670307 w 1827660"/>
                <a:gd name="connsiteY552" fmla="*/ 638567 h 1104362"/>
                <a:gd name="connsiteX553" fmla="*/ 1673336 w 1827660"/>
                <a:gd name="connsiteY553" fmla="*/ 672658 h 1104362"/>
                <a:gd name="connsiteX554" fmla="*/ 1676365 w 1827660"/>
                <a:gd name="connsiteY554" fmla="*/ 706274 h 1104362"/>
                <a:gd name="connsiteX555" fmla="*/ 1679384 w 1827660"/>
                <a:gd name="connsiteY555" fmla="*/ 739278 h 1104362"/>
                <a:gd name="connsiteX556" fmla="*/ 1682413 w 1827660"/>
                <a:gd name="connsiteY556" fmla="*/ 771549 h 1104362"/>
                <a:gd name="connsiteX557" fmla="*/ 1685442 w 1827660"/>
                <a:gd name="connsiteY557" fmla="*/ 802953 h 1104362"/>
                <a:gd name="connsiteX558" fmla="*/ 1688462 w 1827660"/>
                <a:gd name="connsiteY558" fmla="*/ 833366 h 1104362"/>
                <a:gd name="connsiteX559" fmla="*/ 1691490 w 1827660"/>
                <a:gd name="connsiteY559" fmla="*/ 862675 h 1104362"/>
                <a:gd name="connsiteX560" fmla="*/ 1694519 w 1827660"/>
                <a:gd name="connsiteY560" fmla="*/ 890754 h 1104362"/>
                <a:gd name="connsiteX561" fmla="*/ 1697548 w 1827660"/>
                <a:gd name="connsiteY561" fmla="*/ 917491 h 1104362"/>
                <a:gd name="connsiteX562" fmla="*/ 1700568 w 1827660"/>
                <a:gd name="connsiteY562" fmla="*/ 942799 h 1104362"/>
                <a:gd name="connsiteX563" fmla="*/ 1703597 w 1827660"/>
                <a:gd name="connsiteY563" fmla="*/ 966554 h 1104362"/>
                <a:gd name="connsiteX564" fmla="*/ 1706616 w 1827660"/>
                <a:gd name="connsiteY564" fmla="*/ 988681 h 1104362"/>
                <a:gd name="connsiteX565" fmla="*/ 1709645 w 1827660"/>
                <a:gd name="connsiteY565" fmla="*/ 1009083 h 1104362"/>
                <a:gd name="connsiteX566" fmla="*/ 1712674 w 1827660"/>
                <a:gd name="connsiteY566" fmla="*/ 1027676 h 1104362"/>
                <a:gd name="connsiteX567" fmla="*/ 1715703 w 1827660"/>
                <a:gd name="connsiteY567" fmla="*/ 1044402 h 1104362"/>
                <a:gd name="connsiteX568" fmla="*/ 1718722 w 1827660"/>
                <a:gd name="connsiteY568" fmla="*/ 1059175 h 1104362"/>
                <a:gd name="connsiteX569" fmla="*/ 1721751 w 1827660"/>
                <a:gd name="connsiteY569" fmla="*/ 1071958 h 1104362"/>
                <a:gd name="connsiteX570" fmla="*/ 1724780 w 1827660"/>
                <a:gd name="connsiteY570" fmla="*/ 1082683 h 1104362"/>
                <a:gd name="connsiteX571" fmla="*/ 1727800 w 1827660"/>
                <a:gd name="connsiteY571" fmla="*/ 1091313 h 1104362"/>
                <a:gd name="connsiteX572" fmla="*/ 1730829 w 1827660"/>
                <a:gd name="connsiteY572" fmla="*/ 1097818 h 1104362"/>
                <a:gd name="connsiteX573" fmla="*/ 1733858 w 1827660"/>
                <a:gd name="connsiteY573" fmla="*/ 1102171 h 1104362"/>
                <a:gd name="connsiteX574" fmla="*/ 1736877 w 1827660"/>
                <a:gd name="connsiteY574" fmla="*/ 1104352 h 1104362"/>
                <a:gd name="connsiteX575" fmla="*/ 1739906 w 1827660"/>
                <a:gd name="connsiteY575" fmla="*/ 1104362 h 1104362"/>
                <a:gd name="connsiteX576" fmla="*/ 1742935 w 1827660"/>
                <a:gd name="connsiteY576" fmla="*/ 1102181 h 1104362"/>
                <a:gd name="connsiteX577" fmla="*/ 1745954 w 1827660"/>
                <a:gd name="connsiteY577" fmla="*/ 1097837 h 1104362"/>
                <a:gd name="connsiteX578" fmla="*/ 1748983 w 1827660"/>
                <a:gd name="connsiteY578" fmla="*/ 1091332 h 1104362"/>
                <a:gd name="connsiteX579" fmla="*/ 1752012 w 1827660"/>
                <a:gd name="connsiteY579" fmla="*/ 1082702 h 1104362"/>
                <a:gd name="connsiteX580" fmla="*/ 1755032 w 1827660"/>
                <a:gd name="connsiteY580" fmla="*/ 1071977 h 1104362"/>
                <a:gd name="connsiteX581" fmla="*/ 1758061 w 1827660"/>
                <a:gd name="connsiteY581" fmla="*/ 1059204 h 1104362"/>
                <a:gd name="connsiteX582" fmla="*/ 1761090 w 1827660"/>
                <a:gd name="connsiteY582" fmla="*/ 1044431 h 1104362"/>
                <a:gd name="connsiteX583" fmla="*/ 1764119 w 1827660"/>
                <a:gd name="connsiteY583" fmla="*/ 1027714 h 1104362"/>
                <a:gd name="connsiteX584" fmla="*/ 1767138 w 1827660"/>
                <a:gd name="connsiteY584" fmla="*/ 1009121 h 1104362"/>
                <a:gd name="connsiteX585" fmla="*/ 1770167 w 1827660"/>
                <a:gd name="connsiteY585" fmla="*/ 988719 h 1104362"/>
                <a:gd name="connsiteX586" fmla="*/ 1773196 w 1827660"/>
                <a:gd name="connsiteY586" fmla="*/ 966602 h 1104362"/>
                <a:gd name="connsiteX587" fmla="*/ 1776215 w 1827660"/>
                <a:gd name="connsiteY587" fmla="*/ 942846 h 1104362"/>
                <a:gd name="connsiteX588" fmla="*/ 1779244 w 1827660"/>
                <a:gd name="connsiteY588" fmla="*/ 917548 h 1104362"/>
                <a:gd name="connsiteX589" fmla="*/ 1782273 w 1827660"/>
                <a:gd name="connsiteY589" fmla="*/ 890802 h 1104362"/>
                <a:gd name="connsiteX590" fmla="*/ 1785293 w 1827660"/>
                <a:gd name="connsiteY590" fmla="*/ 862732 h 1104362"/>
                <a:gd name="connsiteX591" fmla="*/ 1788322 w 1827660"/>
                <a:gd name="connsiteY591" fmla="*/ 833433 h 1104362"/>
                <a:gd name="connsiteX592" fmla="*/ 1791351 w 1827660"/>
                <a:gd name="connsiteY592" fmla="*/ 803019 h 1104362"/>
                <a:gd name="connsiteX593" fmla="*/ 1794370 w 1827660"/>
                <a:gd name="connsiteY593" fmla="*/ 771616 h 1104362"/>
                <a:gd name="connsiteX594" fmla="*/ 1797399 w 1827660"/>
                <a:gd name="connsiteY594" fmla="*/ 739345 h 1104362"/>
                <a:gd name="connsiteX595" fmla="*/ 1800428 w 1827660"/>
                <a:gd name="connsiteY595" fmla="*/ 706341 h 1104362"/>
                <a:gd name="connsiteX596" fmla="*/ 1803447 w 1827660"/>
                <a:gd name="connsiteY596" fmla="*/ 672726 h 1104362"/>
                <a:gd name="connsiteX597" fmla="*/ 1806476 w 1827660"/>
                <a:gd name="connsiteY597" fmla="*/ 638635 h 1104362"/>
                <a:gd name="connsiteX598" fmla="*/ 1809505 w 1827660"/>
                <a:gd name="connsiteY598" fmla="*/ 604203 h 1104362"/>
                <a:gd name="connsiteX599" fmla="*/ 1812525 w 1827660"/>
                <a:gd name="connsiteY599" fmla="*/ 569566 h 1104362"/>
                <a:gd name="connsiteX600" fmla="*/ 1815554 w 1827660"/>
                <a:gd name="connsiteY600" fmla="*/ 534860 h 1104362"/>
                <a:gd name="connsiteX601" fmla="*/ 1818583 w 1827660"/>
                <a:gd name="connsiteY601" fmla="*/ 500223 h 1104362"/>
                <a:gd name="connsiteX602" fmla="*/ 1821602 w 1827660"/>
                <a:gd name="connsiteY602" fmla="*/ 465791 h 1104362"/>
                <a:gd name="connsiteX603" fmla="*/ 1824631 w 1827660"/>
                <a:gd name="connsiteY603" fmla="*/ 431699 h 1104362"/>
                <a:gd name="connsiteX604" fmla="*/ 1827660 w 1827660"/>
                <a:gd name="connsiteY604" fmla="*/ 398083 h 1104362"/>
                <a:gd name="connsiteX0" fmla="*/ 0 w 1824631"/>
                <a:gd name="connsiteY0" fmla="*/ 552179 h 1104362"/>
                <a:gd name="connsiteX1" fmla="*/ 3026 w 1824631"/>
                <a:gd name="connsiteY1" fmla="*/ 552179 h 1104362"/>
                <a:gd name="connsiteX2" fmla="*/ 6051 w 1824631"/>
                <a:gd name="connsiteY2" fmla="*/ 552179 h 1104362"/>
                <a:gd name="connsiteX3" fmla="*/ 9077 w 1824631"/>
                <a:gd name="connsiteY3" fmla="*/ 552179 h 1104362"/>
                <a:gd name="connsiteX4" fmla="*/ 12103 w 1824631"/>
                <a:gd name="connsiteY4" fmla="*/ 552179 h 1104362"/>
                <a:gd name="connsiteX5" fmla="*/ 15129 w 1824631"/>
                <a:gd name="connsiteY5" fmla="*/ 552179 h 1104362"/>
                <a:gd name="connsiteX6" fmla="*/ 18156 w 1824631"/>
                <a:gd name="connsiteY6" fmla="*/ 552179 h 1104362"/>
                <a:gd name="connsiteX7" fmla="*/ 21182 w 1824631"/>
                <a:gd name="connsiteY7" fmla="*/ 552179 h 1104362"/>
                <a:gd name="connsiteX8" fmla="*/ 24207 w 1824631"/>
                <a:gd name="connsiteY8" fmla="*/ 552179 h 1104362"/>
                <a:gd name="connsiteX9" fmla="*/ 27233 w 1824631"/>
                <a:gd name="connsiteY9" fmla="*/ 552179 h 1104362"/>
                <a:gd name="connsiteX10" fmla="*/ 30259 w 1824631"/>
                <a:gd name="connsiteY10" fmla="*/ 552179 h 1104362"/>
                <a:gd name="connsiteX11" fmla="*/ 33285 w 1824631"/>
                <a:gd name="connsiteY11" fmla="*/ 552179 h 1104362"/>
                <a:gd name="connsiteX12" fmla="*/ 36311 w 1824631"/>
                <a:gd name="connsiteY12" fmla="*/ 552179 h 1104362"/>
                <a:gd name="connsiteX13" fmla="*/ 39337 w 1824631"/>
                <a:gd name="connsiteY13" fmla="*/ 552179 h 1104362"/>
                <a:gd name="connsiteX14" fmla="*/ 42362 w 1824631"/>
                <a:gd name="connsiteY14" fmla="*/ 552179 h 1104362"/>
                <a:gd name="connsiteX15" fmla="*/ 45389 w 1824631"/>
                <a:gd name="connsiteY15" fmla="*/ 552179 h 1104362"/>
                <a:gd name="connsiteX16" fmla="*/ 48415 w 1824631"/>
                <a:gd name="connsiteY16" fmla="*/ 552179 h 1104362"/>
                <a:gd name="connsiteX17" fmla="*/ 51441 w 1824631"/>
                <a:gd name="connsiteY17" fmla="*/ 552179 h 1104362"/>
                <a:gd name="connsiteX18" fmla="*/ 54467 w 1824631"/>
                <a:gd name="connsiteY18" fmla="*/ 552179 h 1104362"/>
                <a:gd name="connsiteX19" fmla="*/ 57492 w 1824631"/>
                <a:gd name="connsiteY19" fmla="*/ 552179 h 1104362"/>
                <a:gd name="connsiteX20" fmla="*/ 60518 w 1824631"/>
                <a:gd name="connsiteY20" fmla="*/ 552179 h 1104362"/>
                <a:gd name="connsiteX21" fmla="*/ 63544 w 1824631"/>
                <a:gd name="connsiteY21" fmla="*/ 552179 h 1104362"/>
                <a:gd name="connsiteX22" fmla="*/ 66570 w 1824631"/>
                <a:gd name="connsiteY22" fmla="*/ 552179 h 1104362"/>
                <a:gd name="connsiteX23" fmla="*/ 69596 w 1824631"/>
                <a:gd name="connsiteY23" fmla="*/ 552179 h 1104362"/>
                <a:gd name="connsiteX24" fmla="*/ 72622 w 1824631"/>
                <a:gd name="connsiteY24" fmla="*/ 552179 h 1104362"/>
                <a:gd name="connsiteX25" fmla="*/ 75648 w 1824631"/>
                <a:gd name="connsiteY25" fmla="*/ 552179 h 1104362"/>
                <a:gd name="connsiteX26" fmla="*/ 78674 w 1824631"/>
                <a:gd name="connsiteY26" fmla="*/ 552179 h 1104362"/>
                <a:gd name="connsiteX27" fmla="*/ 81700 w 1824631"/>
                <a:gd name="connsiteY27" fmla="*/ 552179 h 1104362"/>
                <a:gd name="connsiteX28" fmla="*/ 84726 w 1824631"/>
                <a:gd name="connsiteY28" fmla="*/ 552179 h 1104362"/>
                <a:gd name="connsiteX29" fmla="*/ 87752 w 1824631"/>
                <a:gd name="connsiteY29" fmla="*/ 552179 h 1104362"/>
                <a:gd name="connsiteX30" fmla="*/ 90778 w 1824631"/>
                <a:gd name="connsiteY30" fmla="*/ 552179 h 1104362"/>
                <a:gd name="connsiteX31" fmla="*/ 93803 w 1824631"/>
                <a:gd name="connsiteY31" fmla="*/ 552179 h 1104362"/>
                <a:gd name="connsiteX32" fmla="*/ 96829 w 1824631"/>
                <a:gd name="connsiteY32" fmla="*/ 552179 h 1104362"/>
                <a:gd name="connsiteX33" fmla="*/ 99855 w 1824631"/>
                <a:gd name="connsiteY33" fmla="*/ 552179 h 1104362"/>
                <a:gd name="connsiteX34" fmla="*/ 102881 w 1824631"/>
                <a:gd name="connsiteY34" fmla="*/ 552179 h 1104362"/>
                <a:gd name="connsiteX35" fmla="*/ 105907 w 1824631"/>
                <a:gd name="connsiteY35" fmla="*/ 552179 h 1104362"/>
                <a:gd name="connsiteX36" fmla="*/ 108933 w 1824631"/>
                <a:gd name="connsiteY36" fmla="*/ 552179 h 1104362"/>
                <a:gd name="connsiteX37" fmla="*/ 111959 w 1824631"/>
                <a:gd name="connsiteY37" fmla="*/ 552179 h 1104362"/>
                <a:gd name="connsiteX38" fmla="*/ 114985 w 1824631"/>
                <a:gd name="connsiteY38" fmla="*/ 552179 h 1104362"/>
                <a:gd name="connsiteX39" fmla="*/ 118011 w 1824631"/>
                <a:gd name="connsiteY39" fmla="*/ 552179 h 1104362"/>
                <a:gd name="connsiteX40" fmla="*/ 121037 w 1824631"/>
                <a:gd name="connsiteY40" fmla="*/ 552179 h 1104362"/>
                <a:gd name="connsiteX41" fmla="*/ 124063 w 1824631"/>
                <a:gd name="connsiteY41" fmla="*/ 552179 h 1104362"/>
                <a:gd name="connsiteX42" fmla="*/ 127088 w 1824631"/>
                <a:gd name="connsiteY42" fmla="*/ 552179 h 1104362"/>
                <a:gd name="connsiteX43" fmla="*/ 130114 w 1824631"/>
                <a:gd name="connsiteY43" fmla="*/ 552179 h 1104362"/>
                <a:gd name="connsiteX44" fmla="*/ 133140 w 1824631"/>
                <a:gd name="connsiteY44" fmla="*/ 552179 h 1104362"/>
                <a:gd name="connsiteX45" fmla="*/ 136167 w 1824631"/>
                <a:gd name="connsiteY45" fmla="*/ 552179 h 1104362"/>
                <a:gd name="connsiteX46" fmla="*/ 139193 w 1824631"/>
                <a:gd name="connsiteY46" fmla="*/ 552179 h 1104362"/>
                <a:gd name="connsiteX47" fmla="*/ 142218 w 1824631"/>
                <a:gd name="connsiteY47" fmla="*/ 552179 h 1104362"/>
                <a:gd name="connsiteX48" fmla="*/ 145244 w 1824631"/>
                <a:gd name="connsiteY48" fmla="*/ 552179 h 1104362"/>
                <a:gd name="connsiteX49" fmla="*/ 148270 w 1824631"/>
                <a:gd name="connsiteY49" fmla="*/ 552179 h 1104362"/>
                <a:gd name="connsiteX50" fmla="*/ 151296 w 1824631"/>
                <a:gd name="connsiteY50" fmla="*/ 552179 h 1104362"/>
                <a:gd name="connsiteX51" fmla="*/ 154322 w 1824631"/>
                <a:gd name="connsiteY51" fmla="*/ 552179 h 1104362"/>
                <a:gd name="connsiteX52" fmla="*/ 157348 w 1824631"/>
                <a:gd name="connsiteY52" fmla="*/ 552179 h 1104362"/>
                <a:gd name="connsiteX53" fmla="*/ 160373 w 1824631"/>
                <a:gd name="connsiteY53" fmla="*/ 552179 h 1104362"/>
                <a:gd name="connsiteX54" fmla="*/ 163399 w 1824631"/>
                <a:gd name="connsiteY54" fmla="*/ 552179 h 1104362"/>
                <a:gd name="connsiteX55" fmla="*/ 166426 w 1824631"/>
                <a:gd name="connsiteY55" fmla="*/ 552179 h 1104362"/>
                <a:gd name="connsiteX56" fmla="*/ 169452 w 1824631"/>
                <a:gd name="connsiteY56" fmla="*/ 552179 h 1104362"/>
                <a:gd name="connsiteX57" fmla="*/ 172478 w 1824631"/>
                <a:gd name="connsiteY57" fmla="*/ 552179 h 1104362"/>
                <a:gd name="connsiteX58" fmla="*/ 175504 w 1824631"/>
                <a:gd name="connsiteY58" fmla="*/ 552179 h 1104362"/>
                <a:gd name="connsiteX59" fmla="*/ 178529 w 1824631"/>
                <a:gd name="connsiteY59" fmla="*/ 552179 h 1104362"/>
                <a:gd name="connsiteX60" fmla="*/ 181555 w 1824631"/>
                <a:gd name="connsiteY60" fmla="*/ 552179 h 1104362"/>
                <a:gd name="connsiteX61" fmla="*/ 184581 w 1824631"/>
                <a:gd name="connsiteY61" fmla="*/ 552179 h 1104362"/>
                <a:gd name="connsiteX62" fmla="*/ 187607 w 1824631"/>
                <a:gd name="connsiteY62" fmla="*/ 552179 h 1104362"/>
                <a:gd name="connsiteX63" fmla="*/ 190633 w 1824631"/>
                <a:gd name="connsiteY63" fmla="*/ 552179 h 1104362"/>
                <a:gd name="connsiteX64" fmla="*/ 193659 w 1824631"/>
                <a:gd name="connsiteY64" fmla="*/ 552179 h 1104362"/>
                <a:gd name="connsiteX65" fmla="*/ 196685 w 1824631"/>
                <a:gd name="connsiteY65" fmla="*/ 552179 h 1104362"/>
                <a:gd name="connsiteX66" fmla="*/ 199711 w 1824631"/>
                <a:gd name="connsiteY66" fmla="*/ 552179 h 1104362"/>
                <a:gd name="connsiteX67" fmla="*/ 202737 w 1824631"/>
                <a:gd name="connsiteY67" fmla="*/ 552179 h 1104362"/>
                <a:gd name="connsiteX68" fmla="*/ 205763 w 1824631"/>
                <a:gd name="connsiteY68" fmla="*/ 552179 h 1104362"/>
                <a:gd name="connsiteX69" fmla="*/ 208789 w 1824631"/>
                <a:gd name="connsiteY69" fmla="*/ 552179 h 1104362"/>
                <a:gd name="connsiteX70" fmla="*/ 211814 w 1824631"/>
                <a:gd name="connsiteY70" fmla="*/ 552179 h 1104362"/>
                <a:gd name="connsiteX71" fmla="*/ 214840 w 1824631"/>
                <a:gd name="connsiteY71" fmla="*/ 552179 h 1104362"/>
                <a:gd name="connsiteX72" fmla="*/ 217866 w 1824631"/>
                <a:gd name="connsiteY72" fmla="*/ 552179 h 1104362"/>
                <a:gd name="connsiteX73" fmla="*/ 220892 w 1824631"/>
                <a:gd name="connsiteY73" fmla="*/ 552179 h 1104362"/>
                <a:gd name="connsiteX74" fmla="*/ 223918 w 1824631"/>
                <a:gd name="connsiteY74" fmla="*/ 552179 h 1104362"/>
                <a:gd name="connsiteX75" fmla="*/ 226945 w 1824631"/>
                <a:gd name="connsiteY75" fmla="*/ 552179 h 1104362"/>
                <a:gd name="connsiteX76" fmla="*/ 229970 w 1824631"/>
                <a:gd name="connsiteY76" fmla="*/ 552179 h 1104362"/>
                <a:gd name="connsiteX77" fmla="*/ 232996 w 1824631"/>
                <a:gd name="connsiteY77" fmla="*/ 552179 h 1104362"/>
                <a:gd name="connsiteX78" fmla="*/ 236022 w 1824631"/>
                <a:gd name="connsiteY78" fmla="*/ 552179 h 1104362"/>
                <a:gd name="connsiteX79" fmla="*/ 239048 w 1824631"/>
                <a:gd name="connsiteY79" fmla="*/ 552179 h 1104362"/>
                <a:gd name="connsiteX80" fmla="*/ 242074 w 1824631"/>
                <a:gd name="connsiteY80" fmla="*/ 552179 h 1104362"/>
                <a:gd name="connsiteX81" fmla="*/ 245099 w 1824631"/>
                <a:gd name="connsiteY81" fmla="*/ 552179 h 1104362"/>
                <a:gd name="connsiteX82" fmla="*/ 248125 w 1824631"/>
                <a:gd name="connsiteY82" fmla="*/ 552179 h 1104362"/>
                <a:gd name="connsiteX83" fmla="*/ 251151 w 1824631"/>
                <a:gd name="connsiteY83" fmla="*/ 552179 h 1104362"/>
                <a:gd name="connsiteX84" fmla="*/ 254177 w 1824631"/>
                <a:gd name="connsiteY84" fmla="*/ 552179 h 1104362"/>
                <a:gd name="connsiteX85" fmla="*/ 257204 w 1824631"/>
                <a:gd name="connsiteY85" fmla="*/ 552179 h 1104362"/>
                <a:gd name="connsiteX86" fmla="*/ 260230 w 1824631"/>
                <a:gd name="connsiteY86" fmla="*/ 552179 h 1104362"/>
                <a:gd name="connsiteX87" fmla="*/ 263255 w 1824631"/>
                <a:gd name="connsiteY87" fmla="*/ 552179 h 1104362"/>
                <a:gd name="connsiteX88" fmla="*/ 266281 w 1824631"/>
                <a:gd name="connsiteY88" fmla="*/ 552179 h 1104362"/>
                <a:gd name="connsiteX89" fmla="*/ 269307 w 1824631"/>
                <a:gd name="connsiteY89" fmla="*/ 552179 h 1104362"/>
                <a:gd name="connsiteX90" fmla="*/ 272333 w 1824631"/>
                <a:gd name="connsiteY90" fmla="*/ 552179 h 1104362"/>
                <a:gd name="connsiteX91" fmla="*/ 275359 w 1824631"/>
                <a:gd name="connsiteY91" fmla="*/ 552179 h 1104362"/>
                <a:gd name="connsiteX92" fmla="*/ 278385 w 1824631"/>
                <a:gd name="connsiteY92" fmla="*/ 552179 h 1104362"/>
                <a:gd name="connsiteX93" fmla="*/ 281410 w 1824631"/>
                <a:gd name="connsiteY93" fmla="*/ 552179 h 1104362"/>
                <a:gd name="connsiteX94" fmla="*/ 284437 w 1824631"/>
                <a:gd name="connsiteY94" fmla="*/ 552179 h 1104362"/>
                <a:gd name="connsiteX95" fmla="*/ 287463 w 1824631"/>
                <a:gd name="connsiteY95" fmla="*/ 552179 h 1104362"/>
                <a:gd name="connsiteX96" fmla="*/ 290489 w 1824631"/>
                <a:gd name="connsiteY96" fmla="*/ 552179 h 1104362"/>
                <a:gd name="connsiteX97" fmla="*/ 293515 w 1824631"/>
                <a:gd name="connsiteY97" fmla="*/ 552179 h 1104362"/>
                <a:gd name="connsiteX98" fmla="*/ 296540 w 1824631"/>
                <a:gd name="connsiteY98" fmla="*/ 552179 h 1104362"/>
                <a:gd name="connsiteX99" fmla="*/ 299566 w 1824631"/>
                <a:gd name="connsiteY99" fmla="*/ 552179 h 1104362"/>
                <a:gd name="connsiteX100" fmla="*/ 302592 w 1824631"/>
                <a:gd name="connsiteY100" fmla="*/ 534826 h 1104362"/>
                <a:gd name="connsiteX101" fmla="*/ 305618 w 1824631"/>
                <a:gd name="connsiteY101" fmla="*/ 500188 h 1104362"/>
                <a:gd name="connsiteX102" fmla="*/ 308644 w 1824631"/>
                <a:gd name="connsiteY102" fmla="*/ 465756 h 1104362"/>
                <a:gd name="connsiteX103" fmla="*/ 311670 w 1824631"/>
                <a:gd name="connsiteY103" fmla="*/ 431665 h 1104362"/>
                <a:gd name="connsiteX104" fmla="*/ 314695 w 1824631"/>
                <a:gd name="connsiteY104" fmla="*/ 398050 h 1104362"/>
                <a:gd name="connsiteX105" fmla="*/ 317722 w 1824631"/>
                <a:gd name="connsiteY105" fmla="*/ 365043 h 1104362"/>
                <a:gd name="connsiteX106" fmla="*/ 320748 w 1824631"/>
                <a:gd name="connsiteY106" fmla="*/ 332774 h 1104362"/>
                <a:gd name="connsiteX107" fmla="*/ 323774 w 1824631"/>
                <a:gd name="connsiteY107" fmla="*/ 301372 h 1104362"/>
                <a:gd name="connsiteX108" fmla="*/ 326800 w 1824631"/>
                <a:gd name="connsiteY108" fmla="*/ 270959 h 1104362"/>
                <a:gd name="connsiteX109" fmla="*/ 329826 w 1824631"/>
                <a:gd name="connsiteY109" fmla="*/ 241656 h 1104362"/>
                <a:gd name="connsiteX110" fmla="*/ 332851 w 1824631"/>
                <a:gd name="connsiteY110" fmla="*/ 213578 h 1104362"/>
                <a:gd name="connsiteX111" fmla="*/ 335877 w 1824631"/>
                <a:gd name="connsiteY111" fmla="*/ 186837 h 1104362"/>
                <a:gd name="connsiteX112" fmla="*/ 338903 w 1824631"/>
                <a:gd name="connsiteY112" fmla="*/ 161537 h 1104362"/>
                <a:gd name="connsiteX113" fmla="*/ 341929 w 1824631"/>
                <a:gd name="connsiteY113" fmla="*/ 137780 h 1104362"/>
                <a:gd name="connsiteX114" fmla="*/ 344955 w 1824631"/>
                <a:gd name="connsiteY114" fmla="*/ 115657 h 1104362"/>
                <a:gd name="connsiteX115" fmla="*/ 347982 w 1824631"/>
                <a:gd name="connsiteY115" fmla="*/ 95258 h 1104362"/>
                <a:gd name="connsiteX116" fmla="*/ 351007 w 1824631"/>
                <a:gd name="connsiteY116" fmla="*/ 76662 h 1104362"/>
                <a:gd name="connsiteX117" fmla="*/ 354033 w 1824631"/>
                <a:gd name="connsiteY117" fmla="*/ 59942 h 1104362"/>
                <a:gd name="connsiteX118" fmla="*/ 357059 w 1824631"/>
                <a:gd name="connsiteY118" fmla="*/ 45165 h 1104362"/>
                <a:gd name="connsiteX119" fmla="*/ 360085 w 1824631"/>
                <a:gd name="connsiteY119" fmla="*/ 32389 h 1104362"/>
                <a:gd name="connsiteX120" fmla="*/ 363111 w 1824631"/>
                <a:gd name="connsiteY120" fmla="*/ 21665 h 1104362"/>
                <a:gd name="connsiteX121" fmla="*/ 366136 w 1824631"/>
                <a:gd name="connsiteY121" fmla="*/ 13033 h 1104362"/>
                <a:gd name="connsiteX122" fmla="*/ 369162 w 1824631"/>
                <a:gd name="connsiteY122" fmla="*/ 6530 h 1104362"/>
                <a:gd name="connsiteX123" fmla="*/ 372188 w 1824631"/>
                <a:gd name="connsiteY123" fmla="*/ 2180 h 1104362"/>
                <a:gd name="connsiteX124" fmla="*/ 375214 w 1824631"/>
                <a:gd name="connsiteY124" fmla="*/ 1 h 1104362"/>
                <a:gd name="connsiteX125" fmla="*/ 378241 w 1824631"/>
                <a:gd name="connsiteY125" fmla="*/ 1 h 1104362"/>
                <a:gd name="connsiteX126" fmla="*/ 381267 w 1824631"/>
                <a:gd name="connsiteY126" fmla="*/ 2180 h 1104362"/>
                <a:gd name="connsiteX127" fmla="*/ 384292 w 1824631"/>
                <a:gd name="connsiteY127" fmla="*/ 6530 h 1104362"/>
                <a:gd name="connsiteX128" fmla="*/ 387318 w 1824631"/>
                <a:gd name="connsiteY128" fmla="*/ 13033 h 1104362"/>
                <a:gd name="connsiteX129" fmla="*/ 390344 w 1824631"/>
                <a:gd name="connsiteY129" fmla="*/ 21665 h 1104362"/>
                <a:gd name="connsiteX130" fmla="*/ 393370 w 1824631"/>
                <a:gd name="connsiteY130" fmla="*/ 32389 h 1104362"/>
                <a:gd name="connsiteX131" fmla="*/ 396396 w 1824631"/>
                <a:gd name="connsiteY131" fmla="*/ 45165 h 1104362"/>
                <a:gd name="connsiteX132" fmla="*/ 399421 w 1824631"/>
                <a:gd name="connsiteY132" fmla="*/ 59942 h 1104362"/>
                <a:gd name="connsiteX133" fmla="*/ 402447 w 1824631"/>
                <a:gd name="connsiteY133" fmla="*/ 76662 h 1104362"/>
                <a:gd name="connsiteX134" fmla="*/ 405474 w 1824631"/>
                <a:gd name="connsiteY134" fmla="*/ 95258 h 1104362"/>
                <a:gd name="connsiteX135" fmla="*/ 408500 w 1824631"/>
                <a:gd name="connsiteY135" fmla="*/ 115657 h 1104362"/>
                <a:gd name="connsiteX136" fmla="*/ 411526 w 1824631"/>
                <a:gd name="connsiteY136" fmla="*/ 137780 h 1104362"/>
                <a:gd name="connsiteX137" fmla="*/ 414552 w 1824631"/>
                <a:gd name="connsiteY137" fmla="*/ 161537 h 1104362"/>
                <a:gd name="connsiteX138" fmla="*/ 417577 w 1824631"/>
                <a:gd name="connsiteY138" fmla="*/ 186837 h 1104362"/>
                <a:gd name="connsiteX139" fmla="*/ 420603 w 1824631"/>
                <a:gd name="connsiteY139" fmla="*/ 213578 h 1104362"/>
                <a:gd name="connsiteX140" fmla="*/ 423629 w 1824631"/>
                <a:gd name="connsiteY140" fmla="*/ 241656 h 1104362"/>
                <a:gd name="connsiteX141" fmla="*/ 426655 w 1824631"/>
                <a:gd name="connsiteY141" fmla="*/ 270959 h 1104362"/>
                <a:gd name="connsiteX142" fmla="*/ 429681 w 1824631"/>
                <a:gd name="connsiteY142" fmla="*/ 301372 h 1104362"/>
                <a:gd name="connsiteX143" fmla="*/ 432707 w 1824631"/>
                <a:gd name="connsiteY143" fmla="*/ 332774 h 1104362"/>
                <a:gd name="connsiteX144" fmla="*/ 435733 w 1824631"/>
                <a:gd name="connsiteY144" fmla="*/ 365043 h 1104362"/>
                <a:gd name="connsiteX145" fmla="*/ 438759 w 1824631"/>
                <a:gd name="connsiteY145" fmla="*/ 398050 h 1104362"/>
                <a:gd name="connsiteX146" fmla="*/ 441785 w 1824631"/>
                <a:gd name="connsiteY146" fmla="*/ 431665 h 1104362"/>
                <a:gd name="connsiteX147" fmla="*/ 444811 w 1824631"/>
                <a:gd name="connsiteY147" fmla="*/ 465756 h 1104362"/>
                <a:gd name="connsiteX148" fmla="*/ 447837 w 1824631"/>
                <a:gd name="connsiteY148" fmla="*/ 500188 h 1104362"/>
                <a:gd name="connsiteX149" fmla="*/ 450863 w 1824631"/>
                <a:gd name="connsiteY149" fmla="*/ 534826 h 1104362"/>
                <a:gd name="connsiteX150" fmla="*/ 453888 w 1824631"/>
                <a:gd name="connsiteY150" fmla="*/ 569531 h 1104362"/>
                <a:gd name="connsiteX151" fmla="*/ 456914 w 1824631"/>
                <a:gd name="connsiteY151" fmla="*/ 604169 h 1104362"/>
                <a:gd name="connsiteX152" fmla="*/ 459940 w 1824631"/>
                <a:gd name="connsiteY152" fmla="*/ 638601 h 1104362"/>
                <a:gd name="connsiteX153" fmla="*/ 462966 w 1824631"/>
                <a:gd name="connsiteY153" fmla="*/ 672692 h 1104362"/>
                <a:gd name="connsiteX154" fmla="*/ 465992 w 1824631"/>
                <a:gd name="connsiteY154" fmla="*/ 706312 h 1104362"/>
                <a:gd name="connsiteX155" fmla="*/ 469018 w 1824631"/>
                <a:gd name="connsiteY155" fmla="*/ 739316 h 1104362"/>
                <a:gd name="connsiteX156" fmla="*/ 472044 w 1824631"/>
                <a:gd name="connsiteY156" fmla="*/ 771587 h 1104362"/>
                <a:gd name="connsiteX157" fmla="*/ 475070 w 1824631"/>
                <a:gd name="connsiteY157" fmla="*/ 802981 h 1104362"/>
                <a:gd name="connsiteX158" fmla="*/ 478096 w 1824631"/>
                <a:gd name="connsiteY158" fmla="*/ 833395 h 1104362"/>
                <a:gd name="connsiteX159" fmla="*/ 481122 w 1824631"/>
                <a:gd name="connsiteY159" fmla="*/ 862703 h 1104362"/>
                <a:gd name="connsiteX160" fmla="*/ 484149 w 1824631"/>
                <a:gd name="connsiteY160" fmla="*/ 890783 h 1104362"/>
                <a:gd name="connsiteX161" fmla="*/ 487178 w 1824631"/>
                <a:gd name="connsiteY161" fmla="*/ 917519 h 1104362"/>
                <a:gd name="connsiteX162" fmla="*/ 490197 w 1824631"/>
                <a:gd name="connsiteY162" fmla="*/ 942818 h 1104362"/>
                <a:gd name="connsiteX163" fmla="*/ 493226 w 1824631"/>
                <a:gd name="connsiteY163" fmla="*/ 966573 h 1104362"/>
                <a:gd name="connsiteX164" fmla="*/ 496255 w 1824631"/>
                <a:gd name="connsiteY164" fmla="*/ 988700 h 1104362"/>
                <a:gd name="connsiteX165" fmla="*/ 499275 w 1824631"/>
                <a:gd name="connsiteY165" fmla="*/ 1009102 h 1104362"/>
                <a:gd name="connsiteX166" fmla="*/ 502304 w 1824631"/>
                <a:gd name="connsiteY166" fmla="*/ 1027695 h 1104362"/>
                <a:gd name="connsiteX167" fmla="*/ 505333 w 1824631"/>
                <a:gd name="connsiteY167" fmla="*/ 1044412 h 1104362"/>
                <a:gd name="connsiteX168" fmla="*/ 508352 w 1824631"/>
                <a:gd name="connsiteY168" fmla="*/ 1059194 h 1104362"/>
                <a:gd name="connsiteX169" fmla="*/ 511381 w 1824631"/>
                <a:gd name="connsiteY169" fmla="*/ 1071967 h 1104362"/>
                <a:gd name="connsiteX170" fmla="*/ 514410 w 1824631"/>
                <a:gd name="connsiteY170" fmla="*/ 1082692 h 1104362"/>
                <a:gd name="connsiteX171" fmla="*/ 517429 w 1824631"/>
                <a:gd name="connsiteY171" fmla="*/ 1091322 h 1104362"/>
                <a:gd name="connsiteX172" fmla="*/ 520458 w 1824631"/>
                <a:gd name="connsiteY172" fmla="*/ 1097828 h 1104362"/>
                <a:gd name="connsiteX173" fmla="*/ 523487 w 1824631"/>
                <a:gd name="connsiteY173" fmla="*/ 1102181 h 1104362"/>
                <a:gd name="connsiteX174" fmla="*/ 526507 w 1824631"/>
                <a:gd name="connsiteY174" fmla="*/ 1104352 h 1104362"/>
                <a:gd name="connsiteX175" fmla="*/ 529536 w 1824631"/>
                <a:gd name="connsiteY175" fmla="*/ 1104352 h 1104362"/>
                <a:gd name="connsiteX176" fmla="*/ 532565 w 1824631"/>
                <a:gd name="connsiteY176" fmla="*/ 1102181 h 1104362"/>
                <a:gd name="connsiteX177" fmla="*/ 535594 w 1824631"/>
                <a:gd name="connsiteY177" fmla="*/ 1097828 h 1104362"/>
                <a:gd name="connsiteX178" fmla="*/ 538613 w 1824631"/>
                <a:gd name="connsiteY178" fmla="*/ 1091322 h 1104362"/>
                <a:gd name="connsiteX179" fmla="*/ 541642 w 1824631"/>
                <a:gd name="connsiteY179" fmla="*/ 1082692 h 1104362"/>
                <a:gd name="connsiteX180" fmla="*/ 544671 w 1824631"/>
                <a:gd name="connsiteY180" fmla="*/ 1071967 h 1104362"/>
                <a:gd name="connsiteX181" fmla="*/ 547690 w 1824631"/>
                <a:gd name="connsiteY181" fmla="*/ 1059194 h 1104362"/>
                <a:gd name="connsiteX182" fmla="*/ 550719 w 1824631"/>
                <a:gd name="connsiteY182" fmla="*/ 1044412 h 1104362"/>
                <a:gd name="connsiteX183" fmla="*/ 553739 w 1824631"/>
                <a:gd name="connsiteY183" fmla="*/ 1027695 h 1104362"/>
                <a:gd name="connsiteX184" fmla="*/ 556768 w 1824631"/>
                <a:gd name="connsiteY184" fmla="*/ 1009102 h 1104362"/>
                <a:gd name="connsiteX185" fmla="*/ 559797 w 1824631"/>
                <a:gd name="connsiteY185" fmla="*/ 988700 h 1104362"/>
                <a:gd name="connsiteX186" fmla="*/ 562826 w 1824631"/>
                <a:gd name="connsiteY186" fmla="*/ 966573 h 1104362"/>
                <a:gd name="connsiteX187" fmla="*/ 565845 w 1824631"/>
                <a:gd name="connsiteY187" fmla="*/ 942818 h 1104362"/>
                <a:gd name="connsiteX188" fmla="*/ 568874 w 1824631"/>
                <a:gd name="connsiteY188" fmla="*/ 917519 h 1104362"/>
                <a:gd name="connsiteX189" fmla="*/ 571903 w 1824631"/>
                <a:gd name="connsiteY189" fmla="*/ 890783 h 1104362"/>
                <a:gd name="connsiteX190" fmla="*/ 574922 w 1824631"/>
                <a:gd name="connsiteY190" fmla="*/ 862703 h 1104362"/>
                <a:gd name="connsiteX191" fmla="*/ 577951 w 1824631"/>
                <a:gd name="connsiteY191" fmla="*/ 833395 h 1104362"/>
                <a:gd name="connsiteX192" fmla="*/ 580980 w 1824631"/>
                <a:gd name="connsiteY192" fmla="*/ 802981 h 1104362"/>
                <a:gd name="connsiteX193" fmla="*/ 584000 w 1824631"/>
                <a:gd name="connsiteY193" fmla="*/ 771587 h 1104362"/>
                <a:gd name="connsiteX194" fmla="*/ 587029 w 1824631"/>
                <a:gd name="connsiteY194" fmla="*/ 739316 h 1104362"/>
                <a:gd name="connsiteX195" fmla="*/ 590058 w 1824631"/>
                <a:gd name="connsiteY195" fmla="*/ 706312 h 1104362"/>
                <a:gd name="connsiteX196" fmla="*/ 593077 w 1824631"/>
                <a:gd name="connsiteY196" fmla="*/ 672692 h 1104362"/>
                <a:gd name="connsiteX197" fmla="*/ 596106 w 1824631"/>
                <a:gd name="connsiteY197" fmla="*/ 638601 h 1104362"/>
                <a:gd name="connsiteX198" fmla="*/ 599135 w 1824631"/>
                <a:gd name="connsiteY198" fmla="*/ 604169 h 1104362"/>
                <a:gd name="connsiteX199" fmla="*/ 602154 w 1824631"/>
                <a:gd name="connsiteY199" fmla="*/ 569531 h 1104362"/>
                <a:gd name="connsiteX200" fmla="*/ 605183 w 1824631"/>
                <a:gd name="connsiteY200" fmla="*/ 534826 h 1104362"/>
                <a:gd name="connsiteX201" fmla="*/ 608212 w 1824631"/>
                <a:gd name="connsiteY201" fmla="*/ 500188 h 1104362"/>
                <a:gd name="connsiteX202" fmla="*/ 611241 w 1824631"/>
                <a:gd name="connsiteY202" fmla="*/ 465756 h 1104362"/>
                <a:gd name="connsiteX203" fmla="*/ 614261 w 1824631"/>
                <a:gd name="connsiteY203" fmla="*/ 431665 h 1104362"/>
                <a:gd name="connsiteX204" fmla="*/ 617290 w 1824631"/>
                <a:gd name="connsiteY204" fmla="*/ 398050 h 1104362"/>
                <a:gd name="connsiteX205" fmla="*/ 620318 w 1824631"/>
                <a:gd name="connsiteY205" fmla="*/ 365043 h 1104362"/>
                <a:gd name="connsiteX206" fmla="*/ 623338 w 1824631"/>
                <a:gd name="connsiteY206" fmla="*/ 332774 h 1104362"/>
                <a:gd name="connsiteX207" fmla="*/ 626367 w 1824631"/>
                <a:gd name="connsiteY207" fmla="*/ 301372 h 1104362"/>
                <a:gd name="connsiteX208" fmla="*/ 629396 w 1824631"/>
                <a:gd name="connsiteY208" fmla="*/ 270959 h 1104362"/>
                <a:gd name="connsiteX209" fmla="*/ 632415 w 1824631"/>
                <a:gd name="connsiteY209" fmla="*/ 241656 h 1104362"/>
                <a:gd name="connsiteX210" fmla="*/ 635444 w 1824631"/>
                <a:gd name="connsiteY210" fmla="*/ 213578 h 1104362"/>
                <a:gd name="connsiteX211" fmla="*/ 638473 w 1824631"/>
                <a:gd name="connsiteY211" fmla="*/ 186837 h 1104362"/>
                <a:gd name="connsiteX212" fmla="*/ 641493 w 1824631"/>
                <a:gd name="connsiteY212" fmla="*/ 161537 h 1104362"/>
                <a:gd name="connsiteX213" fmla="*/ 644522 w 1824631"/>
                <a:gd name="connsiteY213" fmla="*/ 137780 h 1104362"/>
                <a:gd name="connsiteX214" fmla="*/ 647550 w 1824631"/>
                <a:gd name="connsiteY214" fmla="*/ 115657 h 1104362"/>
                <a:gd name="connsiteX215" fmla="*/ 650570 w 1824631"/>
                <a:gd name="connsiteY215" fmla="*/ 95258 h 1104362"/>
                <a:gd name="connsiteX216" fmla="*/ 653599 w 1824631"/>
                <a:gd name="connsiteY216" fmla="*/ 76662 h 1104362"/>
                <a:gd name="connsiteX217" fmla="*/ 656628 w 1824631"/>
                <a:gd name="connsiteY217" fmla="*/ 59942 h 1104362"/>
                <a:gd name="connsiteX218" fmla="*/ 659647 w 1824631"/>
                <a:gd name="connsiteY218" fmla="*/ 45165 h 1104362"/>
                <a:gd name="connsiteX219" fmla="*/ 662676 w 1824631"/>
                <a:gd name="connsiteY219" fmla="*/ 32389 h 1104362"/>
                <a:gd name="connsiteX220" fmla="*/ 665705 w 1824631"/>
                <a:gd name="connsiteY220" fmla="*/ 21665 h 1104362"/>
                <a:gd name="connsiteX221" fmla="*/ 668725 w 1824631"/>
                <a:gd name="connsiteY221" fmla="*/ 13033 h 1104362"/>
                <a:gd name="connsiteX222" fmla="*/ 671754 w 1824631"/>
                <a:gd name="connsiteY222" fmla="*/ 6530 h 1104362"/>
                <a:gd name="connsiteX223" fmla="*/ 674782 w 1824631"/>
                <a:gd name="connsiteY223" fmla="*/ 2180 h 1104362"/>
                <a:gd name="connsiteX224" fmla="*/ 677811 w 1824631"/>
                <a:gd name="connsiteY224" fmla="*/ 1 h 1104362"/>
                <a:gd name="connsiteX225" fmla="*/ 680831 w 1824631"/>
                <a:gd name="connsiteY225" fmla="*/ 1 h 1104362"/>
                <a:gd name="connsiteX226" fmla="*/ 683860 w 1824631"/>
                <a:gd name="connsiteY226" fmla="*/ 2180 h 1104362"/>
                <a:gd name="connsiteX227" fmla="*/ 686889 w 1824631"/>
                <a:gd name="connsiteY227" fmla="*/ 6530 h 1104362"/>
                <a:gd name="connsiteX228" fmla="*/ 689908 w 1824631"/>
                <a:gd name="connsiteY228" fmla="*/ 13033 h 1104362"/>
                <a:gd name="connsiteX229" fmla="*/ 692937 w 1824631"/>
                <a:gd name="connsiteY229" fmla="*/ 21665 h 1104362"/>
                <a:gd name="connsiteX230" fmla="*/ 695966 w 1824631"/>
                <a:gd name="connsiteY230" fmla="*/ 32389 h 1104362"/>
                <a:gd name="connsiteX231" fmla="*/ 698985 w 1824631"/>
                <a:gd name="connsiteY231" fmla="*/ 45165 h 1104362"/>
                <a:gd name="connsiteX232" fmla="*/ 702014 w 1824631"/>
                <a:gd name="connsiteY232" fmla="*/ 59942 h 1104362"/>
                <a:gd name="connsiteX233" fmla="*/ 705043 w 1824631"/>
                <a:gd name="connsiteY233" fmla="*/ 76662 h 1104362"/>
                <a:gd name="connsiteX234" fmla="*/ 708063 w 1824631"/>
                <a:gd name="connsiteY234" fmla="*/ 95258 h 1104362"/>
                <a:gd name="connsiteX235" fmla="*/ 711092 w 1824631"/>
                <a:gd name="connsiteY235" fmla="*/ 115657 h 1104362"/>
                <a:gd name="connsiteX236" fmla="*/ 714121 w 1824631"/>
                <a:gd name="connsiteY236" fmla="*/ 137780 h 1104362"/>
                <a:gd name="connsiteX237" fmla="*/ 717140 w 1824631"/>
                <a:gd name="connsiteY237" fmla="*/ 161537 h 1104362"/>
                <a:gd name="connsiteX238" fmla="*/ 720169 w 1824631"/>
                <a:gd name="connsiteY238" fmla="*/ 186837 h 1104362"/>
                <a:gd name="connsiteX239" fmla="*/ 723198 w 1824631"/>
                <a:gd name="connsiteY239" fmla="*/ 213578 h 1104362"/>
                <a:gd name="connsiteX240" fmla="*/ 726217 w 1824631"/>
                <a:gd name="connsiteY240" fmla="*/ 241656 h 1104362"/>
                <a:gd name="connsiteX241" fmla="*/ 729246 w 1824631"/>
                <a:gd name="connsiteY241" fmla="*/ 270959 h 1104362"/>
                <a:gd name="connsiteX242" fmla="*/ 732275 w 1824631"/>
                <a:gd name="connsiteY242" fmla="*/ 301372 h 1104362"/>
                <a:gd name="connsiteX243" fmla="*/ 735304 w 1824631"/>
                <a:gd name="connsiteY243" fmla="*/ 332774 h 1104362"/>
                <a:gd name="connsiteX244" fmla="*/ 738324 w 1824631"/>
                <a:gd name="connsiteY244" fmla="*/ 365043 h 1104362"/>
                <a:gd name="connsiteX245" fmla="*/ 741353 w 1824631"/>
                <a:gd name="connsiteY245" fmla="*/ 398050 h 1104362"/>
                <a:gd name="connsiteX246" fmla="*/ 744372 w 1824631"/>
                <a:gd name="connsiteY246" fmla="*/ 431665 h 1104362"/>
                <a:gd name="connsiteX247" fmla="*/ 747401 w 1824631"/>
                <a:gd name="connsiteY247" fmla="*/ 465756 h 1104362"/>
                <a:gd name="connsiteX248" fmla="*/ 750430 w 1824631"/>
                <a:gd name="connsiteY248" fmla="*/ 500188 h 1104362"/>
                <a:gd name="connsiteX249" fmla="*/ 753459 w 1824631"/>
                <a:gd name="connsiteY249" fmla="*/ 534826 h 1104362"/>
                <a:gd name="connsiteX250" fmla="*/ 756478 w 1824631"/>
                <a:gd name="connsiteY250" fmla="*/ 569531 h 1104362"/>
                <a:gd name="connsiteX251" fmla="*/ 759507 w 1824631"/>
                <a:gd name="connsiteY251" fmla="*/ 604169 h 1104362"/>
                <a:gd name="connsiteX252" fmla="*/ 762536 w 1824631"/>
                <a:gd name="connsiteY252" fmla="*/ 638601 h 1104362"/>
                <a:gd name="connsiteX253" fmla="*/ 765556 w 1824631"/>
                <a:gd name="connsiteY253" fmla="*/ 672692 h 1104362"/>
                <a:gd name="connsiteX254" fmla="*/ 768585 w 1824631"/>
                <a:gd name="connsiteY254" fmla="*/ 706312 h 1104362"/>
                <a:gd name="connsiteX255" fmla="*/ 771614 w 1824631"/>
                <a:gd name="connsiteY255" fmla="*/ 739316 h 1104362"/>
                <a:gd name="connsiteX256" fmla="*/ 774633 w 1824631"/>
                <a:gd name="connsiteY256" fmla="*/ 771587 h 1104362"/>
                <a:gd name="connsiteX257" fmla="*/ 777662 w 1824631"/>
                <a:gd name="connsiteY257" fmla="*/ 802981 h 1104362"/>
                <a:gd name="connsiteX258" fmla="*/ 780691 w 1824631"/>
                <a:gd name="connsiteY258" fmla="*/ 833366 h 1104362"/>
                <a:gd name="connsiteX259" fmla="*/ 783710 w 1824631"/>
                <a:gd name="connsiteY259" fmla="*/ 862675 h 1104362"/>
                <a:gd name="connsiteX260" fmla="*/ 786739 w 1824631"/>
                <a:gd name="connsiteY260" fmla="*/ 890754 h 1104362"/>
                <a:gd name="connsiteX261" fmla="*/ 789768 w 1824631"/>
                <a:gd name="connsiteY261" fmla="*/ 917491 h 1104362"/>
                <a:gd name="connsiteX262" fmla="*/ 792788 w 1824631"/>
                <a:gd name="connsiteY262" fmla="*/ 942799 h 1104362"/>
                <a:gd name="connsiteX263" fmla="*/ 795817 w 1824631"/>
                <a:gd name="connsiteY263" fmla="*/ 966554 h 1104362"/>
                <a:gd name="connsiteX264" fmla="*/ 798846 w 1824631"/>
                <a:gd name="connsiteY264" fmla="*/ 988681 h 1104362"/>
                <a:gd name="connsiteX265" fmla="*/ 801865 w 1824631"/>
                <a:gd name="connsiteY265" fmla="*/ 1009083 h 1104362"/>
                <a:gd name="connsiteX266" fmla="*/ 804894 w 1824631"/>
                <a:gd name="connsiteY266" fmla="*/ 1027676 h 1104362"/>
                <a:gd name="connsiteX267" fmla="*/ 807923 w 1824631"/>
                <a:gd name="connsiteY267" fmla="*/ 1044402 h 1104362"/>
                <a:gd name="connsiteX268" fmla="*/ 810942 w 1824631"/>
                <a:gd name="connsiteY268" fmla="*/ 1059175 h 1104362"/>
                <a:gd name="connsiteX269" fmla="*/ 813971 w 1824631"/>
                <a:gd name="connsiteY269" fmla="*/ 1071958 h 1104362"/>
                <a:gd name="connsiteX270" fmla="*/ 817000 w 1824631"/>
                <a:gd name="connsiteY270" fmla="*/ 1082683 h 1104362"/>
                <a:gd name="connsiteX271" fmla="*/ 820029 w 1824631"/>
                <a:gd name="connsiteY271" fmla="*/ 1091313 h 1104362"/>
                <a:gd name="connsiteX272" fmla="*/ 823049 w 1824631"/>
                <a:gd name="connsiteY272" fmla="*/ 1097818 h 1104362"/>
                <a:gd name="connsiteX273" fmla="*/ 826078 w 1824631"/>
                <a:gd name="connsiteY273" fmla="*/ 1102171 h 1104362"/>
                <a:gd name="connsiteX274" fmla="*/ 829107 w 1824631"/>
                <a:gd name="connsiteY274" fmla="*/ 1104352 h 1104362"/>
                <a:gd name="connsiteX275" fmla="*/ 832126 w 1824631"/>
                <a:gd name="connsiteY275" fmla="*/ 1104362 h 1104362"/>
                <a:gd name="connsiteX276" fmla="*/ 835155 w 1824631"/>
                <a:gd name="connsiteY276" fmla="*/ 1102181 h 1104362"/>
                <a:gd name="connsiteX277" fmla="*/ 838184 w 1824631"/>
                <a:gd name="connsiteY277" fmla="*/ 1097837 h 1104362"/>
                <a:gd name="connsiteX278" fmla="*/ 841203 w 1824631"/>
                <a:gd name="connsiteY278" fmla="*/ 1091332 h 1104362"/>
                <a:gd name="connsiteX279" fmla="*/ 844232 w 1824631"/>
                <a:gd name="connsiteY279" fmla="*/ 1082702 h 1104362"/>
                <a:gd name="connsiteX280" fmla="*/ 847261 w 1824631"/>
                <a:gd name="connsiteY280" fmla="*/ 1071977 h 1104362"/>
                <a:gd name="connsiteX281" fmla="*/ 850281 w 1824631"/>
                <a:gd name="connsiteY281" fmla="*/ 1059204 h 1104362"/>
                <a:gd name="connsiteX282" fmla="*/ 853310 w 1824631"/>
                <a:gd name="connsiteY282" fmla="*/ 1044431 h 1104362"/>
                <a:gd name="connsiteX283" fmla="*/ 856338 w 1824631"/>
                <a:gd name="connsiteY283" fmla="*/ 1027714 h 1104362"/>
                <a:gd name="connsiteX284" fmla="*/ 859367 w 1824631"/>
                <a:gd name="connsiteY284" fmla="*/ 1009121 h 1104362"/>
                <a:gd name="connsiteX285" fmla="*/ 862387 w 1824631"/>
                <a:gd name="connsiteY285" fmla="*/ 988719 h 1104362"/>
                <a:gd name="connsiteX286" fmla="*/ 865416 w 1824631"/>
                <a:gd name="connsiteY286" fmla="*/ 966602 h 1104362"/>
                <a:gd name="connsiteX287" fmla="*/ 868435 w 1824631"/>
                <a:gd name="connsiteY287" fmla="*/ 942846 h 1104362"/>
                <a:gd name="connsiteX288" fmla="*/ 871464 w 1824631"/>
                <a:gd name="connsiteY288" fmla="*/ 917548 h 1104362"/>
                <a:gd name="connsiteX289" fmla="*/ 874493 w 1824631"/>
                <a:gd name="connsiteY289" fmla="*/ 890802 h 1104362"/>
                <a:gd name="connsiteX290" fmla="*/ 877522 w 1824631"/>
                <a:gd name="connsiteY290" fmla="*/ 862732 h 1104362"/>
                <a:gd name="connsiteX291" fmla="*/ 880541 w 1824631"/>
                <a:gd name="connsiteY291" fmla="*/ 833433 h 1104362"/>
                <a:gd name="connsiteX292" fmla="*/ 883570 w 1824631"/>
                <a:gd name="connsiteY292" fmla="*/ 803019 h 1104362"/>
                <a:gd name="connsiteX293" fmla="*/ 886599 w 1824631"/>
                <a:gd name="connsiteY293" fmla="*/ 771616 h 1104362"/>
                <a:gd name="connsiteX294" fmla="*/ 889619 w 1824631"/>
                <a:gd name="connsiteY294" fmla="*/ 739345 h 1104362"/>
                <a:gd name="connsiteX295" fmla="*/ 892648 w 1824631"/>
                <a:gd name="connsiteY295" fmla="*/ 706341 h 1104362"/>
                <a:gd name="connsiteX296" fmla="*/ 895677 w 1824631"/>
                <a:gd name="connsiteY296" fmla="*/ 672726 h 1104362"/>
                <a:gd name="connsiteX297" fmla="*/ 898696 w 1824631"/>
                <a:gd name="connsiteY297" fmla="*/ 638635 h 1104362"/>
                <a:gd name="connsiteX298" fmla="*/ 901725 w 1824631"/>
                <a:gd name="connsiteY298" fmla="*/ 604203 h 1104362"/>
                <a:gd name="connsiteX299" fmla="*/ 904754 w 1824631"/>
                <a:gd name="connsiteY299" fmla="*/ 569566 h 1104362"/>
                <a:gd name="connsiteX300" fmla="*/ 907773 w 1824631"/>
                <a:gd name="connsiteY300" fmla="*/ 534860 h 1104362"/>
                <a:gd name="connsiteX301" fmla="*/ 910802 w 1824631"/>
                <a:gd name="connsiteY301" fmla="*/ 500223 h 1104362"/>
                <a:gd name="connsiteX302" fmla="*/ 913831 w 1824631"/>
                <a:gd name="connsiteY302" fmla="*/ 465791 h 1104362"/>
                <a:gd name="connsiteX303" fmla="*/ 916851 w 1824631"/>
                <a:gd name="connsiteY303" fmla="*/ 431699 h 1104362"/>
                <a:gd name="connsiteX304" fmla="*/ 919880 w 1824631"/>
                <a:gd name="connsiteY304" fmla="*/ 398083 h 1104362"/>
                <a:gd name="connsiteX305" fmla="*/ 922909 w 1824631"/>
                <a:gd name="connsiteY305" fmla="*/ 365075 h 1104362"/>
                <a:gd name="connsiteX306" fmla="*/ 925938 w 1824631"/>
                <a:gd name="connsiteY306" fmla="*/ 332806 h 1104362"/>
                <a:gd name="connsiteX307" fmla="*/ 928957 w 1824631"/>
                <a:gd name="connsiteY307" fmla="*/ 301402 h 1104362"/>
                <a:gd name="connsiteX308" fmla="*/ 931986 w 1824631"/>
                <a:gd name="connsiteY308" fmla="*/ 270988 h 1104362"/>
                <a:gd name="connsiteX309" fmla="*/ 935015 w 1824631"/>
                <a:gd name="connsiteY309" fmla="*/ 241685 h 1104362"/>
                <a:gd name="connsiteX310" fmla="*/ 938034 w 1824631"/>
                <a:gd name="connsiteY310" fmla="*/ 213606 h 1104362"/>
                <a:gd name="connsiteX311" fmla="*/ 941063 w 1824631"/>
                <a:gd name="connsiteY311" fmla="*/ 186862 h 1104362"/>
                <a:gd name="connsiteX312" fmla="*/ 944092 w 1824631"/>
                <a:gd name="connsiteY312" fmla="*/ 161562 h 1104362"/>
                <a:gd name="connsiteX313" fmla="*/ 947112 w 1824631"/>
                <a:gd name="connsiteY313" fmla="*/ 137803 h 1104362"/>
                <a:gd name="connsiteX314" fmla="*/ 950141 w 1824631"/>
                <a:gd name="connsiteY314" fmla="*/ 115679 h 1104362"/>
                <a:gd name="connsiteX315" fmla="*/ 953170 w 1824631"/>
                <a:gd name="connsiteY315" fmla="*/ 95278 h 1104362"/>
                <a:gd name="connsiteX316" fmla="*/ 956189 w 1824631"/>
                <a:gd name="connsiteY316" fmla="*/ 76679 h 1104362"/>
                <a:gd name="connsiteX317" fmla="*/ 959218 w 1824631"/>
                <a:gd name="connsiteY317" fmla="*/ 59958 h 1104362"/>
                <a:gd name="connsiteX318" fmla="*/ 962247 w 1824631"/>
                <a:gd name="connsiteY318" fmla="*/ 45179 h 1104362"/>
                <a:gd name="connsiteX319" fmla="*/ 965266 w 1824631"/>
                <a:gd name="connsiteY319" fmla="*/ 32401 h 1104362"/>
                <a:gd name="connsiteX320" fmla="*/ 968295 w 1824631"/>
                <a:gd name="connsiteY320" fmla="*/ 21674 h 1104362"/>
                <a:gd name="connsiteX321" fmla="*/ 971324 w 1824631"/>
                <a:gd name="connsiteY321" fmla="*/ 13041 h 1104362"/>
                <a:gd name="connsiteX322" fmla="*/ 974344 w 1824631"/>
                <a:gd name="connsiteY322" fmla="*/ 6535 h 1104362"/>
                <a:gd name="connsiteX323" fmla="*/ 977373 w 1824631"/>
                <a:gd name="connsiteY323" fmla="*/ 2184 h 1104362"/>
                <a:gd name="connsiteX324" fmla="*/ 980402 w 1824631"/>
                <a:gd name="connsiteY324" fmla="*/ 2 h 1104362"/>
                <a:gd name="connsiteX325" fmla="*/ 983421 w 1824631"/>
                <a:gd name="connsiteY325" fmla="*/ 0 h 1104362"/>
                <a:gd name="connsiteX326" fmla="*/ 986450 w 1824631"/>
                <a:gd name="connsiteY326" fmla="*/ 2177 h 1104362"/>
                <a:gd name="connsiteX327" fmla="*/ 989479 w 1824631"/>
                <a:gd name="connsiteY327" fmla="*/ 6525 h 1104362"/>
                <a:gd name="connsiteX328" fmla="*/ 992508 w 1824631"/>
                <a:gd name="connsiteY328" fmla="*/ 13025 h 1104362"/>
                <a:gd name="connsiteX329" fmla="*/ 995527 w 1824631"/>
                <a:gd name="connsiteY329" fmla="*/ 21654 h 1104362"/>
                <a:gd name="connsiteX330" fmla="*/ 998556 w 1824631"/>
                <a:gd name="connsiteY330" fmla="*/ 32377 h 1104362"/>
                <a:gd name="connsiteX331" fmla="*/ 1001585 w 1824631"/>
                <a:gd name="connsiteY331" fmla="*/ 45151 h 1104362"/>
                <a:gd name="connsiteX332" fmla="*/ 1004605 w 1824631"/>
                <a:gd name="connsiteY332" fmla="*/ 59927 h 1104362"/>
                <a:gd name="connsiteX333" fmla="*/ 1007634 w 1824631"/>
                <a:gd name="connsiteY333" fmla="*/ 76644 h 1104362"/>
                <a:gd name="connsiteX334" fmla="*/ 1010662 w 1824631"/>
                <a:gd name="connsiteY334" fmla="*/ 95239 h 1104362"/>
                <a:gd name="connsiteX335" fmla="*/ 1013682 w 1824631"/>
                <a:gd name="connsiteY335" fmla="*/ 115636 h 1104362"/>
                <a:gd name="connsiteX336" fmla="*/ 1016711 w 1824631"/>
                <a:gd name="connsiteY336" fmla="*/ 137756 h 1104362"/>
                <a:gd name="connsiteX337" fmla="*/ 1019740 w 1824631"/>
                <a:gd name="connsiteY337" fmla="*/ 161513 h 1104362"/>
                <a:gd name="connsiteX338" fmla="*/ 1022759 w 1824631"/>
                <a:gd name="connsiteY338" fmla="*/ 186811 h 1104362"/>
                <a:gd name="connsiteX339" fmla="*/ 1025788 w 1824631"/>
                <a:gd name="connsiteY339" fmla="*/ 213551 h 1104362"/>
                <a:gd name="connsiteX340" fmla="*/ 1028817 w 1824631"/>
                <a:gd name="connsiteY340" fmla="*/ 241627 h 1104362"/>
                <a:gd name="connsiteX341" fmla="*/ 1031837 w 1824631"/>
                <a:gd name="connsiteY341" fmla="*/ 270929 h 1104362"/>
                <a:gd name="connsiteX342" fmla="*/ 1034865 w 1824631"/>
                <a:gd name="connsiteY342" fmla="*/ 301341 h 1104362"/>
                <a:gd name="connsiteX343" fmla="*/ 1037895 w 1824631"/>
                <a:gd name="connsiteY343" fmla="*/ 332743 h 1104362"/>
                <a:gd name="connsiteX344" fmla="*/ 1040914 w 1824631"/>
                <a:gd name="connsiteY344" fmla="*/ 365010 h 1104362"/>
                <a:gd name="connsiteX345" fmla="*/ 1043943 w 1824631"/>
                <a:gd name="connsiteY345" fmla="*/ 398016 h 1104362"/>
                <a:gd name="connsiteX346" fmla="*/ 1046972 w 1824631"/>
                <a:gd name="connsiteY346" fmla="*/ 431631 h 1104362"/>
                <a:gd name="connsiteX347" fmla="*/ 1049991 w 1824631"/>
                <a:gd name="connsiteY347" fmla="*/ 465722 h 1104362"/>
                <a:gd name="connsiteX348" fmla="*/ 1053020 w 1824631"/>
                <a:gd name="connsiteY348" fmla="*/ 500154 h 1104362"/>
                <a:gd name="connsiteX349" fmla="*/ 1056049 w 1824631"/>
                <a:gd name="connsiteY349" fmla="*/ 534791 h 1104362"/>
                <a:gd name="connsiteX350" fmla="*/ 1059078 w 1824631"/>
                <a:gd name="connsiteY350" fmla="*/ 569497 h 1104362"/>
                <a:gd name="connsiteX351" fmla="*/ 1062098 w 1824631"/>
                <a:gd name="connsiteY351" fmla="*/ 604134 h 1104362"/>
                <a:gd name="connsiteX352" fmla="*/ 1065126 w 1824631"/>
                <a:gd name="connsiteY352" fmla="*/ 638567 h 1104362"/>
                <a:gd name="connsiteX353" fmla="*/ 1068155 w 1824631"/>
                <a:gd name="connsiteY353" fmla="*/ 672658 h 1104362"/>
                <a:gd name="connsiteX354" fmla="*/ 1071175 w 1824631"/>
                <a:gd name="connsiteY354" fmla="*/ 706274 h 1104362"/>
                <a:gd name="connsiteX355" fmla="*/ 1074204 w 1824631"/>
                <a:gd name="connsiteY355" fmla="*/ 739278 h 1104362"/>
                <a:gd name="connsiteX356" fmla="*/ 1077233 w 1824631"/>
                <a:gd name="connsiteY356" fmla="*/ 771549 h 1104362"/>
                <a:gd name="connsiteX357" fmla="*/ 1080252 w 1824631"/>
                <a:gd name="connsiteY357" fmla="*/ 802953 h 1104362"/>
                <a:gd name="connsiteX358" fmla="*/ 1083281 w 1824631"/>
                <a:gd name="connsiteY358" fmla="*/ 833366 h 1104362"/>
                <a:gd name="connsiteX359" fmla="*/ 1086310 w 1824631"/>
                <a:gd name="connsiteY359" fmla="*/ 862675 h 1104362"/>
                <a:gd name="connsiteX360" fmla="*/ 1089329 w 1824631"/>
                <a:gd name="connsiteY360" fmla="*/ 890754 h 1104362"/>
                <a:gd name="connsiteX361" fmla="*/ 1092359 w 1824631"/>
                <a:gd name="connsiteY361" fmla="*/ 917491 h 1104362"/>
                <a:gd name="connsiteX362" fmla="*/ 1095387 w 1824631"/>
                <a:gd name="connsiteY362" fmla="*/ 942799 h 1104362"/>
                <a:gd name="connsiteX363" fmla="*/ 1098407 w 1824631"/>
                <a:gd name="connsiteY363" fmla="*/ 966554 h 1104362"/>
                <a:gd name="connsiteX364" fmla="*/ 1101436 w 1824631"/>
                <a:gd name="connsiteY364" fmla="*/ 988681 h 1104362"/>
                <a:gd name="connsiteX365" fmla="*/ 1104465 w 1824631"/>
                <a:gd name="connsiteY365" fmla="*/ 1009083 h 1104362"/>
                <a:gd name="connsiteX366" fmla="*/ 1107484 w 1824631"/>
                <a:gd name="connsiteY366" fmla="*/ 1027676 h 1104362"/>
                <a:gd name="connsiteX367" fmla="*/ 1110513 w 1824631"/>
                <a:gd name="connsiteY367" fmla="*/ 1044402 h 1104362"/>
                <a:gd name="connsiteX368" fmla="*/ 1113542 w 1824631"/>
                <a:gd name="connsiteY368" fmla="*/ 1059175 h 1104362"/>
                <a:gd name="connsiteX369" fmla="*/ 1116562 w 1824631"/>
                <a:gd name="connsiteY369" fmla="*/ 1071958 h 1104362"/>
                <a:gd name="connsiteX370" fmla="*/ 1119590 w 1824631"/>
                <a:gd name="connsiteY370" fmla="*/ 1082683 h 1104362"/>
                <a:gd name="connsiteX371" fmla="*/ 1122619 w 1824631"/>
                <a:gd name="connsiteY371" fmla="*/ 1091313 h 1104362"/>
                <a:gd name="connsiteX372" fmla="*/ 1125639 w 1824631"/>
                <a:gd name="connsiteY372" fmla="*/ 1097818 h 1104362"/>
                <a:gd name="connsiteX373" fmla="*/ 1128668 w 1824631"/>
                <a:gd name="connsiteY373" fmla="*/ 1102171 h 1104362"/>
                <a:gd name="connsiteX374" fmla="*/ 1131697 w 1824631"/>
                <a:gd name="connsiteY374" fmla="*/ 1104352 h 1104362"/>
                <a:gd name="connsiteX375" fmla="*/ 1134726 w 1824631"/>
                <a:gd name="connsiteY375" fmla="*/ 1104362 h 1104362"/>
                <a:gd name="connsiteX376" fmla="*/ 1137745 w 1824631"/>
                <a:gd name="connsiteY376" fmla="*/ 1102181 h 1104362"/>
                <a:gd name="connsiteX377" fmla="*/ 1140774 w 1824631"/>
                <a:gd name="connsiteY377" fmla="*/ 1097837 h 1104362"/>
                <a:gd name="connsiteX378" fmla="*/ 1143803 w 1824631"/>
                <a:gd name="connsiteY378" fmla="*/ 1091332 h 1104362"/>
                <a:gd name="connsiteX379" fmla="*/ 1146822 w 1824631"/>
                <a:gd name="connsiteY379" fmla="*/ 1082702 h 1104362"/>
                <a:gd name="connsiteX380" fmla="*/ 1149851 w 1824631"/>
                <a:gd name="connsiteY380" fmla="*/ 1071977 h 1104362"/>
                <a:gd name="connsiteX381" fmla="*/ 1152880 w 1824631"/>
                <a:gd name="connsiteY381" fmla="*/ 1059204 h 1104362"/>
                <a:gd name="connsiteX382" fmla="*/ 1155900 w 1824631"/>
                <a:gd name="connsiteY382" fmla="*/ 1044431 h 1104362"/>
                <a:gd name="connsiteX383" fmla="*/ 1158929 w 1824631"/>
                <a:gd name="connsiteY383" fmla="*/ 1027714 h 1104362"/>
                <a:gd name="connsiteX384" fmla="*/ 1161958 w 1824631"/>
                <a:gd name="connsiteY384" fmla="*/ 1009121 h 1104362"/>
                <a:gd name="connsiteX385" fmla="*/ 1164977 w 1824631"/>
                <a:gd name="connsiteY385" fmla="*/ 988719 h 1104362"/>
                <a:gd name="connsiteX386" fmla="*/ 1168006 w 1824631"/>
                <a:gd name="connsiteY386" fmla="*/ 966602 h 1104362"/>
                <a:gd name="connsiteX387" fmla="*/ 1171035 w 1824631"/>
                <a:gd name="connsiteY387" fmla="*/ 942846 h 1104362"/>
                <a:gd name="connsiteX388" fmla="*/ 1174054 w 1824631"/>
                <a:gd name="connsiteY388" fmla="*/ 917548 h 1104362"/>
                <a:gd name="connsiteX389" fmla="*/ 1177083 w 1824631"/>
                <a:gd name="connsiteY389" fmla="*/ 890802 h 1104362"/>
                <a:gd name="connsiteX390" fmla="*/ 1180112 w 1824631"/>
                <a:gd name="connsiteY390" fmla="*/ 862732 h 1104362"/>
                <a:gd name="connsiteX391" fmla="*/ 1183132 w 1824631"/>
                <a:gd name="connsiteY391" fmla="*/ 833433 h 1104362"/>
                <a:gd name="connsiteX392" fmla="*/ 1186161 w 1824631"/>
                <a:gd name="connsiteY392" fmla="*/ 803019 h 1104362"/>
                <a:gd name="connsiteX393" fmla="*/ 1189190 w 1824631"/>
                <a:gd name="connsiteY393" fmla="*/ 771616 h 1104362"/>
                <a:gd name="connsiteX394" fmla="*/ 1192209 w 1824631"/>
                <a:gd name="connsiteY394" fmla="*/ 739345 h 1104362"/>
                <a:gd name="connsiteX395" fmla="*/ 1195238 w 1824631"/>
                <a:gd name="connsiteY395" fmla="*/ 706341 h 1104362"/>
                <a:gd name="connsiteX396" fmla="*/ 1198267 w 1824631"/>
                <a:gd name="connsiteY396" fmla="*/ 672726 h 1104362"/>
                <a:gd name="connsiteX397" fmla="*/ 1201296 w 1824631"/>
                <a:gd name="connsiteY397" fmla="*/ 638635 h 1104362"/>
                <a:gd name="connsiteX398" fmla="*/ 1204315 w 1824631"/>
                <a:gd name="connsiteY398" fmla="*/ 604203 h 1104362"/>
                <a:gd name="connsiteX399" fmla="*/ 1207344 w 1824631"/>
                <a:gd name="connsiteY399" fmla="*/ 569566 h 1104362"/>
                <a:gd name="connsiteX400" fmla="*/ 1210373 w 1824631"/>
                <a:gd name="connsiteY400" fmla="*/ 534860 h 1104362"/>
                <a:gd name="connsiteX401" fmla="*/ 1213393 w 1824631"/>
                <a:gd name="connsiteY401" fmla="*/ 500223 h 1104362"/>
                <a:gd name="connsiteX402" fmla="*/ 1216422 w 1824631"/>
                <a:gd name="connsiteY402" fmla="*/ 465791 h 1104362"/>
                <a:gd name="connsiteX403" fmla="*/ 1219450 w 1824631"/>
                <a:gd name="connsiteY403" fmla="*/ 431699 h 1104362"/>
                <a:gd name="connsiteX404" fmla="*/ 1222470 w 1824631"/>
                <a:gd name="connsiteY404" fmla="*/ 398083 h 1104362"/>
                <a:gd name="connsiteX405" fmla="*/ 1225499 w 1824631"/>
                <a:gd name="connsiteY405" fmla="*/ 365075 h 1104362"/>
                <a:gd name="connsiteX406" fmla="*/ 1228528 w 1824631"/>
                <a:gd name="connsiteY406" fmla="*/ 332806 h 1104362"/>
                <a:gd name="connsiteX407" fmla="*/ 1231547 w 1824631"/>
                <a:gd name="connsiteY407" fmla="*/ 301402 h 1104362"/>
                <a:gd name="connsiteX408" fmla="*/ 1234576 w 1824631"/>
                <a:gd name="connsiteY408" fmla="*/ 270988 h 1104362"/>
                <a:gd name="connsiteX409" fmla="*/ 1237605 w 1824631"/>
                <a:gd name="connsiteY409" fmla="*/ 241685 h 1104362"/>
                <a:gd name="connsiteX410" fmla="*/ 1240625 w 1824631"/>
                <a:gd name="connsiteY410" fmla="*/ 213606 h 1104362"/>
                <a:gd name="connsiteX411" fmla="*/ 1243654 w 1824631"/>
                <a:gd name="connsiteY411" fmla="*/ 186862 h 1104362"/>
                <a:gd name="connsiteX412" fmla="*/ 1246683 w 1824631"/>
                <a:gd name="connsiteY412" fmla="*/ 161562 h 1104362"/>
                <a:gd name="connsiteX413" fmla="*/ 1249702 w 1824631"/>
                <a:gd name="connsiteY413" fmla="*/ 137803 h 1104362"/>
                <a:gd name="connsiteX414" fmla="*/ 1252731 w 1824631"/>
                <a:gd name="connsiteY414" fmla="*/ 115679 h 1104362"/>
                <a:gd name="connsiteX415" fmla="*/ 1255760 w 1824631"/>
                <a:gd name="connsiteY415" fmla="*/ 95278 h 1104362"/>
                <a:gd name="connsiteX416" fmla="*/ 1258779 w 1824631"/>
                <a:gd name="connsiteY416" fmla="*/ 76679 h 1104362"/>
                <a:gd name="connsiteX417" fmla="*/ 1261808 w 1824631"/>
                <a:gd name="connsiteY417" fmla="*/ 59958 h 1104362"/>
                <a:gd name="connsiteX418" fmla="*/ 1264837 w 1824631"/>
                <a:gd name="connsiteY418" fmla="*/ 45179 h 1104362"/>
                <a:gd name="connsiteX419" fmla="*/ 1267866 w 1824631"/>
                <a:gd name="connsiteY419" fmla="*/ 32401 h 1104362"/>
                <a:gd name="connsiteX420" fmla="*/ 1270886 w 1824631"/>
                <a:gd name="connsiteY420" fmla="*/ 21674 h 1104362"/>
                <a:gd name="connsiteX421" fmla="*/ 1273914 w 1824631"/>
                <a:gd name="connsiteY421" fmla="*/ 13041 h 1104362"/>
                <a:gd name="connsiteX422" fmla="*/ 1276943 w 1824631"/>
                <a:gd name="connsiteY422" fmla="*/ 6535 h 1104362"/>
                <a:gd name="connsiteX423" fmla="*/ 1279963 w 1824631"/>
                <a:gd name="connsiteY423" fmla="*/ 2184 h 1104362"/>
                <a:gd name="connsiteX424" fmla="*/ 1282992 w 1824631"/>
                <a:gd name="connsiteY424" fmla="*/ 2 h 1104362"/>
                <a:gd name="connsiteX425" fmla="*/ 1286021 w 1824631"/>
                <a:gd name="connsiteY425" fmla="*/ 0 h 1104362"/>
                <a:gd name="connsiteX426" fmla="*/ 1289040 w 1824631"/>
                <a:gd name="connsiteY426" fmla="*/ 2177 h 1104362"/>
                <a:gd name="connsiteX427" fmla="*/ 1292069 w 1824631"/>
                <a:gd name="connsiteY427" fmla="*/ 6525 h 1104362"/>
                <a:gd name="connsiteX428" fmla="*/ 1295098 w 1824631"/>
                <a:gd name="connsiteY428" fmla="*/ 13025 h 1104362"/>
                <a:gd name="connsiteX429" fmla="*/ 1298117 w 1824631"/>
                <a:gd name="connsiteY429" fmla="*/ 21654 h 1104362"/>
                <a:gd name="connsiteX430" fmla="*/ 1301147 w 1824631"/>
                <a:gd name="connsiteY430" fmla="*/ 32377 h 1104362"/>
                <a:gd name="connsiteX431" fmla="*/ 1304175 w 1824631"/>
                <a:gd name="connsiteY431" fmla="*/ 45151 h 1104362"/>
                <a:gd name="connsiteX432" fmla="*/ 1307195 w 1824631"/>
                <a:gd name="connsiteY432" fmla="*/ 59927 h 1104362"/>
                <a:gd name="connsiteX433" fmla="*/ 1310224 w 1824631"/>
                <a:gd name="connsiteY433" fmla="*/ 76644 h 1104362"/>
                <a:gd name="connsiteX434" fmla="*/ 1313253 w 1824631"/>
                <a:gd name="connsiteY434" fmla="*/ 95239 h 1104362"/>
                <a:gd name="connsiteX435" fmla="*/ 1316282 w 1824631"/>
                <a:gd name="connsiteY435" fmla="*/ 115636 h 1104362"/>
                <a:gd name="connsiteX436" fmla="*/ 1319301 w 1824631"/>
                <a:gd name="connsiteY436" fmla="*/ 137756 h 1104362"/>
                <a:gd name="connsiteX437" fmla="*/ 1322330 w 1824631"/>
                <a:gd name="connsiteY437" fmla="*/ 161513 h 1104362"/>
                <a:gd name="connsiteX438" fmla="*/ 1325350 w 1824631"/>
                <a:gd name="connsiteY438" fmla="*/ 186811 h 1104362"/>
                <a:gd name="connsiteX439" fmla="*/ 1328378 w 1824631"/>
                <a:gd name="connsiteY439" fmla="*/ 213551 h 1104362"/>
                <a:gd name="connsiteX440" fmla="*/ 1331407 w 1824631"/>
                <a:gd name="connsiteY440" fmla="*/ 241627 h 1104362"/>
                <a:gd name="connsiteX441" fmla="*/ 1334436 w 1824631"/>
                <a:gd name="connsiteY441" fmla="*/ 270929 h 1104362"/>
                <a:gd name="connsiteX442" fmla="*/ 1337456 w 1824631"/>
                <a:gd name="connsiteY442" fmla="*/ 301341 h 1104362"/>
                <a:gd name="connsiteX443" fmla="*/ 1340485 w 1824631"/>
                <a:gd name="connsiteY443" fmla="*/ 332743 h 1104362"/>
                <a:gd name="connsiteX444" fmla="*/ 1343514 w 1824631"/>
                <a:gd name="connsiteY444" fmla="*/ 365010 h 1104362"/>
                <a:gd name="connsiteX445" fmla="*/ 1346533 w 1824631"/>
                <a:gd name="connsiteY445" fmla="*/ 398016 h 1104362"/>
                <a:gd name="connsiteX446" fmla="*/ 1349562 w 1824631"/>
                <a:gd name="connsiteY446" fmla="*/ 431631 h 1104362"/>
                <a:gd name="connsiteX447" fmla="*/ 1352591 w 1824631"/>
                <a:gd name="connsiteY447" fmla="*/ 465722 h 1104362"/>
                <a:gd name="connsiteX448" fmla="*/ 1355610 w 1824631"/>
                <a:gd name="connsiteY448" fmla="*/ 500154 h 1104362"/>
                <a:gd name="connsiteX449" fmla="*/ 1358639 w 1824631"/>
                <a:gd name="connsiteY449" fmla="*/ 534791 h 1104362"/>
                <a:gd name="connsiteX450" fmla="*/ 1361668 w 1824631"/>
                <a:gd name="connsiteY450" fmla="*/ 569497 h 1104362"/>
                <a:gd name="connsiteX451" fmla="*/ 1364688 w 1824631"/>
                <a:gd name="connsiteY451" fmla="*/ 604134 h 1104362"/>
                <a:gd name="connsiteX452" fmla="*/ 1367717 w 1824631"/>
                <a:gd name="connsiteY452" fmla="*/ 638567 h 1104362"/>
                <a:gd name="connsiteX453" fmla="*/ 1370746 w 1824631"/>
                <a:gd name="connsiteY453" fmla="*/ 672658 h 1104362"/>
                <a:gd name="connsiteX454" fmla="*/ 1373775 w 1824631"/>
                <a:gd name="connsiteY454" fmla="*/ 706274 h 1104362"/>
                <a:gd name="connsiteX455" fmla="*/ 1376794 w 1824631"/>
                <a:gd name="connsiteY455" fmla="*/ 739278 h 1104362"/>
                <a:gd name="connsiteX456" fmla="*/ 1379823 w 1824631"/>
                <a:gd name="connsiteY456" fmla="*/ 771549 h 1104362"/>
                <a:gd name="connsiteX457" fmla="*/ 1382852 w 1824631"/>
                <a:gd name="connsiteY457" fmla="*/ 802953 h 1104362"/>
                <a:gd name="connsiteX458" fmla="*/ 1385871 w 1824631"/>
                <a:gd name="connsiteY458" fmla="*/ 833366 h 1104362"/>
                <a:gd name="connsiteX459" fmla="*/ 1388900 w 1824631"/>
                <a:gd name="connsiteY459" fmla="*/ 862675 h 1104362"/>
                <a:gd name="connsiteX460" fmla="*/ 1391929 w 1824631"/>
                <a:gd name="connsiteY460" fmla="*/ 890754 h 1104362"/>
                <a:gd name="connsiteX461" fmla="*/ 1394949 w 1824631"/>
                <a:gd name="connsiteY461" fmla="*/ 917491 h 1104362"/>
                <a:gd name="connsiteX462" fmla="*/ 1397978 w 1824631"/>
                <a:gd name="connsiteY462" fmla="*/ 942799 h 1104362"/>
                <a:gd name="connsiteX463" fmla="*/ 1401007 w 1824631"/>
                <a:gd name="connsiteY463" fmla="*/ 966554 h 1104362"/>
                <a:gd name="connsiteX464" fmla="*/ 1404026 w 1824631"/>
                <a:gd name="connsiteY464" fmla="*/ 988681 h 1104362"/>
                <a:gd name="connsiteX465" fmla="*/ 1407055 w 1824631"/>
                <a:gd name="connsiteY465" fmla="*/ 1009083 h 1104362"/>
                <a:gd name="connsiteX466" fmla="*/ 1410084 w 1824631"/>
                <a:gd name="connsiteY466" fmla="*/ 1027676 h 1104362"/>
                <a:gd name="connsiteX467" fmla="*/ 1413103 w 1824631"/>
                <a:gd name="connsiteY467" fmla="*/ 1044402 h 1104362"/>
                <a:gd name="connsiteX468" fmla="*/ 1416132 w 1824631"/>
                <a:gd name="connsiteY468" fmla="*/ 1059175 h 1104362"/>
                <a:gd name="connsiteX469" fmla="*/ 1419161 w 1824631"/>
                <a:gd name="connsiteY469" fmla="*/ 1071958 h 1104362"/>
                <a:gd name="connsiteX470" fmla="*/ 1422181 w 1824631"/>
                <a:gd name="connsiteY470" fmla="*/ 1082683 h 1104362"/>
                <a:gd name="connsiteX471" fmla="*/ 1425210 w 1824631"/>
                <a:gd name="connsiteY471" fmla="*/ 1091313 h 1104362"/>
                <a:gd name="connsiteX472" fmla="*/ 1428239 w 1824631"/>
                <a:gd name="connsiteY472" fmla="*/ 1097818 h 1104362"/>
                <a:gd name="connsiteX473" fmla="*/ 1431258 w 1824631"/>
                <a:gd name="connsiteY473" fmla="*/ 1102171 h 1104362"/>
                <a:gd name="connsiteX474" fmla="*/ 1434287 w 1824631"/>
                <a:gd name="connsiteY474" fmla="*/ 1104352 h 1104362"/>
                <a:gd name="connsiteX475" fmla="*/ 1437316 w 1824631"/>
                <a:gd name="connsiteY475" fmla="*/ 1104362 h 1104362"/>
                <a:gd name="connsiteX476" fmla="*/ 1440345 w 1824631"/>
                <a:gd name="connsiteY476" fmla="*/ 1102181 h 1104362"/>
                <a:gd name="connsiteX477" fmla="*/ 1443364 w 1824631"/>
                <a:gd name="connsiteY477" fmla="*/ 1097837 h 1104362"/>
                <a:gd name="connsiteX478" fmla="*/ 1446393 w 1824631"/>
                <a:gd name="connsiteY478" fmla="*/ 1091332 h 1104362"/>
                <a:gd name="connsiteX479" fmla="*/ 1449422 w 1824631"/>
                <a:gd name="connsiteY479" fmla="*/ 1082702 h 1104362"/>
                <a:gd name="connsiteX480" fmla="*/ 1452441 w 1824631"/>
                <a:gd name="connsiteY480" fmla="*/ 1071977 h 1104362"/>
                <a:gd name="connsiteX481" fmla="*/ 1455471 w 1824631"/>
                <a:gd name="connsiteY481" fmla="*/ 1059204 h 1104362"/>
                <a:gd name="connsiteX482" fmla="*/ 1458499 w 1824631"/>
                <a:gd name="connsiteY482" fmla="*/ 1044431 h 1104362"/>
                <a:gd name="connsiteX483" fmla="*/ 1461519 w 1824631"/>
                <a:gd name="connsiteY483" fmla="*/ 1027714 h 1104362"/>
                <a:gd name="connsiteX484" fmla="*/ 1464548 w 1824631"/>
                <a:gd name="connsiteY484" fmla="*/ 1009121 h 1104362"/>
                <a:gd name="connsiteX485" fmla="*/ 1467577 w 1824631"/>
                <a:gd name="connsiteY485" fmla="*/ 988719 h 1104362"/>
                <a:gd name="connsiteX486" fmla="*/ 1470596 w 1824631"/>
                <a:gd name="connsiteY486" fmla="*/ 966602 h 1104362"/>
                <a:gd name="connsiteX487" fmla="*/ 1473625 w 1824631"/>
                <a:gd name="connsiteY487" fmla="*/ 942846 h 1104362"/>
                <a:gd name="connsiteX488" fmla="*/ 1476654 w 1824631"/>
                <a:gd name="connsiteY488" fmla="*/ 917548 h 1104362"/>
                <a:gd name="connsiteX489" fmla="*/ 1479674 w 1824631"/>
                <a:gd name="connsiteY489" fmla="*/ 890802 h 1104362"/>
                <a:gd name="connsiteX490" fmla="*/ 1482702 w 1824631"/>
                <a:gd name="connsiteY490" fmla="*/ 862732 h 1104362"/>
                <a:gd name="connsiteX491" fmla="*/ 1485731 w 1824631"/>
                <a:gd name="connsiteY491" fmla="*/ 833433 h 1104362"/>
                <a:gd name="connsiteX492" fmla="*/ 1488751 w 1824631"/>
                <a:gd name="connsiteY492" fmla="*/ 803019 h 1104362"/>
                <a:gd name="connsiteX493" fmla="*/ 1491780 w 1824631"/>
                <a:gd name="connsiteY493" fmla="*/ 771616 h 1104362"/>
                <a:gd name="connsiteX494" fmla="*/ 1494809 w 1824631"/>
                <a:gd name="connsiteY494" fmla="*/ 739345 h 1104362"/>
                <a:gd name="connsiteX495" fmla="*/ 1497828 w 1824631"/>
                <a:gd name="connsiteY495" fmla="*/ 706341 h 1104362"/>
                <a:gd name="connsiteX496" fmla="*/ 1500857 w 1824631"/>
                <a:gd name="connsiteY496" fmla="*/ 672726 h 1104362"/>
                <a:gd name="connsiteX497" fmla="*/ 1503886 w 1824631"/>
                <a:gd name="connsiteY497" fmla="*/ 638635 h 1104362"/>
                <a:gd name="connsiteX498" fmla="*/ 1506905 w 1824631"/>
                <a:gd name="connsiteY498" fmla="*/ 604203 h 1104362"/>
                <a:gd name="connsiteX499" fmla="*/ 1509934 w 1824631"/>
                <a:gd name="connsiteY499" fmla="*/ 569566 h 1104362"/>
                <a:gd name="connsiteX500" fmla="*/ 1512963 w 1824631"/>
                <a:gd name="connsiteY500" fmla="*/ 534860 h 1104362"/>
                <a:gd name="connsiteX501" fmla="*/ 1515992 w 1824631"/>
                <a:gd name="connsiteY501" fmla="*/ 500223 h 1104362"/>
                <a:gd name="connsiteX502" fmla="*/ 1519012 w 1824631"/>
                <a:gd name="connsiteY502" fmla="*/ 465791 h 1104362"/>
                <a:gd name="connsiteX503" fmla="*/ 1522041 w 1824631"/>
                <a:gd name="connsiteY503" fmla="*/ 431699 h 1104362"/>
                <a:gd name="connsiteX504" fmla="*/ 1525070 w 1824631"/>
                <a:gd name="connsiteY504" fmla="*/ 398083 h 1104362"/>
                <a:gd name="connsiteX505" fmla="*/ 1528089 w 1824631"/>
                <a:gd name="connsiteY505" fmla="*/ 365075 h 1104362"/>
                <a:gd name="connsiteX506" fmla="*/ 1531118 w 1824631"/>
                <a:gd name="connsiteY506" fmla="*/ 332806 h 1104362"/>
                <a:gd name="connsiteX507" fmla="*/ 1534147 w 1824631"/>
                <a:gd name="connsiteY507" fmla="*/ 301402 h 1104362"/>
                <a:gd name="connsiteX508" fmla="*/ 1537166 w 1824631"/>
                <a:gd name="connsiteY508" fmla="*/ 270988 h 1104362"/>
                <a:gd name="connsiteX509" fmla="*/ 1540195 w 1824631"/>
                <a:gd name="connsiteY509" fmla="*/ 241685 h 1104362"/>
                <a:gd name="connsiteX510" fmla="*/ 1543224 w 1824631"/>
                <a:gd name="connsiteY510" fmla="*/ 213606 h 1104362"/>
                <a:gd name="connsiteX511" fmla="*/ 1546244 w 1824631"/>
                <a:gd name="connsiteY511" fmla="*/ 186862 h 1104362"/>
                <a:gd name="connsiteX512" fmla="*/ 1549273 w 1824631"/>
                <a:gd name="connsiteY512" fmla="*/ 161562 h 1104362"/>
                <a:gd name="connsiteX513" fmla="*/ 1552302 w 1824631"/>
                <a:gd name="connsiteY513" fmla="*/ 137803 h 1104362"/>
                <a:gd name="connsiteX514" fmla="*/ 1555321 w 1824631"/>
                <a:gd name="connsiteY514" fmla="*/ 115679 h 1104362"/>
                <a:gd name="connsiteX515" fmla="*/ 1558350 w 1824631"/>
                <a:gd name="connsiteY515" fmla="*/ 95278 h 1104362"/>
                <a:gd name="connsiteX516" fmla="*/ 1561379 w 1824631"/>
                <a:gd name="connsiteY516" fmla="*/ 76679 h 1104362"/>
                <a:gd name="connsiteX517" fmla="*/ 1564398 w 1824631"/>
                <a:gd name="connsiteY517" fmla="*/ 59958 h 1104362"/>
                <a:gd name="connsiteX518" fmla="*/ 1567427 w 1824631"/>
                <a:gd name="connsiteY518" fmla="*/ 45179 h 1104362"/>
                <a:gd name="connsiteX519" fmla="*/ 1570456 w 1824631"/>
                <a:gd name="connsiteY519" fmla="*/ 32401 h 1104362"/>
                <a:gd name="connsiteX520" fmla="*/ 1573476 w 1824631"/>
                <a:gd name="connsiteY520" fmla="*/ 21674 h 1104362"/>
                <a:gd name="connsiteX521" fmla="*/ 1576505 w 1824631"/>
                <a:gd name="connsiteY521" fmla="*/ 13041 h 1104362"/>
                <a:gd name="connsiteX522" fmla="*/ 1579534 w 1824631"/>
                <a:gd name="connsiteY522" fmla="*/ 6535 h 1104362"/>
                <a:gd name="connsiteX523" fmla="*/ 1582553 w 1824631"/>
                <a:gd name="connsiteY523" fmla="*/ 2184 h 1104362"/>
                <a:gd name="connsiteX524" fmla="*/ 1585582 w 1824631"/>
                <a:gd name="connsiteY524" fmla="*/ 2 h 1104362"/>
                <a:gd name="connsiteX525" fmla="*/ 1588611 w 1824631"/>
                <a:gd name="connsiteY525" fmla="*/ 0 h 1104362"/>
                <a:gd name="connsiteX526" fmla="*/ 1591640 w 1824631"/>
                <a:gd name="connsiteY526" fmla="*/ 2177 h 1104362"/>
                <a:gd name="connsiteX527" fmla="*/ 1594659 w 1824631"/>
                <a:gd name="connsiteY527" fmla="*/ 6525 h 1104362"/>
                <a:gd name="connsiteX528" fmla="*/ 1597688 w 1824631"/>
                <a:gd name="connsiteY528" fmla="*/ 13025 h 1104362"/>
                <a:gd name="connsiteX529" fmla="*/ 1600717 w 1824631"/>
                <a:gd name="connsiteY529" fmla="*/ 21654 h 1104362"/>
                <a:gd name="connsiteX530" fmla="*/ 1603737 w 1824631"/>
                <a:gd name="connsiteY530" fmla="*/ 32377 h 1104362"/>
                <a:gd name="connsiteX531" fmla="*/ 1606766 w 1824631"/>
                <a:gd name="connsiteY531" fmla="*/ 45151 h 1104362"/>
                <a:gd name="connsiteX532" fmla="*/ 1609795 w 1824631"/>
                <a:gd name="connsiteY532" fmla="*/ 59927 h 1104362"/>
                <a:gd name="connsiteX533" fmla="*/ 1612814 w 1824631"/>
                <a:gd name="connsiteY533" fmla="*/ 76644 h 1104362"/>
                <a:gd name="connsiteX534" fmla="*/ 1615843 w 1824631"/>
                <a:gd name="connsiteY534" fmla="*/ 95239 h 1104362"/>
                <a:gd name="connsiteX535" fmla="*/ 1618872 w 1824631"/>
                <a:gd name="connsiteY535" fmla="*/ 115636 h 1104362"/>
                <a:gd name="connsiteX536" fmla="*/ 1621891 w 1824631"/>
                <a:gd name="connsiteY536" fmla="*/ 137756 h 1104362"/>
                <a:gd name="connsiteX537" fmla="*/ 1624920 w 1824631"/>
                <a:gd name="connsiteY537" fmla="*/ 161513 h 1104362"/>
                <a:gd name="connsiteX538" fmla="*/ 1627949 w 1824631"/>
                <a:gd name="connsiteY538" fmla="*/ 186811 h 1104362"/>
                <a:gd name="connsiteX539" fmla="*/ 1630969 w 1824631"/>
                <a:gd name="connsiteY539" fmla="*/ 213551 h 1104362"/>
                <a:gd name="connsiteX540" fmla="*/ 1633998 w 1824631"/>
                <a:gd name="connsiteY540" fmla="*/ 241627 h 1104362"/>
                <a:gd name="connsiteX541" fmla="*/ 1637027 w 1824631"/>
                <a:gd name="connsiteY541" fmla="*/ 270929 h 1104362"/>
                <a:gd name="connsiteX542" fmla="*/ 1640046 w 1824631"/>
                <a:gd name="connsiteY542" fmla="*/ 301341 h 1104362"/>
                <a:gd name="connsiteX543" fmla="*/ 1643075 w 1824631"/>
                <a:gd name="connsiteY543" fmla="*/ 332743 h 1104362"/>
                <a:gd name="connsiteX544" fmla="*/ 1646104 w 1824631"/>
                <a:gd name="connsiteY544" fmla="*/ 365010 h 1104362"/>
                <a:gd name="connsiteX545" fmla="*/ 1649123 w 1824631"/>
                <a:gd name="connsiteY545" fmla="*/ 398016 h 1104362"/>
                <a:gd name="connsiteX546" fmla="*/ 1652152 w 1824631"/>
                <a:gd name="connsiteY546" fmla="*/ 431631 h 1104362"/>
                <a:gd name="connsiteX547" fmla="*/ 1655181 w 1824631"/>
                <a:gd name="connsiteY547" fmla="*/ 465722 h 1104362"/>
                <a:gd name="connsiteX548" fmla="*/ 1658210 w 1824631"/>
                <a:gd name="connsiteY548" fmla="*/ 500154 h 1104362"/>
                <a:gd name="connsiteX549" fmla="*/ 1661230 w 1824631"/>
                <a:gd name="connsiteY549" fmla="*/ 534791 h 1104362"/>
                <a:gd name="connsiteX550" fmla="*/ 1664259 w 1824631"/>
                <a:gd name="connsiteY550" fmla="*/ 569497 h 1104362"/>
                <a:gd name="connsiteX551" fmla="*/ 1667287 w 1824631"/>
                <a:gd name="connsiteY551" fmla="*/ 604134 h 1104362"/>
                <a:gd name="connsiteX552" fmla="*/ 1670307 w 1824631"/>
                <a:gd name="connsiteY552" fmla="*/ 638567 h 1104362"/>
                <a:gd name="connsiteX553" fmla="*/ 1673336 w 1824631"/>
                <a:gd name="connsiteY553" fmla="*/ 672658 h 1104362"/>
                <a:gd name="connsiteX554" fmla="*/ 1676365 w 1824631"/>
                <a:gd name="connsiteY554" fmla="*/ 706274 h 1104362"/>
                <a:gd name="connsiteX555" fmla="*/ 1679384 w 1824631"/>
                <a:gd name="connsiteY555" fmla="*/ 739278 h 1104362"/>
                <a:gd name="connsiteX556" fmla="*/ 1682413 w 1824631"/>
                <a:gd name="connsiteY556" fmla="*/ 771549 h 1104362"/>
                <a:gd name="connsiteX557" fmla="*/ 1685442 w 1824631"/>
                <a:gd name="connsiteY557" fmla="*/ 802953 h 1104362"/>
                <a:gd name="connsiteX558" fmla="*/ 1688462 w 1824631"/>
                <a:gd name="connsiteY558" fmla="*/ 833366 h 1104362"/>
                <a:gd name="connsiteX559" fmla="*/ 1691490 w 1824631"/>
                <a:gd name="connsiteY559" fmla="*/ 862675 h 1104362"/>
                <a:gd name="connsiteX560" fmla="*/ 1694519 w 1824631"/>
                <a:gd name="connsiteY560" fmla="*/ 890754 h 1104362"/>
                <a:gd name="connsiteX561" fmla="*/ 1697548 w 1824631"/>
                <a:gd name="connsiteY561" fmla="*/ 917491 h 1104362"/>
                <a:gd name="connsiteX562" fmla="*/ 1700568 w 1824631"/>
                <a:gd name="connsiteY562" fmla="*/ 942799 h 1104362"/>
                <a:gd name="connsiteX563" fmla="*/ 1703597 w 1824631"/>
                <a:gd name="connsiteY563" fmla="*/ 966554 h 1104362"/>
                <a:gd name="connsiteX564" fmla="*/ 1706616 w 1824631"/>
                <a:gd name="connsiteY564" fmla="*/ 988681 h 1104362"/>
                <a:gd name="connsiteX565" fmla="*/ 1709645 w 1824631"/>
                <a:gd name="connsiteY565" fmla="*/ 1009083 h 1104362"/>
                <a:gd name="connsiteX566" fmla="*/ 1712674 w 1824631"/>
                <a:gd name="connsiteY566" fmla="*/ 1027676 h 1104362"/>
                <a:gd name="connsiteX567" fmla="*/ 1715703 w 1824631"/>
                <a:gd name="connsiteY567" fmla="*/ 1044402 h 1104362"/>
                <a:gd name="connsiteX568" fmla="*/ 1718722 w 1824631"/>
                <a:gd name="connsiteY568" fmla="*/ 1059175 h 1104362"/>
                <a:gd name="connsiteX569" fmla="*/ 1721751 w 1824631"/>
                <a:gd name="connsiteY569" fmla="*/ 1071958 h 1104362"/>
                <a:gd name="connsiteX570" fmla="*/ 1724780 w 1824631"/>
                <a:gd name="connsiteY570" fmla="*/ 1082683 h 1104362"/>
                <a:gd name="connsiteX571" fmla="*/ 1727800 w 1824631"/>
                <a:gd name="connsiteY571" fmla="*/ 1091313 h 1104362"/>
                <a:gd name="connsiteX572" fmla="*/ 1730829 w 1824631"/>
                <a:gd name="connsiteY572" fmla="*/ 1097818 h 1104362"/>
                <a:gd name="connsiteX573" fmla="*/ 1733858 w 1824631"/>
                <a:gd name="connsiteY573" fmla="*/ 1102171 h 1104362"/>
                <a:gd name="connsiteX574" fmla="*/ 1736877 w 1824631"/>
                <a:gd name="connsiteY574" fmla="*/ 1104352 h 1104362"/>
                <a:gd name="connsiteX575" fmla="*/ 1739906 w 1824631"/>
                <a:gd name="connsiteY575" fmla="*/ 1104362 h 1104362"/>
                <a:gd name="connsiteX576" fmla="*/ 1742935 w 1824631"/>
                <a:gd name="connsiteY576" fmla="*/ 1102181 h 1104362"/>
                <a:gd name="connsiteX577" fmla="*/ 1745954 w 1824631"/>
                <a:gd name="connsiteY577" fmla="*/ 1097837 h 1104362"/>
                <a:gd name="connsiteX578" fmla="*/ 1748983 w 1824631"/>
                <a:gd name="connsiteY578" fmla="*/ 1091332 h 1104362"/>
                <a:gd name="connsiteX579" fmla="*/ 1752012 w 1824631"/>
                <a:gd name="connsiteY579" fmla="*/ 1082702 h 1104362"/>
                <a:gd name="connsiteX580" fmla="*/ 1755032 w 1824631"/>
                <a:gd name="connsiteY580" fmla="*/ 1071977 h 1104362"/>
                <a:gd name="connsiteX581" fmla="*/ 1758061 w 1824631"/>
                <a:gd name="connsiteY581" fmla="*/ 1059204 h 1104362"/>
                <a:gd name="connsiteX582" fmla="*/ 1761090 w 1824631"/>
                <a:gd name="connsiteY582" fmla="*/ 1044431 h 1104362"/>
                <a:gd name="connsiteX583" fmla="*/ 1764119 w 1824631"/>
                <a:gd name="connsiteY583" fmla="*/ 1027714 h 1104362"/>
                <a:gd name="connsiteX584" fmla="*/ 1767138 w 1824631"/>
                <a:gd name="connsiteY584" fmla="*/ 1009121 h 1104362"/>
                <a:gd name="connsiteX585" fmla="*/ 1770167 w 1824631"/>
                <a:gd name="connsiteY585" fmla="*/ 988719 h 1104362"/>
                <a:gd name="connsiteX586" fmla="*/ 1773196 w 1824631"/>
                <a:gd name="connsiteY586" fmla="*/ 966602 h 1104362"/>
                <a:gd name="connsiteX587" fmla="*/ 1776215 w 1824631"/>
                <a:gd name="connsiteY587" fmla="*/ 942846 h 1104362"/>
                <a:gd name="connsiteX588" fmla="*/ 1779244 w 1824631"/>
                <a:gd name="connsiteY588" fmla="*/ 917548 h 1104362"/>
                <a:gd name="connsiteX589" fmla="*/ 1782273 w 1824631"/>
                <a:gd name="connsiteY589" fmla="*/ 890802 h 1104362"/>
                <a:gd name="connsiteX590" fmla="*/ 1785293 w 1824631"/>
                <a:gd name="connsiteY590" fmla="*/ 862732 h 1104362"/>
                <a:gd name="connsiteX591" fmla="*/ 1788322 w 1824631"/>
                <a:gd name="connsiteY591" fmla="*/ 833433 h 1104362"/>
                <a:gd name="connsiteX592" fmla="*/ 1791351 w 1824631"/>
                <a:gd name="connsiteY592" fmla="*/ 803019 h 1104362"/>
                <a:gd name="connsiteX593" fmla="*/ 1794370 w 1824631"/>
                <a:gd name="connsiteY593" fmla="*/ 771616 h 1104362"/>
                <a:gd name="connsiteX594" fmla="*/ 1797399 w 1824631"/>
                <a:gd name="connsiteY594" fmla="*/ 739345 h 1104362"/>
                <a:gd name="connsiteX595" fmla="*/ 1800428 w 1824631"/>
                <a:gd name="connsiteY595" fmla="*/ 706341 h 1104362"/>
                <a:gd name="connsiteX596" fmla="*/ 1803447 w 1824631"/>
                <a:gd name="connsiteY596" fmla="*/ 672726 h 1104362"/>
                <a:gd name="connsiteX597" fmla="*/ 1806476 w 1824631"/>
                <a:gd name="connsiteY597" fmla="*/ 638635 h 1104362"/>
                <a:gd name="connsiteX598" fmla="*/ 1809505 w 1824631"/>
                <a:gd name="connsiteY598" fmla="*/ 604203 h 1104362"/>
                <a:gd name="connsiteX599" fmla="*/ 1812525 w 1824631"/>
                <a:gd name="connsiteY599" fmla="*/ 569566 h 1104362"/>
                <a:gd name="connsiteX600" fmla="*/ 1815554 w 1824631"/>
                <a:gd name="connsiteY600" fmla="*/ 534860 h 1104362"/>
                <a:gd name="connsiteX601" fmla="*/ 1818583 w 1824631"/>
                <a:gd name="connsiteY601" fmla="*/ 500223 h 1104362"/>
                <a:gd name="connsiteX602" fmla="*/ 1821602 w 1824631"/>
                <a:gd name="connsiteY602" fmla="*/ 465791 h 1104362"/>
                <a:gd name="connsiteX603" fmla="*/ 1824631 w 1824631"/>
                <a:gd name="connsiteY603" fmla="*/ 431699 h 1104362"/>
                <a:gd name="connsiteX0" fmla="*/ 0 w 1821602"/>
                <a:gd name="connsiteY0" fmla="*/ 552179 h 1104362"/>
                <a:gd name="connsiteX1" fmla="*/ 3026 w 1821602"/>
                <a:gd name="connsiteY1" fmla="*/ 552179 h 1104362"/>
                <a:gd name="connsiteX2" fmla="*/ 6051 w 1821602"/>
                <a:gd name="connsiteY2" fmla="*/ 552179 h 1104362"/>
                <a:gd name="connsiteX3" fmla="*/ 9077 w 1821602"/>
                <a:gd name="connsiteY3" fmla="*/ 552179 h 1104362"/>
                <a:gd name="connsiteX4" fmla="*/ 12103 w 1821602"/>
                <a:gd name="connsiteY4" fmla="*/ 552179 h 1104362"/>
                <a:gd name="connsiteX5" fmla="*/ 15129 w 1821602"/>
                <a:gd name="connsiteY5" fmla="*/ 552179 h 1104362"/>
                <a:gd name="connsiteX6" fmla="*/ 18156 w 1821602"/>
                <a:gd name="connsiteY6" fmla="*/ 552179 h 1104362"/>
                <a:gd name="connsiteX7" fmla="*/ 21182 w 1821602"/>
                <a:gd name="connsiteY7" fmla="*/ 552179 h 1104362"/>
                <a:gd name="connsiteX8" fmla="*/ 24207 w 1821602"/>
                <a:gd name="connsiteY8" fmla="*/ 552179 h 1104362"/>
                <a:gd name="connsiteX9" fmla="*/ 27233 w 1821602"/>
                <a:gd name="connsiteY9" fmla="*/ 552179 h 1104362"/>
                <a:gd name="connsiteX10" fmla="*/ 30259 w 1821602"/>
                <a:gd name="connsiteY10" fmla="*/ 552179 h 1104362"/>
                <a:gd name="connsiteX11" fmla="*/ 33285 w 1821602"/>
                <a:gd name="connsiteY11" fmla="*/ 552179 h 1104362"/>
                <a:gd name="connsiteX12" fmla="*/ 36311 w 1821602"/>
                <a:gd name="connsiteY12" fmla="*/ 552179 h 1104362"/>
                <a:gd name="connsiteX13" fmla="*/ 39337 w 1821602"/>
                <a:gd name="connsiteY13" fmla="*/ 552179 h 1104362"/>
                <a:gd name="connsiteX14" fmla="*/ 42362 w 1821602"/>
                <a:gd name="connsiteY14" fmla="*/ 552179 h 1104362"/>
                <a:gd name="connsiteX15" fmla="*/ 45389 w 1821602"/>
                <a:gd name="connsiteY15" fmla="*/ 552179 h 1104362"/>
                <a:gd name="connsiteX16" fmla="*/ 48415 w 1821602"/>
                <a:gd name="connsiteY16" fmla="*/ 552179 h 1104362"/>
                <a:gd name="connsiteX17" fmla="*/ 51441 w 1821602"/>
                <a:gd name="connsiteY17" fmla="*/ 552179 h 1104362"/>
                <a:gd name="connsiteX18" fmla="*/ 54467 w 1821602"/>
                <a:gd name="connsiteY18" fmla="*/ 552179 h 1104362"/>
                <a:gd name="connsiteX19" fmla="*/ 57492 w 1821602"/>
                <a:gd name="connsiteY19" fmla="*/ 552179 h 1104362"/>
                <a:gd name="connsiteX20" fmla="*/ 60518 w 1821602"/>
                <a:gd name="connsiteY20" fmla="*/ 552179 h 1104362"/>
                <a:gd name="connsiteX21" fmla="*/ 63544 w 1821602"/>
                <a:gd name="connsiteY21" fmla="*/ 552179 h 1104362"/>
                <a:gd name="connsiteX22" fmla="*/ 66570 w 1821602"/>
                <a:gd name="connsiteY22" fmla="*/ 552179 h 1104362"/>
                <a:gd name="connsiteX23" fmla="*/ 69596 w 1821602"/>
                <a:gd name="connsiteY23" fmla="*/ 552179 h 1104362"/>
                <a:gd name="connsiteX24" fmla="*/ 72622 w 1821602"/>
                <a:gd name="connsiteY24" fmla="*/ 552179 h 1104362"/>
                <a:gd name="connsiteX25" fmla="*/ 75648 w 1821602"/>
                <a:gd name="connsiteY25" fmla="*/ 552179 h 1104362"/>
                <a:gd name="connsiteX26" fmla="*/ 78674 w 1821602"/>
                <a:gd name="connsiteY26" fmla="*/ 552179 h 1104362"/>
                <a:gd name="connsiteX27" fmla="*/ 81700 w 1821602"/>
                <a:gd name="connsiteY27" fmla="*/ 552179 h 1104362"/>
                <a:gd name="connsiteX28" fmla="*/ 84726 w 1821602"/>
                <a:gd name="connsiteY28" fmla="*/ 552179 h 1104362"/>
                <a:gd name="connsiteX29" fmla="*/ 87752 w 1821602"/>
                <a:gd name="connsiteY29" fmla="*/ 552179 h 1104362"/>
                <a:gd name="connsiteX30" fmla="*/ 90778 w 1821602"/>
                <a:gd name="connsiteY30" fmla="*/ 552179 h 1104362"/>
                <a:gd name="connsiteX31" fmla="*/ 93803 w 1821602"/>
                <a:gd name="connsiteY31" fmla="*/ 552179 h 1104362"/>
                <a:gd name="connsiteX32" fmla="*/ 96829 w 1821602"/>
                <a:gd name="connsiteY32" fmla="*/ 552179 h 1104362"/>
                <a:gd name="connsiteX33" fmla="*/ 99855 w 1821602"/>
                <a:gd name="connsiteY33" fmla="*/ 552179 h 1104362"/>
                <a:gd name="connsiteX34" fmla="*/ 102881 w 1821602"/>
                <a:gd name="connsiteY34" fmla="*/ 552179 h 1104362"/>
                <a:gd name="connsiteX35" fmla="*/ 105907 w 1821602"/>
                <a:gd name="connsiteY35" fmla="*/ 552179 h 1104362"/>
                <a:gd name="connsiteX36" fmla="*/ 108933 w 1821602"/>
                <a:gd name="connsiteY36" fmla="*/ 552179 h 1104362"/>
                <a:gd name="connsiteX37" fmla="*/ 111959 w 1821602"/>
                <a:gd name="connsiteY37" fmla="*/ 552179 h 1104362"/>
                <a:gd name="connsiteX38" fmla="*/ 114985 w 1821602"/>
                <a:gd name="connsiteY38" fmla="*/ 552179 h 1104362"/>
                <a:gd name="connsiteX39" fmla="*/ 118011 w 1821602"/>
                <a:gd name="connsiteY39" fmla="*/ 552179 h 1104362"/>
                <a:gd name="connsiteX40" fmla="*/ 121037 w 1821602"/>
                <a:gd name="connsiteY40" fmla="*/ 552179 h 1104362"/>
                <a:gd name="connsiteX41" fmla="*/ 124063 w 1821602"/>
                <a:gd name="connsiteY41" fmla="*/ 552179 h 1104362"/>
                <a:gd name="connsiteX42" fmla="*/ 127088 w 1821602"/>
                <a:gd name="connsiteY42" fmla="*/ 552179 h 1104362"/>
                <a:gd name="connsiteX43" fmla="*/ 130114 w 1821602"/>
                <a:gd name="connsiteY43" fmla="*/ 552179 h 1104362"/>
                <a:gd name="connsiteX44" fmla="*/ 133140 w 1821602"/>
                <a:gd name="connsiteY44" fmla="*/ 552179 h 1104362"/>
                <a:gd name="connsiteX45" fmla="*/ 136167 w 1821602"/>
                <a:gd name="connsiteY45" fmla="*/ 552179 h 1104362"/>
                <a:gd name="connsiteX46" fmla="*/ 139193 w 1821602"/>
                <a:gd name="connsiteY46" fmla="*/ 552179 h 1104362"/>
                <a:gd name="connsiteX47" fmla="*/ 142218 w 1821602"/>
                <a:gd name="connsiteY47" fmla="*/ 552179 h 1104362"/>
                <a:gd name="connsiteX48" fmla="*/ 145244 w 1821602"/>
                <a:gd name="connsiteY48" fmla="*/ 552179 h 1104362"/>
                <a:gd name="connsiteX49" fmla="*/ 148270 w 1821602"/>
                <a:gd name="connsiteY49" fmla="*/ 552179 h 1104362"/>
                <a:gd name="connsiteX50" fmla="*/ 151296 w 1821602"/>
                <a:gd name="connsiteY50" fmla="*/ 552179 h 1104362"/>
                <a:gd name="connsiteX51" fmla="*/ 154322 w 1821602"/>
                <a:gd name="connsiteY51" fmla="*/ 552179 h 1104362"/>
                <a:gd name="connsiteX52" fmla="*/ 157348 w 1821602"/>
                <a:gd name="connsiteY52" fmla="*/ 552179 h 1104362"/>
                <a:gd name="connsiteX53" fmla="*/ 160373 w 1821602"/>
                <a:gd name="connsiteY53" fmla="*/ 552179 h 1104362"/>
                <a:gd name="connsiteX54" fmla="*/ 163399 w 1821602"/>
                <a:gd name="connsiteY54" fmla="*/ 552179 h 1104362"/>
                <a:gd name="connsiteX55" fmla="*/ 166426 w 1821602"/>
                <a:gd name="connsiteY55" fmla="*/ 552179 h 1104362"/>
                <a:gd name="connsiteX56" fmla="*/ 169452 w 1821602"/>
                <a:gd name="connsiteY56" fmla="*/ 552179 h 1104362"/>
                <a:gd name="connsiteX57" fmla="*/ 172478 w 1821602"/>
                <a:gd name="connsiteY57" fmla="*/ 552179 h 1104362"/>
                <a:gd name="connsiteX58" fmla="*/ 175504 w 1821602"/>
                <a:gd name="connsiteY58" fmla="*/ 552179 h 1104362"/>
                <a:gd name="connsiteX59" fmla="*/ 178529 w 1821602"/>
                <a:gd name="connsiteY59" fmla="*/ 552179 h 1104362"/>
                <a:gd name="connsiteX60" fmla="*/ 181555 w 1821602"/>
                <a:gd name="connsiteY60" fmla="*/ 552179 h 1104362"/>
                <a:gd name="connsiteX61" fmla="*/ 184581 w 1821602"/>
                <a:gd name="connsiteY61" fmla="*/ 552179 h 1104362"/>
                <a:gd name="connsiteX62" fmla="*/ 187607 w 1821602"/>
                <a:gd name="connsiteY62" fmla="*/ 552179 h 1104362"/>
                <a:gd name="connsiteX63" fmla="*/ 190633 w 1821602"/>
                <a:gd name="connsiteY63" fmla="*/ 552179 h 1104362"/>
                <a:gd name="connsiteX64" fmla="*/ 193659 w 1821602"/>
                <a:gd name="connsiteY64" fmla="*/ 552179 h 1104362"/>
                <a:gd name="connsiteX65" fmla="*/ 196685 w 1821602"/>
                <a:gd name="connsiteY65" fmla="*/ 552179 h 1104362"/>
                <a:gd name="connsiteX66" fmla="*/ 199711 w 1821602"/>
                <a:gd name="connsiteY66" fmla="*/ 552179 h 1104362"/>
                <a:gd name="connsiteX67" fmla="*/ 202737 w 1821602"/>
                <a:gd name="connsiteY67" fmla="*/ 552179 h 1104362"/>
                <a:gd name="connsiteX68" fmla="*/ 205763 w 1821602"/>
                <a:gd name="connsiteY68" fmla="*/ 552179 h 1104362"/>
                <a:gd name="connsiteX69" fmla="*/ 208789 w 1821602"/>
                <a:gd name="connsiteY69" fmla="*/ 552179 h 1104362"/>
                <a:gd name="connsiteX70" fmla="*/ 211814 w 1821602"/>
                <a:gd name="connsiteY70" fmla="*/ 552179 h 1104362"/>
                <a:gd name="connsiteX71" fmla="*/ 214840 w 1821602"/>
                <a:gd name="connsiteY71" fmla="*/ 552179 h 1104362"/>
                <a:gd name="connsiteX72" fmla="*/ 217866 w 1821602"/>
                <a:gd name="connsiteY72" fmla="*/ 552179 h 1104362"/>
                <a:gd name="connsiteX73" fmla="*/ 220892 w 1821602"/>
                <a:gd name="connsiteY73" fmla="*/ 552179 h 1104362"/>
                <a:gd name="connsiteX74" fmla="*/ 223918 w 1821602"/>
                <a:gd name="connsiteY74" fmla="*/ 552179 h 1104362"/>
                <a:gd name="connsiteX75" fmla="*/ 226945 w 1821602"/>
                <a:gd name="connsiteY75" fmla="*/ 552179 h 1104362"/>
                <a:gd name="connsiteX76" fmla="*/ 229970 w 1821602"/>
                <a:gd name="connsiteY76" fmla="*/ 552179 h 1104362"/>
                <a:gd name="connsiteX77" fmla="*/ 232996 w 1821602"/>
                <a:gd name="connsiteY77" fmla="*/ 552179 h 1104362"/>
                <a:gd name="connsiteX78" fmla="*/ 236022 w 1821602"/>
                <a:gd name="connsiteY78" fmla="*/ 552179 h 1104362"/>
                <a:gd name="connsiteX79" fmla="*/ 239048 w 1821602"/>
                <a:gd name="connsiteY79" fmla="*/ 552179 h 1104362"/>
                <a:gd name="connsiteX80" fmla="*/ 242074 w 1821602"/>
                <a:gd name="connsiteY80" fmla="*/ 552179 h 1104362"/>
                <a:gd name="connsiteX81" fmla="*/ 245099 w 1821602"/>
                <a:gd name="connsiteY81" fmla="*/ 552179 h 1104362"/>
                <a:gd name="connsiteX82" fmla="*/ 248125 w 1821602"/>
                <a:gd name="connsiteY82" fmla="*/ 552179 h 1104362"/>
                <a:gd name="connsiteX83" fmla="*/ 251151 w 1821602"/>
                <a:gd name="connsiteY83" fmla="*/ 552179 h 1104362"/>
                <a:gd name="connsiteX84" fmla="*/ 254177 w 1821602"/>
                <a:gd name="connsiteY84" fmla="*/ 552179 h 1104362"/>
                <a:gd name="connsiteX85" fmla="*/ 257204 w 1821602"/>
                <a:gd name="connsiteY85" fmla="*/ 552179 h 1104362"/>
                <a:gd name="connsiteX86" fmla="*/ 260230 w 1821602"/>
                <a:gd name="connsiteY86" fmla="*/ 552179 h 1104362"/>
                <a:gd name="connsiteX87" fmla="*/ 263255 w 1821602"/>
                <a:gd name="connsiteY87" fmla="*/ 552179 h 1104362"/>
                <a:gd name="connsiteX88" fmla="*/ 266281 w 1821602"/>
                <a:gd name="connsiteY88" fmla="*/ 552179 h 1104362"/>
                <a:gd name="connsiteX89" fmla="*/ 269307 w 1821602"/>
                <a:gd name="connsiteY89" fmla="*/ 552179 h 1104362"/>
                <a:gd name="connsiteX90" fmla="*/ 272333 w 1821602"/>
                <a:gd name="connsiteY90" fmla="*/ 552179 h 1104362"/>
                <a:gd name="connsiteX91" fmla="*/ 275359 w 1821602"/>
                <a:gd name="connsiteY91" fmla="*/ 552179 h 1104362"/>
                <a:gd name="connsiteX92" fmla="*/ 278385 w 1821602"/>
                <a:gd name="connsiteY92" fmla="*/ 552179 h 1104362"/>
                <a:gd name="connsiteX93" fmla="*/ 281410 w 1821602"/>
                <a:gd name="connsiteY93" fmla="*/ 552179 h 1104362"/>
                <a:gd name="connsiteX94" fmla="*/ 284437 w 1821602"/>
                <a:gd name="connsiteY94" fmla="*/ 552179 h 1104362"/>
                <a:gd name="connsiteX95" fmla="*/ 287463 w 1821602"/>
                <a:gd name="connsiteY95" fmla="*/ 552179 h 1104362"/>
                <a:gd name="connsiteX96" fmla="*/ 290489 w 1821602"/>
                <a:gd name="connsiteY96" fmla="*/ 552179 h 1104362"/>
                <a:gd name="connsiteX97" fmla="*/ 293515 w 1821602"/>
                <a:gd name="connsiteY97" fmla="*/ 552179 h 1104362"/>
                <a:gd name="connsiteX98" fmla="*/ 296540 w 1821602"/>
                <a:gd name="connsiteY98" fmla="*/ 552179 h 1104362"/>
                <a:gd name="connsiteX99" fmla="*/ 299566 w 1821602"/>
                <a:gd name="connsiteY99" fmla="*/ 552179 h 1104362"/>
                <a:gd name="connsiteX100" fmla="*/ 302592 w 1821602"/>
                <a:gd name="connsiteY100" fmla="*/ 534826 h 1104362"/>
                <a:gd name="connsiteX101" fmla="*/ 305618 w 1821602"/>
                <a:gd name="connsiteY101" fmla="*/ 500188 h 1104362"/>
                <a:gd name="connsiteX102" fmla="*/ 308644 w 1821602"/>
                <a:gd name="connsiteY102" fmla="*/ 465756 h 1104362"/>
                <a:gd name="connsiteX103" fmla="*/ 311670 w 1821602"/>
                <a:gd name="connsiteY103" fmla="*/ 431665 h 1104362"/>
                <a:gd name="connsiteX104" fmla="*/ 314695 w 1821602"/>
                <a:gd name="connsiteY104" fmla="*/ 398050 h 1104362"/>
                <a:gd name="connsiteX105" fmla="*/ 317722 w 1821602"/>
                <a:gd name="connsiteY105" fmla="*/ 365043 h 1104362"/>
                <a:gd name="connsiteX106" fmla="*/ 320748 w 1821602"/>
                <a:gd name="connsiteY106" fmla="*/ 332774 h 1104362"/>
                <a:gd name="connsiteX107" fmla="*/ 323774 w 1821602"/>
                <a:gd name="connsiteY107" fmla="*/ 301372 h 1104362"/>
                <a:gd name="connsiteX108" fmla="*/ 326800 w 1821602"/>
                <a:gd name="connsiteY108" fmla="*/ 270959 h 1104362"/>
                <a:gd name="connsiteX109" fmla="*/ 329826 w 1821602"/>
                <a:gd name="connsiteY109" fmla="*/ 241656 h 1104362"/>
                <a:gd name="connsiteX110" fmla="*/ 332851 w 1821602"/>
                <a:gd name="connsiteY110" fmla="*/ 213578 h 1104362"/>
                <a:gd name="connsiteX111" fmla="*/ 335877 w 1821602"/>
                <a:gd name="connsiteY111" fmla="*/ 186837 h 1104362"/>
                <a:gd name="connsiteX112" fmla="*/ 338903 w 1821602"/>
                <a:gd name="connsiteY112" fmla="*/ 161537 h 1104362"/>
                <a:gd name="connsiteX113" fmla="*/ 341929 w 1821602"/>
                <a:gd name="connsiteY113" fmla="*/ 137780 h 1104362"/>
                <a:gd name="connsiteX114" fmla="*/ 344955 w 1821602"/>
                <a:gd name="connsiteY114" fmla="*/ 115657 h 1104362"/>
                <a:gd name="connsiteX115" fmla="*/ 347982 w 1821602"/>
                <a:gd name="connsiteY115" fmla="*/ 95258 h 1104362"/>
                <a:gd name="connsiteX116" fmla="*/ 351007 w 1821602"/>
                <a:gd name="connsiteY116" fmla="*/ 76662 h 1104362"/>
                <a:gd name="connsiteX117" fmla="*/ 354033 w 1821602"/>
                <a:gd name="connsiteY117" fmla="*/ 59942 h 1104362"/>
                <a:gd name="connsiteX118" fmla="*/ 357059 w 1821602"/>
                <a:gd name="connsiteY118" fmla="*/ 45165 h 1104362"/>
                <a:gd name="connsiteX119" fmla="*/ 360085 w 1821602"/>
                <a:gd name="connsiteY119" fmla="*/ 32389 h 1104362"/>
                <a:gd name="connsiteX120" fmla="*/ 363111 w 1821602"/>
                <a:gd name="connsiteY120" fmla="*/ 21665 h 1104362"/>
                <a:gd name="connsiteX121" fmla="*/ 366136 w 1821602"/>
                <a:gd name="connsiteY121" fmla="*/ 13033 h 1104362"/>
                <a:gd name="connsiteX122" fmla="*/ 369162 w 1821602"/>
                <a:gd name="connsiteY122" fmla="*/ 6530 h 1104362"/>
                <a:gd name="connsiteX123" fmla="*/ 372188 w 1821602"/>
                <a:gd name="connsiteY123" fmla="*/ 2180 h 1104362"/>
                <a:gd name="connsiteX124" fmla="*/ 375214 w 1821602"/>
                <a:gd name="connsiteY124" fmla="*/ 1 h 1104362"/>
                <a:gd name="connsiteX125" fmla="*/ 378241 w 1821602"/>
                <a:gd name="connsiteY125" fmla="*/ 1 h 1104362"/>
                <a:gd name="connsiteX126" fmla="*/ 381267 w 1821602"/>
                <a:gd name="connsiteY126" fmla="*/ 2180 h 1104362"/>
                <a:gd name="connsiteX127" fmla="*/ 384292 w 1821602"/>
                <a:gd name="connsiteY127" fmla="*/ 6530 h 1104362"/>
                <a:gd name="connsiteX128" fmla="*/ 387318 w 1821602"/>
                <a:gd name="connsiteY128" fmla="*/ 13033 h 1104362"/>
                <a:gd name="connsiteX129" fmla="*/ 390344 w 1821602"/>
                <a:gd name="connsiteY129" fmla="*/ 21665 h 1104362"/>
                <a:gd name="connsiteX130" fmla="*/ 393370 w 1821602"/>
                <a:gd name="connsiteY130" fmla="*/ 32389 h 1104362"/>
                <a:gd name="connsiteX131" fmla="*/ 396396 w 1821602"/>
                <a:gd name="connsiteY131" fmla="*/ 45165 h 1104362"/>
                <a:gd name="connsiteX132" fmla="*/ 399421 w 1821602"/>
                <a:gd name="connsiteY132" fmla="*/ 59942 h 1104362"/>
                <a:gd name="connsiteX133" fmla="*/ 402447 w 1821602"/>
                <a:gd name="connsiteY133" fmla="*/ 76662 h 1104362"/>
                <a:gd name="connsiteX134" fmla="*/ 405474 w 1821602"/>
                <a:gd name="connsiteY134" fmla="*/ 95258 h 1104362"/>
                <a:gd name="connsiteX135" fmla="*/ 408500 w 1821602"/>
                <a:gd name="connsiteY135" fmla="*/ 115657 h 1104362"/>
                <a:gd name="connsiteX136" fmla="*/ 411526 w 1821602"/>
                <a:gd name="connsiteY136" fmla="*/ 137780 h 1104362"/>
                <a:gd name="connsiteX137" fmla="*/ 414552 w 1821602"/>
                <a:gd name="connsiteY137" fmla="*/ 161537 h 1104362"/>
                <a:gd name="connsiteX138" fmla="*/ 417577 w 1821602"/>
                <a:gd name="connsiteY138" fmla="*/ 186837 h 1104362"/>
                <a:gd name="connsiteX139" fmla="*/ 420603 w 1821602"/>
                <a:gd name="connsiteY139" fmla="*/ 213578 h 1104362"/>
                <a:gd name="connsiteX140" fmla="*/ 423629 w 1821602"/>
                <a:gd name="connsiteY140" fmla="*/ 241656 h 1104362"/>
                <a:gd name="connsiteX141" fmla="*/ 426655 w 1821602"/>
                <a:gd name="connsiteY141" fmla="*/ 270959 h 1104362"/>
                <a:gd name="connsiteX142" fmla="*/ 429681 w 1821602"/>
                <a:gd name="connsiteY142" fmla="*/ 301372 h 1104362"/>
                <a:gd name="connsiteX143" fmla="*/ 432707 w 1821602"/>
                <a:gd name="connsiteY143" fmla="*/ 332774 h 1104362"/>
                <a:gd name="connsiteX144" fmla="*/ 435733 w 1821602"/>
                <a:gd name="connsiteY144" fmla="*/ 365043 h 1104362"/>
                <a:gd name="connsiteX145" fmla="*/ 438759 w 1821602"/>
                <a:gd name="connsiteY145" fmla="*/ 398050 h 1104362"/>
                <a:gd name="connsiteX146" fmla="*/ 441785 w 1821602"/>
                <a:gd name="connsiteY146" fmla="*/ 431665 h 1104362"/>
                <a:gd name="connsiteX147" fmla="*/ 444811 w 1821602"/>
                <a:gd name="connsiteY147" fmla="*/ 465756 h 1104362"/>
                <a:gd name="connsiteX148" fmla="*/ 447837 w 1821602"/>
                <a:gd name="connsiteY148" fmla="*/ 500188 h 1104362"/>
                <a:gd name="connsiteX149" fmla="*/ 450863 w 1821602"/>
                <a:gd name="connsiteY149" fmla="*/ 534826 h 1104362"/>
                <a:gd name="connsiteX150" fmla="*/ 453888 w 1821602"/>
                <a:gd name="connsiteY150" fmla="*/ 569531 h 1104362"/>
                <a:gd name="connsiteX151" fmla="*/ 456914 w 1821602"/>
                <a:gd name="connsiteY151" fmla="*/ 604169 h 1104362"/>
                <a:gd name="connsiteX152" fmla="*/ 459940 w 1821602"/>
                <a:gd name="connsiteY152" fmla="*/ 638601 h 1104362"/>
                <a:gd name="connsiteX153" fmla="*/ 462966 w 1821602"/>
                <a:gd name="connsiteY153" fmla="*/ 672692 h 1104362"/>
                <a:gd name="connsiteX154" fmla="*/ 465992 w 1821602"/>
                <a:gd name="connsiteY154" fmla="*/ 706312 h 1104362"/>
                <a:gd name="connsiteX155" fmla="*/ 469018 w 1821602"/>
                <a:gd name="connsiteY155" fmla="*/ 739316 h 1104362"/>
                <a:gd name="connsiteX156" fmla="*/ 472044 w 1821602"/>
                <a:gd name="connsiteY156" fmla="*/ 771587 h 1104362"/>
                <a:gd name="connsiteX157" fmla="*/ 475070 w 1821602"/>
                <a:gd name="connsiteY157" fmla="*/ 802981 h 1104362"/>
                <a:gd name="connsiteX158" fmla="*/ 478096 w 1821602"/>
                <a:gd name="connsiteY158" fmla="*/ 833395 h 1104362"/>
                <a:gd name="connsiteX159" fmla="*/ 481122 w 1821602"/>
                <a:gd name="connsiteY159" fmla="*/ 862703 h 1104362"/>
                <a:gd name="connsiteX160" fmla="*/ 484149 w 1821602"/>
                <a:gd name="connsiteY160" fmla="*/ 890783 h 1104362"/>
                <a:gd name="connsiteX161" fmla="*/ 487178 w 1821602"/>
                <a:gd name="connsiteY161" fmla="*/ 917519 h 1104362"/>
                <a:gd name="connsiteX162" fmla="*/ 490197 w 1821602"/>
                <a:gd name="connsiteY162" fmla="*/ 942818 h 1104362"/>
                <a:gd name="connsiteX163" fmla="*/ 493226 w 1821602"/>
                <a:gd name="connsiteY163" fmla="*/ 966573 h 1104362"/>
                <a:gd name="connsiteX164" fmla="*/ 496255 w 1821602"/>
                <a:gd name="connsiteY164" fmla="*/ 988700 h 1104362"/>
                <a:gd name="connsiteX165" fmla="*/ 499275 w 1821602"/>
                <a:gd name="connsiteY165" fmla="*/ 1009102 h 1104362"/>
                <a:gd name="connsiteX166" fmla="*/ 502304 w 1821602"/>
                <a:gd name="connsiteY166" fmla="*/ 1027695 h 1104362"/>
                <a:gd name="connsiteX167" fmla="*/ 505333 w 1821602"/>
                <a:gd name="connsiteY167" fmla="*/ 1044412 h 1104362"/>
                <a:gd name="connsiteX168" fmla="*/ 508352 w 1821602"/>
                <a:gd name="connsiteY168" fmla="*/ 1059194 h 1104362"/>
                <a:gd name="connsiteX169" fmla="*/ 511381 w 1821602"/>
                <a:gd name="connsiteY169" fmla="*/ 1071967 h 1104362"/>
                <a:gd name="connsiteX170" fmla="*/ 514410 w 1821602"/>
                <a:gd name="connsiteY170" fmla="*/ 1082692 h 1104362"/>
                <a:gd name="connsiteX171" fmla="*/ 517429 w 1821602"/>
                <a:gd name="connsiteY171" fmla="*/ 1091322 h 1104362"/>
                <a:gd name="connsiteX172" fmla="*/ 520458 w 1821602"/>
                <a:gd name="connsiteY172" fmla="*/ 1097828 h 1104362"/>
                <a:gd name="connsiteX173" fmla="*/ 523487 w 1821602"/>
                <a:gd name="connsiteY173" fmla="*/ 1102181 h 1104362"/>
                <a:gd name="connsiteX174" fmla="*/ 526507 w 1821602"/>
                <a:gd name="connsiteY174" fmla="*/ 1104352 h 1104362"/>
                <a:gd name="connsiteX175" fmla="*/ 529536 w 1821602"/>
                <a:gd name="connsiteY175" fmla="*/ 1104352 h 1104362"/>
                <a:gd name="connsiteX176" fmla="*/ 532565 w 1821602"/>
                <a:gd name="connsiteY176" fmla="*/ 1102181 h 1104362"/>
                <a:gd name="connsiteX177" fmla="*/ 535594 w 1821602"/>
                <a:gd name="connsiteY177" fmla="*/ 1097828 h 1104362"/>
                <a:gd name="connsiteX178" fmla="*/ 538613 w 1821602"/>
                <a:gd name="connsiteY178" fmla="*/ 1091322 h 1104362"/>
                <a:gd name="connsiteX179" fmla="*/ 541642 w 1821602"/>
                <a:gd name="connsiteY179" fmla="*/ 1082692 h 1104362"/>
                <a:gd name="connsiteX180" fmla="*/ 544671 w 1821602"/>
                <a:gd name="connsiteY180" fmla="*/ 1071967 h 1104362"/>
                <a:gd name="connsiteX181" fmla="*/ 547690 w 1821602"/>
                <a:gd name="connsiteY181" fmla="*/ 1059194 h 1104362"/>
                <a:gd name="connsiteX182" fmla="*/ 550719 w 1821602"/>
                <a:gd name="connsiteY182" fmla="*/ 1044412 h 1104362"/>
                <a:gd name="connsiteX183" fmla="*/ 553739 w 1821602"/>
                <a:gd name="connsiteY183" fmla="*/ 1027695 h 1104362"/>
                <a:gd name="connsiteX184" fmla="*/ 556768 w 1821602"/>
                <a:gd name="connsiteY184" fmla="*/ 1009102 h 1104362"/>
                <a:gd name="connsiteX185" fmla="*/ 559797 w 1821602"/>
                <a:gd name="connsiteY185" fmla="*/ 988700 h 1104362"/>
                <a:gd name="connsiteX186" fmla="*/ 562826 w 1821602"/>
                <a:gd name="connsiteY186" fmla="*/ 966573 h 1104362"/>
                <a:gd name="connsiteX187" fmla="*/ 565845 w 1821602"/>
                <a:gd name="connsiteY187" fmla="*/ 942818 h 1104362"/>
                <a:gd name="connsiteX188" fmla="*/ 568874 w 1821602"/>
                <a:gd name="connsiteY188" fmla="*/ 917519 h 1104362"/>
                <a:gd name="connsiteX189" fmla="*/ 571903 w 1821602"/>
                <a:gd name="connsiteY189" fmla="*/ 890783 h 1104362"/>
                <a:gd name="connsiteX190" fmla="*/ 574922 w 1821602"/>
                <a:gd name="connsiteY190" fmla="*/ 862703 h 1104362"/>
                <a:gd name="connsiteX191" fmla="*/ 577951 w 1821602"/>
                <a:gd name="connsiteY191" fmla="*/ 833395 h 1104362"/>
                <a:gd name="connsiteX192" fmla="*/ 580980 w 1821602"/>
                <a:gd name="connsiteY192" fmla="*/ 802981 h 1104362"/>
                <a:gd name="connsiteX193" fmla="*/ 584000 w 1821602"/>
                <a:gd name="connsiteY193" fmla="*/ 771587 h 1104362"/>
                <a:gd name="connsiteX194" fmla="*/ 587029 w 1821602"/>
                <a:gd name="connsiteY194" fmla="*/ 739316 h 1104362"/>
                <a:gd name="connsiteX195" fmla="*/ 590058 w 1821602"/>
                <a:gd name="connsiteY195" fmla="*/ 706312 h 1104362"/>
                <a:gd name="connsiteX196" fmla="*/ 593077 w 1821602"/>
                <a:gd name="connsiteY196" fmla="*/ 672692 h 1104362"/>
                <a:gd name="connsiteX197" fmla="*/ 596106 w 1821602"/>
                <a:gd name="connsiteY197" fmla="*/ 638601 h 1104362"/>
                <a:gd name="connsiteX198" fmla="*/ 599135 w 1821602"/>
                <a:gd name="connsiteY198" fmla="*/ 604169 h 1104362"/>
                <a:gd name="connsiteX199" fmla="*/ 602154 w 1821602"/>
                <a:gd name="connsiteY199" fmla="*/ 569531 h 1104362"/>
                <a:gd name="connsiteX200" fmla="*/ 605183 w 1821602"/>
                <a:gd name="connsiteY200" fmla="*/ 534826 h 1104362"/>
                <a:gd name="connsiteX201" fmla="*/ 608212 w 1821602"/>
                <a:gd name="connsiteY201" fmla="*/ 500188 h 1104362"/>
                <a:gd name="connsiteX202" fmla="*/ 611241 w 1821602"/>
                <a:gd name="connsiteY202" fmla="*/ 465756 h 1104362"/>
                <a:gd name="connsiteX203" fmla="*/ 614261 w 1821602"/>
                <a:gd name="connsiteY203" fmla="*/ 431665 h 1104362"/>
                <a:gd name="connsiteX204" fmla="*/ 617290 w 1821602"/>
                <a:gd name="connsiteY204" fmla="*/ 398050 h 1104362"/>
                <a:gd name="connsiteX205" fmla="*/ 620318 w 1821602"/>
                <a:gd name="connsiteY205" fmla="*/ 365043 h 1104362"/>
                <a:gd name="connsiteX206" fmla="*/ 623338 w 1821602"/>
                <a:gd name="connsiteY206" fmla="*/ 332774 h 1104362"/>
                <a:gd name="connsiteX207" fmla="*/ 626367 w 1821602"/>
                <a:gd name="connsiteY207" fmla="*/ 301372 h 1104362"/>
                <a:gd name="connsiteX208" fmla="*/ 629396 w 1821602"/>
                <a:gd name="connsiteY208" fmla="*/ 270959 h 1104362"/>
                <a:gd name="connsiteX209" fmla="*/ 632415 w 1821602"/>
                <a:gd name="connsiteY209" fmla="*/ 241656 h 1104362"/>
                <a:gd name="connsiteX210" fmla="*/ 635444 w 1821602"/>
                <a:gd name="connsiteY210" fmla="*/ 213578 h 1104362"/>
                <a:gd name="connsiteX211" fmla="*/ 638473 w 1821602"/>
                <a:gd name="connsiteY211" fmla="*/ 186837 h 1104362"/>
                <a:gd name="connsiteX212" fmla="*/ 641493 w 1821602"/>
                <a:gd name="connsiteY212" fmla="*/ 161537 h 1104362"/>
                <a:gd name="connsiteX213" fmla="*/ 644522 w 1821602"/>
                <a:gd name="connsiteY213" fmla="*/ 137780 h 1104362"/>
                <a:gd name="connsiteX214" fmla="*/ 647550 w 1821602"/>
                <a:gd name="connsiteY214" fmla="*/ 115657 h 1104362"/>
                <a:gd name="connsiteX215" fmla="*/ 650570 w 1821602"/>
                <a:gd name="connsiteY215" fmla="*/ 95258 h 1104362"/>
                <a:gd name="connsiteX216" fmla="*/ 653599 w 1821602"/>
                <a:gd name="connsiteY216" fmla="*/ 76662 h 1104362"/>
                <a:gd name="connsiteX217" fmla="*/ 656628 w 1821602"/>
                <a:gd name="connsiteY217" fmla="*/ 59942 h 1104362"/>
                <a:gd name="connsiteX218" fmla="*/ 659647 w 1821602"/>
                <a:gd name="connsiteY218" fmla="*/ 45165 h 1104362"/>
                <a:gd name="connsiteX219" fmla="*/ 662676 w 1821602"/>
                <a:gd name="connsiteY219" fmla="*/ 32389 h 1104362"/>
                <a:gd name="connsiteX220" fmla="*/ 665705 w 1821602"/>
                <a:gd name="connsiteY220" fmla="*/ 21665 h 1104362"/>
                <a:gd name="connsiteX221" fmla="*/ 668725 w 1821602"/>
                <a:gd name="connsiteY221" fmla="*/ 13033 h 1104362"/>
                <a:gd name="connsiteX222" fmla="*/ 671754 w 1821602"/>
                <a:gd name="connsiteY222" fmla="*/ 6530 h 1104362"/>
                <a:gd name="connsiteX223" fmla="*/ 674782 w 1821602"/>
                <a:gd name="connsiteY223" fmla="*/ 2180 h 1104362"/>
                <a:gd name="connsiteX224" fmla="*/ 677811 w 1821602"/>
                <a:gd name="connsiteY224" fmla="*/ 1 h 1104362"/>
                <a:gd name="connsiteX225" fmla="*/ 680831 w 1821602"/>
                <a:gd name="connsiteY225" fmla="*/ 1 h 1104362"/>
                <a:gd name="connsiteX226" fmla="*/ 683860 w 1821602"/>
                <a:gd name="connsiteY226" fmla="*/ 2180 h 1104362"/>
                <a:gd name="connsiteX227" fmla="*/ 686889 w 1821602"/>
                <a:gd name="connsiteY227" fmla="*/ 6530 h 1104362"/>
                <a:gd name="connsiteX228" fmla="*/ 689908 w 1821602"/>
                <a:gd name="connsiteY228" fmla="*/ 13033 h 1104362"/>
                <a:gd name="connsiteX229" fmla="*/ 692937 w 1821602"/>
                <a:gd name="connsiteY229" fmla="*/ 21665 h 1104362"/>
                <a:gd name="connsiteX230" fmla="*/ 695966 w 1821602"/>
                <a:gd name="connsiteY230" fmla="*/ 32389 h 1104362"/>
                <a:gd name="connsiteX231" fmla="*/ 698985 w 1821602"/>
                <a:gd name="connsiteY231" fmla="*/ 45165 h 1104362"/>
                <a:gd name="connsiteX232" fmla="*/ 702014 w 1821602"/>
                <a:gd name="connsiteY232" fmla="*/ 59942 h 1104362"/>
                <a:gd name="connsiteX233" fmla="*/ 705043 w 1821602"/>
                <a:gd name="connsiteY233" fmla="*/ 76662 h 1104362"/>
                <a:gd name="connsiteX234" fmla="*/ 708063 w 1821602"/>
                <a:gd name="connsiteY234" fmla="*/ 95258 h 1104362"/>
                <a:gd name="connsiteX235" fmla="*/ 711092 w 1821602"/>
                <a:gd name="connsiteY235" fmla="*/ 115657 h 1104362"/>
                <a:gd name="connsiteX236" fmla="*/ 714121 w 1821602"/>
                <a:gd name="connsiteY236" fmla="*/ 137780 h 1104362"/>
                <a:gd name="connsiteX237" fmla="*/ 717140 w 1821602"/>
                <a:gd name="connsiteY237" fmla="*/ 161537 h 1104362"/>
                <a:gd name="connsiteX238" fmla="*/ 720169 w 1821602"/>
                <a:gd name="connsiteY238" fmla="*/ 186837 h 1104362"/>
                <a:gd name="connsiteX239" fmla="*/ 723198 w 1821602"/>
                <a:gd name="connsiteY239" fmla="*/ 213578 h 1104362"/>
                <a:gd name="connsiteX240" fmla="*/ 726217 w 1821602"/>
                <a:gd name="connsiteY240" fmla="*/ 241656 h 1104362"/>
                <a:gd name="connsiteX241" fmla="*/ 729246 w 1821602"/>
                <a:gd name="connsiteY241" fmla="*/ 270959 h 1104362"/>
                <a:gd name="connsiteX242" fmla="*/ 732275 w 1821602"/>
                <a:gd name="connsiteY242" fmla="*/ 301372 h 1104362"/>
                <a:gd name="connsiteX243" fmla="*/ 735304 w 1821602"/>
                <a:gd name="connsiteY243" fmla="*/ 332774 h 1104362"/>
                <a:gd name="connsiteX244" fmla="*/ 738324 w 1821602"/>
                <a:gd name="connsiteY244" fmla="*/ 365043 h 1104362"/>
                <a:gd name="connsiteX245" fmla="*/ 741353 w 1821602"/>
                <a:gd name="connsiteY245" fmla="*/ 398050 h 1104362"/>
                <a:gd name="connsiteX246" fmla="*/ 744372 w 1821602"/>
                <a:gd name="connsiteY246" fmla="*/ 431665 h 1104362"/>
                <a:gd name="connsiteX247" fmla="*/ 747401 w 1821602"/>
                <a:gd name="connsiteY247" fmla="*/ 465756 h 1104362"/>
                <a:gd name="connsiteX248" fmla="*/ 750430 w 1821602"/>
                <a:gd name="connsiteY248" fmla="*/ 500188 h 1104362"/>
                <a:gd name="connsiteX249" fmla="*/ 753459 w 1821602"/>
                <a:gd name="connsiteY249" fmla="*/ 534826 h 1104362"/>
                <a:gd name="connsiteX250" fmla="*/ 756478 w 1821602"/>
                <a:gd name="connsiteY250" fmla="*/ 569531 h 1104362"/>
                <a:gd name="connsiteX251" fmla="*/ 759507 w 1821602"/>
                <a:gd name="connsiteY251" fmla="*/ 604169 h 1104362"/>
                <a:gd name="connsiteX252" fmla="*/ 762536 w 1821602"/>
                <a:gd name="connsiteY252" fmla="*/ 638601 h 1104362"/>
                <a:gd name="connsiteX253" fmla="*/ 765556 w 1821602"/>
                <a:gd name="connsiteY253" fmla="*/ 672692 h 1104362"/>
                <a:gd name="connsiteX254" fmla="*/ 768585 w 1821602"/>
                <a:gd name="connsiteY254" fmla="*/ 706312 h 1104362"/>
                <a:gd name="connsiteX255" fmla="*/ 771614 w 1821602"/>
                <a:gd name="connsiteY255" fmla="*/ 739316 h 1104362"/>
                <a:gd name="connsiteX256" fmla="*/ 774633 w 1821602"/>
                <a:gd name="connsiteY256" fmla="*/ 771587 h 1104362"/>
                <a:gd name="connsiteX257" fmla="*/ 777662 w 1821602"/>
                <a:gd name="connsiteY257" fmla="*/ 802981 h 1104362"/>
                <a:gd name="connsiteX258" fmla="*/ 780691 w 1821602"/>
                <a:gd name="connsiteY258" fmla="*/ 833366 h 1104362"/>
                <a:gd name="connsiteX259" fmla="*/ 783710 w 1821602"/>
                <a:gd name="connsiteY259" fmla="*/ 862675 h 1104362"/>
                <a:gd name="connsiteX260" fmla="*/ 786739 w 1821602"/>
                <a:gd name="connsiteY260" fmla="*/ 890754 h 1104362"/>
                <a:gd name="connsiteX261" fmla="*/ 789768 w 1821602"/>
                <a:gd name="connsiteY261" fmla="*/ 917491 h 1104362"/>
                <a:gd name="connsiteX262" fmla="*/ 792788 w 1821602"/>
                <a:gd name="connsiteY262" fmla="*/ 942799 h 1104362"/>
                <a:gd name="connsiteX263" fmla="*/ 795817 w 1821602"/>
                <a:gd name="connsiteY263" fmla="*/ 966554 h 1104362"/>
                <a:gd name="connsiteX264" fmla="*/ 798846 w 1821602"/>
                <a:gd name="connsiteY264" fmla="*/ 988681 h 1104362"/>
                <a:gd name="connsiteX265" fmla="*/ 801865 w 1821602"/>
                <a:gd name="connsiteY265" fmla="*/ 1009083 h 1104362"/>
                <a:gd name="connsiteX266" fmla="*/ 804894 w 1821602"/>
                <a:gd name="connsiteY266" fmla="*/ 1027676 h 1104362"/>
                <a:gd name="connsiteX267" fmla="*/ 807923 w 1821602"/>
                <a:gd name="connsiteY267" fmla="*/ 1044402 h 1104362"/>
                <a:gd name="connsiteX268" fmla="*/ 810942 w 1821602"/>
                <a:gd name="connsiteY268" fmla="*/ 1059175 h 1104362"/>
                <a:gd name="connsiteX269" fmla="*/ 813971 w 1821602"/>
                <a:gd name="connsiteY269" fmla="*/ 1071958 h 1104362"/>
                <a:gd name="connsiteX270" fmla="*/ 817000 w 1821602"/>
                <a:gd name="connsiteY270" fmla="*/ 1082683 h 1104362"/>
                <a:gd name="connsiteX271" fmla="*/ 820029 w 1821602"/>
                <a:gd name="connsiteY271" fmla="*/ 1091313 h 1104362"/>
                <a:gd name="connsiteX272" fmla="*/ 823049 w 1821602"/>
                <a:gd name="connsiteY272" fmla="*/ 1097818 h 1104362"/>
                <a:gd name="connsiteX273" fmla="*/ 826078 w 1821602"/>
                <a:gd name="connsiteY273" fmla="*/ 1102171 h 1104362"/>
                <a:gd name="connsiteX274" fmla="*/ 829107 w 1821602"/>
                <a:gd name="connsiteY274" fmla="*/ 1104352 h 1104362"/>
                <a:gd name="connsiteX275" fmla="*/ 832126 w 1821602"/>
                <a:gd name="connsiteY275" fmla="*/ 1104362 h 1104362"/>
                <a:gd name="connsiteX276" fmla="*/ 835155 w 1821602"/>
                <a:gd name="connsiteY276" fmla="*/ 1102181 h 1104362"/>
                <a:gd name="connsiteX277" fmla="*/ 838184 w 1821602"/>
                <a:gd name="connsiteY277" fmla="*/ 1097837 h 1104362"/>
                <a:gd name="connsiteX278" fmla="*/ 841203 w 1821602"/>
                <a:gd name="connsiteY278" fmla="*/ 1091332 h 1104362"/>
                <a:gd name="connsiteX279" fmla="*/ 844232 w 1821602"/>
                <a:gd name="connsiteY279" fmla="*/ 1082702 h 1104362"/>
                <a:gd name="connsiteX280" fmla="*/ 847261 w 1821602"/>
                <a:gd name="connsiteY280" fmla="*/ 1071977 h 1104362"/>
                <a:gd name="connsiteX281" fmla="*/ 850281 w 1821602"/>
                <a:gd name="connsiteY281" fmla="*/ 1059204 h 1104362"/>
                <a:gd name="connsiteX282" fmla="*/ 853310 w 1821602"/>
                <a:gd name="connsiteY282" fmla="*/ 1044431 h 1104362"/>
                <a:gd name="connsiteX283" fmla="*/ 856338 w 1821602"/>
                <a:gd name="connsiteY283" fmla="*/ 1027714 h 1104362"/>
                <a:gd name="connsiteX284" fmla="*/ 859367 w 1821602"/>
                <a:gd name="connsiteY284" fmla="*/ 1009121 h 1104362"/>
                <a:gd name="connsiteX285" fmla="*/ 862387 w 1821602"/>
                <a:gd name="connsiteY285" fmla="*/ 988719 h 1104362"/>
                <a:gd name="connsiteX286" fmla="*/ 865416 w 1821602"/>
                <a:gd name="connsiteY286" fmla="*/ 966602 h 1104362"/>
                <a:gd name="connsiteX287" fmla="*/ 868435 w 1821602"/>
                <a:gd name="connsiteY287" fmla="*/ 942846 h 1104362"/>
                <a:gd name="connsiteX288" fmla="*/ 871464 w 1821602"/>
                <a:gd name="connsiteY288" fmla="*/ 917548 h 1104362"/>
                <a:gd name="connsiteX289" fmla="*/ 874493 w 1821602"/>
                <a:gd name="connsiteY289" fmla="*/ 890802 h 1104362"/>
                <a:gd name="connsiteX290" fmla="*/ 877522 w 1821602"/>
                <a:gd name="connsiteY290" fmla="*/ 862732 h 1104362"/>
                <a:gd name="connsiteX291" fmla="*/ 880541 w 1821602"/>
                <a:gd name="connsiteY291" fmla="*/ 833433 h 1104362"/>
                <a:gd name="connsiteX292" fmla="*/ 883570 w 1821602"/>
                <a:gd name="connsiteY292" fmla="*/ 803019 h 1104362"/>
                <a:gd name="connsiteX293" fmla="*/ 886599 w 1821602"/>
                <a:gd name="connsiteY293" fmla="*/ 771616 h 1104362"/>
                <a:gd name="connsiteX294" fmla="*/ 889619 w 1821602"/>
                <a:gd name="connsiteY294" fmla="*/ 739345 h 1104362"/>
                <a:gd name="connsiteX295" fmla="*/ 892648 w 1821602"/>
                <a:gd name="connsiteY295" fmla="*/ 706341 h 1104362"/>
                <a:gd name="connsiteX296" fmla="*/ 895677 w 1821602"/>
                <a:gd name="connsiteY296" fmla="*/ 672726 h 1104362"/>
                <a:gd name="connsiteX297" fmla="*/ 898696 w 1821602"/>
                <a:gd name="connsiteY297" fmla="*/ 638635 h 1104362"/>
                <a:gd name="connsiteX298" fmla="*/ 901725 w 1821602"/>
                <a:gd name="connsiteY298" fmla="*/ 604203 h 1104362"/>
                <a:gd name="connsiteX299" fmla="*/ 904754 w 1821602"/>
                <a:gd name="connsiteY299" fmla="*/ 569566 h 1104362"/>
                <a:gd name="connsiteX300" fmla="*/ 907773 w 1821602"/>
                <a:gd name="connsiteY300" fmla="*/ 534860 h 1104362"/>
                <a:gd name="connsiteX301" fmla="*/ 910802 w 1821602"/>
                <a:gd name="connsiteY301" fmla="*/ 500223 h 1104362"/>
                <a:gd name="connsiteX302" fmla="*/ 913831 w 1821602"/>
                <a:gd name="connsiteY302" fmla="*/ 465791 h 1104362"/>
                <a:gd name="connsiteX303" fmla="*/ 916851 w 1821602"/>
                <a:gd name="connsiteY303" fmla="*/ 431699 h 1104362"/>
                <a:gd name="connsiteX304" fmla="*/ 919880 w 1821602"/>
                <a:gd name="connsiteY304" fmla="*/ 398083 h 1104362"/>
                <a:gd name="connsiteX305" fmla="*/ 922909 w 1821602"/>
                <a:gd name="connsiteY305" fmla="*/ 365075 h 1104362"/>
                <a:gd name="connsiteX306" fmla="*/ 925938 w 1821602"/>
                <a:gd name="connsiteY306" fmla="*/ 332806 h 1104362"/>
                <a:gd name="connsiteX307" fmla="*/ 928957 w 1821602"/>
                <a:gd name="connsiteY307" fmla="*/ 301402 h 1104362"/>
                <a:gd name="connsiteX308" fmla="*/ 931986 w 1821602"/>
                <a:gd name="connsiteY308" fmla="*/ 270988 h 1104362"/>
                <a:gd name="connsiteX309" fmla="*/ 935015 w 1821602"/>
                <a:gd name="connsiteY309" fmla="*/ 241685 h 1104362"/>
                <a:gd name="connsiteX310" fmla="*/ 938034 w 1821602"/>
                <a:gd name="connsiteY310" fmla="*/ 213606 h 1104362"/>
                <a:gd name="connsiteX311" fmla="*/ 941063 w 1821602"/>
                <a:gd name="connsiteY311" fmla="*/ 186862 h 1104362"/>
                <a:gd name="connsiteX312" fmla="*/ 944092 w 1821602"/>
                <a:gd name="connsiteY312" fmla="*/ 161562 h 1104362"/>
                <a:gd name="connsiteX313" fmla="*/ 947112 w 1821602"/>
                <a:gd name="connsiteY313" fmla="*/ 137803 h 1104362"/>
                <a:gd name="connsiteX314" fmla="*/ 950141 w 1821602"/>
                <a:gd name="connsiteY314" fmla="*/ 115679 h 1104362"/>
                <a:gd name="connsiteX315" fmla="*/ 953170 w 1821602"/>
                <a:gd name="connsiteY315" fmla="*/ 95278 h 1104362"/>
                <a:gd name="connsiteX316" fmla="*/ 956189 w 1821602"/>
                <a:gd name="connsiteY316" fmla="*/ 76679 h 1104362"/>
                <a:gd name="connsiteX317" fmla="*/ 959218 w 1821602"/>
                <a:gd name="connsiteY317" fmla="*/ 59958 h 1104362"/>
                <a:gd name="connsiteX318" fmla="*/ 962247 w 1821602"/>
                <a:gd name="connsiteY318" fmla="*/ 45179 h 1104362"/>
                <a:gd name="connsiteX319" fmla="*/ 965266 w 1821602"/>
                <a:gd name="connsiteY319" fmla="*/ 32401 h 1104362"/>
                <a:gd name="connsiteX320" fmla="*/ 968295 w 1821602"/>
                <a:gd name="connsiteY320" fmla="*/ 21674 h 1104362"/>
                <a:gd name="connsiteX321" fmla="*/ 971324 w 1821602"/>
                <a:gd name="connsiteY321" fmla="*/ 13041 h 1104362"/>
                <a:gd name="connsiteX322" fmla="*/ 974344 w 1821602"/>
                <a:gd name="connsiteY322" fmla="*/ 6535 h 1104362"/>
                <a:gd name="connsiteX323" fmla="*/ 977373 w 1821602"/>
                <a:gd name="connsiteY323" fmla="*/ 2184 h 1104362"/>
                <a:gd name="connsiteX324" fmla="*/ 980402 w 1821602"/>
                <a:gd name="connsiteY324" fmla="*/ 2 h 1104362"/>
                <a:gd name="connsiteX325" fmla="*/ 983421 w 1821602"/>
                <a:gd name="connsiteY325" fmla="*/ 0 h 1104362"/>
                <a:gd name="connsiteX326" fmla="*/ 986450 w 1821602"/>
                <a:gd name="connsiteY326" fmla="*/ 2177 h 1104362"/>
                <a:gd name="connsiteX327" fmla="*/ 989479 w 1821602"/>
                <a:gd name="connsiteY327" fmla="*/ 6525 h 1104362"/>
                <a:gd name="connsiteX328" fmla="*/ 992508 w 1821602"/>
                <a:gd name="connsiteY328" fmla="*/ 13025 h 1104362"/>
                <a:gd name="connsiteX329" fmla="*/ 995527 w 1821602"/>
                <a:gd name="connsiteY329" fmla="*/ 21654 h 1104362"/>
                <a:gd name="connsiteX330" fmla="*/ 998556 w 1821602"/>
                <a:gd name="connsiteY330" fmla="*/ 32377 h 1104362"/>
                <a:gd name="connsiteX331" fmla="*/ 1001585 w 1821602"/>
                <a:gd name="connsiteY331" fmla="*/ 45151 h 1104362"/>
                <a:gd name="connsiteX332" fmla="*/ 1004605 w 1821602"/>
                <a:gd name="connsiteY332" fmla="*/ 59927 h 1104362"/>
                <a:gd name="connsiteX333" fmla="*/ 1007634 w 1821602"/>
                <a:gd name="connsiteY333" fmla="*/ 76644 h 1104362"/>
                <a:gd name="connsiteX334" fmla="*/ 1010662 w 1821602"/>
                <a:gd name="connsiteY334" fmla="*/ 95239 h 1104362"/>
                <a:gd name="connsiteX335" fmla="*/ 1013682 w 1821602"/>
                <a:gd name="connsiteY335" fmla="*/ 115636 h 1104362"/>
                <a:gd name="connsiteX336" fmla="*/ 1016711 w 1821602"/>
                <a:gd name="connsiteY336" fmla="*/ 137756 h 1104362"/>
                <a:gd name="connsiteX337" fmla="*/ 1019740 w 1821602"/>
                <a:gd name="connsiteY337" fmla="*/ 161513 h 1104362"/>
                <a:gd name="connsiteX338" fmla="*/ 1022759 w 1821602"/>
                <a:gd name="connsiteY338" fmla="*/ 186811 h 1104362"/>
                <a:gd name="connsiteX339" fmla="*/ 1025788 w 1821602"/>
                <a:gd name="connsiteY339" fmla="*/ 213551 h 1104362"/>
                <a:gd name="connsiteX340" fmla="*/ 1028817 w 1821602"/>
                <a:gd name="connsiteY340" fmla="*/ 241627 h 1104362"/>
                <a:gd name="connsiteX341" fmla="*/ 1031837 w 1821602"/>
                <a:gd name="connsiteY341" fmla="*/ 270929 h 1104362"/>
                <a:gd name="connsiteX342" fmla="*/ 1034865 w 1821602"/>
                <a:gd name="connsiteY342" fmla="*/ 301341 h 1104362"/>
                <a:gd name="connsiteX343" fmla="*/ 1037895 w 1821602"/>
                <a:gd name="connsiteY343" fmla="*/ 332743 h 1104362"/>
                <a:gd name="connsiteX344" fmla="*/ 1040914 w 1821602"/>
                <a:gd name="connsiteY344" fmla="*/ 365010 h 1104362"/>
                <a:gd name="connsiteX345" fmla="*/ 1043943 w 1821602"/>
                <a:gd name="connsiteY345" fmla="*/ 398016 h 1104362"/>
                <a:gd name="connsiteX346" fmla="*/ 1046972 w 1821602"/>
                <a:gd name="connsiteY346" fmla="*/ 431631 h 1104362"/>
                <a:gd name="connsiteX347" fmla="*/ 1049991 w 1821602"/>
                <a:gd name="connsiteY347" fmla="*/ 465722 h 1104362"/>
                <a:gd name="connsiteX348" fmla="*/ 1053020 w 1821602"/>
                <a:gd name="connsiteY348" fmla="*/ 500154 h 1104362"/>
                <a:gd name="connsiteX349" fmla="*/ 1056049 w 1821602"/>
                <a:gd name="connsiteY349" fmla="*/ 534791 h 1104362"/>
                <a:gd name="connsiteX350" fmla="*/ 1059078 w 1821602"/>
                <a:gd name="connsiteY350" fmla="*/ 569497 h 1104362"/>
                <a:gd name="connsiteX351" fmla="*/ 1062098 w 1821602"/>
                <a:gd name="connsiteY351" fmla="*/ 604134 h 1104362"/>
                <a:gd name="connsiteX352" fmla="*/ 1065126 w 1821602"/>
                <a:gd name="connsiteY352" fmla="*/ 638567 h 1104362"/>
                <a:gd name="connsiteX353" fmla="*/ 1068155 w 1821602"/>
                <a:gd name="connsiteY353" fmla="*/ 672658 h 1104362"/>
                <a:gd name="connsiteX354" fmla="*/ 1071175 w 1821602"/>
                <a:gd name="connsiteY354" fmla="*/ 706274 h 1104362"/>
                <a:gd name="connsiteX355" fmla="*/ 1074204 w 1821602"/>
                <a:gd name="connsiteY355" fmla="*/ 739278 h 1104362"/>
                <a:gd name="connsiteX356" fmla="*/ 1077233 w 1821602"/>
                <a:gd name="connsiteY356" fmla="*/ 771549 h 1104362"/>
                <a:gd name="connsiteX357" fmla="*/ 1080252 w 1821602"/>
                <a:gd name="connsiteY357" fmla="*/ 802953 h 1104362"/>
                <a:gd name="connsiteX358" fmla="*/ 1083281 w 1821602"/>
                <a:gd name="connsiteY358" fmla="*/ 833366 h 1104362"/>
                <a:gd name="connsiteX359" fmla="*/ 1086310 w 1821602"/>
                <a:gd name="connsiteY359" fmla="*/ 862675 h 1104362"/>
                <a:gd name="connsiteX360" fmla="*/ 1089329 w 1821602"/>
                <a:gd name="connsiteY360" fmla="*/ 890754 h 1104362"/>
                <a:gd name="connsiteX361" fmla="*/ 1092359 w 1821602"/>
                <a:gd name="connsiteY361" fmla="*/ 917491 h 1104362"/>
                <a:gd name="connsiteX362" fmla="*/ 1095387 w 1821602"/>
                <a:gd name="connsiteY362" fmla="*/ 942799 h 1104362"/>
                <a:gd name="connsiteX363" fmla="*/ 1098407 w 1821602"/>
                <a:gd name="connsiteY363" fmla="*/ 966554 h 1104362"/>
                <a:gd name="connsiteX364" fmla="*/ 1101436 w 1821602"/>
                <a:gd name="connsiteY364" fmla="*/ 988681 h 1104362"/>
                <a:gd name="connsiteX365" fmla="*/ 1104465 w 1821602"/>
                <a:gd name="connsiteY365" fmla="*/ 1009083 h 1104362"/>
                <a:gd name="connsiteX366" fmla="*/ 1107484 w 1821602"/>
                <a:gd name="connsiteY366" fmla="*/ 1027676 h 1104362"/>
                <a:gd name="connsiteX367" fmla="*/ 1110513 w 1821602"/>
                <a:gd name="connsiteY367" fmla="*/ 1044402 h 1104362"/>
                <a:gd name="connsiteX368" fmla="*/ 1113542 w 1821602"/>
                <a:gd name="connsiteY368" fmla="*/ 1059175 h 1104362"/>
                <a:gd name="connsiteX369" fmla="*/ 1116562 w 1821602"/>
                <a:gd name="connsiteY369" fmla="*/ 1071958 h 1104362"/>
                <a:gd name="connsiteX370" fmla="*/ 1119590 w 1821602"/>
                <a:gd name="connsiteY370" fmla="*/ 1082683 h 1104362"/>
                <a:gd name="connsiteX371" fmla="*/ 1122619 w 1821602"/>
                <a:gd name="connsiteY371" fmla="*/ 1091313 h 1104362"/>
                <a:gd name="connsiteX372" fmla="*/ 1125639 w 1821602"/>
                <a:gd name="connsiteY372" fmla="*/ 1097818 h 1104362"/>
                <a:gd name="connsiteX373" fmla="*/ 1128668 w 1821602"/>
                <a:gd name="connsiteY373" fmla="*/ 1102171 h 1104362"/>
                <a:gd name="connsiteX374" fmla="*/ 1131697 w 1821602"/>
                <a:gd name="connsiteY374" fmla="*/ 1104352 h 1104362"/>
                <a:gd name="connsiteX375" fmla="*/ 1134726 w 1821602"/>
                <a:gd name="connsiteY375" fmla="*/ 1104362 h 1104362"/>
                <a:gd name="connsiteX376" fmla="*/ 1137745 w 1821602"/>
                <a:gd name="connsiteY376" fmla="*/ 1102181 h 1104362"/>
                <a:gd name="connsiteX377" fmla="*/ 1140774 w 1821602"/>
                <a:gd name="connsiteY377" fmla="*/ 1097837 h 1104362"/>
                <a:gd name="connsiteX378" fmla="*/ 1143803 w 1821602"/>
                <a:gd name="connsiteY378" fmla="*/ 1091332 h 1104362"/>
                <a:gd name="connsiteX379" fmla="*/ 1146822 w 1821602"/>
                <a:gd name="connsiteY379" fmla="*/ 1082702 h 1104362"/>
                <a:gd name="connsiteX380" fmla="*/ 1149851 w 1821602"/>
                <a:gd name="connsiteY380" fmla="*/ 1071977 h 1104362"/>
                <a:gd name="connsiteX381" fmla="*/ 1152880 w 1821602"/>
                <a:gd name="connsiteY381" fmla="*/ 1059204 h 1104362"/>
                <a:gd name="connsiteX382" fmla="*/ 1155900 w 1821602"/>
                <a:gd name="connsiteY382" fmla="*/ 1044431 h 1104362"/>
                <a:gd name="connsiteX383" fmla="*/ 1158929 w 1821602"/>
                <a:gd name="connsiteY383" fmla="*/ 1027714 h 1104362"/>
                <a:gd name="connsiteX384" fmla="*/ 1161958 w 1821602"/>
                <a:gd name="connsiteY384" fmla="*/ 1009121 h 1104362"/>
                <a:gd name="connsiteX385" fmla="*/ 1164977 w 1821602"/>
                <a:gd name="connsiteY385" fmla="*/ 988719 h 1104362"/>
                <a:gd name="connsiteX386" fmla="*/ 1168006 w 1821602"/>
                <a:gd name="connsiteY386" fmla="*/ 966602 h 1104362"/>
                <a:gd name="connsiteX387" fmla="*/ 1171035 w 1821602"/>
                <a:gd name="connsiteY387" fmla="*/ 942846 h 1104362"/>
                <a:gd name="connsiteX388" fmla="*/ 1174054 w 1821602"/>
                <a:gd name="connsiteY388" fmla="*/ 917548 h 1104362"/>
                <a:gd name="connsiteX389" fmla="*/ 1177083 w 1821602"/>
                <a:gd name="connsiteY389" fmla="*/ 890802 h 1104362"/>
                <a:gd name="connsiteX390" fmla="*/ 1180112 w 1821602"/>
                <a:gd name="connsiteY390" fmla="*/ 862732 h 1104362"/>
                <a:gd name="connsiteX391" fmla="*/ 1183132 w 1821602"/>
                <a:gd name="connsiteY391" fmla="*/ 833433 h 1104362"/>
                <a:gd name="connsiteX392" fmla="*/ 1186161 w 1821602"/>
                <a:gd name="connsiteY392" fmla="*/ 803019 h 1104362"/>
                <a:gd name="connsiteX393" fmla="*/ 1189190 w 1821602"/>
                <a:gd name="connsiteY393" fmla="*/ 771616 h 1104362"/>
                <a:gd name="connsiteX394" fmla="*/ 1192209 w 1821602"/>
                <a:gd name="connsiteY394" fmla="*/ 739345 h 1104362"/>
                <a:gd name="connsiteX395" fmla="*/ 1195238 w 1821602"/>
                <a:gd name="connsiteY395" fmla="*/ 706341 h 1104362"/>
                <a:gd name="connsiteX396" fmla="*/ 1198267 w 1821602"/>
                <a:gd name="connsiteY396" fmla="*/ 672726 h 1104362"/>
                <a:gd name="connsiteX397" fmla="*/ 1201296 w 1821602"/>
                <a:gd name="connsiteY397" fmla="*/ 638635 h 1104362"/>
                <a:gd name="connsiteX398" fmla="*/ 1204315 w 1821602"/>
                <a:gd name="connsiteY398" fmla="*/ 604203 h 1104362"/>
                <a:gd name="connsiteX399" fmla="*/ 1207344 w 1821602"/>
                <a:gd name="connsiteY399" fmla="*/ 569566 h 1104362"/>
                <a:gd name="connsiteX400" fmla="*/ 1210373 w 1821602"/>
                <a:gd name="connsiteY400" fmla="*/ 534860 h 1104362"/>
                <a:gd name="connsiteX401" fmla="*/ 1213393 w 1821602"/>
                <a:gd name="connsiteY401" fmla="*/ 500223 h 1104362"/>
                <a:gd name="connsiteX402" fmla="*/ 1216422 w 1821602"/>
                <a:gd name="connsiteY402" fmla="*/ 465791 h 1104362"/>
                <a:gd name="connsiteX403" fmla="*/ 1219450 w 1821602"/>
                <a:gd name="connsiteY403" fmla="*/ 431699 h 1104362"/>
                <a:gd name="connsiteX404" fmla="*/ 1222470 w 1821602"/>
                <a:gd name="connsiteY404" fmla="*/ 398083 h 1104362"/>
                <a:gd name="connsiteX405" fmla="*/ 1225499 w 1821602"/>
                <a:gd name="connsiteY405" fmla="*/ 365075 h 1104362"/>
                <a:gd name="connsiteX406" fmla="*/ 1228528 w 1821602"/>
                <a:gd name="connsiteY406" fmla="*/ 332806 h 1104362"/>
                <a:gd name="connsiteX407" fmla="*/ 1231547 w 1821602"/>
                <a:gd name="connsiteY407" fmla="*/ 301402 h 1104362"/>
                <a:gd name="connsiteX408" fmla="*/ 1234576 w 1821602"/>
                <a:gd name="connsiteY408" fmla="*/ 270988 h 1104362"/>
                <a:gd name="connsiteX409" fmla="*/ 1237605 w 1821602"/>
                <a:gd name="connsiteY409" fmla="*/ 241685 h 1104362"/>
                <a:gd name="connsiteX410" fmla="*/ 1240625 w 1821602"/>
                <a:gd name="connsiteY410" fmla="*/ 213606 h 1104362"/>
                <a:gd name="connsiteX411" fmla="*/ 1243654 w 1821602"/>
                <a:gd name="connsiteY411" fmla="*/ 186862 h 1104362"/>
                <a:gd name="connsiteX412" fmla="*/ 1246683 w 1821602"/>
                <a:gd name="connsiteY412" fmla="*/ 161562 h 1104362"/>
                <a:gd name="connsiteX413" fmla="*/ 1249702 w 1821602"/>
                <a:gd name="connsiteY413" fmla="*/ 137803 h 1104362"/>
                <a:gd name="connsiteX414" fmla="*/ 1252731 w 1821602"/>
                <a:gd name="connsiteY414" fmla="*/ 115679 h 1104362"/>
                <a:gd name="connsiteX415" fmla="*/ 1255760 w 1821602"/>
                <a:gd name="connsiteY415" fmla="*/ 95278 h 1104362"/>
                <a:gd name="connsiteX416" fmla="*/ 1258779 w 1821602"/>
                <a:gd name="connsiteY416" fmla="*/ 76679 h 1104362"/>
                <a:gd name="connsiteX417" fmla="*/ 1261808 w 1821602"/>
                <a:gd name="connsiteY417" fmla="*/ 59958 h 1104362"/>
                <a:gd name="connsiteX418" fmla="*/ 1264837 w 1821602"/>
                <a:gd name="connsiteY418" fmla="*/ 45179 h 1104362"/>
                <a:gd name="connsiteX419" fmla="*/ 1267866 w 1821602"/>
                <a:gd name="connsiteY419" fmla="*/ 32401 h 1104362"/>
                <a:gd name="connsiteX420" fmla="*/ 1270886 w 1821602"/>
                <a:gd name="connsiteY420" fmla="*/ 21674 h 1104362"/>
                <a:gd name="connsiteX421" fmla="*/ 1273914 w 1821602"/>
                <a:gd name="connsiteY421" fmla="*/ 13041 h 1104362"/>
                <a:gd name="connsiteX422" fmla="*/ 1276943 w 1821602"/>
                <a:gd name="connsiteY422" fmla="*/ 6535 h 1104362"/>
                <a:gd name="connsiteX423" fmla="*/ 1279963 w 1821602"/>
                <a:gd name="connsiteY423" fmla="*/ 2184 h 1104362"/>
                <a:gd name="connsiteX424" fmla="*/ 1282992 w 1821602"/>
                <a:gd name="connsiteY424" fmla="*/ 2 h 1104362"/>
                <a:gd name="connsiteX425" fmla="*/ 1286021 w 1821602"/>
                <a:gd name="connsiteY425" fmla="*/ 0 h 1104362"/>
                <a:gd name="connsiteX426" fmla="*/ 1289040 w 1821602"/>
                <a:gd name="connsiteY426" fmla="*/ 2177 h 1104362"/>
                <a:gd name="connsiteX427" fmla="*/ 1292069 w 1821602"/>
                <a:gd name="connsiteY427" fmla="*/ 6525 h 1104362"/>
                <a:gd name="connsiteX428" fmla="*/ 1295098 w 1821602"/>
                <a:gd name="connsiteY428" fmla="*/ 13025 h 1104362"/>
                <a:gd name="connsiteX429" fmla="*/ 1298117 w 1821602"/>
                <a:gd name="connsiteY429" fmla="*/ 21654 h 1104362"/>
                <a:gd name="connsiteX430" fmla="*/ 1301147 w 1821602"/>
                <a:gd name="connsiteY430" fmla="*/ 32377 h 1104362"/>
                <a:gd name="connsiteX431" fmla="*/ 1304175 w 1821602"/>
                <a:gd name="connsiteY431" fmla="*/ 45151 h 1104362"/>
                <a:gd name="connsiteX432" fmla="*/ 1307195 w 1821602"/>
                <a:gd name="connsiteY432" fmla="*/ 59927 h 1104362"/>
                <a:gd name="connsiteX433" fmla="*/ 1310224 w 1821602"/>
                <a:gd name="connsiteY433" fmla="*/ 76644 h 1104362"/>
                <a:gd name="connsiteX434" fmla="*/ 1313253 w 1821602"/>
                <a:gd name="connsiteY434" fmla="*/ 95239 h 1104362"/>
                <a:gd name="connsiteX435" fmla="*/ 1316282 w 1821602"/>
                <a:gd name="connsiteY435" fmla="*/ 115636 h 1104362"/>
                <a:gd name="connsiteX436" fmla="*/ 1319301 w 1821602"/>
                <a:gd name="connsiteY436" fmla="*/ 137756 h 1104362"/>
                <a:gd name="connsiteX437" fmla="*/ 1322330 w 1821602"/>
                <a:gd name="connsiteY437" fmla="*/ 161513 h 1104362"/>
                <a:gd name="connsiteX438" fmla="*/ 1325350 w 1821602"/>
                <a:gd name="connsiteY438" fmla="*/ 186811 h 1104362"/>
                <a:gd name="connsiteX439" fmla="*/ 1328378 w 1821602"/>
                <a:gd name="connsiteY439" fmla="*/ 213551 h 1104362"/>
                <a:gd name="connsiteX440" fmla="*/ 1331407 w 1821602"/>
                <a:gd name="connsiteY440" fmla="*/ 241627 h 1104362"/>
                <a:gd name="connsiteX441" fmla="*/ 1334436 w 1821602"/>
                <a:gd name="connsiteY441" fmla="*/ 270929 h 1104362"/>
                <a:gd name="connsiteX442" fmla="*/ 1337456 w 1821602"/>
                <a:gd name="connsiteY442" fmla="*/ 301341 h 1104362"/>
                <a:gd name="connsiteX443" fmla="*/ 1340485 w 1821602"/>
                <a:gd name="connsiteY443" fmla="*/ 332743 h 1104362"/>
                <a:gd name="connsiteX444" fmla="*/ 1343514 w 1821602"/>
                <a:gd name="connsiteY444" fmla="*/ 365010 h 1104362"/>
                <a:gd name="connsiteX445" fmla="*/ 1346533 w 1821602"/>
                <a:gd name="connsiteY445" fmla="*/ 398016 h 1104362"/>
                <a:gd name="connsiteX446" fmla="*/ 1349562 w 1821602"/>
                <a:gd name="connsiteY446" fmla="*/ 431631 h 1104362"/>
                <a:gd name="connsiteX447" fmla="*/ 1352591 w 1821602"/>
                <a:gd name="connsiteY447" fmla="*/ 465722 h 1104362"/>
                <a:gd name="connsiteX448" fmla="*/ 1355610 w 1821602"/>
                <a:gd name="connsiteY448" fmla="*/ 500154 h 1104362"/>
                <a:gd name="connsiteX449" fmla="*/ 1358639 w 1821602"/>
                <a:gd name="connsiteY449" fmla="*/ 534791 h 1104362"/>
                <a:gd name="connsiteX450" fmla="*/ 1361668 w 1821602"/>
                <a:gd name="connsiteY450" fmla="*/ 569497 h 1104362"/>
                <a:gd name="connsiteX451" fmla="*/ 1364688 w 1821602"/>
                <a:gd name="connsiteY451" fmla="*/ 604134 h 1104362"/>
                <a:gd name="connsiteX452" fmla="*/ 1367717 w 1821602"/>
                <a:gd name="connsiteY452" fmla="*/ 638567 h 1104362"/>
                <a:gd name="connsiteX453" fmla="*/ 1370746 w 1821602"/>
                <a:gd name="connsiteY453" fmla="*/ 672658 h 1104362"/>
                <a:gd name="connsiteX454" fmla="*/ 1373775 w 1821602"/>
                <a:gd name="connsiteY454" fmla="*/ 706274 h 1104362"/>
                <a:gd name="connsiteX455" fmla="*/ 1376794 w 1821602"/>
                <a:gd name="connsiteY455" fmla="*/ 739278 h 1104362"/>
                <a:gd name="connsiteX456" fmla="*/ 1379823 w 1821602"/>
                <a:gd name="connsiteY456" fmla="*/ 771549 h 1104362"/>
                <a:gd name="connsiteX457" fmla="*/ 1382852 w 1821602"/>
                <a:gd name="connsiteY457" fmla="*/ 802953 h 1104362"/>
                <a:gd name="connsiteX458" fmla="*/ 1385871 w 1821602"/>
                <a:gd name="connsiteY458" fmla="*/ 833366 h 1104362"/>
                <a:gd name="connsiteX459" fmla="*/ 1388900 w 1821602"/>
                <a:gd name="connsiteY459" fmla="*/ 862675 h 1104362"/>
                <a:gd name="connsiteX460" fmla="*/ 1391929 w 1821602"/>
                <a:gd name="connsiteY460" fmla="*/ 890754 h 1104362"/>
                <a:gd name="connsiteX461" fmla="*/ 1394949 w 1821602"/>
                <a:gd name="connsiteY461" fmla="*/ 917491 h 1104362"/>
                <a:gd name="connsiteX462" fmla="*/ 1397978 w 1821602"/>
                <a:gd name="connsiteY462" fmla="*/ 942799 h 1104362"/>
                <a:gd name="connsiteX463" fmla="*/ 1401007 w 1821602"/>
                <a:gd name="connsiteY463" fmla="*/ 966554 h 1104362"/>
                <a:gd name="connsiteX464" fmla="*/ 1404026 w 1821602"/>
                <a:gd name="connsiteY464" fmla="*/ 988681 h 1104362"/>
                <a:gd name="connsiteX465" fmla="*/ 1407055 w 1821602"/>
                <a:gd name="connsiteY465" fmla="*/ 1009083 h 1104362"/>
                <a:gd name="connsiteX466" fmla="*/ 1410084 w 1821602"/>
                <a:gd name="connsiteY466" fmla="*/ 1027676 h 1104362"/>
                <a:gd name="connsiteX467" fmla="*/ 1413103 w 1821602"/>
                <a:gd name="connsiteY467" fmla="*/ 1044402 h 1104362"/>
                <a:gd name="connsiteX468" fmla="*/ 1416132 w 1821602"/>
                <a:gd name="connsiteY468" fmla="*/ 1059175 h 1104362"/>
                <a:gd name="connsiteX469" fmla="*/ 1419161 w 1821602"/>
                <a:gd name="connsiteY469" fmla="*/ 1071958 h 1104362"/>
                <a:gd name="connsiteX470" fmla="*/ 1422181 w 1821602"/>
                <a:gd name="connsiteY470" fmla="*/ 1082683 h 1104362"/>
                <a:gd name="connsiteX471" fmla="*/ 1425210 w 1821602"/>
                <a:gd name="connsiteY471" fmla="*/ 1091313 h 1104362"/>
                <a:gd name="connsiteX472" fmla="*/ 1428239 w 1821602"/>
                <a:gd name="connsiteY472" fmla="*/ 1097818 h 1104362"/>
                <a:gd name="connsiteX473" fmla="*/ 1431258 w 1821602"/>
                <a:gd name="connsiteY473" fmla="*/ 1102171 h 1104362"/>
                <a:gd name="connsiteX474" fmla="*/ 1434287 w 1821602"/>
                <a:gd name="connsiteY474" fmla="*/ 1104352 h 1104362"/>
                <a:gd name="connsiteX475" fmla="*/ 1437316 w 1821602"/>
                <a:gd name="connsiteY475" fmla="*/ 1104362 h 1104362"/>
                <a:gd name="connsiteX476" fmla="*/ 1440345 w 1821602"/>
                <a:gd name="connsiteY476" fmla="*/ 1102181 h 1104362"/>
                <a:gd name="connsiteX477" fmla="*/ 1443364 w 1821602"/>
                <a:gd name="connsiteY477" fmla="*/ 1097837 h 1104362"/>
                <a:gd name="connsiteX478" fmla="*/ 1446393 w 1821602"/>
                <a:gd name="connsiteY478" fmla="*/ 1091332 h 1104362"/>
                <a:gd name="connsiteX479" fmla="*/ 1449422 w 1821602"/>
                <a:gd name="connsiteY479" fmla="*/ 1082702 h 1104362"/>
                <a:gd name="connsiteX480" fmla="*/ 1452441 w 1821602"/>
                <a:gd name="connsiteY480" fmla="*/ 1071977 h 1104362"/>
                <a:gd name="connsiteX481" fmla="*/ 1455471 w 1821602"/>
                <a:gd name="connsiteY481" fmla="*/ 1059204 h 1104362"/>
                <a:gd name="connsiteX482" fmla="*/ 1458499 w 1821602"/>
                <a:gd name="connsiteY482" fmla="*/ 1044431 h 1104362"/>
                <a:gd name="connsiteX483" fmla="*/ 1461519 w 1821602"/>
                <a:gd name="connsiteY483" fmla="*/ 1027714 h 1104362"/>
                <a:gd name="connsiteX484" fmla="*/ 1464548 w 1821602"/>
                <a:gd name="connsiteY484" fmla="*/ 1009121 h 1104362"/>
                <a:gd name="connsiteX485" fmla="*/ 1467577 w 1821602"/>
                <a:gd name="connsiteY485" fmla="*/ 988719 h 1104362"/>
                <a:gd name="connsiteX486" fmla="*/ 1470596 w 1821602"/>
                <a:gd name="connsiteY486" fmla="*/ 966602 h 1104362"/>
                <a:gd name="connsiteX487" fmla="*/ 1473625 w 1821602"/>
                <a:gd name="connsiteY487" fmla="*/ 942846 h 1104362"/>
                <a:gd name="connsiteX488" fmla="*/ 1476654 w 1821602"/>
                <a:gd name="connsiteY488" fmla="*/ 917548 h 1104362"/>
                <a:gd name="connsiteX489" fmla="*/ 1479674 w 1821602"/>
                <a:gd name="connsiteY489" fmla="*/ 890802 h 1104362"/>
                <a:gd name="connsiteX490" fmla="*/ 1482702 w 1821602"/>
                <a:gd name="connsiteY490" fmla="*/ 862732 h 1104362"/>
                <a:gd name="connsiteX491" fmla="*/ 1485731 w 1821602"/>
                <a:gd name="connsiteY491" fmla="*/ 833433 h 1104362"/>
                <a:gd name="connsiteX492" fmla="*/ 1488751 w 1821602"/>
                <a:gd name="connsiteY492" fmla="*/ 803019 h 1104362"/>
                <a:gd name="connsiteX493" fmla="*/ 1491780 w 1821602"/>
                <a:gd name="connsiteY493" fmla="*/ 771616 h 1104362"/>
                <a:gd name="connsiteX494" fmla="*/ 1494809 w 1821602"/>
                <a:gd name="connsiteY494" fmla="*/ 739345 h 1104362"/>
                <a:gd name="connsiteX495" fmla="*/ 1497828 w 1821602"/>
                <a:gd name="connsiteY495" fmla="*/ 706341 h 1104362"/>
                <a:gd name="connsiteX496" fmla="*/ 1500857 w 1821602"/>
                <a:gd name="connsiteY496" fmla="*/ 672726 h 1104362"/>
                <a:gd name="connsiteX497" fmla="*/ 1503886 w 1821602"/>
                <a:gd name="connsiteY497" fmla="*/ 638635 h 1104362"/>
                <a:gd name="connsiteX498" fmla="*/ 1506905 w 1821602"/>
                <a:gd name="connsiteY498" fmla="*/ 604203 h 1104362"/>
                <a:gd name="connsiteX499" fmla="*/ 1509934 w 1821602"/>
                <a:gd name="connsiteY499" fmla="*/ 569566 h 1104362"/>
                <a:gd name="connsiteX500" fmla="*/ 1512963 w 1821602"/>
                <a:gd name="connsiteY500" fmla="*/ 534860 h 1104362"/>
                <a:gd name="connsiteX501" fmla="*/ 1515992 w 1821602"/>
                <a:gd name="connsiteY501" fmla="*/ 500223 h 1104362"/>
                <a:gd name="connsiteX502" fmla="*/ 1519012 w 1821602"/>
                <a:gd name="connsiteY502" fmla="*/ 465791 h 1104362"/>
                <a:gd name="connsiteX503" fmla="*/ 1522041 w 1821602"/>
                <a:gd name="connsiteY503" fmla="*/ 431699 h 1104362"/>
                <a:gd name="connsiteX504" fmla="*/ 1525070 w 1821602"/>
                <a:gd name="connsiteY504" fmla="*/ 398083 h 1104362"/>
                <a:gd name="connsiteX505" fmla="*/ 1528089 w 1821602"/>
                <a:gd name="connsiteY505" fmla="*/ 365075 h 1104362"/>
                <a:gd name="connsiteX506" fmla="*/ 1531118 w 1821602"/>
                <a:gd name="connsiteY506" fmla="*/ 332806 h 1104362"/>
                <a:gd name="connsiteX507" fmla="*/ 1534147 w 1821602"/>
                <a:gd name="connsiteY507" fmla="*/ 301402 h 1104362"/>
                <a:gd name="connsiteX508" fmla="*/ 1537166 w 1821602"/>
                <a:gd name="connsiteY508" fmla="*/ 270988 h 1104362"/>
                <a:gd name="connsiteX509" fmla="*/ 1540195 w 1821602"/>
                <a:gd name="connsiteY509" fmla="*/ 241685 h 1104362"/>
                <a:gd name="connsiteX510" fmla="*/ 1543224 w 1821602"/>
                <a:gd name="connsiteY510" fmla="*/ 213606 h 1104362"/>
                <a:gd name="connsiteX511" fmla="*/ 1546244 w 1821602"/>
                <a:gd name="connsiteY511" fmla="*/ 186862 h 1104362"/>
                <a:gd name="connsiteX512" fmla="*/ 1549273 w 1821602"/>
                <a:gd name="connsiteY512" fmla="*/ 161562 h 1104362"/>
                <a:gd name="connsiteX513" fmla="*/ 1552302 w 1821602"/>
                <a:gd name="connsiteY513" fmla="*/ 137803 h 1104362"/>
                <a:gd name="connsiteX514" fmla="*/ 1555321 w 1821602"/>
                <a:gd name="connsiteY514" fmla="*/ 115679 h 1104362"/>
                <a:gd name="connsiteX515" fmla="*/ 1558350 w 1821602"/>
                <a:gd name="connsiteY515" fmla="*/ 95278 h 1104362"/>
                <a:gd name="connsiteX516" fmla="*/ 1561379 w 1821602"/>
                <a:gd name="connsiteY516" fmla="*/ 76679 h 1104362"/>
                <a:gd name="connsiteX517" fmla="*/ 1564398 w 1821602"/>
                <a:gd name="connsiteY517" fmla="*/ 59958 h 1104362"/>
                <a:gd name="connsiteX518" fmla="*/ 1567427 w 1821602"/>
                <a:gd name="connsiteY518" fmla="*/ 45179 h 1104362"/>
                <a:gd name="connsiteX519" fmla="*/ 1570456 w 1821602"/>
                <a:gd name="connsiteY519" fmla="*/ 32401 h 1104362"/>
                <a:gd name="connsiteX520" fmla="*/ 1573476 w 1821602"/>
                <a:gd name="connsiteY520" fmla="*/ 21674 h 1104362"/>
                <a:gd name="connsiteX521" fmla="*/ 1576505 w 1821602"/>
                <a:gd name="connsiteY521" fmla="*/ 13041 h 1104362"/>
                <a:gd name="connsiteX522" fmla="*/ 1579534 w 1821602"/>
                <a:gd name="connsiteY522" fmla="*/ 6535 h 1104362"/>
                <a:gd name="connsiteX523" fmla="*/ 1582553 w 1821602"/>
                <a:gd name="connsiteY523" fmla="*/ 2184 h 1104362"/>
                <a:gd name="connsiteX524" fmla="*/ 1585582 w 1821602"/>
                <a:gd name="connsiteY524" fmla="*/ 2 h 1104362"/>
                <a:gd name="connsiteX525" fmla="*/ 1588611 w 1821602"/>
                <a:gd name="connsiteY525" fmla="*/ 0 h 1104362"/>
                <a:gd name="connsiteX526" fmla="*/ 1591640 w 1821602"/>
                <a:gd name="connsiteY526" fmla="*/ 2177 h 1104362"/>
                <a:gd name="connsiteX527" fmla="*/ 1594659 w 1821602"/>
                <a:gd name="connsiteY527" fmla="*/ 6525 h 1104362"/>
                <a:gd name="connsiteX528" fmla="*/ 1597688 w 1821602"/>
                <a:gd name="connsiteY528" fmla="*/ 13025 h 1104362"/>
                <a:gd name="connsiteX529" fmla="*/ 1600717 w 1821602"/>
                <a:gd name="connsiteY529" fmla="*/ 21654 h 1104362"/>
                <a:gd name="connsiteX530" fmla="*/ 1603737 w 1821602"/>
                <a:gd name="connsiteY530" fmla="*/ 32377 h 1104362"/>
                <a:gd name="connsiteX531" fmla="*/ 1606766 w 1821602"/>
                <a:gd name="connsiteY531" fmla="*/ 45151 h 1104362"/>
                <a:gd name="connsiteX532" fmla="*/ 1609795 w 1821602"/>
                <a:gd name="connsiteY532" fmla="*/ 59927 h 1104362"/>
                <a:gd name="connsiteX533" fmla="*/ 1612814 w 1821602"/>
                <a:gd name="connsiteY533" fmla="*/ 76644 h 1104362"/>
                <a:gd name="connsiteX534" fmla="*/ 1615843 w 1821602"/>
                <a:gd name="connsiteY534" fmla="*/ 95239 h 1104362"/>
                <a:gd name="connsiteX535" fmla="*/ 1618872 w 1821602"/>
                <a:gd name="connsiteY535" fmla="*/ 115636 h 1104362"/>
                <a:gd name="connsiteX536" fmla="*/ 1621891 w 1821602"/>
                <a:gd name="connsiteY536" fmla="*/ 137756 h 1104362"/>
                <a:gd name="connsiteX537" fmla="*/ 1624920 w 1821602"/>
                <a:gd name="connsiteY537" fmla="*/ 161513 h 1104362"/>
                <a:gd name="connsiteX538" fmla="*/ 1627949 w 1821602"/>
                <a:gd name="connsiteY538" fmla="*/ 186811 h 1104362"/>
                <a:gd name="connsiteX539" fmla="*/ 1630969 w 1821602"/>
                <a:gd name="connsiteY539" fmla="*/ 213551 h 1104362"/>
                <a:gd name="connsiteX540" fmla="*/ 1633998 w 1821602"/>
                <a:gd name="connsiteY540" fmla="*/ 241627 h 1104362"/>
                <a:gd name="connsiteX541" fmla="*/ 1637027 w 1821602"/>
                <a:gd name="connsiteY541" fmla="*/ 270929 h 1104362"/>
                <a:gd name="connsiteX542" fmla="*/ 1640046 w 1821602"/>
                <a:gd name="connsiteY542" fmla="*/ 301341 h 1104362"/>
                <a:gd name="connsiteX543" fmla="*/ 1643075 w 1821602"/>
                <a:gd name="connsiteY543" fmla="*/ 332743 h 1104362"/>
                <a:gd name="connsiteX544" fmla="*/ 1646104 w 1821602"/>
                <a:gd name="connsiteY544" fmla="*/ 365010 h 1104362"/>
                <a:gd name="connsiteX545" fmla="*/ 1649123 w 1821602"/>
                <a:gd name="connsiteY545" fmla="*/ 398016 h 1104362"/>
                <a:gd name="connsiteX546" fmla="*/ 1652152 w 1821602"/>
                <a:gd name="connsiteY546" fmla="*/ 431631 h 1104362"/>
                <a:gd name="connsiteX547" fmla="*/ 1655181 w 1821602"/>
                <a:gd name="connsiteY547" fmla="*/ 465722 h 1104362"/>
                <a:gd name="connsiteX548" fmla="*/ 1658210 w 1821602"/>
                <a:gd name="connsiteY548" fmla="*/ 500154 h 1104362"/>
                <a:gd name="connsiteX549" fmla="*/ 1661230 w 1821602"/>
                <a:gd name="connsiteY549" fmla="*/ 534791 h 1104362"/>
                <a:gd name="connsiteX550" fmla="*/ 1664259 w 1821602"/>
                <a:gd name="connsiteY550" fmla="*/ 569497 h 1104362"/>
                <a:gd name="connsiteX551" fmla="*/ 1667287 w 1821602"/>
                <a:gd name="connsiteY551" fmla="*/ 604134 h 1104362"/>
                <a:gd name="connsiteX552" fmla="*/ 1670307 w 1821602"/>
                <a:gd name="connsiteY552" fmla="*/ 638567 h 1104362"/>
                <a:gd name="connsiteX553" fmla="*/ 1673336 w 1821602"/>
                <a:gd name="connsiteY553" fmla="*/ 672658 h 1104362"/>
                <a:gd name="connsiteX554" fmla="*/ 1676365 w 1821602"/>
                <a:gd name="connsiteY554" fmla="*/ 706274 h 1104362"/>
                <a:gd name="connsiteX555" fmla="*/ 1679384 w 1821602"/>
                <a:gd name="connsiteY555" fmla="*/ 739278 h 1104362"/>
                <a:gd name="connsiteX556" fmla="*/ 1682413 w 1821602"/>
                <a:gd name="connsiteY556" fmla="*/ 771549 h 1104362"/>
                <a:gd name="connsiteX557" fmla="*/ 1685442 w 1821602"/>
                <a:gd name="connsiteY557" fmla="*/ 802953 h 1104362"/>
                <a:gd name="connsiteX558" fmla="*/ 1688462 w 1821602"/>
                <a:gd name="connsiteY558" fmla="*/ 833366 h 1104362"/>
                <a:gd name="connsiteX559" fmla="*/ 1691490 w 1821602"/>
                <a:gd name="connsiteY559" fmla="*/ 862675 h 1104362"/>
                <a:gd name="connsiteX560" fmla="*/ 1694519 w 1821602"/>
                <a:gd name="connsiteY560" fmla="*/ 890754 h 1104362"/>
                <a:gd name="connsiteX561" fmla="*/ 1697548 w 1821602"/>
                <a:gd name="connsiteY561" fmla="*/ 917491 h 1104362"/>
                <a:gd name="connsiteX562" fmla="*/ 1700568 w 1821602"/>
                <a:gd name="connsiteY562" fmla="*/ 942799 h 1104362"/>
                <a:gd name="connsiteX563" fmla="*/ 1703597 w 1821602"/>
                <a:gd name="connsiteY563" fmla="*/ 966554 h 1104362"/>
                <a:gd name="connsiteX564" fmla="*/ 1706616 w 1821602"/>
                <a:gd name="connsiteY564" fmla="*/ 988681 h 1104362"/>
                <a:gd name="connsiteX565" fmla="*/ 1709645 w 1821602"/>
                <a:gd name="connsiteY565" fmla="*/ 1009083 h 1104362"/>
                <a:gd name="connsiteX566" fmla="*/ 1712674 w 1821602"/>
                <a:gd name="connsiteY566" fmla="*/ 1027676 h 1104362"/>
                <a:gd name="connsiteX567" fmla="*/ 1715703 w 1821602"/>
                <a:gd name="connsiteY567" fmla="*/ 1044402 h 1104362"/>
                <a:gd name="connsiteX568" fmla="*/ 1718722 w 1821602"/>
                <a:gd name="connsiteY568" fmla="*/ 1059175 h 1104362"/>
                <a:gd name="connsiteX569" fmla="*/ 1721751 w 1821602"/>
                <a:gd name="connsiteY569" fmla="*/ 1071958 h 1104362"/>
                <a:gd name="connsiteX570" fmla="*/ 1724780 w 1821602"/>
                <a:gd name="connsiteY570" fmla="*/ 1082683 h 1104362"/>
                <a:gd name="connsiteX571" fmla="*/ 1727800 w 1821602"/>
                <a:gd name="connsiteY571" fmla="*/ 1091313 h 1104362"/>
                <a:gd name="connsiteX572" fmla="*/ 1730829 w 1821602"/>
                <a:gd name="connsiteY572" fmla="*/ 1097818 h 1104362"/>
                <a:gd name="connsiteX573" fmla="*/ 1733858 w 1821602"/>
                <a:gd name="connsiteY573" fmla="*/ 1102171 h 1104362"/>
                <a:gd name="connsiteX574" fmla="*/ 1736877 w 1821602"/>
                <a:gd name="connsiteY574" fmla="*/ 1104352 h 1104362"/>
                <a:gd name="connsiteX575" fmla="*/ 1739906 w 1821602"/>
                <a:gd name="connsiteY575" fmla="*/ 1104362 h 1104362"/>
                <a:gd name="connsiteX576" fmla="*/ 1742935 w 1821602"/>
                <a:gd name="connsiteY576" fmla="*/ 1102181 h 1104362"/>
                <a:gd name="connsiteX577" fmla="*/ 1745954 w 1821602"/>
                <a:gd name="connsiteY577" fmla="*/ 1097837 h 1104362"/>
                <a:gd name="connsiteX578" fmla="*/ 1748983 w 1821602"/>
                <a:gd name="connsiteY578" fmla="*/ 1091332 h 1104362"/>
                <a:gd name="connsiteX579" fmla="*/ 1752012 w 1821602"/>
                <a:gd name="connsiteY579" fmla="*/ 1082702 h 1104362"/>
                <a:gd name="connsiteX580" fmla="*/ 1755032 w 1821602"/>
                <a:gd name="connsiteY580" fmla="*/ 1071977 h 1104362"/>
                <a:gd name="connsiteX581" fmla="*/ 1758061 w 1821602"/>
                <a:gd name="connsiteY581" fmla="*/ 1059204 h 1104362"/>
                <a:gd name="connsiteX582" fmla="*/ 1761090 w 1821602"/>
                <a:gd name="connsiteY582" fmla="*/ 1044431 h 1104362"/>
                <a:gd name="connsiteX583" fmla="*/ 1764119 w 1821602"/>
                <a:gd name="connsiteY583" fmla="*/ 1027714 h 1104362"/>
                <a:gd name="connsiteX584" fmla="*/ 1767138 w 1821602"/>
                <a:gd name="connsiteY584" fmla="*/ 1009121 h 1104362"/>
                <a:gd name="connsiteX585" fmla="*/ 1770167 w 1821602"/>
                <a:gd name="connsiteY585" fmla="*/ 988719 h 1104362"/>
                <a:gd name="connsiteX586" fmla="*/ 1773196 w 1821602"/>
                <a:gd name="connsiteY586" fmla="*/ 966602 h 1104362"/>
                <a:gd name="connsiteX587" fmla="*/ 1776215 w 1821602"/>
                <a:gd name="connsiteY587" fmla="*/ 942846 h 1104362"/>
                <a:gd name="connsiteX588" fmla="*/ 1779244 w 1821602"/>
                <a:gd name="connsiteY588" fmla="*/ 917548 h 1104362"/>
                <a:gd name="connsiteX589" fmla="*/ 1782273 w 1821602"/>
                <a:gd name="connsiteY589" fmla="*/ 890802 h 1104362"/>
                <a:gd name="connsiteX590" fmla="*/ 1785293 w 1821602"/>
                <a:gd name="connsiteY590" fmla="*/ 862732 h 1104362"/>
                <a:gd name="connsiteX591" fmla="*/ 1788322 w 1821602"/>
                <a:gd name="connsiteY591" fmla="*/ 833433 h 1104362"/>
                <a:gd name="connsiteX592" fmla="*/ 1791351 w 1821602"/>
                <a:gd name="connsiteY592" fmla="*/ 803019 h 1104362"/>
                <a:gd name="connsiteX593" fmla="*/ 1794370 w 1821602"/>
                <a:gd name="connsiteY593" fmla="*/ 771616 h 1104362"/>
                <a:gd name="connsiteX594" fmla="*/ 1797399 w 1821602"/>
                <a:gd name="connsiteY594" fmla="*/ 739345 h 1104362"/>
                <a:gd name="connsiteX595" fmla="*/ 1800428 w 1821602"/>
                <a:gd name="connsiteY595" fmla="*/ 706341 h 1104362"/>
                <a:gd name="connsiteX596" fmla="*/ 1803447 w 1821602"/>
                <a:gd name="connsiteY596" fmla="*/ 672726 h 1104362"/>
                <a:gd name="connsiteX597" fmla="*/ 1806476 w 1821602"/>
                <a:gd name="connsiteY597" fmla="*/ 638635 h 1104362"/>
                <a:gd name="connsiteX598" fmla="*/ 1809505 w 1821602"/>
                <a:gd name="connsiteY598" fmla="*/ 604203 h 1104362"/>
                <a:gd name="connsiteX599" fmla="*/ 1812525 w 1821602"/>
                <a:gd name="connsiteY599" fmla="*/ 569566 h 1104362"/>
                <a:gd name="connsiteX600" fmla="*/ 1815554 w 1821602"/>
                <a:gd name="connsiteY600" fmla="*/ 534860 h 1104362"/>
                <a:gd name="connsiteX601" fmla="*/ 1818583 w 1821602"/>
                <a:gd name="connsiteY601" fmla="*/ 500223 h 1104362"/>
                <a:gd name="connsiteX602" fmla="*/ 1821602 w 1821602"/>
                <a:gd name="connsiteY602" fmla="*/ 465791 h 1104362"/>
                <a:gd name="connsiteX0" fmla="*/ 0 w 1818583"/>
                <a:gd name="connsiteY0" fmla="*/ 552179 h 1104362"/>
                <a:gd name="connsiteX1" fmla="*/ 3026 w 1818583"/>
                <a:gd name="connsiteY1" fmla="*/ 552179 h 1104362"/>
                <a:gd name="connsiteX2" fmla="*/ 6051 w 1818583"/>
                <a:gd name="connsiteY2" fmla="*/ 552179 h 1104362"/>
                <a:gd name="connsiteX3" fmla="*/ 9077 w 1818583"/>
                <a:gd name="connsiteY3" fmla="*/ 552179 h 1104362"/>
                <a:gd name="connsiteX4" fmla="*/ 12103 w 1818583"/>
                <a:gd name="connsiteY4" fmla="*/ 552179 h 1104362"/>
                <a:gd name="connsiteX5" fmla="*/ 15129 w 1818583"/>
                <a:gd name="connsiteY5" fmla="*/ 552179 h 1104362"/>
                <a:gd name="connsiteX6" fmla="*/ 18156 w 1818583"/>
                <a:gd name="connsiteY6" fmla="*/ 552179 h 1104362"/>
                <a:gd name="connsiteX7" fmla="*/ 21182 w 1818583"/>
                <a:gd name="connsiteY7" fmla="*/ 552179 h 1104362"/>
                <a:gd name="connsiteX8" fmla="*/ 24207 w 1818583"/>
                <a:gd name="connsiteY8" fmla="*/ 552179 h 1104362"/>
                <a:gd name="connsiteX9" fmla="*/ 27233 w 1818583"/>
                <a:gd name="connsiteY9" fmla="*/ 552179 h 1104362"/>
                <a:gd name="connsiteX10" fmla="*/ 30259 w 1818583"/>
                <a:gd name="connsiteY10" fmla="*/ 552179 h 1104362"/>
                <a:gd name="connsiteX11" fmla="*/ 33285 w 1818583"/>
                <a:gd name="connsiteY11" fmla="*/ 552179 h 1104362"/>
                <a:gd name="connsiteX12" fmla="*/ 36311 w 1818583"/>
                <a:gd name="connsiteY12" fmla="*/ 552179 h 1104362"/>
                <a:gd name="connsiteX13" fmla="*/ 39337 w 1818583"/>
                <a:gd name="connsiteY13" fmla="*/ 552179 h 1104362"/>
                <a:gd name="connsiteX14" fmla="*/ 42362 w 1818583"/>
                <a:gd name="connsiteY14" fmla="*/ 552179 h 1104362"/>
                <a:gd name="connsiteX15" fmla="*/ 45389 w 1818583"/>
                <a:gd name="connsiteY15" fmla="*/ 552179 h 1104362"/>
                <a:gd name="connsiteX16" fmla="*/ 48415 w 1818583"/>
                <a:gd name="connsiteY16" fmla="*/ 552179 h 1104362"/>
                <a:gd name="connsiteX17" fmla="*/ 51441 w 1818583"/>
                <a:gd name="connsiteY17" fmla="*/ 552179 h 1104362"/>
                <a:gd name="connsiteX18" fmla="*/ 54467 w 1818583"/>
                <a:gd name="connsiteY18" fmla="*/ 552179 h 1104362"/>
                <a:gd name="connsiteX19" fmla="*/ 57492 w 1818583"/>
                <a:gd name="connsiteY19" fmla="*/ 552179 h 1104362"/>
                <a:gd name="connsiteX20" fmla="*/ 60518 w 1818583"/>
                <a:gd name="connsiteY20" fmla="*/ 552179 h 1104362"/>
                <a:gd name="connsiteX21" fmla="*/ 63544 w 1818583"/>
                <a:gd name="connsiteY21" fmla="*/ 552179 h 1104362"/>
                <a:gd name="connsiteX22" fmla="*/ 66570 w 1818583"/>
                <a:gd name="connsiteY22" fmla="*/ 552179 h 1104362"/>
                <a:gd name="connsiteX23" fmla="*/ 69596 w 1818583"/>
                <a:gd name="connsiteY23" fmla="*/ 552179 h 1104362"/>
                <a:gd name="connsiteX24" fmla="*/ 72622 w 1818583"/>
                <a:gd name="connsiteY24" fmla="*/ 552179 h 1104362"/>
                <a:gd name="connsiteX25" fmla="*/ 75648 w 1818583"/>
                <a:gd name="connsiteY25" fmla="*/ 552179 h 1104362"/>
                <a:gd name="connsiteX26" fmla="*/ 78674 w 1818583"/>
                <a:gd name="connsiteY26" fmla="*/ 552179 h 1104362"/>
                <a:gd name="connsiteX27" fmla="*/ 81700 w 1818583"/>
                <a:gd name="connsiteY27" fmla="*/ 552179 h 1104362"/>
                <a:gd name="connsiteX28" fmla="*/ 84726 w 1818583"/>
                <a:gd name="connsiteY28" fmla="*/ 552179 h 1104362"/>
                <a:gd name="connsiteX29" fmla="*/ 87752 w 1818583"/>
                <a:gd name="connsiteY29" fmla="*/ 552179 h 1104362"/>
                <a:gd name="connsiteX30" fmla="*/ 90778 w 1818583"/>
                <a:gd name="connsiteY30" fmla="*/ 552179 h 1104362"/>
                <a:gd name="connsiteX31" fmla="*/ 93803 w 1818583"/>
                <a:gd name="connsiteY31" fmla="*/ 552179 h 1104362"/>
                <a:gd name="connsiteX32" fmla="*/ 96829 w 1818583"/>
                <a:gd name="connsiteY32" fmla="*/ 552179 h 1104362"/>
                <a:gd name="connsiteX33" fmla="*/ 99855 w 1818583"/>
                <a:gd name="connsiteY33" fmla="*/ 552179 h 1104362"/>
                <a:gd name="connsiteX34" fmla="*/ 102881 w 1818583"/>
                <a:gd name="connsiteY34" fmla="*/ 552179 h 1104362"/>
                <a:gd name="connsiteX35" fmla="*/ 105907 w 1818583"/>
                <a:gd name="connsiteY35" fmla="*/ 552179 h 1104362"/>
                <a:gd name="connsiteX36" fmla="*/ 108933 w 1818583"/>
                <a:gd name="connsiteY36" fmla="*/ 552179 h 1104362"/>
                <a:gd name="connsiteX37" fmla="*/ 111959 w 1818583"/>
                <a:gd name="connsiteY37" fmla="*/ 552179 h 1104362"/>
                <a:gd name="connsiteX38" fmla="*/ 114985 w 1818583"/>
                <a:gd name="connsiteY38" fmla="*/ 552179 h 1104362"/>
                <a:gd name="connsiteX39" fmla="*/ 118011 w 1818583"/>
                <a:gd name="connsiteY39" fmla="*/ 552179 h 1104362"/>
                <a:gd name="connsiteX40" fmla="*/ 121037 w 1818583"/>
                <a:gd name="connsiteY40" fmla="*/ 552179 h 1104362"/>
                <a:gd name="connsiteX41" fmla="*/ 124063 w 1818583"/>
                <a:gd name="connsiteY41" fmla="*/ 552179 h 1104362"/>
                <a:gd name="connsiteX42" fmla="*/ 127088 w 1818583"/>
                <a:gd name="connsiteY42" fmla="*/ 552179 h 1104362"/>
                <a:gd name="connsiteX43" fmla="*/ 130114 w 1818583"/>
                <a:gd name="connsiteY43" fmla="*/ 552179 h 1104362"/>
                <a:gd name="connsiteX44" fmla="*/ 133140 w 1818583"/>
                <a:gd name="connsiteY44" fmla="*/ 552179 h 1104362"/>
                <a:gd name="connsiteX45" fmla="*/ 136167 w 1818583"/>
                <a:gd name="connsiteY45" fmla="*/ 552179 h 1104362"/>
                <a:gd name="connsiteX46" fmla="*/ 139193 w 1818583"/>
                <a:gd name="connsiteY46" fmla="*/ 552179 h 1104362"/>
                <a:gd name="connsiteX47" fmla="*/ 142218 w 1818583"/>
                <a:gd name="connsiteY47" fmla="*/ 552179 h 1104362"/>
                <a:gd name="connsiteX48" fmla="*/ 145244 w 1818583"/>
                <a:gd name="connsiteY48" fmla="*/ 552179 h 1104362"/>
                <a:gd name="connsiteX49" fmla="*/ 148270 w 1818583"/>
                <a:gd name="connsiteY49" fmla="*/ 552179 h 1104362"/>
                <a:gd name="connsiteX50" fmla="*/ 151296 w 1818583"/>
                <a:gd name="connsiteY50" fmla="*/ 552179 h 1104362"/>
                <a:gd name="connsiteX51" fmla="*/ 154322 w 1818583"/>
                <a:gd name="connsiteY51" fmla="*/ 552179 h 1104362"/>
                <a:gd name="connsiteX52" fmla="*/ 157348 w 1818583"/>
                <a:gd name="connsiteY52" fmla="*/ 552179 h 1104362"/>
                <a:gd name="connsiteX53" fmla="*/ 160373 w 1818583"/>
                <a:gd name="connsiteY53" fmla="*/ 552179 h 1104362"/>
                <a:gd name="connsiteX54" fmla="*/ 163399 w 1818583"/>
                <a:gd name="connsiteY54" fmla="*/ 552179 h 1104362"/>
                <a:gd name="connsiteX55" fmla="*/ 166426 w 1818583"/>
                <a:gd name="connsiteY55" fmla="*/ 552179 h 1104362"/>
                <a:gd name="connsiteX56" fmla="*/ 169452 w 1818583"/>
                <a:gd name="connsiteY56" fmla="*/ 552179 h 1104362"/>
                <a:gd name="connsiteX57" fmla="*/ 172478 w 1818583"/>
                <a:gd name="connsiteY57" fmla="*/ 552179 h 1104362"/>
                <a:gd name="connsiteX58" fmla="*/ 175504 w 1818583"/>
                <a:gd name="connsiteY58" fmla="*/ 552179 h 1104362"/>
                <a:gd name="connsiteX59" fmla="*/ 178529 w 1818583"/>
                <a:gd name="connsiteY59" fmla="*/ 552179 h 1104362"/>
                <a:gd name="connsiteX60" fmla="*/ 181555 w 1818583"/>
                <a:gd name="connsiteY60" fmla="*/ 552179 h 1104362"/>
                <a:gd name="connsiteX61" fmla="*/ 184581 w 1818583"/>
                <a:gd name="connsiteY61" fmla="*/ 552179 h 1104362"/>
                <a:gd name="connsiteX62" fmla="*/ 187607 w 1818583"/>
                <a:gd name="connsiteY62" fmla="*/ 552179 h 1104362"/>
                <a:gd name="connsiteX63" fmla="*/ 190633 w 1818583"/>
                <a:gd name="connsiteY63" fmla="*/ 552179 h 1104362"/>
                <a:gd name="connsiteX64" fmla="*/ 193659 w 1818583"/>
                <a:gd name="connsiteY64" fmla="*/ 552179 h 1104362"/>
                <a:gd name="connsiteX65" fmla="*/ 196685 w 1818583"/>
                <a:gd name="connsiteY65" fmla="*/ 552179 h 1104362"/>
                <a:gd name="connsiteX66" fmla="*/ 199711 w 1818583"/>
                <a:gd name="connsiteY66" fmla="*/ 552179 h 1104362"/>
                <a:gd name="connsiteX67" fmla="*/ 202737 w 1818583"/>
                <a:gd name="connsiteY67" fmla="*/ 552179 h 1104362"/>
                <a:gd name="connsiteX68" fmla="*/ 205763 w 1818583"/>
                <a:gd name="connsiteY68" fmla="*/ 552179 h 1104362"/>
                <a:gd name="connsiteX69" fmla="*/ 208789 w 1818583"/>
                <a:gd name="connsiteY69" fmla="*/ 552179 h 1104362"/>
                <a:gd name="connsiteX70" fmla="*/ 211814 w 1818583"/>
                <a:gd name="connsiteY70" fmla="*/ 552179 h 1104362"/>
                <a:gd name="connsiteX71" fmla="*/ 214840 w 1818583"/>
                <a:gd name="connsiteY71" fmla="*/ 552179 h 1104362"/>
                <a:gd name="connsiteX72" fmla="*/ 217866 w 1818583"/>
                <a:gd name="connsiteY72" fmla="*/ 552179 h 1104362"/>
                <a:gd name="connsiteX73" fmla="*/ 220892 w 1818583"/>
                <a:gd name="connsiteY73" fmla="*/ 552179 h 1104362"/>
                <a:gd name="connsiteX74" fmla="*/ 223918 w 1818583"/>
                <a:gd name="connsiteY74" fmla="*/ 552179 h 1104362"/>
                <a:gd name="connsiteX75" fmla="*/ 226945 w 1818583"/>
                <a:gd name="connsiteY75" fmla="*/ 552179 h 1104362"/>
                <a:gd name="connsiteX76" fmla="*/ 229970 w 1818583"/>
                <a:gd name="connsiteY76" fmla="*/ 552179 h 1104362"/>
                <a:gd name="connsiteX77" fmla="*/ 232996 w 1818583"/>
                <a:gd name="connsiteY77" fmla="*/ 552179 h 1104362"/>
                <a:gd name="connsiteX78" fmla="*/ 236022 w 1818583"/>
                <a:gd name="connsiteY78" fmla="*/ 552179 h 1104362"/>
                <a:gd name="connsiteX79" fmla="*/ 239048 w 1818583"/>
                <a:gd name="connsiteY79" fmla="*/ 552179 h 1104362"/>
                <a:gd name="connsiteX80" fmla="*/ 242074 w 1818583"/>
                <a:gd name="connsiteY80" fmla="*/ 552179 h 1104362"/>
                <a:gd name="connsiteX81" fmla="*/ 245099 w 1818583"/>
                <a:gd name="connsiteY81" fmla="*/ 552179 h 1104362"/>
                <a:gd name="connsiteX82" fmla="*/ 248125 w 1818583"/>
                <a:gd name="connsiteY82" fmla="*/ 552179 h 1104362"/>
                <a:gd name="connsiteX83" fmla="*/ 251151 w 1818583"/>
                <a:gd name="connsiteY83" fmla="*/ 552179 h 1104362"/>
                <a:gd name="connsiteX84" fmla="*/ 254177 w 1818583"/>
                <a:gd name="connsiteY84" fmla="*/ 552179 h 1104362"/>
                <a:gd name="connsiteX85" fmla="*/ 257204 w 1818583"/>
                <a:gd name="connsiteY85" fmla="*/ 552179 h 1104362"/>
                <a:gd name="connsiteX86" fmla="*/ 260230 w 1818583"/>
                <a:gd name="connsiteY86" fmla="*/ 552179 h 1104362"/>
                <a:gd name="connsiteX87" fmla="*/ 263255 w 1818583"/>
                <a:gd name="connsiteY87" fmla="*/ 552179 h 1104362"/>
                <a:gd name="connsiteX88" fmla="*/ 266281 w 1818583"/>
                <a:gd name="connsiteY88" fmla="*/ 552179 h 1104362"/>
                <a:gd name="connsiteX89" fmla="*/ 269307 w 1818583"/>
                <a:gd name="connsiteY89" fmla="*/ 552179 h 1104362"/>
                <a:gd name="connsiteX90" fmla="*/ 272333 w 1818583"/>
                <a:gd name="connsiteY90" fmla="*/ 552179 h 1104362"/>
                <a:gd name="connsiteX91" fmla="*/ 275359 w 1818583"/>
                <a:gd name="connsiteY91" fmla="*/ 552179 h 1104362"/>
                <a:gd name="connsiteX92" fmla="*/ 278385 w 1818583"/>
                <a:gd name="connsiteY92" fmla="*/ 552179 h 1104362"/>
                <a:gd name="connsiteX93" fmla="*/ 281410 w 1818583"/>
                <a:gd name="connsiteY93" fmla="*/ 552179 h 1104362"/>
                <a:gd name="connsiteX94" fmla="*/ 284437 w 1818583"/>
                <a:gd name="connsiteY94" fmla="*/ 552179 h 1104362"/>
                <a:gd name="connsiteX95" fmla="*/ 287463 w 1818583"/>
                <a:gd name="connsiteY95" fmla="*/ 552179 h 1104362"/>
                <a:gd name="connsiteX96" fmla="*/ 290489 w 1818583"/>
                <a:gd name="connsiteY96" fmla="*/ 552179 h 1104362"/>
                <a:gd name="connsiteX97" fmla="*/ 293515 w 1818583"/>
                <a:gd name="connsiteY97" fmla="*/ 552179 h 1104362"/>
                <a:gd name="connsiteX98" fmla="*/ 296540 w 1818583"/>
                <a:gd name="connsiteY98" fmla="*/ 552179 h 1104362"/>
                <a:gd name="connsiteX99" fmla="*/ 299566 w 1818583"/>
                <a:gd name="connsiteY99" fmla="*/ 552179 h 1104362"/>
                <a:gd name="connsiteX100" fmla="*/ 302592 w 1818583"/>
                <a:gd name="connsiteY100" fmla="*/ 534826 h 1104362"/>
                <a:gd name="connsiteX101" fmla="*/ 305618 w 1818583"/>
                <a:gd name="connsiteY101" fmla="*/ 500188 h 1104362"/>
                <a:gd name="connsiteX102" fmla="*/ 308644 w 1818583"/>
                <a:gd name="connsiteY102" fmla="*/ 465756 h 1104362"/>
                <a:gd name="connsiteX103" fmla="*/ 311670 w 1818583"/>
                <a:gd name="connsiteY103" fmla="*/ 431665 h 1104362"/>
                <a:gd name="connsiteX104" fmla="*/ 314695 w 1818583"/>
                <a:gd name="connsiteY104" fmla="*/ 398050 h 1104362"/>
                <a:gd name="connsiteX105" fmla="*/ 317722 w 1818583"/>
                <a:gd name="connsiteY105" fmla="*/ 365043 h 1104362"/>
                <a:gd name="connsiteX106" fmla="*/ 320748 w 1818583"/>
                <a:gd name="connsiteY106" fmla="*/ 332774 h 1104362"/>
                <a:gd name="connsiteX107" fmla="*/ 323774 w 1818583"/>
                <a:gd name="connsiteY107" fmla="*/ 301372 h 1104362"/>
                <a:gd name="connsiteX108" fmla="*/ 326800 w 1818583"/>
                <a:gd name="connsiteY108" fmla="*/ 270959 h 1104362"/>
                <a:gd name="connsiteX109" fmla="*/ 329826 w 1818583"/>
                <a:gd name="connsiteY109" fmla="*/ 241656 h 1104362"/>
                <a:gd name="connsiteX110" fmla="*/ 332851 w 1818583"/>
                <a:gd name="connsiteY110" fmla="*/ 213578 h 1104362"/>
                <a:gd name="connsiteX111" fmla="*/ 335877 w 1818583"/>
                <a:gd name="connsiteY111" fmla="*/ 186837 h 1104362"/>
                <a:gd name="connsiteX112" fmla="*/ 338903 w 1818583"/>
                <a:gd name="connsiteY112" fmla="*/ 161537 h 1104362"/>
                <a:gd name="connsiteX113" fmla="*/ 341929 w 1818583"/>
                <a:gd name="connsiteY113" fmla="*/ 137780 h 1104362"/>
                <a:gd name="connsiteX114" fmla="*/ 344955 w 1818583"/>
                <a:gd name="connsiteY114" fmla="*/ 115657 h 1104362"/>
                <a:gd name="connsiteX115" fmla="*/ 347982 w 1818583"/>
                <a:gd name="connsiteY115" fmla="*/ 95258 h 1104362"/>
                <a:gd name="connsiteX116" fmla="*/ 351007 w 1818583"/>
                <a:gd name="connsiteY116" fmla="*/ 76662 h 1104362"/>
                <a:gd name="connsiteX117" fmla="*/ 354033 w 1818583"/>
                <a:gd name="connsiteY117" fmla="*/ 59942 h 1104362"/>
                <a:gd name="connsiteX118" fmla="*/ 357059 w 1818583"/>
                <a:gd name="connsiteY118" fmla="*/ 45165 h 1104362"/>
                <a:gd name="connsiteX119" fmla="*/ 360085 w 1818583"/>
                <a:gd name="connsiteY119" fmla="*/ 32389 h 1104362"/>
                <a:gd name="connsiteX120" fmla="*/ 363111 w 1818583"/>
                <a:gd name="connsiteY120" fmla="*/ 21665 h 1104362"/>
                <a:gd name="connsiteX121" fmla="*/ 366136 w 1818583"/>
                <a:gd name="connsiteY121" fmla="*/ 13033 h 1104362"/>
                <a:gd name="connsiteX122" fmla="*/ 369162 w 1818583"/>
                <a:gd name="connsiteY122" fmla="*/ 6530 h 1104362"/>
                <a:gd name="connsiteX123" fmla="*/ 372188 w 1818583"/>
                <a:gd name="connsiteY123" fmla="*/ 2180 h 1104362"/>
                <a:gd name="connsiteX124" fmla="*/ 375214 w 1818583"/>
                <a:gd name="connsiteY124" fmla="*/ 1 h 1104362"/>
                <a:gd name="connsiteX125" fmla="*/ 378241 w 1818583"/>
                <a:gd name="connsiteY125" fmla="*/ 1 h 1104362"/>
                <a:gd name="connsiteX126" fmla="*/ 381267 w 1818583"/>
                <a:gd name="connsiteY126" fmla="*/ 2180 h 1104362"/>
                <a:gd name="connsiteX127" fmla="*/ 384292 w 1818583"/>
                <a:gd name="connsiteY127" fmla="*/ 6530 h 1104362"/>
                <a:gd name="connsiteX128" fmla="*/ 387318 w 1818583"/>
                <a:gd name="connsiteY128" fmla="*/ 13033 h 1104362"/>
                <a:gd name="connsiteX129" fmla="*/ 390344 w 1818583"/>
                <a:gd name="connsiteY129" fmla="*/ 21665 h 1104362"/>
                <a:gd name="connsiteX130" fmla="*/ 393370 w 1818583"/>
                <a:gd name="connsiteY130" fmla="*/ 32389 h 1104362"/>
                <a:gd name="connsiteX131" fmla="*/ 396396 w 1818583"/>
                <a:gd name="connsiteY131" fmla="*/ 45165 h 1104362"/>
                <a:gd name="connsiteX132" fmla="*/ 399421 w 1818583"/>
                <a:gd name="connsiteY132" fmla="*/ 59942 h 1104362"/>
                <a:gd name="connsiteX133" fmla="*/ 402447 w 1818583"/>
                <a:gd name="connsiteY133" fmla="*/ 76662 h 1104362"/>
                <a:gd name="connsiteX134" fmla="*/ 405474 w 1818583"/>
                <a:gd name="connsiteY134" fmla="*/ 95258 h 1104362"/>
                <a:gd name="connsiteX135" fmla="*/ 408500 w 1818583"/>
                <a:gd name="connsiteY135" fmla="*/ 115657 h 1104362"/>
                <a:gd name="connsiteX136" fmla="*/ 411526 w 1818583"/>
                <a:gd name="connsiteY136" fmla="*/ 137780 h 1104362"/>
                <a:gd name="connsiteX137" fmla="*/ 414552 w 1818583"/>
                <a:gd name="connsiteY137" fmla="*/ 161537 h 1104362"/>
                <a:gd name="connsiteX138" fmla="*/ 417577 w 1818583"/>
                <a:gd name="connsiteY138" fmla="*/ 186837 h 1104362"/>
                <a:gd name="connsiteX139" fmla="*/ 420603 w 1818583"/>
                <a:gd name="connsiteY139" fmla="*/ 213578 h 1104362"/>
                <a:gd name="connsiteX140" fmla="*/ 423629 w 1818583"/>
                <a:gd name="connsiteY140" fmla="*/ 241656 h 1104362"/>
                <a:gd name="connsiteX141" fmla="*/ 426655 w 1818583"/>
                <a:gd name="connsiteY141" fmla="*/ 270959 h 1104362"/>
                <a:gd name="connsiteX142" fmla="*/ 429681 w 1818583"/>
                <a:gd name="connsiteY142" fmla="*/ 301372 h 1104362"/>
                <a:gd name="connsiteX143" fmla="*/ 432707 w 1818583"/>
                <a:gd name="connsiteY143" fmla="*/ 332774 h 1104362"/>
                <a:gd name="connsiteX144" fmla="*/ 435733 w 1818583"/>
                <a:gd name="connsiteY144" fmla="*/ 365043 h 1104362"/>
                <a:gd name="connsiteX145" fmla="*/ 438759 w 1818583"/>
                <a:gd name="connsiteY145" fmla="*/ 398050 h 1104362"/>
                <a:gd name="connsiteX146" fmla="*/ 441785 w 1818583"/>
                <a:gd name="connsiteY146" fmla="*/ 431665 h 1104362"/>
                <a:gd name="connsiteX147" fmla="*/ 444811 w 1818583"/>
                <a:gd name="connsiteY147" fmla="*/ 465756 h 1104362"/>
                <a:gd name="connsiteX148" fmla="*/ 447837 w 1818583"/>
                <a:gd name="connsiteY148" fmla="*/ 500188 h 1104362"/>
                <a:gd name="connsiteX149" fmla="*/ 450863 w 1818583"/>
                <a:gd name="connsiteY149" fmla="*/ 534826 h 1104362"/>
                <a:gd name="connsiteX150" fmla="*/ 453888 w 1818583"/>
                <a:gd name="connsiteY150" fmla="*/ 569531 h 1104362"/>
                <a:gd name="connsiteX151" fmla="*/ 456914 w 1818583"/>
                <a:gd name="connsiteY151" fmla="*/ 604169 h 1104362"/>
                <a:gd name="connsiteX152" fmla="*/ 459940 w 1818583"/>
                <a:gd name="connsiteY152" fmla="*/ 638601 h 1104362"/>
                <a:gd name="connsiteX153" fmla="*/ 462966 w 1818583"/>
                <a:gd name="connsiteY153" fmla="*/ 672692 h 1104362"/>
                <a:gd name="connsiteX154" fmla="*/ 465992 w 1818583"/>
                <a:gd name="connsiteY154" fmla="*/ 706312 h 1104362"/>
                <a:gd name="connsiteX155" fmla="*/ 469018 w 1818583"/>
                <a:gd name="connsiteY155" fmla="*/ 739316 h 1104362"/>
                <a:gd name="connsiteX156" fmla="*/ 472044 w 1818583"/>
                <a:gd name="connsiteY156" fmla="*/ 771587 h 1104362"/>
                <a:gd name="connsiteX157" fmla="*/ 475070 w 1818583"/>
                <a:gd name="connsiteY157" fmla="*/ 802981 h 1104362"/>
                <a:gd name="connsiteX158" fmla="*/ 478096 w 1818583"/>
                <a:gd name="connsiteY158" fmla="*/ 833395 h 1104362"/>
                <a:gd name="connsiteX159" fmla="*/ 481122 w 1818583"/>
                <a:gd name="connsiteY159" fmla="*/ 862703 h 1104362"/>
                <a:gd name="connsiteX160" fmla="*/ 484149 w 1818583"/>
                <a:gd name="connsiteY160" fmla="*/ 890783 h 1104362"/>
                <a:gd name="connsiteX161" fmla="*/ 487178 w 1818583"/>
                <a:gd name="connsiteY161" fmla="*/ 917519 h 1104362"/>
                <a:gd name="connsiteX162" fmla="*/ 490197 w 1818583"/>
                <a:gd name="connsiteY162" fmla="*/ 942818 h 1104362"/>
                <a:gd name="connsiteX163" fmla="*/ 493226 w 1818583"/>
                <a:gd name="connsiteY163" fmla="*/ 966573 h 1104362"/>
                <a:gd name="connsiteX164" fmla="*/ 496255 w 1818583"/>
                <a:gd name="connsiteY164" fmla="*/ 988700 h 1104362"/>
                <a:gd name="connsiteX165" fmla="*/ 499275 w 1818583"/>
                <a:gd name="connsiteY165" fmla="*/ 1009102 h 1104362"/>
                <a:gd name="connsiteX166" fmla="*/ 502304 w 1818583"/>
                <a:gd name="connsiteY166" fmla="*/ 1027695 h 1104362"/>
                <a:gd name="connsiteX167" fmla="*/ 505333 w 1818583"/>
                <a:gd name="connsiteY167" fmla="*/ 1044412 h 1104362"/>
                <a:gd name="connsiteX168" fmla="*/ 508352 w 1818583"/>
                <a:gd name="connsiteY168" fmla="*/ 1059194 h 1104362"/>
                <a:gd name="connsiteX169" fmla="*/ 511381 w 1818583"/>
                <a:gd name="connsiteY169" fmla="*/ 1071967 h 1104362"/>
                <a:gd name="connsiteX170" fmla="*/ 514410 w 1818583"/>
                <a:gd name="connsiteY170" fmla="*/ 1082692 h 1104362"/>
                <a:gd name="connsiteX171" fmla="*/ 517429 w 1818583"/>
                <a:gd name="connsiteY171" fmla="*/ 1091322 h 1104362"/>
                <a:gd name="connsiteX172" fmla="*/ 520458 w 1818583"/>
                <a:gd name="connsiteY172" fmla="*/ 1097828 h 1104362"/>
                <a:gd name="connsiteX173" fmla="*/ 523487 w 1818583"/>
                <a:gd name="connsiteY173" fmla="*/ 1102181 h 1104362"/>
                <a:gd name="connsiteX174" fmla="*/ 526507 w 1818583"/>
                <a:gd name="connsiteY174" fmla="*/ 1104352 h 1104362"/>
                <a:gd name="connsiteX175" fmla="*/ 529536 w 1818583"/>
                <a:gd name="connsiteY175" fmla="*/ 1104352 h 1104362"/>
                <a:gd name="connsiteX176" fmla="*/ 532565 w 1818583"/>
                <a:gd name="connsiteY176" fmla="*/ 1102181 h 1104362"/>
                <a:gd name="connsiteX177" fmla="*/ 535594 w 1818583"/>
                <a:gd name="connsiteY177" fmla="*/ 1097828 h 1104362"/>
                <a:gd name="connsiteX178" fmla="*/ 538613 w 1818583"/>
                <a:gd name="connsiteY178" fmla="*/ 1091322 h 1104362"/>
                <a:gd name="connsiteX179" fmla="*/ 541642 w 1818583"/>
                <a:gd name="connsiteY179" fmla="*/ 1082692 h 1104362"/>
                <a:gd name="connsiteX180" fmla="*/ 544671 w 1818583"/>
                <a:gd name="connsiteY180" fmla="*/ 1071967 h 1104362"/>
                <a:gd name="connsiteX181" fmla="*/ 547690 w 1818583"/>
                <a:gd name="connsiteY181" fmla="*/ 1059194 h 1104362"/>
                <a:gd name="connsiteX182" fmla="*/ 550719 w 1818583"/>
                <a:gd name="connsiteY182" fmla="*/ 1044412 h 1104362"/>
                <a:gd name="connsiteX183" fmla="*/ 553739 w 1818583"/>
                <a:gd name="connsiteY183" fmla="*/ 1027695 h 1104362"/>
                <a:gd name="connsiteX184" fmla="*/ 556768 w 1818583"/>
                <a:gd name="connsiteY184" fmla="*/ 1009102 h 1104362"/>
                <a:gd name="connsiteX185" fmla="*/ 559797 w 1818583"/>
                <a:gd name="connsiteY185" fmla="*/ 988700 h 1104362"/>
                <a:gd name="connsiteX186" fmla="*/ 562826 w 1818583"/>
                <a:gd name="connsiteY186" fmla="*/ 966573 h 1104362"/>
                <a:gd name="connsiteX187" fmla="*/ 565845 w 1818583"/>
                <a:gd name="connsiteY187" fmla="*/ 942818 h 1104362"/>
                <a:gd name="connsiteX188" fmla="*/ 568874 w 1818583"/>
                <a:gd name="connsiteY188" fmla="*/ 917519 h 1104362"/>
                <a:gd name="connsiteX189" fmla="*/ 571903 w 1818583"/>
                <a:gd name="connsiteY189" fmla="*/ 890783 h 1104362"/>
                <a:gd name="connsiteX190" fmla="*/ 574922 w 1818583"/>
                <a:gd name="connsiteY190" fmla="*/ 862703 h 1104362"/>
                <a:gd name="connsiteX191" fmla="*/ 577951 w 1818583"/>
                <a:gd name="connsiteY191" fmla="*/ 833395 h 1104362"/>
                <a:gd name="connsiteX192" fmla="*/ 580980 w 1818583"/>
                <a:gd name="connsiteY192" fmla="*/ 802981 h 1104362"/>
                <a:gd name="connsiteX193" fmla="*/ 584000 w 1818583"/>
                <a:gd name="connsiteY193" fmla="*/ 771587 h 1104362"/>
                <a:gd name="connsiteX194" fmla="*/ 587029 w 1818583"/>
                <a:gd name="connsiteY194" fmla="*/ 739316 h 1104362"/>
                <a:gd name="connsiteX195" fmla="*/ 590058 w 1818583"/>
                <a:gd name="connsiteY195" fmla="*/ 706312 h 1104362"/>
                <a:gd name="connsiteX196" fmla="*/ 593077 w 1818583"/>
                <a:gd name="connsiteY196" fmla="*/ 672692 h 1104362"/>
                <a:gd name="connsiteX197" fmla="*/ 596106 w 1818583"/>
                <a:gd name="connsiteY197" fmla="*/ 638601 h 1104362"/>
                <a:gd name="connsiteX198" fmla="*/ 599135 w 1818583"/>
                <a:gd name="connsiteY198" fmla="*/ 604169 h 1104362"/>
                <a:gd name="connsiteX199" fmla="*/ 602154 w 1818583"/>
                <a:gd name="connsiteY199" fmla="*/ 569531 h 1104362"/>
                <a:gd name="connsiteX200" fmla="*/ 605183 w 1818583"/>
                <a:gd name="connsiteY200" fmla="*/ 534826 h 1104362"/>
                <a:gd name="connsiteX201" fmla="*/ 608212 w 1818583"/>
                <a:gd name="connsiteY201" fmla="*/ 500188 h 1104362"/>
                <a:gd name="connsiteX202" fmla="*/ 611241 w 1818583"/>
                <a:gd name="connsiteY202" fmla="*/ 465756 h 1104362"/>
                <a:gd name="connsiteX203" fmla="*/ 614261 w 1818583"/>
                <a:gd name="connsiteY203" fmla="*/ 431665 h 1104362"/>
                <a:gd name="connsiteX204" fmla="*/ 617290 w 1818583"/>
                <a:gd name="connsiteY204" fmla="*/ 398050 h 1104362"/>
                <a:gd name="connsiteX205" fmla="*/ 620318 w 1818583"/>
                <a:gd name="connsiteY205" fmla="*/ 365043 h 1104362"/>
                <a:gd name="connsiteX206" fmla="*/ 623338 w 1818583"/>
                <a:gd name="connsiteY206" fmla="*/ 332774 h 1104362"/>
                <a:gd name="connsiteX207" fmla="*/ 626367 w 1818583"/>
                <a:gd name="connsiteY207" fmla="*/ 301372 h 1104362"/>
                <a:gd name="connsiteX208" fmla="*/ 629396 w 1818583"/>
                <a:gd name="connsiteY208" fmla="*/ 270959 h 1104362"/>
                <a:gd name="connsiteX209" fmla="*/ 632415 w 1818583"/>
                <a:gd name="connsiteY209" fmla="*/ 241656 h 1104362"/>
                <a:gd name="connsiteX210" fmla="*/ 635444 w 1818583"/>
                <a:gd name="connsiteY210" fmla="*/ 213578 h 1104362"/>
                <a:gd name="connsiteX211" fmla="*/ 638473 w 1818583"/>
                <a:gd name="connsiteY211" fmla="*/ 186837 h 1104362"/>
                <a:gd name="connsiteX212" fmla="*/ 641493 w 1818583"/>
                <a:gd name="connsiteY212" fmla="*/ 161537 h 1104362"/>
                <a:gd name="connsiteX213" fmla="*/ 644522 w 1818583"/>
                <a:gd name="connsiteY213" fmla="*/ 137780 h 1104362"/>
                <a:gd name="connsiteX214" fmla="*/ 647550 w 1818583"/>
                <a:gd name="connsiteY214" fmla="*/ 115657 h 1104362"/>
                <a:gd name="connsiteX215" fmla="*/ 650570 w 1818583"/>
                <a:gd name="connsiteY215" fmla="*/ 95258 h 1104362"/>
                <a:gd name="connsiteX216" fmla="*/ 653599 w 1818583"/>
                <a:gd name="connsiteY216" fmla="*/ 76662 h 1104362"/>
                <a:gd name="connsiteX217" fmla="*/ 656628 w 1818583"/>
                <a:gd name="connsiteY217" fmla="*/ 59942 h 1104362"/>
                <a:gd name="connsiteX218" fmla="*/ 659647 w 1818583"/>
                <a:gd name="connsiteY218" fmla="*/ 45165 h 1104362"/>
                <a:gd name="connsiteX219" fmla="*/ 662676 w 1818583"/>
                <a:gd name="connsiteY219" fmla="*/ 32389 h 1104362"/>
                <a:gd name="connsiteX220" fmla="*/ 665705 w 1818583"/>
                <a:gd name="connsiteY220" fmla="*/ 21665 h 1104362"/>
                <a:gd name="connsiteX221" fmla="*/ 668725 w 1818583"/>
                <a:gd name="connsiteY221" fmla="*/ 13033 h 1104362"/>
                <a:gd name="connsiteX222" fmla="*/ 671754 w 1818583"/>
                <a:gd name="connsiteY222" fmla="*/ 6530 h 1104362"/>
                <a:gd name="connsiteX223" fmla="*/ 674782 w 1818583"/>
                <a:gd name="connsiteY223" fmla="*/ 2180 h 1104362"/>
                <a:gd name="connsiteX224" fmla="*/ 677811 w 1818583"/>
                <a:gd name="connsiteY224" fmla="*/ 1 h 1104362"/>
                <a:gd name="connsiteX225" fmla="*/ 680831 w 1818583"/>
                <a:gd name="connsiteY225" fmla="*/ 1 h 1104362"/>
                <a:gd name="connsiteX226" fmla="*/ 683860 w 1818583"/>
                <a:gd name="connsiteY226" fmla="*/ 2180 h 1104362"/>
                <a:gd name="connsiteX227" fmla="*/ 686889 w 1818583"/>
                <a:gd name="connsiteY227" fmla="*/ 6530 h 1104362"/>
                <a:gd name="connsiteX228" fmla="*/ 689908 w 1818583"/>
                <a:gd name="connsiteY228" fmla="*/ 13033 h 1104362"/>
                <a:gd name="connsiteX229" fmla="*/ 692937 w 1818583"/>
                <a:gd name="connsiteY229" fmla="*/ 21665 h 1104362"/>
                <a:gd name="connsiteX230" fmla="*/ 695966 w 1818583"/>
                <a:gd name="connsiteY230" fmla="*/ 32389 h 1104362"/>
                <a:gd name="connsiteX231" fmla="*/ 698985 w 1818583"/>
                <a:gd name="connsiteY231" fmla="*/ 45165 h 1104362"/>
                <a:gd name="connsiteX232" fmla="*/ 702014 w 1818583"/>
                <a:gd name="connsiteY232" fmla="*/ 59942 h 1104362"/>
                <a:gd name="connsiteX233" fmla="*/ 705043 w 1818583"/>
                <a:gd name="connsiteY233" fmla="*/ 76662 h 1104362"/>
                <a:gd name="connsiteX234" fmla="*/ 708063 w 1818583"/>
                <a:gd name="connsiteY234" fmla="*/ 95258 h 1104362"/>
                <a:gd name="connsiteX235" fmla="*/ 711092 w 1818583"/>
                <a:gd name="connsiteY235" fmla="*/ 115657 h 1104362"/>
                <a:gd name="connsiteX236" fmla="*/ 714121 w 1818583"/>
                <a:gd name="connsiteY236" fmla="*/ 137780 h 1104362"/>
                <a:gd name="connsiteX237" fmla="*/ 717140 w 1818583"/>
                <a:gd name="connsiteY237" fmla="*/ 161537 h 1104362"/>
                <a:gd name="connsiteX238" fmla="*/ 720169 w 1818583"/>
                <a:gd name="connsiteY238" fmla="*/ 186837 h 1104362"/>
                <a:gd name="connsiteX239" fmla="*/ 723198 w 1818583"/>
                <a:gd name="connsiteY239" fmla="*/ 213578 h 1104362"/>
                <a:gd name="connsiteX240" fmla="*/ 726217 w 1818583"/>
                <a:gd name="connsiteY240" fmla="*/ 241656 h 1104362"/>
                <a:gd name="connsiteX241" fmla="*/ 729246 w 1818583"/>
                <a:gd name="connsiteY241" fmla="*/ 270959 h 1104362"/>
                <a:gd name="connsiteX242" fmla="*/ 732275 w 1818583"/>
                <a:gd name="connsiteY242" fmla="*/ 301372 h 1104362"/>
                <a:gd name="connsiteX243" fmla="*/ 735304 w 1818583"/>
                <a:gd name="connsiteY243" fmla="*/ 332774 h 1104362"/>
                <a:gd name="connsiteX244" fmla="*/ 738324 w 1818583"/>
                <a:gd name="connsiteY244" fmla="*/ 365043 h 1104362"/>
                <a:gd name="connsiteX245" fmla="*/ 741353 w 1818583"/>
                <a:gd name="connsiteY245" fmla="*/ 398050 h 1104362"/>
                <a:gd name="connsiteX246" fmla="*/ 744372 w 1818583"/>
                <a:gd name="connsiteY246" fmla="*/ 431665 h 1104362"/>
                <a:gd name="connsiteX247" fmla="*/ 747401 w 1818583"/>
                <a:gd name="connsiteY247" fmla="*/ 465756 h 1104362"/>
                <a:gd name="connsiteX248" fmla="*/ 750430 w 1818583"/>
                <a:gd name="connsiteY248" fmla="*/ 500188 h 1104362"/>
                <a:gd name="connsiteX249" fmla="*/ 753459 w 1818583"/>
                <a:gd name="connsiteY249" fmla="*/ 534826 h 1104362"/>
                <a:gd name="connsiteX250" fmla="*/ 756478 w 1818583"/>
                <a:gd name="connsiteY250" fmla="*/ 569531 h 1104362"/>
                <a:gd name="connsiteX251" fmla="*/ 759507 w 1818583"/>
                <a:gd name="connsiteY251" fmla="*/ 604169 h 1104362"/>
                <a:gd name="connsiteX252" fmla="*/ 762536 w 1818583"/>
                <a:gd name="connsiteY252" fmla="*/ 638601 h 1104362"/>
                <a:gd name="connsiteX253" fmla="*/ 765556 w 1818583"/>
                <a:gd name="connsiteY253" fmla="*/ 672692 h 1104362"/>
                <a:gd name="connsiteX254" fmla="*/ 768585 w 1818583"/>
                <a:gd name="connsiteY254" fmla="*/ 706312 h 1104362"/>
                <a:gd name="connsiteX255" fmla="*/ 771614 w 1818583"/>
                <a:gd name="connsiteY255" fmla="*/ 739316 h 1104362"/>
                <a:gd name="connsiteX256" fmla="*/ 774633 w 1818583"/>
                <a:gd name="connsiteY256" fmla="*/ 771587 h 1104362"/>
                <a:gd name="connsiteX257" fmla="*/ 777662 w 1818583"/>
                <a:gd name="connsiteY257" fmla="*/ 802981 h 1104362"/>
                <a:gd name="connsiteX258" fmla="*/ 780691 w 1818583"/>
                <a:gd name="connsiteY258" fmla="*/ 833366 h 1104362"/>
                <a:gd name="connsiteX259" fmla="*/ 783710 w 1818583"/>
                <a:gd name="connsiteY259" fmla="*/ 862675 h 1104362"/>
                <a:gd name="connsiteX260" fmla="*/ 786739 w 1818583"/>
                <a:gd name="connsiteY260" fmla="*/ 890754 h 1104362"/>
                <a:gd name="connsiteX261" fmla="*/ 789768 w 1818583"/>
                <a:gd name="connsiteY261" fmla="*/ 917491 h 1104362"/>
                <a:gd name="connsiteX262" fmla="*/ 792788 w 1818583"/>
                <a:gd name="connsiteY262" fmla="*/ 942799 h 1104362"/>
                <a:gd name="connsiteX263" fmla="*/ 795817 w 1818583"/>
                <a:gd name="connsiteY263" fmla="*/ 966554 h 1104362"/>
                <a:gd name="connsiteX264" fmla="*/ 798846 w 1818583"/>
                <a:gd name="connsiteY264" fmla="*/ 988681 h 1104362"/>
                <a:gd name="connsiteX265" fmla="*/ 801865 w 1818583"/>
                <a:gd name="connsiteY265" fmla="*/ 1009083 h 1104362"/>
                <a:gd name="connsiteX266" fmla="*/ 804894 w 1818583"/>
                <a:gd name="connsiteY266" fmla="*/ 1027676 h 1104362"/>
                <a:gd name="connsiteX267" fmla="*/ 807923 w 1818583"/>
                <a:gd name="connsiteY267" fmla="*/ 1044402 h 1104362"/>
                <a:gd name="connsiteX268" fmla="*/ 810942 w 1818583"/>
                <a:gd name="connsiteY268" fmla="*/ 1059175 h 1104362"/>
                <a:gd name="connsiteX269" fmla="*/ 813971 w 1818583"/>
                <a:gd name="connsiteY269" fmla="*/ 1071958 h 1104362"/>
                <a:gd name="connsiteX270" fmla="*/ 817000 w 1818583"/>
                <a:gd name="connsiteY270" fmla="*/ 1082683 h 1104362"/>
                <a:gd name="connsiteX271" fmla="*/ 820029 w 1818583"/>
                <a:gd name="connsiteY271" fmla="*/ 1091313 h 1104362"/>
                <a:gd name="connsiteX272" fmla="*/ 823049 w 1818583"/>
                <a:gd name="connsiteY272" fmla="*/ 1097818 h 1104362"/>
                <a:gd name="connsiteX273" fmla="*/ 826078 w 1818583"/>
                <a:gd name="connsiteY273" fmla="*/ 1102171 h 1104362"/>
                <a:gd name="connsiteX274" fmla="*/ 829107 w 1818583"/>
                <a:gd name="connsiteY274" fmla="*/ 1104352 h 1104362"/>
                <a:gd name="connsiteX275" fmla="*/ 832126 w 1818583"/>
                <a:gd name="connsiteY275" fmla="*/ 1104362 h 1104362"/>
                <a:gd name="connsiteX276" fmla="*/ 835155 w 1818583"/>
                <a:gd name="connsiteY276" fmla="*/ 1102181 h 1104362"/>
                <a:gd name="connsiteX277" fmla="*/ 838184 w 1818583"/>
                <a:gd name="connsiteY277" fmla="*/ 1097837 h 1104362"/>
                <a:gd name="connsiteX278" fmla="*/ 841203 w 1818583"/>
                <a:gd name="connsiteY278" fmla="*/ 1091332 h 1104362"/>
                <a:gd name="connsiteX279" fmla="*/ 844232 w 1818583"/>
                <a:gd name="connsiteY279" fmla="*/ 1082702 h 1104362"/>
                <a:gd name="connsiteX280" fmla="*/ 847261 w 1818583"/>
                <a:gd name="connsiteY280" fmla="*/ 1071977 h 1104362"/>
                <a:gd name="connsiteX281" fmla="*/ 850281 w 1818583"/>
                <a:gd name="connsiteY281" fmla="*/ 1059204 h 1104362"/>
                <a:gd name="connsiteX282" fmla="*/ 853310 w 1818583"/>
                <a:gd name="connsiteY282" fmla="*/ 1044431 h 1104362"/>
                <a:gd name="connsiteX283" fmla="*/ 856338 w 1818583"/>
                <a:gd name="connsiteY283" fmla="*/ 1027714 h 1104362"/>
                <a:gd name="connsiteX284" fmla="*/ 859367 w 1818583"/>
                <a:gd name="connsiteY284" fmla="*/ 1009121 h 1104362"/>
                <a:gd name="connsiteX285" fmla="*/ 862387 w 1818583"/>
                <a:gd name="connsiteY285" fmla="*/ 988719 h 1104362"/>
                <a:gd name="connsiteX286" fmla="*/ 865416 w 1818583"/>
                <a:gd name="connsiteY286" fmla="*/ 966602 h 1104362"/>
                <a:gd name="connsiteX287" fmla="*/ 868435 w 1818583"/>
                <a:gd name="connsiteY287" fmla="*/ 942846 h 1104362"/>
                <a:gd name="connsiteX288" fmla="*/ 871464 w 1818583"/>
                <a:gd name="connsiteY288" fmla="*/ 917548 h 1104362"/>
                <a:gd name="connsiteX289" fmla="*/ 874493 w 1818583"/>
                <a:gd name="connsiteY289" fmla="*/ 890802 h 1104362"/>
                <a:gd name="connsiteX290" fmla="*/ 877522 w 1818583"/>
                <a:gd name="connsiteY290" fmla="*/ 862732 h 1104362"/>
                <a:gd name="connsiteX291" fmla="*/ 880541 w 1818583"/>
                <a:gd name="connsiteY291" fmla="*/ 833433 h 1104362"/>
                <a:gd name="connsiteX292" fmla="*/ 883570 w 1818583"/>
                <a:gd name="connsiteY292" fmla="*/ 803019 h 1104362"/>
                <a:gd name="connsiteX293" fmla="*/ 886599 w 1818583"/>
                <a:gd name="connsiteY293" fmla="*/ 771616 h 1104362"/>
                <a:gd name="connsiteX294" fmla="*/ 889619 w 1818583"/>
                <a:gd name="connsiteY294" fmla="*/ 739345 h 1104362"/>
                <a:gd name="connsiteX295" fmla="*/ 892648 w 1818583"/>
                <a:gd name="connsiteY295" fmla="*/ 706341 h 1104362"/>
                <a:gd name="connsiteX296" fmla="*/ 895677 w 1818583"/>
                <a:gd name="connsiteY296" fmla="*/ 672726 h 1104362"/>
                <a:gd name="connsiteX297" fmla="*/ 898696 w 1818583"/>
                <a:gd name="connsiteY297" fmla="*/ 638635 h 1104362"/>
                <a:gd name="connsiteX298" fmla="*/ 901725 w 1818583"/>
                <a:gd name="connsiteY298" fmla="*/ 604203 h 1104362"/>
                <a:gd name="connsiteX299" fmla="*/ 904754 w 1818583"/>
                <a:gd name="connsiteY299" fmla="*/ 569566 h 1104362"/>
                <a:gd name="connsiteX300" fmla="*/ 907773 w 1818583"/>
                <a:gd name="connsiteY300" fmla="*/ 534860 h 1104362"/>
                <a:gd name="connsiteX301" fmla="*/ 910802 w 1818583"/>
                <a:gd name="connsiteY301" fmla="*/ 500223 h 1104362"/>
                <a:gd name="connsiteX302" fmla="*/ 913831 w 1818583"/>
                <a:gd name="connsiteY302" fmla="*/ 465791 h 1104362"/>
                <a:gd name="connsiteX303" fmla="*/ 916851 w 1818583"/>
                <a:gd name="connsiteY303" fmla="*/ 431699 h 1104362"/>
                <a:gd name="connsiteX304" fmla="*/ 919880 w 1818583"/>
                <a:gd name="connsiteY304" fmla="*/ 398083 h 1104362"/>
                <a:gd name="connsiteX305" fmla="*/ 922909 w 1818583"/>
                <a:gd name="connsiteY305" fmla="*/ 365075 h 1104362"/>
                <a:gd name="connsiteX306" fmla="*/ 925938 w 1818583"/>
                <a:gd name="connsiteY306" fmla="*/ 332806 h 1104362"/>
                <a:gd name="connsiteX307" fmla="*/ 928957 w 1818583"/>
                <a:gd name="connsiteY307" fmla="*/ 301402 h 1104362"/>
                <a:gd name="connsiteX308" fmla="*/ 931986 w 1818583"/>
                <a:gd name="connsiteY308" fmla="*/ 270988 h 1104362"/>
                <a:gd name="connsiteX309" fmla="*/ 935015 w 1818583"/>
                <a:gd name="connsiteY309" fmla="*/ 241685 h 1104362"/>
                <a:gd name="connsiteX310" fmla="*/ 938034 w 1818583"/>
                <a:gd name="connsiteY310" fmla="*/ 213606 h 1104362"/>
                <a:gd name="connsiteX311" fmla="*/ 941063 w 1818583"/>
                <a:gd name="connsiteY311" fmla="*/ 186862 h 1104362"/>
                <a:gd name="connsiteX312" fmla="*/ 944092 w 1818583"/>
                <a:gd name="connsiteY312" fmla="*/ 161562 h 1104362"/>
                <a:gd name="connsiteX313" fmla="*/ 947112 w 1818583"/>
                <a:gd name="connsiteY313" fmla="*/ 137803 h 1104362"/>
                <a:gd name="connsiteX314" fmla="*/ 950141 w 1818583"/>
                <a:gd name="connsiteY314" fmla="*/ 115679 h 1104362"/>
                <a:gd name="connsiteX315" fmla="*/ 953170 w 1818583"/>
                <a:gd name="connsiteY315" fmla="*/ 95278 h 1104362"/>
                <a:gd name="connsiteX316" fmla="*/ 956189 w 1818583"/>
                <a:gd name="connsiteY316" fmla="*/ 76679 h 1104362"/>
                <a:gd name="connsiteX317" fmla="*/ 959218 w 1818583"/>
                <a:gd name="connsiteY317" fmla="*/ 59958 h 1104362"/>
                <a:gd name="connsiteX318" fmla="*/ 962247 w 1818583"/>
                <a:gd name="connsiteY318" fmla="*/ 45179 h 1104362"/>
                <a:gd name="connsiteX319" fmla="*/ 965266 w 1818583"/>
                <a:gd name="connsiteY319" fmla="*/ 32401 h 1104362"/>
                <a:gd name="connsiteX320" fmla="*/ 968295 w 1818583"/>
                <a:gd name="connsiteY320" fmla="*/ 21674 h 1104362"/>
                <a:gd name="connsiteX321" fmla="*/ 971324 w 1818583"/>
                <a:gd name="connsiteY321" fmla="*/ 13041 h 1104362"/>
                <a:gd name="connsiteX322" fmla="*/ 974344 w 1818583"/>
                <a:gd name="connsiteY322" fmla="*/ 6535 h 1104362"/>
                <a:gd name="connsiteX323" fmla="*/ 977373 w 1818583"/>
                <a:gd name="connsiteY323" fmla="*/ 2184 h 1104362"/>
                <a:gd name="connsiteX324" fmla="*/ 980402 w 1818583"/>
                <a:gd name="connsiteY324" fmla="*/ 2 h 1104362"/>
                <a:gd name="connsiteX325" fmla="*/ 983421 w 1818583"/>
                <a:gd name="connsiteY325" fmla="*/ 0 h 1104362"/>
                <a:gd name="connsiteX326" fmla="*/ 986450 w 1818583"/>
                <a:gd name="connsiteY326" fmla="*/ 2177 h 1104362"/>
                <a:gd name="connsiteX327" fmla="*/ 989479 w 1818583"/>
                <a:gd name="connsiteY327" fmla="*/ 6525 h 1104362"/>
                <a:gd name="connsiteX328" fmla="*/ 992508 w 1818583"/>
                <a:gd name="connsiteY328" fmla="*/ 13025 h 1104362"/>
                <a:gd name="connsiteX329" fmla="*/ 995527 w 1818583"/>
                <a:gd name="connsiteY329" fmla="*/ 21654 h 1104362"/>
                <a:gd name="connsiteX330" fmla="*/ 998556 w 1818583"/>
                <a:gd name="connsiteY330" fmla="*/ 32377 h 1104362"/>
                <a:gd name="connsiteX331" fmla="*/ 1001585 w 1818583"/>
                <a:gd name="connsiteY331" fmla="*/ 45151 h 1104362"/>
                <a:gd name="connsiteX332" fmla="*/ 1004605 w 1818583"/>
                <a:gd name="connsiteY332" fmla="*/ 59927 h 1104362"/>
                <a:gd name="connsiteX333" fmla="*/ 1007634 w 1818583"/>
                <a:gd name="connsiteY333" fmla="*/ 76644 h 1104362"/>
                <a:gd name="connsiteX334" fmla="*/ 1010662 w 1818583"/>
                <a:gd name="connsiteY334" fmla="*/ 95239 h 1104362"/>
                <a:gd name="connsiteX335" fmla="*/ 1013682 w 1818583"/>
                <a:gd name="connsiteY335" fmla="*/ 115636 h 1104362"/>
                <a:gd name="connsiteX336" fmla="*/ 1016711 w 1818583"/>
                <a:gd name="connsiteY336" fmla="*/ 137756 h 1104362"/>
                <a:gd name="connsiteX337" fmla="*/ 1019740 w 1818583"/>
                <a:gd name="connsiteY337" fmla="*/ 161513 h 1104362"/>
                <a:gd name="connsiteX338" fmla="*/ 1022759 w 1818583"/>
                <a:gd name="connsiteY338" fmla="*/ 186811 h 1104362"/>
                <a:gd name="connsiteX339" fmla="*/ 1025788 w 1818583"/>
                <a:gd name="connsiteY339" fmla="*/ 213551 h 1104362"/>
                <a:gd name="connsiteX340" fmla="*/ 1028817 w 1818583"/>
                <a:gd name="connsiteY340" fmla="*/ 241627 h 1104362"/>
                <a:gd name="connsiteX341" fmla="*/ 1031837 w 1818583"/>
                <a:gd name="connsiteY341" fmla="*/ 270929 h 1104362"/>
                <a:gd name="connsiteX342" fmla="*/ 1034865 w 1818583"/>
                <a:gd name="connsiteY342" fmla="*/ 301341 h 1104362"/>
                <a:gd name="connsiteX343" fmla="*/ 1037895 w 1818583"/>
                <a:gd name="connsiteY343" fmla="*/ 332743 h 1104362"/>
                <a:gd name="connsiteX344" fmla="*/ 1040914 w 1818583"/>
                <a:gd name="connsiteY344" fmla="*/ 365010 h 1104362"/>
                <a:gd name="connsiteX345" fmla="*/ 1043943 w 1818583"/>
                <a:gd name="connsiteY345" fmla="*/ 398016 h 1104362"/>
                <a:gd name="connsiteX346" fmla="*/ 1046972 w 1818583"/>
                <a:gd name="connsiteY346" fmla="*/ 431631 h 1104362"/>
                <a:gd name="connsiteX347" fmla="*/ 1049991 w 1818583"/>
                <a:gd name="connsiteY347" fmla="*/ 465722 h 1104362"/>
                <a:gd name="connsiteX348" fmla="*/ 1053020 w 1818583"/>
                <a:gd name="connsiteY348" fmla="*/ 500154 h 1104362"/>
                <a:gd name="connsiteX349" fmla="*/ 1056049 w 1818583"/>
                <a:gd name="connsiteY349" fmla="*/ 534791 h 1104362"/>
                <a:gd name="connsiteX350" fmla="*/ 1059078 w 1818583"/>
                <a:gd name="connsiteY350" fmla="*/ 569497 h 1104362"/>
                <a:gd name="connsiteX351" fmla="*/ 1062098 w 1818583"/>
                <a:gd name="connsiteY351" fmla="*/ 604134 h 1104362"/>
                <a:gd name="connsiteX352" fmla="*/ 1065126 w 1818583"/>
                <a:gd name="connsiteY352" fmla="*/ 638567 h 1104362"/>
                <a:gd name="connsiteX353" fmla="*/ 1068155 w 1818583"/>
                <a:gd name="connsiteY353" fmla="*/ 672658 h 1104362"/>
                <a:gd name="connsiteX354" fmla="*/ 1071175 w 1818583"/>
                <a:gd name="connsiteY354" fmla="*/ 706274 h 1104362"/>
                <a:gd name="connsiteX355" fmla="*/ 1074204 w 1818583"/>
                <a:gd name="connsiteY355" fmla="*/ 739278 h 1104362"/>
                <a:gd name="connsiteX356" fmla="*/ 1077233 w 1818583"/>
                <a:gd name="connsiteY356" fmla="*/ 771549 h 1104362"/>
                <a:gd name="connsiteX357" fmla="*/ 1080252 w 1818583"/>
                <a:gd name="connsiteY357" fmla="*/ 802953 h 1104362"/>
                <a:gd name="connsiteX358" fmla="*/ 1083281 w 1818583"/>
                <a:gd name="connsiteY358" fmla="*/ 833366 h 1104362"/>
                <a:gd name="connsiteX359" fmla="*/ 1086310 w 1818583"/>
                <a:gd name="connsiteY359" fmla="*/ 862675 h 1104362"/>
                <a:gd name="connsiteX360" fmla="*/ 1089329 w 1818583"/>
                <a:gd name="connsiteY360" fmla="*/ 890754 h 1104362"/>
                <a:gd name="connsiteX361" fmla="*/ 1092359 w 1818583"/>
                <a:gd name="connsiteY361" fmla="*/ 917491 h 1104362"/>
                <a:gd name="connsiteX362" fmla="*/ 1095387 w 1818583"/>
                <a:gd name="connsiteY362" fmla="*/ 942799 h 1104362"/>
                <a:gd name="connsiteX363" fmla="*/ 1098407 w 1818583"/>
                <a:gd name="connsiteY363" fmla="*/ 966554 h 1104362"/>
                <a:gd name="connsiteX364" fmla="*/ 1101436 w 1818583"/>
                <a:gd name="connsiteY364" fmla="*/ 988681 h 1104362"/>
                <a:gd name="connsiteX365" fmla="*/ 1104465 w 1818583"/>
                <a:gd name="connsiteY365" fmla="*/ 1009083 h 1104362"/>
                <a:gd name="connsiteX366" fmla="*/ 1107484 w 1818583"/>
                <a:gd name="connsiteY366" fmla="*/ 1027676 h 1104362"/>
                <a:gd name="connsiteX367" fmla="*/ 1110513 w 1818583"/>
                <a:gd name="connsiteY367" fmla="*/ 1044402 h 1104362"/>
                <a:gd name="connsiteX368" fmla="*/ 1113542 w 1818583"/>
                <a:gd name="connsiteY368" fmla="*/ 1059175 h 1104362"/>
                <a:gd name="connsiteX369" fmla="*/ 1116562 w 1818583"/>
                <a:gd name="connsiteY369" fmla="*/ 1071958 h 1104362"/>
                <a:gd name="connsiteX370" fmla="*/ 1119590 w 1818583"/>
                <a:gd name="connsiteY370" fmla="*/ 1082683 h 1104362"/>
                <a:gd name="connsiteX371" fmla="*/ 1122619 w 1818583"/>
                <a:gd name="connsiteY371" fmla="*/ 1091313 h 1104362"/>
                <a:gd name="connsiteX372" fmla="*/ 1125639 w 1818583"/>
                <a:gd name="connsiteY372" fmla="*/ 1097818 h 1104362"/>
                <a:gd name="connsiteX373" fmla="*/ 1128668 w 1818583"/>
                <a:gd name="connsiteY373" fmla="*/ 1102171 h 1104362"/>
                <a:gd name="connsiteX374" fmla="*/ 1131697 w 1818583"/>
                <a:gd name="connsiteY374" fmla="*/ 1104352 h 1104362"/>
                <a:gd name="connsiteX375" fmla="*/ 1134726 w 1818583"/>
                <a:gd name="connsiteY375" fmla="*/ 1104362 h 1104362"/>
                <a:gd name="connsiteX376" fmla="*/ 1137745 w 1818583"/>
                <a:gd name="connsiteY376" fmla="*/ 1102181 h 1104362"/>
                <a:gd name="connsiteX377" fmla="*/ 1140774 w 1818583"/>
                <a:gd name="connsiteY377" fmla="*/ 1097837 h 1104362"/>
                <a:gd name="connsiteX378" fmla="*/ 1143803 w 1818583"/>
                <a:gd name="connsiteY378" fmla="*/ 1091332 h 1104362"/>
                <a:gd name="connsiteX379" fmla="*/ 1146822 w 1818583"/>
                <a:gd name="connsiteY379" fmla="*/ 1082702 h 1104362"/>
                <a:gd name="connsiteX380" fmla="*/ 1149851 w 1818583"/>
                <a:gd name="connsiteY380" fmla="*/ 1071977 h 1104362"/>
                <a:gd name="connsiteX381" fmla="*/ 1152880 w 1818583"/>
                <a:gd name="connsiteY381" fmla="*/ 1059204 h 1104362"/>
                <a:gd name="connsiteX382" fmla="*/ 1155900 w 1818583"/>
                <a:gd name="connsiteY382" fmla="*/ 1044431 h 1104362"/>
                <a:gd name="connsiteX383" fmla="*/ 1158929 w 1818583"/>
                <a:gd name="connsiteY383" fmla="*/ 1027714 h 1104362"/>
                <a:gd name="connsiteX384" fmla="*/ 1161958 w 1818583"/>
                <a:gd name="connsiteY384" fmla="*/ 1009121 h 1104362"/>
                <a:gd name="connsiteX385" fmla="*/ 1164977 w 1818583"/>
                <a:gd name="connsiteY385" fmla="*/ 988719 h 1104362"/>
                <a:gd name="connsiteX386" fmla="*/ 1168006 w 1818583"/>
                <a:gd name="connsiteY386" fmla="*/ 966602 h 1104362"/>
                <a:gd name="connsiteX387" fmla="*/ 1171035 w 1818583"/>
                <a:gd name="connsiteY387" fmla="*/ 942846 h 1104362"/>
                <a:gd name="connsiteX388" fmla="*/ 1174054 w 1818583"/>
                <a:gd name="connsiteY388" fmla="*/ 917548 h 1104362"/>
                <a:gd name="connsiteX389" fmla="*/ 1177083 w 1818583"/>
                <a:gd name="connsiteY389" fmla="*/ 890802 h 1104362"/>
                <a:gd name="connsiteX390" fmla="*/ 1180112 w 1818583"/>
                <a:gd name="connsiteY390" fmla="*/ 862732 h 1104362"/>
                <a:gd name="connsiteX391" fmla="*/ 1183132 w 1818583"/>
                <a:gd name="connsiteY391" fmla="*/ 833433 h 1104362"/>
                <a:gd name="connsiteX392" fmla="*/ 1186161 w 1818583"/>
                <a:gd name="connsiteY392" fmla="*/ 803019 h 1104362"/>
                <a:gd name="connsiteX393" fmla="*/ 1189190 w 1818583"/>
                <a:gd name="connsiteY393" fmla="*/ 771616 h 1104362"/>
                <a:gd name="connsiteX394" fmla="*/ 1192209 w 1818583"/>
                <a:gd name="connsiteY394" fmla="*/ 739345 h 1104362"/>
                <a:gd name="connsiteX395" fmla="*/ 1195238 w 1818583"/>
                <a:gd name="connsiteY395" fmla="*/ 706341 h 1104362"/>
                <a:gd name="connsiteX396" fmla="*/ 1198267 w 1818583"/>
                <a:gd name="connsiteY396" fmla="*/ 672726 h 1104362"/>
                <a:gd name="connsiteX397" fmla="*/ 1201296 w 1818583"/>
                <a:gd name="connsiteY397" fmla="*/ 638635 h 1104362"/>
                <a:gd name="connsiteX398" fmla="*/ 1204315 w 1818583"/>
                <a:gd name="connsiteY398" fmla="*/ 604203 h 1104362"/>
                <a:gd name="connsiteX399" fmla="*/ 1207344 w 1818583"/>
                <a:gd name="connsiteY399" fmla="*/ 569566 h 1104362"/>
                <a:gd name="connsiteX400" fmla="*/ 1210373 w 1818583"/>
                <a:gd name="connsiteY400" fmla="*/ 534860 h 1104362"/>
                <a:gd name="connsiteX401" fmla="*/ 1213393 w 1818583"/>
                <a:gd name="connsiteY401" fmla="*/ 500223 h 1104362"/>
                <a:gd name="connsiteX402" fmla="*/ 1216422 w 1818583"/>
                <a:gd name="connsiteY402" fmla="*/ 465791 h 1104362"/>
                <a:gd name="connsiteX403" fmla="*/ 1219450 w 1818583"/>
                <a:gd name="connsiteY403" fmla="*/ 431699 h 1104362"/>
                <a:gd name="connsiteX404" fmla="*/ 1222470 w 1818583"/>
                <a:gd name="connsiteY404" fmla="*/ 398083 h 1104362"/>
                <a:gd name="connsiteX405" fmla="*/ 1225499 w 1818583"/>
                <a:gd name="connsiteY405" fmla="*/ 365075 h 1104362"/>
                <a:gd name="connsiteX406" fmla="*/ 1228528 w 1818583"/>
                <a:gd name="connsiteY406" fmla="*/ 332806 h 1104362"/>
                <a:gd name="connsiteX407" fmla="*/ 1231547 w 1818583"/>
                <a:gd name="connsiteY407" fmla="*/ 301402 h 1104362"/>
                <a:gd name="connsiteX408" fmla="*/ 1234576 w 1818583"/>
                <a:gd name="connsiteY408" fmla="*/ 270988 h 1104362"/>
                <a:gd name="connsiteX409" fmla="*/ 1237605 w 1818583"/>
                <a:gd name="connsiteY409" fmla="*/ 241685 h 1104362"/>
                <a:gd name="connsiteX410" fmla="*/ 1240625 w 1818583"/>
                <a:gd name="connsiteY410" fmla="*/ 213606 h 1104362"/>
                <a:gd name="connsiteX411" fmla="*/ 1243654 w 1818583"/>
                <a:gd name="connsiteY411" fmla="*/ 186862 h 1104362"/>
                <a:gd name="connsiteX412" fmla="*/ 1246683 w 1818583"/>
                <a:gd name="connsiteY412" fmla="*/ 161562 h 1104362"/>
                <a:gd name="connsiteX413" fmla="*/ 1249702 w 1818583"/>
                <a:gd name="connsiteY413" fmla="*/ 137803 h 1104362"/>
                <a:gd name="connsiteX414" fmla="*/ 1252731 w 1818583"/>
                <a:gd name="connsiteY414" fmla="*/ 115679 h 1104362"/>
                <a:gd name="connsiteX415" fmla="*/ 1255760 w 1818583"/>
                <a:gd name="connsiteY415" fmla="*/ 95278 h 1104362"/>
                <a:gd name="connsiteX416" fmla="*/ 1258779 w 1818583"/>
                <a:gd name="connsiteY416" fmla="*/ 76679 h 1104362"/>
                <a:gd name="connsiteX417" fmla="*/ 1261808 w 1818583"/>
                <a:gd name="connsiteY417" fmla="*/ 59958 h 1104362"/>
                <a:gd name="connsiteX418" fmla="*/ 1264837 w 1818583"/>
                <a:gd name="connsiteY418" fmla="*/ 45179 h 1104362"/>
                <a:gd name="connsiteX419" fmla="*/ 1267866 w 1818583"/>
                <a:gd name="connsiteY419" fmla="*/ 32401 h 1104362"/>
                <a:gd name="connsiteX420" fmla="*/ 1270886 w 1818583"/>
                <a:gd name="connsiteY420" fmla="*/ 21674 h 1104362"/>
                <a:gd name="connsiteX421" fmla="*/ 1273914 w 1818583"/>
                <a:gd name="connsiteY421" fmla="*/ 13041 h 1104362"/>
                <a:gd name="connsiteX422" fmla="*/ 1276943 w 1818583"/>
                <a:gd name="connsiteY422" fmla="*/ 6535 h 1104362"/>
                <a:gd name="connsiteX423" fmla="*/ 1279963 w 1818583"/>
                <a:gd name="connsiteY423" fmla="*/ 2184 h 1104362"/>
                <a:gd name="connsiteX424" fmla="*/ 1282992 w 1818583"/>
                <a:gd name="connsiteY424" fmla="*/ 2 h 1104362"/>
                <a:gd name="connsiteX425" fmla="*/ 1286021 w 1818583"/>
                <a:gd name="connsiteY425" fmla="*/ 0 h 1104362"/>
                <a:gd name="connsiteX426" fmla="*/ 1289040 w 1818583"/>
                <a:gd name="connsiteY426" fmla="*/ 2177 h 1104362"/>
                <a:gd name="connsiteX427" fmla="*/ 1292069 w 1818583"/>
                <a:gd name="connsiteY427" fmla="*/ 6525 h 1104362"/>
                <a:gd name="connsiteX428" fmla="*/ 1295098 w 1818583"/>
                <a:gd name="connsiteY428" fmla="*/ 13025 h 1104362"/>
                <a:gd name="connsiteX429" fmla="*/ 1298117 w 1818583"/>
                <a:gd name="connsiteY429" fmla="*/ 21654 h 1104362"/>
                <a:gd name="connsiteX430" fmla="*/ 1301147 w 1818583"/>
                <a:gd name="connsiteY430" fmla="*/ 32377 h 1104362"/>
                <a:gd name="connsiteX431" fmla="*/ 1304175 w 1818583"/>
                <a:gd name="connsiteY431" fmla="*/ 45151 h 1104362"/>
                <a:gd name="connsiteX432" fmla="*/ 1307195 w 1818583"/>
                <a:gd name="connsiteY432" fmla="*/ 59927 h 1104362"/>
                <a:gd name="connsiteX433" fmla="*/ 1310224 w 1818583"/>
                <a:gd name="connsiteY433" fmla="*/ 76644 h 1104362"/>
                <a:gd name="connsiteX434" fmla="*/ 1313253 w 1818583"/>
                <a:gd name="connsiteY434" fmla="*/ 95239 h 1104362"/>
                <a:gd name="connsiteX435" fmla="*/ 1316282 w 1818583"/>
                <a:gd name="connsiteY435" fmla="*/ 115636 h 1104362"/>
                <a:gd name="connsiteX436" fmla="*/ 1319301 w 1818583"/>
                <a:gd name="connsiteY436" fmla="*/ 137756 h 1104362"/>
                <a:gd name="connsiteX437" fmla="*/ 1322330 w 1818583"/>
                <a:gd name="connsiteY437" fmla="*/ 161513 h 1104362"/>
                <a:gd name="connsiteX438" fmla="*/ 1325350 w 1818583"/>
                <a:gd name="connsiteY438" fmla="*/ 186811 h 1104362"/>
                <a:gd name="connsiteX439" fmla="*/ 1328378 w 1818583"/>
                <a:gd name="connsiteY439" fmla="*/ 213551 h 1104362"/>
                <a:gd name="connsiteX440" fmla="*/ 1331407 w 1818583"/>
                <a:gd name="connsiteY440" fmla="*/ 241627 h 1104362"/>
                <a:gd name="connsiteX441" fmla="*/ 1334436 w 1818583"/>
                <a:gd name="connsiteY441" fmla="*/ 270929 h 1104362"/>
                <a:gd name="connsiteX442" fmla="*/ 1337456 w 1818583"/>
                <a:gd name="connsiteY442" fmla="*/ 301341 h 1104362"/>
                <a:gd name="connsiteX443" fmla="*/ 1340485 w 1818583"/>
                <a:gd name="connsiteY443" fmla="*/ 332743 h 1104362"/>
                <a:gd name="connsiteX444" fmla="*/ 1343514 w 1818583"/>
                <a:gd name="connsiteY444" fmla="*/ 365010 h 1104362"/>
                <a:gd name="connsiteX445" fmla="*/ 1346533 w 1818583"/>
                <a:gd name="connsiteY445" fmla="*/ 398016 h 1104362"/>
                <a:gd name="connsiteX446" fmla="*/ 1349562 w 1818583"/>
                <a:gd name="connsiteY446" fmla="*/ 431631 h 1104362"/>
                <a:gd name="connsiteX447" fmla="*/ 1352591 w 1818583"/>
                <a:gd name="connsiteY447" fmla="*/ 465722 h 1104362"/>
                <a:gd name="connsiteX448" fmla="*/ 1355610 w 1818583"/>
                <a:gd name="connsiteY448" fmla="*/ 500154 h 1104362"/>
                <a:gd name="connsiteX449" fmla="*/ 1358639 w 1818583"/>
                <a:gd name="connsiteY449" fmla="*/ 534791 h 1104362"/>
                <a:gd name="connsiteX450" fmla="*/ 1361668 w 1818583"/>
                <a:gd name="connsiteY450" fmla="*/ 569497 h 1104362"/>
                <a:gd name="connsiteX451" fmla="*/ 1364688 w 1818583"/>
                <a:gd name="connsiteY451" fmla="*/ 604134 h 1104362"/>
                <a:gd name="connsiteX452" fmla="*/ 1367717 w 1818583"/>
                <a:gd name="connsiteY452" fmla="*/ 638567 h 1104362"/>
                <a:gd name="connsiteX453" fmla="*/ 1370746 w 1818583"/>
                <a:gd name="connsiteY453" fmla="*/ 672658 h 1104362"/>
                <a:gd name="connsiteX454" fmla="*/ 1373775 w 1818583"/>
                <a:gd name="connsiteY454" fmla="*/ 706274 h 1104362"/>
                <a:gd name="connsiteX455" fmla="*/ 1376794 w 1818583"/>
                <a:gd name="connsiteY455" fmla="*/ 739278 h 1104362"/>
                <a:gd name="connsiteX456" fmla="*/ 1379823 w 1818583"/>
                <a:gd name="connsiteY456" fmla="*/ 771549 h 1104362"/>
                <a:gd name="connsiteX457" fmla="*/ 1382852 w 1818583"/>
                <a:gd name="connsiteY457" fmla="*/ 802953 h 1104362"/>
                <a:gd name="connsiteX458" fmla="*/ 1385871 w 1818583"/>
                <a:gd name="connsiteY458" fmla="*/ 833366 h 1104362"/>
                <a:gd name="connsiteX459" fmla="*/ 1388900 w 1818583"/>
                <a:gd name="connsiteY459" fmla="*/ 862675 h 1104362"/>
                <a:gd name="connsiteX460" fmla="*/ 1391929 w 1818583"/>
                <a:gd name="connsiteY460" fmla="*/ 890754 h 1104362"/>
                <a:gd name="connsiteX461" fmla="*/ 1394949 w 1818583"/>
                <a:gd name="connsiteY461" fmla="*/ 917491 h 1104362"/>
                <a:gd name="connsiteX462" fmla="*/ 1397978 w 1818583"/>
                <a:gd name="connsiteY462" fmla="*/ 942799 h 1104362"/>
                <a:gd name="connsiteX463" fmla="*/ 1401007 w 1818583"/>
                <a:gd name="connsiteY463" fmla="*/ 966554 h 1104362"/>
                <a:gd name="connsiteX464" fmla="*/ 1404026 w 1818583"/>
                <a:gd name="connsiteY464" fmla="*/ 988681 h 1104362"/>
                <a:gd name="connsiteX465" fmla="*/ 1407055 w 1818583"/>
                <a:gd name="connsiteY465" fmla="*/ 1009083 h 1104362"/>
                <a:gd name="connsiteX466" fmla="*/ 1410084 w 1818583"/>
                <a:gd name="connsiteY466" fmla="*/ 1027676 h 1104362"/>
                <a:gd name="connsiteX467" fmla="*/ 1413103 w 1818583"/>
                <a:gd name="connsiteY467" fmla="*/ 1044402 h 1104362"/>
                <a:gd name="connsiteX468" fmla="*/ 1416132 w 1818583"/>
                <a:gd name="connsiteY468" fmla="*/ 1059175 h 1104362"/>
                <a:gd name="connsiteX469" fmla="*/ 1419161 w 1818583"/>
                <a:gd name="connsiteY469" fmla="*/ 1071958 h 1104362"/>
                <a:gd name="connsiteX470" fmla="*/ 1422181 w 1818583"/>
                <a:gd name="connsiteY470" fmla="*/ 1082683 h 1104362"/>
                <a:gd name="connsiteX471" fmla="*/ 1425210 w 1818583"/>
                <a:gd name="connsiteY471" fmla="*/ 1091313 h 1104362"/>
                <a:gd name="connsiteX472" fmla="*/ 1428239 w 1818583"/>
                <a:gd name="connsiteY472" fmla="*/ 1097818 h 1104362"/>
                <a:gd name="connsiteX473" fmla="*/ 1431258 w 1818583"/>
                <a:gd name="connsiteY473" fmla="*/ 1102171 h 1104362"/>
                <a:gd name="connsiteX474" fmla="*/ 1434287 w 1818583"/>
                <a:gd name="connsiteY474" fmla="*/ 1104352 h 1104362"/>
                <a:gd name="connsiteX475" fmla="*/ 1437316 w 1818583"/>
                <a:gd name="connsiteY475" fmla="*/ 1104362 h 1104362"/>
                <a:gd name="connsiteX476" fmla="*/ 1440345 w 1818583"/>
                <a:gd name="connsiteY476" fmla="*/ 1102181 h 1104362"/>
                <a:gd name="connsiteX477" fmla="*/ 1443364 w 1818583"/>
                <a:gd name="connsiteY477" fmla="*/ 1097837 h 1104362"/>
                <a:gd name="connsiteX478" fmla="*/ 1446393 w 1818583"/>
                <a:gd name="connsiteY478" fmla="*/ 1091332 h 1104362"/>
                <a:gd name="connsiteX479" fmla="*/ 1449422 w 1818583"/>
                <a:gd name="connsiteY479" fmla="*/ 1082702 h 1104362"/>
                <a:gd name="connsiteX480" fmla="*/ 1452441 w 1818583"/>
                <a:gd name="connsiteY480" fmla="*/ 1071977 h 1104362"/>
                <a:gd name="connsiteX481" fmla="*/ 1455471 w 1818583"/>
                <a:gd name="connsiteY481" fmla="*/ 1059204 h 1104362"/>
                <a:gd name="connsiteX482" fmla="*/ 1458499 w 1818583"/>
                <a:gd name="connsiteY482" fmla="*/ 1044431 h 1104362"/>
                <a:gd name="connsiteX483" fmla="*/ 1461519 w 1818583"/>
                <a:gd name="connsiteY483" fmla="*/ 1027714 h 1104362"/>
                <a:gd name="connsiteX484" fmla="*/ 1464548 w 1818583"/>
                <a:gd name="connsiteY484" fmla="*/ 1009121 h 1104362"/>
                <a:gd name="connsiteX485" fmla="*/ 1467577 w 1818583"/>
                <a:gd name="connsiteY485" fmla="*/ 988719 h 1104362"/>
                <a:gd name="connsiteX486" fmla="*/ 1470596 w 1818583"/>
                <a:gd name="connsiteY486" fmla="*/ 966602 h 1104362"/>
                <a:gd name="connsiteX487" fmla="*/ 1473625 w 1818583"/>
                <a:gd name="connsiteY487" fmla="*/ 942846 h 1104362"/>
                <a:gd name="connsiteX488" fmla="*/ 1476654 w 1818583"/>
                <a:gd name="connsiteY488" fmla="*/ 917548 h 1104362"/>
                <a:gd name="connsiteX489" fmla="*/ 1479674 w 1818583"/>
                <a:gd name="connsiteY489" fmla="*/ 890802 h 1104362"/>
                <a:gd name="connsiteX490" fmla="*/ 1482702 w 1818583"/>
                <a:gd name="connsiteY490" fmla="*/ 862732 h 1104362"/>
                <a:gd name="connsiteX491" fmla="*/ 1485731 w 1818583"/>
                <a:gd name="connsiteY491" fmla="*/ 833433 h 1104362"/>
                <a:gd name="connsiteX492" fmla="*/ 1488751 w 1818583"/>
                <a:gd name="connsiteY492" fmla="*/ 803019 h 1104362"/>
                <a:gd name="connsiteX493" fmla="*/ 1491780 w 1818583"/>
                <a:gd name="connsiteY493" fmla="*/ 771616 h 1104362"/>
                <a:gd name="connsiteX494" fmla="*/ 1494809 w 1818583"/>
                <a:gd name="connsiteY494" fmla="*/ 739345 h 1104362"/>
                <a:gd name="connsiteX495" fmla="*/ 1497828 w 1818583"/>
                <a:gd name="connsiteY495" fmla="*/ 706341 h 1104362"/>
                <a:gd name="connsiteX496" fmla="*/ 1500857 w 1818583"/>
                <a:gd name="connsiteY496" fmla="*/ 672726 h 1104362"/>
                <a:gd name="connsiteX497" fmla="*/ 1503886 w 1818583"/>
                <a:gd name="connsiteY497" fmla="*/ 638635 h 1104362"/>
                <a:gd name="connsiteX498" fmla="*/ 1506905 w 1818583"/>
                <a:gd name="connsiteY498" fmla="*/ 604203 h 1104362"/>
                <a:gd name="connsiteX499" fmla="*/ 1509934 w 1818583"/>
                <a:gd name="connsiteY499" fmla="*/ 569566 h 1104362"/>
                <a:gd name="connsiteX500" fmla="*/ 1512963 w 1818583"/>
                <a:gd name="connsiteY500" fmla="*/ 534860 h 1104362"/>
                <a:gd name="connsiteX501" fmla="*/ 1515992 w 1818583"/>
                <a:gd name="connsiteY501" fmla="*/ 500223 h 1104362"/>
                <a:gd name="connsiteX502" fmla="*/ 1519012 w 1818583"/>
                <a:gd name="connsiteY502" fmla="*/ 465791 h 1104362"/>
                <a:gd name="connsiteX503" fmla="*/ 1522041 w 1818583"/>
                <a:gd name="connsiteY503" fmla="*/ 431699 h 1104362"/>
                <a:gd name="connsiteX504" fmla="*/ 1525070 w 1818583"/>
                <a:gd name="connsiteY504" fmla="*/ 398083 h 1104362"/>
                <a:gd name="connsiteX505" fmla="*/ 1528089 w 1818583"/>
                <a:gd name="connsiteY505" fmla="*/ 365075 h 1104362"/>
                <a:gd name="connsiteX506" fmla="*/ 1531118 w 1818583"/>
                <a:gd name="connsiteY506" fmla="*/ 332806 h 1104362"/>
                <a:gd name="connsiteX507" fmla="*/ 1534147 w 1818583"/>
                <a:gd name="connsiteY507" fmla="*/ 301402 h 1104362"/>
                <a:gd name="connsiteX508" fmla="*/ 1537166 w 1818583"/>
                <a:gd name="connsiteY508" fmla="*/ 270988 h 1104362"/>
                <a:gd name="connsiteX509" fmla="*/ 1540195 w 1818583"/>
                <a:gd name="connsiteY509" fmla="*/ 241685 h 1104362"/>
                <a:gd name="connsiteX510" fmla="*/ 1543224 w 1818583"/>
                <a:gd name="connsiteY510" fmla="*/ 213606 h 1104362"/>
                <a:gd name="connsiteX511" fmla="*/ 1546244 w 1818583"/>
                <a:gd name="connsiteY511" fmla="*/ 186862 h 1104362"/>
                <a:gd name="connsiteX512" fmla="*/ 1549273 w 1818583"/>
                <a:gd name="connsiteY512" fmla="*/ 161562 h 1104362"/>
                <a:gd name="connsiteX513" fmla="*/ 1552302 w 1818583"/>
                <a:gd name="connsiteY513" fmla="*/ 137803 h 1104362"/>
                <a:gd name="connsiteX514" fmla="*/ 1555321 w 1818583"/>
                <a:gd name="connsiteY514" fmla="*/ 115679 h 1104362"/>
                <a:gd name="connsiteX515" fmla="*/ 1558350 w 1818583"/>
                <a:gd name="connsiteY515" fmla="*/ 95278 h 1104362"/>
                <a:gd name="connsiteX516" fmla="*/ 1561379 w 1818583"/>
                <a:gd name="connsiteY516" fmla="*/ 76679 h 1104362"/>
                <a:gd name="connsiteX517" fmla="*/ 1564398 w 1818583"/>
                <a:gd name="connsiteY517" fmla="*/ 59958 h 1104362"/>
                <a:gd name="connsiteX518" fmla="*/ 1567427 w 1818583"/>
                <a:gd name="connsiteY518" fmla="*/ 45179 h 1104362"/>
                <a:gd name="connsiteX519" fmla="*/ 1570456 w 1818583"/>
                <a:gd name="connsiteY519" fmla="*/ 32401 h 1104362"/>
                <a:gd name="connsiteX520" fmla="*/ 1573476 w 1818583"/>
                <a:gd name="connsiteY520" fmla="*/ 21674 h 1104362"/>
                <a:gd name="connsiteX521" fmla="*/ 1576505 w 1818583"/>
                <a:gd name="connsiteY521" fmla="*/ 13041 h 1104362"/>
                <a:gd name="connsiteX522" fmla="*/ 1579534 w 1818583"/>
                <a:gd name="connsiteY522" fmla="*/ 6535 h 1104362"/>
                <a:gd name="connsiteX523" fmla="*/ 1582553 w 1818583"/>
                <a:gd name="connsiteY523" fmla="*/ 2184 h 1104362"/>
                <a:gd name="connsiteX524" fmla="*/ 1585582 w 1818583"/>
                <a:gd name="connsiteY524" fmla="*/ 2 h 1104362"/>
                <a:gd name="connsiteX525" fmla="*/ 1588611 w 1818583"/>
                <a:gd name="connsiteY525" fmla="*/ 0 h 1104362"/>
                <a:gd name="connsiteX526" fmla="*/ 1591640 w 1818583"/>
                <a:gd name="connsiteY526" fmla="*/ 2177 h 1104362"/>
                <a:gd name="connsiteX527" fmla="*/ 1594659 w 1818583"/>
                <a:gd name="connsiteY527" fmla="*/ 6525 h 1104362"/>
                <a:gd name="connsiteX528" fmla="*/ 1597688 w 1818583"/>
                <a:gd name="connsiteY528" fmla="*/ 13025 h 1104362"/>
                <a:gd name="connsiteX529" fmla="*/ 1600717 w 1818583"/>
                <a:gd name="connsiteY529" fmla="*/ 21654 h 1104362"/>
                <a:gd name="connsiteX530" fmla="*/ 1603737 w 1818583"/>
                <a:gd name="connsiteY530" fmla="*/ 32377 h 1104362"/>
                <a:gd name="connsiteX531" fmla="*/ 1606766 w 1818583"/>
                <a:gd name="connsiteY531" fmla="*/ 45151 h 1104362"/>
                <a:gd name="connsiteX532" fmla="*/ 1609795 w 1818583"/>
                <a:gd name="connsiteY532" fmla="*/ 59927 h 1104362"/>
                <a:gd name="connsiteX533" fmla="*/ 1612814 w 1818583"/>
                <a:gd name="connsiteY533" fmla="*/ 76644 h 1104362"/>
                <a:gd name="connsiteX534" fmla="*/ 1615843 w 1818583"/>
                <a:gd name="connsiteY534" fmla="*/ 95239 h 1104362"/>
                <a:gd name="connsiteX535" fmla="*/ 1618872 w 1818583"/>
                <a:gd name="connsiteY535" fmla="*/ 115636 h 1104362"/>
                <a:gd name="connsiteX536" fmla="*/ 1621891 w 1818583"/>
                <a:gd name="connsiteY536" fmla="*/ 137756 h 1104362"/>
                <a:gd name="connsiteX537" fmla="*/ 1624920 w 1818583"/>
                <a:gd name="connsiteY537" fmla="*/ 161513 h 1104362"/>
                <a:gd name="connsiteX538" fmla="*/ 1627949 w 1818583"/>
                <a:gd name="connsiteY538" fmla="*/ 186811 h 1104362"/>
                <a:gd name="connsiteX539" fmla="*/ 1630969 w 1818583"/>
                <a:gd name="connsiteY539" fmla="*/ 213551 h 1104362"/>
                <a:gd name="connsiteX540" fmla="*/ 1633998 w 1818583"/>
                <a:gd name="connsiteY540" fmla="*/ 241627 h 1104362"/>
                <a:gd name="connsiteX541" fmla="*/ 1637027 w 1818583"/>
                <a:gd name="connsiteY541" fmla="*/ 270929 h 1104362"/>
                <a:gd name="connsiteX542" fmla="*/ 1640046 w 1818583"/>
                <a:gd name="connsiteY542" fmla="*/ 301341 h 1104362"/>
                <a:gd name="connsiteX543" fmla="*/ 1643075 w 1818583"/>
                <a:gd name="connsiteY543" fmla="*/ 332743 h 1104362"/>
                <a:gd name="connsiteX544" fmla="*/ 1646104 w 1818583"/>
                <a:gd name="connsiteY544" fmla="*/ 365010 h 1104362"/>
                <a:gd name="connsiteX545" fmla="*/ 1649123 w 1818583"/>
                <a:gd name="connsiteY545" fmla="*/ 398016 h 1104362"/>
                <a:gd name="connsiteX546" fmla="*/ 1652152 w 1818583"/>
                <a:gd name="connsiteY546" fmla="*/ 431631 h 1104362"/>
                <a:gd name="connsiteX547" fmla="*/ 1655181 w 1818583"/>
                <a:gd name="connsiteY547" fmla="*/ 465722 h 1104362"/>
                <a:gd name="connsiteX548" fmla="*/ 1658210 w 1818583"/>
                <a:gd name="connsiteY548" fmla="*/ 500154 h 1104362"/>
                <a:gd name="connsiteX549" fmla="*/ 1661230 w 1818583"/>
                <a:gd name="connsiteY549" fmla="*/ 534791 h 1104362"/>
                <a:gd name="connsiteX550" fmla="*/ 1664259 w 1818583"/>
                <a:gd name="connsiteY550" fmla="*/ 569497 h 1104362"/>
                <a:gd name="connsiteX551" fmla="*/ 1667287 w 1818583"/>
                <a:gd name="connsiteY551" fmla="*/ 604134 h 1104362"/>
                <a:gd name="connsiteX552" fmla="*/ 1670307 w 1818583"/>
                <a:gd name="connsiteY552" fmla="*/ 638567 h 1104362"/>
                <a:gd name="connsiteX553" fmla="*/ 1673336 w 1818583"/>
                <a:gd name="connsiteY553" fmla="*/ 672658 h 1104362"/>
                <a:gd name="connsiteX554" fmla="*/ 1676365 w 1818583"/>
                <a:gd name="connsiteY554" fmla="*/ 706274 h 1104362"/>
                <a:gd name="connsiteX555" fmla="*/ 1679384 w 1818583"/>
                <a:gd name="connsiteY555" fmla="*/ 739278 h 1104362"/>
                <a:gd name="connsiteX556" fmla="*/ 1682413 w 1818583"/>
                <a:gd name="connsiteY556" fmla="*/ 771549 h 1104362"/>
                <a:gd name="connsiteX557" fmla="*/ 1685442 w 1818583"/>
                <a:gd name="connsiteY557" fmla="*/ 802953 h 1104362"/>
                <a:gd name="connsiteX558" fmla="*/ 1688462 w 1818583"/>
                <a:gd name="connsiteY558" fmla="*/ 833366 h 1104362"/>
                <a:gd name="connsiteX559" fmla="*/ 1691490 w 1818583"/>
                <a:gd name="connsiteY559" fmla="*/ 862675 h 1104362"/>
                <a:gd name="connsiteX560" fmla="*/ 1694519 w 1818583"/>
                <a:gd name="connsiteY560" fmla="*/ 890754 h 1104362"/>
                <a:gd name="connsiteX561" fmla="*/ 1697548 w 1818583"/>
                <a:gd name="connsiteY561" fmla="*/ 917491 h 1104362"/>
                <a:gd name="connsiteX562" fmla="*/ 1700568 w 1818583"/>
                <a:gd name="connsiteY562" fmla="*/ 942799 h 1104362"/>
                <a:gd name="connsiteX563" fmla="*/ 1703597 w 1818583"/>
                <a:gd name="connsiteY563" fmla="*/ 966554 h 1104362"/>
                <a:gd name="connsiteX564" fmla="*/ 1706616 w 1818583"/>
                <a:gd name="connsiteY564" fmla="*/ 988681 h 1104362"/>
                <a:gd name="connsiteX565" fmla="*/ 1709645 w 1818583"/>
                <a:gd name="connsiteY565" fmla="*/ 1009083 h 1104362"/>
                <a:gd name="connsiteX566" fmla="*/ 1712674 w 1818583"/>
                <a:gd name="connsiteY566" fmla="*/ 1027676 h 1104362"/>
                <a:gd name="connsiteX567" fmla="*/ 1715703 w 1818583"/>
                <a:gd name="connsiteY567" fmla="*/ 1044402 h 1104362"/>
                <a:gd name="connsiteX568" fmla="*/ 1718722 w 1818583"/>
                <a:gd name="connsiteY568" fmla="*/ 1059175 h 1104362"/>
                <a:gd name="connsiteX569" fmla="*/ 1721751 w 1818583"/>
                <a:gd name="connsiteY569" fmla="*/ 1071958 h 1104362"/>
                <a:gd name="connsiteX570" fmla="*/ 1724780 w 1818583"/>
                <a:gd name="connsiteY570" fmla="*/ 1082683 h 1104362"/>
                <a:gd name="connsiteX571" fmla="*/ 1727800 w 1818583"/>
                <a:gd name="connsiteY571" fmla="*/ 1091313 h 1104362"/>
                <a:gd name="connsiteX572" fmla="*/ 1730829 w 1818583"/>
                <a:gd name="connsiteY572" fmla="*/ 1097818 h 1104362"/>
                <a:gd name="connsiteX573" fmla="*/ 1733858 w 1818583"/>
                <a:gd name="connsiteY573" fmla="*/ 1102171 h 1104362"/>
                <a:gd name="connsiteX574" fmla="*/ 1736877 w 1818583"/>
                <a:gd name="connsiteY574" fmla="*/ 1104352 h 1104362"/>
                <a:gd name="connsiteX575" fmla="*/ 1739906 w 1818583"/>
                <a:gd name="connsiteY575" fmla="*/ 1104362 h 1104362"/>
                <a:gd name="connsiteX576" fmla="*/ 1742935 w 1818583"/>
                <a:gd name="connsiteY576" fmla="*/ 1102181 h 1104362"/>
                <a:gd name="connsiteX577" fmla="*/ 1745954 w 1818583"/>
                <a:gd name="connsiteY577" fmla="*/ 1097837 h 1104362"/>
                <a:gd name="connsiteX578" fmla="*/ 1748983 w 1818583"/>
                <a:gd name="connsiteY578" fmla="*/ 1091332 h 1104362"/>
                <a:gd name="connsiteX579" fmla="*/ 1752012 w 1818583"/>
                <a:gd name="connsiteY579" fmla="*/ 1082702 h 1104362"/>
                <a:gd name="connsiteX580" fmla="*/ 1755032 w 1818583"/>
                <a:gd name="connsiteY580" fmla="*/ 1071977 h 1104362"/>
                <a:gd name="connsiteX581" fmla="*/ 1758061 w 1818583"/>
                <a:gd name="connsiteY581" fmla="*/ 1059204 h 1104362"/>
                <a:gd name="connsiteX582" fmla="*/ 1761090 w 1818583"/>
                <a:gd name="connsiteY582" fmla="*/ 1044431 h 1104362"/>
                <a:gd name="connsiteX583" fmla="*/ 1764119 w 1818583"/>
                <a:gd name="connsiteY583" fmla="*/ 1027714 h 1104362"/>
                <a:gd name="connsiteX584" fmla="*/ 1767138 w 1818583"/>
                <a:gd name="connsiteY584" fmla="*/ 1009121 h 1104362"/>
                <a:gd name="connsiteX585" fmla="*/ 1770167 w 1818583"/>
                <a:gd name="connsiteY585" fmla="*/ 988719 h 1104362"/>
                <a:gd name="connsiteX586" fmla="*/ 1773196 w 1818583"/>
                <a:gd name="connsiteY586" fmla="*/ 966602 h 1104362"/>
                <a:gd name="connsiteX587" fmla="*/ 1776215 w 1818583"/>
                <a:gd name="connsiteY587" fmla="*/ 942846 h 1104362"/>
                <a:gd name="connsiteX588" fmla="*/ 1779244 w 1818583"/>
                <a:gd name="connsiteY588" fmla="*/ 917548 h 1104362"/>
                <a:gd name="connsiteX589" fmla="*/ 1782273 w 1818583"/>
                <a:gd name="connsiteY589" fmla="*/ 890802 h 1104362"/>
                <a:gd name="connsiteX590" fmla="*/ 1785293 w 1818583"/>
                <a:gd name="connsiteY590" fmla="*/ 862732 h 1104362"/>
                <a:gd name="connsiteX591" fmla="*/ 1788322 w 1818583"/>
                <a:gd name="connsiteY591" fmla="*/ 833433 h 1104362"/>
                <a:gd name="connsiteX592" fmla="*/ 1791351 w 1818583"/>
                <a:gd name="connsiteY592" fmla="*/ 803019 h 1104362"/>
                <a:gd name="connsiteX593" fmla="*/ 1794370 w 1818583"/>
                <a:gd name="connsiteY593" fmla="*/ 771616 h 1104362"/>
                <a:gd name="connsiteX594" fmla="*/ 1797399 w 1818583"/>
                <a:gd name="connsiteY594" fmla="*/ 739345 h 1104362"/>
                <a:gd name="connsiteX595" fmla="*/ 1800428 w 1818583"/>
                <a:gd name="connsiteY595" fmla="*/ 706341 h 1104362"/>
                <a:gd name="connsiteX596" fmla="*/ 1803447 w 1818583"/>
                <a:gd name="connsiteY596" fmla="*/ 672726 h 1104362"/>
                <a:gd name="connsiteX597" fmla="*/ 1806476 w 1818583"/>
                <a:gd name="connsiteY597" fmla="*/ 638635 h 1104362"/>
                <a:gd name="connsiteX598" fmla="*/ 1809505 w 1818583"/>
                <a:gd name="connsiteY598" fmla="*/ 604203 h 1104362"/>
                <a:gd name="connsiteX599" fmla="*/ 1812525 w 1818583"/>
                <a:gd name="connsiteY599" fmla="*/ 569566 h 1104362"/>
                <a:gd name="connsiteX600" fmla="*/ 1815554 w 1818583"/>
                <a:gd name="connsiteY600" fmla="*/ 534860 h 1104362"/>
                <a:gd name="connsiteX601" fmla="*/ 1818583 w 1818583"/>
                <a:gd name="connsiteY601" fmla="*/ 500223 h 1104362"/>
                <a:gd name="connsiteX0" fmla="*/ 0 w 1815554"/>
                <a:gd name="connsiteY0" fmla="*/ 552179 h 1104362"/>
                <a:gd name="connsiteX1" fmla="*/ 3026 w 1815554"/>
                <a:gd name="connsiteY1" fmla="*/ 552179 h 1104362"/>
                <a:gd name="connsiteX2" fmla="*/ 6051 w 1815554"/>
                <a:gd name="connsiteY2" fmla="*/ 552179 h 1104362"/>
                <a:gd name="connsiteX3" fmla="*/ 9077 w 1815554"/>
                <a:gd name="connsiteY3" fmla="*/ 552179 h 1104362"/>
                <a:gd name="connsiteX4" fmla="*/ 12103 w 1815554"/>
                <a:gd name="connsiteY4" fmla="*/ 552179 h 1104362"/>
                <a:gd name="connsiteX5" fmla="*/ 15129 w 1815554"/>
                <a:gd name="connsiteY5" fmla="*/ 552179 h 1104362"/>
                <a:gd name="connsiteX6" fmla="*/ 18156 w 1815554"/>
                <a:gd name="connsiteY6" fmla="*/ 552179 h 1104362"/>
                <a:gd name="connsiteX7" fmla="*/ 21182 w 1815554"/>
                <a:gd name="connsiteY7" fmla="*/ 552179 h 1104362"/>
                <a:gd name="connsiteX8" fmla="*/ 24207 w 1815554"/>
                <a:gd name="connsiteY8" fmla="*/ 552179 h 1104362"/>
                <a:gd name="connsiteX9" fmla="*/ 27233 w 1815554"/>
                <a:gd name="connsiteY9" fmla="*/ 552179 h 1104362"/>
                <a:gd name="connsiteX10" fmla="*/ 30259 w 1815554"/>
                <a:gd name="connsiteY10" fmla="*/ 552179 h 1104362"/>
                <a:gd name="connsiteX11" fmla="*/ 33285 w 1815554"/>
                <a:gd name="connsiteY11" fmla="*/ 552179 h 1104362"/>
                <a:gd name="connsiteX12" fmla="*/ 36311 w 1815554"/>
                <a:gd name="connsiteY12" fmla="*/ 552179 h 1104362"/>
                <a:gd name="connsiteX13" fmla="*/ 39337 w 1815554"/>
                <a:gd name="connsiteY13" fmla="*/ 552179 h 1104362"/>
                <a:gd name="connsiteX14" fmla="*/ 42362 w 1815554"/>
                <a:gd name="connsiteY14" fmla="*/ 552179 h 1104362"/>
                <a:gd name="connsiteX15" fmla="*/ 45389 w 1815554"/>
                <a:gd name="connsiteY15" fmla="*/ 552179 h 1104362"/>
                <a:gd name="connsiteX16" fmla="*/ 48415 w 1815554"/>
                <a:gd name="connsiteY16" fmla="*/ 552179 h 1104362"/>
                <a:gd name="connsiteX17" fmla="*/ 51441 w 1815554"/>
                <a:gd name="connsiteY17" fmla="*/ 552179 h 1104362"/>
                <a:gd name="connsiteX18" fmla="*/ 54467 w 1815554"/>
                <a:gd name="connsiteY18" fmla="*/ 552179 h 1104362"/>
                <a:gd name="connsiteX19" fmla="*/ 57492 w 1815554"/>
                <a:gd name="connsiteY19" fmla="*/ 552179 h 1104362"/>
                <a:gd name="connsiteX20" fmla="*/ 60518 w 1815554"/>
                <a:gd name="connsiteY20" fmla="*/ 552179 h 1104362"/>
                <a:gd name="connsiteX21" fmla="*/ 63544 w 1815554"/>
                <a:gd name="connsiteY21" fmla="*/ 552179 h 1104362"/>
                <a:gd name="connsiteX22" fmla="*/ 66570 w 1815554"/>
                <a:gd name="connsiteY22" fmla="*/ 552179 h 1104362"/>
                <a:gd name="connsiteX23" fmla="*/ 69596 w 1815554"/>
                <a:gd name="connsiteY23" fmla="*/ 552179 h 1104362"/>
                <a:gd name="connsiteX24" fmla="*/ 72622 w 1815554"/>
                <a:gd name="connsiteY24" fmla="*/ 552179 h 1104362"/>
                <a:gd name="connsiteX25" fmla="*/ 75648 w 1815554"/>
                <a:gd name="connsiteY25" fmla="*/ 552179 h 1104362"/>
                <a:gd name="connsiteX26" fmla="*/ 78674 w 1815554"/>
                <a:gd name="connsiteY26" fmla="*/ 552179 h 1104362"/>
                <a:gd name="connsiteX27" fmla="*/ 81700 w 1815554"/>
                <a:gd name="connsiteY27" fmla="*/ 552179 h 1104362"/>
                <a:gd name="connsiteX28" fmla="*/ 84726 w 1815554"/>
                <a:gd name="connsiteY28" fmla="*/ 552179 h 1104362"/>
                <a:gd name="connsiteX29" fmla="*/ 87752 w 1815554"/>
                <a:gd name="connsiteY29" fmla="*/ 552179 h 1104362"/>
                <a:gd name="connsiteX30" fmla="*/ 90778 w 1815554"/>
                <a:gd name="connsiteY30" fmla="*/ 552179 h 1104362"/>
                <a:gd name="connsiteX31" fmla="*/ 93803 w 1815554"/>
                <a:gd name="connsiteY31" fmla="*/ 552179 h 1104362"/>
                <a:gd name="connsiteX32" fmla="*/ 96829 w 1815554"/>
                <a:gd name="connsiteY32" fmla="*/ 552179 h 1104362"/>
                <a:gd name="connsiteX33" fmla="*/ 99855 w 1815554"/>
                <a:gd name="connsiteY33" fmla="*/ 552179 h 1104362"/>
                <a:gd name="connsiteX34" fmla="*/ 102881 w 1815554"/>
                <a:gd name="connsiteY34" fmla="*/ 552179 h 1104362"/>
                <a:gd name="connsiteX35" fmla="*/ 105907 w 1815554"/>
                <a:gd name="connsiteY35" fmla="*/ 552179 h 1104362"/>
                <a:gd name="connsiteX36" fmla="*/ 108933 w 1815554"/>
                <a:gd name="connsiteY36" fmla="*/ 552179 h 1104362"/>
                <a:gd name="connsiteX37" fmla="*/ 111959 w 1815554"/>
                <a:gd name="connsiteY37" fmla="*/ 552179 h 1104362"/>
                <a:gd name="connsiteX38" fmla="*/ 114985 w 1815554"/>
                <a:gd name="connsiteY38" fmla="*/ 552179 h 1104362"/>
                <a:gd name="connsiteX39" fmla="*/ 118011 w 1815554"/>
                <a:gd name="connsiteY39" fmla="*/ 552179 h 1104362"/>
                <a:gd name="connsiteX40" fmla="*/ 121037 w 1815554"/>
                <a:gd name="connsiteY40" fmla="*/ 552179 h 1104362"/>
                <a:gd name="connsiteX41" fmla="*/ 124063 w 1815554"/>
                <a:gd name="connsiteY41" fmla="*/ 552179 h 1104362"/>
                <a:gd name="connsiteX42" fmla="*/ 127088 w 1815554"/>
                <a:gd name="connsiteY42" fmla="*/ 552179 h 1104362"/>
                <a:gd name="connsiteX43" fmla="*/ 130114 w 1815554"/>
                <a:gd name="connsiteY43" fmla="*/ 552179 h 1104362"/>
                <a:gd name="connsiteX44" fmla="*/ 133140 w 1815554"/>
                <a:gd name="connsiteY44" fmla="*/ 552179 h 1104362"/>
                <a:gd name="connsiteX45" fmla="*/ 136167 w 1815554"/>
                <a:gd name="connsiteY45" fmla="*/ 552179 h 1104362"/>
                <a:gd name="connsiteX46" fmla="*/ 139193 w 1815554"/>
                <a:gd name="connsiteY46" fmla="*/ 552179 h 1104362"/>
                <a:gd name="connsiteX47" fmla="*/ 142218 w 1815554"/>
                <a:gd name="connsiteY47" fmla="*/ 552179 h 1104362"/>
                <a:gd name="connsiteX48" fmla="*/ 145244 w 1815554"/>
                <a:gd name="connsiteY48" fmla="*/ 552179 h 1104362"/>
                <a:gd name="connsiteX49" fmla="*/ 148270 w 1815554"/>
                <a:gd name="connsiteY49" fmla="*/ 552179 h 1104362"/>
                <a:gd name="connsiteX50" fmla="*/ 151296 w 1815554"/>
                <a:gd name="connsiteY50" fmla="*/ 552179 h 1104362"/>
                <a:gd name="connsiteX51" fmla="*/ 154322 w 1815554"/>
                <a:gd name="connsiteY51" fmla="*/ 552179 h 1104362"/>
                <a:gd name="connsiteX52" fmla="*/ 157348 w 1815554"/>
                <a:gd name="connsiteY52" fmla="*/ 552179 h 1104362"/>
                <a:gd name="connsiteX53" fmla="*/ 160373 w 1815554"/>
                <a:gd name="connsiteY53" fmla="*/ 552179 h 1104362"/>
                <a:gd name="connsiteX54" fmla="*/ 163399 w 1815554"/>
                <a:gd name="connsiteY54" fmla="*/ 552179 h 1104362"/>
                <a:gd name="connsiteX55" fmla="*/ 166426 w 1815554"/>
                <a:gd name="connsiteY55" fmla="*/ 552179 h 1104362"/>
                <a:gd name="connsiteX56" fmla="*/ 169452 w 1815554"/>
                <a:gd name="connsiteY56" fmla="*/ 552179 h 1104362"/>
                <a:gd name="connsiteX57" fmla="*/ 172478 w 1815554"/>
                <a:gd name="connsiteY57" fmla="*/ 552179 h 1104362"/>
                <a:gd name="connsiteX58" fmla="*/ 175504 w 1815554"/>
                <a:gd name="connsiteY58" fmla="*/ 552179 h 1104362"/>
                <a:gd name="connsiteX59" fmla="*/ 178529 w 1815554"/>
                <a:gd name="connsiteY59" fmla="*/ 552179 h 1104362"/>
                <a:gd name="connsiteX60" fmla="*/ 181555 w 1815554"/>
                <a:gd name="connsiteY60" fmla="*/ 552179 h 1104362"/>
                <a:gd name="connsiteX61" fmla="*/ 184581 w 1815554"/>
                <a:gd name="connsiteY61" fmla="*/ 552179 h 1104362"/>
                <a:gd name="connsiteX62" fmla="*/ 187607 w 1815554"/>
                <a:gd name="connsiteY62" fmla="*/ 552179 h 1104362"/>
                <a:gd name="connsiteX63" fmla="*/ 190633 w 1815554"/>
                <a:gd name="connsiteY63" fmla="*/ 552179 h 1104362"/>
                <a:gd name="connsiteX64" fmla="*/ 193659 w 1815554"/>
                <a:gd name="connsiteY64" fmla="*/ 552179 h 1104362"/>
                <a:gd name="connsiteX65" fmla="*/ 196685 w 1815554"/>
                <a:gd name="connsiteY65" fmla="*/ 552179 h 1104362"/>
                <a:gd name="connsiteX66" fmla="*/ 199711 w 1815554"/>
                <a:gd name="connsiteY66" fmla="*/ 552179 h 1104362"/>
                <a:gd name="connsiteX67" fmla="*/ 202737 w 1815554"/>
                <a:gd name="connsiteY67" fmla="*/ 552179 h 1104362"/>
                <a:gd name="connsiteX68" fmla="*/ 205763 w 1815554"/>
                <a:gd name="connsiteY68" fmla="*/ 552179 h 1104362"/>
                <a:gd name="connsiteX69" fmla="*/ 208789 w 1815554"/>
                <a:gd name="connsiteY69" fmla="*/ 552179 h 1104362"/>
                <a:gd name="connsiteX70" fmla="*/ 211814 w 1815554"/>
                <a:gd name="connsiteY70" fmla="*/ 552179 h 1104362"/>
                <a:gd name="connsiteX71" fmla="*/ 214840 w 1815554"/>
                <a:gd name="connsiteY71" fmla="*/ 552179 h 1104362"/>
                <a:gd name="connsiteX72" fmla="*/ 217866 w 1815554"/>
                <a:gd name="connsiteY72" fmla="*/ 552179 h 1104362"/>
                <a:gd name="connsiteX73" fmla="*/ 220892 w 1815554"/>
                <a:gd name="connsiteY73" fmla="*/ 552179 h 1104362"/>
                <a:gd name="connsiteX74" fmla="*/ 223918 w 1815554"/>
                <a:gd name="connsiteY74" fmla="*/ 552179 h 1104362"/>
                <a:gd name="connsiteX75" fmla="*/ 226945 w 1815554"/>
                <a:gd name="connsiteY75" fmla="*/ 552179 h 1104362"/>
                <a:gd name="connsiteX76" fmla="*/ 229970 w 1815554"/>
                <a:gd name="connsiteY76" fmla="*/ 552179 h 1104362"/>
                <a:gd name="connsiteX77" fmla="*/ 232996 w 1815554"/>
                <a:gd name="connsiteY77" fmla="*/ 552179 h 1104362"/>
                <a:gd name="connsiteX78" fmla="*/ 236022 w 1815554"/>
                <a:gd name="connsiteY78" fmla="*/ 552179 h 1104362"/>
                <a:gd name="connsiteX79" fmla="*/ 239048 w 1815554"/>
                <a:gd name="connsiteY79" fmla="*/ 552179 h 1104362"/>
                <a:gd name="connsiteX80" fmla="*/ 242074 w 1815554"/>
                <a:gd name="connsiteY80" fmla="*/ 552179 h 1104362"/>
                <a:gd name="connsiteX81" fmla="*/ 245099 w 1815554"/>
                <a:gd name="connsiteY81" fmla="*/ 552179 h 1104362"/>
                <a:gd name="connsiteX82" fmla="*/ 248125 w 1815554"/>
                <a:gd name="connsiteY82" fmla="*/ 552179 h 1104362"/>
                <a:gd name="connsiteX83" fmla="*/ 251151 w 1815554"/>
                <a:gd name="connsiteY83" fmla="*/ 552179 h 1104362"/>
                <a:gd name="connsiteX84" fmla="*/ 254177 w 1815554"/>
                <a:gd name="connsiteY84" fmla="*/ 552179 h 1104362"/>
                <a:gd name="connsiteX85" fmla="*/ 257204 w 1815554"/>
                <a:gd name="connsiteY85" fmla="*/ 552179 h 1104362"/>
                <a:gd name="connsiteX86" fmla="*/ 260230 w 1815554"/>
                <a:gd name="connsiteY86" fmla="*/ 552179 h 1104362"/>
                <a:gd name="connsiteX87" fmla="*/ 263255 w 1815554"/>
                <a:gd name="connsiteY87" fmla="*/ 552179 h 1104362"/>
                <a:gd name="connsiteX88" fmla="*/ 266281 w 1815554"/>
                <a:gd name="connsiteY88" fmla="*/ 552179 h 1104362"/>
                <a:gd name="connsiteX89" fmla="*/ 269307 w 1815554"/>
                <a:gd name="connsiteY89" fmla="*/ 552179 h 1104362"/>
                <a:gd name="connsiteX90" fmla="*/ 272333 w 1815554"/>
                <a:gd name="connsiteY90" fmla="*/ 552179 h 1104362"/>
                <a:gd name="connsiteX91" fmla="*/ 275359 w 1815554"/>
                <a:gd name="connsiteY91" fmla="*/ 552179 h 1104362"/>
                <a:gd name="connsiteX92" fmla="*/ 278385 w 1815554"/>
                <a:gd name="connsiteY92" fmla="*/ 552179 h 1104362"/>
                <a:gd name="connsiteX93" fmla="*/ 281410 w 1815554"/>
                <a:gd name="connsiteY93" fmla="*/ 552179 h 1104362"/>
                <a:gd name="connsiteX94" fmla="*/ 284437 w 1815554"/>
                <a:gd name="connsiteY94" fmla="*/ 552179 h 1104362"/>
                <a:gd name="connsiteX95" fmla="*/ 287463 w 1815554"/>
                <a:gd name="connsiteY95" fmla="*/ 552179 h 1104362"/>
                <a:gd name="connsiteX96" fmla="*/ 290489 w 1815554"/>
                <a:gd name="connsiteY96" fmla="*/ 552179 h 1104362"/>
                <a:gd name="connsiteX97" fmla="*/ 293515 w 1815554"/>
                <a:gd name="connsiteY97" fmla="*/ 552179 h 1104362"/>
                <a:gd name="connsiteX98" fmla="*/ 296540 w 1815554"/>
                <a:gd name="connsiteY98" fmla="*/ 552179 h 1104362"/>
                <a:gd name="connsiteX99" fmla="*/ 299566 w 1815554"/>
                <a:gd name="connsiteY99" fmla="*/ 552179 h 1104362"/>
                <a:gd name="connsiteX100" fmla="*/ 302592 w 1815554"/>
                <a:gd name="connsiteY100" fmla="*/ 534826 h 1104362"/>
                <a:gd name="connsiteX101" fmla="*/ 305618 w 1815554"/>
                <a:gd name="connsiteY101" fmla="*/ 500188 h 1104362"/>
                <a:gd name="connsiteX102" fmla="*/ 308644 w 1815554"/>
                <a:gd name="connsiteY102" fmla="*/ 465756 h 1104362"/>
                <a:gd name="connsiteX103" fmla="*/ 311670 w 1815554"/>
                <a:gd name="connsiteY103" fmla="*/ 431665 h 1104362"/>
                <a:gd name="connsiteX104" fmla="*/ 314695 w 1815554"/>
                <a:gd name="connsiteY104" fmla="*/ 398050 h 1104362"/>
                <a:gd name="connsiteX105" fmla="*/ 317722 w 1815554"/>
                <a:gd name="connsiteY105" fmla="*/ 365043 h 1104362"/>
                <a:gd name="connsiteX106" fmla="*/ 320748 w 1815554"/>
                <a:gd name="connsiteY106" fmla="*/ 332774 h 1104362"/>
                <a:gd name="connsiteX107" fmla="*/ 323774 w 1815554"/>
                <a:gd name="connsiteY107" fmla="*/ 301372 h 1104362"/>
                <a:gd name="connsiteX108" fmla="*/ 326800 w 1815554"/>
                <a:gd name="connsiteY108" fmla="*/ 270959 h 1104362"/>
                <a:gd name="connsiteX109" fmla="*/ 329826 w 1815554"/>
                <a:gd name="connsiteY109" fmla="*/ 241656 h 1104362"/>
                <a:gd name="connsiteX110" fmla="*/ 332851 w 1815554"/>
                <a:gd name="connsiteY110" fmla="*/ 213578 h 1104362"/>
                <a:gd name="connsiteX111" fmla="*/ 335877 w 1815554"/>
                <a:gd name="connsiteY111" fmla="*/ 186837 h 1104362"/>
                <a:gd name="connsiteX112" fmla="*/ 338903 w 1815554"/>
                <a:gd name="connsiteY112" fmla="*/ 161537 h 1104362"/>
                <a:gd name="connsiteX113" fmla="*/ 341929 w 1815554"/>
                <a:gd name="connsiteY113" fmla="*/ 137780 h 1104362"/>
                <a:gd name="connsiteX114" fmla="*/ 344955 w 1815554"/>
                <a:gd name="connsiteY114" fmla="*/ 115657 h 1104362"/>
                <a:gd name="connsiteX115" fmla="*/ 347982 w 1815554"/>
                <a:gd name="connsiteY115" fmla="*/ 95258 h 1104362"/>
                <a:gd name="connsiteX116" fmla="*/ 351007 w 1815554"/>
                <a:gd name="connsiteY116" fmla="*/ 76662 h 1104362"/>
                <a:gd name="connsiteX117" fmla="*/ 354033 w 1815554"/>
                <a:gd name="connsiteY117" fmla="*/ 59942 h 1104362"/>
                <a:gd name="connsiteX118" fmla="*/ 357059 w 1815554"/>
                <a:gd name="connsiteY118" fmla="*/ 45165 h 1104362"/>
                <a:gd name="connsiteX119" fmla="*/ 360085 w 1815554"/>
                <a:gd name="connsiteY119" fmla="*/ 32389 h 1104362"/>
                <a:gd name="connsiteX120" fmla="*/ 363111 w 1815554"/>
                <a:gd name="connsiteY120" fmla="*/ 21665 h 1104362"/>
                <a:gd name="connsiteX121" fmla="*/ 366136 w 1815554"/>
                <a:gd name="connsiteY121" fmla="*/ 13033 h 1104362"/>
                <a:gd name="connsiteX122" fmla="*/ 369162 w 1815554"/>
                <a:gd name="connsiteY122" fmla="*/ 6530 h 1104362"/>
                <a:gd name="connsiteX123" fmla="*/ 372188 w 1815554"/>
                <a:gd name="connsiteY123" fmla="*/ 2180 h 1104362"/>
                <a:gd name="connsiteX124" fmla="*/ 375214 w 1815554"/>
                <a:gd name="connsiteY124" fmla="*/ 1 h 1104362"/>
                <a:gd name="connsiteX125" fmla="*/ 378241 w 1815554"/>
                <a:gd name="connsiteY125" fmla="*/ 1 h 1104362"/>
                <a:gd name="connsiteX126" fmla="*/ 381267 w 1815554"/>
                <a:gd name="connsiteY126" fmla="*/ 2180 h 1104362"/>
                <a:gd name="connsiteX127" fmla="*/ 384292 w 1815554"/>
                <a:gd name="connsiteY127" fmla="*/ 6530 h 1104362"/>
                <a:gd name="connsiteX128" fmla="*/ 387318 w 1815554"/>
                <a:gd name="connsiteY128" fmla="*/ 13033 h 1104362"/>
                <a:gd name="connsiteX129" fmla="*/ 390344 w 1815554"/>
                <a:gd name="connsiteY129" fmla="*/ 21665 h 1104362"/>
                <a:gd name="connsiteX130" fmla="*/ 393370 w 1815554"/>
                <a:gd name="connsiteY130" fmla="*/ 32389 h 1104362"/>
                <a:gd name="connsiteX131" fmla="*/ 396396 w 1815554"/>
                <a:gd name="connsiteY131" fmla="*/ 45165 h 1104362"/>
                <a:gd name="connsiteX132" fmla="*/ 399421 w 1815554"/>
                <a:gd name="connsiteY132" fmla="*/ 59942 h 1104362"/>
                <a:gd name="connsiteX133" fmla="*/ 402447 w 1815554"/>
                <a:gd name="connsiteY133" fmla="*/ 76662 h 1104362"/>
                <a:gd name="connsiteX134" fmla="*/ 405474 w 1815554"/>
                <a:gd name="connsiteY134" fmla="*/ 95258 h 1104362"/>
                <a:gd name="connsiteX135" fmla="*/ 408500 w 1815554"/>
                <a:gd name="connsiteY135" fmla="*/ 115657 h 1104362"/>
                <a:gd name="connsiteX136" fmla="*/ 411526 w 1815554"/>
                <a:gd name="connsiteY136" fmla="*/ 137780 h 1104362"/>
                <a:gd name="connsiteX137" fmla="*/ 414552 w 1815554"/>
                <a:gd name="connsiteY137" fmla="*/ 161537 h 1104362"/>
                <a:gd name="connsiteX138" fmla="*/ 417577 w 1815554"/>
                <a:gd name="connsiteY138" fmla="*/ 186837 h 1104362"/>
                <a:gd name="connsiteX139" fmla="*/ 420603 w 1815554"/>
                <a:gd name="connsiteY139" fmla="*/ 213578 h 1104362"/>
                <a:gd name="connsiteX140" fmla="*/ 423629 w 1815554"/>
                <a:gd name="connsiteY140" fmla="*/ 241656 h 1104362"/>
                <a:gd name="connsiteX141" fmla="*/ 426655 w 1815554"/>
                <a:gd name="connsiteY141" fmla="*/ 270959 h 1104362"/>
                <a:gd name="connsiteX142" fmla="*/ 429681 w 1815554"/>
                <a:gd name="connsiteY142" fmla="*/ 301372 h 1104362"/>
                <a:gd name="connsiteX143" fmla="*/ 432707 w 1815554"/>
                <a:gd name="connsiteY143" fmla="*/ 332774 h 1104362"/>
                <a:gd name="connsiteX144" fmla="*/ 435733 w 1815554"/>
                <a:gd name="connsiteY144" fmla="*/ 365043 h 1104362"/>
                <a:gd name="connsiteX145" fmla="*/ 438759 w 1815554"/>
                <a:gd name="connsiteY145" fmla="*/ 398050 h 1104362"/>
                <a:gd name="connsiteX146" fmla="*/ 441785 w 1815554"/>
                <a:gd name="connsiteY146" fmla="*/ 431665 h 1104362"/>
                <a:gd name="connsiteX147" fmla="*/ 444811 w 1815554"/>
                <a:gd name="connsiteY147" fmla="*/ 465756 h 1104362"/>
                <a:gd name="connsiteX148" fmla="*/ 447837 w 1815554"/>
                <a:gd name="connsiteY148" fmla="*/ 500188 h 1104362"/>
                <a:gd name="connsiteX149" fmla="*/ 450863 w 1815554"/>
                <a:gd name="connsiteY149" fmla="*/ 534826 h 1104362"/>
                <a:gd name="connsiteX150" fmla="*/ 453888 w 1815554"/>
                <a:gd name="connsiteY150" fmla="*/ 569531 h 1104362"/>
                <a:gd name="connsiteX151" fmla="*/ 456914 w 1815554"/>
                <a:gd name="connsiteY151" fmla="*/ 604169 h 1104362"/>
                <a:gd name="connsiteX152" fmla="*/ 459940 w 1815554"/>
                <a:gd name="connsiteY152" fmla="*/ 638601 h 1104362"/>
                <a:gd name="connsiteX153" fmla="*/ 462966 w 1815554"/>
                <a:gd name="connsiteY153" fmla="*/ 672692 h 1104362"/>
                <a:gd name="connsiteX154" fmla="*/ 465992 w 1815554"/>
                <a:gd name="connsiteY154" fmla="*/ 706312 h 1104362"/>
                <a:gd name="connsiteX155" fmla="*/ 469018 w 1815554"/>
                <a:gd name="connsiteY155" fmla="*/ 739316 h 1104362"/>
                <a:gd name="connsiteX156" fmla="*/ 472044 w 1815554"/>
                <a:gd name="connsiteY156" fmla="*/ 771587 h 1104362"/>
                <a:gd name="connsiteX157" fmla="*/ 475070 w 1815554"/>
                <a:gd name="connsiteY157" fmla="*/ 802981 h 1104362"/>
                <a:gd name="connsiteX158" fmla="*/ 478096 w 1815554"/>
                <a:gd name="connsiteY158" fmla="*/ 833395 h 1104362"/>
                <a:gd name="connsiteX159" fmla="*/ 481122 w 1815554"/>
                <a:gd name="connsiteY159" fmla="*/ 862703 h 1104362"/>
                <a:gd name="connsiteX160" fmla="*/ 484149 w 1815554"/>
                <a:gd name="connsiteY160" fmla="*/ 890783 h 1104362"/>
                <a:gd name="connsiteX161" fmla="*/ 487178 w 1815554"/>
                <a:gd name="connsiteY161" fmla="*/ 917519 h 1104362"/>
                <a:gd name="connsiteX162" fmla="*/ 490197 w 1815554"/>
                <a:gd name="connsiteY162" fmla="*/ 942818 h 1104362"/>
                <a:gd name="connsiteX163" fmla="*/ 493226 w 1815554"/>
                <a:gd name="connsiteY163" fmla="*/ 966573 h 1104362"/>
                <a:gd name="connsiteX164" fmla="*/ 496255 w 1815554"/>
                <a:gd name="connsiteY164" fmla="*/ 988700 h 1104362"/>
                <a:gd name="connsiteX165" fmla="*/ 499275 w 1815554"/>
                <a:gd name="connsiteY165" fmla="*/ 1009102 h 1104362"/>
                <a:gd name="connsiteX166" fmla="*/ 502304 w 1815554"/>
                <a:gd name="connsiteY166" fmla="*/ 1027695 h 1104362"/>
                <a:gd name="connsiteX167" fmla="*/ 505333 w 1815554"/>
                <a:gd name="connsiteY167" fmla="*/ 1044412 h 1104362"/>
                <a:gd name="connsiteX168" fmla="*/ 508352 w 1815554"/>
                <a:gd name="connsiteY168" fmla="*/ 1059194 h 1104362"/>
                <a:gd name="connsiteX169" fmla="*/ 511381 w 1815554"/>
                <a:gd name="connsiteY169" fmla="*/ 1071967 h 1104362"/>
                <a:gd name="connsiteX170" fmla="*/ 514410 w 1815554"/>
                <a:gd name="connsiteY170" fmla="*/ 1082692 h 1104362"/>
                <a:gd name="connsiteX171" fmla="*/ 517429 w 1815554"/>
                <a:gd name="connsiteY171" fmla="*/ 1091322 h 1104362"/>
                <a:gd name="connsiteX172" fmla="*/ 520458 w 1815554"/>
                <a:gd name="connsiteY172" fmla="*/ 1097828 h 1104362"/>
                <a:gd name="connsiteX173" fmla="*/ 523487 w 1815554"/>
                <a:gd name="connsiteY173" fmla="*/ 1102181 h 1104362"/>
                <a:gd name="connsiteX174" fmla="*/ 526507 w 1815554"/>
                <a:gd name="connsiteY174" fmla="*/ 1104352 h 1104362"/>
                <a:gd name="connsiteX175" fmla="*/ 529536 w 1815554"/>
                <a:gd name="connsiteY175" fmla="*/ 1104352 h 1104362"/>
                <a:gd name="connsiteX176" fmla="*/ 532565 w 1815554"/>
                <a:gd name="connsiteY176" fmla="*/ 1102181 h 1104362"/>
                <a:gd name="connsiteX177" fmla="*/ 535594 w 1815554"/>
                <a:gd name="connsiteY177" fmla="*/ 1097828 h 1104362"/>
                <a:gd name="connsiteX178" fmla="*/ 538613 w 1815554"/>
                <a:gd name="connsiteY178" fmla="*/ 1091322 h 1104362"/>
                <a:gd name="connsiteX179" fmla="*/ 541642 w 1815554"/>
                <a:gd name="connsiteY179" fmla="*/ 1082692 h 1104362"/>
                <a:gd name="connsiteX180" fmla="*/ 544671 w 1815554"/>
                <a:gd name="connsiteY180" fmla="*/ 1071967 h 1104362"/>
                <a:gd name="connsiteX181" fmla="*/ 547690 w 1815554"/>
                <a:gd name="connsiteY181" fmla="*/ 1059194 h 1104362"/>
                <a:gd name="connsiteX182" fmla="*/ 550719 w 1815554"/>
                <a:gd name="connsiteY182" fmla="*/ 1044412 h 1104362"/>
                <a:gd name="connsiteX183" fmla="*/ 553739 w 1815554"/>
                <a:gd name="connsiteY183" fmla="*/ 1027695 h 1104362"/>
                <a:gd name="connsiteX184" fmla="*/ 556768 w 1815554"/>
                <a:gd name="connsiteY184" fmla="*/ 1009102 h 1104362"/>
                <a:gd name="connsiteX185" fmla="*/ 559797 w 1815554"/>
                <a:gd name="connsiteY185" fmla="*/ 988700 h 1104362"/>
                <a:gd name="connsiteX186" fmla="*/ 562826 w 1815554"/>
                <a:gd name="connsiteY186" fmla="*/ 966573 h 1104362"/>
                <a:gd name="connsiteX187" fmla="*/ 565845 w 1815554"/>
                <a:gd name="connsiteY187" fmla="*/ 942818 h 1104362"/>
                <a:gd name="connsiteX188" fmla="*/ 568874 w 1815554"/>
                <a:gd name="connsiteY188" fmla="*/ 917519 h 1104362"/>
                <a:gd name="connsiteX189" fmla="*/ 571903 w 1815554"/>
                <a:gd name="connsiteY189" fmla="*/ 890783 h 1104362"/>
                <a:gd name="connsiteX190" fmla="*/ 574922 w 1815554"/>
                <a:gd name="connsiteY190" fmla="*/ 862703 h 1104362"/>
                <a:gd name="connsiteX191" fmla="*/ 577951 w 1815554"/>
                <a:gd name="connsiteY191" fmla="*/ 833395 h 1104362"/>
                <a:gd name="connsiteX192" fmla="*/ 580980 w 1815554"/>
                <a:gd name="connsiteY192" fmla="*/ 802981 h 1104362"/>
                <a:gd name="connsiteX193" fmla="*/ 584000 w 1815554"/>
                <a:gd name="connsiteY193" fmla="*/ 771587 h 1104362"/>
                <a:gd name="connsiteX194" fmla="*/ 587029 w 1815554"/>
                <a:gd name="connsiteY194" fmla="*/ 739316 h 1104362"/>
                <a:gd name="connsiteX195" fmla="*/ 590058 w 1815554"/>
                <a:gd name="connsiteY195" fmla="*/ 706312 h 1104362"/>
                <a:gd name="connsiteX196" fmla="*/ 593077 w 1815554"/>
                <a:gd name="connsiteY196" fmla="*/ 672692 h 1104362"/>
                <a:gd name="connsiteX197" fmla="*/ 596106 w 1815554"/>
                <a:gd name="connsiteY197" fmla="*/ 638601 h 1104362"/>
                <a:gd name="connsiteX198" fmla="*/ 599135 w 1815554"/>
                <a:gd name="connsiteY198" fmla="*/ 604169 h 1104362"/>
                <a:gd name="connsiteX199" fmla="*/ 602154 w 1815554"/>
                <a:gd name="connsiteY199" fmla="*/ 569531 h 1104362"/>
                <a:gd name="connsiteX200" fmla="*/ 605183 w 1815554"/>
                <a:gd name="connsiteY200" fmla="*/ 534826 h 1104362"/>
                <a:gd name="connsiteX201" fmla="*/ 608212 w 1815554"/>
                <a:gd name="connsiteY201" fmla="*/ 500188 h 1104362"/>
                <a:gd name="connsiteX202" fmla="*/ 611241 w 1815554"/>
                <a:gd name="connsiteY202" fmla="*/ 465756 h 1104362"/>
                <a:gd name="connsiteX203" fmla="*/ 614261 w 1815554"/>
                <a:gd name="connsiteY203" fmla="*/ 431665 h 1104362"/>
                <a:gd name="connsiteX204" fmla="*/ 617290 w 1815554"/>
                <a:gd name="connsiteY204" fmla="*/ 398050 h 1104362"/>
                <a:gd name="connsiteX205" fmla="*/ 620318 w 1815554"/>
                <a:gd name="connsiteY205" fmla="*/ 365043 h 1104362"/>
                <a:gd name="connsiteX206" fmla="*/ 623338 w 1815554"/>
                <a:gd name="connsiteY206" fmla="*/ 332774 h 1104362"/>
                <a:gd name="connsiteX207" fmla="*/ 626367 w 1815554"/>
                <a:gd name="connsiteY207" fmla="*/ 301372 h 1104362"/>
                <a:gd name="connsiteX208" fmla="*/ 629396 w 1815554"/>
                <a:gd name="connsiteY208" fmla="*/ 270959 h 1104362"/>
                <a:gd name="connsiteX209" fmla="*/ 632415 w 1815554"/>
                <a:gd name="connsiteY209" fmla="*/ 241656 h 1104362"/>
                <a:gd name="connsiteX210" fmla="*/ 635444 w 1815554"/>
                <a:gd name="connsiteY210" fmla="*/ 213578 h 1104362"/>
                <a:gd name="connsiteX211" fmla="*/ 638473 w 1815554"/>
                <a:gd name="connsiteY211" fmla="*/ 186837 h 1104362"/>
                <a:gd name="connsiteX212" fmla="*/ 641493 w 1815554"/>
                <a:gd name="connsiteY212" fmla="*/ 161537 h 1104362"/>
                <a:gd name="connsiteX213" fmla="*/ 644522 w 1815554"/>
                <a:gd name="connsiteY213" fmla="*/ 137780 h 1104362"/>
                <a:gd name="connsiteX214" fmla="*/ 647550 w 1815554"/>
                <a:gd name="connsiteY214" fmla="*/ 115657 h 1104362"/>
                <a:gd name="connsiteX215" fmla="*/ 650570 w 1815554"/>
                <a:gd name="connsiteY215" fmla="*/ 95258 h 1104362"/>
                <a:gd name="connsiteX216" fmla="*/ 653599 w 1815554"/>
                <a:gd name="connsiteY216" fmla="*/ 76662 h 1104362"/>
                <a:gd name="connsiteX217" fmla="*/ 656628 w 1815554"/>
                <a:gd name="connsiteY217" fmla="*/ 59942 h 1104362"/>
                <a:gd name="connsiteX218" fmla="*/ 659647 w 1815554"/>
                <a:gd name="connsiteY218" fmla="*/ 45165 h 1104362"/>
                <a:gd name="connsiteX219" fmla="*/ 662676 w 1815554"/>
                <a:gd name="connsiteY219" fmla="*/ 32389 h 1104362"/>
                <a:gd name="connsiteX220" fmla="*/ 665705 w 1815554"/>
                <a:gd name="connsiteY220" fmla="*/ 21665 h 1104362"/>
                <a:gd name="connsiteX221" fmla="*/ 668725 w 1815554"/>
                <a:gd name="connsiteY221" fmla="*/ 13033 h 1104362"/>
                <a:gd name="connsiteX222" fmla="*/ 671754 w 1815554"/>
                <a:gd name="connsiteY222" fmla="*/ 6530 h 1104362"/>
                <a:gd name="connsiteX223" fmla="*/ 674782 w 1815554"/>
                <a:gd name="connsiteY223" fmla="*/ 2180 h 1104362"/>
                <a:gd name="connsiteX224" fmla="*/ 677811 w 1815554"/>
                <a:gd name="connsiteY224" fmla="*/ 1 h 1104362"/>
                <a:gd name="connsiteX225" fmla="*/ 680831 w 1815554"/>
                <a:gd name="connsiteY225" fmla="*/ 1 h 1104362"/>
                <a:gd name="connsiteX226" fmla="*/ 683860 w 1815554"/>
                <a:gd name="connsiteY226" fmla="*/ 2180 h 1104362"/>
                <a:gd name="connsiteX227" fmla="*/ 686889 w 1815554"/>
                <a:gd name="connsiteY227" fmla="*/ 6530 h 1104362"/>
                <a:gd name="connsiteX228" fmla="*/ 689908 w 1815554"/>
                <a:gd name="connsiteY228" fmla="*/ 13033 h 1104362"/>
                <a:gd name="connsiteX229" fmla="*/ 692937 w 1815554"/>
                <a:gd name="connsiteY229" fmla="*/ 21665 h 1104362"/>
                <a:gd name="connsiteX230" fmla="*/ 695966 w 1815554"/>
                <a:gd name="connsiteY230" fmla="*/ 32389 h 1104362"/>
                <a:gd name="connsiteX231" fmla="*/ 698985 w 1815554"/>
                <a:gd name="connsiteY231" fmla="*/ 45165 h 1104362"/>
                <a:gd name="connsiteX232" fmla="*/ 702014 w 1815554"/>
                <a:gd name="connsiteY232" fmla="*/ 59942 h 1104362"/>
                <a:gd name="connsiteX233" fmla="*/ 705043 w 1815554"/>
                <a:gd name="connsiteY233" fmla="*/ 76662 h 1104362"/>
                <a:gd name="connsiteX234" fmla="*/ 708063 w 1815554"/>
                <a:gd name="connsiteY234" fmla="*/ 95258 h 1104362"/>
                <a:gd name="connsiteX235" fmla="*/ 711092 w 1815554"/>
                <a:gd name="connsiteY235" fmla="*/ 115657 h 1104362"/>
                <a:gd name="connsiteX236" fmla="*/ 714121 w 1815554"/>
                <a:gd name="connsiteY236" fmla="*/ 137780 h 1104362"/>
                <a:gd name="connsiteX237" fmla="*/ 717140 w 1815554"/>
                <a:gd name="connsiteY237" fmla="*/ 161537 h 1104362"/>
                <a:gd name="connsiteX238" fmla="*/ 720169 w 1815554"/>
                <a:gd name="connsiteY238" fmla="*/ 186837 h 1104362"/>
                <a:gd name="connsiteX239" fmla="*/ 723198 w 1815554"/>
                <a:gd name="connsiteY239" fmla="*/ 213578 h 1104362"/>
                <a:gd name="connsiteX240" fmla="*/ 726217 w 1815554"/>
                <a:gd name="connsiteY240" fmla="*/ 241656 h 1104362"/>
                <a:gd name="connsiteX241" fmla="*/ 729246 w 1815554"/>
                <a:gd name="connsiteY241" fmla="*/ 270959 h 1104362"/>
                <a:gd name="connsiteX242" fmla="*/ 732275 w 1815554"/>
                <a:gd name="connsiteY242" fmla="*/ 301372 h 1104362"/>
                <a:gd name="connsiteX243" fmla="*/ 735304 w 1815554"/>
                <a:gd name="connsiteY243" fmla="*/ 332774 h 1104362"/>
                <a:gd name="connsiteX244" fmla="*/ 738324 w 1815554"/>
                <a:gd name="connsiteY244" fmla="*/ 365043 h 1104362"/>
                <a:gd name="connsiteX245" fmla="*/ 741353 w 1815554"/>
                <a:gd name="connsiteY245" fmla="*/ 398050 h 1104362"/>
                <a:gd name="connsiteX246" fmla="*/ 744372 w 1815554"/>
                <a:gd name="connsiteY246" fmla="*/ 431665 h 1104362"/>
                <a:gd name="connsiteX247" fmla="*/ 747401 w 1815554"/>
                <a:gd name="connsiteY247" fmla="*/ 465756 h 1104362"/>
                <a:gd name="connsiteX248" fmla="*/ 750430 w 1815554"/>
                <a:gd name="connsiteY248" fmla="*/ 500188 h 1104362"/>
                <a:gd name="connsiteX249" fmla="*/ 753459 w 1815554"/>
                <a:gd name="connsiteY249" fmla="*/ 534826 h 1104362"/>
                <a:gd name="connsiteX250" fmla="*/ 756478 w 1815554"/>
                <a:gd name="connsiteY250" fmla="*/ 569531 h 1104362"/>
                <a:gd name="connsiteX251" fmla="*/ 759507 w 1815554"/>
                <a:gd name="connsiteY251" fmla="*/ 604169 h 1104362"/>
                <a:gd name="connsiteX252" fmla="*/ 762536 w 1815554"/>
                <a:gd name="connsiteY252" fmla="*/ 638601 h 1104362"/>
                <a:gd name="connsiteX253" fmla="*/ 765556 w 1815554"/>
                <a:gd name="connsiteY253" fmla="*/ 672692 h 1104362"/>
                <a:gd name="connsiteX254" fmla="*/ 768585 w 1815554"/>
                <a:gd name="connsiteY254" fmla="*/ 706312 h 1104362"/>
                <a:gd name="connsiteX255" fmla="*/ 771614 w 1815554"/>
                <a:gd name="connsiteY255" fmla="*/ 739316 h 1104362"/>
                <a:gd name="connsiteX256" fmla="*/ 774633 w 1815554"/>
                <a:gd name="connsiteY256" fmla="*/ 771587 h 1104362"/>
                <a:gd name="connsiteX257" fmla="*/ 777662 w 1815554"/>
                <a:gd name="connsiteY257" fmla="*/ 802981 h 1104362"/>
                <a:gd name="connsiteX258" fmla="*/ 780691 w 1815554"/>
                <a:gd name="connsiteY258" fmla="*/ 833366 h 1104362"/>
                <a:gd name="connsiteX259" fmla="*/ 783710 w 1815554"/>
                <a:gd name="connsiteY259" fmla="*/ 862675 h 1104362"/>
                <a:gd name="connsiteX260" fmla="*/ 786739 w 1815554"/>
                <a:gd name="connsiteY260" fmla="*/ 890754 h 1104362"/>
                <a:gd name="connsiteX261" fmla="*/ 789768 w 1815554"/>
                <a:gd name="connsiteY261" fmla="*/ 917491 h 1104362"/>
                <a:gd name="connsiteX262" fmla="*/ 792788 w 1815554"/>
                <a:gd name="connsiteY262" fmla="*/ 942799 h 1104362"/>
                <a:gd name="connsiteX263" fmla="*/ 795817 w 1815554"/>
                <a:gd name="connsiteY263" fmla="*/ 966554 h 1104362"/>
                <a:gd name="connsiteX264" fmla="*/ 798846 w 1815554"/>
                <a:gd name="connsiteY264" fmla="*/ 988681 h 1104362"/>
                <a:gd name="connsiteX265" fmla="*/ 801865 w 1815554"/>
                <a:gd name="connsiteY265" fmla="*/ 1009083 h 1104362"/>
                <a:gd name="connsiteX266" fmla="*/ 804894 w 1815554"/>
                <a:gd name="connsiteY266" fmla="*/ 1027676 h 1104362"/>
                <a:gd name="connsiteX267" fmla="*/ 807923 w 1815554"/>
                <a:gd name="connsiteY267" fmla="*/ 1044402 h 1104362"/>
                <a:gd name="connsiteX268" fmla="*/ 810942 w 1815554"/>
                <a:gd name="connsiteY268" fmla="*/ 1059175 h 1104362"/>
                <a:gd name="connsiteX269" fmla="*/ 813971 w 1815554"/>
                <a:gd name="connsiteY269" fmla="*/ 1071958 h 1104362"/>
                <a:gd name="connsiteX270" fmla="*/ 817000 w 1815554"/>
                <a:gd name="connsiteY270" fmla="*/ 1082683 h 1104362"/>
                <a:gd name="connsiteX271" fmla="*/ 820029 w 1815554"/>
                <a:gd name="connsiteY271" fmla="*/ 1091313 h 1104362"/>
                <a:gd name="connsiteX272" fmla="*/ 823049 w 1815554"/>
                <a:gd name="connsiteY272" fmla="*/ 1097818 h 1104362"/>
                <a:gd name="connsiteX273" fmla="*/ 826078 w 1815554"/>
                <a:gd name="connsiteY273" fmla="*/ 1102171 h 1104362"/>
                <a:gd name="connsiteX274" fmla="*/ 829107 w 1815554"/>
                <a:gd name="connsiteY274" fmla="*/ 1104352 h 1104362"/>
                <a:gd name="connsiteX275" fmla="*/ 832126 w 1815554"/>
                <a:gd name="connsiteY275" fmla="*/ 1104362 h 1104362"/>
                <a:gd name="connsiteX276" fmla="*/ 835155 w 1815554"/>
                <a:gd name="connsiteY276" fmla="*/ 1102181 h 1104362"/>
                <a:gd name="connsiteX277" fmla="*/ 838184 w 1815554"/>
                <a:gd name="connsiteY277" fmla="*/ 1097837 h 1104362"/>
                <a:gd name="connsiteX278" fmla="*/ 841203 w 1815554"/>
                <a:gd name="connsiteY278" fmla="*/ 1091332 h 1104362"/>
                <a:gd name="connsiteX279" fmla="*/ 844232 w 1815554"/>
                <a:gd name="connsiteY279" fmla="*/ 1082702 h 1104362"/>
                <a:gd name="connsiteX280" fmla="*/ 847261 w 1815554"/>
                <a:gd name="connsiteY280" fmla="*/ 1071977 h 1104362"/>
                <a:gd name="connsiteX281" fmla="*/ 850281 w 1815554"/>
                <a:gd name="connsiteY281" fmla="*/ 1059204 h 1104362"/>
                <a:gd name="connsiteX282" fmla="*/ 853310 w 1815554"/>
                <a:gd name="connsiteY282" fmla="*/ 1044431 h 1104362"/>
                <a:gd name="connsiteX283" fmla="*/ 856338 w 1815554"/>
                <a:gd name="connsiteY283" fmla="*/ 1027714 h 1104362"/>
                <a:gd name="connsiteX284" fmla="*/ 859367 w 1815554"/>
                <a:gd name="connsiteY284" fmla="*/ 1009121 h 1104362"/>
                <a:gd name="connsiteX285" fmla="*/ 862387 w 1815554"/>
                <a:gd name="connsiteY285" fmla="*/ 988719 h 1104362"/>
                <a:gd name="connsiteX286" fmla="*/ 865416 w 1815554"/>
                <a:gd name="connsiteY286" fmla="*/ 966602 h 1104362"/>
                <a:gd name="connsiteX287" fmla="*/ 868435 w 1815554"/>
                <a:gd name="connsiteY287" fmla="*/ 942846 h 1104362"/>
                <a:gd name="connsiteX288" fmla="*/ 871464 w 1815554"/>
                <a:gd name="connsiteY288" fmla="*/ 917548 h 1104362"/>
                <a:gd name="connsiteX289" fmla="*/ 874493 w 1815554"/>
                <a:gd name="connsiteY289" fmla="*/ 890802 h 1104362"/>
                <a:gd name="connsiteX290" fmla="*/ 877522 w 1815554"/>
                <a:gd name="connsiteY290" fmla="*/ 862732 h 1104362"/>
                <a:gd name="connsiteX291" fmla="*/ 880541 w 1815554"/>
                <a:gd name="connsiteY291" fmla="*/ 833433 h 1104362"/>
                <a:gd name="connsiteX292" fmla="*/ 883570 w 1815554"/>
                <a:gd name="connsiteY292" fmla="*/ 803019 h 1104362"/>
                <a:gd name="connsiteX293" fmla="*/ 886599 w 1815554"/>
                <a:gd name="connsiteY293" fmla="*/ 771616 h 1104362"/>
                <a:gd name="connsiteX294" fmla="*/ 889619 w 1815554"/>
                <a:gd name="connsiteY294" fmla="*/ 739345 h 1104362"/>
                <a:gd name="connsiteX295" fmla="*/ 892648 w 1815554"/>
                <a:gd name="connsiteY295" fmla="*/ 706341 h 1104362"/>
                <a:gd name="connsiteX296" fmla="*/ 895677 w 1815554"/>
                <a:gd name="connsiteY296" fmla="*/ 672726 h 1104362"/>
                <a:gd name="connsiteX297" fmla="*/ 898696 w 1815554"/>
                <a:gd name="connsiteY297" fmla="*/ 638635 h 1104362"/>
                <a:gd name="connsiteX298" fmla="*/ 901725 w 1815554"/>
                <a:gd name="connsiteY298" fmla="*/ 604203 h 1104362"/>
                <a:gd name="connsiteX299" fmla="*/ 904754 w 1815554"/>
                <a:gd name="connsiteY299" fmla="*/ 569566 h 1104362"/>
                <a:gd name="connsiteX300" fmla="*/ 907773 w 1815554"/>
                <a:gd name="connsiteY300" fmla="*/ 534860 h 1104362"/>
                <a:gd name="connsiteX301" fmla="*/ 910802 w 1815554"/>
                <a:gd name="connsiteY301" fmla="*/ 500223 h 1104362"/>
                <a:gd name="connsiteX302" fmla="*/ 913831 w 1815554"/>
                <a:gd name="connsiteY302" fmla="*/ 465791 h 1104362"/>
                <a:gd name="connsiteX303" fmla="*/ 916851 w 1815554"/>
                <a:gd name="connsiteY303" fmla="*/ 431699 h 1104362"/>
                <a:gd name="connsiteX304" fmla="*/ 919880 w 1815554"/>
                <a:gd name="connsiteY304" fmla="*/ 398083 h 1104362"/>
                <a:gd name="connsiteX305" fmla="*/ 922909 w 1815554"/>
                <a:gd name="connsiteY305" fmla="*/ 365075 h 1104362"/>
                <a:gd name="connsiteX306" fmla="*/ 925938 w 1815554"/>
                <a:gd name="connsiteY306" fmla="*/ 332806 h 1104362"/>
                <a:gd name="connsiteX307" fmla="*/ 928957 w 1815554"/>
                <a:gd name="connsiteY307" fmla="*/ 301402 h 1104362"/>
                <a:gd name="connsiteX308" fmla="*/ 931986 w 1815554"/>
                <a:gd name="connsiteY308" fmla="*/ 270988 h 1104362"/>
                <a:gd name="connsiteX309" fmla="*/ 935015 w 1815554"/>
                <a:gd name="connsiteY309" fmla="*/ 241685 h 1104362"/>
                <a:gd name="connsiteX310" fmla="*/ 938034 w 1815554"/>
                <a:gd name="connsiteY310" fmla="*/ 213606 h 1104362"/>
                <a:gd name="connsiteX311" fmla="*/ 941063 w 1815554"/>
                <a:gd name="connsiteY311" fmla="*/ 186862 h 1104362"/>
                <a:gd name="connsiteX312" fmla="*/ 944092 w 1815554"/>
                <a:gd name="connsiteY312" fmla="*/ 161562 h 1104362"/>
                <a:gd name="connsiteX313" fmla="*/ 947112 w 1815554"/>
                <a:gd name="connsiteY313" fmla="*/ 137803 h 1104362"/>
                <a:gd name="connsiteX314" fmla="*/ 950141 w 1815554"/>
                <a:gd name="connsiteY314" fmla="*/ 115679 h 1104362"/>
                <a:gd name="connsiteX315" fmla="*/ 953170 w 1815554"/>
                <a:gd name="connsiteY315" fmla="*/ 95278 h 1104362"/>
                <a:gd name="connsiteX316" fmla="*/ 956189 w 1815554"/>
                <a:gd name="connsiteY316" fmla="*/ 76679 h 1104362"/>
                <a:gd name="connsiteX317" fmla="*/ 959218 w 1815554"/>
                <a:gd name="connsiteY317" fmla="*/ 59958 h 1104362"/>
                <a:gd name="connsiteX318" fmla="*/ 962247 w 1815554"/>
                <a:gd name="connsiteY318" fmla="*/ 45179 h 1104362"/>
                <a:gd name="connsiteX319" fmla="*/ 965266 w 1815554"/>
                <a:gd name="connsiteY319" fmla="*/ 32401 h 1104362"/>
                <a:gd name="connsiteX320" fmla="*/ 968295 w 1815554"/>
                <a:gd name="connsiteY320" fmla="*/ 21674 h 1104362"/>
                <a:gd name="connsiteX321" fmla="*/ 971324 w 1815554"/>
                <a:gd name="connsiteY321" fmla="*/ 13041 h 1104362"/>
                <a:gd name="connsiteX322" fmla="*/ 974344 w 1815554"/>
                <a:gd name="connsiteY322" fmla="*/ 6535 h 1104362"/>
                <a:gd name="connsiteX323" fmla="*/ 977373 w 1815554"/>
                <a:gd name="connsiteY323" fmla="*/ 2184 h 1104362"/>
                <a:gd name="connsiteX324" fmla="*/ 980402 w 1815554"/>
                <a:gd name="connsiteY324" fmla="*/ 2 h 1104362"/>
                <a:gd name="connsiteX325" fmla="*/ 983421 w 1815554"/>
                <a:gd name="connsiteY325" fmla="*/ 0 h 1104362"/>
                <a:gd name="connsiteX326" fmla="*/ 986450 w 1815554"/>
                <a:gd name="connsiteY326" fmla="*/ 2177 h 1104362"/>
                <a:gd name="connsiteX327" fmla="*/ 989479 w 1815554"/>
                <a:gd name="connsiteY327" fmla="*/ 6525 h 1104362"/>
                <a:gd name="connsiteX328" fmla="*/ 992508 w 1815554"/>
                <a:gd name="connsiteY328" fmla="*/ 13025 h 1104362"/>
                <a:gd name="connsiteX329" fmla="*/ 995527 w 1815554"/>
                <a:gd name="connsiteY329" fmla="*/ 21654 h 1104362"/>
                <a:gd name="connsiteX330" fmla="*/ 998556 w 1815554"/>
                <a:gd name="connsiteY330" fmla="*/ 32377 h 1104362"/>
                <a:gd name="connsiteX331" fmla="*/ 1001585 w 1815554"/>
                <a:gd name="connsiteY331" fmla="*/ 45151 h 1104362"/>
                <a:gd name="connsiteX332" fmla="*/ 1004605 w 1815554"/>
                <a:gd name="connsiteY332" fmla="*/ 59927 h 1104362"/>
                <a:gd name="connsiteX333" fmla="*/ 1007634 w 1815554"/>
                <a:gd name="connsiteY333" fmla="*/ 76644 h 1104362"/>
                <a:gd name="connsiteX334" fmla="*/ 1010662 w 1815554"/>
                <a:gd name="connsiteY334" fmla="*/ 95239 h 1104362"/>
                <a:gd name="connsiteX335" fmla="*/ 1013682 w 1815554"/>
                <a:gd name="connsiteY335" fmla="*/ 115636 h 1104362"/>
                <a:gd name="connsiteX336" fmla="*/ 1016711 w 1815554"/>
                <a:gd name="connsiteY336" fmla="*/ 137756 h 1104362"/>
                <a:gd name="connsiteX337" fmla="*/ 1019740 w 1815554"/>
                <a:gd name="connsiteY337" fmla="*/ 161513 h 1104362"/>
                <a:gd name="connsiteX338" fmla="*/ 1022759 w 1815554"/>
                <a:gd name="connsiteY338" fmla="*/ 186811 h 1104362"/>
                <a:gd name="connsiteX339" fmla="*/ 1025788 w 1815554"/>
                <a:gd name="connsiteY339" fmla="*/ 213551 h 1104362"/>
                <a:gd name="connsiteX340" fmla="*/ 1028817 w 1815554"/>
                <a:gd name="connsiteY340" fmla="*/ 241627 h 1104362"/>
                <a:gd name="connsiteX341" fmla="*/ 1031837 w 1815554"/>
                <a:gd name="connsiteY341" fmla="*/ 270929 h 1104362"/>
                <a:gd name="connsiteX342" fmla="*/ 1034865 w 1815554"/>
                <a:gd name="connsiteY342" fmla="*/ 301341 h 1104362"/>
                <a:gd name="connsiteX343" fmla="*/ 1037895 w 1815554"/>
                <a:gd name="connsiteY343" fmla="*/ 332743 h 1104362"/>
                <a:gd name="connsiteX344" fmla="*/ 1040914 w 1815554"/>
                <a:gd name="connsiteY344" fmla="*/ 365010 h 1104362"/>
                <a:gd name="connsiteX345" fmla="*/ 1043943 w 1815554"/>
                <a:gd name="connsiteY345" fmla="*/ 398016 h 1104362"/>
                <a:gd name="connsiteX346" fmla="*/ 1046972 w 1815554"/>
                <a:gd name="connsiteY346" fmla="*/ 431631 h 1104362"/>
                <a:gd name="connsiteX347" fmla="*/ 1049991 w 1815554"/>
                <a:gd name="connsiteY347" fmla="*/ 465722 h 1104362"/>
                <a:gd name="connsiteX348" fmla="*/ 1053020 w 1815554"/>
                <a:gd name="connsiteY348" fmla="*/ 500154 h 1104362"/>
                <a:gd name="connsiteX349" fmla="*/ 1056049 w 1815554"/>
                <a:gd name="connsiteY349" fmla="*/ 534791 h 1104362"/>
                <a:gd name="connsiteX350" fmla="*/ 1059078 w 1815554"/>
                <a:gd name="connsiteY350" fmla="*/ 569497 h 1104362"/>
                <a:gd name="connsiteX351" fmla="*/ 1062098 w 1815554"/>
                <a:gd name="connsiteY351" fmla="*/ 604134 h 1104362"/>
                <a:gd name="connsiteX352" fmla="*/ 1065126 w 1815554"/>
                <a:gd name="connsiteY352" fmla="*/ 638567 h 1104362"/>
                <a:gd name="connsiteX353" fmla="*/ 1068155 w 1815554"/>
                <a:gd name="connsiteY353" fmla="*/ 672658 h 1104362"/>
                <a:gd name="connsiteX354" fmla="*/ 1071175 w 1815554"/>
                <a:gd name="connsiteY354" fmla="*/ 706274 h 1104362"/>
                <a:gd name="connsiteX355" fmla="*/ 1074204 w 1815554"/>
                <a:gd name="connsiteY355" fmla="*/ 739278 h 1104362"/>
                <a:gd name="connsiteX356" fmla="*/ 1077233 w 1815554"/>
                <a:gd name="connsiteY356" fmla="*/ 771549 h 1104362"/>
                <a:gd name="connsiteX357" fmla="*/ 1080252 w 1815554"/>
                <a:gd name="connsiteY357" fmla="*/ 802953 h 1104362"/>
                <a:gd name="connsiteX358" fmla="*/ 1083281 w 1815554"/>
                <a:gd name="connsiteY358" fmla="*/ 833366 h 1104362"/>
                <a:gd name="connsiteX359" fmla="*/ 1086310 w 1815554"/>
                <a:gd name="connsiteY359" fmla="*/ 862675 h 1104362"/>
                <a:gd name="connsiteX360" fmla="*/ 1089329 w 1815554"/>
                <a:gd name="connsiteY360" fmla="*/ 890754 h 1104362"/>
                <a:gd name="connsiteX361" fmla="*/ 1092359 w 1815554"/>
                <a:gd name="connsiteY361" fmla="*/ 917491 h 1104362"/>
                <a:gd name="connsiteX362" fmla="*/ 1095387 w 1815554"/>
                <a:gd name="connsiteY362" fmla="*/ 942799 h 1104362"/>
                <a:gd name="connsiteX363" fmla="*/ 1098407 w 1815554"/>
                <a:gd name="connsiteY363" fmla="*/ 966554 h 1104362"/>
                <a:gd name="connsiteX364" fmla="*/ 1101436 w 1815554"/>
                <a:gd name="connsiteY364" fmla="*/ 988681 h 1104362"/>
                <a:gd name="connsiteX365" fmla="*/ 1104465 w 1815554"/>
                <a:gd name="connsiteY365" fmla="*/ 1009083 h 1104362"/>
                <a:gd name="connsiteX366" fmla="*/ 1107484 w 1815554"/>
                <a:gd name="connsiteY366" fmla="*/ 1027676 h 1104362"/>
                <a:gd name="connsiteX367" fmla="*/ 1110513 w 1815554"/>
                <a:gd name="connsiteY367" fmla="*/ 1044402 h 1104362"/>
                <a:gd name="connsiteX368" fmla="*/ 1113542 w 1815554"/>
                <a:gd name="connsiteY368" fmla="*/ 1059175 h 1104362"/>
                <a:gd name="connsiteX369" fmla="*/ 1116562 w 1815554"/>
                <a:gd name="connsiteY369" fmla="*/ 1071958 h 1104362"/>
                <a:gd name="connsiteX370" fmla="*/ 1119590 w 1815554"/>
                <a:gd name="connsiteY370" fmla="*/ 1082683 h 1104362"/>
                <a:gd name="connsiteX371" fmla="*/ 1122619 w 1815554"/>
                <a:gd name="connsiteY371" fmla="*/ 1091313 h 1104362"/>
                <a:gd name="connsiteX372" fmla="*/ 1125639 w 1815554"/>
                <a:gd name="connsiteY372" fmla="*/ 1097818 h 1104362"/>
                <a:gd name="connsiteX373" fmla="*/ 1128668 w 1815554"/>
                <a:gd name="connsiteY373" fmla="*/ 1102171 h 1104362"/>
                <a:gd name="connsiteX374" fmla="*/ 1131697 w 1815554"/>
                <a:gd name="connsiteY374" fmla="*/ 1104352 h 1104362"/>
                <a:gd name="connsiteX375" fmla="*/ 1134726 w 1815554"/>
                <a:gd name="connsiteY375" fmla="*/ 1104362 h 1104362"/>
                <a:gd name="connsiteX376" fmla="*/ 1137745 w 1815554"/>
                <a:gd name="connsiteY376" fmla="*/ 1102181 h 1104362"/>
                <a:gd name="connsiteX377" fmla="*/ 1140774 w 1815554"/>
                <a:gd name="connsiteY377" fmla="*/ 1097837 h 1104362"/>
                <a:gd name="connsiteX378" fmla="*/ 1143803 w 1815554"/>
                <a:gd name="connsiteY378" fmla="*/ 1091332 h 1104362"/>
                <a:gd name="connsiteX379" fmla="*/ 1146822 w 1815554"/>
                <a:gd name="connsiteY379" fmla="*/ 1082702 h 1104362"/>
                <a:gd name="connsiteX380" fmla="*/ 1149851 w 1815554"/>
                <a:gd name="connsiteY380" fmla="*/ 1071977 h 1104362"/>
                <a:gd name="connsiteX381" fmla="*/ 1152880 w 1815554"/>
                <a:gd name="connsiteY381" fmla="*/ 1059204 h 1104362"/>
                <a:gd name="connsiteX382" fmla="*/ 1155900 w 1815554"/>
                <a:gd name="connsiteY382" fmla="*/ 1044431 h 1104362"/>
                <a:gd name="connsiteX383" fmla="*/ 1158929 w 1815554"/>
                <a:gd name="connsiteY383" fmla="*/ 1027714 h 1104362"/>
                <a:gd name="connsiteX384" fmla="*/ 1161958 w 1815554"/>
                <a:gd name="connsiteY384" fmla="*/ 1009121 h 1104362"/>
                <a:gd name="connsiteX385" fmla="*/ 1164977 w 1815554"/>
                <a:gd name="connsiteY385" fmla="*/ 988719 h 1104362"/>
                <a:gd name="connsiteX386" fmla="*/ 1168006 w 1815554"/>
                <a:gd name="connsiteY386" fmla="*/ 966602 h 1104362"/>
                <a:gd name="connsiteX387" fmla="*/ 1171035 w 1815554"/>
                <a:gd name="connsiteY387" fmla="*/ 942846 h 1104362"/>
                <a:gd name="connsiteX388" fmla="*/ 1174054 w 1815554"/>
                <a:gd name="connsiteY388" fmla="*/ 917548 h 1104362"/>
                <a:gd name="connsiteX389" fmla="*/ 1177083 w 1815554"/>
                <a:gd name="connsiteY389" fmla="*/ 890802 h 1104362"/>
                <a:gd name="connsiteX390" fmla="*/ 1180112 w 1815554"/>
                <a:gd name="connsiteY390" fmla="*/ 862732 h 1104362"/>
                <a:gd name="connsiteX391" fmla="*/ 1183132 w 1815554"/>
                <a:gd name="connsiteY391" fmla="*/ 833433 h 1104362"/>
                <a:gd name="connsiteX392" fmla="*/ 1186161 w 1815554"/>
                <a:gd name="connsiteY392" fmla="*/ 803019 h 1104362"/>
                <a:gd name="connsiteX393" fmla="*/ 1189190 w 1815554"/>
                <a:gd name="connsiteY393" fmla="*/ 771616 h 1104362"/>
                <a:gd name="connsiteX394" fmla="*/ 1192209 w 1815554"/>
                <a:gd name="connsiteY394" fmla="*/ 739345 h 1104362"/>
                <a:gd name="connsiteX395" fmla="*/ 1195238 w 1815554"/>
                <a:gd name="connsiteY395" fmla="*/ 706341 h 1104362"/>
                <a:gd name="connsiteX396" fmla="*/ 1198267 w 1815554"/>
                <a:gd name="connsiteY396" fmla="*/ 672726 h 1104362"/>
                <a:gd name="connsiteX397" fmla="*/ 1201296 w 1815554"/>
                <a:gd name="connsiteY397" fmla="*/ 638635 h 1104362"/>
                <a:gd name="connsiteX398" fmla="*/ 1204315 w 1815554"/>
                <a:gd name="connsiteY398" fmla="*/ 604203 h 1104362"/>
                <a:gd name="connsiteX399" fmla="*/ 1207344 w 1815554"/>
                <a:gd name="connsiteY399" fmla="*/ 569566 h 1104362"/>
                <a:gd name="connsiteX400" fmla="*/ 1210373 w 1815554"/>
                <a:gd name="connsiteY400" fmla="*/ 534860 h 1104362"/>
                <a:gd name="connsiteX401" fmla="*/ 1213393 w 1815554"/>
                <a:gd name="connsiteY401" fmla="*/ 500223 h 1104362"/>
                <a:gd name="connsiteX402" fmla="*/ 1216422 w 1815554"/>
                <a:gd name="connsiteY402" fmla="*/ 465791 h 1104362"/>
                <a:gd name="connsiteX403" fmla="*/ 1219450 w 1815554"/>
                <a:gd name="connsiteY403" fmla="*/ 431699 h 1104362"/>
                <a:gd name="connsiteX404" fmla="*/ 1222470 w 1815554"/>
                <a:gd name="connsiteY404" fmla="*/ 398083 h 1104362"/>
                <a:gd name="connsiteX405" fmla="*/ 1225499 w 1815554"/>
                <a:gd name="connsiteY405" fmla="*/ 365075 h 1104362"/>
                <a:gd name="connsiteX406" fmla="*/ 1228528 w 1815554"/>
                <a:gd name="connsiteY406" fmla="*/ 332806 h 1104362"/>
                <a:gd name="connsiteX407" fmla="*/ 1231547 w 1815554"/>
                <a:gd name="connsiteY407" fmla="*/ 301402 h 1104362"/>
                <a:gd name="connsiteX408" fmla="*/ 1234576 w 1815554"/>
                <a:gd name="connsiteY408" fmla="*/ 270988 h 1104362"/>
                <a:gd name="connsiteX409" fmla="*/ 1237605 w 1815554"/>
                <a:gd name="connsiteY409" fmla="*/ 241685 h 1104362"/>
                <a:gd name="connsiteX410" fmla="*/ 1240625 w 1815554"/>
                <a:gd name="connsiteY410" fmla="*/ 213606 h 1104362"/>
                <a:gd name="connsiteX411" fmla="*/ 1243654 w 1815554"/>
                <a:gd name="connsiteY411" fmla="*/ 186862 h 1104362"/>
                <a:gd name="connsiteX412" fmla="*/ 1246683 w 1815554"/>
                <a:gd name="connsiteY412" fmla="*/ 161562 h 1104362"/>
                <a:gd name="connsiteX413" fmla="*/ 1249702 w 1815554"/>
                <a:gd name="connsiteY413" fmla="*/ 137803 h 1104362"/>
                <a:gd name="connsiteX414" fmla="*/ 1252731 w 1815554"/>
                <a:gd name="connsiteY414" fmla="*/ 115679 h 1104362"/>
                <a:gd name="connsiteX415" fmla="*/ 1255760 w 1815554"/>
                <a:gd name="connsiteY415" fmla="*/ 95278 h 1104362"/>
                <a:gd name="connsiteX416" fmla="*/ 1258779 w 1815554"/>
                <a:gd name="connsiteY416" fmla="*/ 76679 h 1104362"/>
                <a:gd name="connsiteX417" fmla="*/ 1261808 w 1815554"/>
                <a:gd name="connsiteY417" fmla="*/ 59958 h 1104362"/>
                <a:gd name="connsiteX418" fmla="*/ 1264837 w 1815554"/>
                <a:gd name="connsiteY418" fmla="*/ 45179 h 1104362"/>
                <a:gd name="connsiteX419" fmla="*/ 1267866 w 1815554"/>
                <a:gd name="connsiteY419" fmla="*/ 32401 h 1104362"/>
                <a:gd name="connsiteX420" fmla="*/ 1270886 w 1815554"/>
                <a:gd name="connsiteY420" fmla="*/ 21674 h 1104362"/>
                <a:gd name="connsiteX421" fmla="*/ 1273914 w 1815554"/>
                <a:gd name="connsiteY421" fmla="*/ 13041 h 1104362"/>
                <a:gd name="connsiteX422" fmla="*/ 1276943 w 1815554"/>
                <a:gd name="connsiteY422" fmla="*/ 6535 h 1104362"/>
                <a:gd name="connsiteX423" fmla="*/ 1279963 w 1815554"/>
                <a:gd name="connsiteY423" fmla="*/ 2184 h 1104362"/>
                <a:gd name="connsiteX424" fmla="*/ 1282992 w 1815554"/>
                <a:gd name="connsiteY424" fmla="*/ 2 h 1104362"/>
                <a:gd name="connsiteX425" fmla="*/ 1286021 w 1815554"/>
                <a:gd name="connsiteY425" fmla="*/ 0 h 1104362"/>
                <a:gd name="connsiteX426" fmla="*/ 1289040 w 1815554"/>
                <a:gd name="connsiteY426" fmla="*/ 2177 h 1104362"/>
                <a:gd name="connsiteX427" fmla="*/ 1292069 w 1815554"/>
                <a:gd name="connsiteY427" fmla="*/ 6525 h 1104362"/>
                <a:gd name="connsiteX428" fmla="*/ 1295098 w 1815554"/>
                <a:gd name="connsiteY428" fmla="*/ 13025 h 1104362"/>
                <a:gd name="connsiteX429" fmla="*/ 1298117 w 1815554"/>
                <a:gd name="connsiteY429" fmla="*/ 21654 h 1104362"/>
                <a:gd name="connsiteX430" fmla="*/ 1301147 w 1815554"/>
                <a:gd name="connsiteY430" fmla="*/ 32377 h 1104362"/>
                <a:gd name="connsiteX431" fmla="*/ 1304175 w 1815554"/>
                <a:gd name="connsiteY431" fmla="*/ 45151 h 1104362"/>
                <a:gd name="connsiteX432" fmla="*/ 1307195 w 1815554"/>
                <a:gd name="connsiteY432" fmla="*/ 59927 h 1104362"/>
                <a:gd name="connsiteX433" fmla="*/ 1310224 w 1815554"/>
                <a:gd name="connsiteY433" fmla="*/ 76644 h 1104362"/>
                <a:gd name="connsiteX434" fmla="*/ 1313253 w 1815554"/>
                <a:gd name="connsiteY434" fmla="*/ 95239 h 1104362"/>
                <a:gd name="connsiteX435" fmla="*/ 1316282 w 1815554"/>
                <a:gd name="connsiteY435" fmla="*/ 115636 h 1104362"/>
                <a:gd name="connsiteX436" fmla="*/ 1319301 w 1815554"/>
                <a:gd name="connsiteY436" fmla="*/ 137756 h 1104362"/>
                <a:gd name="connsiteX437" fmla="*/ 1322330 w 1815554"/>
                <a:gd name="connsiteY437" fmla="*/ 161513 h 1104362"/>
                <a:gd name="connsiteX438" fmla="*/ 1325350 w 1815554"/>
                <a:gd name="connsiteY438" fmla="*/ 186811 h 1104362"/>
                <a:gd name="connsiteX439" fmla="*/ 1328378 w 1815554"/>
                <a:gd name="connsiteY439" fmla="*/ 213551 h 1104362"/>
                <a:gd name="connsiteX440" fmla="*/ 1331407 w 1815554"/>
                <a:gd name="connsiteY440" fmla="*/ 241627 h 1104362"/>
                <a:gd name="connsiteX441" fmla="*/ 1334436 w 1815554"/>
                <a:gd name="connsiteY441" fmla="*/ 270929 h 1104362"/>
                <a:gd name="connsiteX442" fmla="*/ 1337456 w 1815554"/>
                <a:gd name="connsiteY442" fmla="*/ 301341 h 1104362"/>
                <a:gd name="connsiteX443" fmla="*/ 1340485 w 1815554"/>
                <a:gd name="connsiteY443" fmla="*/ 332743 h 1104362"/>
                <a:gd name="connsiteX444" fmla="*/ 1343514 w 1815554"/>
                <a:gd name="connsiteY444" fmla="*/ 365010 h 1104362"/>
                <a:gd name="connsiteX445" fmla="*/ 1346533 w 1815554"/>
                <a:gd name="connsiteY445" fmla="*/ 398016 h 1104362"/>
                <a:gd name="connsiteX446" fmla="*/ 1349562 w 1815554"/>
                <a:gd name="connsiteY446" fmla="*/ 431631 h 1104362"/>
                <a:gd name="connsiteX447" fmla="*/ 1352591 w 1815554"/>
                <a:gd name="connsiteY447" fmla="*/ 465722 h 1104362"/>
                <a:gd name="connsiteX448" fmla="*/ 1355610 w 1815554"/>
                <a:gd name="connsiteY448" fmla="*/ 500154 h 1104362"/>
                <a:gd name="connsiteX449" fmla="*/ 1358639 w 1815554"/>
                <a:gd name="connsiteY449" fmla="*/ 534791 h 1104362"/>
                <a:gd name="connsiteX450" fmla="*/ 1361668 w 1815554"/>
                <a:gd name="connsiteY450" fmla="*/ 569497 h 1104362"/>
                <a:gd name="connsiteX451" fmla="*/ 1364688 w 1815554"/>
                <a:gd name="connsiteY451" fmla="*/ 604134 h 1104362"/>
                <a:gd name="connsiteX452" fmla="*/ 1367717 w 1815554"/>
                <a:gd name="connsiteY452" fmla="*/ 638567 h 1104362"/>
                <a:gd name="connsiteX453" fmla="*/ 1370746 w 1815554"/>
                <a:gd name="connsiteY453" fmla="*/ 672658 h 1104362"/>
                <a:gd name="connsiteX454" fmla="*/ 1373775 w 1815554"/>
                <a:gd name="connsiteY454" fmla="*/ 706274 h 1104362"/>
                <a:gd name="connsiteX455" fmla="*/ 1376794 w 1815554"/>
                <a:gd name="connsiteY455" fmla="*/ 739278 h 1104362"/>
                <a:gd name="connsiteX456" fmla="*/ 1379823 w 1815554"/>
                <a:gd name="connsiteY456" fmla="*/ 771549 h 1104362"/>
                <a:gd name="connsiteX457" fmla="*/ 1382852 w 1815554"/>
                <a:gd name="connsiteY457" fmla="*/ 802953 h 1104362"/>
                <a:gd name="connsiteX458" fmla="*/ 1385871 w 1815554"/>
                <a:gd name="connsiteY458" fmla="*/ 833366 h 1104362"/>
                <a:gd name="connsiteX459" fmla="*/ 1388900 w 1815554"/>
                <a:gd name="connsiteY459" fmla="*/ 862675 h 1104362"/>
                <a:gd name="connsiteX460" fmla="*/ 1391929 w 1815554"/>
                <a:gd name="connsiteY460" fmla="*/ 890754 h 1104362"/>
                <a:gd name="connsiteX461" fmla="*/ 1394949 w 1815554"/>
                <a:gd name="connsiteY461" fmla="*/ 917491 h 1104362"/>
                <a:gd name="connsiteX462" fmla="*/ 1397978 w 1815554"/>
                <a:gd name="connsiteY462" fmla="*/ 942799 h 1104362"/>
                <a:gd name="connsiteX463" fmla="*/ 1401007 w 1815554"/>
                <a:gd name="connsiteY463" fmla="*/ 966554 h 1104362"/>
                <a:gd name="connsiteX464" fmla="*/ 1404026 w 1815554"/>
                <a:gd name="connsiteY464" fmla="*/ 988681 h 1104362"/>
                <a:gd name="connsiteX465" fmla="*/ 1407055 w 1815554"/>
                <a:gd name="connsiteY465" fmla="*/ 1009083 h 1104362"/>
                <a:gd name="connsiteX466" fmla="*/ 1410084 w 1815554"/>
                <a:gd name="connsiteY466" fmla="*/ 1027676 h 1104362"/>
                <a:gd name="connsiteX467" fmla="*/ 1413103 w 1815554"/>
                <a:gd name="connsiteY467" fmla="*/ 1044402 h 1104362"/>
                <a:gd name="connsiteX468" fmla="*/ 1416132 w 1815554"/>
                <a:gd name="connsiteY468" fmla="*/ 1059175 h 1104362"/>
                <a:gd name="connsiteX469" fmla="*/ 1419161 w 1815554"/>
                <a:gd name="connsiteY469" fmla="*/ 1071958 h 1104362"/>
                <a:gd name="connsiteX470" fmla="*/ 1422181 w 1815554"/>
                <a:gd name="connsiteY470" fmla="*/ 1082683 h 1104362"/>
                <a:gd name="connsiteX471" fmla="*/ 1425210 w 1815554"/>
                <a:gd name="connsiteY471" fmla="*/ 1091313 h 1104362"/>
                <a:gd name="connsiteX472" fmla="*/ 1428239 w 1815554"/>
                <a:gd name="connsiteY472" fmla="*/ 1097818 h 1104362"/>
                <a:gd name="connsiteX473" fmla="*/ 1431258 w 1815554"/>
                <a:gd name="connsiteY473" fmla="*/ 1102171 h 1104362"/>
                <a:gd name="connsiteX474" fmla="*/ 1434287 w 1815554"/>
                <a:gd name="connsiteY474" fmla="*/ 1104352 h 1104362"/>
                <a:gd name="connsiteX475" fmla="*/ 1437316 w 1815554"/>
                <a:gd name="connsiteY475" fmla="*/ 1104362 h 1104362"/>
                <a:gd name="connsiteX476" fmla="*/ 1440345 w 1815554"/>
                <a:gd name="connsiteY476" fmla="*/ 1102181 h 1104362"/>
                <a:gd name="connsiteX477" fmla="*/ 1443364 w 1815554"/>
                <a:gd name="connsiteY477" fmla="*/ 1097837 h 1104362"/>
                <a:gd name="connsiteX478" fmla="*/ 1446393 w 1815554"/>
                <a:gd name="connsiteY478" fmla="*/ 1091332 h 1104362"/>
                <a:gd name="connsiteX479" fmla="*/ 1449422 w 1815554"/>
                <a:gd name="connsiteY479" fmla="*/ 1082702 h 1104362"/>
                <a:gd name="connsiteX480" fmla="*/ 1452441 w 1815554"/>
                <a:gd name="connsiteY480" fmla="*/ 1071977 h 1104362"/>
                <a:gd name="connsiteX481" fmla="*/ 1455471 w 1815554"/>
                <a:gd name="connsiteY481" fmla="*/ 1059204 h 1104362"/>
                <a:gd name="connsiteX482" fmla="*/ 1458499 w 1815554"/>
                <a:gd name="connsiteY482" fmla="*/ 1044431 h 1104362"/>
                <a:gd name="connsiteX483" fmla="*/ 1461519 w 1815554"/>
                <a:gd name="connsiteY483" fmla="*/ 1027714 h 1104362"/>
                <a:gd name="connsiteX484" fmla="*/ 1464548 w 1815554"/>
                <a:gd name="connsiteY484" fmla="*/ 1009121 h 1104362"/>
                <a:gd name="connsiteX485" fmla="*/ 1467577 w 1815554"/>
                <a:gd name="connsiteY485" fmla="*/ 988719 h 1104362"/>
                <a:gd name="connsiteX486" fmla="*/ 1470596 w 1815554"/>
                <a:gd name="connsiteY486" fmla="*/ 966602 h 1104362"/>
                <a:gd name="connsiteX487" fmla="*/ 1473625 w 1815554"/>
                <a:gd name="connsiteY487" fmla="*/ 942846 h 1104362"/>
                <a:gd name="connsiteX488" fmla="*/ 1476654 w 1815554"/>
                <a:gd name="connsiteY488" fmla="*/ 917548 h 1104362"/>
                <a:gd name="connsiteX489" fmla="*/ 1479674 w 1815554"/>
                <a:gd name="connsiteY489" fmla="*/ 890802 h 1104362"/>
                <a:gd name="connsiteX490" fmla="*/ 1482702 w 1815554"/>
                <a:gd name="connsiteY490" fmla="*/ 862732 h 1104362"/>
                <a:gd name="connsiteX491" fmla="*/ 1485731 w 1815554"/>
                <a:gd name="connsiteY491" fmla="*/ 833433 h 1104362"/>
                <a:gd name="connsiteX492" fmla="*/ 1488751 w 1815554"/>
                <a:gd name="connsiteY492" fmla="*/ 803019 h 1104362"/>
                <a:gd name="connsiteX493" fmla="*/ 1491780 w 1815554"/>
                <a:gd name="connsiteY493" fmla="*/ 771616 h 1104362"/>
                <a:gd name="connsiteX494" fmla="*/ 1494809 w 1815554"/>
                <a:gd name="connsiteY494" fmla="*/ 739345 h 1104362"/>
                <a:gd name="connsiteX495" fmla="*/ 1497828 w 1815554"/>
                <a:gd name="connsiteY495" fmla="*/ 706341 h 1104362"/>
                <a:gd name="connsiteX496" fmla="*/ 1500857 w 1815554"/>
                <a:gd name="connsiteY496" fmla="*/ 672726 h 1104362"/>
                <a:gd name="connsiteX497" fmla="*/ 1503886 w 1815554"/>
                <a:gd name="connsiteY497" fmla="*/ 638635 h 1104362"/>
                <a:gd name="connsiteX498" fmla="*/ 1506905 w 1815554"/>
                <a:gd name="connsiteY498" fmla="*/ 604203 h 1104362"/>
                <a:gd name="connsiteX499" fmla="*/ 1509934 w 1815554"/>
                <a:gd name="connsiteY499" fmla="*/ 569566 h 1104362"/>
                <a:gd name="connsiteX500" fmla="*/ 1512963 w 1815554"/>
                <a:gd name="connsiteY500" fmla="*/ 534860 h 1104362"/>
                <a:gd name="connsiteX501" fmla="*/ 1515992 w 1815554"/>
                <a:gd name="connsiteY501" fmla="*/ 500223 h 1104362"/>
                <a:gd name="connsiteX502" fmla="*/ 1519012 w 1815554"/>
                <a:gd name="connsiteY502" fmla="*/ 465791 h 1104362"/>
                <a:gd name="connsiteX503" fmla="*/ 1522041 w 1815554"/>
                <a:gd name="connsiteY503" fmla="*/ 431699 h 1104362"/>
                <a:gd name="connsiteX504" fmla="*/ 1525070 w 1815554"/>
                <a:gd name="connsiteY504" fmla="*/ 398083 h 1104362"/>
                <a:gd name="connsiteX505" fmla="*/ 1528089 w 1815554"/>
                <a:gd name="connsiteY505" fmla="*/ 365075 h 1104362"/>
                <a:gd name="connsiteX506" fmla="*/ 1531118 w 1815554"/>
                <a:gd name="connsiteY506" fmla="*/ 332806 h 1104362"/>
                <a:gd name="connsiteX507" fmla="*/ 1534147 w 1815554"/>
                <a:gd name="connsiteY507" fmla="*/ 301402 h 1104362"/>
                <a:gd name="connsiteX508" fmla="*/ 1537166 w 1815554"/>
                <a:gd name="connsiteY508" fmla="*/ 270988 h 1104362"/>
                <a:gd name="connsiteX509" fmla="*/ 1540195 w 1815554"/>
                <a:gd name="connsiteY509" fmla="*/ 241685 h 1104362"/>
                <a:gd name="connsiteX510" fmla="*/ 1543224 w 1815554"/>
                <a:gd name="connsiteY510" fmla="*/ 213606 h 1104362"/>
                <a:gd name="connsiteX511" fmla="*/ 1546244 w 1815554"/>
                <a:gd name="connsiteY511" fmla="*/ 186862 h 1104362"/>
                <a:gd name="connsiteX512" fmla="*/ 1549273 w 1815554"/>
                <a:gd name="connsiteY512" fmla="*/ 161562 h 1104362"/>
                <a:gd name="connsiteX513" fmla="*/ 1552302 w 1815554"/>
                <a:gd name="connsiteY513" fmla="*/ 137803 h 1104362"/>
                <a:gd name="connsiteX514" fmla="*/ 1555321 w 1815554"/>
                <a:gd name="connsiteY514" fmla="*/ 115679 h 1104362"/>
                <a:gd name="connsiteX515" fmla="*/ 1558350 w 1815554"/>
                <a:gd name="connsiteY515" fmla="*/ 95278 h 1104362"/>
                <a:gd name="connsiteX516" fmla="*/ 1561379 w 1815554"/>
                <a:gd name="connsiteY516" fmla="*/ 76679 h 1104362"/>
                <a:gd name="connsiteX517" fmla="*/ 1564398 w 1815554"/>
                <a:gd name="connsiteY517" fmla="*/ 59958 h 1104362"/>
                <a:gd name="connsiteX518" fmla="*/ 1567427 w 1815554"/>
                <a:gd name="connsiteY518" fmla="*/ 45179 h 1104362"/>
                <a:gd name="connsiteX519" fmla="*/ 1570456 w 1815554"/>
                <a:gd name="connsiteY519" fmla="*/ 32401 h 1104362"/>
                <a:gd name="connsiteX520" fmla="*/ 1573476 w 1815554"/>
                <a:gd name="connsiteY520" fmla="*/ 21674 h 1104362"/>
                <a:gd name="connsiteX521" fmla="*/ 1576505 w 1815554"/>
                <a:gd name="connsiteY521" fmla="*/ 13041 h 1104362"/>
                <a:gd name="connsiteX522" fmla="*/ 1579534 w 1815554"/>
                <a:gd name="connsiteY522" fmla="*/ 6535 h 1104362"/>
                <a:gd name="connsiteX523" fmla="*/ 1582553 w 1815554"/>
                <a:gd name="connsiteY523" fmla="*/ 2184 h 1104362"/>
                <a:gd name="connsiteX524" fmla="*/ 1585582 w 1815554"/>
                <a:gd name="connsiteY524" fmla="*/ 2 h 1104362"/>
                <a:gd name="connsiteX525" fmla="*/ 1588611 w 1815554"/>
                <a:gd name="connsiteY525" fmla="*/ 0 h 1104362"/>
                <a:gd name="connsiteX526" fmla="*/ 1591640 w 1815554"/>
                <a:gd name="connsiteY526" fmla="*/ 2177 h 1104362"/>
                <a:gd name="connsiteX527" fmla="*/ 1594659 w 1815554"/>
                <a:gd name="connsiteY527" fmla="*/ 6525 h 1104362"/>
                <a:gd name="connsiteX528" fmla="*/ 1597688 w 1815554"/>
                <a:gd name="connsiteY528" fmla="*/ 13025 h 1104362"/>
                <a:gd name="connsiteX529" fmla="*/ 1600717 w 1815554"/>
                <a:gd name="connsiteY529" fmla="*/ 21654 h 1104362"/>
                <a:gd name="connsiteX530" fmla="*/ 1603737 w 1815554"/>
                <a:gd name="connsiteY530" fmla="*/ 32377 h 1104362"/>
                <a:gd name="connsiteX531" fmla="*/ 1606766 w 1815554"/>
                <a:gd name="connsiteY531" fmla="*/ 45151 h 1104362"/>
                <a:gd name="connsiteX532" fmla="*/ 1609795 w 1815554"/>
                <a:gd name="connsiteY532" fmla="*/ 59927 h 1104362"/>
                <a:gd name="connsiteX533" fmla="*/ 1612814 w 1815554"/>
                <a:gd name="connsiteY533" fmla="*/ 76644 h 1104362"/>
                <a:gd name="connsiteX534" fmla="*/ 1615843 w 1815554"/>
                <a:gd name="connsiteY534" fmla="*/ 95239 h 1104362"/>
                <a:gd name="connsiteX535" fmla="*/ 1618872 w 1815554"/>
                <a:gd name="connsiteY535" fmla="*/ 115636 h 1104362"/>
                <a:gd name="connsiteX536" fmla="*/ 1621891 w 1815554"/>
                <a:gd name="connsiteY536" fmla="*/ 137756 h 1104362"/>
                <a:gd name="connsiteX537" fmla="*/ 1624920 w 1815554"/>
                <a:gd name="connsiteY537" fmla="*/ 161513 h 1104362"/>
                <a:gd name="connsiteX538" fmla="*/ 1627949 w 1815554"/>
                <a:gd name="connsiteY538" fmla="*/ 186811 h 1104362"/>
                <a:gd name="connsiteX539" fmla="*/ 1630969 w 1815554"/>
                <a:gd name="connsiteY539" fmla="*/ 213551 h 1104362"/>
                <a:gd name="connsiteX540" fmla="*/ 1633998 w 1815554"/>
                <a:gd name="connsiteY540" fmla="*/ 241627 h 1104362"/>
                <a:gd name="connsiteX541" fmla="*/ 1637027 w 1815554"/>
                <a:gd name="connsiteY541" fmla="*/ 270929 h 1104362"/>
                <a:gd name="connsiteX542" fmla="*/ 1640046 w 1815554"/>
                <a:gd name="connsiteY542" fmla="*/ 301341 h 1104362"/>
                <a:gd name="connsiteX543" fmla="*/ 1643075 w 1815554"/>
                <a:gd name="connsiteY543" fmla="*/ 332743 h 1104362"/>
                <a:gd name="connsiteX544" fmla="*/ 1646104 w 1815554"/>
                <a:gd name="connsiteY544" fmla="*/ 365010 h 1104362"/>
                <a:gd name="connsiteX545" fmla="*/ 1649123 w 1815554"/>
                <a:gd name="connsiteY545" fmla="*/ 398016 h 1104362"/>
                <a:gd name="connsiteX546" fmla="*/ 1652152 w 1815554"/>
                <a:gd name="connsiteY546" fmla="*/ 431631 h 1104362"/>
                <a:gd name="connsiteX547" fmla="*/ 1655181 w 1815554"/>
                <a:gd name="connsiteY547" fmla="*/ 465722 h 1104362"/>
                <a:gd name="connsiteX548" fmla="*/ 1658210 w 1815554"/>
                <a:gd name="connsiteY548" fmla="*/ 500154 h 1104362"/>
                <a:gd name="connsiteX549" fmla="*/ 1661230 w 1815554"/>
                <a:gd name="connsiteY549" fmla="*/ 534791 h 1104362"/>
                <a:gd name="connsiteX550" fmla="*/ 1664259 w 1815554"/>
                <a:gd name="connsiteY550" fmla="*/ 569497 h 1104362"/>
                <a:gd name="connsiteX551" fmla="*/ 1667287 w 1815554"/>
                <a:gd name="connsiteY551" fmla="*/ 604134 h 1104362"/>
                <a:gd name="connsiteX552" fmla="*/ 1670307 w 1815554"/>
                <a:gd name="connsiteY552" fmla="*/ 638567 h 1104362"/>
                <a:gd name="connsiteX553" fmla="*/ 1673336 w 1815554"/>
                <a:gd name="connsiteY553" fmla="*/ 672658 h 1104362"/>
                <a:gd name="connsiteX554" fmla="*/ 1676365 w 1815554"/>
                <a:gd name="connsiteY554" fmla="*/ 706274 h 1104362"/>
                <a:gd name="connsiteX555" fmla="*/ 1679384 w 1815554"/>
                <a:gd name="connsiteY555" fmla="*/ 739278 h 1104362"/>
                <a:gd name="connsiteX556" fmla="*/ 1682413 w 1815554"/>
                <a:gd name="connsiteY556" fmla="*/ 771549 h 1104362"/>
                <a:gd name="connsiteX557" fmla="*/ 1685442 w 1815554"/>
                <a:gd name="connsiteY557" fmla="*/ 802953 h 1104362"/>
                <a:gd name="connsiteX558" fmla="*/ 1688462 w 1815554"/>
                <a:gd name="connsiteY558" fmla="*/ 833366 h 1104362"/>
                <a:gd name="connsiteX559" fmla="*/ 1691490 w 1815554"/>
                <a:gd name="connsiteY559" fmla="*/ 862675 h 1104362"/>
                <a:gd name="connsiteX560" fmla="*/ 1694519 w 1815554"/>
                <a:gd name="connsiteY560" fmla="*/ 890754 h 1104362"/>
                <a:gd name="connsiteX561" fmla="*/ 1697548 w 1815554"/>
                <a:gd name="connsiteY561" fmla="*/ 917491 h 1104362"/>
                <a:gd name="connsiteX562" fmla="*/ 1700568 w 1815554"/>
                <a:gd name="connsiteY562" fmla="*/ 942799 h 1104362"/>
                <a:gd name="connsiteX563" fmla="*/ 1703597 w 1815554"/>
                <a:gd name="connsiteY563" fmla="*/ 966554 h 1104362"/>
                <a:gd name="connsiteX564" fmla="*/ 1706616 w 1815554"/>
                <a:gd name="connsiteY564" fmla="*/ 988681 h 1104362"/>
                <a:gd name="connsiteX565" fmla="*/ 1709645 w 1815554"/>
                <a:gd name="connsiteY565" fmla="*/ 1009083 h 1104362"/>
                <a:gd name="connsiteX566" fmla="*/ 1712674 w 1815554"/>
                <a:gd name="connsiteY566" fmla="*/ 1027676 h 1104362"/>
                <a:gd name="connsiteX567" fmla="*/ 1715703 w 1815554"/>
                <a:gd name="connsiteY567" fmla="*/ 1044402 h 1104362"/>
                <a:gd name="connsiteX568" fmla="*/ 1718722 w 1815554"/>
                <a:gd name="connsiteY568" fmla="*/ 1059175 h 1104362"/>
                <a:gd name="connsiteX569" fmla="*/ 1721751 w 1815554"/>
                <a:gd name="connsiteY569" fmla="*/ 1071958 h 1104362"/>
                <a:gd name="connsiteX570" fmla="*/ 1724780 w 1815554"/>
                <a:gd name="connsiteY570" fmla="*/ 1082683 h 1104362"/>
                <a:gd name="connsiteX571" fmla="*/ 1727800 w 1815554"/>
                <a:gd name="connsiteY571" fmla="*/ 1091313 h 1104362"/>
                <a:gd name="connsiteX572" fmla="*/ 1730829 w 1815554"/>
                <a:gd name="connsiteY572" fmla="*/ 1097818 h 1104362"/>
                <a:gd name="connsiteX573" fmla="*/ 1733858 w 1815554"/>
                <a:gd name="connsiteY573" fmla="*/ 1102171 h 1104362"/>
                <a:gd name="connsiteX574" fmla="*/ 1736877 w 1815554"/>
                <a:gd name="connsiteY574" fmla="*/ 1104352 h 1104362"/>
                <a:gd name="connsiteX575" fmla="*/ 1739906 w 1815554"/>
                <a:gd name="connsiteY575" fmla="*/ 1104362 h 1104362"/>
                <a:gd name="connsiteX576" fmla="*/ 1742935 w 1815554"/>
                <a:gd name="connsiteY576" fmla="*/ 1102181 h 1104362"/>
                <a:gd name="connsiteX577" fmla="*/ 1745954 w 1815554"/>
                <a:gd name="connsiteY577" fmla="*/ 1097837 h 1104362"/>
                <a:gd name="connsiteX578" fmla="*/ 1748983 w 1815554"/>
                <a:gd name="connsiteY578" fmla="*/ 1091332 h 1104362"/>
                <a:gd name="connsiteX579" fmla="*/ 1752012 w 1815554"/>
                <a:gd name="connsiteY579" fmla="*/ 1082702 h 1104362"/>
                <a:gd name="connsiteX580" fmla="*/ 1755032 w 1815554"/>
                <a:gd name="connsiteY580" fmla="*/ 1071977 h 1104362"/>
                <a:gd name="connsiteX581" fmla="*/ 1758061 w 1815554"/>
                <a:gd name="connsiteY581" fmla="*/ 1059204 h 1104362"/>
                <a:gd name="connsiteX582" fmla="*/ 1761090 w 1815554"/>
                <a:gd name="connsiteY582" fmla="*/ 1044431 h 1104362"/>
                <a:gd name="connsiteX583" fmla="*/ 1764119 w 1815554"/>
                <a:gd name="connsiteY583" fmla="*/ 1027714 h 1104362"/>
                <a:gd name="connsiteX584" fmla="*/ 1767138 w 1815554"/>
                <a:gd name="connsiteY584" fmla="*/ 1009121 h 1104362"/>
                <a:gd name="connsiteX585" fmla="*/ 1770167 w 1815554"/>
                <a:gd name="connsiteY585" fmla="*/ 988719 h 1104362"/>
                <a:gd name="connsiteX586" fmla="*/ 1773196 w 1815554"/>
                <a:gd name="connsiteY586" fmla="*/ 966602 h 1104362"/>
                <a:gd name="connsiteX587" fmla="*/ 1776215 w 1815554"/>
                <a:gd name="connsiteY587" fmla="*/ 942846 h 1104362"/>
                <a:gd name="connsiteX588" fmla="*/ 1779244 w 1815554"/>
                <a:gd name="connsiteY588" fmla="*/ 917548 h 1104362"/>
                <a:gd name="connsiteX589" fmla="*/ 1782273 w 1815554"/>
                <a:gd name="connsiteY589" fmla="*/ 890802 h 1104362"/>
                <a:gd name="connsiteX590" fmla="*/ 1785293 w 1815554"/>
                <a:gd name="connsiteY590" fmla="*/ 862732 h 1104362"/>
                <a:gd name="connsiteX591" fmla="*/ 1788322 w 1815554"/>
                <a:gd name="connsiteY591" fmla="*/ 833433 h 1104362"/>
                <a:gd name="connsiteX592" fmla="*/ 1791351 w 1815554"/>
                <a:gd name="connsiteY592" fmla="*/ 803019 h 1104362"/>
                <a:gd name="connsiteX593" fmla="*/ 1794370 w 1815554"/>
                <a:gd name="connsiteY593" fmla="*/ 771616 h 1104362"/>
                <a:gd name="connsiteX594" fmla="*/ 1797399 w 1815554"/>
                <a:gd name="connsiteY594" fmla="*/ 739345 h 1104362"/>
                <a:gd name="connsiteX595" fmla="*/ 1800428 w 1815554"/>
                <a:gd name="connsiteY595" fmla="*/ 706341 h 1104362"/>
                <a:gd name="connsiteX596" fmla="*/ 1803447 w 1815554"/>
                <a:gd name="connsiteY596" fmla="*/ 672726 h 1104362"/>
                <a:gd name="connsiteX597" fmla="*/ 1806476 w 1815554"/>
                <a:gd name="connsiteY597" fmla="*/ 638635 h 1104362"/>
                <a:gd name="connsiteX598" fmla="*/ 1809505 w 1815554"/>
                <a:gd name="connsiteY598" fmla="*/ 604203 h 1104362"/>
                <a:gd name="connsiteX599" fmla="*/ 1812525 w 1815554"/>
                <a:gd name="connsiteY599" fmla="*/ 569566 h 1104362"/>
                <a:gd name="connsiteX600" fmla="*/ 1815554 w 1815554"/>
                <a:gd name="connsiteY600" fmla="*/ 534860 h 1104362"/>
                <a:gd name="connsiteX0" fmla="*/ 0 w 1812525"/>
                <a:gd name="connsiteY0" fmla="*/ 552179 h 1104362"/>
                <a:gd name="connsiteX1" fmla="*/ 3026 w 1812525"/>
                <a:gd name="connsiteY1" fmla="*/ 552179 h 1104362"/>
                <a:gd name="connsiteX2" fmla="*/ 6051 w 1812525"/>
                <a:gd name="connsiteY2" fmla="*/ 552179 h 1104362"/>
                <a:gd name="connsiteX3" fmla="*/ 9077 w 1812525"/>
                <a:gd name="connsiteY3" fmla="*/ 552179 h 1104362"/>
                <a:gd name="connsiteX4" fmla="*/ 12103 w 1812525"/>
                <a:gd name="connsiteY4" fmla="*/ 552179 h 1104362"/>
                <a:gd name="connsiteX5" fmla="*/ 15129 w 1812525"/>
                <a:gd name="connsiteY5" fmla="*/ 552179 h 1104362"/>
                <a:gd name="connsiteX6" fmla="*/ 18156 w 1812525"/>
                <a:gd name="connsiteY6" fmla="*/ 552179 h 1104362"/>
                <a:gd name="connsiteX7" fmla="*/ 21182 w 1812525"/>
                <a:gd name="connsiteY7" fmla="*/ 552179 h 1104362"/>
                <a:gd name="connsiteX8" fmla="*/ 24207 w 1812525"/>
                <a:gd name="connsiteY8" fmla="*/ 552179 h 1104362"/>
                <a:gd name="connsiteX9" fmla="*/ 27233 w 1812525"/>
                <a:gd name="connsiteY9" fmla="*/ 552179 h 1104362"/>
                <a:gd name="connsiteX10" fmla="*/ 30259 w 1812525"/>
                <a:gd name="connsiteY10" fmla="*/ 552179 h 1104362"/>
                <a:gd name="connsiteX11" fmla="*/ 33285 w 1812525"/>
                <a:gd name="connsiteY11" fmla="*/ 552179 h 1104362"/>
                <a:gd name="connsiteX12" fmla="*/ 36311 w 1812525"/>
                <a:gd name="connsiteY12" fmla="*/ 552179 h 1104362"/>
                <a:gd name="connsiteX13" fmla="*/ 39337 w 1812525"/>
                <a:gd name="connsiteY13" fmla="*/ 552179 h 1104362"/>
                <a:gd name="connsiteX14" fmla="*/ 42362 w 1812525"/>
                <a:gd name="connsiteY14" fmla="*/ 552179 h 1104362"/>
                <a:gd name="connsiteX15" fmla="*/ 45389 w 1812525"/>
                <a:gd name="connsiteY15" fmla="*/ 552179 h 1104362"/>
                <a:gd name="connsiteX16" fmla="*/ 48415 w 1812525"/>
                <a:gd name="connsiteY16" fmla="*/ 552179 h 1104362"/>
                <a:gd name="connsiteX17" fmla="*/ 51441 w 1812525"/>
                <a:gd name="connsiteY17" fmla="*/ 552179 h 1104362"/>
                <a:gd name="connsiteX18" fmla="*/ 54467 w 1812525"/>
                <a:gd name="connsiteY18" fmla="*/ 552179 h 1104362"/>
                <a:gd name="connsiteX19" fmla="*/ 57492 w 1812525"/>
                <a:gd name="connsiteY19" fmla="*/ 552179 h 1104362"/>
                <a:gd name="connsiteX20" fmla="*/ 60518 w 1812525"/>
                <a:gd name="connsiteY20" fmla="*/ 552179 h 1104362"/>
                <a:gd name="connsiteX21" fmla="*/ 63544 w 1812525"/>
                <a:gd name="connsiteY21" fmla="*/ 552179 h 1104362"/>
                <a:gd name="connsiteX22" fmla="*/ 66570 w 1812525"/>
                <a:gd name="connsiteY22" fmla="*/ 552179 h 1104362"/>
                <a:gd name="connsiteX23" fmla="*/ 69596 w 1812525"/>
                <a:gd name="connsiteY23" fmla="*/ 552179 h 1104362"/>
                <a:gd name="connsiteX24" fmla="*/ 72622 w 1812525"/>
                <a:gd name="connsiteY24" fmla="*/ 552179 h 1104362"/>
                <a:gd name="connsiteX25" fmla="*/ 75648 w 1812525"/>
                <a:gd name="connsiteY25" fmla="*/ 552179 h 1104362"/>
                <a:gd name="connsiteX26" fmla="*/ 78674 w 1812525"/>
                <a:gd name="connsiteY26" fmla="*/ 552179 h 1104362"/>
                <a:gd name="connsiteX27" fmla="*/ 81700 w 1812525"/>
                <a:gd name="connsiteY27" fmla="*/ 552179 h 1104362"/>
                <a:gd name="connsiteX28" fmla="*/ 84726 w 1812525"/>
                <a:gd name="connsiteY28" fmla="*/ 552179 h 1104362"/>
                <a:gd name="connsiteX29" fmla="*/ 87752 w 1812525"/>
                <a:gd name="connsiteY29" fmla="*/ 552179 h 1104362"/>
                <a:gd name="connsiteX30" fmla="*/ 90778 w 1812525"/>
                <a:gd name="connsiteY30" fmla="*/ 552179 h 1104362"/>
                <a:gd name="connsiteX31" fmla="*/ 93803 w 1812525"/>
                <a:gd name="connsiteY31" fmla="*/ 552179 h 1104362"/>
                <a:gd name="connsiteX32" fmla="*/ 96829 w 1812525"/>
                <a:gd name="connsiteY32" fmla="*/ 552179 h 1104362"/>
                <a:gd name="connsiteX33" fmla="*/ 99855 w 1812525"/>
                <a:gd name="connsiteY33" fmla="*/ 552179 h 1104362"/>
                <a:gd name="connsiteX34" fmla="*/ 102881 w 1812525"/>
                <a:gd name="connsiteY34" fmla="*/ 552179 h 1104362"/>
                <a:gd name="connsiteX35" fmla="*/ 105907 w 1812525"/>
                <a:gd name="connsiteY35" fmla="*/ 552179 h 1104362"/>
                <a:gd name="connsiteX36" fmla="*/ 108933 w 1812525"/>
                <a:gd name="connsiteY36" fmla="*/ 552179 h 1104362"/>
                <a:gd name="connsiteX37" fmla="*/ 111959 w 1812525"/>
                <a:gd name="connsiteY37" fmla="*/ 552179 h 1104362"/>
                <a:gd name="connsiteX38" fmla="*/ 114985 w 1812525"/>
                <a:gd name="connsiteY38" fmla="*/ 552179 h 1104362"/>
                <a:gd name="connsiteX39" fmla="*/ 118011 w 1812525"/>
                <a:gd name="connsiteY39" fmla="*/ 552179 h 1104362"/>
                <a:gd name="connsiteX40" fmla="*/ 121037 w 1812525"/>
                <a:gd name="connsiteY40" fmla="*/ 552179 h 1104362"/>
                <a:gd name="connsiteX41" fmla="*/ 124063 w 1812525"/>
                <a:gd name="connsiteY41" fmla="*/ 552179 h 1104362"/>
                <a:gd name="connsiteX42" fmla="*/ 127088 w 1812525"/>
                <a:gd name="connsiteY42" fmla="*/ 552179 h 1104362"/>
                <a:gd name="connsiteX43" fmla="*/ 130114 w 1812525"/>
                <a:gd name="connsiteY43" fmla="*/ 552179 h 1104362"/>
                <a:gd name="connsiteX44" fmla="*/ 133140 w 1812525"/>
                <a:gd name="connsiteY44" fmla="*/ 552179 h 1104362"/>
                <a:gd name="connsiteX45" fmla="*/ 136167 w 1812525"/>
                <a:gd name="connsiteY45" fmla="*/ 552179 h 1104362"/>
                <a:gd name="connsiteX46" fmla="*/ 139193 w 1812525"/>
                <a:gd name="connsiteY46" fmla="*/ 552179 h 1104362"/>
                <a:gd name="connsiteX47" fmla="*/ 142218 w 1812525"/>
                <a:gd name="connsiteY47" fmla="*/ 552179 h 1104362"/>
                <a:gd name="connsiteX48" fmla="*/ 145244 w 1812525"/>
                <a:gd name="connsiteY48" fmla="*/ 552179 h 1104362"/>
                <a:gd name="connsiteX49" fmla="*/ 148270 w 1812525"/>
                <a:gd name="connsiteY49" fmla="*/ 552179 h 1104362"/>
                <a:gd name="connsiteX50" fmla="*/ 151296 w 1812525"/>
                <a:gd name="connsiteY50" fmla="*/ 552179 h 1104362"/>
                <a:gd name="connsiteX51" fmla="*/ 154322 w 1812525"/>
                <a:gd name="connsiteY51" fmla="*/ 552179 h 1104362"/>
                <a:gd name="connsiteX52" fmla="*/ 157348 w 1812525"/>
                <a:gd name="connsiteY52" fmla="*/ 552179 h 1104362"/>
                <a:gd name="connsiteX53" fmla="*/ 160373 w 1812525"/>
                <a:gd name="connsiteY53" fmla="*/ 552179 h 1104362"/>
                <a:gd name="connsiteX54" fmla="*/ 163399 w 1812525"/>
                <a:gd name="connsiteY54" fmla="*/ 552179 h 1104362"/>
                <a:gd name="connsiteX55" fmla="*/ 166426 w 1812525"/>
                <a:gd name="connsiteY55" fmla="*/ 552179 h 1104362"/>
                <a:gd name="connsiteX56" fmla="*/ 169452 w 1812525"/>
                <a:gd name="connsiteY56" fmla="*/ 552179 h 1104362"/>
                <a:gd name="connsiteX57" fmla="*/ 172478 w 1812525"/>
                <a:gd name="connsiteY57" fmla="*/ 552179 h 1104362"/>
                <a:gd name="connsiteX58" fmla="*/ 175504 w 1812525"/>
                <a:gd name="connsiteY58" fmla="*/ 552179 h 1104362"/>
                <a:gd name="connsiteX59" fmla="*/ 178529 w 1812525"/>
                <a:gd name="connsiteY59" fmla="*/ 552179 h 1104362"/>
                <a:gd name="connsiteX60" fmla="*/ 181555 w 1812525"/>
                <a:gd name="connsiteY60" fmla="*/ 552179 h 1104362"/>
                <a:gd name="connsiteX61" fmla="*/ 184581 w 1812525"/>
                <a:gd name="connsiteY61" fmla="*/ 552179 h 1104362"/>
                <a:gd name="connsiteX62" fmla="*/ 187607 w 1812525"/>
                <a:gd name="connsiteY62" fmla="*/ 552179 h 1104362"/>
                <a:gd name="connsiteX63" fmla="*/ 190633 w 1812525"/>
                <a:gd name="connsiteY63" fmla="*/ 552179 h 1104362"/>
                <a:gd name="connsiteX64" fmla="*/ 193659 w 1812525"/>
                <a:gd name="connsiteY64" fmla="*/ 552179 h 1104362"/>
                <a:gd name="connsiteX65" fmla="*/ 196685 w 1812525"/>
                <a:gd name="connsiteY65" fmla="*/ 552179 h 1104362"/>
                <a:gd name="connsiteX66" fmla="*/ 199711 w 1812525"/>
                <a:gd name="connsiteY66" fmla="*/ 552179 h 1104362"/>
                <a:gd name="connsiteX67" fmla="*/ 202737 w 1812525"/>
                <a:gd name="connsiteY67" fmla="*/ 552179 h 1104362"/>
                <a:gd name="connsiteX68" fmla="*/ 205763 w 1812525"/>
                <a:gd name="connsiteY68" fmla="*/ 552179 h 1104362"/>
                <a:gd name="connsiteX69" fmla="*/ 208789 w 1812525"/>
                <a:gd name="connsiteY69" fmla="*/ 552179 h 1104362"/>
                <a:gd name="connsiteX70" fmla="*/ 211814 w 1812525"/>
                <a:gd name="connsiteY70" fmla="*/ 552179 h 1104362"/>
                <a:gd name="connsiteX71" fmla="*/ 214840 w 1812525"/>
                <a:gd name="connsiteY71" fmla="*/ 552179 h 1104362"/>
                <a:gd name="connsiteX72" fmla="*/ 217866 w 1812525"/>
                <a:gd name="connsiteY72" fmla="*/ 552179 h 1104362"/>
                <a:gd name="connsiteX73" fmla="*/ 220892 w 1812525"/>
                <a:gd name="connsiteY73" fmla="*/ 552179 h 1104362"/>
                <a:gd name="connsiteX74" fmla="*/ 223918 w 1812525"/>
                <a:gd name="connsiteY74" fmla="*/ 552179 h 1104362"/>
                <a:gd name="connsiteX75" fmla="*/ 226945 w 1812525"/>
                <a:gd name="connsiteY75" fmla="*/ 552179 h 1104362"/>
                <a:gd name="connsiteX76" fmla="*/ 229970 w 1812525"/>
                <a:gd name="connsiteY76" fmla="*/ 552179 h 1104362"/>
                <a:gd name="connsiteX77" fmla="*/ 232996 w 1812525"/>
                <a:gd name="connsiteY77" fmla="*/ 552179 h 1104362"/>
                <a:gd name="connsiteX78" fmla="*/ 236022 w 1812525"/>
                <a:gd name="connsiteY78" fmla="*/ 552179 h 1104362"/>
                <a:gd name="connsiteX79" fmla="*/ 239048 w 1812525"/>
                <a:gd name="connsiteY79" fmla="*/ 552179 h 1104362"/>
                <a:gd name="connsiteX80" fmla="*/ 242074 w 1812525"/>
                <a:gd name="connsiteY80" fmla="*/ 552179 h 1104362"/>
                <a:gd name="connsiteX81" fmla="*/ 245099 w 1812525"/>
                <a:gd name="connsiteY81" fmla="*/ 552179 h 1104362"/>
                <a:gd name="connsiteX82" fmla="*/ 248125 w 1812525"/>
                <a:gd name="connsiteY82" fmla="*/ 552179 h 1104362"/>
                <a:gd name="connsiteX83" fmla="*/ 251151 w 1812525"/>
                <a:gd name="connsiteY83" fmla="*/ 552179 h 1104362"/>
                <a:gd name="connsiteX84" fmla="*/ 254177 w 1812525"/>
                <a:gd name="connsiteY84" fmla="*/ 552179 h 1104362"/>
                <a:gd name="connsiteX85" fmla="*/ 257204 w 1812525"/>
                <a:gd name="connsiteY85" fmla="*/ 552179 h 1104362"/>
                <a:gd name="connsiteX86" fmla="*/ 260230 w 1812525"/>
                <a:gd name="connsiteY86" fmla="*/ 552179 h 1104362"/>
                <a:gd name="connsiteX87" fmla="*/ 263255 w 1812525"/>
                <a:gd name="connsiteY87" fmla="*/ 552179 h 1104362"/>
                <a:gd name="connsiteX88" fmla="*/ 266281 w 1812525"/>
                <a:gd name="connsiteY88" fmla="*/ 552179 h 1104362"/>
                <a:gd name="connsiteX89" fmla="*/ 269307 w 1812525"/>
                <a:gd name="connsiteY89" fmla="*/ 552179 h 1104362"/>
                <a:gd name="connsiteX90" fmla="*/ 272333 w 1812525"/>
                <a:gd name="connsiteY90" fmla="*/ 552179 h 1104362"/>
                <a:gd name="connsiteX91" fmla="*/ 275359 w 1812525"/>
                <a:gd name="connsiteY91" fmla="*/ 552179 h 1104362"/>
                <a:gd name="connsiteX92" fmla="*/ 278385 w 1812525"/>
                <a:gd name="connsiteY92" fmla="*/ 552179 h 1104362"/>
                <a:gd name="connsiteX93" fmla="*/ 281410 w 1812525"/>
                <a:gd name="connsiteY93" fmla="*/ 552179 h 1104362"/>
                <a:gd name="connsiteX94" fmla="*/ 284437 w 1812525"/>
                <a:gd name="connsiteY94" fmla="*/ 552179 h 1104362"/>
                <a:gd name="connsiteX95" fmla="*/ 287463 w 1812525"/>
                <a:gd name="connsiteY95" fmla="*/ 552179 h 1104362"/>
                <a:gd name="connsiteX96" fmla="*/ 290489 w 1812525"/>
                <a:gd name="connsiteY96" fmla="*/ 552179 h 1104362"/>
                <a:gd name="connsiteX97" fmla="*/ 293515 w 1812525"/>
                <a:gd name="connsiteY97" fmla="*/ 552179 h 1104362"/>
                <a:gd name="connsiteX98" fmla="*/ 296540 w 1812525"/>
                <a:gd name="connsiteY98" fmla="*/ 552179 h 1104362"/>
                <a:gd name="connsiteX99" fmla="*/ 299566 w 1812525"/>
                <a:gd name="connsiteY99" fmla="*/ 552179 h 1104362"/>
                <a:gd name="connsiteX100" fmla="*/ 302592 w 1812525"/>
                <a:gd name="connsiteY100" fmla="*/ 534826 h 1104362"/>
                <a:gd name="connsiteX101" fmla="*/ 305618 w 1812525"/>
                <a:gd name="connsiteY101" fmla="*/ 500188 h 1104362"/>
                <a:gd name="connsiteX102" fmla="*/ 308644 w 1812525"/>
                <a:gd name="connsiteY102" fmla="*/ 465756 h 1104362"/>
                <a:gd name="connsiteX103" fmla="*/ 311670 w 1812525"/>
                <a:gd name="connsiteY103" fmla="*/ 431665 h 1104362"/>
                <a:gd name="connsiteX104" fmla="*/ 314695 w 1812525"/>
                <a:gd name="connsiteY104" fmla="*/ 398050 h 1104362"/>
                <a:gd name="connsiteX105" fmla="*/ 317722 w 1812525"/>
                <a:gd name="connsiteY105" fmla="*/ 365043 h 1104362"/>
                <a:gd name="connsiteX106" fmla="*/ 320748 w 1812525"/>
                <a:gd name="connsiteY106" fmla="*/ 332774 h 1104362"/>
                <a:gd name="connsiteX107" fmla="*/ 323774 w 1812525"/>
                <a:gd name="connsiteY107" fmla="*/ 301372 h 1104362"/>
                <a:gd name="connsiteX108" fmla="*/ 326800 w 1812525"/>
                <a:gd name="connsiteY108" fmla="*/ 270959 h 1104362"/>
                <a:gd name="connsiteX109" fmla="*/ 329826 w 1812525"/>
                <a:gd name="connsiteY109" fmla="*/ 241656 h 1104362"/>
                <a:gd name="connsiteX110" fmla="*/ 332851 w 1812525"/>
                <a:gd name="connsiteY110" fmla="*/ 213578 h 1104362"/>
                <a:gd name="connsiteX111" fmla="*/ 335877 w 1812525"/>
                <a:gd name="connsiteY111" fmla="*/ 186837 h 1104362"/>
                <a:gd name="connsiteX112" fmla="*/ 338903 w 1812525"/>
                <a:gd name="connsiteY112" fmla="*/ 161537 h 1104362"/>
                <a:gd name="connsiteX113" fmla="*/ 341929 w 1812525"/>
                <a:gd name="connsiteY113" fmla="*/ 137780 h 1104362"/>
                <a:gd name="connsiteX114" fmla="*/ 344955 w 1812525"/>
                <a:gd name="connsiteY114" fmla="*/ 115657 h 1104362"/>
                <a:gd name="connsiteX115" fmla="*/ 347982 w 1812525"/>
                <a:gd name="connsiteY115" fmla="*/ 95258 h 1104362"/>
                <a:gd name="connsiteX116" fmla="*/ 351007 w 1812525"/>
                <a:gd name="connsiteY116" fmla="*/ 76662 h 1104362"/>
                <a:gd name="connsiteX117" fmla="*/ 354033 w 1812525"/>
                <a:gd name="connsiteY117" fmla="*/ 59942 h 1104362"/>
                <a:gd name="connsiteX118" fmla="*/ 357059 w 1812525"/>
                <a:gd name="connsiteY118" fmla="*/ 45165 h 1104362"/>
                <a:gd name="connsiteX119" fmla="*/ 360085 w 1812525"/>
                <a:gd name="connsiteY119" fmla="*/ 32389 h 1104362"/>
                <a:gd name="connsiteX120" fmla="*/ 363111 w 1812525"/>
                <a:gd name="connsiteY120" fmla="*/ 21665 h 1104362"/>
                <a:gd name="connsiteX121" fmla="*/ 366136 w 1812525"/>
                <a:gd name="connsiteY121" fmla="*/ 13033 h 1104362"/>
                <a:gd name="connsiteX122" fmla="*/ 369162 w 1812525"/>
                <a:gd name="connsiteY122" fmla="*/ 6530 h 1104362"/>
                <a:gd name="connsiteX123" fmla="*/ 372188 w 1812525"/>
                <a:gd name="connsiteY123" fmla="*/ 2180 h 1104362"/>
                <a:gd name="connsiteX124" fmla="*/ 375214 w 1812525"/>
                <a:gd name="connsiteY124" fmla="*/ 1 h 1104362"/>
                <a:gd name="connsiteX125" fmla="*/ 378241 w 1812525"/>
                <a:gd name="connsiteY125" fmla="*/ 1 h 1104362"/>
                <a:gd name="connsiteX126" fmla="*/ 381267 w 1812525"/>
                <a:gd name="connsiteY126" fmla="*/ 2180 h 1104362"/>
                <a:gd name="connsiteX127" fmla="*/ 384292 w 1812525"/>
                <a:gd name="connsiteY127" fmla="*/ 6530 h 1104362"/>
                <a:gd name="connsiteX128" fmla="*/ 387318 w 1812525"/>
                <a:gd name="connsiteY128" fmla="*/ 13033 h 1104362"/>
                <a:gd name="connsiteX129" fmla="*/ 390344 w 1812525"/>
                <a:gd name="connsiteY129" fmla="*/ 21665 h 1104362"/>
                <a:gd name="connsiteX130" fmla="*/ 393370 w 1812525"/>
                <a:gd name="connsiteY130" fmla="*/ 32389 h 1104362"/>
                <a:gd name="connsiteX131" fmla="*/ 396396 w 1812525"/>
                <a:gd name="connsiteY131" fmla="*/ 45165 h 1104362"/>
                <a:gd name="connsiteX132" fmla="*/ 399421 w 1812525"/>
                <a:gd name="connsiteY132" fmla="*/ 59942 h 1104362"/>
                <a:gd name="connsiteX133" fmla="*/ 402447 w 1812525"/>
                <a:gd name="connsiteY133" fmla="*/ 76662 h 1104362"/>
                <a:gd name="connsiteX134" fmla="*/ 405474 w 1812525"/>
                <a:gd name="connsiteY134" fmla="*/ 95258 h 1104362"/>
                <a:gd name="connsiteX135" fmla="*/ 408500 w 1812525"/>
                <a:gd name="connsiteY135" fmla="*/ 115657 h 1104362"/>
                <a:gd name="connsiteX136" fmla="*/ 411526 w 1812525"/>
                <a:gd name="connsiteY136" fmla="*/ 137780 h 1104362"/>
                <a:gd name="connsiteX137" fmla="*/ 414552 w 1812525"/>
                <a:gd name="connsiteY137" fmla="*/ 161537 h 1104362"/>
                <a:gd name="connsiteX138" fmla="*/ 417577 w 1812525"/>
                <a:gd name="connsiteY138" fmla="*/ 186837 h 1104362"/>
                <a:gd name="connsiteX139" fmla="*/ 420603 w 1812525"/>
                <a:gd name="connsiteY139" fmla="*/ 213578 h 1104362"/>
                <a:gd name="connsiteX140" fmla="*/ 423629 w 1812525"/>
                <a:gd name="connsiteY140" fmla="*/ 241656 h 1104362"/>
                <a:gd name="connsiteX141" fmla="*/ 426655 w 1812525"/>
                <a:gd name="connsiteY141" fmla="*/ 270959 h 1104362"/>
                <a:gd name="connsiteX142" fmla="*/ 429681 w 1812525"/>
                <a:gd name="connsiteY142" fmla="*/ 301372 h 1104362"/>
                <a:gd name="connsiteX143" fmla="*/ 432707 w 1812525"/>
                <a:gd name="connsiteY143" fmla="*/ 332774 h 1104362"/>
                <a:gd name="connsiteX144" fmla="*/ 435733 w 1812525"/>
                <a:gd name="connsiteY144" fmla="*/ 365043 h 1104362"/>
                <a:gd name="connsiteX145" fmla="*/ 438759 w 1812525"/>
                <a:gd name="connsiteY145" fmla="*/ 398050 h 1104362"/>
                <a:gd name="connsiteX146" fmla="*/ 441785 w 1812525"/>
                <a:gd name="connsiteY146" fmla="*/ 431665 h 1104362"/>
                <a:gd name="connsiteX147" fmla="*/ 444811 w 1812525"/>
                <a:gd name="connsiteY147" fmla="*/ 465756 h 1104362"/>
                <a:gd name="connsiteX148" fmla="*/ 447837 w 1812525"/>
                <a:gd name="connsiteY148" fmla="*/ 500188 h 1104362"/>
                <a:gd name="connsiteX149" fmla="*/ 450863 w 1812525"/>
                <a:gd name="connsiteY149" fmla="*/ 534826 h 1104362"/>
                <a:gd name="connsiteX150" fmla="*/ 453888 w 1812525"/>
                <a:gd name="connsiteY150" fmla="*/ 569531 h 1104362"/>
                <a:gd name="connsiteX151" fmla="*/ 456914 w 1812525"/>
                <a:gd name="connsiteY151" fmla="*/ 604169 h 1104362"/>
                <a:gd name="connsiteX152" fmla="*/ 459940 w 1812525"/>
                <a:gd name="connsiteY152" fmla="*/ 638601 h 1104362"/>
                <a:gd name="connsiteX153" fmla="*/ 462966 w 1812525"/>
                <a:gd name="connsiteY153" fmla="*/ 672692 h 1104362"/>
                <a:gd name="connsiteX154" fmla="*/ 465992 w 1812525"/>
                <a:gd name="connsiteY154" fmla="*/ 706312 h 1104362"/>
                <a:gd name="connsiteX155" fmla="*/ 469018 w 1812525"/>
                <a:gd name="connsiteY155" fmla="*/ 739316 h 1104362"/>
                <a:gd name="connsiteX156" fmla="*/ 472044 w 1812525"/>
                <a:gd name="connsiteY156" fmla="*/ 771587 h 1104362"/>
                <a:gd name="connsiteX157" fmla="*/ 475070 w 1812525"/>
                <a:gd name="connsiteY157" fmla="*/ 802981 h 1104362"/>
                <a:gd name="connsiteX158" fmla="*/ 478096 w 1812525"/>
                <a:gd name="connsiteY158" fmla="*/ 833395 h 1104362"/>
                <a:gd name="connsiteX159" fmla="*/ 481122 w 1812525"/>
                <a:gd name="connsiteY159" fmla="*/ 862703 h 1104362"/>
                <a:gd name="connsiteX160" fmla="*/ 484149 w 1812525"/>
                <a:gd name="connsiteY160" fmla="*/ 890783 h 1104362"/>
                <a:gd name="connsiteX161" fmla="*/ 487178 w 1812525"/>
                <a:gd name="connsiteY161" fmla="*/ 917519 h 1104362"/>
                <a:gd name="connsiteX162" fmla="*/ 490197 w 1812525"/>
                <a:gd name="connsiteY162" fmla="*/ 942818 h 1104362"/>
                <a:gd name="connsiteX163" fmla="*/ 493226 w 1812525"/>
                <a:gd name="connsiteY163" fmla="*/ 966573 h 1104362"/>
                <a:gd name="connsiteX164" fmla="*/ 496255 w 1812525"/>
                <a:gd name="connsiteY164" fmla="*/ 988700 h 1104362"/>
                <a:gd name="connsiteX165" fmla="*/ 499275 w 1812525"/>
                <a:gd name="connsiteY165" fmla="*/ 1009102 h 1104362"/>
                <a:gd name="connsiteX166" fmla="*/ 502304 w 1812525"/>
                <a:gd name="connsiteY166" fmla="*/ 1027695 h 1104362"/>
                <a:gd name="connsiteX167" fmla="*/ 505333 w 1812525"/>
                <a:gd name="connsiteY167" fmla="*/ 1044412 h 1104362"/>
                <a:gd name="connsiteX168" fmla="*/ 508352 w 1812525"/>
                <a:gd name="connsiteY168" fmla="*/ 1059194 h 1104362"/>
                <a:gd name="connsiteX169" fmla="*/ 511381 w 1812525"/>
                <a:gd name="connsiteY169" fmla="*/ 1071967 h 1104362"/>
                <a:gd name="connsiteX170" fmla="*/ 514410 w 1812525"/>
                <a:gd name="connsiteY170" fmla="*/ 1082692 h 1104362"/>
                <a:gd name="connsiteX171" fmla="*/ 517429 w 1812525"/>
                <a:gd name="connsiteY171" fmla="*/ 1091322 h 1104362"/>
                <a:gd name="connsiteX172" fmla="*/ 520458 w 1812525"/>
                <a:gd name="connsiteY172" fmla="*/ 1097828 h 1104362"/>
                <a:gd name="connsiteX173" fmla="*/ 523487 w 1812525"/>
                <a:gd name="connsiteY173" fmla="*/ 1102181 h 1104362"/>
                <a:gd name="connsiteX174" fmla="*/ 526507 w 1812525"/>
                <a:gd name="connsiteY174" fmla="*/ 1104352 h 1104362"/>
                <a:gd name="connsiteX175" fmla="*/ 529536 w 1812525"/>
                <a:gd name="connsiteY175" fmla="*/ 1104352 h 1104362"/>
                <a:gd name="connsiteX176" fmla="*/ 532565 w 1812525"/>
                <a:gd name="connsiteY176" fmla="*/ 1102181 h 1104362"/>
                <a:gd name="connsiteX177" fmla="*/ 535594 w 1812525"/>
                <a:gd name="connsiteY177" fmla="*/ 1097828 h 1104362"/>
                <a:gd name="connsiteX178" fmla="*/ 538613 w 1812525"/>
                <a:gd name="connsiteY178" fmla="*/ 1091322 h 1104362"/>
                <a:gd name="connsiteX179" fmla="*/ 541642 w 1812525"/>
                <a:gd name="connsiteY179" fmla="*/ 1082692 h 1104362"/>
                <a:gd name="connsiteX180" fmla="*/ 544671 w 1812525"/>
                <a:gd name="connsiteY180" fmla="*/ 1071967 h 1104362"/>
                <a:gd name="connsiteX181" fmla="*/ 547690 w 1812525"/>
                <a:gd name="connsiteY181" fmla="*/ 1059194 h 1104362"/>
                <a:gd name="connsiteX182" fmla="*/ 550719 w 1812525"/>
                <a:gd name="connsiteY182" fmla="*/ 1044412 h 1104362"/>
                <a:gd name="connsiteX183" fmla="*/ 553739 w 1812525"/>
                <a:gd name="connsiteY183" fmla="*/ 1027695 h 1104362"/>
                <a:gd name="connsiteX184" fmla="*/ 556768 w 1812525"/>
                <a:gd name="connsiteY184" fmla="*/ 1009102 h 1104362"/>
                <a:gd name="connsiteX185" fmla="*/ 559797 w 1812525"/>
                <a:gd name="connsiteY185" fmla="*/ 988700 h 1104362"/>
                <a:gd name="connsiteX186" fmla="*/ 562826 w 1812525"/>
                <a:gd name="connsiteY186" fmla="*/ 966573 h 1104362"/>
                <a:gd name="connsiteX187" fmla="*/ 565845 w 1812525"/>
                <a:gd name="connsiteY187" fmla="*/ 942818 h 1104362"/>
                <a:gd name="connsiteX188" fmla="*/ 568874 w 1812525"/>
                <a:gd name="connsiteY188" fmla="*/ 917519 h 1104362"/>
                <a:gd name="connsiteX189" fmla="*/ 571903 w 1812525"/>
                <a:gd name="connsiteY189" fmla="*/ 890783 h 1104362"/>
                <a:gd name="connsiteX190" fmla="*/ 574922 w 1812525"/>
                <a:gd name="connsiteY190" fmla="*/ 862703 h 1104362"/>
                <a:gd name="connsiteX191" fmla="*/ 577951 w 1812525"/>
                <a:gd name="connsiteY191" fmla="*/ 833395 h 1104362"/>
                <a:gd name="connsiteX192" fmla="*/ 580980 w 1812525"/>
                <a:gd name="connsiteY192" fmla="*/ 802981 h 1104362"/>
                <a:gd name="connsiteX193" fmla="*/ 584000 w 1812525"/>
                <a:gd name="connsiteY193" fmla="*/ 771587 h 1104362"/>
                <a:gd name="connsiteX194" fmla="*/ 587029 w 1812525"/>
                <a:gd name="connsiteY194" fmla="*/ 739316 h 1104362"/>
                <a:gd name="connsiteX195" fmla="*/ 590058 w 1812525"/>
                <a:gd name="connsiteY195" fmla="*/ 706312 h 1104362"/>
                <a:gd name="connsiteX196" fmla="*/ 593077 w 1812525"/>
                <a:gd name="connsiteY196" fmla="*/ 672692 h 1104362"/>
                <a:gd name="connsiteX197" fmla="*/ 596106 w 1812525"/>
                <a:gd name="connsiteY197" fmla="*/ 638601 h 1104362"/>
                <a:gd name="connsiteX198" fmla="*/ 599135 w 1812525"/>
                <a:gd name="connsiteY198" fmla="*/ 604169 h 1104362"/>
                <a:gd name="connsiteX199" fmla="*/ 602154 w 1812525"/>
                <a:gd name="connsiteY199" fmla="*/ 569531 h 1104362"/>
                <a:gd name="connsiteX200" fmla="*/ 605183 w 1812525"/>
                <a:gd name="connsiteY200" fmla="*/ 534826 h 1104362"/>
                <a:gd name="connsiteX201" fmla="*/ 608212 w 1812525"/>
                <a:gd name="connsiteY201" fmla="*/ 500188 h 1104362"/>
                <a:gd name="connsiteX202" fmla="*/ 611241 w 1812525"/>
                <a:gd name="connsiteY202" fmla="*/ 465756 h 1104362"/>
                <a:gd name="connsiteX203" fmla="*/ 614261 w 1812525"/>
                <a:gd name="connsiteY203" fmla="*/ 431665 h 1104362"/>
                <a:gd name="connsiteX204" fmla="*/ 617290 w 1812525"/>
                <a:gd name="connsiteY204" fmla="*/ 398050 h 1104362"/>
                <a:gd name="connsiteX205" fmla="*/ 620318 w 1812525"/>
                <a:gd name="connsiteY205" fmla="*/ 365043 h 1104362"/>
                <a:gd name="connsiteX206" fmla="*/ 623338 w 1812525"/>
                <a:gd name="connsiteY206" fmla="*/ 332774 h 1104362"/>
                <a:gd name="connsiteX207" fmla="*/ 626367 w 1812525"/>
                <a:gd name="connsiteY207" fmla="*/ 301372 h 1104362"/>
                <a:gd name="connsiteX208" fmla="*/ 629396 w 1812525"/>
                <a:gd name="connsiteY208" fmla="*/ 270959 h 1104362"/>
                <a:gd name="connsiteX209" fmla="*/ 632415 w 1812525"/>
                <a:gd name="connsiteY209" fmla="*/ 241656 h 1104362"/>
                <a:gd name="connsiteX210" fmla="*/ 635444 w 1812525"/>
                <a:gd name="connsiteY210" fmla="*/ 213578 h 1104362"/>
                <a:gd name="connsiteX211" fmla="*/ 638473 w 1812525"/>
                <a:gd name="connsiteY211" fmla="*/ 186837 h 1104362"/>
                <a:gd name="connsiteX212" fmla="*/ 641493 w 1812525"/>
                <a:gd name="connsiteY212" fmla="*/ 161537 h 1104362"/>
                <a:gd name="connsiteX213" fmla="*/ 644522 w 1812525"/>
                <a:gd name="connsiteY213" fmla="*/ 137780 h 1104362"/>
                <a:gd name="connsiteX214" fmla="*/ 647550 w 1812525"/>
                <a:gd name="connsiteY214" fmla="*/ 115657 h 1104362"/>
                <a:gd name="connsiteX215" fmla="*/ 650570 w 1812525"/>
                <a:gd name="connsiteY215" fmla="*/ 95258 h 1104362"/>
                <a:gd name="connsiteX216" fmla="*/ 653599 w 1812525"/>
                <a:gd name="connsiteY216" fmla="*/ 76662 h 1104362"/>
                <a:gd name="connsiteX217" fmla="*/ 656628 w 1812525"/>
                <a:gd name="connsiteY217" fmla="*/ 59942 h 1104362"/>
                <a:gd name="connsiteX218" fmla="*/ 659647 w 1812525"/>
                <a:gd name="connsiteY218" fmla="*/ 45165 h 1104362"/>
                <a:gd name="connsiteX219" fmla="*/ 662676 w 1812525"/>
                <a:gd name="connsiteY219" fmla="*/ 32389 h 1104362"/>
                <a:gd name="connsiteX220" fmla="*/ 665705 w 1812525"/>
                <a:gd name="connsiteY220" fmla="*/ 21665 h 1104362"/>
                <a:gd name="connsiteX221" fmla="*/ 668725 w 1812525"/>
                <a:gd name="connsiteY221" fmla="*/ 13033 h 1104362"/>
                <a:gd name="connsiteX222" fmla="*/ 671754 w 1812525"/>
                <a:gd name="connsiteY222" fmla="*/ 6530 h 1104362"/>
                <a:gd name="connsiteX223" fmla="*/ 674782 w 1812525"/>
                <a:gd name="connsiteY223" fmla="*/ 2180 h 1104362"/>
                <a:gd name="connsiteX224" fmla="*/ 677811 w 1812525"/>
                <a:gd name="connsiteY224" fmla="*/ 1 h 1104362"/>
                <a:gd name="connsiteX225" fmla="*/ 680831 w 1812525"/>
                <a:gd name="connsiteY225" fmla="*/ 1 h 1104362"/>
                <a:gd name="connsiteX226" fmla="*/ 683860 w 1812525"/>
                <a:gd name="connsiteY226" fmla="*/ 2180 h 1104362"/>
                <a:gd name="connsiteX227" fmla="*/ 686889 w 1812525"/>
                <a:gd name="connsiteY227" fmla="*/ 6530 h 1104362"/>
                <a:gd name="connsiteX228" fmla="*/ 689908 w 1812525"/>
                <a:gd name="connsiteY228" fmla="*/ 13033 h 1104362"/>
                <a:gd name="connsiteX229" fmla="*/ 692937 w 1812525"/>
                <a:gd name="connsiteY229" fmla="*/ 21665 h 1104362"/>
                <a:gd name="connsiteX230" fmla="*/ 695966 w 1812525"/>
                <a:gd name="connsiteY230" fmla="*/ 32389 h 1104362"/>
                <a:gd name="connsiteX231" fmla="*/ 698985 w 1812525"/>
                <a:gd name="connsiteY231" fmla="*/ 45165 h 1104362"/>
                <a:gd name="connsiteX232" fmla="*/ 702014 w 1812525"/>
                <a:gd name="connsiteY232" fmla="*/ 59942 h 1104362"/>
                <a:gd name="connsiteX233" fmla="*/ 705043 w 1812525"/>
                <a:gd name="connsiteY233" fmla="*/ 76662 h 1104362"/>
                <a:gd name="connsiteX234" fmla="*/ 708063 w 1812525"/>
                <a:gd name="connsiteY234" fmla="*/ 95258 h 1104362"/>
                <a:gd name="connsiteX235" fmla="*/ 711092 w 1812525"/>
                <a:gd name="connsiteY235" fmla="*/ 115657 h 1104362"/>
                <a:gd name="connsiteX236" fmla="*/ 714121 w 1812525"/>
                <a:gd name="connsiteY236" fmla="*/ 137780 h 1104362"/>
                <a:gd name="connsiteX237" fmla="*/ 717140 w 1812525"/>
                <a:gd name="connsiteY237" fmla="*/ 161537 h 1104362"/>
                <a:gd name="connsiteX238" fmla="*/ 720169 w 1812525"/>
                <a:gd name="connsiteY238" fmla="*/ 186837 h 1104362"/>
                <a:gd name="connsiteX239" fmla="*/ 723198 w 1812525"/>
                <a:gd name="connsiteY239" fmla="*/ 213578 h 1104362"/>
                <a:gd name="connsiteX240" fmla="*/ 726217 w 1812525"/>
                <a:gd name="connsiteY240" fmla="*/ 241656 h 1104362"/>
                <a:gd name="connsiteX241" fmla="*/ 729246 w 1812525"/>
                <a:gd name="connsiteY241" fmla="*/ 270959 h 1104362"/>
                <a:gd name="connsiteX242" fmla="*/ 732275 w 1812525"/>
                <a:gd name="connsiteY242" fmla="*/ 301372 h 1104362"/>
                <a:gd name="connsiteX243" fmla="*/ 735304 w 1812525"/>
                <a:gd name="connsiteY243" fmla="*/ 332774 h 1104362"/>
                <a:gd name="connsiteX244" fmla="*/ 738324 w 1812525"/>
                <a:gd name="connsiteY244" fmla="*/ 365043 h 1104362"/>
                <a:gd name="connsiteX245" fmla="*/ 741353 w 1812525"/>
                <a:gd name="connsiteY245" fmla="*/ 398050 h 1104362"/>
                <a:gd name="connsiteX246" fmla="*/ 744372 w 1812525"/>
                <a:gd name="connsiteY246" fmla="*/ 431665 h 1104362"/>
                <a:gd name="connsiteX247" fmla="*/ 747401 w 1812525"/>
                <a:gd name="connsiteY247" fmla="*/ 465756 h 1104362"/>
                <a:gd name="connsiteX248" fmla="*/ 750430 w 1812525"/>
                <a:gd name="connsiteY248" fmla="*/ 500188 h 1104362"/>
                <a:gd name="connsiteX249" fmla="*/ 753459 w 1812525"/>
                <a:gd name="connsiteY249" fmla="*/ 534826 h 1104362"/>
                <a:gd name="connsiteX250" fmla="*/ 756478 w 1812525"/>
                <a:gd name="connsiteY250" fmla="*/ 569531 h 1104362"/>
                <a:gd name="connsiteX251" fmla="*/ 759507 w 1812525"/>
                <a:gd name="connsiteY251" fmla="*/ 604169 h 1104362"/>
                <a:gd name="connsiteX252" fmla="*/ 762536 w 1812525"/>
                <a:gd name="connsiteY252" fmla="*/ 638601 h 1104362"/>
                <a:gd name="connsiteX253" fmla="*/ 765556 w 1812525"/>
                <a:gd name="connsiteY253" fmla="*/ 672692 h 1104362"/>
                <a:gd name="connsiteX254" fmla="*/ 768585 w 1812525"/>
                <a:gd name="connsiteY254" fmla="*/ 706312 h 1104362"/>
                <a:gd name="connsiteX255" fmla="*/ 771614 w 1812525"/>
                <a:gd name="connsiteY255" fmla="*/ 739316 h 1104362"/>
                <a:gd name="connsiteX256" fmla="*/ 774633 w 1812525"/>
                <a:gd name="connsiteY256" fmla="*/ 771587 h 1104362"/>
                <a:gd name="connsiteX257" fmla="*/ 777662 w 1812525"/>
                <a:gd name="connsiteY257" fmla="*/ 802981 h 1104362"/>
                <a:gd name="connsiteX258" fmla="*/ 780691 w 1812525"/>
                <a:gd name="connsiteY258" fmla="*/ 833366 h 1104362"/>
                <a:gd name="connsiteX259" fmla="*/ 783710 w 1812525"/>
                <a:gd name="connsiteY259" fmla="*/ 862675 h 1104362"/>
                <a:gd name="connsiteX260" fmla="*/ 786739 w 1812525"/>
                <a:gd name="connsiteY260" fmla="*/ 890754 h 1104362"/>
                <a:gd name="connsiteX261" fmla="*/ 789768 w 1812525"/>
                <a:gd name="connsiteY261" fmla="*/ 917491 h 1104362"/>
                <a:gd name="connsiteX262" fmla="*/ 792788 w 1812525"/>
                <a:gd name="connsiteY262" fmla="*/ 942799 h 1104362"/>
                <a:gd name="connsiteX263" fmla="*/ 795817 w 1812525"/>
                <a:gd name="connsiteY263" fmla="*/ 966554 h 1104362"/>
                <a:gd name="connsiteX264" fmla="*/ 798846 w 1812525"/>
                <a:gd name="connsiteY264" fmla="*/ 988681 h 1104362"/>
                <a:gd name="connsiteX265" fmla="*/ 801865 w 1812525"/>
                <a:gd name="connsiteY265" fmla="*/ 1009083 h 1104362"/>
                <a:gd name="connsiteX266" fmla="*/ 804894 w 1812525"/>
                <a:gd name="connsiteY266" fmla="*/ 1027676 h 1104362"/>
                <a:gd name="connsiteX267" fmla="*/ 807923 w 1812525"/>
                <a:gd name="connsiteY267" fmla="*/ 1044402 h 1104362"/>
                <a:gd name="connsiteX268" fmla="*/ 810942 w 1812525"/>
                <a:gd name="connsiteY268" fmla="*/ 1059175 h 1104362"/>
                <a:gd name="connsiteX269" fmla="*/ 813971 w 1812525"/>
                <a:gd name="connsiteY269" fmla="*/ 1071958 h 1104362"/>
                <a:gd name="connsiteX270" fmla="*/ 817000 w 1812525"/>
                <a:gd name="connsiteY270" fmla="*/ 1082683 h 1104362"/>
                <a:gd name="connsiteX271" fmla="*/ 820029 w 1812525"/>
                <a:gd name="connsiteY271" fmla="*/ 1091313 h 1104362"/>
                <a:gd name="connsiteX272" fmla="*/ 823049 w 1812525"/>
                <a:gd name="connsiteY272" fmla="*/ 1097818 h 1104362"/>
                <a:gd name="connsiteX273" fmla="*/ 826078 w 1812525"/>
                <a:gd name="connsiteY273" fmla="*/ 1102171 h 1104362"/>
                <a:gd name="connsiteX274" fmla="*/ 829107 w 1812525"/>
                <a:gd name="connsiteY274" fmla="*/ 1104352 h 1104362"/>
                <a:gd name="connsiteX275" fmla="*/ 832126 w 1812525"/>
                <a:gd name="connsiteY275" fmla="*/ 1104362 h 1104362"/>
                <a:gd name="connsiteX276" fmla="*/ 835155 w 1812525"/>
                <a:gd name="connsiteY276" fmla="*/ 1102181 h 1104362"/>
                <a:gd name="connsiteX277" fmla="*/ 838184 w 1812525"/>
                <a:gd name="connsiteY277" fmla="*/ 1097837 h 1104362"/>
                <a:gd name="connsiteX278" fmla="*/ 841203 w 1812525"/>
                <a:gd name="connsiteY278" fmla="*/ 1091332 h 1104362"/>
                <a:gd name="connsiteX279" fmla="*/ 844232 w 1812525"/>
                <a:gd name="connsiteY279" fmla="*/ 1082702 h 1104362"/>
                <a:gd name="connsiteX280" fmla="*/ 847261 w 1812525"/>
                <a:gd name="connsiteY280" fmla="*/ 1071977 h 1104362"/>
                <a:gd name="connsiteX281" fmla="*/ 850281 w 1812525"/>
                <a:gd name="connsiteY281" fmla="*/ 1059204 h 1104362"/>
                <a:gd name="connsiteX282" fmla="*/ 853310 w 1812525"/>
                <a:gd name="connsiteY282" fmla="*/ 1044431 h 1104362"/>
                <a:gd name="connsiteX283" fmla="*/ 856338 w 1812525"/>
                <a:gd name="connsiteY283" fmla="*/ 1027714 h 1104362"/>
                <a:gd name="connsiteX284" fmla="*/ 859367 w 1812525"/>
                <a:gd name="connsiteY284" fmla="*/ 1009121 h 1104362"/>
                <a:gd name="connsiteX285" fmla="*/ 862387 w 1812525"/>
                <a:gd name="connsiteY285" fmla="*/ 988719 h 1104362"/>
                <a:gd name="connsiteX286" fmla="*/ 865416 w 1812525"/>
                <a:gd name="connsiteY286" fmla="*/ 966602 h 1104362"/>
                <a:gd name="connsiteX287" fmla="*/ 868435 w 1812525"/>
                <a:gd name="connsiteY287" fmla="*/ 942846 h 1104362"/>
                <a:gd name="connsiteX288" fmla="*/ 871464 w 1812525"/>
                <a:gd name="connsiteY288" fmla="*/ 917548 h 1104362"/>
                <a:gd name="connsiteX289" fmla="*/ 874493 w 1812525"/>
                <a:gd name="connsiteY289" fmla="*/ 890802 h 1104362"/>
                <a:gd name="connsiteX290" fmla="*/ 877522 w 1812525"/>
                <a:gd name="connsiteY290" fmla="*/ 862732 h 1104362"/>
                <a:gd name="connsiteX291" fmla="*/ 880541 w 1812525"/>
                <a:gd name="connsiteY291" fmla="*/ 833433 h 1104362"/>
                <a:gd name="connsiteX292" fmla="*/ 883570 w 1812525"/>
                <a:gd name="connsiteY292" fmla="*/ 803019 h 1104362"/>
                <a:gd name="connsiteX293" fmla="*/ 886599 w 1812525"/>
                <a:gd name="connsiteY293" fmla="*/ 771616 h 1104362"/>
                <a:gd name="connsiteX294" fmla="*/ 889619 w 1812525"/>
                <a:gd name="connsiteY294" fmla="*/ 739345 h 1104362"/>
                <a:gd name="connsiteX295" fmla="*/ 892648 w 1812525"/>
                <a:gd name="connsiteY295" fmla="*/ 706341 h 1104362"/>
                <a:gd name="connsiteX296" fmla="*/ 895677 w 1812525"/>
                <a:gd name="connsiteY296" fmla="*/ 672726 h 1104362"/>
                <a:gd name="connsiteX297" fmla="*/ 898696 w 1812525"/>
                <a:gd name="connsiteY297" fmla="*/ 638635 h 1104362"/>
                <a:gd name="connsiteX298" fmla="*/ 901725 w 1812525"/>
                <a:gd name="connsiteY298" fmla="*/ 604203 h 1104362"/>
                <a:gd name="connsiteX299" fmla="*/ 904754 w 1812525"/>
                <a:gd name="connsiteY299" fmla="*/ 569566 h 1104362"/>
                <a:gd name="connsiteX300" fmla="*/ 907773 w 1812525"/>
                <a:gd name="connsiteY300" fmla="*/ 534860 h 1104362"/>
                <a:gd name="connsiteX301" fmla="*/ 910802 w 1812525"/>
                <a:gd name="connsiteY301" fmla="*/ 500223 h 1104362"/>
                <a:gd name="connsiteX302" fmla="*/ 913831 w 1812525"/>
                <a:gd name="connsiteY302" fmla="*/ 465791 h 1104362"/>
                <a:gd name="connsiteX303" fmla="*/ 916851 w 1812525"/>
                <a:gd name="connsiteY303" fmla="*/ 431699 h 1104362"/>
                <a:gd name="connsiteX304" fmla="*/ 919880 w 1812525"/>
                <a:gd name="connsiteY304" fmla="*/ 398083 h 1104362"/>
                <a:gd name="connsiteX305" fmla="*/ 922909 w 1812525"/>
                <a:gd name="connsiteY305" fmla="*/ 365075 h 1104362"/>
                <a:gd name="connsiteX306" fmla="*/ 925938 w 1812525"/>
                <a:gd name="connsiteY306" fmla="*/ 332806 h 1104362"/>
                <a:gd name="connsiteX307" fmla="*/ 928957 w 1812525"/>
                <a:gd name="connsiteY307" fmla="*/ 301402 h 1104362"/>
                <a:gd name="connsiteX308" fmla="*/ 931986 w 1812525"/>
                <a:gd name="connsiteY308" fmla="*/ 270988 h 1104362"/>
                <a:gd name="connsiteX309" fmla="*/ 935015 w 1812525"/>
                <a:gd name="connsiteY309" fmla="*/ 241685 h 1104362"/>
                <a:gd name="connsiteX310" fmla="*/ 938034 w 1812525"/>
                <a:gd name="connsiteY310" fmla="*/ 213606 h 1104362"/>
                <a:gd name="connsiteX311" fmla="*/ 941063 w 1812525"/>
                <a:gd name="connsiteY311" fmla="*/ 186862 h 1104362"/>
                <a:gd name="connsiteX312" fmla="*/ 944092 w 1812525"/>
                <a:gd name="connsiteY312" fmla="*/ 161562 h 1104362"/>
                <a:gd name="connsiteX313" fmla="*/ 947112 w 1812525"/>
                <a:gd name="connsiteY313" fmla="*/ 137803 h 1104362"/>
                <a:gd name="connsiteX314" fmla="*/ 950141 w 1812525"/>
                <a:gd name="connsiteY314" fmla="*/ 115679 h 1104362"/>
                <a:gd name="connsiteX315" fmla="*/ 953170 w 1812525"/>
                <a:gd name="connsiteY315" fmla="*/ 95278 h 1104362"/>
                <a:gd name="connsiteX316" fmla="*/ 956189 w 1812525"/>
                <a:gd name="connsiteY316" fmla="*/ 76679 h 1104362"/>
                <a:gd name="connsiteX317" fmla="*/ 959218 w 1812525"/>
                <a:gd name="connsiteY317" fmla="*/ 59958 h 1104362"/>
                <a:gd name="connsiteX318" fmla="*/ 962247 w 1812525"/>
                <a:gd name="connsiteY318" fmla="*/ 45179 h 1104362"/>
                <a:gd name="connsiteX319" fmla="*/ 965266 w 1812525"/>
                <a:gd name="connsiteY319" fmla="*/ 32401 h 1104362"/>
                <a:gd name="connsiteX320" fmla="*/ 968295 w 1812525"/>
                <a:gd name="connsiteY320" fmla="*/ 21674 h 1104362"/>
                <a:gd name="connsiteX321" fmla="*/ 971324 w 1812525"/>
                <a:gd name="connsiteY321" fmla="*/ 13041 h 1104362"/>
                <a:gd name="connsiteX322" fmla="*/ 974344 w 1812525"/>
                <a:gd name="connsiteY322" fmla="*/ 6535 h 1104362"/>
                <a:gd name="connsiteX323" fmla="*/ 977373 w 1812525"/>
                <a:gd name="connsiteY323" fmla="*/ 2184 h 1104362"/>
                <a:gd name="connsiteX324" fmla="*/ 980402 w 1812525"/>
                <a:gd name="connsiteY324" fmla="*/ 2 h 1104362"/>
                <a:gd name="connsiteX325" fmla="*/ 983421 w 1812525"/>
                <a:gd name="connsiteY325" fmla="*/ 0 h 1104362"/>
                <a:gd name="connsiteX326" fmla="*/ 986450 w 1812525"/>
                <a:gd name="connsiteY326" fmla="*/ 2177 h 1104362"/>
                <a:gd name="connsiteX327" fmla="*/ 989479 w 1812525"/>
                <a:gd name="connsiteY327" fmla="*/ 6525 h 1104362"/>
                <a:gd name="connsiteX328" fmla="*/ 992508 w 1812525"/>
                <a:gd name="connsiteY328" fmla="*/ 13025 h 1104362"/>
                <a:gd name="connsiteX329" fmla="*/ 995527 w 1812525"/>
                <a:gd name="connsiteY329" fmla="*/ 21654 h 1104362"/>
                <a:gd name="connsiteX330" fmla="*/ 998556 w 1812525"/>
                <a:gd name="connsiteY330" fmla="*/ 32377 h 1104362"/>
                <a:gd name="connsiteX331" fmla="*/ 1001585 w 1812525"/>
                <a:gd name="connsiteY331" fmla="*/ 45151 h 1104362"/>
                <a:gd name="connsiteX332" fmla="*/ 1004605 w 1812525"/>
                <a:gd name="connsiteY332" fmla="*/ 59927 h 1104362"/>
                <a:gd name="connsiteX333" fmla="*/ 1007634 w 1812525"/>
                <a:gd name="connsiteY333" fmla="*/ 76644 h 1104362"/>
                <a:gd name="connsiteX334" fmla="*/ 1010662 w 1812525"/>
                <a:gd name="connsiteY334" fmla="*/ 95239 h 1104362"/>
                <a:gd name="connsiteX335" fmla="*/ 1013682 w 1812525"/>
                <a:gd name="connsiteY335" fmla="*/ 115636 h 1104362"/>
                <a:gd name="connsiteX336" fmla="*/ 1016711 w 1812525"/>
                <a:gd name="connsiteY336" fmla="*/ 137756 h 1104362"/>
                <a:gd name="connsiteX337" fmla="*/ 1019740 w 1812525"/>
                <a:gd name="connsiteY337" fmla="*/ 161513 h 1104362"/>
                <a:gd name="connsiteX338" fmla="*/ 1022759 w 1812525"/>
                <a:gd name="connsiteY338" fmla="*/ 186811 h 1104362"/>
                <a:gd name="connsiteX339" fmla="*/ 1025788 w 1812525"/>
                <a:gd name="connsiteY339" fmla="*/ 213551 h 1104362"/>
                <a:gd name="connsiteX340" fmla="*/ 1028817 w 1812525"/>
                <a:gd name="connsiteY340" fmla="*/ 241627 h 1104362"/>
                <a:gd name="connsiteX341" fmla="*/ 1031837 w 1812525"/>
                <a:gd name="connsiteY341" fmla="*/ 270929 h 1104362"/>
                <a:gd name="connsiteX342" fmla="*/ 1034865 w 1812525"/>
                <a:gd name="connsiteY342" fmla="*/ 301341 h 1104362"/>
                <a:gd name="connsiteX343" fmla="*/ 1037895 w 1812525"/>
                <a:gd name="connsiteY343" fmla="*/ 332743 h 1104362"/>
                <a:gd name="connsiteX344" fmla="*/ 1040914 w 1812525"/>
                <a:gd name="connsiteY344" fmla="*/ 365010 h 1104362"/>
                <a:gd name="connsiteX345" fmla="*/ 1043943 w 1812525"/>
                <a:gd name="connsiteY345" fmla="*/ 398016 h 1104362"/>
                <a:gd name="connsiteX346" fmla="*/ 1046972 w 1812525"/>
                <a:gd name="connsiteY346" fmla="*/ 431631 h 1104362"/>
                <a:gd name="connsiteX347" fmla="*/ 1049991 w 1812525"/>
                <a:gd name="connsiteY347" fmla="*/ 465722 h 1104362"/>
                <a:gd name="connsiteX348" fmla="*/ 1053020 w 1812525"/>
                <a:gd name="connsiteY348" fmla="*/ 500154 h 1104362"/>
                <a:gd name="connsiteX349" fmla="*/ 1056049 w 1812525"/>
                <a:gd name="connsiteY349" fmla="*/ 534791 h 1104362"/>
                <a:gd name="connsiteX350" fmla="*/ 1059078 w 1812525"/>
                <a:gd name="connsiteY350" fmla="*/ 569497 h 1104362"/>
                <a:gd name="connsiteX351" fmla="*/ 1062098 w 1812525"/>
                <a:gd name="connsiteY351" fmla="*/ 604134 h 1104362"/>
                <a:gd name="connsiteX352" fmla="*/ 1065126 w 1812525"/>
                <a:gd name="connsiteY352" fmla="*/ 638567 h 1104362"/>
                <a:gd name="connsiteX353" fmla="*/ 1068155 w 1812525"/>
                <a:gd name="connsiteY353" fmla="*/ 672658 h 1104362"/>
                <a:gd name="connsiteX354" fmla="*/ 1071175 w 1812525"/>
                <a:gd name="connsiteY354" fmla="*/ 706274 h 1104362"/>
                <a:gd name="connsiteX355" fmla="*/ 1074204 w 1812525"/>
                <a:gd name="connsiteY355" fmla="*/ 739278 h 1104362"/>
                <a:gd name="connsiteX356" fmla="*/ 1077233 w 1812525"/>
                <a:gd name="connsiteY356" fmla="*/ 771549 h 1104362"/>
                <a:gd name="connsiteX357" fmla="*/ 1080252 w 1812525"/>
                <a:gd name="connsiteY357" fmla="*/ 802953 h 1104362"/>
                <a:gd name="connsiteX358" fmla="*/ 1083281 w 1812525"/>
                <a:gd name="connsiteY358" fmla="*/ 833366 h 1104362"/>
                <a:gd name="connsiteX359" fmla="*/ 1086310 w 1812525"/>
                <a:gd name="connsiteY359" fmla="*/ 862675 h 1104362"/>
                <a:gd name="connsiteX360" fmla="*/ 1089329 w 1812525"/>
                <a:gd name="connsiteY360" fmla="*/ 890754 h 1104362"/>
                <a:gd name="connsiteX361" fmla="*/ 1092359 w 1812525"/>
                <a:gd name="connsiteY361" fmla="*/ 917491 h 1104362"/>
                <a:gd name="connsiteX362" fmla="*/ 1095387 w 1812525"/>
                <a:gd name="connsiteY362" fmla="*/ 942799 h 1104362"/>
                <a:gd name="connsiteX363" fmla="*/ 1098407 w 1812525"/>
                <a:gd name="connsiteY363" fmla="*/ 966554 h 1104362"/>
                <a:gd name="connsiteX364" fmla="*/ 1101436 w 1812525"/>
                <a:gd name="connsiteY364" fmla="*/ 988681 h 1104362"/>
                <a:gd name="connsiteX365" fmla="*/ 1104465 w 1812525"/>
                <a:gd name="connsiteY365" fmla="*/ 1009083 h 1104362"/>
                <a:gd name="connsiteX366" fmla="*/ 1107484 w 1812525"/>
                <a:gd name="connsiteY366" fmla="*/ 1027676 h 1104362"/>
                <a:gd name="connsiteX367" fmla="*/ 1110513 w 1812525"/>
                <a:gd name="connsiteY367" fmla="*/ 1044402 h 1104362"/>
                <a:gd name="connsiteX368" fmla="*/ 1113542 w 1812525"/>
                <a:gd name="connsiteY368" fmla="*/ 1059175 h 1104362"/>
                <a:gd name="connsiteX369" fmla="*/ 1116562 w 1812525"/>
                <a:gd name="connsiteY369" fmla="*/ 1071958 h 1104362"/>
                <a:gd name="connsiteX370" fmla="*/ 1119590 w 1812525"/>
                <a:gd name="connsiteY370" fmla="*/ 1082683 h 1104362"/>
                <a:gd name="connsiteX371" fmla="*/ 1122619 w 1812525"/>
                <a:gd name="connsiteY371" fmla="*/ 1091313 h 1104362"/>
                <a:gd name="connsiteX372" fmla="*/ 1125639 w 1812525"/>
                <a:gd name="connsiteY372" fmla="*/ 1097818 h 1104362"/>
                <a:gd name="connsiteX373" fmla="*/ 1128668 w 1812525"/>
                <a:gd name="connsiteY373" fmla="*/ 1102171 h 1104362"/>
                <a:gd name="connsiteX374" fmla="*/ 1131697 w 1812525"/>
                <a:gd name="connsiteY374" fmla="*/ 1104352 h 1104362"/>
                <a:gd name="connsiteX375" fmla="*/ 1134726 w 1812525"/>
                <a:gd name="connsiteY375" fmla="*/ 1104362 h 1104362"/>
                <a:gd name="connsiteX376" fmla="*/ 1137745 w 1812525"/>
                <a:gd name="connsiteY376" fmla="*/ 1102181 h 1104362"/>
                <a:gd name="connsiteX377" fmla="*/ 1140774 w 1812525"/>
                <a:gd name="connsiteY377" fmla="*/ 1097837 h 1104362"/>
                <a:gd name="connsiteX378" fmla="*/ 1143803 w 1812525"/>
                <a:gd name="connsiteY378" fmla="*/ 1091332 h 1104362"/>
                <a:gd name="connsiteX379" fmla="*/ 1146822 w 1812525"/>
                <a:gd name="connsiteY379" fmla="*/ 1082702 h 1104362"/>
                <a:gd name="connsiteX380" fmla="*/ 1149851 w 1812525"/>
                <a:gd name="connsiteY380" fmla="*/ 1071977 h 1104362"/>
                <a:gd name="connsiteX381" fmla="*/ 1152880 w 1812525"/>
                <a:gd name="connsiteY381" fmla="*/ 1059204 h 1104362"/>
                <a:gd name="connsiteX382" fmla="*/ 1155900 w 1812525"/>
                <a:gd name="connsiteY382" fmla="*/ 1044431 h 1104362"/>
                <a:gd name="connsiteX383" fmla="*/ 1158929 w 1812525"/>
                <a:gd name="connsiteY383" fmla="*/ 1027714 h 1104362"/>
                <a:gd name="connsiteX384" fmla="*/ 1161958 w 1812525"/>
                <a:gd name="connsiteY384" fmla="*/ 1009121 h 1104362"/>
                <a:gd name="connsiteX385" fmla="*/ 1164977 w 1812525"/>
                <a:gd name="connsiteY385" fmla="*/ 988719 h 1104362"/>
                <a:gd name="connsiteX386" fmla="*/ 1168006 w 1812525"/>
                <a:gd name="connsiteY386" fmla="*/ 966602 h 1104362"/>
                <a:gd name="connsiteX387" fmla="*/ 1171035 w 1812525"/>
                <a:gd name="connsiteY387" fmla="*/ 942846 h 1104362"/>
                <a:gd name="connsiteX388" fmla="*/ 1174054 w 1812525"/>
                <a:gd name="connsiteY388" fmla="*/ 917548 h 1104362"/>
                <a:gd name="connsiteX389" fmla="*/ 1177083 w 1812525"/>
                <a:gd name="connsiteY389" fmla="*/ 890802 h 1104362"/>
                <a:gd name="connsiteX390" fmla="*/ 1180112 w 1812525"/>
                <a:gd name="connsiteY390" fmla="*/ 862732 h 1104362"/>
                <a:gd name="connsiteX391" fmla="*/ 1183132 w 1812525"/>
                <a:gd name="connsiteY391" fmla="*/ 833433 h 1104362"/>
                <a:gd name="connsiteX392" fmla="*/ 1186161 w 1812525"/>
                <a:gd name="connsiteY392" fmla="*/ 803019 h 1104362"/>
                <a:gd name="connsiteX393" fmla="*/ 1189190 w 1812525"/>
                <a:gd name="connsiteY393" fmla="*/ 771616 h 1104362"/>
                <a:gd name="connsiteX394" fmla="*/ 1192209 w 1812525"/>
                <a:gd name="connsiteY394" fmla="*/ 739345 h 1104362"/>
                <a:gd name="connsiteX395" fmla="*/ 1195238 w 1812525"/>
                <a:gd name="connsiteY395" fmla="*/ 706341 h 1104362"/>
                <a:gd name="connsiteX396" fmla="*/ 1198267 w 1812525"/>
                <a:gd name="connsiteY396" fmla="*/ 672726 h 1104362"/>
                <a:gd name="connsiteX397" fmla="*/ 1201296 w 1812525"/>
                <a:gd name="connsiteY397" fmla="*/ 638635 h 1104362"/>
                <a:gd name="connsiteX398" fmla="*/ 1204315 w 1812525"/>
                <a:gd name="connsiteY398" fmla="*/ 604203 h 1104362"/>
                <a:gd name="connsiteX399" fmla="*/ 1207344 w 1812525"/>
                <a:gd name="connsiteY399" fmla="*/ 569566 h 1104362"/>
                <a:gd name="connsiteX400" fmla="*/ 1210373 w 1812525"/>
                <a:gd name="connsiteY400" fmla="*/ 534860 h 1104362"/>
                <a:gd name="connsiteX401" fmla="*/ 1213393 w 1812525"/>
                <a:gd name="connsiteY401" fmla="*/ 500223 h 1104362"/>
                <a:gd name="connsiteX402" fmla="*/ 1216422 w 1812525"/>
                <a:gd name="connsiteY402" fmla="*/ 465791 h 1104362"/>
                <a:gd name="connsiteX403" fmla="*/ 1219450 w 1812525"/>
                <a:gd name="connsiteY403" fmla="*/ 431699 h 1104362"/>
                <a:gd name="connsiteX404" fmla="*/ 1222470 w 1812525"/>
                <a:gd name="connsiteY404" fmla="*/ 398083 h 1104362"/>
                <a:gd name="connsiteX405" fmla="*/ 1225499 w 1812525"/>
                <a:gd name="connsiteY405" fmla="*/ 365075 h 1104362"/>
                <a:gd name="connsiteX406" fmla="*/ 1228528 w 1812525"/>
                <a:gd name="connsiteY406" fmla="*/ 332806 h 1104362"/>
                <a:gd name="connsiteX407" fmla="*/ 1231547 w 1812525"/>
                <a:gd name="connsiteY407" fmla="*/ 301402 h 1104362"/>
                <a:gd name="connsiteX408" fmla="*/ 1234576 w 1812525"/>
                <a:gd name="connsiteY408" fmla="*/ 270988 h 1104362"/>
                <a:gd name="connsiteX409" fmla="*/ 1237605 w 1812525"/>
                <a:gd name="connsiteY409" fmla="*/ 241685 h 1104362"/>
                <a:gd name="connsiteX410" fmla="*/ 1240625 w 1812525"/>
                <a:gd name="connsiteY410" fmla="*/ 213606 h 1104362"/>
                <a:gd name="connsiteX411" fmla="*/ 1243654 w 1812525"/>
                <a:gd name="connsiteY411" fmla="*/ 186862 h 1104362"/>
                <a:gd name="connsiteX412" fmla="*/ 1246683 w 1812525"/>
                <a:gd name="connsiteY412" fmla="*/ 161562 h 1104362"/>
                <a:gd name="connsiteX413" fmla="*/ 1249702 w 1812525"/>
                <a:gd name="connsiteY413" fmla="*/ 137803 h 1104362"/>
                <a:gd name="connsiteX414" fmla="*/ 1252731 w 1812525"/>
                <a:gd name="connsiteY414" fmla="*/ 115679 h 1104362"/>
                <a:gd name="connsiteX415" fmla="*/ 1255760 w 1812525"/>
                <a:gd name="connsiteY415" fmla="*/ 95278 h 1104362"/>
                <a:gd name="connsiteX416" fmla="*/ 1258779 w 1812525"/>
                <a:gd name="connsiteY416" fmla="*/ 76679 h 1104362"/>
                <a:gd name="connsiteX417" fmla="*/ 1261808 w 1812525"/>
                <a:gd name="connsiteY417" fmla="*/ 59958 h 1104362"/>
                <a:gd name="connsiteX418" fmla="*/ 1264837 w 1812525"/>
                <a:gd name="connsiteY418" fmla="*/ 45179 h 1104362"/>
                <a:gd name="connsiteX419" fmla="*/ 1267866 w 1812525"/>
                <a:gd name="connsiteY419" fmla="*/ 32401 h 1104362"/>
                <a:gd name="connsiteX420" fmla="*/ 1270886 w 1812525"/>
                <a:gd name="connsiteY420" fmla="*/ 21674 h 1104362"/>
                <a:gd name="connsiteX421" fmla="*/ 1273914 w 1812525"/>
                <a:gd name="connsiteY421" fmla="*/ 13041 h 1104362"/>
                <a:gd name="connsiteX422" fmla="*/ 1276943 w 1812525"/>
                <a:gd name="connsiteY422" fmla="*/ 6535 h 1104362"/>
                <a:gd name="connsiteX423" fmla="*/ 1279963 w 1812525"/>
                <a:gd name="connsiteY423" fmla="*/ 2184 h 1104362"/>
                <a:gd name="connsiteX424" fmla="*/ 1282992 w 1812525"/>
                <a:gd name="connsiteY424" fmla="*/ 2 h 1104362"/>
                <a:gd name="connsiteX425" fmla="*/ 1286021 w 1812525"/>
                <a:gd name="connsiteY425" fmla="*/ 0 h 1104362"/>
                <a:gd name="connsiteX426" fmla="*/ 1289040 w 1812525"/>
                <a:gd name="connsiteY426" fmla="*/ 2177 h 1104362"/>
                <a:gd name="connsiteX427" fmla="*/ 1292069 w 1812525"/>
                <a:gd name="connsiteY427" fmla="*/ 6525 h 1104362"/>
                <a:gd name="connsiteX428" fmla="*/ 1295098 w 1812525"/>
                <a:gd name="connsiteY428" fmla="*/ 13025 h 1104362"/>
                <a:gd name="connsiteX429" fmla="*/ 1298117 w 1812525"/>
                <a:gd name="connsiteY429" fmla="*/ 21654 h 1104362"/>
                <a:gd name="connsiteX430" fmla="*/ 1301147 w 1812525"/>
                <a:gd name="connsiteY430" fmla="*/ 32377 h 1104362"/>
                <a:gd name="connsiteX431" fmla="*/ 1304175 w 1812525"/>
                <a:gd name="connsiteY431" fmla="*/ 45151 h 1104362"/>
                <a:gd name="connsiteX432" fmla="*/ 1307195 w 1812525"/>
                <a:gd name="connsiteY432" fmla="*/ 59927 h 1104362"/>
                <a:gd name="connsiteX433" fmla="*/ 1310224 w 1812525"/>
                <a:gd name="connsiteY433" fmla="*/ 76644 h 1104362"/>
                <a:gd name="connsiteX434" fmla="*/ 1313253 w 1812525"/>
                <a:gd name="connsiteY434" fmla="*/ 95239 h 1104362"/>
                <a:gd name="connsiteX435" fmla="*/ 1316282 w 1812525"/>
                <a:gd name="connsiteY435" fmla="*/ 115636 h 1104362"/>
                <a:gd name="connsiteX436" fmla="*/ 1319301 w 1812525"/>
                <a:gd name="connsiteY436" fmla="*/ 137756 h 1104362"/>
                <a:gd name="connsiteX437" fmla="*/ 1322330 w 1812525"/>
                <a:gd name="connsiteY437" fmla="*/ 161513 h 1104362"/>
                <a:gd name="connsiteX438" fmla="*/ 1325350 w 1812525"/>
                <a:gd name="connsiteY438" fmla="*/ 186811 h 1104362"/>
                <a:gd name="connsiteX439" fmla="*/ 1328378 w 1812525"/>
                <a:gd name="connsiteY439" fmla="*/ 213551 h 1104362"/>
                <a:gd name="connsiteX440" fmla="*/ 1331407 w 1812525"/>
                <a:gd name="connsiteY440" fmla="*/ 241627 h 1104362"/>
                <a:gd name="connsiteX441" fmla="*/ 1334436 w 1812525"/>
                <a:gd name="connsiteY441" fmla="*/ 270929 h 1104362"/>
                <a:gd name="connsiteX442" fmla="*/ 1337456 w 1812525"/>
                <a:gd name="connsiteY442" fmla="*/ 301341 h 1104362"/>
                <a:gd name="connsiteX443" fmla="*/ 1340485 w 1812525"/>
                <a:gd name="connsiteY443" fmla="*/ 332743 h 1104362"/>
                <a:gd name="connsiteX444" fmla="*/ 1343514 w 1812525"/>
                <a:gd name="connsiteY444" fmla="*/ 365010 h 1104362"/>
                <a:gd name="connsiteX445" fmla="*/ 1346533 w 1812525"/>
                <a:gd name="connsiteY445" fmla="*/ 398016 h 1104362"/>
                <a:gd name="connsiteX446" fmla="*/ 1349562 w 1812525"/>
                <a:gd name="connsiteY446" fmla="*/ 431631 h 1104362"/>
                <a:gd name="connsiteX447" fmla="*/ 1352591 w 1812525"/>
                <a:gd name="connsiteY447" fmla="*/ 465722 h 1104362"/>
                <a:gd name="connsiteX448" fmla="*/ 1355610 w 1812525"/>
                <a:gd name="connsiteY448" fmla="*/ 500154 h 1104362"/>
                <a:gd name="connsiteX449" fmla="*/ 1358639 w 1812525"/>
                <a:gd name="connsiteY449" fmla="*/ 534791 h 1104362"/>
                <a:gd name="connsiteX450" fmla="*/ 1361668 w 1812525"/>
                <a:gd name="connsiteY450" fmla="*/ 569497 h 1104362"/>
                <a:gd name="connsiteX451" fmla="*/ 1364688 w 1812525"/>
                <a:gd name="connsiteY451" fmla="*/ 604134 h 1104362"/>
                <a:gd name="connsiteX452" fmla="*/ 1367717 w 1812525"/>
                <a:gd name="connsiteY452" fmla="*/ 638567 h 1104362"/>
                <a:gd name="connsiteX453" fmla="*/ 1370746 w 1812525"/>
                <a:gd name="connsiteY453" fmla="*/ 672658 h 1104362"/>
                <a:gd name="connsiteX454" fmla="*/ 1373775 w 1812525"/>
                <a:gd name="connsiteY454" fmla="*/ 706274 h 1104362"/>
                <a:gd name="connsiteX455" fmla="*/ 1376794 w 1812525"/>
                <a:gd name="connsiteY455" fmla="*/ 739278 h 1104362"/>
                <a:gd name="connsiteX456" fmla="*/ 1379823 w 1812525"/>
                <a:gd name="connsiteY456" fmla="*/ 771549 h 1104362"/>
                <a:gd name="connsiteX457" fmla="*/ 1382852 w 1812525"/>
                <a:gd name="connsiteY457" fmla="*/ 802953 h 1104362"/>
                <a:gd name="connsiteX458" fmla="*/ 1385871 w 1812525"/>
                <a:gd name="connsiteY458" fmla="*/ 833366 h 1104362"/>
                <a:gd name="connsiteX459" fmla="*/ 1388900 w 1812525"/>
                <a:gd name="connsiteY459" fmla="*/ 862675 h 1104362"/>
                <a:gd name="connsiteX460" fmla="*/ 1391929 w 1812525"/>
                <a:gd name="connsiteY460" fmla="*/ 890754 h 1104362"/>
                <a:gd name="connsiteX461" fmla="*/ 1394949 w 1812525"/>
                <a:gd name="connsiteY461" fmla="*/ 917491 h 1104362"/>
                <a:gd name="connsiteX462" fmla="*/ 1397978 w 1812525"/>
                <a:gd name="connsiteY462" fmla="*/ 942799 h 1104362"/>
                <a:gd name="connsiteX463" fmla="*/ 1401007 w 1812525"/>
                <a:gd name="connsiteY463" fmla="*/ 966554 h 1104362"/>
                <a:gd name="connsiteX464" fmla="*/ 1404026 w 1812525"/>
                <a:gd name="connsiteY464" fmla="*/ 988681 h 1104362"/>
                <a:gd name="connsiteX465" fmla="*/ 1407055 w 1812525"/>
                <a:gd name="connsiteY465" fmla="*/ 1009083 h 1104362"/>
                <a:gd name="connsiteX466" fmla="*/ 1410084 w 1812525"/>
                <a:gd name="connsiteY466" fmla="*/ 1027676 h 1104362"/>
                <a:gd name="connsiteX467" fmla="*/ 1413103 w 1812525"/>
                <a:gd name="connsiteY467" fmla="*/ 1044402 h 1104362"/>
                <a:gd name="connsiteX468" fmla="*/ 1416132 w 1812525"/>
                <a:gd name="connsiteY468" fmla="*/ 1059175 h 1104362"/>
                <a:gd name="connsiteX469" fmla="*/ 1419161 w 1812525"/>
                <a:gd name="connsiteY469" fmla="*/ 1071958 h 1104362"/>
                <a:gd name="connsiteX470" fmla="*/ 1422181 w 1812525"/>
                <a:gd name="connsiteY470" fmla="*/ 1082683 h 1104362"/>
                <a:gd name="connsiteX471" fmla="*/ 1425210 w 1812525"/>
                <a:gd name="connsiteY471" fmla="*/ 1091313 h 1104362"/>
                <a:gd name="connsiteX472" fmla="*/ 1428239 w 1812525"/>
                <a:gd name="connsiteY472" fmla="*/ 1097818 h 1104362"/>
                <a:gd name="connsiteX473" fmla="*/ 1431258 w 1812525"/>
                <a:gd name="connsiteY473" fmla="*/ 1102171 h 1104362"/>
                <a:gd name="connsiteX474" fmla="*/ 1434287 w 1812525"/>
                <a:gd name="connsiteY474" fmla="*/ 1104352 h 1104362"/>
                <a:gd name="connsiteX475" fmla="*/ 1437316 w 1812525"/>
                <a:gd name="connsiteY475" fmla="*/ 1104362 h 1104362"/>
                <a:gd name="connsiteX476" fmla="*/ 1440345 w 1812525"/>
                <a:gd name="connsiteY476" fmla="*/ 1102181 h 1104362"/>
                <a:gd name="connsiteX477" fmla="*/ 1443364 w 1812525"/>
                <a:gd name="connsiteY477" fmla="*/ 1097837 h 1104362"/>
                <a:gd name="connsiteX478" fmla="*/ 1446393 w 1812525"/>
                <a:gd name="connsiteY478" fmla="*/ 1091332 h 1104362"/>
                <a:gd name="connsiteX479" fmla="*/ 1449422 w 1812525"/>
                <a:gd name="connsiteY479" fmla="*/ 1082702 h 1104362"/>
                <a:gd name="connsiteX480" fmla="*/ 1452441 w 1812525"/>
                <a:gd name="connsiteY480" fmla="*/ 1071977 h 1104362"/>
                <a:gd name="connsiteX481" fmla="*/ 1455471 w 1812525"/>
                <a:gd name="connsiteY481" fmla="*/ 1059204 h 1104362"/>
                <a:gd name="connsiteX482" fmla="*/ 1458499 w 1812525"/>
                <a:gd name="connsiteY482" fmla="*/ 1044431 h 1104362"/>
                <a:gd name="connsiteX483" fmla="*/ 1461519 w 1812525"/>
                <a:gd name="connsiteY483" fmla="*/ 1027714 h 1104362"/>
                <a:gd name="connsiteX484" fmla="*/ 1464548 w 1812525"/>
                <a:gd name="connsiteY484" fmla="*/ 1009121 h 1104362"/>
                <a:gd name="connsiteX485" fmla="*/ 1467577 w 1812525"/>
                <a:gd name="connsiteY485" fmla="*/ 988719 h 1104362"/>
                <a:gd name="connsiteX486" fmla="*/ 1470596 w 1812525"/>
                <a:gd name="connsiteY486" fmla="*/ 966602 h 1104362"/>
                <a:gd name="connsiteX487" fmla="*/ 1473625 w 1812525"/>
                <a:gd name="connsiteY487" fmla="*/ 942846 h 1104362"/>
                <a:gd name="connsiteX488" fmla="*/ 1476654 w 1812525"/>
                <a:gd name="connsiteY488" fmla="*/ 917548 h 1104362"/>
                <a:gd name="connsiteX489" fmla="*/ 1479674 w 1812525"/>
                <a:gd name="connsiteY489" fmla="*/ 890802 h 1104362"/>
                <a:gd name="connsiteX490" fmla="*/ 1482702 w 1812525"/>
                <a:gd name="connsiteY490" fmla="*/ 862732 h 1104362"/>
                <a:gd name="connsiteX491" fmla="*/ 1485731 w 1812525"/>
                <a:gd name="connsiteY491" fmla="*/ 833433 h 1104362"/>
                <a:gd name="connsiteX492" fmla="*/ 1488751 w 1812525"/>
                <a:gd name="connsiteY492" fmla="*/ 803019 h 1104362"/>
                <a:gd name="connsiteX493" fmla="*/ 1491780 w 1812525"/>
                <a:gd name="connsiteY493" fmla="*/ 771616 h 1104362"/>
                <a:gd name="connsiteX494" fmla="*/ 1494809 w 1812525"/>
                <a:gd name="connsiteY494" fmla="*/ 739345 h 1104362"/>
                <a:gd name="connsiteX495" fmla="*/ 1497828 w 1812525"/>
                <a:gd name="connsiteY495" fmla="*/ 706341 h 1104362"/>
                <a:gd name="connsiteX496" fmla="*/ 1500857 w 1812525"/>
                <a:gd name="connsiteY496" fmla="*/ 672726 h 1104362"/>
                <a:gd name="connsiteX497" fmla="*/ 1503886 w 1812525"/>
                <a:gd name="connsiteY497" fmla="*/ 638635 h 1104362"/>
                <a:gd name="connsiteX498" fmla="*/ 1506905 w 1812525"/>
                <a:gd name="connsiteY498" fmla="*/ 604203 h 1104362"/>
                <a:gd name="connsiteX499" fmla="*/ 1509934 w 1812525"/>
                <a:gd name="connsiteY499" fmla="*/ 569566 h 1104362"/>
                <a:gd name="connsiteX500" fmla="*/ 1512963 w 1812525"/>
                <a:gd name="connsiteY500" fmla="*/ 534860 h 1104362"/>
                <a:gd name="connsiteX501" fmla="*/ 1515992 w 1812525"/>
                <a:gd name="connsiteY501" fmla="*/ 500223 h 1104362"/>
                <a:gd name="connsiteX502" fmla="*/ 1519012 w 1812525"/>
                <a:gd name="connsiteY502" fmla="*/ 465791 h 1104362"/>
                <a:gd name="connsiteX503" fmla="*/ 1522041 w 1812525"/>
                <a:gd name="connsiteY503" fmla="*/ 431699 h 1104362"/>
                <a:gd name="connsiteX504" fmla="*/ 1525070 w 1812525"/>
                <a:gd name="connsiteY504" fmla="*/ 398083 h 1104362"/>
                <a:gd name="connsiteX505" fmla="*/ 1528089 w 1812525"/>
                <a:gd name="connsiteY505" fmla="*/ 365075 h 1104362"/>
                <a:gd name="connsiteX506" fmla="*/ 1531118 w 1812525"/>
                <a:gd name="connsiteY506" fmla="*/ 332806 h 1104362"/>
                <a:gd name="connsiteX507" fmla="*/ 1534147 w 1812525"/>
                <a:gd name="connsiteY507" fmla="*/ 301402 h 1104362"/>
                <a:gd name="connsiteX508" fmla="*/ 1537166 w 1812525"/>
                <a:gd name="connsiteY508" fmla="*/ 270988 h 1104362"/>
                <a:gd name="connsiteX509" fmla="*/ 1540195 w 1812525"/>
                <a:gd name="connsiteY509" fmla="*/ 241685 h 1104362"/>
                <a:gd name="connsiteX510" fmla="*/ 1543224 w 1812525"/>
                <a:gd name="connsiteY510" fmla="*/ 213606 h 1104362"/>
                <a:gd name="connsiteX511" fmla="*/ 1546244 w 1812525"/>
                <a:gd name="connsiteY511" fmla="*/ 186862 h 1104362"/>
                <a:gd name="connsiteX512" fmla="*/ 1549273 w 1812525"/>
                <a:gd name="connsiteY512" fmla="*/ 161562 h 1104362"/>
                <a:gd name="connsiteX513" fmla="*/ 1552302 w 1812525"/>
                <a:gd name="connsiteY513" fmla="*/ 137803 h 1104362"/>
                <a:gd name="connsiteX514" fmla="*/ 1555321 w 1812525"/>
                <a:gd name="connsiteY514" fmla="*/ 115679 h 1104362"/>
                <a:gd name="connsiteX515" fmla="*/ 1558350 w 1812525"/>
                <a:gd name="connsiteY515" fmla="*/ 95278 h 1104362"/>
                <a:gd name="connsiteX516" fmla="*/ 1561379 w 1812525"/>
                <a:gd name="connsiteY516" fmla="*/ 76679 h 1104362"/>
                <a:gd name="connsiteX517" fmla="*/ 1564398 w 1812525"/>
                <a:gd name="connsiteY517" fmla="*/ 59958 h 1104362"/>
                <a:gd name="connsiteX518" fmla="*/ 1567427 w 1812525"/>
                <a:gd name="connsiteY518" fmla="*/ 45179 h 1104362"/>
                <a:gd name="connsiteX519" fmla="*/ 1570456 w 1812525"/>
                <a:gd name="connsiteY519" fmla="*/ 32401 h 1104362"/>
                <a:gd name="connsiteX520" fmla="*/ 1573476 w 1812525"/>
                <a:gd name="connsiteY520" fmla="*/ 21674 h 1104362"/>
                <a:gd name="connsiteX521" fmla="*/ 1576505 w 1812525"/>
                <a:gd name="connsiteY521" fmla="*/ 13041 h 1104362"/>
                <a:gd name="connsiteX522" fmla="*/ 1579534 w 1812525"/>
                <a:gd name="connsiteY522" fmla="*/ 6535 h 1104362"/>
                <a:gd name="connsiteX523" fmla="*/ 1582553 w 1812525"/>
                <a:gd name="connsiteY523" fmla="*/ 2184 h 1104362"/>
                <a:gd name="connsiteX524" fmla="*/ 1585582 w 1812525"/>
                <a:gd name="connsiteY524" fmla="*/ 2 h 1104362"/>
                <a:gd name="connsiteX525" fmla="*/ 1588611 w 1812525"/>
                <a:gd name="connsiteY525" fmla="*/ 0 h 1104362"/>
                <a:gd name="connsiteX526" fmla="*/ 1591640 w 1812525"/>
                <a:gd name="connsiteY526" fmla="*/ 2177 h 1104362"/>
                <a:gd name="connsiteX527" fmla="*/ 1594659 w 1812525"/>
                <a:gd name="connsiteY527" fmla="*/ 6525 h 1104362"/>
                <a:gd name="connsiteX528" fmla="*/ 1597688 w 1812525"/>
                <a:gd name="connsiteY528" fmla="*/ 13025 h 1104362"/>
                <a:gd name="connsiteX529" fmla="*/ 1600717 w 1812525"/>
                <a:gd name="connsiteY529" fmla="*/ 21654 h 1104362"/>
                <a:gd name="connsiteX530" fmla="*/ 1603737 w 1812525"/>
                <a:gd name="connsiteY530" fmla="*/ 32377 h 1104362"/>
                <a:gd name="connsiteX531" fmla="*/ 1606766 w 1812525"/>
                <a:gd name="connsiteY531" fmla="*/ 45151 h 1104362"/>
                <a:gd name="connsiteX532" fmla="*/ 1609795 w 1812525"/>
                <a:gd name="connsiteY532" fmla="*/ 59927 h 1104362"/>
                <a:gd name="connsiteX533" fmla="*/ 1612814 w 1812525"/>
                <a:gd name="connsiteY533" fmla="*/ 76644 h 1104362"/>
                <a:gd name="connsiteX534" fmla="*/ 1615843 w 1812525"/>
                <a:gd name="connsiteY534" fmla="*/ 95239 h 1104362"/>
                <a:gd name="connsiteX535" fmla="*/ 1618872 w 1812525"/>
                <a:gd name="connsiteY535" fmla="*/ 115636 h 1104362"/>
                <a:gd name="connsiteX536" fmla="*/ 1621891 w 1812525"/>
                <a:gd name="connsiteY536" fmla="*/ 137756 h 1104362"/>
                <a:gd name="connsiteX537" fmla="*/ 1624920 w 1812525"/>
                <a:gd name="connsiteY537" fmla="*/ 161513 h 1104362"/>
                <a:gd name="connsiteX538" fmla="*/ 1627949 w 1812525"/>
                <a:gd name="connsiteY538" fmla="*/ 186811 h 1104362"/>
                <a:gd name="connsiteX539" fmla="*/ 1630969 w 1812525"/>
                <a:gd name="connsiteY539" fmla="*/ 213551 h 1104362"/>
                <a:gd name="connsiteX540" fmla="*/ 1633998 w 1812525"/>
                <a:gd name="connsiteY540" fmla="*/ 241627 h 1104362"/>
                <a:gd name="connsiteX541" fmla="*/ 1637027 w 1812525"/>
                <a:gd name="connsiteY541" fmla="*/ 270929 h 1104362"/>
                <a:gd name="connsiteX542" fmla="*/ 1640046 w 1812525"/>
                <a:gd name="connsiteY542" fmla="*/ 301341 h 1104362"/>
                <a:gd name="connsiteX543" fmla="*/ 1643075 w 1812525"/>
                <a:gd name="connsiteY543" fmla="*/ 332743 h 1104362"/>
                <a:gd name="connsiteX544" fmla="*/ 1646104 w 1812525"/>
                <a:gd name="connsiteY544" fmla="*/ 365010 h 1104362"/>
                <a:gd name="connsiteX545" fmla="*/ 1649123 w 1812525"/>
                <a:gd name="connsiteY545" fmla="*/ 398016 h 1104362"/>
                <a:gd name="connsiteX546" fmla="*/ 1652152 w 1812525"/>
                <a:gd name="connsiteY546" fmla="*/ 431631 h 1104362"/>
                <a:gd name="connsiteX547" fmla="*/ 1655181 w 1812525"/>
                <a:gd name="connsiteY547" fmla="*/ 465722 h 1104362"/>
                <a:gd name="connsiteX548" fmla="*/ 1658210 w 1812525"/>
                <a:gd name="connsiteY548" fmla="*/ 500154 h 1104362"/>
                <a:gd name="connsiteX549" fmla="*/ 1661230 w 1812525"/>
                <a:gd name="connsiteY549" fmla="*/ 534791 h 1104362"/>
                <a:gd name="connsiteX550" fmla="*/ 1664259 w 1812525"/>
                <a:gd name="connsiteY550" fmla="*/ 569497 h 1104362"/>
                <a:gd name="connsiteX551" fmla="*/ 1667287 w 1812525"/>
                <a:gd name="connsiteY551" fmla="*/ 604134 h 1104362"/>
                <a:gd name="connsiteX552" fmla="*/ 1670307 w 1812525"/>
                <a:gd name="connsiteY552" fmla="*/ 638567 h 1104362"/>
                <a:gd name="connsiteX553" fmla="*/ 1673336 w 1812525"/>
                <a:gd name="connsiteY553" fmla="*/ 672658 h 1104362"/>
                <a:gd name="connsiteX554" fmla="*/ 1676365 w 1812525"/>
                <a:gd name="connsiteY554" fmla="*/ 706274 h 1104362"/>
                <a:gd name="connsiteX555" fmla="*/ 1679384 w 1812525"/>
                <a:gd name="connsiteY555" fmla="*/ 739278 h 1104362"/>
                <a:gd name="connsiteX556" fmla="*/ 1682413 w 1812525"/>
                <a:gd name="connsiteY556" fmla="*/ 771549 h 1104362"/>
                <a:gd name="connsiteX557" fmla="*/ 1685442 w 1812525"/>
                <a:gd name="connsiteY557" fmla="*/ 802953 h 1104362"/>
                <a:gd name="connsiteX558" fmla="*/ 1688462 w 1812525"/>
                <a:gd name="connsiteY558" fmla="*/ 833366 h 1104362"/>
                <a:gd name="connsiteX559" fmla="*/ 1691490 w 1812525"/>
                <a:gd name="connsiteY559" fmla="*/ 862675 h 1104362"/>
                <a:gd name="connsiteX560" fmla="*/ 1694519 w 1812525"/>
                <a:gd name="connsiteY560" fmla="*/ 890754 h 1104362"/>
                <a:gd name="connsiteX561" fmla="*/ 1697548 w 1812525"/>
                <a:gd name="connsiteY561" fmla="*/ 917491 h 1104362"/>
                <a:gd name="connsiteX562" fmla="*/ 1700568 w 1812525"/>
                <a:gd name="connsiteY562" fmla="*/ 942799 h 1104362"/>
                <a:gd name="connsiteX563" fmla="*/ 1703597 w 1812525"/>
                <a:gd name="connsiteY563" fmla="*/ 966554 h 1104362"/>
                <a:gd name="connsiteX564" fmla="*/ 1706616 w 1812525"/>
                <a:gd name="connsiteY564" fmla="*/ 988681 h 1104362"/>
                <a:gd name="connsiteX565" fmla="*/ 1709645 w 1812525"/>
                <a:gd name="connsiteY565" fmla="*/ 1009083 h 1104362"/>
                <a:gd name="connsiteX566" fmla="*/ 1712674 w 1812525"/>
                <a:gd name="connsiteY566" fmla="*/ 1027676 h 1104362"/>
                <a:gd name="connsiteX567" fmla="*/ 1715703 w 1812525"/>
                <a:gd name="connsiteY567" fmla="*/ 1044402 h 1104362"/>
                <a:gd name="connsiteX568" fmla="*/ 1718722 w 1812525"/>
                <a:gd name="connsiteY568" fmla="*/ 1059175 h 1104362"/>
                <a:gd name="connsiteX569" fmla="*/ 1721751 w 1812525"/>
                <a:gd name="connsiteY569" fmla="*/ 1071958 h 1104362"/>
                <a:gd name="connsiteX570" fmla="*/ 1724780 w 1812525"/>
                <a:gd name="connsiteY570" fmla="*/ 1082683 h 1104362"/>
                <a:gd name="connsiteX571" fmla="*/ 1727800 w 1812525"/>
                <a:gd name="connsiteY571" fmla="*/ 1091313 h 1104362"/>
                <a:gd name="connsiteX572" fmla="*/ 1730829 w 1812525"/>
                <a:gd name="connsiteY572" fmla="*/ 1097818 h 1104362"/>
                <a:gd name="connsiteX573" fmla="*/ 1733858 w 1812525"/>
                <a:gd name="connsiteY573" fmla="*/ 1102171 h 1104362"/>
                <a:gd name="connsiteX574" fmla="*/ 1736877 w 1812525"/>
                <a:gd name="connsiteY574" fmla="*/ 1104352 h 1104362"/>
                <a:gd name="connsiteX575" fmla="*/ 1739906 w 1812525"/>
                <a:gd name="connsiteY575" fmla="*/ 1104362 h 1104362"/>
                <a:gd name="connsiteX576" fmla="*/ 1742935 w 1812525"/>
                <a:gd name="connsiteY576" fmla="*/ 1102181 h 1104362"/>
                <a:gd name="connsiteX577" fmla="*/ 1745954 w 1812525"/>
                <a:gd name="connsiteY577" fmla="*/ 1097837 h 1104362"/>
                <a:gd name="connsiteX578" fmla="*/ 1748983 w 1812525"/>
                <a:gd name="connsiteY578" fmla="*/ 1091332 h 1104362"/>
                <a:gd name="connsiteX579" fmla="*/ 1752012 w 1812525"/>
                <a:gd name="connsiteY579" fmla="*/ 1082702 h 1104362"/>
                <a:gd name="connsiteX580" fmla="*/ 1755032 w 1812525"/>
                <a:gd name="connsiteY580" fmla="*/ 1071977 h 1104362"/>
                <a:gd name="connsiteX581" fmla="*/ 1758061 w 1812525"/>
                <a:gd name="connsiteY581" fmla="*/ 1059204 h 1104362"/>
                <a:gd name="connsiteX582" fmla="*/ 1761090 w 1812525"/>
                <a:gd name="connsiteY582" fmla="*/ 1044431 h 1104362"/>
                <a:gd name="connsiteX583" fmla="*/ 1764119 w 1812525"/>
                <a:gd name="connsiteY583" fmla="*/ 1027714 h 1104362"/>
                <a:gd name="connsiteX584" fmla="*/ 1767138 w 1812525"/>
                <a:gd name="connsiteY584" fmla="*/ 1009121 h 1104362"/>
                <a:gd name="connsiteX585" fmla="*/ 1770167 w 1812525"/>
                <a:gd name="connsiteY585" fmla="*/ 988719 h 1104362"/>
                <a:gd name="connsiteX586" fmla="*/ 1773196 w 1812525"/>
                <a:gd name="connsiteY586" fmla="*/ 966602 h 1104362"/>
                <a:gd name="connsiteX587" fmla="*/ 1776215 w 1812525"/>
                <a:gd name="connsiteY587" fmla="*/ 942846 h 1104362"/>
                <a:gd name="connsiteX588" fmla="*/ 1779244 w 1812525"/>
                <a:gd name="connsiteY588" fmla="*/ 917548 h 1104362"/>
                <a:gd name="connsiteX589" fmla="*/ 1782273 w 1812525"/>
                <a:gd name="connsiteY589" fmla="*/ 890802 h 1104362"/>
                <a:gd name="connsiteX590" fmla="*/ 1785293 w 1812525"/>
                <a:gd name="connsiteY590" fmla="*/ 862732 h 1104362"/>
                <a:gd name="connsiteX591" fmla="*/ 1788322 w 1812525"/>
                <a:gd name="connsiteY591" fmla="*/ 833433 h 1104362"/>
                <a:gd name="connsiteX592" fmla="*/ 1791351 w 1812525"/>
                <a:gd name="connsiteY592" fmla="*/ 803019 h 1104362"/>
                <a:gd name="connsiteX593" fmla="*/ 1794370 w 1812525"/>
                <a:gd name="connsiteY593" fmla="*/ 771616 h 1104362"/>
                <a:gd name="connsiteX594" fmla="*/ 1797399 w 1812525"/>
                <a:gd name="connsiteY594" fmla="*/ 739345 h 1104362"/>
                <a:gd name="connsiteX595" fmla="*/ 1800428 w 1812525"/>
                <a:gd name="connsiteY595" fmla="*/ 706341 h 1104362"/>
                <a:gd name="connsiteX596" fmla="*/ 1803447 w 1812525"/>
                <a:gd name="connsiteY596" fmla="*/ 672726 h 1104362"/>
                <a:gd name="connsiteX597" fmla="*/ 1806476 w 1812525"/>
                <a:gd name="connsiteY597" fmla="*/ 638635 h 1104362"/>
                <a:gd name="connsiteX598" fmla="*/ 1809505 w 1812525"/>
                <a:gd name="connsiteY598" fmla="*/ 604203 h 1104362"/>
                <a:gd name="connsiteX599" fmla="*/ 1812525 w 1812525"/>
                <a:gd name="connsiteY599" fmla="*/ 569566 h 1104362"/>
                <a:gd name="connsiteX0" fmla="*/ 0 w 1809505"/>
                <a:gd name="connsiteY0" fmla="*/ 552179 h 1104362"/>
                <a:gd name="connsiteX1" fmla="*/ 3026 w 1809505"/>
                <a:gd name="connsiteY1" fmla="*/ 552179 h 1104362"/>
                <a:gd name="connsiteX2" fmla="*/ 6051 w 1809505"/>
                <a:gd name="connsiteY2" fmla="*/ 552179 h 1104362"/>
                <a:gd name="connsiteX3" fmla="*/ 9077 w 1809505"/>
                <a:gd name="connsiteY3" fmla="*/ 552179 h 1104362"/>
                <a:gd name="connsiteX4" fmla="*/ 12103 w 1809505"/>
                <a:gd name="connsiteY4" fmla="*/ 552179 h 1104362"/>
                <a:gd name="connsiteX5" fmla="*/ 15129 w 1809505"/>
                <a:gd name="connsiteY5" fmla="*/ 552179 h 1104362"/>
                <a:gd name="connsiteX6" fmla="*/ 18156 w 1809505"/>
                <a:gd name="connsiteY6" fmla="*/ 552179 h 1104362"/>
                <a:gd name="connsiteX7" fmla="*/ 21182 w 1809505"/>
                <a:gd name="connsiteY7" fmla="*/ 552179 h 1104362"/>
                <a:gd name="connsiteX8" fmla="*/ 24207 w 1809505"/>
                <a:gd name="connsiteY8" fmla="*/ 552179 h 1104362"/>
                <a:gd name="connsiteX9" fmla="*/ 27233 w 1809505"/>
                <a:gd name="connsiteY9" fmla="*/ 552179 h 1104362"/>
                <a:gd name="connsiteX10" fmla="*/ 30259 w 1809505"/>
                <a:gd name="connsiteY10" fmla="*/ 552179 h 1104362"/>
                <a:gd name="connsiteX11" fmla="*/ 33285 w 1809505"/>
                <a:gd name="connsiteY11" fmla="*/ 552179 h 1104362"/>
                <a:gd name="connsiteX12" fmla="*/ 36311 w 1809505"/>
                <a:gd name="connsiteY12" fmla="*/ 552179 h 1104362"/>
                <a:gd name="connsiteX13" fmla="*/ 39337 w 1809505"/>
                <a:gd name="connsiteY13" fmla="*/ 552179 h 1104362"/>
                <a:gd name="connsiteX14" fmla="*/ 42362 w 1809505"/>
                <a:gd name="connsiteY14" fmla="*/ 552179 h 1104362"/>
                <a:gd name="connsiteX15" fmla="*/ 45389 w 1809505"/>
                <a:gd name="connsiteY15" fmla="*/ 552179 h 1104362"/>
                <a:gd name="connsiteX16" fmla="*/ 48415 w 1809505"/>
                <a:gd name="connsiteY16" fmla="*/ 552179 h 1104362"/>
                <a:gd name="connsiteX17" fmla="*/ 51441 w 1809505"/>
                <a:gd name="connsiteY17" fmla="*/ 552179 h 1104362"/>
                <a:gd name="connsiteX18" fmla="*/ 54467 w 1809505"/>
                <a:gd name="connsiteY18" fmla="*/ 552179 h 1104362"/>
                <a:gd name="connsiteX19" fmla="*/ 57492 w 1809505"/>
                <a:gd name="connsiteY19" fmla="*/ 552179 h 1104362"/>
                <a:gd name="connsiteX20" fmla="*/ 60518 w 1809505"/>
                <a:gd name="connsiteY20" fmla="*/ 552179 h 1104362"/>
                <a:gd name="connsiteX21" fmla="*/ 63544 w 1809505"/>
                <a:gd name="connsiteY21" fmla="*/ 552179 h 1104362"/>
                <a:gd name="connsiteX22" fmla="*/ 66570 w 1809505"/>
                <a:gd name="connsiteY22" fmla="*/ 552179 h 1104362"/>
                <a:gd name="connsiteX23" fmla="*/ 69596 w 1809505"/>
                <a:gd name="connsiteY23" fmla="*/ 552179 h 1104362"/>
                <a:gd name="connsiteX24" fmla="*/ 72622 w 1809505"/>
                <a:gd name="connsiteY24" fmla="*/ 552179 h 1104362"/>
                <a:gd name="connsiteX25" fmla="*/ 75648 w 1809505"/>
                <a:gd name="connsiteY25" fmla="*/ 552179 h 1104362"/>
                <a:gd name="connsiteX26" fmla="*/ 78674 w 1809505"/>
                <a:gd name="connsiteY26" fmla="*/ 552179 h 1104362"/>
                <a:gd name="connsiteX27" fmla="*/ 81700 w 1809505"/>
                <a:gd name="connsiteY27" fmla="*/ 552179 h 1104362"/>
                <a:gd name="connsiteX28" fmla="*/ 84726 w 1809505"/>
                <a:gd name="connsiteY28" fmla="*/ 552179 h 1104362"/>
                <a:gd name="connsiteX29" fmla="*/ 87752 w 1809505"/>
                <a:gd name="connsiteY29" fmla="*/ 552179 h 1104362"/>
                <a:gd name="connsiteX30" fmla="*/ 90778 w 1809505"/>
                <a:gd name="connsiteY30" fmla="*/ 552179 h 1104362"/>
                <a:gd name="connsiteX31" fmla="*/ 93803 w 1809505"/>
                <a:gd name="connsiteY31" fmla="*/ 552179 h 1104362"/>
                <a:gd name="connsiteX32" fmla="*/ 96829 w 1809505"/>
                <a:gd name="connsiteY32" fmla="*/ 552179 h 1104362"/>
                <a:gd name="connsiteX33" fmla="*/ 99855 w 1809505"/>
                <a:gd name="connsiteY33" fmla="*/ 552179 h 1104362"/>
                <a:gd name="connsiteX34" fmla="*/ 102881 w 1809505"/>
                <a:gd name="connsiteY34" fmla="*/ 552179 h 1104362"/>
                <a:gd name="connsiteX35" fmla="*/ 105907 w 1809505"/>
                <a:gd name="connsiteY35" fmla="*/ 552179 h 1104362"/>
                <a:gd name="connsiteX36" fmla="*/ 108933 w 1809505"/>
                <a:gd name="connsiteY36" fmla="*/ 552179 h 1104362"/>
                <a:gd name="connsiteX37" fmla="*/ 111959 w 1809505"/>
                <a:gd name="connsiteY37" fmla="*/ 552179 h 1104362"/>
                <a:gd name="connsiteX38" fmla="*/ 114985 w 1809505"/>
                <a:gd name="connsiteY38" fmla="*/ 552179 h 1104362"/>
                <a:gd name="connsiteX39" fmla="*/ 118011 w 1809505"/>
                <a:gd name="connsiteY39" fmla="*/ 552179 h 1104362"/>
                <a:gd name="connsiteX40" fmla="*/ 121037 w 1809505"/>
                <a:gd name="connsiteY40" fmla="*/ 552179 h 1104362"/>
                <a:gd name="connsiteX41" fmla="*/ 124063 w 1809505"/>
                <a:gd name="connsiteY41" fmla="*/ 552179 h 1104362"/>
                <a:gd name="connsiteX42" fmla="*/ 127088 w 1809505"/>
                <a:gd name="connsiteY42" fmla="*/ 552179 h 1104362"/>
                <a:gd name="connsiteX43" fmla="*/ 130114 w 1809505"/>
                <a:gd name="connsiteY43" fmla="*/ 552179 h 1104362"/>
                <a:gd name="connsiteX44" fmla="*/ 133140 w 1809505"/>
                <a:gd name="connsiteY44" fmla="*/ 552179 h 1104362"/>
                <a:gd name="connsiteX45" fmla="*/ 136167 w 1809505"/>
                <a:gd name="connsiteY45" fmla="*/ 552179 h 1104362"/>
                <a:gd name="connsiteX46" fmla="*/ 139193 w 1809505"/>
                <a:gd name="connsiteY46" fmla="*/ 552179 h 1104362"/>
                <a:gd name="connsiteX47" fmla="*/ 142218 w 1809505"/>
                <a:gd name="connsiteY47" fmla="*/ 552179 h 1104362"/>
                <a:gd name="connsiteX48" fmla="*/ 145244 w 1809505"/>
                <a:gd name="connsiteY48" fmla="*/ 552179 h 1104362"/>
                <a:gd name="connsiteX49" fmla="*/ 148270 w 1809505"/>
                <a:gd name="connsiteY49" fmla="*/ 552179 h 1104362"/>
                <a:gd name="connsiteX50" fmla="*/ 151296 w 1809505"/>
                <a:gd name="connsiteY50" fmla="*/ 552179 h 1104362"/>
                <a:gd name="connsiteX51" fmla="*/ 154322 w 1809505"/>
                <a:gd name="connsiteY51" fmla="*/ 552179 h 1104362"/>
                <a:gd name="connsiteX52" fmla="*/ 157348 w 1809505"/>
                <a:gd name="connsiteY52" fmla="*/ 552179 h 1104362"/>
                <a:gd name="connsiteX53" fmla="*/ 160373 w 1809505"/>
                <a:gd name="connsiteY53" fmla="*/ 552179 h 1104362"/>
                <a:gd name="connsiteX54" fmla="*/ 163399 w 1809505"/>
                <a:gd name="connsiteY54" fmla="*/ 552179 h 1104362"/>
                <a:gd name="connsiteX55" fmla="*/ 166426 w 1809505"/>
                <a:gd name="connsiteY55" fmla="*/ 552179 h 1104362"/>
                <a:gd name="connsiteX56" fmla="*/ 169452 w 1809505"/>
                <a:gd name="connsiteY56" fmla="*/ 552179 h 1104362"/>
                <a:gd name="connsiteX57" fmla="*/ 172478 w 1809505"/>
                <a:gd name="connsiteY57" fmla="*/ 552179 h 1104362"/>
                <a:gd name="connsiteX58" fmla="*/ 175504 w 1809505"/>
                <a:gd name="connsiteY58" fmla="*/ 552179 h 1104362"/>
                <a:gd name="connsiteX59" fmla="*/ 178529 w 1809505"/>
                <a:gd name="connsiteY59" fmla="*/ 552179 h 1104362"/>
                <a:gd name="connsiteX60" fmla="*/ 181555 w 1809505"/>
                <a:gd name="connsiteY60" fmla="*/ 552179 h 1104362"/>
                <a:gd name="connsiteX61" fmla="*/ 184581 w 1809505"/>
                <a:gd name="connsiteY61" fmla="*/ 552179 h 1104362"/>
                <a:gd name="connsiteX62" fmla="*/ 187607 w 1809505"/>
                <a:gd name="connsiteY62" fmla="*/ 552179 h 1104362"/>
                <a:gd name="connsiteX63" fmla="*/ 190633 w 1809505"/>
                <a:gd name="connsiteY63" fmla="*/ 552179 h 1104362"/>
                <a:gd name="connsiteX64" fmla="*/ 193659 w 1809505"/>
                <a:gd name="connsiteY64" fmla="*/ 552179 h 1104362"/>
                <a:gd name="connsiteX65" fmla="*/ 196685 w 1809505"/>
                <a:gd name="connsiteY65" fmla="*/ 552179 h 1104362"/>
                <a:gd name="connsiteX66" fmla="*/ 199711 w 1809505"/>
                <a:gd name="connsiteY66" fmla="*/ 552179 h 1104362"/>
                <a:gd name="connsiteX67" fmla="*/ 202737 w 1809505"/>
                <a:gd name="connsiteY67" fmla="*/ 552179 h 1104362"/>
                <a:gd name="connsiteX68" fmla="*/ 205763 w 1809505"/>
                <a:gd name="connsiteY68" fmla="*/ 552179 h 1104362"/>
                <a:gd name="connsiteX69" fmla="*/ 208789 w 1809505"/>
                <a:gd name="connsiteY69" fmla="*/ 552179 h 1104362"/>
                <a:gd name="connsiteX70" fmla="*/ 211814 w 1809505"/>
                <a:gd name="connsiteY70" fmla="*/ 552179 h 1104362"/>
                <a:gd name="connsiteX71" fmla="*/ 214840 w 1809505"/>
                <a:gd name="connsiteY71" fmla="*/ 552179 h 1104362"/>
                <a:gd name="connsiteX72" fmla="*/ 217866 w 1809505"/>
                <a:gd name="connsiteY72" fmla="*/ 552179 h 1104362"/>
                <a:gd name="connsiteX73" fmla="*/ 220892 w 1809505"/>
                <a:gd name="connsiteY73" fmla="*/ 552179 h 1104362"/>
                <a:gd name="connsiteX74" fmla="*/ 223918 w 1809505"/>
                <a:gd name="connsiteY74" fmla="*/ 552179 h 1104362"/>
                <a:gd name="connsiteX75" fmla="*/ 226945 w 1809505"/>
                <a:gd name="connsiteY75" fmla="*/ 552179 h 1104362"/>
                <a:gd name="connsiteX76" fmla="*/ 229970 w 1809505"/>
                <a:gd name="connsiteY76" fmla="*/ 552179 h 1104362"/>
                <a:gd name="connsiteX77" fmla="*/ 232996 w 1809505"/>
                <a:gd name="connsiteY77" fmla="*/ 552179 h 1104362"/>
                <a:gd name="connsiteX78" fmla="*/ 236022 w 1809505"/>
                <a:gd name="connsiteY78" fmla="*/ 552179 h 1104362"/>
                <a:gd name="connsiteX79" fmla="*/ 239048 w 1809505"/>
                <a:gd name="connsiteY79" fmla="*/ 552179 h 1104362"/>
                <a:gd name="connsiteX80" fmla="*/ 242074 w 1809505"/>
                <a:gd name="connsiteY80" fmla="*/ 552179 h 1104362"/>
                <a:gd name="connsiteX81" fmla="*/ 245099 w 1809505"/>
                <a:gd name="connsiteY81" fmla="*/ 552179 h 1104362"/>
                <a:gd name="connsiteX82" fmla="*/ 248125 w 1809505"/>
                <a:gd name="connsiteY82" fmla="*/ 552179 h 1104362"/>
                <a:gd name="connsiteX83" fmla="*/ 251151 w 1809505"/>
                <a:gd name="connsiteY83" fmla="*/ 552179 h 1104362"/>
                <a:gd name="connsiteX84" fmla="*/ 254177 w 1809505"/>
                <a:gd name="connsiteY84" fmla="*/ 552179 h 1104362"/>
                <a:gd name="connsiteX85" fmla="*/ 257204 w 1809505"/>
                <a:gd name="connsiteY85" fmla="*/ 552179 h 1104362"/>
                <a:gd name="connsiteX86" fmla="*/ 260230 w 1809505"/>
                <a:gd name="connsiteY86" fmla="*/ 552179 h 1104362"/>
                <a:gd name="connsiteX87" fmla="*/ 263255 w 1809505"/>
                <a:gd name="connsiteY87" fmla="*/ 552179 h 1104362"/>
                <a:gd name="connsiteX88" fmla="*/ 266281 w 1809505"/>
                <a:gd name="connsiteY88" fmla="*/ 552179 h 1104362"/>
                <a:gd name="connsiteX89" fmla="*/ 269307 w 1809505"/>
                <a:gd name="connsiteY89" fmla="*/ 552179 h 1104362"/>
                <a:gd name="connsiteX90" fmla="*/ 272333 w 1809505"/>
                <a:gd name="connsiteY90" fmla="*/ 552179 h 1104362"/>
                <a:gd name="connsiteX91" fmla="*/ 275359 w 1809505"/>
                <a:gd name="connsiteY91" fmla="*/ 552179 h 1104362"/>
                <a:gd name="connsiteX92" fmla="*/ 278385 w 1809505"/>
                <a:gd name="connsiteY92" fmla="*/ 552179 h 1104362"/>
                <a:gd name="connsiteX93" fmla="*/ 281410 w 1809505"/>
                <a:gd name="connsiteY93" fmla="*/ 552179 h 1104362"/>
                <a:gd name="connsiteX94" fmla="*/ 284437 w 1809505"/>
                <a:gd name="connsiteY94" fmla="*/ 552179 h 1104362"/>
                <a:gd name="connsiteX95" fmla="*/ 287463 w 1809505"/>
                <a:gd name="connsiteY95" fmla="*/ 552179 h 1104362"/>
                <a:gd name="connsiteX96" fmla="*/ 290489 w 1809505"/>
                <a:gd name="connsiteY96" fmla="*/ 552179 h 1104362"/>
                <a:gd name="connsiteX97" fmla="*/ 293515 w 1809505"/>
                <a:gd name="connsiteY97" fmla="*/ 552179 h 1104362"/>
                <a:gd name="connsiteX98" fmla="*/ 296540 w 1809505"/>
                <a:gd name="connsiteY98" fmla="*/ 552179 h 1104362"/>
                <a:gd name="connsiteX99" fmla="*/ 299566 w 1809505"/>
                <a:gd name="connsiteY99" fmla="*/ 552179 h 1104362"/>
                <a:gd name="connsiteX100" fmla="*/ 302592 w 1809505"/>
                <a:gd name="connsiteY100" fmla="*/ 534826 h 1104362"/>
                <a:gd name="connsiteX101" fmla="*/ 305618 w 1809505"/>
                <a:gd name="connsiteY101" fmla="*/ 500188 h 1104362"/>
                <a:gd name="connsiteX102" fmla="*/ 308644 w 1809505"/>
                <a:gd name="connsiteY102" fmla="*/ 465756 h 1104362"/>
                <a:gd name="connsiteX103" fmla="*/ 311670 w 1809505"/>
                <a:gd name="connsiteY103" fmla="*/ 431665 h 1104362"/>
                <a:gd name="connsiteX104" fmla="*/ 314695 w 1809505"/>
                <a:gd name="connsiteY104" fmla="*/ 398050 h 1104362"/>
                <a:gd name="connsiteX105" fmla="*/ 317722 w 1809505"/>
                <a:gd name="connsiteY105" fmla="*/ 365043 h 1104362"/>
                <a:gd name="connsiteX106" fmla="*/ 320748 w 1809505"/>
                <a:gd name="connsiteY106" fmla="*/ 332774 h 1104362"/>
                <a:gd name="connsiteX107" fmla="*/ 323774 w 1809505"/>
                <a:gd name="connsiteY107" fmla="*/ 301372 h 1104362"/>
                <a:gd name="connsiteX108" fmla="*/ 326800 w 1809505"/>
                <a:gd name="connsiteY108" fmla="*/ 270959 h 1104362"/>
                <a:gd name="connsiteX109" fmla="*/ 329826 w 1809505"/>
                <a:gd name="connsiteY109" fmla="*/ 241656 h 1104362"/>
                <a:gd name="connsiteX110" fmla="*/ 332851 w 1809505"/>
                <a:gd name="connsiteY110" fmla="*/ 213578 h 1104362"/>
                <a:gd name="connsiteX111" fmla="*/ 335877 w 1809505"/>
                <a:gd name="connsiteY111" fmla="*/ 186837 h 1104362"/>
                <a:gd name="connsiteX112" fmla="*/ 338903 w 1809505"/>
                <a:gd name="connsiteY112" fmla="*/ 161537 h 1104362"/>
                <a:gd name="connsiteX113" fmla="*/ 341929 w 1809505"/>
                <a:gd name="connsiteY113" fmla="*/ 137780 h 1104362"/>
                <a:gd name="connsiteX114" fmla="*/ 344955 w 1809505"/>
                <a:gd name="connsiteY114" fmla="*/ 115657 h 1104362"/>
                <a:gd name="connsiteX115" fmla="*/ 347982 w 1809505"/>
                <a:gd name="connsiteY115" fmla="*/ 95258 h 1104362"/>
                <a:gd name="connsiteX116" fmla="*/ 351007 w 1809505"/>
                <a:gd name="connsiteY116" fmla="*/ 76662 h 1104362"/>
                <a:gd name="connsiteX117" fmla="*/ 354033 w 1809505"/>
                <a:gd name="connsiteY117" fmla="*/ 59942 h 1104362"/>
                <a:gd name="connsiteX118" fmla="*/ 357059 w 1809505"/>
                <a:gd name="connsiteY118" fmla="*/ 45165 h 1104362"/>
                <a:gd name="connsiteX119" fmla="*/ 360085 w 1809505"/>
                <a:gd name="connsiteY119" fmla="*/ 32389 h 1104362"/>
                <a:gd name="connsiteX120" fmla="*/ 363111 w 1809505"/>
                <a:gd name="connsiteY120" fmla="*/ 21665 h 1104362"/>
                <a:gd name="connsiteX121" fmla="*/ 366136 w 1809505"/>
                <a:gd name="connsiteY121" fmla="*/ 13033 h 1104362"/>
                <a:gd name="connsiteX122" fmla="*/ 369162 w 1809505"/>
                <a:gd name="connsiteY122" fmla="*/ 6530 h 1104362"/>
                <a:gd name="connsiteX123" fmla="*/ 372188 w 1809505"/>
                <a:gd name="connsiteY123" fmla="*/ 2180 h 1104362"/>
                <a:gd name="connsiteX124" fmla="*/ 375214 w 1809505"/>
                <a:gd name="connsiteY124" fmla="*/ 1 h 1104362"/>
                <a:gd name="connsiteX125" fmla="*/ 378241 w 1809505"/>
                <a:gd name="connsiteY125" fmla="*/ 1 h 1104362"/>
                <a:gd name="connsiteX126" fmla="*/ 381267 w 1809505"/>
                <a:gd name="connsiteY126" fmla="*/ 2180 h 1104362"/>
                <a:gd name="connsiteX127" fmla="*/ 384292 w 1809505"/>
                <a:gd name="connsiteY127" fmla="*/ 6530 h 1104362"/>
                <a:gd name="connsiteX128" fmla="*/ 387318 w 1809505"/>
                <a:gd name="connsiteY128" fmla="*/ 13033 h 1104362"/>
                <a:gd name="connsiteX129" fmla="*/ 390344 w 1809505"/>
                <a:gd name="connsiteY129" fmla="*/ 21665 h 1104362"/>
                <a:gd name="connsiteX130" fmla="*/ 393370 w 1809505"/>
                <a:gd name="connsiteY130" fmla="*/ 32389 h 1104362"/>
                <a:gd name="connsiteX131" fmla="*/ 396396 w 1809505"/>
                <a:gd name="connsiteY131" fmla="*/ 45165 h 1104362"/>
                <a:gd name="connsiteX132" fmla="*/ 399421 w 1809505"/>
                <a:gd name="connsiteY132" fmla="*/ 59942 h 1104362"/>
                <a:gd name="connsiteX133" fmla="*/ 402447 w 1809505"/>
                <a:gd name="connsiteY133" fmla="*/ 76662 h 1104362"/>
                <a:gd name="connsiteX134" fmla="*/ 405474 w 1809505"/>
                <a:gd name="connsiteY134" fmla="*/ 95258 h 1104362"/>
                <a:gd name="connsiteX135" fmla="*/ 408500 w 1809505"/>
                <a:gd name="connsiteY135" fmla="*/ 115657 h 1104362"/>
                <a:gd name="connsiteX136" fmla="*/ 411526 w 1809505"/>
                <a:gd name="connsiteY136" fmla="*/ 137780 h 1104362"/>
                <a:gd name="connsiteX137" fmla="*/ 414552 w 1809505"/>
                <a:gd name="connsiteY137" fmla="*/ 161537 h 1104362"/>
                <a:gd name="connsiteX138" fmla="*/ 417577 w 1809505"/>
                <a:gd name="connsiteY138" fmla="*/ 186837 h 1104362"/>
                <a:gd name="connsiteX139" fmla="*/ 420603 w 1809505"/>
                <a:gd name="connsiteY139" fmla="*/ 213578 h 1104362"/>
                <a:gd name="connsiteX140" fmla="*/ 423629 w 1809505"/>
                <a:gd name="connsiteY140" fmla="*/ 241656 h 1104362"/>
                <a:gd name="connsiteX141" fmla="*/ 426655 w 1809505"/>
                <a:gd name="connsiteY141" fmla="*/ 270959 h 1104362"/>
                <a:gd name="connsiteX142" fmla="*/ 429681 w 1809505"/>
                <a:gd name="connsiteY142" fmla="*/ 301372 h 1104362"/>
                <a:gd name="connsiteX143" fmla="*/ 432707 w 1809505"/>
                <a:gd name="connsiteY143" fmla="*/ 332774 h 1104362"/>
                <a:gd name="connsiteX144" fmla="*/ 435733 w 1809505"/>
                <a:gd name="connsiteY144" fmla="*/ 365043 h 1104362"/>
                <a:gd name="connsiteX145" fmla="*/ 438759 w 1809505"/>
                <a:gd name="connsiteY145" fmla="*/ 398050 h 1104362"/>
                <a:gd name="connsiteX146" fmla="*/ 441785 w 1809505"/>
                <a:gd name="connsiteY146" fmla="*/ 431665 h 1104362"/>
                <a:gd name="connsiteX147" fmla="*/ 444811 w 1809505"/>
                <a:gd name="connsiteY147" fmla="*/ 465756 h 1104362"/>
                <a:gd name="connsiteX148" fmla="*/ 447837 w 1809505"/>
                <a:gd name="connsiteY148" fmla="*/ 500188 h 1104362"/>
                <a:gd name="connsiteX149" fmla="*/ 450863 w 1809505"/>
                <a:gd name="connsiteY149" fmla="*/ 534826 h 1104362"/>
                <a:gd name="connsiteX150" fmla="*/ 453888 w 1809505"/>
                <a:gd name="connsiteY150" fmla="*/ 569531 h 1104362"/>
                <a:gd name="connsiteX151" fmla="*/ 456914 w 1809505"/>
                <a:gd name="connsiteY151" fmla="*/ 604169 h 1104362"/>
                <a:gd name="connsiteX152" fmla="*/ 459940 w 1809505"/>
                <a:gd name="connsiteY152" fmla="*/ 638601 h 1104362"/>
                <a:gd name="connsiteX153" fmla="*/ 462966 w 1809505"/>
                <a:gd name="connsiteY153" fmla="*/ 672692 h 1104362"/>
                <a:gd name="connsiteX154" fmla="*/ 465992 w 1809505"/>
                <a:gd name="connsiteY154" fmla="*/ 706312 h 1104362"/>
                <a:gd name="connsiteX155" fmla="*/ 469018 w 1809505"/>
                <a:gd name="connsiteY155" fmla="*/ 739316 h 1104362"/>
                <a:gd name="connsiteX156" fmla="*/ 472044 w 1809505"/>
                <a:gd name="connsiteY156" fmla="*/ 771587 h 1104362"/>
                <a:gd name="connsiteX157" fmla="*/ 475070 w 1809505"/>
                <a:gd name="connsiteY157" fmla="*/ 802981 h 1104362"/>
                <a:gd name="connsiteX158" fmla="*/ 478096 w 1809505"/>
                <a:gd name="connsiteY158" fmla="*/ 833395 h 1104362"/>
                <a:gd name="connsiteX159" fmla="*/ 481122 w 1809505"/>
                <a:gd name="connsiteY159" fmla="*/ 862703 h 1104362"/>
                <a:gd name="connsiteX160" fmla="*/ 484149 w 1809505"/>
                <a:gd name="connsiteY160" fmla="*/ 890783 h 1104362"/>
                <a:gd name="connsiteX161" fmla="*/ 487178 w 1809505"/>
                <a:gd name="connsiteY161" fmla="*/ 917519 h 1104362"/>
                <a:gd name="connsiteX162" fmla="*/ 490197 w 1809505"/>
                <a:gd name="connsiteY162" fmla="*/ 942818 h 1104362"/>
                <a:gd name="connsiteX163" fmla="*/ 493226 w 1809505"/>
                <a:gd name="connsiteY163" fmla="*/ 966573 h 1104362"/>
                <a:gd name="connsiteX164" fmla="*/ 496255 w 1809505"/>
                <a:gd name="connsiteY164" fmla="*/ 988700 h 1104362"/>
                <a:gd name="connsiteX165" fmla="*/ 499275 w 1809505"/>
                <a:gd name="connsiteY165" fmla="*/ 1009102 h 1104362"/>
                <a:gd name="connsiteX166" fmla="*/ 502304 w 1809505"/>
                <a:gd name="connsiteY166" fmla="*/ 1027695 h 1104362"/>
                <a:gd name="connsiteX167" fmla="*/ 505333 w 1809505"/>
                <a:gd name="connsiteY167" fmla="*/ 1044412 h 1104362"/>
                <a:gd name="connsiteX168" fmla="*/ 508352 w 1809505"/>
                <a:gd name="connsiteY168" fmla="*/ 1059194 h 1104362"/>
                <a:gd name="connsiteX169" fmla="*/ 511381 w 1809505"/>
                <a:gd name="connsiteY169" fmla="*/ 1071967 h 1104362"/>
                <a:gd name="connsiteX170" fmla="*/ 514410 w 1809505"/>
                <a:gd name="connsiteY170" fmla="*/ 1082692 h 1104362"/>
                <a:gd name="connsiteX171" fmla="*/ 517429 w 1809505"/>
                <a:gd name="connsiteY171" fmla="*/ 1091322 h 1104362"/>
                <a:gd name="connsiteX172" fmla="*/ 520458 w 1809505"/>
                <a:gd name="connsiteY172" fmla="*/ 1097828 h 1104362"/>
                <a:gd name="connsiteX173" fmla="*/ 523487 w 1809505"/>
                <a:gd name="connsiteY173" fmla="*/ 1102181 h 1104362"/>
                <a:gd name="connsiteX174" fmla="*/ 526507 w 1809505"/>
                <a:gd name="connsiteY174" fmla="*/ 1104352 h 1104362"/>
                <a:gd name="connsiteX175" fmla="*/ 529536 w 1809505"/>
                <a:gd name="connsiteY175" fmla="*/ 1104352 h 1104362"/>
                <a:gd name="connsiteX176" fmla="*/ 532565 w 1809505"/>
                <a:gd name="connsiteY176" fmla="*/ 1102181 h 1104362"/>
                <a:gd name="connsiteX177" fmla="*/ 535594 w 1809505"/>
                <a:gd name="connsiteY177" fmla="*/ 1097828 h 1104362"/>
                <a:gd name="connsiteX178" fmla="*/ 538613 w 1809505"/>
                <a:gd name="connsiteY178" fmla="*/ 1091322 h 1104362"/>
                <a:gd name="connsiteX179" fmla="*/ 541642 w 1809505"/>
                <a:gd name="connsiteY179" fmla="*/ 1082692 h 1104362"/>
                <a:gd name="connsiteX180" fmla="*/ 544671 w 1809505"/>
                <a:gd name="connsiteY180" fmla="*/ 1071967 h 1104362"/>
                <a:gd name="connsiteX181" fmla="*/ 547690 w 1809505"/>
                <a:gd name="connsiteY181" fmla="*/ 1059194 h 1104362"/>
                <a:gd name="connsiteX182" fmla="*/ 550719 w 1809505"/>
                <a:gd name="connsiteY182" fmla="*/ 1044412 h 1104362"/>
                <a:gd name="connsiteX183" fmla="*/ 553739 w 1809505"/>
                <a:gd name="connsiteY183" fmla="*/ 1027695 h 1104362"/>
                <a:gd name="connsiteX184" fmla="*/ 556768 w 1809505"/>
                <a:gd name="connsiteY184" fmla="*/ 1009102 h 1104362"/>
                <a:gd name="connsiteX185" fmla="*/ 559797 w 1809505"/>
                <a:gd name="connsiteY185" fmla="*/ 988700 h 1104362"/>
                <a:gd name="connsiteX186" fmla="*/ 562826 w 1809505"/>
                <a:gd name="connsiteY186" fmla="*/ 966573 h 1104362"/>
                <a:gd name="connsiteX187" fmla="*/ 565845 w 1809505"/>
                <a:gd name="connsiteY187" fmla="*/ 942818 h 1104362"/>
                <a:gd name="connsiteX188" fmla="*/ 568874 w 1809505"/>
                <a:gd name="connsiteY188" fmla="*/ 917519 h 1104362"/>
                <a:gd name="connsiteX189" fmla="*/ 571903 w 1809505"/>
                <a:gd name="connsiteY189" fmla="*/ 890783 h 1104362"/>
                <a:gd name="connsiteX190" fmla="*/ 574922 w 1809505"/>
                <a:gd name="connsiteY190" fmla="*/ 862703 h 1104362"/>
                <a:gd name="connsiteX191" fmla="*/ 577951 w 1809505"/>
                <a:gd name="connsiteY191" fmla="*/ 833395 h 1104362"/>
                <a:gd name="connsiteX192" fmla="*/ 580980 w 1809505"/>
                <a:gd name="connsiteY192" fmla="*/ 802981 h 1104362"/>
                <a:gd name="connsiteX193" fmla="*/ 584000 w 1809505"/>
                <a:gd name="connsiteY193" fmla="*/ 771587 h 1104362"/>
                <a:gd name="connsiteX194" fmla="*/ 587029 w 1809505"/>
                <a:gd name="connsiteY194" fmla="*/ 739316 h 1104362"/>
                <a:gd name="connsiteX195" fmla="*/ 590058 w 1809505"/>
                <a:gd name="connsiteY195" fmla="*/ 706312 h 1104362"/>
                <a:gd name="connsiteX196" fmla="*/ 593077 w 1809505"/>
                <a:gd name="connsiteY196" fmla="*/ 672692 h 1104362"/>
                <a:gd name="connsiteX197" fmla="*/ 596106 w 1809505"/>
                <a:gd name="connsiteY197" fmla="*/ 638601 h 1104362"/>
                <a:gd name="connsiteX198" fmla="*/ 599135 w 1809505"/>
                <a:gd name="connsiteY198" fmla="*/ 604169 h 1104362"/>
                <a:gd name="connsiteX199" fmla="*/ 602154 w 1809505"/>
                <a:gd name="connsiteY199" fmla="*/ 569531 h 1104362"/>
                <a:gd name="connsiteX200" fmla="*/ 605183 w 1809505"/>
                <a:gd name="connsiteY200" fmla="*/ 534826 h 1104362"/>
                <a:gd name="connsiteX201" fmla="*/ 608212 w 1809505"/>
                <a:gd name="connsiteY201" fmla="*/ 500188 h 1104362"/>
                <a:gd name="connsiteX202" fmla="*/ 611241 w 1809505"/>
                <a:gd name="connsiteY202" fmla="*/ 465756 h 1104362"/>
                <a:gd name="connsiteX203" fmla="*/ 614261 w 1809505"/>
                <a:gd name="connsiteY203" fmla="*/ 431665 h 1104362"/>
                <a:gd name="connsiteX204" fmla="*/ 617290 w 1809505"/>
                <a:gd name="connsiteY204" fmla="*/ 398050 h 1104362"/>
                <a:gd name="connsiteX205" fmla="*/ 620318 w 1809505"/>
                <a:gd name="connsiteY205" fmla="*/ 365043 h 1104362"/>
                <a:gd name="connsiteX206" fmla="*/ 623338 w 1809505"/>
                <a:gd name="connsiteY206" fmla="*/ 332774 h 1104362"/>
                <a:gd name="connsiteX207" fmla="*/ 626367 w 1809505"/>
                <a:gd name="connsiteY207" fmla="*/ 301372 h 1104362"/>
                <a:gd name="connsiteX208" fmla="*/ 629396 w 1809505"/>
                <a:gd name="connsiteY208" fmla="*/ 270959 h 1104362"/>
                <a:gd name="connsiteX209" fmla="*/ 632415 w 1809505"/>
                <a:gd name="connsiteY209" fmla="*/ 241656 h 1104362"/>
                <a:gd name="connsiteX210" fmla="*/ 635444 w 1809505"/>
                <a:gd name="connsiteY210" fmla="*/ 213578 h 1104362"/>
                <a:gd name="connsiteX211" fmla="*/ 638473 w 1809505"/>
                <a:gd name="connsiteY211" fmla="*/ 186837 h 1104362"/>
                <a:gd name="connsiteX212" fmla="*/ 641493 w 1809505"/>
                <a:gd name="connsiteY212" fmla="*/ 161537 h 1104362"/>
                <a:gd name="connsiteX213" fmla="*/ 644522 w 1809505"/>
                <a:gd name="connsiteY213" fmla="*/ 137780 h 1104362"/>
                <a:gd name="connsiteX214" fmla="*/ 647550 w 1809505"/>
                <a:gd name="connsiteY214" fmla="*/ 115657 h 1104362"/>
                <a:gd name="connsiteX215" fmla="*/ 650570 w 1809505"/>
                <a:gd name="connsiteY215" fmla="*/ 95258 h 1104362"/>
                <a:gd name="connsiteX216" fmla="*/ 653599 w 1809505"/>
                <a:gd name="connsiteY216" fmla="*/ 76662 h 1104362"/>
                <a:gd name="connsiteX217" fmla="*/ 656628 w 1809505"/>
                <a:gd name="connsiteY217" fmla="*/ 59942 h 1104362"/>
                <a:gd name="connsiteX218" fmla="*/ 659647 w 1809505"/>
                <a:gd name="connsiteY218" fmla="*/ 45165 h 1104362"/>
                <a:gd name="connsiteX219" fmla="*/ 662676 w 1809505"/>
                <a:gd name="connsiteY219" fmla="*/ 32389 h 1104362"/>
                <a:gd name="connsiteX220" fmla="*/ 665705 w 1809505"/>
                <a:gd name="connsiteY220" fmla="*/ 21665 h 1104362"/>
                <a:gd name="connsiteX221" fmla="*/ 668725 w 1809505"/>
                <a:gd name="connsiteY221" fmla="*/ 13033 h 1104362"/>
                <a:gd name="connsiteX222" fmla="*/ 671754 w 1809505"/>
                <a:gd name="connsiteY222" fmla="*/ 6530 h 1104362"/>
                <a:gd name="connsiteX223" fmla="*/ 674782 w 1809505"/>
                <a:gd name="connsiteY223" fmla="*/ 2180 h 1104362"/>
                <a:gd name="connsiteX224" fmla="*/ 677811 w 1809505"/>
                <a:gd name="connsiteY224" fmla="*/ 1 h 1104362"/>
                <a:gd name="connsiteX225" fmla="*/ 680831 w 1809505"/>
                <a:gd name="connsiteY225" fmla="*/ 1 h 1104362"/>
                <a:gd name="connsiteX226" fmla="*/ 683860 w 1809505"/>
                <a:gd name="connsiteY226" fmla="*/ 2180 h 1104362"/>
                <a:gd name="connsiteX227" fmla="*/ 686889 w 1809505"/>
                <a:gd name="connsiteY227" fmla="*/ 6530 h 1104362"/>
                <a:gd name="connsiteX228" fmla="*/ 689908 w 1809505"/>
                <a:gd name="connsiteY228" fmla="*/ 13033 h 1104362"/>
                <a:gd name="connsiteX229" fmla="*/ 692937 w 1809505"/>
                <a:gd name="connsiteY229" fmla="*/ 21665 h 1104362"/>
                <a:gd name="connsiteX230" fmla="*/ 695966 w 1809505"/>
                <a:gd name="connsiteY230" fmla="*/ 32389 h 1104362"/>
                <a:gd name="connsiteX231" fmla="*/ 698985 w 1809505"/>
                <a:gd name="connsiteY231" fmla="*/ 45165 h 1104362"/>
                <a:gd name="connsiteX232" fmla="*/ 702014 w 1809505"/>
                <a:gd name="connsiteY232" fmla="*/ 59942 h 1104362"/>
                <a:gd name="connsiteX233" fmla="*/ 705043 w 1809505"/>
                <a:gd name="connsiteY233" fmla="*/ 76662 h 1104362"/>
                <a:gd name="connsiteX234" fmla="*/ 708063 w 1809505"/>
                <a:gd name="connsiteY234" fmla="*/ 95258 h 1104362"/>
                <a:gd name="connsiteX235" fmla="*/ 711092 w 1809505"/>
                <a:gd name="connsiteY235" fmla="*/ 115657 h 1104362"/>
                <a:gd name="connsiteX236" fmla="*/ 714121 w 1809505"/>
                <a:gd name="connsiteY236" fmla="*/ 137780 h 1104362"/>
                <a:gd name="connsiteX237" fmla="*/ 717140 w 1809505"/>
                <a:gd name="connsiteY237" fmla="*/ 161537 h 1104362"/>
                <a:gd name="connsiteX238" fmla="*/ 720169 w 1809505"/>
                <a:gd name="connsiteY238" fmla="*/ 186837 h 1104362"/>
                <a:gd name="connsiteX239" fmla="*/ 723198 w 1809505"/>
                <a:gd name="connsiteY239" fmla="*/ 213578 h 1104362"/>
                <a:gd name="connsiteX240" fmla="*/ 726217 w 1809505"/>
                <a:gd name="connsiteY240" fmla="*/ 241656 h 1104362"/>
                <a:gd name="connsiteX241" fmla="*/ 729246 w 1809505"/>
                <a:gd name="connsiteY241" fmla="*/ 270959 h 1104362"/>
                <a:gd name="connsiteX242" fmla="*/ 732275 w 1809505"/>
                <a:gd name="connsiteY242" fmla="*/ 301372 h 1104362"/>
                <a:gd name="connsiteX243" fmla="*/ 735304 w 1809505"/>
                <a:gd name="connsiteY243" fmla="*/ 332774 h 1104362"/>
                <a:gd name="connsiteX244" fmla="*/ 738324 w 1809505"/>
                <a:gd name="connsiteY244" fmla="*/ 365043 h 1104362"/>
                <a:gd name="connsiteX245" fmla="*/ 741353 w 1809505"/>
                <a:gd name="connsiteY245" fmla="*/ 398050 h 1104362"/>
                <a:gd name="connsiteX246" fmla="*/ 744372 w 1809505"/>
                <a:gd name="connsiteY246" fmla="*/ 431665 h 1104362"/>
                <a:gd name="connsiteX247" fmla="*/ 747401 w 1809505"/>
                <a:gd name="connsiteY247" fmla="*/ 465756 h 1104362"/>
                <a:gd name="connsiteX248" fmla="*/ 750430 w 1809505"/>
                <a:gd name="connsiteY248" fmla="*/ 500188 h 1104362"/>
                <a:gd name="connsiteX249" fmla="*/ 753459 w 1809505"/>
                <a:gd name="connsiteY249" fmla="*/ 534826 h 1104362"/>
                <a:gd name="connsiteX250" fmla="*/ 756478 w 1809505"/>
                <a:gd name="connsiteY250" fmla="*/ 569531 h 1104362"/>
                <a:gd name="connsiteX251" fmla="*/ 759507 w 1809505"/>
                <a:gd name="connsiteY251" fmla="*/ 604169 h 1104362"/>
                <a:gd name="connsiteX252" fmla="*/ 762536 w 1809505"/>
                <a:gd name="connsiteY252" fmla="*/ 638601 h 1104362"/>
                <a:gd name="connsiteX253" fmla="*/ 765556 w 1809505"/>
                <a:gd name="connsiteY253" fmla="*/ 672692 h 1104362"/>
                <a:gd name="connsiteX254" fmla="*/ 768585 w 1809505"/>
                <a:gd name="connsiteY254" fmla="*/ 706312 h 1104362"/>
                <a:gd name="connsiteX255" fmla="*/ 771614 w 1809505"/>
                <a:gd name="connsiteY255" fmla="*/ 739316 h 1104362"/>
                <a:gd name="connsiteX256" fmla="*/ 774633 w 1809505"/>
                <a:gd name="connsiteY256" fmla="*/ 771587 h 1104362"/>
                <a:gd name="connsiteX257" fmla="*/ 777662 w 1809505"/>
                <a:gd name="connsiteY257" fmla="*/ 802981 h 1104362"/>
                <a:gd name="connsiteX258" fmla="*/ 780691 w 1809505"/>
                <a:gd name="connsiteY258" fmla="*/ 833366 h 1104362"/>
                <a:gd name="connsiteX259" fmla="*/ 783710 w 1809505"/>
                <a:gd name="connsiteY259" fmla="*/ 862675 h 1104362"/>
                <a:gd name="connsiteX260" fmla="*/ 786739 w 1809505"/>
                <a:gd name="connsiteY260" fmla="*/ 890754 h 1104362"/>
                <a:gd name="connsiteX261" fmla="*/ 789768 w 1809505"/>
                <a:gd name="connsiteY261" fmla="*/ 917491 h 1104362"/>
                <a:gd name="connsiteX262" fmla="*/ 792788 w 1809505"/>
                <a:gd name="connsiteY262" fmla="*/ 942799 h 1104362"/>
                <a:gd name="connsiteX263" fmla="*/ 795817 w 1809505"/>
                <a:gd name="connsiteY263" fmla="*/ 966554 h 1104362"/>
                <a:gd name="connsiteX264" fmla="*/ 798846 w 1809505"/>
                <a:gd name="connsiteY264" fmla="*/ 988681 h 1104362"/>
                <a:gd name="connsiteX265" fmla="*/ 801865 w 1809505"/>
                <a:gd name="connsiteY265" fmla="*/ 1009083 h 1104362"/>
                <a:gd name="connsiteX266" fmla="*/ 804894 w 1809505"/>
                <a:gd name="connsiteY266" fmla="*/ 1027676 h 1104362"/>
                <a:gd name="connsiteX267" fmla="*/ 807923 w 1809505"/>
                <a:gd name="connsiteY267" fmla="*/ 1044402 h 1104362"/>
                <a:gd name="connsiteX268" fmla="*/ 810942 w 1809505"/>
                <a:gd name="connsiteY268" fmla="*/ 1059175 h 1104362"/>
                <a:gd name="connsiteX269" fmla="*/ 813971 w 1809505"/>
                <a:gd name="connsiteY269" fmla="*/ 1071958 h 1104362"/>
                <a:gd name="connsiteX270" fmla="*/ 817000 w 1809505"/>
                <a:gd name="connsiteY270" fmla="*/ 1082683 h 1104362"/>
                <a:gd name="connsiteX271" fmla="*/ 820029 w 1809505"/>
                <a:gd name="connsiteY271" fmla="*/ 1091313 h 1104362"/>
                <a:gd name="connsiteX272" fmla="*/ 823049 w 1809505"/>
                <a:gd name="connsiteY272" fmla="*/ 1097818 h 1104362"/>
                <a:gd name="connsiteX273" fmla="*/ 826078 w 1809505"/>
                <a:gd name="connsiteY273" fmla="*/ 1102171 h 1104362"/>
                <a:gd name="connsiteX274" fmla="*/ 829107 w 1809505"/>
                <a:gd name="connsiteY274" fmla="*/ 1104352 h 1104362"/>
                <a:gd name="connsiteX275" fmla="*/ 832126 w 1809505"/>
                <a:gd name="connsiteY275" fmla="*/ 1104362 h 1104362"/>
                <a:gd name="connsiteX276" fmla="*/ 835155 w 1809505"/>
                <a:gd name="connsiteY276" fmla="*/ 1102181 h 1104362"/>
                <a:gd name="connsiteX277" fmla="*/ 838184 w 1809505"/>
                <a:gd name="connsiteY277" fmla="*/ 1097837 h 1104362"/>
                <a:gd name="connsiteX278" fmla="*/ 841203 w 1809505"/>
                <a:gd name="connsiteY278" fmla="*/ 1091332 h 1104362"/>
                <a:gd name="connsiteX279" fmla="*/ 844232 w 1809505"/>
                <a:gd name="connsiteY279" fmla="*/ 1082702 h 1104362"/>
                <a:gd name="connsiteX280" fmla="*/ 847261 w 1809505"/>
                <a:gd name="connsiteY280" fmla="*/ 1071977 h 1104362"/>
                <a:gd name="connsiteX281" fmla="*/ 850281 w 1809505"/>
                <a:gd name="connsiteY281" fmla="*/ 1059204 h 1104362"/>
                <a:gd name="connsiteX282" fmla="*/ 853310 w 1809505"/>
                <a:gd name="connsiteY282" fmla="*/ 1044431 h 1104362"/>
                <a:gd name="connsiteX283" fmla="*/ 856338 w 1809505"/>
                <a:gd name="connsiteY283" fmla="*/ 1027714 h 1104362"/>
                <a:gd name="connsiteX284" fmla="*/ 859367 w 1809505"/>
                <a:gd name="connsiteY284" fmla="*/ 1009121 h 1104362"/>
                <a:gd name="connsiteX285" fmla="*/ 862387 w 1809505"/>
                <a:gd name="connsiteY285" fmla="*/ 988719 h 1104362"/>
                <a:gd name="connsiteX286" fmla="*/ 865416 w 1809505"/>
                <a:gd name="connsiteY286" fmla="*/ 966602 h 1104362"/>
                <a:gd name="connsiteX287" fmla="*/ 868435 w 1809505"/>
                <a:gd name="connsiteY287" fmla="*/ 942846 h 1104362"/>
                <a:gd name="connsiteX288" fmla="*/ 871464 w 1809505"/>
                <a:gd name="connsiteY288" fmla="*/ 917548 h 1104362"/>
                <a:gd name="connsiteX289" fmla="*/ 874493 w 1809505"/>
                <a:gd name="connsiteY289" fmla="*/ 890802 h 1104362"/>
                <a:gd name="connsiteX290" fmla="*/ 877522 w 1809505"/>
                <a:gd name="connsiteY290" fmla="*/ 862732 h 1104362"/>
                <a:gd name="connsiteX291" fmla="*/ 880541 w 1809505"/>
                <a:gd name="connsiteY291" fmla="*/ 833433 h 1104362"/>
                <a:gd name="connsiteX292" fmla="*/ 883570 w 1809505"/>
                <a:gd name="connsiteY292" fmla="*/ 803019 h 1104362"/>
                <a:gd name="connsiteX293" fmla="*/ 886599 w 1809505"/>
                <a:gd name="connsiteY293" fmla="*/ 771616 h 1104362"/>
                <a:gd name="connsiteX294" fmla="*/ 889619 w 1809505"/>
                <a:gd name="connsiteY294" fmla="*/ 739345 h 1104362"/>
                <a:gd name="connsiteX295" fmla="*/ 892648 w 1809505"/>
                <a:gd name="connsiteY295" fmla="*/ 706341 h 1104362"/>
                <a:gd name="connsiteX296" fmla="*/ 895677 w 1809505"/>
                <a:gd name="connsiteY296" fmla="*/ 672726 h 1104362"/>
                <a:gd name="connsiteX297" fmla="*/ 898696 w 1809505"/>
                <a:gd name="connsiteY297" fmla="*/ 638635 h 1104362"/>
                <a:gd name="connsiteX298" fmla="*/ 901725 w 1809505"/>
                <a:gd name="connsiteY298" fmla="*/ 604203 h 1104362"/>
                <a:gd name="connsiteX299" fmla="*/ 904754 w 1809505"/>
                <a:gd name="connsiteY299" fmla="*/ 569566 h 1104362"/>
                <a:gd name="connsiteX300" fmla="*/ 907773 w 1809505"/>
                <a:gd name="connsiteY300" fmla="*/ 534860 h 1104362"/>
                <a:gd name="connsiteX301" fmla="*/ 910802 w 1809505"/>
                <a:gd name="connsiteY301" fmla="*/ 500223 h 1104362"/>
                <a:gd name="connsiteX302" fmla="*/ 913831 w 1809505"/>
                <a:gd name="connsiteY302" fmla="*/ 465791 h 1104362"/>
                <a:gd name="connsiteX303" fmla="*/ 916851 w 1809505"/>
                <a:gd name="connsiteY303" fmla="*/ 431699 h 1104362"/>
                <a:gd name="connsiteX304" fmla="*/ 919880 w 1809505"/>
                <a:gd name="connsiteY304" fmla="*/ 398083 h 1104362"/>
                <a:gd name="connsiteX305" fmla="*/ 922909 w 1809505"/>
                <a:gd name="connsiteY305" fmla="*/ 365075 h 1104362"/>
                <a:gd name="connsiteX306" fmla="*/ 925938 w 1809505"/>
                <a:gd name="connsiteY306" fmla="*/ 332806 h 1104362"/>
                <a:gd name="connsiteX307" fmla="*/ 928957 w 1809505"/>
                <a:gd name="connsiteY307" fmla="*/ 301402 h 1104362"/>
                <a:gd name="connsiteX308" fmla="*/ 931986 w 1809505"/>
                <a:gd name="connsiteY308" fmla="*/ 270988 h 1104362"/>
                <a:gd name="connsiteX309" fmla="*/ 935015 w 1809505"/>
                <a:gd name="connsiteY309" fmla="*/ 241685 h 1104362"/>
                <a:gd name="connsiteX310" fmla="*/ 938034 w 1809505"/>
                <a:gd name="connsiteY310" fmla="*/ 213606 h 1104362"/>
                <a:gd name="connsiteX311" fmla="*/ 941063 w 1809505"/>
                <a:gd name="connsiteY311" fmla="*/ 186862 h 1104362"/>
                <a:gd name="connsiteX312" fmla="*/ 944092 w 1809505"/>
                <a:gd name="connsiteY312" fmla="*/ 161562 h 1104362"/>
                <a:gd name="connsiteX313" fmla="*/ 947112 w 1809505"/>
                <a:gd name="connsiteY313" fmla="*/ 137803 h 1104362"/>
                <a:gd name="connsiteX314" fmla="*/ 950141 w 1809505"/>
                <a:gd name="connsiteY314" fmla="*/ 115679 h 1104362"/>
                <a:gd name="connsiteX315" fmla="*/ 953170 w 1809505"/>
                <a:gd name="connsiteY315" fmla="*/ 95278 h 1104362"/>
                <a:gd name="connsiteX316" fmla="*/ 956189 w 1809505"/>
                <a:gd name="connsiteY316" fmla="*/ 76679 h 1104362"/>
                <a:gd name="connsiteX317" fmla="*/ 959218 w 1809505"/>
                <a:gd name="connsiteY317" fmla="*/ 59958 h 1104362"/>
                <a:gd name="connsiteX318" fmla="*/ 962247 w 1809505"/>
                <a:gd name="connsiteY318" fmla="*/ 45179 h 1104362"/>
                <a:gd name="connsiteX319" fmla="*/ 965266 w 1809505"/>
                <a:gd name="connsiteY319" fmla="*/ 32401 h 1104362"/>
                <a:gd name="connsiteX320" fmla="*/ 968295 w 1809505"/>
                <a:gd name="connsiteY320" fmla="*/ 21674 h 1104362"/>
                <a:gd name="connsiteX321" fmla="*/ 971324 w 1809505"/>
                <a:gd name="connsiteY321" fmla="*/ 13041 h 1104362"/>
                <a:gd name="connsiteX322" fmla="*/ 974344 w 1809505"/>
                <a:gd name="connsiteY322" fmla="*/ 6535 h 1104362"/>
                <a:gd name="connsiteX323" fmla="*/ 977373 w 1809505"/>
                <a:gd name="connsiteY323" fmla="*/ 2184 h 1104362"/>
                <a:gd name="connsiteX324" fmla="*/ 980402 w 1809505"/>
                <a:gd name="connsiteY324" fmla="*/ 2 h 1104362"/>
                <a:gd name="connsiteX325" fmla="*/ 983421 w 1809505"/>
                <a:gd name="connsiteY325" fmla="*/ 0 h 1104362"/>
                <a:gd name="connsiteX326" fmla="*/ 986450 w 1809505"/>
                <a:gd name="connsiteY326" fmla="*/ 2177 h 1104362"/>
                <a:gd name="connsiteX327" fmla="*/ 989479 w 1809505"/>
                <a:gd name="connsiteY327" fmla="*/ 6525 h 1104362"/>
                <a:gd name="connsiteX328" fmla="*/ 992508 w 1809505"/>
                <a:gd name="connsiteY328" fmla="*/ 13025 h 1104362"/>
                <a:gd name="connsiteX329" fmla="*/ 995527 w 1809505"/>
                <a:gd name="connsiteY329" fmla="*/ 21654 h 1104362"/>
                <a:gd name="connsiteX330" fmla="*/ 998556 w 1809505"/>
                <a:gd name="connsiteY330" fmla="*/ 32377 h 1104362"/>
                <a:gd name="connsiteX331" fmla="*/ 1001585 w 1809505"/>
                <a:gd name="connsiteY331" fmla="*/ 45151 h 1104362"/>
                <a:gd name="connsiteX332" fmla="*/ 1004605 w 1809505"/>
                <a:gd name="connsiteY332" fmla="*/ 59927 h 1104362"/>
                <a:gd name="connsiteX333" fmla="*/ 1007634 w 1809505"/>
                <a:gd name="connsiteY333" fmla="*/ 76644 h 1104362"/>
                <a:gd name="connsiteX334" fmla="*/ 1010662 w 1809505"/>
                <a:gd name="connsiteY334" fmla="*/ 95239 h 1104362"/>
                <a:gd name="connsiteX335" fmla="*/ 1013682 w 1809505"/>
                <a:gd name="connsiteY335" fmla="*/ 115636 h 1104362"/>
                <a:gd name="connsiteX336" fmla="*/ 1016711 w 1809505"/>
                <a:gd name="connsiteY336" fmla="*/ 137756 h 1104362"/>
                <a:gd name="connsiteX337" fmla="*/ 1019740 w 1809505"/>
                <a:gd name="connsiteY337" fmla="*/ 161513 h 1104362"/>
                <a:gd name="connsiteX338" fmla="*/ 1022759 w 1809505"/>
                <a:gd name="connsiteY338" fmla="*/ 186811 h 1104362"/>
                <a:gd name="connsiteX339" fmla="*/ 1025788 w 1809505"/>
                <a:gd name="connsiteY339" fmla="*/ 213551 h 1104362"/>
                <a:gd name="connsiteX340" fmla="*/ 1028817 w 1809505"/>
                <a:gd name="connsiteY340" fmla="*/ 241627 h 1104362"/>
                <a:gd name="connsiteX341" fmla="*/ 1031837 w 1809505"/>
                <a:gd name="connsiteY341" fmla="*/ 270929 h 1104362"/>
                <a:gd name="connsiteX342" fmla="*/ 1034865 w 1809505"/>
                <a:gd name="connsiteY342" fmla="*/ 301341 h 1104362"/>
                <a:gd name="connsiteX343" fmla="*/ 1037895 w 1809505"/>
                <a:gd name="connsiteY343" fmla="*/ 332743 h 1104362"/>
                <a:gd name="connsiteX344" fmla="*/ 1040914 w 1809505"/>
                <a:gd name="connsiteY344" fmla="*/ 365010 h 1104362"/>
                <a:gd name="connsiteX345" fmla="*/ 1043943 w 1809505"/>
                <a:gd name="connsiteY345" fmla="*/ 398016 h 1104362"/>
                <a:gd name="connsiteX346" fmla="*/ 1046972 w 1809505"/>
                <a:gd name="connsiteY346" fmla="*/ 431631 h 1104362"/>
                <a:gd name="connsiteX347" fmla="*/ 1049991 w 1809505"/>
                <a:gd name="connsiteY347" fmla="*/ 465722 h 1104362"/>
                <a:gd name="connsiteX348" fmla="*/ 1053020 w 1809505"/>
                <a:gd name="connsiteY348" fmla="*/ 500154 h 1104362"/>
                <a:gd name="connsiteX349" fmla="*/ 1056049 w 1809505"/>
                <a:gd name="connsiteY349" fmla="*/ 534791 h 1104362"/>
                <a:gd name="connsiteX350" fmla="*/ 1059078 w 1809505"/>
                <a:gd name="connsiteY350" fmla="*/ 569497 h 1104362"/>
                <a:gd name="connsiteX351" fmla="*/ 1062098 w 1809505"/>
                <a:gd name="connsiteY351" fmla="*/ 604134 h 1104362"/>
                <a:gd name="connsiteX352" fmla="*/ 1065126 w 1809505"/>
                <a:gd name="connsiteY352" fmla="*/ 638567 h 1104362"/>
                <a:gd name="connsiteX353" fmla="*/ 1068155 w 1809505"/>
                <a:gd name="connsiteY353" fmla="*/ 672658 h 1104362"/>
                <a:gd name="connsiteX354" fmla="*/ 1071175 w 1809505"/>
                <a:gd name="connsiteY354" fmla="*/ 706274 h 1104362"/>
                <a:gd name="connsiteX355" fmla="*/ 1074204 w 1809505"/>
                <a:gd name="connsiteY355" fmla="*/ 739278 h 1104362"/>
                <a:gd name="connsiteX356" fmla="*/ 1077233 w 1809505"/>
                <a:gd name="connsiteY356" fmla="*/ 771549 h 1104362"/>
                <a:gd name="connsiteX357" fmla="*/ 1080252 w 1809505"/>
                <a:gd name="connsiteY357" fmla="*/ 802953 h 1104362"/>
                <a:gd name="connsiteX358" fmla="*/ 1083281 w 1809505"/>
                <a:gd name="connsiteY358" fmla="*/ 833366 h 1104362"/>
                <a:gd name="connsiteX359" fmla="*/ 1086310 w 1809505"/>
                <a:gd name="connsiteY359" fmla="*/ 862675 h 1104362"/>
                <a:gd name="connsiteX360" fmla="*/ 1089329 w 1809505"/>
                <a:gd name="connsiteY360" fmla="*/ 890754 h 1104362"/>
                <a:gd name="connsiteX361" fmla="*/ 1092359 w 1809505"/>
                <a:gd name="connsiteY361" fmla="*/ 917491 h 1104362"/>
                <a:gd name="connsiteX362" fmla="*/ 1095387 w 1809505"/>
                <a:gd name="connsiteY362" fmla="*/ 942799 h 1104362"/>
                <a:gd name="connsiteX363" fmla="*/ 1098407 w 1809505"/>
                <a:gd name="connsiteY363" fmla="*/ 966554 h 1104362"/>
                <a:gd name="connsiteX364" fmla="*/ 1101436 w 1809505"/>
                <a:gd name="connsiteY364" fmla="*/ 988681 h 1104362"/>
                <a:gd name="connsiteX365" fmla="*/ 1104465 w 1809505"/>
                <a:gd name="connsiteY365" fmla="*/ 1009083 h 1104362"/>
                <a:gd name="connsiteX366" fmla="*/ 1107484 w 1809505"/>
                <a:gd name="connsiteY366" fmla="*/ 1027676 h 1104362"/>
                <a:gd name="connsiteX367" fmla="*/ 1110513 w 1809505"/>
                <a:gd name="connsiteY367" fmla="*/ 1044402 h 1104362"/>
                <a:gd name="connsiteX368" fmla="*/ 1113542 w 1809505"/>
                <a:gd name="connsiteY368" fmla="*/ 1059175 h 1104362"/>
                <a:gd name="connsiteX369" fmla="*/ 1116562 w 1809505"/>
                <a:gd name="connsiteY369" fmla="*/ 1071958 h 1104362"/>
                <a:gd name="connsiteX370" fmla="*/ 1119590 w 1809505"/>
                <a:gd name="connsiteY370" fmla="*/ 1082683 h 1104362"/>
                <a:gd name="connsiteX371" fmla="*/ 1122619 w 1809505"/>
                <a:gd name="connsiteY371" fmla="*/ 1091313 h 1104362"/>
                <a:gd name="connsiteX372" fmla="*/ 1125639 w 1809505"/>
                <a:gd name="connsiteY372" fmla="*/ 1097818 h 1104362"/>
                <a:gd name="connsiteX373" fmla="*/ 1128668 w 1809505"/>
                <a:gd name="connsiteY373" fmla="*/ 1102171 h 1104362"/>
                <a:gd name="connsiteX374" fmla="*/ 1131697 w 1809505"/>
                <a:gd name="connsiteY374" fmla="*/ 1104352 h 1104362"/>
                <a:gd name="connsiteX375" fmla="*/ 1134726 w 1809505"/>
                <a:gd name="connsiteY375" fmla="*/ 1104362 h 1104362"/>
                <a:gd name="connsiteX376" fmla="*/ 1137745 w 1809505"/>
                <a:gd name="connsiteY376" fmla="*/ 1102181 h 1104362"/>
                <a:gd name="connsiteX377" fmla="*/ 1140774 w 1809505"/>
                <a:gd name="connsiteY377" fmla="*/ 1097837 h 1104362"/>
                <a:gd name="connsiteX378" fmla="*/ 1143803 w 1809505"/>
                <a:gd name="connsiteY378" fmla="*/ 1091332 h 1104362"/>
                <a:gd name="connsiteX379" fmla="*/ 1146822 w 1809505"/>
                <a:gd name="connsiteY379" fmla="*/ 1082702 h 1104362"/>
                <a:gd name="connsiteX380" fmla="*/ 1149851 w 1809505"/>
                <a:gd name="connsiteY380" fmla="*/ 1071977 h 1104362"/>
                <a:gd name="connsiteX381" fmla="*/ 1152880 w 1809505"/>
                <a:gd name="connsiteY381" fmla="*/ 1059204 h 1104362"/>
                <a:gd name="connsiteX382" fmla="*/ 1155900 w 1809505"/>
                <a:gd name="connsiteY382" fmla="*/ 1044431 h 1104362"/>
                <a:gd name="connsiteX383" fmla="*/ 1158929 w 1809505"/>
                <a:gd name="connsiteY383" fmla="*/ 1027714 h 1104362"/>
                <a:gd name="connsiteX384" fmla="*/ 1161958 w 1809505"/>
                <a:gd name="connsiteY384" fmla="*/ 1009121 h 1104362"/>
                <a:gd name="connsiteX385" fmla="*/ 1164977 w 1809505"/>
                <a:gd name="connsiteY385" fmla="*/ 988719 h 1104362"/>
                <a:gd name="connsiteX386" fmla="*/ 1168006 w 1809505"/>
                <a:gd name="connsiteY386" fmla="*/ 966602 h 1104362"/>
                <a:gd name="connsiteX387" fmla="*/ 1171035 w 1809505"/>
                <a:gd name="connsiteY387" fmla="*/ 942846 h 1104362"/>
                <a:gd name="connsiteX388" fmla="*/ 1174054 w 1809505"/>
                <a:gd name="connsiteY388" fmla="*/ 917548 h 1104362"/>
                <a:gd name="connsiteX389" fmla="*/ 1177083 w 1809505"/>
                <a:gd name="connsiteY389" fmla="*/ 890802 h 1104362"/>
                <a:gd name="connsiteX390" fmla="*/ 1180112 w 1809505"/>
                <a:gd name="connsiteY390" fmla="*/ 862732 h 1104362"/>
                <a:gd name="connsiteX391" fmla="*/ 1183132 w 1809505"/>
                <a:gd name="connsiteY391" fmla="*/ 833433 h 1104362"/>
                <a:gd name="connsiteX392" fmla="*/ 1186161 w 1809505"/>
                <a:gd name="connsiteY392" fmla="*/ 803019 h 1104362"/>
                <a:gd name="connsiteX393" fmla="*/ 1189190 w 1809505"/>
                <a:gd name="connsiteY393" fmla="*/ 771616 h 1104362"/>
                <a:gd name="connsiteX394" fmla="*/ 1192209 w 1809505"/>
                <a:gd name="connsiteY394" fmla="*/ 739345 h 1104362"/>
                <a:gd name="connsiteX395" fmla="*/ 1195238 w 1809505"/>
                <a:gd name="connsiteY395" fmla="*/ 706341 h 1104362"/>
                <a:gd name="connsiteX396" fmla="*/ 1198267 w 1809505"/>
                <a:gd name="connsiteY396" fmla="*/ 672726 h 1104362"/>
                <a:gd name="connsiteX397" fmla="*/ 1201296 w 1809505"/>
                <a:gd name="connsiteY397" fmla="*/ 638635 h 1104362"/>
                <a:gd name="connsiteX398" fmla="*/ 1204315 w 1809505"/>
                <a:gd name="connsiteY398" fmla="*/ 604203 h 1104362"/>
                <a:gd name="connsiteX399" fmla="*/ 1207344 w 1809505"/>
                <a:gd name="connsiteY399" fmla="*/ 569566 h 1104362"/>
                <a:gd name="connsiteX400" fmla="*/ 1210373 w 1809505"/>
                <a:gd name="connsiteY400" fmla="*/ 534860 h 1104362"/>
                <a:gd name="connsiteX401" fmla="*/ 1213393 w 1809505"/>
                <a:gd name="connsiteY401" fmla="*/ 500223 h 1104362"/>
                <a:gd name="connsiteX402" fmla="*/ 1216422 w 1809505"/>
                <a:gd name="connsiteY402" fmla="*/ 465791 h 1104362"/>
                <a:gd name="connsiteX403" fmla="*/ 1219450 w 1809505"/>
                <a:gd name="connsiteY403" fmla="*/ 431699 h 1104362"/>
                <a:gd name="connsiteX404" fmla="*/ 1222470 w 1809505"/>
                <a:gd name="connsiteY404" fmla="*/ 398083 h 1104362"/>
                <a:gd name="connsiteX405" fmla="*/ 1225499 w 1809505"/>
                <a:gd name="connsiteY405" fmla="*/ 365075 h 1104362"/>
                <a:gd name="connsiteX406" fmla="*/ 1228528 w 1809505"/>
                <a:gd name="connsiteY406" fmla="*/ 332806 h 1104362"/>
                <a:gd name="connsiteX407" fmla="*/ 1231547 w 1809505"/>
                <a:gd name="connsiteY407" fmla="*/ 301402 h 1104362"/>
                <a:gd name="connsiteX408" fmla="*/ 1234576 w 1809505"/>
                <a:gd name="connsiteY408" fmla="*/ 270988 h 1104362"/>
                <a:gd name="connsiteX409" fmla="*/ 1237605 w 1809505"/>
                <a:gd name="connsiteY409" fmla="*/ 241685 h 1104362"/>
                <a:gd name="connsiteX410" fmla="*/ 1240625 w 1809505"/>
                <a:gd name="connsiteY410" fmla="*/ 213606 h 1104362"/>
                <a:gd name="connsiteX411" fmla="*/ 1243654 w 1809505"/>
                <a:gd name="connsiteY411" fmla="*/ 186862 h 1104362"/>
                <a:gd name="connsiteX412" fmla="*/ 1246683 w 1809505"/>
                <a:gd name="connsiteY412" fmla="*/ 161562 h 1104362"/>
                <a:gd name="connsiteX413" fmla="*/ 1249702 w 1809505"/>
                <a:gd name="connsiteY413" fmla="*/ 137803 h 1104362"/>
                <a:gd name="connsiteX414" fmla="*/ 1252731 w 1809505"/>
                <a:gd name="connsiteY414" fmla="*/ 115679 h 1104362"/>
                <a:gd name="connsiteX415" fmla="*/ 1255760 w 1809505"/>
                <a:gd name="connsiteY415" fmla="*/ 95278 h 1104362"/>
                <a:gd name="connsiteX416" fmla="*/ 1258779 w 1809505"/>
                <a:gd name="connsiteY416" fmla="*/ 76679 h 1104362"/>
                <a:gd name="connsiteX417" fmla="*/ 1261808 w 1809505"/>
                <a:gd name="connsiteY417" fmla="*/ 59958 h 1104362"/>
                <a:gd name="connsiteX418" fmla="*/ 1264837 w 1809505"/>
                <a:gd name="connsiteY418" fmla="*/ 45179 h 1104362"/>
                <a:gd name="connsiteX419" fmla="*/ 1267866 w 1809505"/>
                <a:gd name="connsiteY419" fmla="*/ 32401 h 1104362"/>
                <a:gd name="connsiteX420" fmla="*/ 1270886 w 1809505"/>
                <a:gd name="connsiteY420" fmla="*/ 21674 h 1104362"/>
                <a:gd name="connsiteX421" fmla="*/ 1273914 w 1809505"/>
                <a:gd name="connsiteY421" fmla="*/ 13041 h 1104362"/>
                <a:gd name="connsiteX422" fmla="*/ 1276943 w 1809505"/>
                <a:gd name="connsiteY422" fmla="*/ 6535 h 1104362"/>
                <a:gd name="connsiteX423" fmla="*/ 1279963 w 1809505"/>
                <a:gd name="connsiteY423" fmla="*/ 2184 h 1104362"/>
                <a:gd name="connsiteX424" fmla="*/ 1282992 w 1809505"/>
                <a:gd name="connsiteY424" fmla="*/ 2 h 1104362"/>
                <a:gd name="connsiteX425" fmla="*/ 1286021 w 1809505"/>
                <a:gd name="connsiteY425" fmla="*/ 0 h 1104362"/>
                <a:gd name="connsiteX426" fmla="*/ 1289040 w 1809505"/>
                <a:gd name="connsiteY426" fmla="*/ 2177 h 1104362"/>
                <a:gd name="connsiteX427" fmla="*/ 1292069 w 1809505"/>
                <a:gd name="connsiteY427" fmla="*/ 6525 h 1104362"/>
                <a:gd name="connsiteX428" fmla="*/ 1295098 w 1809505"/>
                <a:gd name="connsiteY428" fmla="*/ 13025 h 1104362"/>
                <a:gd name="connsiteX429" fmla="*/ 1298117 w 1809505"/>
                <a:gd name="connsiteY429" fmla="*/ 21654 h 1104362"/>
                <a:gd name="connsiteX430" fmla="*/ 1301147 w 1809505"/>
                <a:gd name="connsiteY430" fmla="*/ 32377 h 1104362"/>
                <a:gd name="connsiteX431" fmla="*/ 1304175 w 1809505"/>
                <a:gd name="connsiteY431" fmla="*/ 45151 h 1104362"/>
                <a:gd name="connsiteX432" fmla="*/ 1307195 w 1809505"/>
                <a:gd name="connsiteY432" fmla="*/ 59927 h 1104362"/>
                <a:gd name="connsiteX433" fmla="*/ 1310224 w 1809505"/>
                <a:gd name="connsiteY433" fmla="*/ 76644 h 1104362"/>
                <a:gd name="connsiteX434" fmla="*/ 1313253 w 1809505"/>
                <a:gd name="connsiteY434" fmla="*/ 95239 h 1104362"/>
                <a:gd name="connsiteX435" fmla="*/ 1316282 w 1809505"/>
                <a:gd name="connsiteY435" fmla="*/ 115636 h 1104362"/>
                <a:gd name="connsiteX436" fmla="*/ 1319301 w 1809505"/>
                <a:gd name="connsiteY436" fmla="*/ 137756 h 1104362"/>
                <a:gd name="connsiteX437" fmla="*/ 1322330 w 1809505"/>
                <a:gd name="connsiteY437" fmla="*/ 161513 h 1104362"/>
                <a:gd name="connsiteX438" fmla="*/ 1325350 w 1809505"/>
                <a:gd name="connsiteY438" fmla="*/ 186811 h 1104362"/>
                <a:gd name="connsiteX439" fmla="*/ 1328378 w 1809505"/>
                <a:gd name="connsiteY439" fmla="*/ 213551 h 1104362"/>
                <a:gd name="connsiteX440" fmla="*/ 1331407 w 1809505"/>
                <a:gd name="connsiteY440" fmla="*/ 241627 h 1104362"/>
                <a:gd name="connsiteX441" fmla="*/ 1334436 w 1809505"/>
                <a:gd name="connsiteY441" fmla="*/ 270929 h 1104362"/>
                <a:gd name="connsiteX442" fmla="*/ 1337456 w 1809505"/>
                <a:gd name="connsiteY442" fmla="*/ 301341 h 1104362"/>
                <a:gd name="connsiteX443" fmla="*/ 1340485 w 1809505"/>
                <a:gd name="connsiteY443" fmla="*/ 332743 h 1104362"/>
                <a:gd name="connsiteX444" fmla="*/ 1343514 w 1809505"/>
                <a:gd name="connsiteY444" fmla="*/ 365010 h 1104362"/>
                <a:gd name="connsiteX445" fmla="*/ 1346533 w 1809505"/>
                <a:gd name="connsiteY445" fmla="*/ 398016 h 1104362"/>
                <a:gd name="connsiteX446" fmla="*/ 1349562 w 1809505"/>
                <a:gd name="connsiteY446" fmla="*/ 431631 h 1104362"/>
                <a:gd name="connsiteX447" fmla="*/ 1352591 w 1809505"/>
                <a:gd name="connsiteY447" fmla="*/ 465722 h 1104362"/>
                <a:gd name="connsiteX448" fmla="*/ 1355610 w 1809505"/>
                <a:gd name="connsiteY448" fmla="*/ 500154 h 1104362"/>
                <a:gd name="connsiteX449" fmla="*/ 1358639 w 1809505"/>
                <a:gd name="connsiteY449" fmla="*/ 534791 h 1104362"/>
                <a:gd name="connsiteX450" fmla="*/ 1361668 w 1809505"/>
                <a:gd name="connsiteY450" fmla="*/ 569497 h 1104362"/>
                <a:gd name="connsiteX451" fmla="*/ 1364688 w 1809505"/>
                <a:gd name="connsiteY451" fmla="*/ 604134 h 1104362"/>
                <a:gd name="connsiteX452" fmla="*/ 1367717 w 1809505"/>
                <a:gd name="connsiteY452" fmla="*/ 638567 h 1104362"/>
                <a:gd name="connsiteX453" fmla="*/ 1370746 w 1809505"/>
                <a:gd name="connsiteY453" fmla="*/ 672658 h 1104362"/>
                <a:gd name="connsiteX454" fmla="*/ 1373775 w 1809505"/>
                <a:gd name="connsiteY454" fmla="*/ 706274 h 1104362"/>
                <a:gd name="connsiteX455" fmla="*/ 1376794 w 1809505"/>
                <a:gd name="connsiteY455" fmla="*/ 739278 h 1104362"/>
                <a:gd name="connsiteX456" fmla="*/ 1379823 w 1809505"/>
                <a:gd name="connsiteY456" fmla="*/ 771549 h 1104362"/>
                <a:gd name="connsiteX457" fmla="*/ 1382852 w 1809505"/>
                <a:gd name="connsiteY457" fmla="*/ 802953 h 1104362"/>
                <a:gd name="connsiteX458" fmla="*/ 1385871 w 1809505"/>
                <a:gd name="connsiteY458" fmla="*/ 833366 h 1104362"/>
                <a:gd name="connsiteX459" fmla="*/ 1388900 w 1809505"/>
                <a:gd name="connsiteY459" fmla="*/ 862675 h 1104362"/>
                <a:gd name="connsiteX460" fmla="*/ 1391929 w 1809505"/>
                <a:gd name="connsiteY460" fmla="*/ 890754 h 1104362"/>
                <a:gd name="connsiteX461" fmla="*/ 1394949 w 1809505"/>
                <a:gd name="connsiteY461" fmla="*/ 917491 h 1104362"/>
                <a:gd name="connsiteX462" fmla="*/ 1397978 w 1809505"/>
                <a:gd name="connsiteY462" fmla="*/ 942799 h 1104362"/>
                <a:gd name="connsiteX463" fmla="*/ 1401007 w 1809505"/>
                <a:gd name="connsiteY463" fmla="*/ 966554 h 1104362"/>
                <a:gd name="connsiteX464" fmla="*/ 1404026 w 1809505"/>
                <a:gd name="connsiteY464" fmla="*/ 988681 h 1104362"/>
                <a:gd name="connsiteX465" fmla="*/ 1407055 w 1809505"/>
                <a:gd name="connsiteY465" fmla="*/ 1009083 h 1104362"/>
                <a:gd name="connsiteX466" fmla="*/ 1410084 w 1809505"/>
                <a:gd name="connsiteY466" fmla="*/ 1027676 h 1104362"/>
                <a:gd name="connsiteX467" fmla="*/ 1413103 w 1809505"/>
                <a:gd name="connsiteY467" fmla="*/ 1044402 h 1104362"/>
                <a:gd name="connsiteX468" fmla="*/ 1416132 w 1809505"/>
                <a:gd name="connsiteY468" fmla="*/ 1059175 h 1104362"/>
                <a:gd name="connsiteX469" fmla="*/ 1419161 w 1809505"/>
                <a:gd name="connsiteY469" fmla="*/ 1071958 h 1104362"/>
                <a:gd name="connsiteX470" fmla="*/ 1422181 w 1809505"/>
                <a:gd name="connsiteY470" fmla="*/ 1082683 h 1104362"/>
                <a:gd name="connsiteX471" fmla="*/ 1425210 w 1809505"/>
                <a:gd name="connsiteY471" fmla="*/ 1091313 h 1104362"/>
                <a:gd name="connsiteX472" fmla="*/ 1428239 w 1809505"/>
                <a:gd name="connsiteY472" fmla="*/ 1097818 h 1104362"/>
                <a:gd name="connsiteX473" fmla="*/ 1431258 w 1809505"/>
                <a:gd name="connsiteY473" fmla="*/ 1102171 h 1104362"/>
                <a:gd name="connsiteX474" fmla="*/ 1434287 w 1809505"/>
                <a:gd name="connsiteY474" fmla="*/ 1104352 h 1104362"/>
                <a:gd name="connsiteX475" fmla="*/ 1437316 w 1809505"/>
                <a:gd name="connsiteY475" fmla="*/ 1104362 h 1104362"/>
                <a:gd name="connsiteX476" fmla="*/ 1440345 w 1809505"/>
                <a:gd name="connsiteY476" fmla="*/ 1102181 h 1104362"/>
                <a:gd name="connsiteX477" fmla="*/ 1443364 w 1809505"/>
                <a:gd name="connsiteY477" fmla="*/ 1097837 h 1104362"/>
                <a:gd name="connsiteX478" fmla="*/ 1446393 w 1809505"/>
                <a:gd name="connsiteY478" fmla="*/ 1091332 h 1104362"/>
                <a:gd name="connsiteX479" fmla="*/ 1449422 w 1809505"/>
                <a:gd name="connsiteY479" fmla="*/ 1082702 h 1104362"/>
                <a:gd name="connsiteX480" fmla="*/ 1452441 w 1809505"/>
                <a:gd name="connsiteY480" fmla="*/ 1071977 h 1104362"/>
                <a:gd name="connsiteX481" fmla="*/ 1455471 w 1809505"/>
                <a:gd name="connsiteY481" fmla="*/ 1059204 h 1104362"/>
                <a:gd name="connsiteX482" fmla="*/ 1458499 w 1809505"/>
                <a:gd name="connsiteY482" fmla="*/ 1044431 h 1104362"/>
                <a:gd name="connsiteX483" fmla="*/ 1461519 w 1809505"/>
                <a:gd name="connsiteY483" fmla="*/ 1027714 h 1104362"/>
                <a:gd name="connsiteX484" fmla="*/ 1464548 w 1809505"/>
                <a:gd name="connsiteY484" fmla="*/ 1009121 h 1104362"/>
                <a:gd name="connsiteX485" fmla="*/ 1467577 w 1809505"/>
                <a:gd name="connsiteY485" fmla="*/ 988719 h 1104362"/>
                <a:gd name="connsiteX486" fmla="*/ 1470596 w 1809505"/>
                <a:gd name="connsiteY486" fmla="*/ 966602 h 1104362"/>
                <a:gd name="connsiteX487" fmla="*/ 1473625 w 1809505"/>
                <a:gd name="connsiteY487" fmla="*/ 942846 h 1104362"/>
                <a:gd name="connsiteX488" fmla="*/ 1476654 w 1809505"/>
                <a:gd name="connsiteY488" fmla="*/ 917548 h 1104362"/>
                <a:gd name="connsiteX489" fmla="*/ 1479674 w 1809505"/>
                <a:gd name="connsiteY489" fmla="*/ 890802 h 1104362"/>
                <a:gd name="connsiteX490" fmla="*/ 1482702 w 1809505"/>
                <a:gd name="connsiteY490" fmla="*/ 862732 h 1104362"/>
                <a:gd name="connsiteX491" fmla="*/ 1485731 w 1809505"/>
                <a:gd name="connsiteY491" fmla="*/ 833433 h 1104362"/>
                <a:gd name="connsiteX492" fmla="*/ 1488751 w 1809505"/>
                <a:gd name="connsiteY492" fmla="*/ 803019 h 1104362"/>
                <a:gd name="connsiteX493" fmla="*/ 1491780 w 1809505"/>
                <a:gd name="connsiteY493" fmla="*/ 771616 h 1104362"/>
                <a:gd name="connsiteX494" fmla="*/ 1494809 w 1809505"/>
                <a:gd name="connsiteY494" fmla="*/ 739345 h 1104362"/>
                <a:gd name="connsiteX495" fmla="*/ 1497828 w 1809505"/>
                <a:gd name="connsiteY495" fmla="*/ 706341 h 1104362"/>
                <a:gd name="connsiteX496" fmla="*/ 1500857 w 1809505"/>
                <a:gd name="connsiteY496" fmla="*/ 672726 h 1104362"/>
                <a:gd name="connsiteX497" fmla="*/ 1503886 w 1809505"/>
                <a:gd name="connsiteY497" fmla="*/ 638635 h 1104362"/>
                <a:gd name="connsiteX498" fmla="*/ 1506905 w 1809505"/>
                <a:gd name="connsiteY498" fmla="*/ 604203 h 1104362"/>
                <a:gd name="connsiteX499" fmla="*/ 1509934 w 1809505"/>
                <a:gd name="connsiteY499" fmla="*/ 569566 h 1104362"/>
                <a:gd name="connsiteX500" fmla="*/ 1512963 w 1809505"/>
                <a:gd name="connsiteY500" fmla="*/ 534860 h 1104362"/>
                <a:gd name="connsiteX501" fmla="*/ 1515992 w 1809505"/>
                <a:gd name="connsiteY501" fmla="*/ 500223 h 1104362"/>
                <a:gd name="connsiteX502" fmla="*/ 1519012 w 1809505"/>
                <a:gd name="connsiteY502" fmla="*/ 465791 h 1104362"/>
                <a:gd name="connsiteX503" fmla="*/ 1522041 w 1809505"/>
                <a:gd name="connsiteY503" fmla="*/ 431699 h 1104362"/>
                <a:gd name="connsiteX504" fmla="*/ 1525070 w 1809505"/>
                <a:gd name="connsiteY504" fmla="*/ 398083 h 1104362"/>
                <a:gd name="connsiteX505" fmla="*/ 1528089 w 1809505"/>
                <a:gd name="connsiteY505" fmla="*/ 365075 h 1104362"/>
                <a:gd name="connsiteX506" fmla="*/ 1531118 w 1809505"/>
                <a:gd name="connsiteY506" fmla="*/ 332806 h 1104362"/>
                <a:gd name="connsiteX507" fmla="*/ 1534147 w 1809505"/>
                <a:gd name="connsiteY507" fmla="*/ 301402 h 1104362"/>
                <a:gd name="connsiteX508" fmla="*/ 1537166 w 1809505"/>
                <a:gd name="connsiteY508" fmla="*/ 270988 h 1104362"/>
                <a:gd name="connsiteX509" fmla="*/ 1540195 w 1809505"/>
                <a:gd name="connsiteY509" fmla="*/ 241685 h 1104362"/>
                <a:gd name="connsiteX510" fmla="*/ 1543224 w 1809505"/>
                <a:gd name="connsiteY510" fmla="*/ 213606 h 1104362"/>
                <a:gd name="connsiteX511" fmla="*/ 1546244 w 1809505"/>
                <a:gd name="connsiteY511" fmla="*/ 186862 h 1104362"/>
                <a:gd name="connsiteX512" fmla="*/ 1549273 w 1809505"/>
                <a:gd name="connsiteY512" fmla="*/ 161562 h 1104362"/>
                <a:gd name="connsiteX513" fmla="*/ 1552302 w 1809505"/>
                <a:gd name="connsiteY513" fmla="*/ 137803 h 1104362"/>
                <a:gd name="connsiteX514" fmla="*/ 1555321 w 1809505"/>
                <a:gd name="connsiteY514" fmla="*/ 115679 h 1104362"/>
                <a:gd name="connsiteX515" fmla="*/ 1558350 w 1809505"/>
                <a:gd name="connsiteY515" fmla="*/ 95278 h 1104362"/>
                <a:gd name="connsiteX516" fmla="*/ 1561379 w 1809505"/>
                <a:gd name="connsiteY516" fmla="*/ 76679 h 1104362"/>
                <a:gd name="connsiteX517" fmla="*/ 1564398 w 1809505"/>
                <a:gd name="connsiteY517" fmla="*/ 59958 h 1104362"/>
                <a:gd name="connsiteX518" fmla="*/ 1567427 w 1809505"/>
                <a:gd name="connsiteY518" fmla="*/ 45179 h 1104362"/>
                <a:gd name="connsiteX519" fmla="*/ 1570456 w 1809505"/>
                <a:gd name="connsiteY519" fmla="*/ 32401 h 1104362"/>
                <a:gd name="connsiteX520" fmla="*/ 1573476 w 1809505"/>
                <a:gd name="connsiteY520" fmla="*/ 21674 h 1104362"/>
                <a:gd name="connsiteX521" fmla="*/ 1576505 w 1809505"/>
                <a:gd name="connsiteY521" fmla="*/ 13041 h 1104362"/>
                <a:gd name="connsiteX522" fmla="*/ 1579534 w 1809505"/>
                <a:gd name="connsiteY522" fmla="*/ 6535 h 1104362"/>
                <a:gd name="connsiteX523" fmla="*/ 1582553 w 1809505"/>
                <a:gd name="connsiteY523" fmla="*/ 2184 h 1104362"/>
                <a:gd name="connsiteX524" fmla="*/ 1585582 w 1809505"/>
                <a:gd name="connsiteY524" fmla="*/ 2 h 1104362"/>
                <a:gd name="connsiteX525" fmla="*/ 1588611 w 1809505"/>
                <a:gd name="connsiteY525" fmla="*/ 0 h 1104362"/>
                <a:gd name="connsiteX526" fmla="*/ 1591640 w 1809505"/>
                <a:gd name="connsiteY526" fmla="*/ 2177 h 1104362"/>
                <a:gd name="connsiteX527" fmla="*/ 1594659 w 1809505"/>
                <a:gd name="connsiteY527" fmla="*/ 6525 h 1104362"/>
                <a:gd name="connsiteX528" fmla="*/ 1597688 w 1809505"/>
                <a:gd name="connsiteY528" fmla="*/ 13025 h 1104362"/>
                <a:gd name="connsiteX529" fmla="*/ 1600717 w 1809505"/>
                <a:gd name="connsiteY529" fmla="*/ 21654 h 1104362"/>
                <a:gd name="connsiteX530" fmla="*/ 1603737 w 1809505"/>
                <a:gd name="connsiteY530" fmla="*/ 32377 h 1104362"/>
                <a:gd name="connsiteX531" fmla="*/ 1606766 w 1809505"/>
                <a:gd name="connsiteY531" fmla="*/ 45151 h 1104362"/>
                <a:gd name="connsiteX532" fmla="*/ 1609795 w 1809505"/>
                <a:gd name="connsiteY532" fmla="*/ 59927 h 1104362"/>
                <a:gd name="connsiteX533" fmla="*/ 1612814 w 1809505"/>
                <a:gd name="connsiteY533" fmla="*/ 76644 h 1104362"/>
                <a:gd name="connsiteX534" fmla="*/ 1615843 w 1809505"/>
                <a:gd name="connsiteY534" fmla="*/ 95239 h 1104362"/>
                <a:gd name="connsiteX535" fmla="*/ 1618872 w 1809505"/>
                <a:gd name="connsiteY535" fmla="*/ 115636 h 1104362"/>
                <a:gd name="connsiteX536" fmla="*/ 1621891 w 1809505"/>
                <a:gd name="connsiteY536" fmla="*/ 137756 h 1104362"/>
                <a:gd name="connsiteX537" fmla="*/ 1624920 w 1809505"/>
                <a:gd name="connsiteY537" fmla="*/ 161513 h 1104362"/>
                <a:gd name="connsiteX538" fmla="*/ 1627949 w 1809505"/>
                <a:gd name="connsiteY538" fmla="*/ 186811 h 1104362"/>
                <a:gd name="connsiteX539" fmla="*/ 1630969 w 1809505"/>
                <a:gd name="connsiteY539" fmla="*/ 213551 h 1104362"/>
                <a:gd name="connsiteX540" fmla="*/ 1633998 w 1809505"/>
                <a:gd name="connsiteY540" fmla="*/ 241627 h 1104362"/>
                <a:gd name="connsiteX541" fmla="*/ 1637027 w 1809505"/>
                <a:gd name="connsiteY541" fmla="*/ 270929 h 1104362"/>
                <a:gd name="connsiteX542" fmla="*/ 1640046 w 1809505"/>
                <a:gd name="connsiteY542" fmla="*/ 301341 h 1104362"/>
                <a:gd name="connsiteX543" fmla="*/ 1643075 w 1809505"/>
                <a:gd name="connsiteY543" fmla="*/ 332743 h 1104362"/>
                <a:gd name="connsiteX544" fmla="*/ 1646104 w 1809505"/>
                <a:gd name="connsiteY544" fmla="*/ 365010 h 1104362"/>
                <a:gd name="connsiteX545" fmla="*/ 1649123 w 1809505"/>
                <a:gd name="connsiteY545" fmla="*/ 398016 h 1104362"/>
                <a:gd name="connsiteX546" fmla="*/ 1652152 w 1809505"/>
                <a:gd name="connsiteY546" fmla="*/ 431631 h 1104362"/>
                <a:gd name="connsiteX547" fmla="*/ 1655181 w 1809505"/>
                <a:gd name="connsiteY547" fmla="*/ 465722 h 1104362"/>
                <a:gd name="connsiteX548" fmla="*/ 1658210 w 1809505"/>
                <a:gd name="connsiteY548" fmla="*/ 500154 h 1104362"/>
                <a:gd name="connsiteX549" fmla="*/ 1661230 w 1809505"/>
                <a:gd name="connsiteY549" fmla="*/ 534791 h 1104362"/>
                <a:gd name="connsiteX550" fmla="*/ 1664259 w 1809505"/>
                <a:gd name="connsiteY550" fmla="*/ 569497 h 1104362"/>
                <a:gd name="connsiteX551" fmla="*/ 1667287 w 1809505"/>
                <a:gd name="connsiteY551" fmla="*/ 604134 h 1104362"/>
                <a:gd name="connsiteX552" fmla="*/ 1670307 w 1809505"/>
                <a:gd name="connsiteY552" fmla="*/ 638567 h 1104362"/>
                <a:gd name="connsiteX553" fmla="*/ 1673336 w 1809505"/>
                <a:gd name="connsiteY553" fmla="*/ 672658 h 1104362"/>
                <a:gd name="connsiteX554" fmla="*/ 1676365 w 1809505"/>
                <a:gd name="connsiteY554" fmla="*/ 706274 h 1104362"/>
                <a:gd name="connsiteX555" fmla="*/ 1679384 w 1809505"/>
                <a:gd name="connsiteY555" fmla="*/ 739278 h 1104362"/>
                <a:gd name="connsiteX556" fmla="*/ 1682413 w 1809505"/>
                <a:gd name="connsiteY556" fmla="*/ 771549 h 1104362"/>
                <a:gd name="connsiteX557" fmla="*/ 1685442 w 1809505"/>
                <a:gd name="connsiteY557" fmla="*/ 802953 h 1104362"/>
                <a:gd name="connsiteX558" fmla="*/ 1688462 w 1809505"/>
                <a:gd name="connsiteY558" fmla="*/ 833366 h 1104362"/>
                <a:gd name="connsiteX559" fmla="*/ 1691490 w 1809505"/>
                <a:gd name="connsiteY559" fmla="*/ 862675 h 1104362"/>
                <a:gd name="connsiteX560" fmla="*/ 1694519 w 1809505"/>
                <a:gd name="connsiteY560" fmla="*/ 890754 h 1104362"/>
                <a:gd name="connsiteX561" fmla="*/ 1697548 w 1809505"/>
                <a:gd name="connsiteY561" fmla="*/ 917491 h 1104362"/>
                <a:gd name="connsiteX562" fmla="*/ 1700568 w 1809505"/>
                <a:gd name="connsiteY562" fmla="*/ 942799 h 1104362"/>
                <a:gd name="connsiteX563" fmla="*/ 1703597 w 1809505"/>
                <a:gd name="connsiteY563" fmla="*/ 966554 h 1104362"/>
                <a:gd name="connsiteX564" fmla="*/ 1706616 w 1809505"/>
                <a:gd name="connsiteY564" fmla="*/ 988681 h 1104362"/>
                <a:gd name="connsiteX565" fmla="*/ 1709645 w 1809505"/>
                <a:gd name="connsiteY565" fmla="*/ 1009083 h 1104362"/>
                <a:gd name="connsiteX566" fmla="*/ 1712674 w 1809505"/>
                <a:gd name="connsiteY566" fmla="*/ 1027676 h 1104362"/>
                <a:gd name="connsiteX567" fmla="*/ 1715703 w 1809505"/>
                <a:gd name="connsiteY567" fmla="*/ 1044402 h 1104362"/>
                <a:gd name="connsiteX568" fmla="*/ 1718722 w 1809505"/>
                <a:gd name="connsiteY568" fmla="*/ 1059175 h 1104362"/>
                <a:gd name="connsiteX569" fmla="*/ 1721751 w 1809505"/>
                <a:gd name="connsiteY569" fmla="*/ 1071958 h 1104362"/>
                <a:gd name="connsiteX570" fmla="*/ 1724780 w 1809505"/>
                <a:gd name="connsiteY570" fmla="*/ 1082683 h 1104362"/>
                <a:gd name="connsiteX571" fmla="*/ 1727800 w 1809505"/>
                <a:gd name="connsiteY571" fmla="*/ 1091313 h 1104362"/>
                <a:gd name="connsiteX572" fmla="*/ 1730829 w 1809505"/>
                <a:gd name="connsiteY572" fmla="*/ 1097818 h 1104362"/>
                <a:gd name="connsiteX573" fmla="*/ 1733858 w 1809505"/>
                <a:gd name="connsiteY573" fmla="*/ 1102171 h 1104362"/>
                <a:gd name="connsiteX574" fmla="*/ 1736877 w 1809505"/>
                <a:gd name="connsiteY574" fmla="*/ 1104352 h 1104362"/>
                <a:gd name="connsiteX575" fmla="*/ 1739906 w 1809505"/>
                <a:gd name="connsiteY575" fmla="*/ 1104362 h 1104362"/>
                <a:gd name="connsiteX576" fmla="*/ 1742935 w 1809505"/>
                <a:gd name="connsiteY576" fmla="*/ 1102181 h 1104362"/>
                <a:gd name="connsiteX577" fmla="*/ 1745954 w 1809505"/>
                <a:gd name="connsiteY577" fmla="*/ 1097837 h 1104362"/>
                <a:gd name="connsiteX578" fmla="*/ 1748983 w 1809505"/>
                <a:gd name="connsiteY578" fmla="*/ 1091332 h 1104362"/>
                <a:gd name="connsiteX579" fmla="*/ 1752012 w 1809505"/>
                <a:gd name="connsiteY579" fmla="*/ 1082702 h 1104362"/>
                <a:gd name="connsiteX580" fmla="*/ 1755032 w 1809505"/>
                <a:gd name="connsiteY580" fmla="*/ 1071977 h 1104362"/>
                <a:gd name="connsiteX581" fmla="*/ 1758061 w 1809505"/>
                <a:gd name="connsiteY581" fmla="*/ 1059204 h 1104362"/>
                <a:gd name="connsiteX582" fmla="*/ 1761090 w 1809505"/>
                <a:gd name="connsiteY582" fmla="*/ 1044431 h 1104362"/>
                <a:gd name="connsiteX583" fmla="*/ 1764119 w 1809505"/>
                <a:gd name="connsiteY583" fmla="*/ 1027714 h 1104362"/>
                <a:gd name="connsiteX584" fmla="*/ 1767138 w 1809505"/>
                <a:gd name="connsiteY584" fmla="*/ 1009121 h 1104362"/>
                <a:gd name="connsiteX585" fmla="*/ 1770167 w 1809505"/>
                <a:gd name="connsiteY585" fmla="*/ 988719 h 1104362"/>
                <a:gd name="connsiteX586" fmla="*/ 1773196 w 1809505"/>
                <a:gd name="connsiteY586" fmla="*/ 966602 h 1104362"/>
                <a:gd name="connsiteX587" fmla="*/ 1776215 w 1809505"/>
                <a:gd name="connsiteY587" fmla="*/ 942846 h 1104362"/>
                <a:gd name="connsiteX588" fmla="*/ 1779244 w 1809505"/>
                <a:gd name="connsiteY588" fmla="*/ 917548 h 1104362"/>
                <a:gd name="connsiteX589" fmla="*/ 1782273 w 1809505"/>
                <a:gd name="connsiteY589" fmla="*/ 890802 h 1104362"/>
                <a:gd name="connsiteX590" fmla="*/ 1785293 w 1809505"/>
                <a:gd name="connsiteY590" fmla="*/ 862732 h 1104362"/>
                <a:gd name="connsiteX591" fmla="*/ 1788322 w 1809505"/>
                <a:gd name="connsiteY591" fmla="*/ 833433 h 1104362"/>
                <a:gd name="connsiteX592" fmla="*/ 1791351 w 1809505"/>
                <a:gd name="connsiteY592" fmla="*/ 803019 h 1104362"/>
                <a:gd name="connsiteX593" fmla="*/ 1794370 w 1809505"/>
                <a:gd name="connsiteY593" fmla="*/ 771616 h 1104362"/>
                <a:gd name="connsiteX594" fmla="*/ 1797399 w 1809505"/>
                <a:gd name="connsiteY594" fmla="*/ 739345 h 1104362"/>
                <a:gd name="connsiteX595" fmla="*/ 1800428 w 1809505"/>
                <a:gd name="connsiteY595" fmla="*/ 706341 h 1104362"/>
                <a:gd name="connsiteX596" fmla="*/ 1803447 w 1809505"/>
                <a:gd name="connsiteY596" fmla="*/ 672726 h 1104362"/>
                <a:gd name="connsiteX597" fmla="*/ 1806476 w 1809505"/>
                <a:gd name="connsiteY597" fmla="*/ 638635 h 1104362"/>
                <a:gd name="connsiteX598" fmla="*/ 1809505 w 1809505"/>
                <a:gd name="connsiteY598" fmla="*/ 604203 h 1104362"/>
                <a:gd name="connsiteX0" fmla="*/ 0 w 1806476"/>
                <a:gd name="connsiteY0" fmla="*/ 552179 h 1104362"/>
                <a:gd name="connsiteX1" fmla="*/ 3026 w 1806476"/>
                <a:gd name="connsiteY1" fmla="*/ 552179 h 1104362"/>
                <a:gd name="connsiteX2" fmla="*/ 6051 w 1806476"/>
                <a:gd name="connsiteY2" fmla="*/ 552179 h 1104362"/>
                <a:gd name="connsiteX3" fmla="*/ 9077 w 1806476"/>
                <a:gd name="connsiteY3" fmla="*/ 552179 h 1104362"/>
                <a:gd name="connsiteX4" fmla="*/ 12103 w 1806476"/>
                <a:gd name="connsiteY4" fmla="*/ 552179 h 1104362"/>
                <a:gd name="connsiteX5" fmla="*/ 15129 w 1806476"/>
                <a:gd name="connsiteY5" fmla="*/ 552179 h 1104362"/>
                <a:gd name="connsiteX6" fmla="*/ 18156 w 1806476"/>
                <a:gd name="connsiteY6" fmla="*/ 552179 h 1104362"/>
                <a:gd name="connsiteX7" fmla="*/ 21182 w 1806476"/>
                <a:gd name="connsiteY7" fmla="*/ 552179 h 1104362"/>
                <a:gd name="connsiteX8" fmla="*/ 24207 w 1806476"/>
                <a:gd name="connsiteY8" fmla="*/ 552179 h 1104362"/>
                <a:gd name="connsiteX9" fmla="*/ 27233 w 1806476"/>
                <a:gd name="connsiteY9" fmla="*/ 552179 h 1104362"/>
                <a:gd name="connsiteX10" fmla="*/ 30259 w 1806476"/>
                <a:gd name="connsiteY10" fmla="*/ 552179 h 1104362"/>
                <a:gd name="connsiteX11" fmla="*/ 33285 w 1806476"/>
                <a:gd name="connsiteY11" fmla="*/ 552179 h 1104362"/>
                <a:gd name="connsiteX12" fmla="*/ 36311 w 1806476"/>
                <a:gd name="connsiteY12" fmla="*/ 552179 h 1104362"/>
                <a:gd name="connsiteX13" fmla="*/ 39337 w 1806476"/>
                <a:gd name="connsiteY13" fmla="*/ 552179 h 1104362"/>
                <a:gd name="connsiteX14" fmla="*/ 42362 w 1806476"/>
                <a:gd name="connsiteY14" fmla="*/ 552179 h 1104362"/>
                <a:gd name="connsiteX15" fmla="*/ 45389 w 1806476"/>
                <a:gd name="connsiteY15" fmla="*/ 552179 h 1104362"/>
                <a:gd name="connsiteX16" fmla="*/ 48415 w 1806476"/>
                <a:gd name="connsiteY16" fmla="*/ 552179 h 1104362"/>
                <a:gd name="connsiteX17" fmla="*/ 51441 w 1806476"/>
                <a:gd name="connsiteY17" fmla="*/ 552179 h 1104362"/>
                <a:gd name="connsiteX18" fmla="*/ 54467 w 1806476"/>
                <a:gd name="connsiteY18" fmla="*/ 552179 h 1104362"/>
                <a:gd name="connsiteX19" fmla="*/ 57492 w 1806476"/>
                <a:gd name="connsiteY19" fmla="*/ 552179 h 1104362"/>
                <a:gd name="connsiteX20" fmla="*/ 60518 w 1806476"/>
                <a:gd name="connsiteY20" fmla="*/ 552179 h 1104362"/>
                <a:gd name="connsiteX21" fmla="*/ 63544 w 1806476"/>
                <a:gd name="connsiteY21" fmla="*/ 552179 h 1104362"/>
                <a:gd name="connsiteX22" fmla="*/ 66570 w 1806476"/>
                <a:gd name="connsiteY22" fmla="*/ 552179 h 1104362"/>
                <a:gd name="connsiteX23" fmla="*/ 69596 w 1806476"/>
                <a:gd name="connsiteY23" fmla="*/ 552179 h 1104362"/>
                <a:gd name="connsiteX24" fmla="*/ 72622 w 1806476"/>
                <a:gd name="connsiteY24" fmla="*/ 552179 h 1104362"/>
                <a:gd name="connsiteX25" fmla="*/ 75648 w 1806476"/>
                <a:gd name="connsiteY25" fmla="*/ 552179 h 1104362"/>
                <a:gd name="connsiteX26" fmla="*/ 78674 w 1806476"/>
                <a:gd name="connsiteY26" fmla="*/ 552179 h 1104362"/>
                <a:gd name="connsiteX27" fmla="*/ 81700 w 1806476"/>
                <a:gd name="connsiteY27" fmla="*/ 552179 h 1104362"/>
                <a:gd name="connsiteX28" fmla="*/ 84726 w 1806476"/>
                <a:gd name="connsiteY28" fmla="*/ 552179 h 1104362"/>
                <a:gd name="connsiteX29" fmla="*/ 87752 w 1806476"/>
                <a:gd name="connsiteY29" fmla="*/ 552179 h 1104362"/>
                <a:gd name="connsiteX30" fmla="*/ 90778 w 1806476"/>
                <a:gd name="connsiteY30" fmla="*/ 552179 h 1104362"/>
                <a:gd name="connsiteX31" fmla="*/ 93803 w 1806476"/>
                <a:gd name="connsiteY31" fmla="*/ 552179 h 1104362"/>
                <a:gd name="connsiteX32" fmla="*/ 96829 w 1806476"/>
                <a:gd name="connsiteY32" fmla="*/ 552179 h 1104362"/>
                <a:gd name="connsiteX33" fmla="*/ 99855 w 1806476"/>
                <a:gd name="connsiteY33" fmla="*/ 552179 h 1104362"/>
                <a:gd name="connsiteX34" fmla="*/ 102881 w 1806476"/>
                <a:gd name="connsiteY34" fmla="*/ 552179 h 1104362"/>
                <a:gd name="connsiteX35" fmla="*/ 105907 w 1806476"/>
                <a:gd name="connsiteY35" fmla="*/ 552179 h 1104362"/>
                <a:gd name="connsiteX36" fmla="*/ 108933 w 1806476"/>
                <a:gd name="connsiteY36" fmla="*/ 552179 h 1104362"/>
                <a:gd name="connsiteX37" fmla="*/ 111959 w 1806476"/>
                <a:gd name="connsiteY37" fmla="*/ 552179 h 1104362"/>
                <a:gd name="connsiteX38" fmla="*/ 114985 w 1806476"/>
                <a:gd name="connsiteY38" fmla="*/ 552179 h 1104362"/>
                <a:gd name="connsiteX39" fmla="*/ 118011 w 1806476"/>
                <a:gd name="connsiteY39" fmla="*/ 552179 h 1104362"/>
                <a:gd name="connsiteX40" fmla="*/ 121037 w 1806476"/>
                <a:gd name="connsiteY40" fmla="*/ 552179 h 1104362"/>
                <a:gd name="connsiteX41" fmla="*/ 124063 w 1806476"/>
                <a:gd name="connsiteY41" fmla="*/ 552179 h 1104362"/>
                <a:gd name="connsiteX42" fmla="*/ 127088 w 1806476"/>
                <a:gd name="connsiteY42" fmla="*/ 552179 h 1104362"/>
                <a:gd name="connsiteX43" fmla="*/ 130114 w 1806476"/>
                <a:gd name="connsiteY43" fmla="*/ 552179 h 1104362"/>
                <a:gd name="connsiteX44" fmla="*/ 133140 w 1806476"/>
                <a:gd name="connsiteY44" fmla="*/ 552179 h 1104362"/>
                <a:gd name="connsiteX45" fmla="*/ 136167 w 1806476"/>
                <a:gd name="connsiteY45" fmla="*/ 552179 h 1104362"/>
                <a:gd name="connsiteX46" fmla="*/ 139193 w 1806476"/>
                <a:gd name="connsiteY46" fmla="*/ 552179 h 1104362"/>
                <a:gd name="connsiteX47" fmla="*/ 142218 w 1806476"/>
                <a:gd name="connsiteY47" fmla="*/ 552179 h 1104362"/>
                <a:gd name="connsiteX48" fmla="*/ 145244 w 1806476"/>
                <a:gd name="connsiteY48" fmla="*/ 552179 h 1104362"/>
                <a:gd name="connsiteX49" fmla="*/ 148270 w 1806476"/>
                <a:gd name="connsiteY49" fmla="*/ 552179 h 1104362"/>
                <a:gd name="connsiteX50" fmla="*/ 151296 w 1806476"/>
                <a:gd name="connsiteY50" fmla="*/ 552179 h 1104362"/>
                <a:gd name="connsiteX51" fmla="*/ 154322 w 1806476"/>
                <a:gd name="connsiteY51" fmla="*/ 552179 h 1104362"/>
                <a:gd name="connsiteX52" fmla="*/ 157348 w 1806476"/>
                <a:gd name="connsiteY52" fmla="*/ 552179 h 1104362"/>
                <a:gd name="connsiteX53" fmla="*/ 160373 w 1806476"/>
                <a:gd name="connsiteY53" fmla="*/ 552179 h 1104362"/>
                <a:gd name="connsiteX54" fmla="*/ 163399 w 1806476"/>
                <a:gd name="connsiteY54" fmla="*/ 552179 h 1104362"/>
                <a:gd name="connsiteX55" fmla="*/ 166426 w 1806476"/>
                <a:gd name="connsiteY55" fmla="*/ 552179 h 1104362"/>
                <a:gd name="connsiteX56" fmla="*/ 169452 w 1806476"/>
                <a:gd name="connsiteY56" fmla="*/ 552179 h 1104362"/>
                <a:gd name="connsiteX57" fmla="*/ 172478 w 1806476"/>
                <a:gd name="connsiteY57" fmla="*/ 552179 h 1104362"/>
                <a:gd name="connsiteX58" fmla="*/ 175504 w 1806476"/>
                <a:gd name="connsiteY58" fmla="*/ 552179 h 1104362"/>
                <a:gd name="connsiteX59" fmla="*/ 178529 w 1806476"/>
                <a:gd name="connsiteY59" fmla="*/ 552179 h 1104362"/>
                <a:gd name="connsiteX60" fmla="*/ 181555 w 1806476"/>
                <a:gd name="connsiteY60" fmla="*/ 552179 h 1104362"/>
                <a:gd name="connsiteX61" fmla="*/ 184581 w 1806476"/>
                <a:gd name="connsiteY61" fmla="*/ 552179 h 1104362"/>
                <a:gd name="connsiteX62" fmla="*/ 187607 w 1806476"/>
                <a:gd name="connsiteY62" fmla="*/ 552179 h 1104362"/>
                <a:gd name="connsiteX63" fmla="*/ 190633 w 1806476"/>
                <a:gd name="connsiteY63" fmla="*/ 552179 h 1104362"/>
                <a:gd name="connsiteX64" fmla="*/ 193659 w 1806476"/>
                <a:gd name="connsiteY64" fmla="*/ 552179 h 1104362"/>
                <a:gd name="connsiteX65" fmla="*/ 196685 w 1806476"/>
                <a:gd name="connsiteY65" fmla="*/ 552179 h 1104362"/>
                <a:gd name="connsiteX66" fmla="*/ 199711 w 1806476"/>
                <a:gd name="connsiteY66" fmla="*/ 552179 h 1104362"/>
                <a:gd name="connsiteX67" fmla="*/ 202737 w 1806476"/>
                <a:gd name="connsiteY67" fmla="*/ 552179 h 1104362"/>
                <a:gd name="connsiteX68" fmla="*/ 205763 w 1806476"/>
                <a:gd name="connsiteY68" fmla="*/ 552179 h 1104362"/>
                <a:gd name="connsiteX69" fmla="*/ 208789 w 1806476"/>
                <a:gd name="connsiteY69" fmla="*/ 552179 h 1104362"/>
                <a:gd name="connsiteX70" fmla="*/ 211814 w 1806476"/>
                <a:gd name="connsiteY70" fmla="*/ 552179 h 1104362"/>
                <a:gd name="connsiteX71" fmla="*/ 214840 w 1806476"/>
                <a:gd name="connsiteY71" fmla="*/ 552179 h 1104362"/>
                <a:gd name="connsiteX72" fmla="*/ 217866 w 1806476"/>
                <a:gd name="connsiteY72" fmla="*/ 552179 h 1104362"/>
                <a:gd name="connsiteX73" fmla="*/ 220892 w 1806476"/>
                <a:gd name="connsiteY73" fmla="*/ 552179 h 1104362"/>
                <a:gd name="connsiteX74" fmla="*/ 223918 w 1806476"/>
                <a:gd name="connsiteY74" fmla="*/ 552179 h 1104362"/>
                <a:gd name="connsiteX75" fmla="*/ 226945 w 1806476"/>
                <a:gd name="connsiteY75" fmla="*/ 552179 h 1104362"/>
                <a:gd name="connsiteX76" fmla="*/ 229970 w 1806476"/>
                <a:gd name="connsiteY76" fmla="*/ 552179 h 1104362"/>
                <a:gd name="connsiteX77" fmla="*/ 232996 w 1806476"/>
                <a:gd name="connsiteY77" fmla="*/ 552179 h 1104362"/>
                <a:gd name="connsiteX78" fmla="*/ 236022 w 1806476"/>
                <a:gd name="connsiteY78" fmla="*/ 552179 h 1104362"/>
                <a:gd name="connsiteX79" fmla="*/ 239048 w 1806476"/>
                <a:gd name="connsiteY79" fmla="*/ 552179 h 1104362"/>
                <a:gd name="connsiteX80" fmla="*/ 242074 w 1806476"/>
                <a:gd name="connsiteY80" fmla="*/ 552179 h 1104362"/>
                <a:gd name="connsiteX81" fmla="*/ 245099 w 1806476"/>
                <a:gd name="connsiteY81" fmla="*/ 552179 h 1104362"/>
                <a:gd name="connsiteX82" fmla="*/ 248125 w 1806476"/>
                <a:gd name="connsiteY82" fmla="*/ 552179 h 1104362"/>
                <a:gd name="connsiteX83" fmla="*/ 251151 w 1806476"/>
                <a:gd name="connsiteY83" fmla="*/ 552179 h 1104362"/>
                <a:gd name="connsiteX84" fmla="*/ 254177 w 1806476"/>
                <a:gd name="connsiteY84" fmla="*/ 552179 h 1104362"/>
                <a:gd name="connsiteX85" fmla="*/ 257204 w 1806476"/>
                <a:gd name="connsiteY85" fmla="*/ 552179 h 1104362"/>
                <a:gd name="connsiteX86" fmla="*/ 260230 w 1806476"/>
                <a:gd name="connsiteY86" fmla="*/ 552179 h 1104362"/>
                <a:gd name="connsiteX87" fmla="*/ 263255 w 1806476"/>
                <a:gd name="connsiteY87" fmla="*/ 552179 h 1104362"/>
                <a:gd name="connsiteX88" fmla="*/ 266281 w 1806476"/>
                <a:gd name="connsiteY88" fmla="*/ 552179 h 1104362"/>
                <a:gd name="connsiteX89" fmla="*/ 269307 w 1806476"/>
                <a:gd name="connsiteY89" fmla="*/ 552179 h 1104362"/>
                <a:gd name="connsiteX90" fmla="*/ 272333 w 1806476"/>
                <a:gd name="connsiteY90" fmla="*/ 552179 h 1104362"/>
                <a:gd name="connsiteX91" fmla="*/ 275359 w 1806476"/>
                <a:gd name="connsiteY91" fmla="*/ 552179 h 1104362"/>
                <a:gd name="connsiteX92" fmla="*/ 278385 w 1806476"/>
                <a:gd name="connsiteY92" fmla="*/ 552179 h 1104362"/>
                <a:gd name="connsiteX93" fmla="*/ 281410 w 1806476"/>
                <a:gd name="connsiteY93" fmla="*/ 552179 h 1104362"/>
                <a:gd name="connsiteX94" fmla="*/ 284437 w 1806476"/>
                <a:gd name="connsiteY94" fmla="*/ 552179 h 1104362"/>
                <a:gd name="connsiteX95" fmla="*/ 287463 w 1806476"/>
                <a:gd name="connsiteY95" fmla="*/ 552179 h 1104362"/>
                <a:gd name="connsiteX96" fmla="*/ 290489 w 1806476"/>
                <a:gd name="connsiteY96" fmla="*/ 552179 h 1104362"/>
                <a:gd name="connsiteX97" fmla="*/ 293515 w 1806476"/>
                <a:gd name="connsiteY97" fmla="*/ 552179 h 1104362"/>
                <a:gd name="connsiteX98" fmla="*/ 296540 w 1806476"/>
                <a:gd name="connsiteY98" fmla="*/ 552179 h 1104362"/>
                <a:gd name="connsiteX99" fmla="*/ 299566 w 1806476"/>
                <a:gd name="connsiteY99" fmla="*/ 552179 h 1104362"/>
                <a:gd name="connsiteX100" fmla="*/ 302592 w 1806476"/>
                <a:gd name="connsiteY100" fmla="*/ 534826 h 1104362"/>
                <a:gd name="connsiteX101" fmla="*/ 305618 w 1806476"/>
                <a:gd name="connsiteY101" fmla="*/ 500188 h 1104362"/>
                <a:gd name="connsiteX102" fmla="*/ 308644 w 1806476"/>
                <a:gd name="connsiteY102" fmla="*/ 465756 h 1104362"/>
                <a:gd name="connsiteX103" fmla="*/ 311670 w 1806476"/>
                <a:gd name="connsiteY103" fmla="*/ 431665 h 1104362"/>
                <a:gd name="connsiteX104" fmla="*/ 314695 w 1806476"/>
                <a:gd name="connsiteY104" fmla="*/ 398050 h 1104362"/>
                <a:gd name="connsiteX105" fmla="*/ 317722 w 1806476"/>
                <a:gd name="connsiteY105" fmla="*/ 365043 h 1104362"/>
                <a:gd name="connsiteX106" fmla="*/ 320748 w 1806476"/>
                <a:gd name="connsiteY106" fmla="*/ 332774 h 1104362"/>
                <a:gd name="connsiteX107" fmla="*/ 323774 w 1806476"/>
                <a:gd name="connsiteY107" fmla="*/ 301372 h 1104362"/>
                <a:gd name="connsiteX108" fmla="*/ 326800 w 1806476"/>
                <a:gd name="connsiteY108" fmla="*/ 270959 h 1104362"/>
                <a:gd name="connsiteX109" fmla="*/ 329826 w 1806476"/>
                <a:gd name="connsiteY109" fmla="*/ 241656 h 1104362"/>
                <a:gd name="connsiteX110" fmla="*/ 332851 w 1806476"/>
                <a:gd name="connsiteY110" fmla="*/ 213578 h 1104362"/>
                <a:gd name="connsiteX111" fmla="*/ 335877 w 1806476"/>
                <a:gd name="connsiteY111" fmla="*/ 186837 h 1104362"/>
                <a:gd name="connsiteX112" fmla="*/ 338903 w 1806476"/>
                <a:gd name="connsiteY112" fmla="*/ 161537 h 1104362"/>
                <a:gd name="connsiteX113" fmla="*/ 341929 w 1806476"/>
                <a:gd name="connsiteY113" fmla="*/ 137780 h 1104362"/>
                <a:gd name="connsiteX114" fmla="*/ 344955 w 1806476"/>
                <a:gd name="connsiteY114" fmla="*/ 115657 h 1104362"/>
                <a:gd name="connsiteX115" fmla="*/ 347982 w 1806476"/>
                <a:gd name="connsiteY115" fmla="*/ 95258 h 1104362"/>
                <a:gd name="connsiteX116" fmla="*/ 351007 w 1806476"/>
                <a:gd name="connsiteY116" fmla="*/ 76662 h 1104362"/>
                <a:gd name="connsiteX117" fmla="*/ 354033 w 1806476"/>
                <a:gd name="connsiteY117" fmla="*/ 59942 h 1104362"/>
                <a:gd name="connsiteX118" fmla="*/ 357059 w 1806476"/>
                <a:gd name="connsiteY118" fmla="*/ 45165 h 1104362"/>
                <a:gd name="connsiteX119" fmla="*/ 360085 w 1806476"/>
                <a:gd name="connsiteY119" fmla="*/ 32389 h 1104362"/>
                <a:gd name="connsiteX120" fmla="*/ 363111 w 1806476"/>
                <a:gd name="connsiteY120" fmla="*/ 21665 h 1104362"/>
                <a:gd name="connsiteX121" fmla="*/ 366136 w 1806476"/>
                <a:gd name="connsiteY121" fmla="*/ 13033 h 1104362"/>
                <a:gd name="connsiteX122" fmla="*/ 369162 w 1806476"/>
                <a:gd name="connsiteY122" fmla="*/ 6530 h 1104362"/>
                <a:gd name="connsiteX123" fmla="*/ 372188 w 1806476"/>
                <a:gd name="connsiteY123" fmla="*/ 2180 h 1104362"/>
                <a:gd name="connsiteX124" fmla="*/ 375214 w 1806476"/>
                <a:gd name="connsiteY124" fmla="*/ 1 h 1104362"/>
                <a:gd name="connsiteX125" fmla="*/ 378241 w 1806476"/>
                <a:gd name="connsiteY125" fmla="*/ 1 h 1104362"/>
                <a:gd name="connsiteX126" fmla="*/ 381267 w 1806476"/>
                <a:gd name="connsiteY126" fmla="*/ 2180 h 1104362"/>
                <a:gd name="connsiteX127" fmla="*/ 384292 w 1806476"/>
                <a:gd name="connsiteY127" fmla="*/ 6530 h 1104362"/>
                <a:gd name="connsiteX128" fmla="*/ 387318 w 1806476"/>
                <a:gd name="connsiteY128" fmla="*/ 13033 h 1104362"/>
                <a:gd name="connsiteX129" fmla="*/ 390344 w 1806476"/>
                <a:gd name="connsiteY129" fmla="*/ 21665 h 1104362"/>
                <a:gd name="connsiteX130" fmla="*/ 393370 w 1806476"/>
                <a:gd name="connsiteY130" fmla="*/ 32389 h 1104362"/>
                <a:gd name="connsiteX131" fmla="*/ 396396 w 1806476"/>
                <a:gd name="connsiteY131" fmla="*/ 45165 h 1104362"/>
                <a:gd name="connsiteX132" fmla="*/ 399421 w 1806476"/>
                <a:gd name="connsiteY132" fmla="*/ 59942 h 1104362"/>
                <a:gd name="connsiteX133" fmla="*/ 402447 w 1806476"/>
                <a:gd name="connsiteY133" fmla="*/ 76662 h 1104362"/>
                <a:gd name="connsiteX134" fmla="*/ 405474 w 1806476"/>
                <a:gd name="connsiteY134" fmla="*/ 95258 h 1104362"/>
                <a:gd name="connsiteX135" fmla="*/ 408500 w 1806476"/>
                <a:gd name="connsiteY135" fmla="*/ 115657 h 1104362"/>
                <a:gd name="connsiteX136" fmla="*/ 411526 w 1806476"/>
                <a:gd name="connsiteY136" fmla="*/ 137780 h 1104362"/>
                <a:gd name="connsiteX137" fmla="*/ 414552 w 1806476"/>
                <a:gd name="connsiteY137" fmla="*/ 161537 h 1104362"/>
                <a:gd name="connsiteX138" fmla="*/ 417577 w 1806476"/>
                <a:gd name="connsiteY138" fmla="*/ 186837 h 1104362"/>
                <a:gd name="connsiteX139" fmla="*/ 420603 w 1806476"/>
                <a:gd name="connsiteY139" fmla="*/ 213578 h 1104362"/>
                <a:gd name="connsiteX140" fmla="*/ 423629 w 1806476"/>
                <a:gd name="connsiteY140" fmla="*/ 241656 h 1104362"/>
                <a:gd name="connsiteX141" fmla="*/ 426655 w 1806476"/>
                <a:gd name="connsiteY141" fmla="*/ 270959 h 1104362"/>
                <a:gd name="connsiteX142" fmla="*/ 429681 w 1806476"/>
                <a:gd name="connsiteY142" fmla="*/ 301372 h 1104362"/>
                <a:gd name="connsiteX143" fmla="*/ 432707 w 1806476"/>
                <a:gd name="connsiteY143" fmla="*/ 332774 h 1104362"/>
                <a:gd name="connsiteX144" fmla="*/ 435733 w 1806476"/>
                <a:gd name="connsiteY144" fmla="*/ 365043 h 1104362"/>
                <a:gd name="connsiteX145" fmla="*/ 438759 w 1806476"/>
                <a:gd name="connsiteY145" fmla="*/ 398050 h 1104362"/>
                <a:gd name="connsiteX146" fmla="*/ 441785 w 1806476"/>
                <a:gd name="connsiteY146" fmla="*/ 431665 h 1104362"/>
                <a:gd name="connsiteX147" fmla="*/ 444811 w 1806476"/>
                <a:gd name="connsiteY147" fmla="*/ 465756 h 1104362"/>
                <a:gd name="connsiteX148" fmla="*/ 447837 w 1806476"/>
                <a:gd name="connsiteY148" fmla="*/ 500188 h 1104362"/>
                <a:gd name="connsiteX149" fmla="*/ 450863 w 1806476"/>
                <a:gd name="connsiteY149" fmla="*/ 534826 h 1104362"/>
                <a:gd name="connsiteX150" fmla="*/ 453888 w 1806476"/>
                <a:gd name="connsiteY150" fmla="*/ 569531 h 1104362"/>
                <a:gd name="connsiteX151" fmla="*/ 456914 w 1806476"/>
                <a:gd name="connsiteY151" fmla="*/ 604169 h 1104362"/>
                <a:gd name="connsiteX152" fmla="*/ 459940 w 1806476"/>
                <a:gd name="connsiteY152" fmla="*/ 638601 h 1104362"/>
                <a:gd name="connsiteX153" fmla="*/ 462966 w 1806476"/>
                <a:gd name="connsiteY153" fmla="*/ 672692 h 1104362"/>
                <a:gd name="connsiteX154" fmla="*/ 465992 w 1806476"/>
                <a:gd name="connsiteY154" fmla="*/ 706312 h 1104362"/>
                <a:gd name="connsiteX155" fmla="*/ 469018 w 1806476"/>
                <a:gd name="connsiteY155" fmla="*/ 739316 h 1104362"/>
                <a:gd name="connsiteX156" fmla="*/ 472044 w 1806476"/>
                <a:gd name="connsiteY156" fmla="*/ 771587 h 1104362"/>
                <a:gd name="connsiteX157" fmla="*/ 475070 w 1806476"/>
                <a:gd name="connsiteY157" fmla="*/ 802981 h 1104362"/>
                <a:gd name="connsiteX158" fmla="*/ 478096 w 1806476"/>
                <a:gd name="connsiteY158" fmla="*/ 833395 h 1104362"/>
                <a:gd name="connsiteX159" fmla="*/ 481122 w 1806476"/>
                <a:gd name="connsiteY159" fmla="*/ 862703 h 1104362"/>
                <a:gd name="connsiteX160" fmla="*/ 484149 w 1806476"/>
                <a:gd name="connsiteY160" fmla="*/ 890783 h 1104362"/>
                <a:gd name="connsiteX161" fmla="*/ 487178 w 1806476"/>
                <a:gd name="connsiteY161" fmla="*/ 917519 h 1104362"/>
                <a:gd name="connsiteX162" fmla="*/ 490197 w 1806476"/>
                <a:gd name="connsiteY162" fmla="*/ 942818 h 1104362"/>
                <a:gd name="connsiteX163" fmla="*/ 493226 w 1806476"/>
                <a:gd name="connsiteY163" fmla="*/ 966573 h 1104362"/>
                <a:gd name="connsiteX164" fmla="*/ 496255 w 1806476"/>
                <a:gd name="connsiteY164" fmla="*/ 988700 h 1104362"/>
                <a:gd name="connsiteX165" fmla="*/ 499275 w 1806476"/>
                <a:gd name="connsiteY165" fmla="*/ 1009102 h 1104362"/>
                <a:gd name="connsiteX166" fmla="*/ 502304 w 1806476"/>
                <a:gd name="connsiteY166" fmla="*/ 1027695 h 1104362"/>
                <a:gd name="connsiteX167" fmla="*/ 505333 w 1806476"/>
                <a:gd name="connsiteY167" fmla="*/ 1044412 h 1104362"/>
                <a:gd name="connsiteX168" fmla="*/ 508352 w 1806476"/>
                <a:gd name="connsiteY168" fmla="*/ 1059194 h 1104362"/>
                <a:gd name="connsiteX169" fmla="*/ 511381 w 1806476"/>
                <a:gd name="connsiteY169" fmla="*/ 1071967 h 1104362"/>
                <a:gd name="connsiteX170" fmla="*/ 514410 w 1806476"/>
                <a:gd name="connsiteY170" fmla="*/ 1082692 h 1104362"/>
                <a:gd name="connsiteX171" fmla="*/ 517429 w 1806476"/>
                <a:gd name="connsiteY171" fmla="*/ 1091322 h 1104362"/>
                <a:gd name="connsiteX172" fmla="*/ 520458 w 1806476"/>
                <a:gd name="connsiteY172" fmla="*/ 1097828 h 1104362"/>
                <a:gd name="connsiteX173" fmla="*/ 523487 w 1806476"/>
                <a:gd name="connsiteY173" fmla="*/ 1102181 h 1104362"/>
                <a:gd name="connsiteX174" fmla="*/ 526507 w 1806476"/>
                <a:gd name="connsiteY174" fmla="*/ 1104352 h 1104362"/>
                <a:gd name="connsiteX175" fmla="*/ 529536 w 1806476"/>
                <a:gd name="connsiteY175" fmla="*/ 1104352 h 1104362"/>
                <a:gd name="connsiteX176" fmla="*/ 532565 w 1806476"/>
                <a:gd name="connsiteY176" fmla="*/ 1102181 h 1104362"/>
                <a:gd name="connsiteX177" fmla="*/ 535594 w 1806476"/>
                <a:gd name="connsiteY177" fmla="*/ 1097828 h 1104362"/>
                <a:gd name="connsiteX178" fmla="*/ 538613 w 1806476"/>
                <a:gd name="connsiteY178" fmla="*/ 1091322 h 1104362"/>
                <a:gd name="connsiteX179" fmla="*/ 541642 w 1806476"/>
                <a:gd name="connsiteY179" fmla="*/ 1082692 h 1104362"/>
                <a:gd name="connsiteX180" fmla="*/ 544671 w 1806476"/>
                <a:gd name="connsiteY180" fmla="*/ 1071967 h 1104362"/>
                <a:gd name="connsiteX181" fmla="*/ 547690 w 1806476"/>
                <a:gd name="connsiteY181" fmla="*/ 1059194 h 1104362"/>
                <a:gd name="connsiteX182" fmla="*/ 550719 w 1806476"/>
                <a:gd name="connsiteY182" fmla="*/ 1044412 h 1104362"/>
                <a:gd name="connsiteX183" fmla="*/ 553739 w 1806476"/>
                <a:gd name="connsiteY183" fmla="*/ 1027695 h 1104362"/>
                <a:gd name="connsiteX184" fmla="*/ 556768 w 1806476"/>
                <a:gd name="connsiteY184" fmla="*/ 1009102 h 1104362"/>
                <a:gd name="connsiteX185" fmla="*/ 559797 w 1806476"/>
                <a:gd name="connsiteY185" fmla="*/ 988700 h 1104362"/>
                <a:gd name="connsiteX186" fmla="*/ 562826 w 1806476"/>
                <a:gd name="connsiteY186" fmla="*/ 966573 h 1104362"/>
                <a:gd name="connsiteX187" fmla="*/ 565845 w 1806476"/>
                <a:gd name="connsiteY187" fmla="*/ 942818 h 1104362"/>
                <a:gd name="connsiteX188" fmla="*/ 568874 w 1806476"/>
                <a:gd name="connsiteY188" fmla="*/ 917519 h 1104362"/>
                <a:gd name="connsiteX189" fmla="*/ 571903 w 1806476"/>
                <a:gd name="connsiteY189" fmla="*/ 890783 h 1104362"/>
                <a:gd name="connsiteX190" fmla="*/ 574922 w 1806476"/>
                <a:gd name="connsiteY190" fmla="*/ 862703 h 1104362"/>
                <a:gd name="connsiteX191" fmla="*/ 577951 w 1806476"/>
                <a:gd name="connsiteY191" fmla="*/ 833395 h 1104362"/>
                <a:gd name="connsiteX192" fmla="*/ 580980 w 1806476"/>
                <a:gd name="connsiteY192" fmla="*/ 802981 h 1104362"/>
                <a:gd name="connsiteX193" fmla="*/ 584000 w 1806476"/>
                <a:gd name="connsiteY193" fmla="*/ 771587 h 1104362"/>
                <a:gd name="connsiteX194" fmla="*/ 587029 w 1806476"/>
                <a:gd name="connsiteY194" fmla="*/ 739316 h 1104362"/>
                <a:gd name="connsiteX195" fmla="*/ 590058 w 1806476"/>
                <a:gd name="connsiteY195" fmla="*/ 706312 h 1104362"/>
                <a:gd name="connsiteX196" fmla="*/ 593077 w 1806476"/>
                <a:gd name="connsiteY196" fmla="*/ 672692 h 1104362"/>
                <a:gd name="connsiteX197" fmla="*/ 596106 w 1806476"/>
                <a:gd name="connsiteY197" fmla="*/ 638601 h 1104362"/>
                <a:gd name="connsiteX198" fmla="*/ 599135 w 1806476"/>
                <a:gd name="connsiteY198" fmla="*/ 604169 h 1104362"/>
                <a:gd name="connsiteX199" fmla="*/ 602154 w 1806476"/>
                <a:gd name="connsiteY199" fmla="*/ 569531 h 1104362"/>
                <a:gd name="connsiteX200" fmla="*/ 605183 w 1806476"/>
                <a:gd name="connsiteY200" fmla="*/ 534826 h 1104362"/>
                <a:gd name="connsiteX201" fmla="*/ 608212 w 1806476"/>
                <a:gd name="connsiteY201" fmla="*/ 500188 h 1104362"/>
                <a:gd name="connsiteX202" fmla="*/ 611241 w 1806476"/>
                <a:gd name="connsiteY202" fmla="*/ 465756 h 1104362"/>
                <a:gd name="connsiteX203" fmla="*/ 614261 w 1806476"/>
                <a:gd name="connsiteY203" fmla="*/ 431665 h 1104362"/>
                <a:gd name="connsiteX204" fmla="*/ 617290 w 1806476"/>
                <a:gd name="connsiteY204" fmla="*/ 398050 h 1104362"/>
                <a:gd name="connsiteX205" fmla="*/ 620318 w 1806476"/>
                <a:gd name="connsiteY205" fmla="*/ 365043 h 1104362"/>
                <a:gd name="connsiteX206" fmla="*/ 623338 w 1806476"/>
                <a:gd name="connsiteY206" fmla="*/ 332774 h 1104362"/>
                <a:gd name="connsiteX207" fmla="*/ 626367 w 1806476"/>
                <a:gd name="connsiteY207" fmla="*/ 301372 h 1104362"/>
                <a:gd name="connsiteX208" fmla="*/ 629396 w 1806476"/>
                <a:gd name="connsiteY208" fmla="*/ 270959 h 1104362"/>
                <a:gd name="connsiteX209" fmla="*/ 632415 w 1806476"/>
                <a:gd name="connsiteY209" fmla="*/ 241656 h 1104362"/>
                <a:gd name="connsiteX210" fmla="*/ 635444 w 1806476"/>
                <a:gd name="connsiteY210" fmla="*/ 213578 h 1104362"/>
                <a:gd name="connsiteX211" fmla="*/ 638473 w 1806476"/>
                <a:gd name="connsiteY211" fmla="*/ 186837 h 1104362"/>
                <a:gd name="connsiteX212" fmla="*/ 641493 w 1806476"/>
                <a:gd name="connsiteY212" fmla="*/ 161537 h 1104362"/>
                <a:gd name="connsiteX213" fmla="*/ 644522 w 1806476"/>
                <a:gd name="connsiteY213" fmla="*/ 137780 h 1104362"/>
                <a:gd name="connsiteX214" fmla="*/ 647550 w 1806476"/>
                <a:gd name="connsiteY214" fmla="*/ 115657 h 1104362"/>
                <a:gd name="connsiteX215" fmla="*/ 650570 w 1806476"/>
                <a:gd name="connsiteY215" fmla="*/ 95258 h 1104362"/>
                <a:gd name="connsiteX216" fmla="*/ 653599 w 1806476"/>
                <a:gd name="connsiteY216" fmla="*/ 76662 h 1104362"/>
                <a:gd name="connsiteX217" fmla="*/ 656628 w 1806476"/>
                <a:gd name="connsiteY217" fmla="*/ 59942 h 1104362"/>
                <a:gd name="connsiteX218" fmla="*/ 659647 w 1806476"/>
                <a:gd name="connsiteY218" fmla="*/ 45165 h 1104362"/>
                <a:gd name="connsiteX219" fmla="*/ 662676 w 1806476"/>
                <a:gd name="connsiteY219" fmla="*/ 32389 h 1104362"/>
                <a:gd name="connsiteX220" fmla="*/ 665705 w 1806476"/>
                <a:gd name="connsiteY220" fmla="*/ 21665 h 1104362"/>
                <a:gd name="connsiteX221" fmla="*/ 668725 w 1806476"/>
                <a:gd name="connsiteY221" fmla="*/ 13033 h 1104362"/>
                <a:gd name="connsiteX222" fmla="*/ 671754 w 1806476"/>
                <a:gd name="connsiteY222" fmla="*/ 6530 h 1104362"/>
                <a:gd name="connsiteX223" fmla="*/ 674782 w 1806476"/>
                <a:gd name="connsiteY223" fmla="*/ 2180 h 1104362"/>
                <a:gd name="connsiteX224" fmla="*/ 677811 w 1806476"/>
                <a:gd name="connsiteY224" fmla="*/ 1 h 1104362"/>
                <a:gd name="connsiteX225" fmla="*/ 680831 w 1806476"/>
                <a:gd name="connsiteY225" fmla="*/ 1 h 1104362"/>
                <a:gd name="connsiteX226" fmla="*/ 683860 w 1806476"/>
                <a:gd name="connsiteY226" fmla="*/ 2180 h 1104362"/>
                <a:gd name="connsiteX227" fmla="*/ 686889 w 1806476"/>
                <a:gd name="connsiteY227" fmla="*/ 6530 h 1104362"/>
                <a:gd name="connsiteX228" fmla="*/ 689908 w 1806476"/>
                <a:gd name="connsiteY228" fmla="*/ 13033 h 1104362"/>
                <a:gd name="connsiteX229" fmla="*/ 692937 w 1806476"/>
                <a:gd name="connsiteY229" fmla="*/ 21665 h 1104362"/>
                <a:gd name="connsiteX230" fmla="*/ 695966 w 1806476"/>
                <a:gd name="connsiteY230" fmla="*/ 32389 h 1104362"/>
                <a:gd name="connsiteX231" fmla="*/ 698985 w 1806476"/>
                <a:gd name="connsiteY231" fmla="*/ 45165 h 1104362"/>
                <a:gd name="connsiteX232" fmla="*/ 702014 w 1806476"/>
                <a:gd name="connsiteY232" fmla="*/ 59942 h 1104362"/>
                <a:gd name="connsiteX233" fmla="*/ 705043 w 1806476"/>
                <a:gd name="connsiteY233" fmla="*/ 76662 h 1104362"/>
                <a:gd name="connsiteX234" fmla="*/ 708063 w 1806476"/>
                <a:gd name="connsiteY234" fmla="*/ 95258 h 1104362"/>
                <a:gd name="connsiteX235" fmla="*/ 711092 w 1806476"/>
                <a:gd name="connsiteY235" fmla="*/ 115657 h 1104362"/>
                <a:gd name="connsiteX236" fmla="*/ 714121 w 1806476"/>
                <a:gd name="connsiteY236" fmla="*/ 137780 h 1104362"/>
                <a:gd name="connsiteX237" fmla="*/ 717140 w 1806476"/>
                <a:gd name="connsiteY237" fmla="*/ 161537 h 1104362"/>
                <a:gd name="connsiteX238" fmla="*/ 720169 w 1806476"/>
                <a:gd name="connsiteY238" fmla="*/ 186837 h 1104362"/>
                <a:gd name="connsiteX239" fmla="*/ 723198 w 1806476"/>
                <a:gd name="connsiteY239" fmla="*/ 213578 h 1104362"/>
                <a:gd name="connsiteX240" fmla="*/ 726217 w 1806476"/>
                <a:gd name="connsiteY240" fmla="*/ 241656 h 1104362"/>
                <a:gd name="connsiteX241" fmla="*/ 729246 w 1806476"/>
                <a:gd name="connsiteY241" fmla="*/ 270959 h 1104362"/>
                <a:gd name="connsiteX242" fmla="*/ 732275 w 1806476"/>
                <a:gd name="connsiteY242" fmla="*/ 301372 h 1104362"/>
                <a:gd name="connsiteX243" fmla="*/ 735304 w 1806476"/>
                <a:gd name="connsiteY243" fmla="*/ 332774 h 1104362"/>
                <a:gd name="connsiteX244" fmla="*/ 738324 w 1806476"/>
                <a:gd name="connsiteY244" fmla="*/ 365043 h 1104362"/>
                <a:gd name="connsiteX245" fmla="*/ 741353 w 1806476"/>
                <a:gd name="connsiteY245" fmla="*/ 398050 h 1104362"/>
                <a:gd name="connsiteX246" fmla="*/ 744372 w 1806476"/>
                <a:gd name="connsiteY246" fmla="*/ 431665 h 1104362"/>
                <a:gd name="connsiteX247" fmla="*/ 747401 w 1806476"/>
                <a:gd name="connsiteY247" fmla="*/ 465756 h 1104362"/>
                <a:gd name="connsiteX248" fmla="*/ 750430 w 1806476"/>
                <a:gd name="connsiteY248" fmla="*/ 500188 h 1104362"/>
                <a:gd name="connsiteX249" fmla="*/ 753459 w 1806476"/>
                <a:gd name="connsiteY249" fmla="*/ 534826 h 1104362"/>
                <a:gd name="connsiteX250" fmla="*/ 756478 w 1806476"/>
                <a:gd name="connsiteY250" fmla="*/ 569531 h 1104362"/>
                <a:gd name="connsiteX251" fmla="*/ 759507 w 1806476"/>
                <a:gd name="connsiteY251" fmla="*/ 604169 h 1104362"/>
                <a:gd name="connsiteX252" fmla="*/ 762536 w 1806476"/>
                <a:gd name="connsiteY252" fmla="*/ 638601 h 1104362"/>
                <a:gd name="connsiteX253" fmla="*/ 765556 w 1806476"/>
                <a:gd name="connsiteY253" fmla="*/ 672692 h 1104362"/>
                <a:gd name="connsiteX254" fmla="*/ 768585 w 1806476"/>
                <a:gd name="connsiteY254" fmla="*/ 706312 h 1104362"/>
                <a:gd name="connsiteX255" fmla="*/ 771614 w 1806476"/>
                <a:gd name="connsiteY255" fmla="*/ 739316 h 1104362"/>
                <a:gd name="connsiteX256" fmla="*/ 774633 w 1806476"/>
                <a:gd name="connsiteY256" fmla="*/ 771587 h 1104362"/>
                <a:gd name="connsiteX257" fmla="*/ 777662 w 1806476"/>
                <a:gd name="connsiteY257" fmla="*/ 802981 h 1104362"/>
                <a:gd name="connsiteX258" fmla="*/ 780691 w 1806476"/>
                <a:gd name="connsiteY258" fmla="*/ 833366 h 1104362"/>
                <a:gd name="connsiteX259" fmla="*/ 783710 w 1806476"/>
                <a:gd name="connsiteY259" fmla="*/ 862675 h 1104362"/>
                <a:gd name="connsiteX260" fmla="*/ 786739 w 1806476"/>
                <a:gd name="connsiteY260" fmla="*/ 890754 h 1104362"/>
                <a:gd name="connsiteX261" fmla="*/ 789768 w 1806476"/>
                <a:gd name="connsiteY261" fmla="*/ 917491 h 1104362"/>
                <a:gd name="connsiteX262" fmla="*/ 792788 w 1806476"/>
                <a:gd name="connsiteY262" fmla="*/ 942799 h 1104362"/>
                <a:gd name="connsiteX263" fmla="*/ 795817 w 1806476"/>
                <a:gd name="connsiteY263" fmla="*/ 966554 h 1104362"/>
                <a:gd name="connsiteX264" fmla="*/ 798846 w 1806476"/>
                <a:gd name="connsiteY264" fmla="*/ 988681 h 1104362"/>
                <a:gd name="connsiteX265" fmla="*/ 801865 w 1806476"/>
                <a:gd name="connsiteY265" fmla="*/ 1009083 h 1104362"/>
                <a:gd name="connsiteX266" fmla="*/ 804894 w 1806476"/>
                <a:gd name="connsiteY266" fmla="*/ 1027676 h 1104362"/>
                <a:gd name="connsiteX267" fmla="*/ 807923 w 1806476"/>
                <a:gd name="connsiteY267" fmla="*/ 1044402 h 1104362"/>
                <a:gd name="connsiteX268" fmla="*/ 810942 w 1806476"/>
                <a:gd name="connsiteY268" fmla="*/ 1059175 h 1104362"/>
                <a:gd name="connsiteX269" fmla="*/ 813971 w 1806476"/>
                <a:gd name="connsiteY269" fmla="*/ 1071958 h 1104362"/>
                <a:gd name="connsiteX270" fmla="*/ 817000 w 1806476"/>
                <a:gd name="connsiteY270" fmla="*/ 1082683 h 1104362"/>
                <a:gd name="connsiteX271" fmla="*/ 820029 w 1806476"/>
                <a:gd name="connsiteY271" fmla="*/ 1091313 h 1104362"/>
                <a:gd name="connsiteX272" fmla="*/ 823049 w 1806476"/>
                <a:gd name="connsiteY272" fmla="*/ 1097818 h 1104362"/>
                <a:gd name="connsiteX273" fmla="*/ 826078 w 1806476"/>
                <a:gd name="connsiteY273" fmla="*/ 1102171 h 1104362"/>
                <a:gd name="connsiteX274" fmla="*/ 829107 w 1806476"/>
                <a:gd name="connsiteY274" fmla="*/ 1104352 h 1104362"/>
                <a:gd name="connsiteX275" fmla="*/ 832126 w 1806476"/>
                <a:gd name="connsiteY275" fmla="*/ 1104362 h 1104362"/>
                <a:gd name="connsiteX276" fmla="*/ 835155 w 1806476"/>
                <a:gd name="connsiteY276" fmla="*/ 1102181 h 1104362"/>
                <a:gd name="connsiteX277" fmla="*/ 838184 w 1806476"/>
                <a:gd name="connsiteY277" fmla="*/ 1097837 h 1104362"/>
                <a:gd name="connsiteX278" fmla="*/ 841203 w 1806476"/>
                <a:gd name="connsiteY278" fmla="*/ 1091332 h 1104362"/>
                <a:gd name="connsiteX279" fmla="*/ 844232 w 1806476"/>
                <a:gd name="connsiteY279" fmla="*/ 1082702 h 1104362"/>
                <a:gd name="connsiteX280" fmla="*/ 847261 w 1806476"/>
                <a:gd name="connsiteY280" fmla="*/ 1071977 h 1104362"/>
                <a:gd name="connsiteX281" fmla="*/ 850281 w 1806476"/>
                <a:gd name="connsiteY281" fmla="*/ 1059204 h 1104362"/>
                <a:gd name="connsiteX282" fmla="*/ 853310 w 1806476"/>
                <a:gd name="connsiteY282" fmla="*/ 1044431 h 1104362"/>
                <a:gd name="connsiteX283" fmla="*/ 856338 w 1806476"/>
                <a:gd name="connsiteY283" fmla="*/ 1027714 h 1104362"/>
                <a:gd name="connsiteX284" fmla="*/ 859367 w 1806476"/>
                <a:gd name="connsiteY284" fmla="*/ 1009121 h 1104362"/>
                <a:gd name="connsiteX285" fmla="*/ 862387 w 1806476"/>
                <a:gd name="connsiteY285" fmla="*/ 988719 h 1104362"/>
                <a:gd name="connsiteX286" fmla="*/ 865416 w 1806476"/>
                <a:gd name="connsiteY286" fmla="*/ 966602 h 1104362"/>
                <a:gd name="connsiteX287" fmla="*/ 868435 w 1806476"/>
                <a:gd name="connsiteY287" fmla="*/ 942846 h 1104362"/>
                <a:gd name="connsiteX288" fmla="*/ 871464 w 1806476"/>
                <a:gd name="connsiteY288" fmla="*/ 917548 h 1104362"/>
                <a:gd name="connsiteX289" fmla="*/ 874493 w 1806476"/>
                <a:gd name="connsiteY289" fmla="*/ 890802 h 1104362"/>
                <a:gd name="connsiteX290" fmla="*/ 877522 w 1806476"/>
                <a:gd name="connsiteY290" fmla="*/ 862732 h 1104362"/>
                <a:gd name="connsiteX291" fmla="*/ 880541 w 1806476"/>
                <a:gd name="connsiteY291" fmla="*/ 833433 h 1104362"/>
                <a:gd name="connsiteX292" fmla="*/ 883570 w 1806476"/>
                <a:gd name="connsiteY292" fmla="*/ 803019 h 1104362"/>
                <a:gd name="connsiteX293" fmla="*/ 886599 w 1806476"/>
                <a:gd name="connsiteY293" fmla="*/ 771616 h 1104362"/>
                <a:gd name="connsiteX294" fmla="*/ 889619 w 1806476"/>
                <a:gd name="connsiteY294" fmla="*/ 739345 h 1104362"/>
                <a:gd name="connsiteX295" fmla="*/ 892648 w 1806476"/>
                <a:gd name="connsiteY295" fmla="*/ 706341 h 1104362"/>
                <a:gd name="connsiteX296" fmla="*/ 895677 w 1806476"/>
                <a:gd name="connsiteY296" fmla="*/ 672726 h 1104362"/>
                <a:gd name="connsiteX297" fmla="*/ 898696 w 1806476"/>
                <a:gd name="connsiteY297" fmla="*/ 638635 h 1104362"/>
                <a:gd name="connsiteX298" fmla="*/ 901725 w 1806476"/>
                <a:gd name="connsiteY298" fmla="*/ 604203 h 1104362"/>
                <a:gd name="connsiteX299" fmla="*/ 904754 w 1806476"/>
                <a:gd name="connsiteY299" fmla="*/ 569566 h 1104362"/>
                <a:gd name="connsiteX300" fmla="*/ 907773 w 1806476"/>
                <a:gd name="connsiteY300" fmla="*/ 534860 h 1104362"/>
                <a:gd name="connsiteX301" fmla="*/ 910802 w 1806476"/>
                <a:gd name="connsiteY301" fmla="*/ 500223 h 1104362"/>
                <a:gd name="connsiteX302" fmla="*/ 913831 w 1806476"/>
                <a:gd name="connsiteY302" fmla="*/ 465791 h 1104362"/>
                <a:gd name="connsiteX303" fmla="*/ 916851 w 1806476"/>
                <a:gd name="connsiteY303" fmla="*/ 431699 h 1104362"/>
                <a:gd name="connsiteX304" fmla="*/ 919880 w 1806476"/>
                <a:gd name="connsiteY304" fmla="*/ 398083 h 1104362"/>
                <a:gd name="connsiteX305" fmla="*/ 922909 w 1806476"/>
                <a:gd name="connsiteY305" fmla="*/ 365075 h 1104362"/>
                <a:gd name="connsiteX306" fmla="*/ 925938 w 1806476"/>
                <a:gd name="connsiteY306" fmla="*/ 332806 h 1104362"/>
                <a:gd name="connsiteX307" fmla="*/ 928957 w 1806476"/>
                <a:gd name="connsiteY307" fmla="*/ 301402 h 1104362"/>
                <a:gd name="connsiteX308" fmla="*/ 931986 w 1806476"/>
                <a:gd name="connsiteY308" fmla="*/ 270988 h 1104362"/>
                <a:gd name="connsiteX309" fmla="*/ 935015 w 1806476"/>
                <a:gd name="connsiteY309" fmla="*/ 241685 h 1104362"/>
                <a:gd name="connsiteX310" fmla="*/ 938034 w 1806476"/>
                <a:gd name="connsiteY310" fmla="*/ 213606 h 1104362"/>
                <a:gd name="connsiteX311" fmla="*/ 941063 w 1806476"/>
                <a:gd name="connsiteY311" fmla="*/ 186862 h 1104362"/>
                <a:gd name="connsiteX312" fmla="*/ 944092 w 1806476"/>
                <a:gd name="connsiteY312" fmla="*/ 161562 h 1104362"/>
                <a:gd name="connsiteX313" fmla="*/ 947112 w 1806476"/>
                <a:gd name="connsiteY313" fmla="*/ 137803 h 1104362"/>
                <a:gd name="connsiteX314" fmla="*/ 950141 w 1806476"/>
                <a:gd name="connsiteY314" fmla="*/ 115679 h 1104362"/>
                <a:gd name="connsiteX315" fmla="*/ 953170 w 1806476"/>
                <a:gd name="connsiteY315" fmla="*/ 95278 h 1104362"/>
                <a:gd name="connsiteX316" fmla="*/ 956189 w 1806476"/>
                <a:gd name="connsiteY316" fmla="*/ 76679 h 1104362"/>
                <a:gd name="connsiteX317" fmla="*/ 959218 w 1806476"/>
                <a:gd name="connsiteY317" fmla="*/ 59958 h 1104362"/>
                <a:gd name="connsiteX318" fmla="*/ 962247 w 1806476"/>
                <a:gd name="connsiteY318" fmla="*/ 45179 h 1104362"/>
                <a:gd name="connsiteX319" fmla="*/ 965266 w 1806476"/>
                <a:gd name="connsiteY319" fmla="*/ 32401 h 1104362"/>
                <a:gd name="connsiteX320" fmla="*/ 968295 w 1806476"/>
                <a:gd name="connsiteY320" fmla="*/ 21674 h 1104362"/>
                <a:gd name="connsiteX321" fmla="*/ 971324 w 1806476"/>
                <a:gd name="connsiteY321" fmla="*/ 13041 h 1104362"/>
                <a:gd name="connsiteX322" fmla="*/ 974344 w 1806476"/>
                <a:gd name="connsiteY322" fmla="*/ 6535 h 1104362"/>
                <a:gd name="connsiteX323" fmla="*/ 977373 w 1806476"/>
                <a:gd name="connsiteY323" fmla="*/ 2184 h 1104362"/>
                <a:gd name="connsiteX324" fmla="*/ 980402 w 1806476"/>
                <a:gd name="connsiteY324" fmla="*/ 2 h 1104362"/>
                <a:gd name="connsiteX325" fmla="*/ 983421 w 1806476"/>
                <a:gd name="connsiteY325" fmla="*/ 0 h 1104362"/>
                <a:gd name="connsiteX326" fmla="*/ 986450 w 1806476"/>
                <a:gd name="connsiteY326" fmla="*/ 2177 h 1104362"/>
                <a:gd name="connsiteX327" fmla="*/ 989479 w 1806476"/>
                <a:gd name="connsiteY327" fmla="*/ 6525 h 1104362"/>
                <a:gd name="connsiteX328" fmla="*/ 992508 w 1806476"/>
                <a:gd name="connsiteY328" fmla="*/ 13025 h 1104362"/>
                <a:gd name="connsiteX329" fmla="*/ 995527 w 1806476"/>
                <a:gd name="connsiteY329" fmla="*/ 21654 h 1104362"/>
                <a:gd name="connsiteX330" fmla="*/ 998556 w 1806476"/>
                <a:gd name="connsiteY330" fmla="*/ 32377 h 1104362"/>
                <a:gd name="connsiteX331" fmla="*/ 1001585 w 1806476"/>
                <a:gd name="connsiteY331" fmla="*/ 45151 h 1104362"/>
                <a:gd name="connsiteX332" fmla="*/ 1004605 w 1806476"/>
                <a:gd name="connsiteY332" fmla="*/ 59927 h 1104362"/>
                <a:gd name="connsiteX333" fmla="*/ 1007634 w 1806476"/>
                <a:gd name="connsiteY333" fmla="*/ 76644 h 1104362"/>
                <a:gd name="connsiteX334" fmla="*/ 1010662 w 1806476"/>
                <a:gd name="connsiteY334" fmla="*/ 95239 h 1104362"/>
                <a:gd name="connsiteX335" fmla="*/ 1013682 w 1806476"/>
                <a:gd name="connsiteY335" fmla="*/ 115636 h 1104362"/>
                <a:gd name="connsiteX336" fmla="*/ 1016711 w 1806476"/>
                <a:gd name="connsiteY336" fmla="*/ 137756 h 1104362"/>
                <a:gd name="connsiteX337" fmla="*/ 1019740 w 1806476"/>
                <a:gd name="connsiteY337" fmla="*/ 161513 h 1104362"/>
                <a:gd name="connsiteX338" fmla="*/ 1022759 w 1806476"/>
                <a:gd name="connsiteY338" fmla="*/ 186811 h 1104362"/>
                <a:gd name="connsiteX339" fmla="*/ 1025788 w 1806476"/>
                <a:gd name="connsiteY339" fmla="*/ 213551 h 1104362"/>
                <a:gd name="connsiteX340" fmla="*/ 1028817 w 1806476"/>
                <a:gd name="connsiteY340" fmla="*/ 241627 h 1104362"/>
                <a:gd name="connsiteX341" fmla="*/ 1031837 w 1806476"/>
                <a:gd name="connsiteY341" fmla="*/ 270929 h 1104362"/>
                <a:gd name="connsiteX342" fmla="*/ 1034865 w 1806476"/>
                <a:gd name="connsiteY342" fmla="*/ 301341 h 1104362"/>
                <a:gd name="connsiteX343" fmla="*/ 1037895 w 1806476"/>
                <a:gd name="connsiteY343" fmla="*/ 332743 h 1104362"/>
                <a:gd name="connsiteX344" fmla="*/ 1040914 w 1806476"/>
                <a:gd name="connsiteY344" fmla="*/ 365010 h 1104362"/>
                <a:gd name="connsiteX345" fmla="*/ 1043943 w 1806476"/>
                <a:gd name="connsiteY345" fmla="*/ 398016 h 1104362"/>
                <a:gd name="connsiteX346" fmla="*/ 1046972 w 1806476"/>
                <a:gd name="connsiteY346" fmla="*/ 431631 h 1104362"/>
                <a:gd name="connsiteX347" fmla="*/ 1049991 w 1806476"/>
                <a:gd name="connsiteY347" fmla="*/ 465722 h 1104362"/>
                <a:gd name="connsiteX348" fmla="*/ 1053020 w 1806476"/>
                <a:gd name="connsiteY348" fmla="*/ 500154 h 1104362"/>
                <a:gd name="connsiteX349" fmla="*/ 1056049 w 1806476"/>
                <a:gd name="connsiteY349" fmla="*/ 534791 h 1104362"/>
                <a:gd name="connsiteX350" fmla="*/ 1059078 w 1806476"/>
                <a:gd name="connsiteY350" fmla="*/ 569497 h 1104362"/>
                <a:gd name="connsiteX351" fmla="*/ 1062098 w 1806476"/>
                <a:gd name="connsiteY351" fmla="*/ 604134 h 1104362"/>
                <a:gd name="connsiteX352" fmla="*/ 1065126 w 1806476"/>
                <a:gd name="connsiteY352" fmla="*/ 638567 h 1104362"/>
                <a:gd name="connsiteX353" fmla="*/ 1068155 w 1806476"/>
                <a:gd name="connsiteY353" fmla="*/ 672658 h 1104362"/>
                <a:gd name="connsiteX354" fmla="*/ 1071175 w 1806476"/>
                <a:gd name="connsiteY354" fmla="*/ 706274 h 1104362"/>
                <a:gd name="connsiteX355" fmla="*/ 1074204 w 1806476"/>
                <a:gd name="connsiteY355" fmla="*/ 739278 h 1104362"/>
                <a:gd name="connsiteX356" fmla="*/ 1077233 w 1806476"/>
                <a:gd name="connsiteY356" fmla="*/ 771549 h 1104362"/>
                <a:gd name="connsiteX357" fmla="*/ 1080252 w 1806476"/>
                <a:gd name="connsiteY357" fmla="*/ 802953 h 1104362"/>
                <a:gd name="connsiteX358" fmla="*/ 1083281 w 1806476"/>
                <a:gd name="connsiteY358" fmla="*/ 833366 h 1104362"/>
                <a:gd name="connsiteX359" fmla="*/ 1086310 w 1806476"/>
                <a:gd name="connsiteY359" fmla="*/ 862675 h 1104362"/>
                <a:gd name="connsiteX360" fmla="*/ 1089329 w 1806476"/>
                <a:gd name="connsiteY360" fmla="*/ 890754 h 1104362"/>
                <a:gd name="connsiteX361" fmla="*/ 1092359 w 1806476"/>
                <a:gd name="connsiteY361" fmla="*/ 917491 h 1104362"/>
                <a:gd name="connsiteX362" fmla="*/ 1095387 w 1806476"/>
                <a:gd name="connsiteY362" fmla="*/ 942799 h 1104362"/>
                <a:gd name="connsiteX363" fmla="*/ 1098407 w 1806476"/>
                <a:gd name="connsiteY363" fmla="*/ 966554 h 1104362"/>
                <a:gd name="connsiteX364" fmla="*/ 1101436 w 1806476"/>
                <a:gd name="connsiteY364" fmla="*/ 988681 h 1104362"/>
                <a:gd name="connsiteX365" fmla="*/ 1104465 w 1806476"/>
                <a:gd name="connsiteY365" fmla="*/ 1009083 h 1104362"/>
                <a:gd name="connsiteX366" fmla="*/ 1107484 w 1806476"/>
                <a:gd name="connsiteY366" fmla="*/ 1027676 h 1104362"/>
                <a:gd name="connsiteX367" fmla="*/ 1110513 w 1806476"/>
                <a:gd name="connsiteY367" fmla="*/ 1044402 h 1104362"/>
                <a:gd name="connsiteX368" fmla="*/ 1113542 w 1806476"/>
                <a:gd name="connsiteY368" fmla="*/ 1059175 h 1104362"/>
                <a:gd name="connsiteX369" fmla="*/ 1116562 w 1806476"/>
                <a:gd name="connsiteY369" fmla="*/ 1071958 h 1104362"/>
                <a:gd name="connsiteX370" fmla="*/ 1119590 w 1806476"/>
                <a:gd name="connsiteY370" fmla="*/ 1082683 h 1104362"/>
                <a:gd name="connsiteX371" fmla="*/ 1122619 w 1806476"/>
                <a:gd name="connsiteY371" fmla="*/ 1091313 h 1104362"/>
                <a:gd name="connsiteX372" fmla="*/ 1125639 w 1806476"/>
                <a:gd name="connsiteY372" fmla="*/ 1097818 h 1104362"/>
                <a:gd name="connsiteX373" fmla="*/ 1128668 w 1806476"/>
                <a:gd name="connsiteY373" fmla="*/ 1102171 h 1104362"/>
                <a:gd name="connsiteX374" fmla="*/ 1131697 w 1806476"/>
                <a:gd name="connsiteY374" fmla="*/ 1104352 h 1104362"/>
                <a:gd name="connsiteX375" fmla="*/ 1134726 w 1806476"/>
                <a:gd name="connsiteY375" fmla="*/ 1104362 h 1104362"/>
                <a:gd name="connsiteX376" fmla="*/ 1137745 w 1806476"/>
                <a:gd name="connsiteY376" fmla="*/ 1102181 h 1104362"/>
                <a:gd name="connsiteX377" fmla="*/ 1140774 w 1806476"/>
                <a:gd name="connsiteY377" fmla="*/ 1097837 h 1104362"/>
                <a:gd name="connsiteX378" fmla="*/ 1143803 w 1806476"/>
                <a:gd name="connsiteY378" fmla="*/ 1091332 h 1104362"/>
                <a:gd name="connsiteX379" fmla="*/ 1146822 w 1806476"/>
                <a:gd name="connsiteY379" fmla="*/ 1082702 h 1104362"/>
                <a:gd name="connsiteX380" fmla="*/ 1149851 w 1806476"/>
                <a:gd name="connsiteY380" fmla="*/ 1071977 h 1104362"/>
                <a:gd name="connsiteX381" fmla="*/ 1152880 w 1806476"/>
                <a:gd name="connsiteY381" fmla="*/ 1059204 h 1104362"/>
                <a:gd name="connsiteX382" fmla="*/ 1155900 w 1806476"/>
                <a:gd name="connsiteY382" fmla="*/ 1044431 h 1104362"/>
                <a:gd name="connsiteX383" fmla="*/ 1158929 w 1806476"/>
                <a:gd name="connsiteY383" fmla="*/ 1027714 h 1104362"/>
                <a:gd name="connsiteX384" fmla="*/ 1161958 w 1806476"/>
                <a:gd name="connsiteY384" fmla="*/ 1009121 h 1104362"/>
                <a:gd name="connsiteX385" fmla="*/ 1164977 w 1806476"/>
                <a:gd name="connsiteY385" fmla="*/ 988719 h 1104362"/>
                <a:gd name="connsiteX386" fmla="*/ 1168006 w 1806476"/>
                <a:gd name="connsiteY386" fmla="*/ 966602 h 1104362"/>
                <a:gd name="connsiteX387" fmla="*/ 1171035 w 1806476"/>
                <a:gd name="connsiteY387" fmla="*/ 942846 h 1104362"/>
                <a:gd name="connsiteX388" fmla="*/ 1174054 w 1806476"/>
                <a:gd name="connsiteY388" fmla="*/ 917548 h 1104362"/>
                <a:gd name="connsiteX389" fmla="*/ 1177083 w 1806476"/>
                <a:gd name="connsiteY389" fmla="*/ 890802 h 1104362"/>
                <a:gd name="connsiteX390" fmla="*/ 1180112 w 1806476"/>
                <a:gd name="connsiteY390" fmla="*/ 862732 h 1104362"/>
                <a:gd name="connsiteX391" fmla="*/ 1183132 w 1806476"/>
                <a:gd name="connsiteY391" fmla="*/ 833433 h 1104362"/>
                <a:gd name="connsiteX392" fmla="*/ 1186161 w 1806476"/>
                <a:gd name="connsiteY392" fmla="*/ 803019 h 1104362"/>
                <a:gd name="connsiteX393" fmla="*/ 1189190 w 1806476"/>
                <a:gd name="connsiteY393" fmla="*/ 771616 h 1104362"/>
                <a:gd name="connsiteX394" fmla="*/ 1192209 w 1806476"/>
                <a:gd name="connsiteY394" fmla="*/ 739345 h 1104362"/>
                <a:gd name="connsiteX395" fmla="*/ 1195238 w 1806476"/>
                <a:gd name="connsiteY395" fmla="*/ 706341 h 1104362"/>
                <a:gd name="connsiteX396" fmla="*/ 1198267 w 1806476"/>
                <a:gd name="connsiteY396" fmla="*/ 672726 h 1104362"/>
                <a:gd name="connsiteX397" fmla="*/ 1201296 w 1806476"/>
                <a:gd name="connsiteY397" fmla="*/ 638635 h 1104362"/>
                <a:gd name="connsiteX398" fmla="*/ 1204315 w 1806476"/>
                <a:gd name="connsiteY398" fmla="*/ 604203 h 1104362"/>
                <a:gd name="connsiteX399" fmla="*/ 1207344 w 1806476"/>
                <a:gd name="connsiteY399" fmla="*/ 569566 h 1104362"/>
                <a:gd name="connsiteX400" fmla="*/ 1210373 w 1806476"/>
                <a:gd name="connsiteY400" fmla="*/ 534860 h 1104362"/>
                <a:gd name="connsiteX401" fmla="*/ 1213393 w 1806476"/>
                <a:gd name="connsiteY401" fmla="*/ 500223 h 1104362"/>
                <a:gd name="connsiteX402" fmla="*/ 1216422 w 1806476"/>
                <a:gd name="connsiteY402" fmla="*/ 465791 h 1104362"/>
                <a:gd name="connsiteX403" fmla="*/ 1219450 w 1806476"/>
                <a:gd name="connsiteY403" fmla="*/ 431699 h 1104362"/>
                <a:gd name="connsiteX404" fmla="*/ 1222470 w 1806476"/>
                <a:gd name="connsiteY404" fmla="*/ 398083 h 1104362"/>
                <a:gd name="connsiteX405" fmla="*/ 1225499 w 1806476"/>
                <a:gd name="connsiteY405" fmla="*/ 365075 h 1104362"/>
                <a:gd name="connsiteX406" fmla="*/ 1228528 w 1806476"/>
                <a:gd name="connsiteY406" fmla="*/ 332806 h 1104362"/>
                <a:gd name="connsiteX407" fmla="*/ 1231547 w 1806476"/>
                <a:gd name="connsiteY407" fmla="*/ 301402 h 1104362"/>
                <a:gd name="connsiteX408" fmla="*/ 1234576 w 1806476"/>
                <a:gd name="connsiteY408" fmla="*/ 270988 h 1104362"/>
                <a:gd name="connsiteX409" fmla="*/ 1237605 w 1806476"/>
                <a:gd name="connsiteY409" fmla="*/ 241685 h 1104362"/>
                <a:gd name="connsiteX410" fmla="*/ 1240625 w 1806476"/>
                <a:gd name="connsiteY410" fmla="*/ 213606 h 1104362"/>
                <a:gd name="connsiteX411" fmla="*/ 1243654 w 1806476"/>
                <a:gd name="connsiteY411" fmla="*/ 186862 h 1104362"/>
                <a:gd name="connsiteX412" fmla="*/ 1246683 w 1806476"/>
                <a:gd name="connsiteY412" fmla="*/ 161562 h 1104362"/>
                <a:gd name="connsiteX413" fmla="*/ 1249702 w 1806476"/>
                <a:gd name="connsiteY413" fmla="*/ 137803 h 1104362"/>
                <a:gd name="connsiteX414" fmla="*/ 1252731 w 1806476"/>
                <a:gd name="connsiteY414" fmla="*/ 115679 h 1104362"/>
                <a:gd name="connsiteX415" fmla="*/ 1255760 w 1806476"/>
                <a:gd name="connsiteY415" fmla="*/ 95278 h 1104362"/>
                <a:gd name="connsiteX416" fmla="*/ 1258779 w 1806476"/>
                <a:gd name="connsiteY416" fmla="*/ 76679 h 1104362"/>
                <a:gd name="connsiteX417" fmla="*/ 1261808 w 1806476"/>
                <a:gd name="connsiteY417" fmla="*/ 59958 h 1104362"/>
                <a:gd name="connsiteX418" fmla="*/ 1264837 w 1806476"/>
                <a:gd name="connsiteY418" fmla="*/ 45179 h 1104362"/>
                <a:gd name="connsiteX419" fmla="*/ 1267866 w 1806476"/>
                <a:gd name="connsiteY419" fmla="*/ 32401 h 1104362"/>
                <a:gd name="connsiteX420" fmla="*/ 1270886 w 1806476"/>
                <a:gd name="connsiteY420" fmla="*/ 21674 h 1104362"/>
                <a:gd name="connsiteX421" fmla="*/ 1273914 w 1806476"/>
                <a:gd name="connsiteY421" fmla="*/ 13041 h 1104362"/>
                <a:gd name="connsiteX422" fmla="*/ 1276943 w 1806476"/>
                <a:gd name="connsiteY422" fmla="*/ 6535 h 1104362"/>
                <a:gd name="connsiteX423" fmla="*/ 1279963 w 1806476"/>
                <a:gd name="connsiteY423" fmla="*/ 2184 h 1104362"/>
                <a:gd name="connsiteX424" fmla="*/ 1282992 w 1806476"/>
                <a:gd name="connsiteY424" fmla="*/ 2 h 1104362"/>
                <a:gd name="connsiteX425" fmla="*/ 1286021 w 1806476"/>
                <a:gd name="connsiteY425" fmla="*/ 0 h 1104362"/>
                <a:gd name="connsiteX426" fmla="*/ 1289040 w 1806476"/>
                <a:gd name="connsiteY426" fmla="*/ 2177 h 1104362"/>
                <a:gd name="connsiteX427" fmla="*/ 1292069 w 1806476"/>
                <a:gd name="connsiteY427" fmla="*/ 6525 h 1104362"/>
                <a:gd name="connsiteX428" fmla="*/ 1295098 w 1806476"/>
                <a:gd name="connsiteY428" fmla="*/ 13025 h 1104362"/>
                <a:gd name="connsiteX429" fmla="*/ 1298117 w 1806476"/>
                <a:gd name="connsiteY429" fmla="*/ 21654 h 1104362"/>
                <a:gd name="connsiteX430" fmla="*/ 1301147 w 1806476"/>
                <a:gd name="connsiteY430" fmla="*/ 32377 h 1104362"/>
                <a:gd name="connsiteX431" fmla="*/ 1304175 w 1806476"/>
                <a:gd name="connsiteY431" fmla="*/ 45151 h 1104362"/>
                <a:gd name="connsiteX432" fmla="*/ 1307195 w 1806476"/>
                <a:gd name="connsiteY432" fmla="*/ 59927 h 1104362"/>
                <a:gd name="connsiteX433" fmla="*/ 1310224 w 1806476"/>
                <a:gd name="connsiteY433" fmla="*/ 76644 h 1104362"/>
                <a:gd name="connsiteX434" fmla="*/ 1313253 w 1806476"/>
                <a:gd name="connsiteY434" fmla="*/ 95239 h 1104362"/>
                <a:gd name="connsiteX435" fmla="*/ 1316282 w 1806476"/>
                <a:gd name="connsiteY435" fmla="*/ 115636 h 1104362"/>
                <a:gd name="connsiteX436" fmla="*/ 1319301 w 1806476"/>
                <a:gd name="connsiteY436" fmla="*/ 137756 h 1104362"/>
                <a:gd name="connsiteX437" fmla="*/ 1322330 w 1806476"/>
                <a:gd name="connsiteY437" fmla="*/ 161513 h 1104362"/>
                <a:gd name="connsiteX438" fmla="*/ 1325350 w 1806476"/>
                <a:gd name="connsiteY438" fmla="*/ 186811 h 1104362"/>
                <a:gd name="connsiteX439" fmla="*/ 1328378 w 1806476"/>
                <a:gd name="connsiteY439" fmla="*/ 213551 h 1104362"/>
                <a:gd name="connsiteX440" fmla="*/ 1331407 w 1806476"/>
                <a:gd name="connsiteY440" fmla="*/ 241627 h 1104362"/>
                <a:gd name="connsiteX441" fmla="*/ 1334436 w 1806476"/>
                <a:gd name="connsiteY441" fmla="*/ 270929 h 1104362"/>
                <a:gd name="connsiteX442" fmla="*/ 1337456 w 1806476"/>
                <a:gd name="connsiteY442" fmla="*/ 301341 h 1104362"/>
                <a:gd name="connsiteX443" fmla="*/ 1340485 w 1806476"/>
                <a:gd name="connsiteY443" fmla="*/ 332743 h 1104362"/>
                <a:gd name="connsiteX444" fmla="*/ 1343514 w 1806476"/>
                <a:gd name="connsiteY444" fmla="*/ 365010 h 1104362"/>
                <a:gd name="connsiteX445" fmla="*/ 1346533 w 1806476"/>
                <a:gd name="connsiteY445" fmla="*/ 398016 h 1104362"/>
                <a:gd name="connsiteX446" fmla="*/ 1349562 w 1806476"/>
                <a:gd name="connsiteY446" fmla="*/ 431631 h 1104362"/>
                <a:gd name="connsiteX447" fmla="*/ 1352591 w 1806476"/>
                <a:gd name="connsiteY447" fmla="*/ 465722 h 1104362"/>
                <a:gd name="connsiteX448" fmla="*/ 1355610 w 1806476"/>
                <a:gd name="connsiteY448" fmla="*/ 500154 h 1104362"/>
                <a:gd name="connsiteX449" fmla="*/ 1358639 w 1806476"/>
                <a:gd name="connsiteY449" fmla="*/ 534791 h 1104362"/>
                <a:gd name="connsiteX450" fmla="*/ 1361668 w 1806476"/>
                <a:gd name="connsiteY450" fmla="*/ 569497 h 1104362"/>
                <a:gd name="connsiteX451" fmla="*/ 1364688 w 1806476"/>
                <a:gd name="connsiteY451" fmla="*/ 604134 h 1104362"/>
                <a:gd name="connsiteX452" fmla="*/ 1367717 w 1806476"/>
                <a:gd name="connsiteY452" fmla="*/ 638567 h 1104362"/>
                <a:gd name="connsiteX453" fmla="*/ 1370746 w 1806476"/>
                <a:gd name="connsiteY453" fmla="*/ 672658 h 1104362"/>
                <a:gd name="connsiteX454" fmla="*/ 1373775 w 1806476"/>
                <a:gd name="connsiteY454" fmla="*/ 706274 h 1104362"/>
                <a:gd name="connsiteX455" fmla="*/ 1376794 w 1806476"/>
                <a:gd name="connsiteY455" fmla="*/ 739278 h 1104362"/>
                <a:gd name="connsiteX456" fmla="*/ 1379823 w 1806476"/>
                <a:gd name="connsiteY456" fmla="*/ 771549 h 1104362"/>
                <a:gd name="connsiteX457" fmla="*/ 1382852 w 1806476"/>
                <a:gd name="connsiteY457" fmla="*/ 802953 h 1104362"/>
                <a:gd name="connsiteX458" fmla="*/ 1385871 w 1806476"/>
                <a:gd name="connsiteY458" fmla="*/ 833366 h 1104362"/>
                <a:gd name="connsiteX459" fmla="*/ 1388900 w 1806476"/>
                <a:gd name="connsiteY459" fmla="*/ 862675 h 1104362"/>
                <a:gd name="connsiteX460" fmla="*/ 1391929 w 1806476"/>
                <a:gd name="connsiteY460" fmla="*/ 890754 h 1104362"/>
                <a:gd name="connsiteX461" fmla="*/ 1394949 w 1806476"/>
                <a:gd name="connsiteY461" fmla="*/ 917491 h 1104362"/>
                <a:gd name="connsiteX462" fmla="*/ 1397978 w 1806476"/>
                <a:gd name="connsiteY462" fmla="*/ 942799 h 1104362"/>
                <a:gd name="connsiteX463" fmla="*/ 1401007 w 1806476"/>
                <a:gd name="connsiteY463" fmla="*/ 966554 h 1104362"/>
                <a:gd name="connsiteX464" fmla="*/ 1404026 w 1806476"/>
                <a:gd name="connsiteY464" fmla="*/ 988681 h 1104362"/>
                <a:gd name="connsiteX465" fmla="*/ 1407055 w 1806476"/>
                <a:gd name="connsiteY465" fmla="*/ 1009083 h 1104362"/>
                <a:gd name="connsiteX466" fmla="*/ 1410084 w 1806476"/>
                <a:gd name="connsiteY466" fmla="*/ 1027676 h 1104362"/>
                <a:gd name="connsiteX467" fmla="*/ 1413103 w 1806476"/>
                <a:gd name="connsiteY467" fmla="*/ 1044402 h 1104362"/>
                <a:gd name="connsiteX468" fmla="*/ 1416132 w 1806476"/>
                <a:gd name="connsiteY468" fmla="*/ 1059175 h 1104362"/>
                <a:gd name="connsiteX469" fmla="*/ 1419161 w 1806476"/>
                <a:gd name="connsiteY469" fmla="*/ 1071958 h 1104362"/>
                <a:gd name="connsiteX470" fmla="*/ 1422181 w 1806476"/>
                <a:gd name="connsiteY470" fmla="*/ 1082683 h 1104362"/>
                <a:gd name="connsiteX471" fmla="*/ 1425210 w 1806476"/>
                <a:gd name="connsiteY471" fmla="*/ 1091313 h 1104362"/>
                <a:gd name="connsiteX472" fmla="*/ 1428239 w 1806476"/>
                <a:gd name="connsiteY472" fmla="*/ 1097818 h 1104362"/>
                <a:gd name="connsiteX473" fmla="*/ 1431258 w 1806476"/>
                <a:gd name="connsiteY473" fmla="*/ 1102171 h 1104362"/>
                <a:gd name="connsiteX474" fmla="*/ 1434287 w 1806476"/>
                <a:gd name="connsiteY474" fmla="*/ 1104352 h 1104362"/>
                <a:gd name="connsiteX475" fmla="*/ 1437316 w 1806476"/>
                <a:gd name="connsiteY475" fmla="*/ 1104362 h 1104362"/>
                <a:gd name="connsiteX476" fmla="*/ 1440345 w 1806476"/>
                <a:gd name="connsiteY476" fmla="*/ 1102181 h 1104362"/>
                <a:gd name="connsiteX477" fmla="*/ 1443364 w 1806476"/>
                <a:gd name="connsiteY477" fmla="*/ 1097837 h 1104362"/>
                <a:gd name="connsiteX478" fmla="*/ 1446393 w 1806476"/>
                <a:gd name="connsiteY478" fmla="*/ 1091332 h 1104362"/>
                <a:gd name="connsiteX479" fmla="*/ 1449422 w 1806476"/>
                <a:gd name="connsiteY479" fmla="*/ 1082702 h 1104362"/>
                <a:gd name="connsiteX480" fmla="*/ 1452441 w 1806476"/>
                <a:gd name="connsiteY480" fmla="*/ 1071977 h 1104362"/>
                <a:gd name="connsiteX481" fmla="*/ 1455471 w 1806476"/>
                <a:gd name="connsiteY481" fmla="*/ 1059204 h 1104362"/>
                <a:gd name="connsiteX482" fmla="*/ 1458499 w 1806476"/>
                <a:gd name="connsiteY482" fmla="*/ 1044431 h 1104362"/>
                <a:gd name="connsiteX483" fmla="*/ 1461519 w 1806476"/>
                <a:gd name="connsiteY483" fmla="*/ 1027714 h 1104362"/>
                <a:gd name="connsiteX484" fmla="*/ 1464548 w 1806476"/>
                <a:gd name="connsiteY484" fmla="*/ 1009121 h 1104362"/>
                <a:gd name="connsiteX485" fmla="*/ 1467577 w 1806476"/>
                <a:gd name="connsiteY485" fmla="*/ 988719 h 1104362"/>
                <a:gd name="connsiteX486" fmla="*/ 1470596 w 1806476"/>
                <a:gd name="connsiteY486" fmla="*/ 966602 h 1104362"/>
                <a:gd name="connsiteX487" fmla="*/ 1473625 w 1806476"/>
                <a:gd name="connsiteY487" fmla="*/ 942846 h 1104362"/>
                <a:gd name="connsiteX488" fmla="*/ 1476654 w 1806476"/>
                <a:gd name="connsiteY488" fmla="*/ 917548 h 1104362"/>
                <a:gd name="connsiteX489" fmla="*/ 1479674 w 1806476"/>
                <a:gd name="connsiteY489" fmla="*/ 890802 h 1104362"/>
                <a:gd name="connsiteX490" fmla="*/ 1482702 w 1806476"/>
                <a:gd name="connsiteY490" fmla="*/ 862732 h 1104362"/>
                <a:gd name="connsiteX491" fmla="*/ 1485731 w 1806476"/>
                <a:gd name="connsiteY491" fmla="*/ 833433 h 1104362"/>
                <a:gd name="connsiteX492" fmla="*/ 1488751 w 1806476"/>
                <a:gd name="connsiteY492" fmla="*/ 803019 h 1104362"/>
                <a:gd name="connsiteX493" fmla="*/ 1491780 w 1806476"/>
                <a:gd name="connsiteY493" fmla="*/ 771616 h 1104362"/>
                <a:gd name="connsiteX494" fmla="*/ 1494809 w 1806476"/>
                <a:gd name="connsiteY494" fmla="*/ 739345 h 1104362"/>
                <a:gd name="connsiteX495" fmla="*/ 1497828 w 1806476"/>
                <a:gd name="connsiteY495" fmla="*/ 706341 h 1104362"/>
                <a:gd name="connsiteX496" fmla="*/ 1500857 w 1806476"/>
                <a:gd name="connsiteY496" fmla="*/ 672726 h 1104362"/>
                <a:gd name="connsiteX497" fmla="*/ 1503886 w 1806476"/>
                <a:gd name="connsiteY497" fmla="*/ 638635 h 1104362"/>
                <a:gd name="connsiteX498" fmla="*/ 1506905 w 1806476"/>
                <a:gd name="connsiteY498" fmla="*/ 604203 h 1104362"/>
                <a:gd name="connsiteX499" fmla="*/ 1509934 w 1806476"/>
                <a:gd name="connsiteY499" fmla="*/ 569566 h 1104362"/>
                <a:gd name="connsiteX500" fmla="*/ 1512963 w 1806476"/>
                <a:gd name="connsiteY500" fmla="*/ 534860 h 1104362"/>
                <a:gd name="connsiteX501" fmla="*/ 1515992 w 1806476"/>
                <a:gd name="connsiteY501" fmla="*/ 500223 h 1104362"/>
                <a:gd name="connsiteX502" fmla="*/ 1519012 w 1806476"/>
                <a:gd name="connsiteY502" fmla="*/ 465791 h 1104362"/>
                <a:gd name="connsiteX503" fmla="*/ 1522041 w 1806476"/>
                <a:gd name="connsiteY503" fmla="*/ 431699 h 1104362"/>
                <a:gd name="connsiteX504" fmla="*/ 1525070 w 1806476"/>
                <a:gd name="connsiteY504" fmla="*/ 398083 h 1104362"/>
                <a:gd name="connsiteX505" fmla="*/ 1528089 w 1806476"/>
                <a:gd name="connsiteY505" fmla="*/ 365075 h 1104362"/>
                <a:gd name="connsiteX506" fmla="*/ 1531118 w 1806476"/>
                <a:gd name="connsiteY506" fmla="*/ 332806 h 1104362"/>
                <a:gd name="connsiteX507" fmla="*/ 1534147 w 1806476"/>
                <a:gd name="connsiteY507" fmla="*/ 301402 h 1104362"/>
                <a:gd name="connsiteX508" fmla="*/ 1537166 w 1806476"/>
                <a:gd name="connsiteY508" fmla="*/ 270988 h 1104362"/>
                <a:gd name="connsiteX509" fmla="*/ 1540195 w 1806476"/>
                <a:gd name="connsiteY509" fmla="*/ 241685 h 1104362"/>
                <a:gd name="connsiteX510" fmla="*/ 1543224 w 1806476"/>
                <a:gd name="connsiteY510" fmla="*/ 213606 h 1104362"/>
                <a:gd name="connsiteX511" fmla="*/ 1546244 w 1806476"/>
                <a:gd name="connsiteY511" fmla="*/ 186862 h 1104362"/>
                <a:gd name="connsiteX512" fmla="*/ 1549273 w 1806476"/>
                <a:gd name="connsiteY512" fmla="*/ 161562 h 1104362"/>
                <a:gd name="connsiteX513" fmla="*/ 1552302 w 1806476"/>
                <a:gd name="connsiteY513" fmla="*/ 137803 h 1104362"/>
                <a:gd name="connsiteX514" fmla="*/ 1555321 w 1806476"/>
                <a:gd name="connsiteY514" fmla="*/ 115679 h 1104362"/>
                <a:gd name="connsiteX515" fmla="*/ 1558350 w 1806476"/>
                <a:gd name="connsiteY515" fmla="*/ 95278 h 1104362"/>
                <a:gd name="connsiteX516" fmla="*/ 1561379 w 1806476"/>
                <a:gd name="connsiteY516" fmla="*/ 76679 h 1104362"/>
                <a:gd name="connsiteX517" fmla="*/ 1564398 w 1806476"/>
                <a:gd name="connsiteY517" fmla="*/ 59958 h 1104362"/>
                <a:gd name="connsiteX518" fmla="*/ 1567427 w 1806476"/>
                <a:gd name="connsiteY518" fmla="*/ 45179 h 1104362"/>
                <a:gd name="connsiteX519" fmla="*/ 1570456 w 1806476"/>
                <a:gd name="connsiteY519" fmla="*/ 32401 h 1104362"/>
                <a:gd name="connsiteX520" fmla="*/ 1573476 w 1806476"/>
                <a:gd name="connsiteY520" fmla="*/ 21674 h 1104362"/>
                <a:gd name="connsiteX521" fmla="*/ 1576505 w 1806476"/>
                <a:gd name="connsiteY521" fmla="*/ 13041 h 1104362"/>
                <a:gd name="connsiteX522" fmla="*/ 1579534 w 1806476"/>
                <a:gd name="connsiteY522" fmla="*/ 6535 h 1104362"/>
                <a:gd name="connsiteX523" fmla="*/ 1582553 w 1806476"/>
                <a:gd name="connsiteY523" fmla="*/ 2184 h 1104362"/>
                <a:gd name="connsiteX524" fmla="*/ 1585582 w 1806476"/>
                <a:gd name="connsiteY524" fmla="*/ 2 h 1104362"/>
                <a:gd name="connsiteX525" fmla="*/ 1588611 w 1806476"/>
                <a:gd name="connsiteY525" fmla="*/ 0 h 1104362"/>
                <a:gd name="connsiteX526" fmla="*/ 1591640 w 1806476"/>
                <a:gd name="connsiteY526" fmla="*/ 2177 h 1104362"/>
                <a:gd name="connsiteX527" fmla="*/ 1594659 w 1806476"/>
                <a:gd name="connsiteY527" fmla="*/ 6525 h 1104362"/>
                <a:gd name="connsiteX528" fmla="*/ 1597688 w 1806476"/>
                <a:gd name="connsiteY528" fmla="*/ 13025 h 1104362"/>
                <a:gd name="connsiteX529" fmla="*/ 1600717 w 1806476"/>
                <a:gd name="connsiteY529" fmla="*/ 21654 h 1104362"/>
                <a:gd name="connsiteX530" fmla="*/ 1603737 w 1806476"/>
                <a:gd name="connsiteY530" fmla="*/ 32377 h 1104362"/>
                <a:gd name="connsiteX531" fmla="*/ 1606766 w 1806476"/>
                <a:gd name="connsiteY531" fmla="*/ 45151 h 1104362"/>
                <a:gd name="connsiteX532" fmla="*/ 1609795 w 1806476"/>
                <a:gd name="connsiteY532" fmla="*/ 59927 h 1104362"/>
                <a:gd name="connsiteX533" fmla="*/ 1612814 w 1806476"/>
                <a:gd name="connsiteY533" fmla="*/ 76644 h 1104362"/>
                <a:gd name="connsiteX534" fmla="*/ 1615843 w 1806476"/>
                <a:gd name="connsiteY534" fmla="*/ 95239 h 1104362"/>
                <a:gd name="connsiteX535" fmla="*/ 1618872 w 1806476"/>
                <a:gd name="connsiteY535" fmla="*/ 115636 h 1104362"/>
                <a:gd name="connsiteX536" fmla="*/ 1621891 w 1806476"/>
                <a:gd name="connsiteY536" fmla="*/ 137756 h 1104362"/>
                <a:gd name="connsiteX537" fmla="*/ 1624920 w 1806476"/>
                <a:gd name="connsiteY537" fmla="*/ 161513 h 1104362"/>
                <a:gd name="connsiteX538" fmla="*/ 1627949 w 1806476"/>
                <a:gd name="connsiteY538" fmla="*/ 186811 h 1104362"/>
                <a:gd name="connsiteX539" fmla="*/ 1630969 w 1806476"/>
                <a:gd name="connsiteY539" fmla="*/ 213551 h 1104362"/>
                <a:gd name="connsiteX540" fmla="*/ 1633998 w 1806476"/>
                <a:gd name="connsiteY540" fmla="*/ 241627 h 1104362"/>
                <a:gd name="connsiteX541" fmla="*/ 1637027 w 1806476"/>
                <a:gd name="connsiteY541" fmla="*/ 270929 h 1104362"/>
                <a:gd name="connsiteX542" fmla="*/ 1640046 w 1806476"/>
                <a:gd name="connsiteY542" fmla="*/ 301341 h 1104362"/>
                <a:gd name="connsiteX543" fmla="*/ 1643075 w 1806476"/>
                <a:gd name="connsiteY543" fmla="*/ 332743 h 1104362"/>
                <a:gd name="connsiteX544" fmla="*/ 1646104 w 1806476"/>
                <a:gd name="connsiteY544" fmla="*/ 365010 h 1104362"/>
                <a:gd name="connsiteX545" fmla="*/ 1649123 w 1806476"/>
                <a:gd name="connsiteY545" fmla="*/ 398016 h 1104362"/>
                <a:gd name="connsiteX546" fmla="*/ 1652152 w 1806476"/>
                <a:gd name="connsiteY546" fmla="*/ 431631 h 1104362"/>
                <a:gd name="connsiteX547" fmla="*/ 1655181 w 1806476"/>
                <a:gd name="connsiteY547" fmla="*/ 465722 h 1104362"/>
                <a:gd name="connsiteX548" fmla="*/ 1658210 w 1806476"/>
                <a:gd name="connsiteY548" fmla="*/ 500154 h 1104362"/>
                <a:gd name="connsiteX549" fmla="*/ 1661230 w 1806476"/>
                <a:gd name="connsiteY549" fmla="*/ 534791 h 1104362"/>
                <a:gd name="connsiteX550" fmla="*/ 1664259 w 1806476"/>
                <a:gd name="connsiteY550" fmla="*/ 569497 h 1104362"/>
                <a:gd name="connsiteX551" fmla="*/ 1667287 w 1806476"/>
                <a:gd name="connsiteY551" fmla="*/ 604134 h 1104362"/>
                <a:gd name="connsiteX552" fmla="*/ 1670307 w 1806476"/>
                <a:gd name="connsiteY552" fmla="*/ 638567 h 1104362"/>
                <a:gd name="connsiteX553" fmla="*/ 1673336 w 1806476"/>
                <a:gd name="connsiteY553" fmla="*/ 672658 h 1104362"/>
                <a:gd name="connsiteX554" fmla="*/ 1676365 w 1806476"/>
                <a:gd name="connsiteY554" fmla="*/ 706274 h 1104362"/>
                <a:gd name="connsiteX555" fmla="*/ 1679384 w 1806476"/>
                <a:gd name="connsiteY555" fmla="*/ 739278 h 1104362"/>
                <a:gd name="connsiteX556" fmla="*/ 1682413 w 1806476"/>
                <a:gd name="connsiteY556" fmla="*/ 771549 h 1104362"/>
                <a:gd name="connsiteX557" fmla="*/ 1685442 w 1806476"/>
                <a:gd name="connsiteY557" fmla="*/ 802953 h 1104362"/>
                <a:gd name="connsiteX558" fmla="*/ 1688462 w 1806476"/>
                <a:gd name="connsiteY558" fmla="*/ 833366 h 1104362"/>
                <a:gd name="connsiteX559" fmla="*/ 1691490 w 1806476"/>
                <a:gd name="connsiteY559" fmla="*/ 862675 h 1104362"/>
                <a:gd name="connsiteX560" fmla="*/ 1694519 w 1806476"/>
                <a:gd name="connsiteY560" fmla="*/ 890754 h 1104362"/>
                <a:gd name="connsiteX561" fmla="*/ 1697548 w 1806476"/>
                <a:gd name="connsiteY561" fmla="*/ 917491 h 1104362"/>
                <a:gd name="connsiteX562" fmla="*/ 1700568 w 1806476"/>
                <a:gd name="connsiteY562" fmla="*/ 942799 h 1104362"/>
                <a:gd name="connsiteX563" fmla="*/ 1703597 w 1806476"/>
                <a:gd name="connsiteY563" fmla="*/ 966554 h 1104362"/>
                <a:gd name="connsiteX564" fmla="*/ 1706616 w 1806476"/>
                <a:gd name="connsiteY564" fmla="*/ 988681 h 1104362"/>
                <a:gd name="connsiteX565" fmla="*/ 1709645 w 1806476"/>
                <a:gd name="connsiteY565" fmla="*/ 1009083 h 1104362"/>
                <a:gd name="connsiteX566" fmla="*/ 1712674 w 1806476"/>
                <a:gd name="connsiteY566" fmla="*/ 1027676 h 1104362"/>
                <a:gd name="connsiteX567" fmla="*/ 1715703 w 1806476"/>
                <a:gd name="connsiteY567" fmla="*/ 1044402 h 1104362"/>
                <a:gd name="connsiteX568" fmla="*/ 1718722 w 1806476"/>
                <a:gd name="connsiteY568" fmla="*/ 1059175 h 1104362"/>
                <a:gd name="connsiteX569" fmla="*/ 1721751 w 1806476"/>
                <a:gd name="connsiteY569" fmla="*/ 1071958 h 1104362"/>
                <a:gd name="connsiteX570" fmla="*/ 1724780 w 1806476"/>
                <a:gd name="connsiteY570" fmla="*/ 1082683 h 1104362"/>
                <a:gd name="connsiteX571" fmla="*/ 1727800 w 1806476"/>
                <a:gd name="connsiteY571" fmla="*/ 1091313 h 1104362"/>
                <a:gd name="connsiteX572" fmla="*/ 1730829 w 1806476"/>
                <a:gd name="connsiteY572" fmla="*/ 1097818 h 1104362"/>
                <a:gd name="connsiteX573" fmla="*/ 1733858 w 1806476"/>
                <a:gd name="connsiteY573" fmla="*/ 1102171 h 1104362"/>
                <a:gd name="connsiteX574" fmla="*/ 1736877 w 1806476"/>
                <a:gd name="connsiteY574" fmla="*/ 1104352 h 1104362"/>
                <a:gd name="connsiteX575" fmla="*/ 1739906 w 1806476"/>
                <a:gd name="connsiteY575" fmla="*/ 1104362 h 1104362"/>
                <a:gd name="connsiteX576" fmla="*/ 1742935 w 1806476"/>
                <a:gd name="connsiteY576" fmla="*/ 1102181 h 1104362"/>
                <a:gd name="connsiteX577" fmla="*/ 1745954 w 1806476"/>
                <a:gd name="connsiteY577" fmla="*/ 1097837 h 1104362"/>
                <a:gd name="connsiteX578" fmla="*/ 1748983 w 1806476"/>
                <a:gd name="connsiteY578" fmla="*/ 1091332 h 1104362"/>
                <a:gd name="connsiteX579" fmla="*/ 1752012 w 1806476"/>
                <a:gd name="connsiteY579" fmla="*/ 1082702 h 1104362"/>
                <a:gd name="connsiteX580" fmla="*/ 1755032 w 1806476"/>
                <a:gd name="connsiteY580" fmla="*/ 1071977 h 1104362"/>
                <a:gd name="connsiteX581" fmla="*/ 1758061 w 1806476"/>
                <a:gd name="connsiteY581" fmla="*/ 1059204 h 1104362"/>
                <a:gd name="connsiteX582" fmla="*/ 1761090 w 1806476"/>
                <a:gd name="connsiteY582" fmla="*/ 1044431 h 1104362"/>
                <a:gd name="connsiteX583" fmla="*/ 1764119 w 1806476"/>
                <a:gd name="connsiteY583" fmla="*/ 1027714 h 1104362"/>
                <a:gd name="connsiteX584" fmla="*/ 1767138 w 1806476"/>
                <a:gd name="connsiteY584" fmla="*/ 1009121 h 1104362"/>
                <a:gd name="connsiteX585" fmla="*/ 1770167 w 1806476"/>
                <a:gd name="connsiteY585" fmla="*/ 988719 h 1104362"/>
                <a:gd name="connsiteX586" fmla="*/ 1773196 w 1806476"/>
                <a:gd name="connsiteY586" fmla="*/ 966602 h 1104362"/>
                <a:gd name="connsiteX587" fmla="*/ 1776215 w 1806476"/>
                <a:gd name="connsiteY587" fmla="*/ 942846 h 1104362"/>
                <a:gd name="connsiteX588" fmla="*/ 1779244 w 1806476"/>
                <a:gd name="connsiteY588" fmla="*/ 917548 h 1104362"/>
                <a:gd name="connsiteX589" fmla="*/ 1782273 w 1806476"/>
                <a:gd name="connsiteY589" fmla="*/ 890802 h 1104362"/>
                <a:gd name="connsiteX590" fmla="*/ 1785293 w 1806476"/>
                <a:gd name="connsiteY590" fmla="*/ 862732 h 1104362"/>
                <a:gd name="connsiteX591" fmla="*/ 1788322 w 1806476"/>
                <a:gd name="connsiteY591" fmla="*/ 833433 h 1104362"/>
                <a:gd name="connsiteX592" fmla="*/ 1791351 w 1806476"/>
                <a:gd name="connsiteY592" fmla="*/ 803019 h 1104362"/>
                <a:gd name="connsiteX593" fmla="*/ 1794370 w 1806476"/>
                <a:gd name="connsiteY593" fmla="*/ 771616 h 1104362"/>
                <a:gd name="connsiteX594" fmla="*/ 1797399 w 1806476"/>
                <a:gd name="connsiteY594" fmla="*/ 739345 h 1104362"/>
                <a:gd name="connsiteX595" fmla="*/ 1800428 w 1806476"/>
                <a:gd name="connsiteY595" fmla="*/ 706341 h 1104362"/>
                <a:gd name="connsiteX596" fmla="*/ 1803447 w 1806476"/>
                <a:gd name="connsiteY596" fmla="*/ 672726 h 1104362"/>
                <a:gd name="connsiteX597" fmla="*/ 1806476 w 1806476"/>
                <a:gd name="connsiteY597" fmla="*/ 638635 h 1104362"/>
                <a:gd name="connsiteX0" fmla="*/ 0 w 1803447"/>
                <a:gd name="connsiteY0" fmla="*/ 552179 h 1104362"/>
                <a:gd name="connsiteX1" fmla="*/ 3026 w 1803447"/>
                <a:gd name="connsiteY1" fmla="*/ 552179 h 1104362"/>
                <a:gd name="connsiteX2" fmla="*/ 6051 w 1803447"/>
                <a:gd name="connsiteY2" fmla="*/ 552179 h 1104362"/>
                <a:gd name="connsiteX3" fmla="*/ 9077 w 1803447"/>
                <a:gd name="connsiteY3" fmla="*/ 552179 h 1104362"/>
                <a:gd name="connsiteX4" fmla="*/ 12103 w 1803447"/>
                <a:gd name="connsiteY4" fmla="*/ 552179 h 1104362"/>
                <a:gd name="connsiteX5" fmla="*/ 15129 w 1803447"/>
                <a:gd name="connsiteY5" fmla="*/ 552179 h 1104362"/>
                <a:gd name="connsiteX6" fmla="*/ 18156 w 1803447"/>
                <a:gd name="connsiteY6" fmla="*/ 552179 h 1104362"/>
                <a:gd name="connsiteX7" fmla="*/ 21182 w 1803447"/>
                <a:gd name="connsiteY7" fmla="*/ 552179 h 1104362"/>
                <a:gd name="connsiteX8" fmla="*/ 24207 w 1803447"/>
                <a:gd name="connsiteY8" fmla="*/ 552179 h 1104362"/>
                <a:gd name="connsiteX9" fmla="*/ 27233 w 1803447"/>
                <a:gd name="connsiteY9" fmla="*/ 552179 h 1104362"/>
                <a:gd name="connsiteX10" fmla="*/ 30259 w 1803447"/>
                <a:gd name="connsiteY10" fmla="*/ 552179 h 1104362"/>
                <a:gd name="connsiteX11" fmla="*/ 33285 w 1803447"/>
                <a:gd name="connsiteY11" fmla="*/ 552179 h 1104362"/>
                <a:gd name="connsiteX12" fmla="*/ 36311 w 1803447"/>
                <a:gd name="connsiteY12" fmla="*/ 552179 h 1104362"/>
                <a:gd name="connsiteX13" fmla="*/ 39337 w 1803447"/>
                <a:gd name="connsiteY13" fmla="*/ 552179 h 1104362"/>
                <a:gd name="connsiteX14" fmla="*/ 42362 w 1803447"/>
                <a:gd name="connsiteY14" fmla="*/ 552179 h 1104362"/>
                <a:gd name="connsiteX15" fmla="*/ 45389 w 1803447"/>
                <a:gd name="connsiteY15" fmla="*/ 552179 h 1104362"/>
                <a:gd name="connsiteX16" fmla="*/ 48415 w 1803447"/>
                <a:gd name="connsiteY16" fmla="*/ 552179 h 1104362"/>
                <a:gd name="connsiteX17" fmla="*/ 51441 w 1803447"/>
                <a:gd name="connsiteY17" fmla="*/ 552179 h 1104362"/>
                <a:gd name="connsiteX18" fmla="*/ 54467 w 1803447"/>
                <a:gd name="connsiteY18" fmla="*/ 552179 h 1104362"/>
                <a:gd name="connsiteX19" fmla="*/ 57492 w 1803447"/>
                <a:gd name="connsiteY19" fmla="*/ 552179 h 1104362"/>
                <a:gd name="connsiteX20" fmla="*/ 60518 w 1803447"/>
                <a:gd name="connsiteY20" fmla="*/ 552179 h 1104362"/>
                <a:gd name="connsiteX21" fmla="*/ 63544 w 1803447"/>
                <a:gd name="connsiteY21" fmla="*/ 552179 h 1104362"/>
                <a:gd name="connsiteX22" fmla="*/ 66570 w 1803447"/>
                <a:gd name="connsiteY22" fmla="*/ 552179 h 1104362"/>
                <a:gd name="connsiteX23" fmla="*/ 69596 w 1803447"/>
                <a:gd name="connsiteY23" fmla="*/ 552179 h 1104362"/>
                <a:gd name="connsiteX24" fmla="*/ 72622 w 1803447"/>
                <a:gd name="connsiteY24" fmla="*/ 552179 h 1104362"/>
                <a:gd name="connsiteX25" fmla="*/ 75648 w 1803447"/>
                <a:gd name="connsiteY25" fmla="*/ 552179 h 1104362"/>
                <a:gd name="connsiteX26" fmla="*/ 78674 w 1803447"/>
                <a:gd name="connsiteY26" fmla="*/ 552179 h 1104362"/>
                <a:gd name="connsiteX27" fmla="*/ 81700 w 1803447"/>
                <a:gd name="connsiteY27" fmla="*/ 552179 h 1104362"/>
                <a:gd name="connsiteX28" fmla="*/ 84726 w 1803447"/>
                <a:gd name="connsiteY28" fmla="*/ 552179 h 1104362"/>
                <a:gd name="connsiteX29" fmla="*/ 87752 w 1803447"/>
                <a:gd name="connsiteY29" fmla="*/ 552179 h 1104362"/>
                <a:gd name="connsiteX30" fmla="*/ 90778 w 1803447"/>
                <a:gd name="connsiteY30" fmla="*/ 552179 h 1104362"/>
                <a:gd name="connsiteX31" fmla="*/ 93803 w 1803447"/>
                <a:gd name="connsiteY31" fmla="*/ 552179 h 1104362"/>
                <a:gd name="connsiteX32" fmla="*/ 96829 w 1803447"/>
                <a:gd name="connsiteY32" fmla="*/ 552179 h 1104362"/>
                <a:gd name="connsiteX33" fmla="*/ 99855 w 1803447"/>
                <a:gd name="connsiteY33" fmla="*/ 552179 h 1104362"/>
                <a:gd name="connsiteX34" fmla="*/ 102881 w 1803447"/>
                <a:gd name="connsiteY34" fmla="*/ 552179 h 1104362"/>
                <a:gd name="connsiteX35" fmla="*/ 105907 w 1803447"/>
                <a:gd name="connsiteY35" fmla="*/ 552179 h 1104362"/>
                <a:gd name="connsiteX36" fmla="*/ 108933 w 1803447"/>
                <a:gd name="connsiteY36" fmla="*/ 552179 h 1104362"/>
                <a:gd name="connsiteX37" fmla="*/ 111959 w 1803447"/>
                <a:gd name="connsiteY37" fmla="*/ 552179 h 1104362"/>
                <a:gd name="connsiteX38" fmla="*/ 114985 w 1803447"/>
                <a:gd name="connsiteY38" fmla="*/ 552179 h 1104362"/>
                <a:gd name="connsiteX39" fmla="*/ 118011 w 1803447"/>
                <a:gd name="connsiteY39" fmla="*/ 552179 h 1104362"/>
                <a:gd name="connsiteX40" fmla="*/ 121037 w 1803447"/>
                <a:gd name="connsiteY40" fmla="*/ 552179 h 1104362"/>
                <a:gd name="connsiteX41" fmla="*/ 124063 w 1803447"/>
                <a:gd name="connsiteY41" fmla="*/ 552179 h 1104362"/>
                <a:gd name="connsiteX42" fmla="*/ 127088 w 1803447"/>
                <a:gd name="connsiteY42" fmla="*/ 552179 h 1104362"/>
                <a:gd name="connsiteX43" fmla="*/ 130114 w 1803447"/>
                <a:gd name="connsiteY43" fmla="*/ 552179 h 1104362"/>
                <a:gd name="connsiteX44" fmla="*/ 133140 w 1803447"/>
                <a:gd name="connsiteY44" fmla="*/ 552179 h 1104362"/>
                <a:gd name="connsiteX45" fmla="*/ 136167 w 1803447"/>
                <a:gd name="connsiteY45" fmla="*/ 552179 h 1104362"/>
                <a:gd name="connsiteX46" fmla="*/ 139193 w 1803447"/>
                <a:gd name="connsiteY46" fmla="*/ 552179 h 1104362"/>
                <a:gd name="connsiteX47" fmla="*/ 142218 w 1803447"/>
                <a:gd name="connsiteY47" fmla="*/ 552179 h 1104362"/>
                <a:gd name="connsiteX48" fmla="*/ 145244 w 1803447"/>
                <a:gd name="connsiteY48" fmla="*/ 552179 h 1104362"/>
                <a:gd name="connsiteX49" fmla="*/ 148270 w 1803447"/>
                <a:gd name="connsiteY49" fmla="*/ 552179 h 1104362"/>
                <a:gd name="connsiteX50" fmla="*/ 151296 w 1803447"/>
                <a:gd name="connsiteY50" fmla="*/ 552179 h 1104362"/>
                <a:gd name="connsiteX51" fmla="*/ 154322 w 1803447"/>
                <a:gd name="connsiteY51" fmla="*/ 552179 h 1104362"/>
                <a:gd name="connsiteX52" fmla="*/ 157348 w 1803447"/>
                <a:gd name="connsiteY52" fmla="*/ 552179 h 1104362"/>
                <a:gd name="connsiteX53" fmla="*/ 160373 w 1803447"/>
                <a:gd name="connsiteY53" fmla="*/ 552179 h 1104362"/>
                <a:gd name="connsiteX54" fmla="*/ 163399 w 1803447"/>
                <a:gd name="connsiteY54" fmla="*/ 552179 h 1104362"/>
                <a:gd name="connsiteX55" fmla="*/ 166426 w 1803447"/>
                <a:gd name="connsiteY55" fmla="*/ 552179 h 1104362"/>
                <a:gd name="connsiteX56" fmla="*/ 169452 w 1803447"/>
                <a:gd name="connsiteY56" fmla="*/ 552179 h 1104362"/>
                <a:gd name="connsiteX57" fmla="*/ 172478 w 1803447"/>
                <a:gd name="connsiteY57" fmla="*/ 552179 h 1104362"/>
                <a:gd name="connsiteX58" fmla="*/ 175504 w 1803447"/>
                <a:gd name="connsiteY58" fmla="*/ 552179 h 1104362"/>
                <a:gd name="connsiteX59" fmla="*/ 178529 w 1803447"/>
                <a:gd name="connsiteY59" fmla="*/ 552179 h 1104362"/>
                <a:gd name="connsiteX60" fmla="*/ 181555 w 1803447"/>
                <a:gd name="connsiteY60" fmla="*/ 552179 h 1104362"/>
                <a:gd name="connsiteX61" fmla="*/ 184581 w 1803447"/>
                <a:gd name="connsiteY61" fmla="*/ 552179 h 1104362"/>
                <a:gd name="connsiteX62" fmla="*/ 187607 w 1803447"/>
                <a:gd name="connsiteY62" fmla="*/ 552179 h 1104362"/>
                <a:gd name="connsiteX63" fmla="*/ 190633 w 1803447"/>
                <a:gd name="connsiteY63" fmla="*/ 552179 h 1104362"/>
                <a:gd name="connsiteX64" fmla="*/ 193659 w 1803447"/>
                <a:gd name="connsiteY64" fmla="*/ 552179 h 1104362"/>
                <a:gd name="connsiteX65" fmla="*/ 196685 w 1803447"/>
                <a:gd name="connsiteY65" fmla="*/ 552179 h 1104362"/>
                <a:gd name="connsiteX66" fmla="*/ 199711 w 1803447"/>
                <a:gd name="connsiteY66" fmla="*/ 552179 h 1104362"/>
                <a:gd name="connsiteX67" fmla="*/ 202737 w 1803447"/>
                <a:gd name="connsiteY67" fmla="*/ 552179 h 1104362"/>
                <a:gd name="connsiteX68" fmla="*/ 205763 w 1803447"/>
                <a:gd name="connsiteY68" fmla="*/ 552179 h 1104362"/>
                <a:gd name="connsiteX69" fmla="*/ 208789 w 1803447"/>
                <a:gd name="connsiteY69" fmla="*/ 552179 h 1104362"/>
                <a:gd name="connsiteX70" fmla="*/ 211814 w 1803447"/>
                <a:gd name="connsiteY70" fmla="*/ 552179 h 1104362"/>
                <a:gd name="connsiteX71" fmla="*/ 214840 w 1803447"/>
                <a:gd name="connsiteY71" fmla="*/ 552179 h 1104362"/>
                <a:gd name="connsiteX72" fmla="*/ 217866 w 1803447"/>
                <a:gd name="connsiteY72" fmla="*/ 552179 h 1104362"/>
                <a:gd name="connsiteX73" fmla="*/ 220892 w 1803447"/>
                <a:gd name="connsiteY73" fmla="*/ 552179 h 1104362"/>
                <a:gd name="connsiteX74" fmla="*/ 223918 w 1803447"/>
                <a:gd name="connsiteY74" fmla="*/ 552179 h 1104362"/>
                <a:gd name="connsiteX75" fmla="*/ 226945 w 1803447"/>
                <a:gd name="connsiteY75" fmla="*/ 552179 h 1104362"/>
                <a:gd name="connsiteX76" fmla="*/ 229970 w 1803447"/>
                <a:gd name="connsiteY76" fmla="*/ 552179 h 1104362"/>
                <a:gd name="connsiteX77" fmla="*/ 232996 w 1803447"/>
                <a:gd name="connsiteY77" fmla="*/ 552179 h 1104362"/>
                <a:gd name="connsiteX78" fmla="*/ 236022 w 1803447"/>
                <a:gd name="connsiteY78" fmla="*/ 552179 h 1104362"/>
                <a:gd name="connsiteX79" fmla="*/ 239048 w 1803447"/>
                <a:gd name="connsiteY79" fmla="*/ 552179 h 1104362"/>
                <a:gd name="connsiteX80" fmla="*/ 242074 w 1803447"/>
                <a:gd name="connsiteY80" fmla="*/ 552179 h 1104362"/>
                <a:gd name="connsiteX81" fmla="*/ 245099 w 1803447"/>
                <a:gd name="connsiteY81" fmla="*/ 552179 h 1104362"/>
                <a:gd name="connsiteX82" fmla="*/ 248125 w 1803447"/>
                <a:gd name="connsiteY82" fmla="*/ 552179 h 1104362"/>
                <a:gd name="connsiteX83" fmla="*/ 251151 w 1803447"/>
                <a:gd name="connsiteY83" fmla="*/ 552179 h 1104362"/>
                <a:gd name="connsiteX84" fmla="*/ 254177 w 1803447"/>
                <a:gd name="connsiteY84" fmla="*/ 552179 h 1104362"/>
                <a:gd name="connsiteX85" fmla="*/ 257204 w 1803447"/>
                <a:gd name="connsiteY85" fmla="*/ 552179 h 1104362"/>
                <a:gd name="connsiteX86" fmla="*/ 260230 w 1803447"/>
                <a:gd name="connsiteY86" fmla="*/ 552179 h 1104362"/>
                <a:gd name="connsiteX87" fmla="*/ 263255 w 1803447"/>
                <a:gd name="connsiteY87" fmla="*/ 552179 h 1104362"/>
                <a:gd name="connsiteX88" fmla="*/ 266281 w 1803447"/>
                <a:gd name="connsiteY88" fmla="*/ 552179 h 1104362"/>
                <a:gd name="connsiteX89" fmla="*/ 269307 w 1803447"/>
                <a:gd name="connsiteY89" fmla="*/ 552179 h 1104362"/>
                <a:gd name="connsiteX90" fmla="*/ 272333 w 1803447"/>
                <a:gd name="connsiteY90" fmla="*/ 552179 h 1104362"/>
                <a:gd name="connsiteX91" fmla="*/ 275359 w 1803447"/>
                <a:gd name="connsiteY91" fmla="*/ 552179 h 1104362"/>
                <a:gd name="connsiteX92" fmla="*/ 278385 w 1803447"/>
                <a:gd name="connsiteY92" fmla="*/ 552179 h 1104362"/>
                <a:gd name="connsiteX93" fmla="*/ 281410 w 1803447"/>
                <a:gd name="connsiteY93" fmla="*/ 552179 h 1104362"/>
                <a:gd name="connsiteX94" fmla="*/ 284437 w 1803447"/>
                <a:gd name="connsiteY94" fmla="*/ 552179 h 1104362"/>
                <a:gd name="connsiteX95" fmla="*/ 287463 w 1803447"/>
                <a:gd name="connsiteY95" fmla="*/ 552179 h 1104362"/>
                <a:gd name="connsiteX96" fmla="*/ 290489 w 1803447"/>
                <a:gd name="connsiteY96" fmla="*/ 552179 h 1104362"/>
                <a:gd name="connsiteX97" fmla="*/ 293515 w 1803447"/>
                <a:gd name="connsiteY97" fmla="*/ 552179 h 1104362"/>
                <a:gd name="connsiteX98" fmla="*/ 296540 w 1803447"/>
                <a:gd name="connsiteY98" fmla="*/ 552179 h 1104362"/>
                <a:gd name="connsiteX99" fmla="*/ 299566 w 1803447"/>
                <a:gd name="connsiteY99" fmla="*/ 552179 h 1104362"/>
                <a:gd name="connsiteX100" fmla="*/ 302592 w 1803447"/>
                <a:gd name="connsiteY100" fmla="*/ 534826 h 1104362"/>
                <a:gd name="connsiteX101" fmla="*/ 305618 w 1803447"/>
                <a:gd name="connsiteY101" fmla="*/ 500188 h 1104362"/>
                <a:gd name="connsiteX102" fmla="*/ 308644 w 1803447"/>
                <a:gd name="connsiteY102" fmla="*/ 465756 h 1104362"/>
                <a:gd name="connsiteX103" fmla="*/ 311670 w 1803447"/>
                <a:gd name="connsiteY103" fmla="*/ 431665 h 1104362"/>
                <a:gd name="connsiteX104" fmla="*/ 314695 w 1803447"/>
                <a:gd name="connsiteY104" fmla="*/ 398050 h 1104362"/>
                <a:gd name="connsiteX105" fmla="*/ 317722 w 1803447"/>
                <a:gd name="connsiteY105" fmla="*/ 365043 h 1104362"/>
                <a:gd name="connsiteX106" fmla="*/ 320748 w 1803447"/>
                <a:gd name="connsiteY106" fmla="*/ 332774 h 1104362"/>
                <a:gd name="connsiteX107" fmla="*/ 323774 w 1803447"/>
                <a:gd name="connsiteY107" fmla="*/ 301372 h 1104362"/>
                <a:gd name="connsiteX108" fmla="*/ 326800 w 1803447"/>
                <a:gd name="connsiteY108" fmla="*/ 270959 h 1104362"/>
                <a:gd name="connsiteX109" fmla="*/ 329826 w 1803447"/>
                <a:gd name="connsiteY109" fmla="*/ 241656 h 1104362"/>
                <a:gd name="connsiteX110" fmla="*/ 332851 w 1803447"/>
                <a:gd name="connsiteY110" fmla="*/ 213578 h 1104362"/>
                <a:gd name="connsiteX111" fmla="*/ 335877 w 1803447"/>
                <a:gd name="connsiteY111" fmla="*/ 186837 h 1104362"/>
                <a:gd name="connsiteX112" fmla="*/ 338903 w 1803447"/>
                <a:gd name="connsiteY112" fmla="*/ 161537 h 1104362"/>
                <a:gd name="connsiteX113" fmla="*/ 341929 w 1803447"/>
                <a:gd name="connsiteY113" fmla="*/ 137780 h 1104362"/>
                <a:gd name="connsiteX114" fmla="*/ 344955 w 1803447"/>
                <a:gd name="connsiteY114" fmla="*/ 115657 h 1104362"/>
                <a:gd name="connsiteX115" fmla="*/ 347982 w 1803447"/>
                <a:gd name="connsiteY115" fmla="*/ 95258 h 1104362"/>
                <a:gd name="connsiteX116" fmla="*/ 351007 w 1803447"/>
                <a:gd name="connsiteY116" fmla="*/ 76662 h 1104362"/>
                <a:gd name="connsiteX117" fmla="*/ 354033 w 1803447"/>
                <a:gd name="connsiteY117" fmla="*/ 59942 h 1104362"/>
                <a:gd name="connsiteX118" fmla="*/ 357059 w 1803447"/>
                <a:gd name="connsiteY118" fmla="*/ 45165 h 1104362"/>
                <a:gd name="connsiteX119" fmla="*/ 360085 w 1803447"/>
                <a:gd name="connsiteY119" fmla="*/ 32389 h 1104362"/>
                <a:gd name="connsiteX120" fmla="*/ 363111 w 1803447"/>
                <a:gd name="connsiteY120" fmla="*/ 21665 h 1104362"/>
                <a:gd name="connsiteX121" fmla="*/ 366136 w 1803447"/>
                <a:gd name="connsiteY121" fmla="*/ 13033 h 1104362"/>
                <a:gd name="connsiteX122" fmla="*/ 369162 w 1803447"/>
                <a:gd name="connsiteY122" fmla="*/ 6530 h 1104362"/>
                <a:gd name="connsiteX123" fmla="*/ 372188 w 1803447"/>
                <a:gd name="connsiteY123" fmla="*/ 2180 h 1104362"/>
                <a:gd name="connsiteX124" fmla="*/ 375214 w 1803447"/>
                <a:gd name="connsiteY124" fmla="*/ 1 h 1104362"/>
                <a:gd name="connsiteX125" fmla="*/ 378241 w 1803447"/>
                <a:gd name="connsiteY125" fmla="*/ 1 h 1104362"/>
                <a:gd name="connsiteX126" fmla="*/ 381267 w 1803447"/>
                <a:gd name="connsiteY126" fmla="*/ 2180 h 1104362"/>
                <a:gd name="connsiteX127" fmla="*/ 384292 w 1803447"/>
                <a:gd name="connsiteY127" fmla="*/ 6530 h 1104362"/>
                <a:gd name="connsiteX128" fmla="*/ 387318 w 1803447"/>
                <a:gd name="connsiteY128" fmla="*/ 13033 h 1104362"/>
                <a:gd name="connsiteX129" fmla="*/ 390344 w 1803447"/>
                <a:gd name="connsiteY129" fmla="*/ 21665 h 1104362"/>
                <a:gd name="connsiteX130" fmla="*/ 393370 w 1803447"/>
                <a:gd name="connsiteY130" fmla="*/ 32389 h 1104362"/>
                <a:gd name="connsiteX131" fmla="*/ 396396 w 1803447"/>
                <a:gd name="connsiteY131" fmla="*/ 45165 h 1104362"/>
                <a:gd name="connsiteX132" fmla="*/ 399421 w 1803447"/>
                <a:gd name="connsiteY132" fmla="*/ 59942 h 1104362"/>
                <a:gd name="connsiteX133" fmla="*/ 402447 w 1803447"/>
                <a:gd name="connsiteY133" fmla="*/ 76662 h 1104362"/>
                <a:gd name="connsiteX134" fmla="*/ 405474 w 1803447"/>
                <a:gd name="connsiteY134" fmla="*/ 95258 h 1104362"/>
                <a:gd name="connsiteX135" fmla="*/ 408500 w 1803447"/>
                <a:gd name="connsiteY135" fmla="*/ 115657 h 1104362"/>
                <a:gd name="connsiteX136" fmla="*/ 411526 w 1803447"/>
                <a:gd name="connsiteY136" fmla="*/ 137780 h 1104362"/>
                <a:gd name="connsiteX137" fmla="*/ 414552 w 1803447"/>
                <a:gd name="connsiteY137" fmla="*/ 161537 h 1104362"/>
                <a:gd name="connsiteX138" fmla="*/ 417577 w 1803447"/>
                <a:gd name="connsiteY138" fmla="*/ 186837 h 1104362"/>
                <a:gd name="connsiteX139" fmla="*/ 420603 w 1803447"/>
                <a:gd name="connsiteY139" fmla="*/ 213578 h 1104362"/>
                <a:gd name="connsiteX140" fmla="*/ 423629 w 1803447"/>
                <a:gd name="connsiteY140" fmla="*/ 241656 h 1104362"/>
                <a:gd name="connsiteX141" fmla="*/ 426655 w 1803447"/>
                <a:gd name="connsiteY141" fmla="*/ 270959 h 1104362"/>
                <a:gd name="connsiteX142" fmla="*/ 429681 w 1803447"/>
                <a:gd name="connsiteY142" fmla="*/ 301372 h 1104362"/>
                <a:gd name="connsiteX143" fmla="*/ 432707 w 1803447"/>
                <a:gd name="connsiteY143" fmla="*/ 332774 h 1104362"/>
                <a:gd name="connsiteX144" fmla="*/ 435733 w 1803447"/>
                <a:gd name="connsiteY144" fmla="*/ 365043 h 1104362"/>
                <a:gd name="connsiteX145" fmla="*/ 438759 w 1803447"/>
                <a:gd name="connsiteY145" fmla="*/ 398050 h 1104362"/>
                <a:gd name="connsiteX146" fmla="*/ 441785 w 1803447"/>
                <a:gd name="connsiteY146" fmla="*/ 431665 h 1104362"/>
                <a:gd name="connsiteX147" fmla="*/ 444811 w 1803447"/>
                <a:gd name="connsiteY147" fmla="*/ 465756 h 1104362"/>
                <a:gd name="connsiteX148" fmla="*/ 447837 w 1803447"/>
                <a:gd name="connsiteY148" fmla="*/ 500188 h 1104362"/>
                <a:gd name="connsiteX149" fmla="*/ 450863 w 1803447"/>
                <a:gd name="connsiteY149" fmla="*/ 534826 h 1104362"/>
                <a:gd name="connsiteX150" fmla="*/ 453888 w 1803447"/>
                <a:gd name="connsiteY150" fmla="*/ 569531 h 1104362"/>
                <a:gd name="connsiteX151" fmla="*/ 456914 w 1803447"/>
                <a:gd name="connsiteY151" fmla="*/ 604169 h 1104362"/>
                <a:gd name="connsiteX152" fmla="*/ 459940 w 1803447"/>
                <a:gd name="connsiteY152" fmla="*/ 638601 h 1104362"/>
                <a:gd name="connsiteX153" fmla="*/ 462966 w 1803447"/>
                <a:gd name="connsiteY153" fmla="*/ 672692 h 1104362"/>
                <a:gd name="connsiteX154" fmla="*/ 465992 w 1803447"/>
                <a:gd name="connsiteY154" fmla="*/ 706312 h 1104362"/>
                <a:gd name="connsiteX155" fmla="*/ 469018 w 1803447"/>
                <a:gd name="connsiteY155" fmla="*/ 739316 h 1104362"/>
                <a:gd name="connsiteX156" fmla="*/ 472044 w 1803447"/>
                <a:gd name="connsiteY156" fmla="*/ 771587 h 1104362"/>
                <a:gd name="connsiteX157" fmla="*/ 475070 w 1803447"/>
                <a:gd name="connsiteY157" fmla="*/ 802981 h 1104362"/>
                <a:gd name="connsiteX158" fmla="*/ 478096 w 1803447"/>
                <a:gd name="connsiteY158" fmla="*/ 833395 h 1104362"/>
                <a:gd name="connsiteX159" fmla="*/ 481122 w 1803447"/>
                <a:gd name="connsiteY159" fmla="*/ 862703 h 1104362"/>
                <a:gd name="connsiteX160" fmla="*/ 484149 w 1803447"/>
                <a:gd name="connsiteY160" fmla="*/ 890783 h 1104362"/>
                <a:gd name="connsiteX161" fmla="*/ 487178 w 1803447"/>
                <a:gd name="connsiteY161" fmla="*/ 917519 h 1104362"/>
                <a:gd name="connsiteX162" fmla="*/ 490197 w 1803447"/>
                <a:gd name="connsiteY162" fmla="*/ 942818 h 1104362"/>
                <a:gd name="connsiteX163" fmla="*/ 493226 w 1803447"/>
                <a:gd name="connsiteY163" fmla="*/ 966573 h 1104362"/>
                <a:gd name="connsiteX164" fmla="*/ 496255 w 1803447"/>
                <a:gd name="connsiteY164" fmla="*/ 988700 h 1104362"/>
                <a:gd name="connsiteX165" fmla="*/ 499275 w 1803447"/>
                <a:gd name="connsiteY165" fmla="*/ 1009102 h 1104362"/>
                <a:gd name="connsiteX166" fmla="*/ 502304 w 1803447"/>
                <a:gd name="connsiteY166" fmla="*/ 1027695 h 1104362"/>
                <a:gd name="connsiteX167" fmla="*/ 505333 w 1803447"/>
                <a:gd name="connsiteY167" fmla="*/ 1044412 h 1104362"/>
                <a:gd name="connsiteX168" fmla="*/ 508352 w 1803447"/>
                <a:gd name="connsiteY168" fmla="*/ 1059194 h 1104362"/>
                <a:gd name="connsiteX169" fmla="*/ 511381 w 1803447"/>
                <a:gd name="connsiteY169" fmla="*/ 1071967 h 1104362"/>
                <a:gd name="connsiteX170" fmla="*/ 514410 w 1803447"/>
                <a:gd name="connsiteY170" fmla="*/ 1082692 h 1104362"/>
                <a:gd name="connsiteX171" fmla="*/ 517429 w 1803447"/>
                <a:gd name="connsiteY171" fmla="*/ 1091322 h 1104362"/>
                <a:gd name="connsiteX172" fmla="*/ 520458 w 1803447"/>
                <a:gd name="connsiteY172" fmla="*/ 1097828 h 1104362"/>
                <a:gd name="connsiteX173" fmla="*/ 523487 w 1803447"/>
                <a:gd name="connsiteY173" fmla="*/ 1102181 h 1104362"/>
                <a:gd name="connsiteX174" fmla="*/ 526507 w 1803447"/>
                <a:gd name="connsiteY174" fmla="*/ 1104352 h 1104362"/>
                <a:gd name="connsiteX175" fmla="*/ 529536 w 1803447"/>
                <a:gd name="connsiteY175" fmla="*/ 1104352 h 1104362"/>
                <a:gd name="connsiteX176" fmla="*/ 532565 w 1803447"/>
                <a:gd name="connsiteY176" fmla="*/ 1102181 h 1104362"/>
                <a:gd name="connsiteX177" fmla="*/ 535594 w 1803447"/>
                <a:gd name="connsiteY177" fmla="*/ 1097828 h 1104362"/>
                <a:gd name="connsiteX178" fmla="*/ 538613 w 1803447"/>
                <a:gd name="connsiteY178" fmla="*/ 1091322 h 1104362"/>
                <a:gd name="connsiteX179" fmla="*/ 541642 w 1803447"/>
                <a:gd name="connsiteY179" fmla="*/ 1082692 h 1104362"/>
                <a:gd name="connsiteX180" fmla="*/ 544671 w 1803447"/>
                <a:gd name="connsiteY180" fmla="*/ 1071967 h 1104362"/>
                <a:gd name="connsiteX181" fmla="*/ 547690 w 1803447"/>
                <a:gd name="connsiteY181" fmla="*/ 1059194 h 1104362"/>
                <a:gd name="connsiteX182" fmla="*/ 550719 w 1803447"/>
                <a:gd name="connsiteY182" fmla="*/ 1044412 h 1104362"/>
                <a:gd name="connsiteX183" fmla="*/ 553739 w 1803447"/>
                <a:gd name="connsiteY183" fmla="*/ 1027695 h 1104362"/>
                <a:gd name="connsiteX184" fmla="*/ 556768 w 1803447"/>
                <a:gd name="connsiteY184" fmla="*/ 1009102 h 1104362"/>
                <a:gd name="connsiteX185" fmla="*/ 559797 w 1803447"/>
                <a:gd name="connsiteY185" fmla="*/ 988700 h 1104362"/>
                <a:gd name="connsiteX186" fmla="*/ 562826 w 1803447"/>
                <a:gd name="connsiteY186" fmla="*/ 966573 h 1104362"/>
                <a:gd name="connsiteX187" fmla="*/ 565845 w 1803447"/>
                <a:gd name="connsiteY187" fmla="*/ 942818 h 1104362"/>
                <a:gd name="connsiteX188" fmla="*/ 568874 w 1803447"/>
                <a:gd name="connsiteY188" fmla="*/ 917519 h 1104362"/>
                <a:gd name="connsiteX189" fmla="*/ 571903 w 1803447"/>
                <a:gd name="connsiteY189" fmla="*/ 890783 h 1104362"/>
                <a:gd name="connsiteX190" fmla="*/ 574922 w 1803447"/>
                <a:gd name="connsiteY190" fmla="*/ 862703 h 1104362"/>
                <a:gd name="connsiteX191" fmla="*/ 577951 w 1803447"/>
                <a:gd name="connsiteY191" fmla="*/ 833395 h 1104362"/>
                <a:gd name="connsiteX192" fmla="*/ 580980 w 1803447"/>
                <a:gd name="connsiteY192" fmla="*/ 802981 h 1104362"/>
                <a:gd name="connsiteX193" fmla="*/ 584000 w 1803447"/>
                <a:gd name="connsiteY193" fmla="*/ 771587 h 1104362"/>
                <a:gd name="connsiteX194" fmla="*/ 587029 w 1803447"/>
                <a:gd name="connsiteY194" fmla="*/ 739316 h 1104362"/>
                <a:gd name="connsiteX195" fmla="*/ 590058 w 1803447"/>
                <a:gd name="connsiteY195" fmla="*/ 706312 h 1104362"/>
                <a:gd name="connsiteX196" fmla="*/ 593077 w 1803447"/>
                <a:gd name="connsiteY196" fmla="*/ 672692 h 1104362"/>
                <a:gd name="connsiteX197" fmla="*/ 596106 w 1803447"/>
                <a:gd name="connsiteY197" fmla="*/ 638601 h 1104362"/>
                <a:gd name="connsiteX198" fmla="*/ 599135 w 1803447"/>
                <a:gd name="connsiteY198" fmla="*/ 604169 h 1104362"/>
                <a:gd name="connsiteX199" fmla="*/ 602154 w 1803447"/>
                <a:gd name="connsiteY199" fmla="*/ 569531 h 1104362"/>
                <a:gd name="connsiteX200" fmla="*/ 605183 w 1803447"/>
                <a:gd name="connsiteY200" fmla="*/ 534826 h 1104362"/>
                <a:gd name="connsiteX201" fmla="*/ 608212 w 1803447"/>
                <a:gd name="connsiteY201" fmla="*/ 500188 h 1104362"/>
                <a:gd name="connsiteX202" fmla="*/ 611241 w 1803447"/>
                <a:gd name="connsiteY202" fmla="*/ 465756 h 1104362"/>
                <a:gd name="connsiteX203" fmla="*/ 614261 w 1803447"/>
                <a:gd name="connsiteY203" fmla="*/ 431665 h 1104362"/>
                <a:gd name="connsiteX204" fmla="*/ 617290 w 1803447"/>
                <a:gd name="connsiteY204" fmla="*/ 398050 h 1104362"/>
                <a:gd name="connsiteX205" fmla="*/ 620318 w 1803447"/>
                <a:gd name="connsiteY205" fmla="*/ 365043 h 1104362"/>
                <a:gd name="connsiteX206" fmla="*/ 623338 w 1803447"/>
                <a:gd name="connsiteY206" fmla="*/ 332774 h 1104362"/>
                <a:gd name="connsiteX207" fmla="*/ 626367 w 1803447"/>
                <a:gd name="connsiteY207" fmla="*/ 301372 h 1104362"/>
                <a:gd name="connsiteX208" fmla="*/ 629396 w 1803447"/>
                <a:gd name="connsiteY208" fmla="*/ 270959 h 1104362"/>
                <a:gd name="connsiteX209" fmla="*/ 632415 w 1803447"/>
                <a:gd name="connsiteY209" fmla="*/ 241656 h 1104362"/>
                <a:gd name="connsiteX210" fmla="*/ 635444 w 1803447"/>
                <a:gd name="connsiteY210" fmla="*/ 213578 h 1104362"/>
                <a:gd name="connsiteX211" fmla="*/ 638473 w 1803447"/>
                <a:gd name="connsiteY211" fmla="*/ 186837 h 1104362"/>
                <a:gd name="connsiteX212" fmla="*/ 641493 w 1803447"/>
                <a:gd name="connsiteY212" fmla="*/ 161537 h 1104362"/>
                <a:gd name="connsiteX213" fmla="*/ 644522 w 1803447"/>
                <a:gd name="connsiteY213" fmla="*/ 137780 h 1104362"/>
                <a:gd name="connsiteX214" fmla="*/ 647550 w 1803447"/>
                <a:gd name="connsiteY214" fmla="*/ 115657 h 1104362"/>
                <a:gd name="connsiteX215" fmla="*/ 650570 w 1803447"/>
                <a:gd name="connsiteY215" fmla="*/ 95258 h 1104362"/>
                <a:gd name="connsiteX216" fmla="*/ 653599 w 1803447"/>
                <a:gd name="connsiteY216" fmla="*/ 76662 h 1104362"/>
                <a:gd name="connsiteX217" fmla="*/ 656628 w 1803447"/>
                <a:gd name="connsiteY217" fmla="*/ 59942 h 1104362"/>
                <a:gd name="connsiteX218" fmla="*/ 659647 w 1803447"/>
                <a:gd name="connsiteY218" fmla="*/ 45165 h 1104362"/>
                <a:gd name="connsiteX219" fmla="*/ 662676 w 1803447"/>
                <a:gd name="connsiteY219" fmla="*/ 32389 h 1104362"/>
                <a:gd name="connsiteX220" fmla="*/ 665705 w 1803447"/>
                <a:gd name="connsiteY220" fmla="*/ 21665 h 1104362"/>
                <a:gd name="connsiteX221" fmla="*/ 668725 w 1803447"/>
                <a:gd name="connsiteY221" fmla="*/ 13033 h 1104362"/>
                <a:gd name="connsiteX222" fmla="*/ 671754 w 1803447"/>
                <a:gd name="connsiteY222" fmla="*/ 6530 h 1104362"/>
                <a:gd name="connsiteX223" fmla="*/ 674782 w 1803447"/>
                <a:gd name="connsiteY223" fmla="*/ 2180 h 1104362"/>
                <a:gd name="connsiteX224" fmla="*/ 677811 w 1803447"/>
                <a:gd name="connsiteY224" fmla="*/ 1 h 1104362"/>
                <a:gd name="connsiteX225" fmla="*/ 680831 w 1803447"/>
                <a:gd name="connsiteY225" fmla="*/ 1 h 1104362"/>
                <a:gd name="connsiteX226" fmla="*/ 683860 w 1803447"/>
                <a:gd name="connsiteY226" fmla="*/ 2180 h 1104362"/>
                <a:gd name="connsiteX227" fmla="*/ 686889 w 1803447"/>
                <a:gd name="connsiteY227" fmla="*/ 6530 h 1104362"/>
                <a:gd name="connsiteX228" fmla="*/ 689908 w 1803447"/>
                <a:gd name="connsiteY228" fmla="*/ 13033 h 1104362"/>
                <a:gd name="connsiteX229" fmla="*/ 692937 w 1803447"/>
                <a:gd name="connsiteY229" fmla="*/ 21665 h 1104362"/>
                <a:gd name="connsiteX230" fmla="*/ 695966 w 1803447"/>
                <a:gd name="connsiteY230" fmla="*/ 32389 h 1104362"/>
                <a:gd name="connsiteX231" fmla="*/ 698985 w 1803447"/>
                <a:gd name="connsiteY231" fmla="*/ 45165 h 1104362"/>
                <a:gd name="connsiteX232" fmla="*/ 702014 w 1803447"/>
                <a:gd name="connsiteY232" fmla="*/ 59942 h 1104362"/>
                <a:gd name="connsiteX233" fmla="*/ 705043 w 1803447"/>
                <a:gd name="connsiteY233" fmla="*/ 76662 h 1104362"/>
                <a:gd name="connsiteX234" fmla="*/ 708063 w 1803447"/>
                <a:gd name="connsiteY234" fmla="*/ 95258 h 1104362"/>
                <a:gd name="connsiteX235" fmla="*/ 711092 w 1803447"/>
                <a:gd name="connsiteY235" fmla="*/ 115657 h 1104362"/>
                <a:gd name="connsiteX236" fmla="*/ 714121 w 1803447"/>
                <a:gd name="connsiteY236" fmla="*/ 137780 h 1104362"/>
                <a:gd name="connsiteX237" fmla="*/ 717140 w 1803447"/>
                <a:gd name="connsiteY237" fmla="*/ 161537 h 1104362"/>
                <a:gd name="connsiteX238" fmla="*/ 720169 w 1803447"/>
                <a:gd name="connsiteY238" fmla="*/ 186837 h 1104362"/>
                <a:gd name="connsiteX239" fmla="*/ 723198 w 1803447"/>
                <a:gd name="connsiteY239" fmla="*/ 213578 h 1104362"/>
                <a:gd name="connsiteX240" fmla="*/ 726217 w 1803447"/>
                <a:gd name="connsiteY240" fmla="*/ 241656 h 1104362"/>
                <a:gd name="connsiteX241" fmla="*/ 729246 w 1803447"/>
                <a:gd name="connsiteY241" fmla="*/ 270959 h 1104362"/>
                <a:gd name="connsiteX242" fmla="*/ 732275 w 1803447"/>
                <a:gd name="connsiteY242" fmla="*/ 301372 h 1104362"/>
                <a:gd name="connsiteX243" fmla="*/ 735304 w 1803447"/>
                <a:gd name="connsiteY243" fmla="*/ 332774 h 1104362"/>
                <a:gd name="connsiteX244" fmla="*/ 738324 w 1803447"/>
                <a:gd name="connsiteY244" fmla="*/ 365043 h 1104362"/>
                <a:gd name="connsiteX245" fmla="*/ 741353 w 1803447"/>
                <a:gd name="connsiteY245" fmla="*/ 398050 h 1104362"/>
                <a:gd name="connsiteX246" fmla="*/ 744372 w 1803447"/>
                <a:gd name="connsiteY246" fmla="*/ 431665 h 1104362"/>
                <a:gd name="connsiteX247" fmla="*/ 747401 w 1803447"/>
                <a:gd name="connsiteY247" fmla="*/ 465756 h 1104362"/>
                <a:gd name="connsiteX248" fmla="*/ 750430 w 1803447"/>
                <a:gd name="connsiteY248" fmla="*/ 500188 h 1104362"/>
                <a:gd name="connsiteX249" fmla="*/ 753459 w 1803447"/>
                <a:gd name="connsiteY249" fmla="*/ 534826 h 1104362"/>
                <a:gd name="connsiteX250" fmla="*/ 756478 w 1803447"/>
                <a:gd name="connsiteY250" fmla="*/ 569531 h 1104362"/>
                <a:gd name="connsiteX251" fmla="*/ 759507 w 1803447"/>
                <a:gd name="connsiteY251" fmla="*/ 604169 h 1104362"/>
                <a:gd name="connsiteX252" fmla="*/ 762536 w 1803447"/>
                <a:gd name="connsiteY252" fmla="*/ 638601 h 1104362"/>
                <a:gd name="connsiteX253" fmla="*/ 765556 w 1803447"/>
                <a:gd name="connsiteY253" fmla="*/ 672692 h 1104362"/>
                <a:gd name="connsiteX254" fmla="*/ 768585 w 1803447"/>
                <a:gd name="connsiteY254" fmla="*/ 706312 h 1104362"/>
                <a:gd name="connsiteX255" fmla="*/ 771614 w 1803447"/>
                <a:gd name="connsiteY255" fmla="*/ 739316 h 1104362"/>
                <a:gd name="connsiteX256" fmla="*/ 774633 w 1803447"/>
                <a:gd name="connsiteY256" fmla="*/ 771587 h 1104362"/>
                <a:gd name="connsiteX257" fmla="*/ 777662 w 1803447"/>
                <a:gd name="connsiteY257" fmla="*/ 802981 h 1104362"/>
                <a:gd name="connsiteX258" fmla="*/ 780691 w 1803447"/>
                <a:gd name="connsiteY258" fmla="*/ 833366 h 1104362"/>
                <a:gd name="connsiteX259" fmla="*/ 783710 w 1803447"/>
                <a:gd name="connsiteY259" fmla="*/ 862675 h 1104362"/>
                <a:gd name="connsiteX260" fmla="*/ 786739 w 1803447"/>
                <a:gd name="connsiteY260" fmla="*/ 890754 h 1104362"/>
                <a:gd name="connsiteX261" fmla="*/ 789768 w 1803447"/>
                <a:gd name="connsiteY261" fmla="*/ 917491 h 1104362"/>
                <a:gd name="connsiteX262" fmla="*/ 792788 w 1803447"/>
                <a:gd name="connsiteY262" fmla="*/ 942799 h 1104362"/>
                <a:gd name="connsiteX263" fmla="*/ 795817 w 1803447"/>
                <a:gd name="connsiteY263" fmla="*/ 966554 h 1104362"/>
                <a:gd name="connsiteX264" fmla="*/ 798846 w 1803447"/>
                <a:gd name="connsiteY264" fmla="*/ 988681 h 1104362"/>
                <a:gd name="connsiteX265" fmla="*/ 801865 w 1803447"/>
                <a:gd name="connsiteY265" fmla="*/ 1009083 h 1104362"/>
                <a:gd name="connsiteX266" fmla="*/ 804894 w 1803447"/>
                <a:gd name="connsiteY266" fmla="*/ 1027676 h 1104362"/>
                <a:gd name="connsiteX267" fmla="*/ 807923 w 1803447"/>
                <a:gd name="connsiteY267" fmla="*/ 1044402 h 1104362"/>
                <a:gd name="connsiteX268" fmla="*/ 810942 w 1803447"/>
                <a:gd name="connsiteY268" fmla="*/ 1059175 h 1104362"/>
                <a:gd name="connsiteX269" fmla="*/ 813971 w 1803447"/>
                <a:gd name="connsiteY269" fmla="*/ 1071958 h 1104362"/>
                <a:gd name="connsiteX270" fmla="*/ 817000 w 1803447"/>
                <a:gd name="connsiteY270" fmla="*/ 1082683 h 1104362"/>
                <a:gd name="connsiteX271" fmla="*/ 820029 w 1803447"/>
                <a:gd name="connsiteY271" fmla="*/ 1091313 h 1104362"/>
                <a:gd name="connsiteX272" fmla="*/ 823049 w 1803447"/>
                <a:gd name="connsiteY272" fmla="*/ 1097818 h 1104362"/>
                <a:gd name="connsiteX273" fmla="*/ 826078 w 1803447"/>
                <a:gd name="connsiteY273" fmla="*/ 1102171 h 1104362"/>
                <a:gd name="connsiteX274" fmla="*/ 829107 w 1803447"/>
                <a:gd name="connsiteY274" fmla="*/ 1104352 h 1104362"/>
                <a:gd name="connsiteX275" fmla="*/ 832126 w 1803447"/>
                <a:gd name="connsiteY275" fmla="*/ 1104362 h 1104362"/>
                <a:gd name="connsiteX276" fmla="*/ 835155 w 1803447"/>
                <a:gd name="connsiteY276" fmla="*/ 1102181 h 1104362"/>
                <a:gd name="connsiteX277" fmla="*/ 838184 w 1803447"/>
                <a:gd name="connsiteY277" fmla="*/ 1097837 h 1104362"/>
                <a:gd name="connsiteX278" fmla="*/ 841203 w 1803447"/>
                <a:gd name="connsiteY278" fmla="*/ 1091332 h 1104362"/>
                <a:gd name="connsiteX279" fmla="*/ 844232 w 1803447"/>
                <a:gd name="connsiteY279" fmla="*/ 1082702 h 1104362"/>
                <a:gd name="connsiteX280" fmla="*/ 847261 w 1803447"/>
                <a:gd name="connsiteY280" fmla="*/ 1071977 h 1104362"/>
                <a:gd name="connsiteX281" fmla="*/ 850281 w 1803447"/>
                <a:gd name="connsiteY281" fmla="*/ 1059204 h 1104362"/>
                <a:gd name="connsiteX282" fmla="*/ 853310 w 1803447"/>
                <a:gd name="connsiteY282" fmla="*/ 1044431 h 1104362"/>
                <a:gd name="connsiteX283" fmla="*/ 856338 w 1803447"/>
                <a:gd name="connsiteY283" fmla="*/ 1027714 h 1104362"/>
                <a:gd name="connsiteX284" fmla="*/ 859367 w 1803447"/>
                <a:gd name="connsiteY284" fmla="*/ 1009121 h 1104362"/>
                <a:gd name="connsiteX285" fmla="*/ 862387 w 1803447"/>
                <a:gd name="connsiteY285" fmla="*/ 988719 h 1104362"/>
                <a:gd name="connsiteX286" fmla="*/ 865416 w 1803447"/>
                <a:gd name="connsiteY286" fmla="*/ 966602 h 1104362"/>
                <a:gd name="connsiteX287" fmla="*/ 868435 w 1803447"/>
                <a:gd name="connsiteY287" fmla="*/ 942846 h 1104362"/>
                <a:gd name="connsiteX288" fmla="*/ 871464 w 1803447"/>
                <a:gd name="connsiteY288" fmla="*/ 917548 h 1104362"/>
                <a:gd name="connsiteX289" fmla="*/ 874493 w 1803447"/>
                <a:gd name="connsiteY289" fmla="*/ 890802 h 1104362"/>
                <a:gd name="connsiteX290" fmla="*/ 877522 w 1803447"/>
                <a:gd name="connsiteY290" fmla="*/ 862732 h 1104362"/>
                <a:gd name="connsiteX291" fmla="*/ 880541 w 1803447"/>
                <a:gd name="connsiteY291" fmla="*/ 833433 h 1104362"/>
                <a:gd name="connsiteX292" fmla="*/ 883570 w 1803447"/>
                <a:gd name="connsiteY292" fmla="*/ 803019 h 1104362"/>
                <a:gd name="connsiteX293" fmla="*/ 886599 w 1803447"/>
                <a:gd name="connsiteY293" fmla="*/ 771616 h 1104362"/>
                <a:gd name="connsiteX294" fmla="*/ 889619 w 1803447"/>
                <a:gd name="connsiteY294" fmla="*/ 739345 h 1104362"/>
                <a:gd name="connsiteX295" fmla="*/ 892648 w 1803447"/>
                <a:gd name="connsiteY295" fmla="*/ 706341 h 1104362"/>
                <a:gd name="connsiteX296" fmla="*/ 895677 w 1803447"/>
                <a:gd name="connsiteY296" fmla="*/ 672726 h 1104362"/>
                <a:gd name="connsiteX297" fmla="*/ 898696 w 1803447"/>
                <a:gd name="connsiteY297" fmla="*/ 638635 h 1104362"/>
                <a:gd name="connsiteX298" fmla="*/ 901725 w 1803447"/>
                <a:gd name="connsiteY298" fmla="*/ 604203 h 1104362"/>
                <a:gd name="connsiteX299" fmla="*/ 904754 w 1803447"/>
                <a:gd name="connsiteY299" fmla="*/ 569566 h 1104362"/>
                <a:gd name="connsiteX300" fmla="*/ 907773 w 1803447"/>
                <a:gd name="connsiteY300" fmla="*/ 534860 h 1104362"/>
                <a:gd name="connsiteX301" fmla="*/ 910802 w 1803447"/>
                <a:gd name="connsiteY301" fmla="*/ 500223 h 1104362"/>
                <a:gd name="connsiteX302" fmla="*/ 913831 w 1803447"/>
                <a:gd name="connsiteY302" fmla="*/ 465791 h 1104362"/>
                <a:gd name="connsiteX303" fmla="*/ 916851 w 1803447"/>
                <a:gd name="connsiteY303" fmla="*/ 431699 h 1104362"/>
                <a:gd name="connsiteX304" fmla="*/ 919880 w 1803447"/>
                <a:gd name="connsiteY304" fmla="*/ 398083 h 1104362"/>
                <a:gd name="connsiteX305" fmla="*/ 922909 w 1803447"/>
                <a:gd name="connsiteY305" fmla="*/ 365075 h 1104362"/>
                <a:gd name="connsiteX306" fmla="*/ 925938 w 1803447"/>
                <a:gd name="connsiteY306" fmla="*/ 332806 h 1104362"/>
                <a:gd name="connsiteX307" fmla="*/ 928957 w 1803447"/>
                <a:gd name="connsiteY307" fmla="*/ 301402 h 1104362"/>
                <a:gd name="connsiteX308" fmla="*/ 931986 w 1803447"/>
                <a:gd name="connsiteY308" fmla="*/ 270988 h 1104362"/>
                <a:gd name="connsiteX309" fmla="*/ 935015 w 1803447"/>
                <a:gd name="connsiteY309" fmla="*/ 241685 h 1104362"/>
                <a:gd name="connsiteX310" fmla="*/ 938034 w 1803447"/>
                <a:gd name="connsiteY310" fmla="*/ 213606 h 1104362"/>
                <a:gd name="connsiteX311" fmla="*/ 941063 w 1803447"/>
                <a:gd name="connsiteY311" fmla="*/ 186862 h 1104362"/>
                <a:gd name="connsiteX312" fmla="*/ 944092 w 1803447"/>
                <a:gd name="connsiteY312" fmla="*/ 161562 h 1104362"/>
                <a:gd name="connsiteX313" fmla="*/ 947112 w 1803447"/>
                <a:gd name="connsiteY313" fmla="*/ 137803 h 1104362"/>
                <a:gd name="connsiteX314" fmla="*/ 950141 w 1803447"/>
                <a:gd name="connsiteY314" fmla="*/ 115679 h 1104362"/>
                <a:gd name="connsiteX315" fmla="*/ 953170 w 1803447"/>
                <a:gd name="connsiteY315" fmla="*/ 95278 h 1104362"/>
                <a:gd name="connsiteX316" fmla="*/ 956189 w 1803447"/>
                <a:gd name="connsiteY316" fmla="*/ 76679 h 1104362"/>
                <a:gd name="connsiteX317" fmla="*/ 959218 w 1803447"/>
                <a:gd name="connsiteY317" fmla="*/ 59958 h 1104362"/>
                <a:gd name="connsiteX318" fmla="*/ 962247 w 1803447"/>
                <a:gd name="connsiteY318" fmla="*/ 45179 h 1104362"/>
                <a:gd name="connsiteX319" fmla="*/ 965266 w 1803447"/>
                <a:gd name="connsiteY319" fmla="*/ 32401 h 1104362"/>
                <a:gd name="connsiteX320" fmla="*/ 968295 w 1803447"/>
                <a:gd name="connsiteY320" fmla="*/ 21674 h 1104362"/>
                <a:gd name="connsiteX321" fmla="*/ 971324 w 1803447"/>
                <a:gd name="connsiteY321" fmla="*/ 13041 h 1104362"/>
                <a:gd name="connsiteX322" fmla="*/ 974344 w 1803447"/>
                <a:gd name="connsiteY322" fmla="*/ 6535 h 1104362"/>
                <a:gd name="connsiteX323" fmla="*/ 977373 w 1803447"/>
                <a:gd name="connsiteY323" fmla="*/ 2184 h 1104362"/>
                <a:gd name="connsiteX324" fmla="*/ 980402 w 1803447"/>
                <a:gd name="connsiteY324" fmla="*/ 2 h 1104362"/>
                <a:gd name="connsiteX325" fmla="*/ 983421 w 1803447"/>
                <a:gd name="connsiteY325" fmla="*/ 0 h 1104362"/>
                <a:gd name="connsiteX326" fmla="*/ 986450 w 1803447"/>
                <a:gd name="connsiteY326" fmla="*/ 2177 h 1104362"/>
                <a:gd name="connsiteX327" fmla="*/ 989479 w 1803447"/>
                <a:gd name="connsiteY327" fmla="*/ 6525 h 1104362"/>
                <a:gd name="connsiteX328" fmla="*/ 992508 w 1803447"/>
                <a:gd name="connsiteY328" fmla="*/ 13025 h 1104362"/>
                <a:gd name="connsiteX329" fmla="*/ 995527 w 1803447"/>
                <a:gd name="connsiteY329" fmla="*/ 21654 h 1104362"/>
                <a:gd name="connsiteX330" fmla="*/ 998556 w 1803447"/>
                <a:gd name="connsiteY330" fmla="*/ 32377 h 1104362"/>
                <a:gd name="connsiteX331" fmla="*/ 1001585 w 1803447"/>
                <a:gd name="connsiteY331" fmla="*/ 45151 h 1104362"/>
                <a:gd name="connsiteX332" fmla="*/ 1004605 w 1803447"/>
                <a:gd name="connsiteY332" fmla="*/ 59927 h 1104362"/>
                <a:gd name="connsiteX333" fmla="*/ 1007634 w 1803447"/>
                <a:gd name="connsiteY333" fmla="*/ 76644 h 1104362"/>
                <a:gd name="connsiteX334" fmla="*/ 1010662 w 1803447"/>
                <a:gd name="connsiteY334" fmla="*/ 95239 h 1104362"/>
                <a:gd name="connsiteX335" fmla="*/ 1013682 w 1803447"/>
                <a:gd name="connsiteY335" fmla="*/ 115636 h 1104362"/>
                <a:gd name="connsiteX336" fmla="*/ 1016711 w 1803447"/>
                <a:gd name="connsiteY336" fmla="*/ 137756 h 1104362"/>
                <a:gd name="connsiteX337" fmla="*/ 1019740 w 1803447"/>
                <a:gd name="connsiteY337" fmla="*/ 161513 h 1104362"/>
                <a:gd name="connsiteX338" fmla="*/ 1022759 w 1803447"/>
                <a:gd name="connsiteY338" fmla="*/ 186811 h 1104362"/>
                <a:gd name="connsiteX339" fmla="*/ 1025788 w 1803447"/>
                <a:gd name="connsiteY339" fmla="*/ 213551 h 1104362"/>
                <a:gd name="connsiteX340" fmla="*/ 1028817 w 1803447"/>
                <a:gd name="connsiteY340" fmla="*/ 241627 h 1104362"/>
                <a:gd name="connsiteX341" fmla="*/ 1031837 w 1803447"/>
                <a:gd name="connsiteY341" fmla="*/ 270929 h 1104362"/>
                <a:gd name="connsiteX342" fmla="*/ 1034865 w 1803447"/>
                <a:gd name="connsiteY342" fmla="*/ 301341 h 1104362"/>
                <a:gd name="connsiteX343" fmla="*/ 1037895 w 1803447"/>
                <a:gd name="connsiteY343" fmla="*/ 332743 h 1104362"/>
                <a:gd name="connsiteX344" fmla="*/ 1040914 w 1803447"/>
                <a:gd name="connsiteY344" fmla="*/ 365010 h 1104362"/>
                <a:gd name="connsiteX345" fmla="*/ 1043943 w 1803447"/>
                <a:gd name="connsiteY345" fmla="*/ 398016 h 1104362"/>
                <a:gd name="connsiteX346" fmla="*/ 1046972 w 1803447"/>
                <a:gd name="connsiteY346" fmla="*/ 431631 h 1104362"/>
                <a:gd name="connsiteX347" fmla="*/ 1049991 w 1803447"/>
                <a:gd name="connsiteY347" fmla="*/ 465722 h 1104362"/>
                <a:gd name="connsiteX348" fmla="*/ 1053020 w 1803447"/>
                <a:gd name="connsiteY348" fmla="*/ 500154 h 1104362"/>
                <a:gd name="connsiteX349" fmla="*/ 1056049 w 1803447"/>
                <a:gd name="connsiteY349" fmla="*/ 534791 h 1104362"/>
                <a:gd name="connsiteX350" fmla="*/ 1059078 w 1803447"/>
                <a:gd name="connsiteY350" fmla="*/ 569497 h 1104362"/>
                <a:gd name="connsiteX351" fmla="*/ 1062098 w 1803447"/>
                <a:gd name="connsiteY351" fmla="*/ 604134 h 1104362"/>
                <a:gd name="connsiteX352" fmla="*/ 1065126 w 1803447"/>
                <a:gd name="connsiteY352" fmla="*/ 638567 h 1104362"/>
                <a:gd name="connsiteX353" fmla="*/ 1068155 w 1803447"/>
                <a:gd name="connsiteY353" fmla="*/ 672658 h 1104362"/>
                <a:gd name="connsiteX354" fmla="*/ 1071175 w 1803447"/>
                <a:gd name="connsiteY354" fmla="*/ 706274 h 1104362"/>
                <a:gd name="connsiteX355" fmla="*/ 1074204 w 1803447"/>
                <a:gd name="connsiteY355" fmla="*/ 739278 h 1104362"/>
                <a:gd name="connsiteX356" fmla="*/ 1077233 w 1803447"/>
                <a:gd name="connsiteY356" fmla="*/ 771549 h 1104362"/>
                <a:gd name="connsiteX357" fmla="*/ 1080252 w 1803447"/>
                <a:gd name="connsiteY357" fmla="*/ 802953 h 1104362"/>
                <a:gd name="connsiteX358" fmla="*/ 1083281 w 1803447"/>
                <a:gd name="connsiteY358" fmla="*/ 833366 h 1104362"/>
                <a:gd name="connsiteX359" fmla="*/ 1086310 w 1803447"/>
                <a:gd name="connsiteY359" fmla="*/ 862675 h 1104362"/>
                <a:gd name="connsiteX360" fmla="*/ 1089329 w 1803447"/>
                <a:gd name="connsiteY360" fmla="*/ 890754 h 1104362"/>
                <a:gd name="connsiteX361" fmla="*/ 1092359 w 1803447"/>
                <a:gd name="connsiteY361" fmla="*/ 917491 h 1104362"/>
                <a:gd name="connsiteX362" fmla="*/ 1095387 w 1803447"/>
                <a:gd name="connsiteY362" fmla="*/ 942799 h 1104362"/>
                <a:gd name="connsiteX363" fmla="*/ 1098407 w 1803447"/>
                <a:gd name="connsiteY363" fmla="*/ 966554 h 1104362"/>
                <a:gd name="connsiteX364" fmla="*/ 1101436 w 1803447"/>
                <a:gd name="connsiteY364" fmla="*/ 988681 h 1104362"/>
                <a:gd name="connsiteX365" fmla="*/ 1104465 w 1803447"/>
                <a:gd name="connsiteY365" fmla="*/ 1009083 h 1104362"/>
                <a:gd name="connsiteX366" fmla="*/ 1107484 w 1803447"/>
                <a:gd name="connsiteY366" fmla="*/ 1027676 h 1104362"/>
                <a:gd name="connsiteX367" fmla="*/ 1110513 w 1803447"/>
                <a:gd name="connsiteY367" fmla="*/ 1044402 h 1104362"/>
                <a:gd name="connsiteX368" fmla="*/ 1113542 w 1803447"/>
                <a:gd name="connsiteY368" fmla="*/ 1059175 h 1104362"/>
                <a:gd name="connsiteX369" fmla="*/ 1116562 w 1803447"/>
                <a:gd name="connsiteY369" fmla="*/ 1071958 h 1104362"/>
                <a:gd name="connsiteX370" fmla="*/ 1119590 w 1803447"/>
                <a:gd name="connsiteY370" fmla="*/ 1082683 h 1104362"/>
                <a:gd name="connsiteX371" fmla="*/ 1122619 w 1803447"/>
                <a:gd name="connsiteY371" fmla="*/ 1091313 h 1104362"/>
                <a:gd name="connsiteX372" fmla="*/ 1125639 w 1803447"/>
                <a:gd name="connsiteY372" fmla="*/ 1097818 h 1104362"/>
                <a:gd name="connsiteX373" fmla="*/ 1128668 w 1803447"/>
                <a:gd name="connsiteY373" fmla="*/ 1102171 h 1104362"/>
                <a:gd name="connsiteX374" fmla="*/ 1131697 w 1803447"/>
                <a:gd name="connsiteY374" fmla="*/ 1104352 h 1104362"/>
                <a:gd name="connsiteX375" fmla="*/ 1134726 w 1803447"/>
                <a:gd name="connsiteY375" fmla="*/ 1104362 h 1104362"/>
                <a:gd name="connsiteX376" fmla="*/ 1137745 w 1803447"/>
                <a:gd name="connsiteY376" fmla="*/ 1102181 h 1104362"/>
                <a:gd name="connsiteX377" fmla="*/ 1140774 w 1803447"/>
                <a:gd name="connsiteY377" fmla="*/ 1097837 h 1104362"/>
                <a:gd name="connsiteX378" fmla="*/ 1143803 w 1803447"/>
                <a:gd name="connsiteY378" fmla="*/ 1091332 h 1104362"/>
                <a:gd name="connsiteX379" fmla="*/ 1146822 w 1803447"/>
                <a:gd name="connsiteY379" fmla="*/ 1082702 h 1104362"/>
                <a:gd name="connsiteX380" fmla="*/ 1149851 w 1803447"/>
                <a:gd name="connsiteY380" fmla="*/ 1071977 h 1104362"/>
                <a:gd name="connsiteX381" fmla="*/ 1152880 w 1803447"/>
                <a:gd name="connsiteY381" fmla="*/ 1059204 h 1104362"/>
                <a:gd name="connsiteX382" fmla="*/ 1155900 w 1803447"/>
                <a:gd name="connsiteY382" fmla="*/ 1044431 h 1104362"/>
                <a:gd name="connsiteX383" fmla="*/ 1158929 w 1803447"/>
                <a:gd name="connsiteY383" fmla="*/ 1027714 h 1104362"/>
                <a:gd name="connsiteX384" fmla="*/ 1161958 w 1803447"/>
                <a:gd name="connsiteY384" fmla="*/ 1009121 h 1104362"/>
                <a:gd name="connsiteX385" fmla="*/ 1164977 w 1803447"/>
                <a:gd name="connsiteY385" fmla="*/ 988719 h 1104362"/>
                <a:gd name="connsiteX386" fmla="*/ 1168006 w 1803447"/>
                <a:gd name="connsiteY386" fmla="*/ 966602 h 1104362"/>
                <a:gd name="connsiteX387" fmla="*/ 1171035 w 1803447"/>
                <a:gd name="connsiteY387" fmla="*/ 942846 h 1104362"/>
                <a:gd name="connsiteX388" fmla="*/ 1174054 w 1803447"/>
                <a:gd name="connsiteY388" fmla="*/ 917548 h 1104362"/>
                <a:gd name="connsiteX389" fmla="*/ 1177083 w 1803447"/>
                <a:gd name="connsiteY389" fmla="*/ 890802 h 1104362"/>
                <a:gd name="connsiteX390" fmla="*/ 1180112 w 1803447"/>
                <a:gd name="connsiteY390" fmla="*/ 862732 h 1104362"/>
                <a:gd name="connsiteX391" fmla="*/ 1183132 w 1803447"/>
                <a:gd name="connsiteY391" fmla="*/ 833433 h 1104362"/>
                <a:gd name="connsiteX392" fmla="*/ 1186161 w 1803447"/>
                <a:gd name="connsiteY392" fmla="*/ 803019 h 1104362"/>
                <a:gd name="connsiteX393" fmla="*/ 1189190 w 1803447"/>
                <a:gd name="connsiteY393" fmla="*/ 771616 h 1104362"/>
                <a:gd name="connsiteX394" fmla="*/ 1192209 w 1803447"/>
                <a:gd name="connsiteY394" fmla="*/ 739345 h 1104362"/>
                <a:gd name="connsiteX395" fmla="*/ 1195238 w 1803447"/>
                <a:gd name="connsiteY395" fmla="*/ 706341 h 1104362"/>
                <a:gd name="connsiteX396" fmla="*/ 1198267 w 1803447"/>
                <a:gd name="connsiteY396" fmla="*/ 672726 h 1104362"/>
                <a:gd name="connsiteX397" fmla="*/ 1201296 w 1803447"/>
                <a:gd name="connsiteY397" fmla="*/ 638635 h 1104362"/>
                <a:gd name="connsiteX398" fmla="*/ 1204315 w 1803447"/>
                <a:gd name="connsiteY398" fmla="*/ 604203 h 1104362"/>
                <a:gd name="connsiteX399" fmla="*/ 1207344 w 1803447"/>
                <a:gd name="connsiteY399" fmla="*/ 569566 h 1104362"/>
                <a:gd name="connsiteX400" fmla="*/ 1210373 w 1803447"/>
                <a:gd name="connsiteY400" fmla="*/ 534860 h 1104362"/>
                <a:gd name="connsiteX401" fmla="*/ 1213393 w 1803447"/>
                <a:gd name="connsiteY401" fmla="*/ 500223 h 1104362"/>
                <a:gd name="connsiteX402" fmla="*/ 1216422 w 1803447"/>
                <a:gd name="connsiteY402" fmla="*/ 465791 h 1104362"/>
                <a:gd name="connsiteX403" fmla="*/ 1219450 w 1803447"/>
                <a:gd name="connsiteY403" fmla="*/ 431699 h 1104362"/>
                <a:gd name="connsiteX404" fmla="*/ 1222470 w 1803447"/>
                <a:gd name="connsiteY404" fmla="*/ 398083 h 1104362"/>
                <a:gd name="connsiteX405" fmla="*/ 1225499 w 1803447"/>
                <a:gd name="connsiteY405" fmla="*/ 365075 h 1104362"/>
                <a:gd name="connsiteX406" fmla="*/ 1228528 w 1803447"/>
                <a:gd name="connsiteY406" fmla="*/ 332806 h 1104362"/>
                <a:gd name="connsiteX407" fmla="*/ 1231547 w 1803447"/>
                <a:gd name="connsiteY407" fmla="*/ 301402 h 1104362"/>
                <a:gd name="connsiteX408" fmla="*/ 1234576 w 1803447"/>
                <a:gd name="connsiteY408" fmla="*/ 270988 h 1104362"/>
                <a:gd name="connsiteX409" fmla="*/ 1237605 w 1803447"/>
                <a:gd name="connsiteY409" fmla="*/ 241685 h 1104362"/>
                <a:gd name="connsiteX410" fmla="*/ 1240625 w 1803447"/>
                <a:gd name="connsiteY410" fmla="*/ 213606 h 1104362"/>
                <a:gd name="connsiteX411" fmla="*/ 1243654 w 1803447"/>
                <a:gd name="connsiteY411" fmla="*/ 186862 h 1104362"/>
                <a:gd name="connsiteX412" fmla="*/ 1246683 w 1803447"/>
                <a:gd name="connsiteY412" fmla="*/ 161562 h 1104362"/>
                <a:gd name="connsiteX413" fmla="*/ 1249702 w 1803447"/>
                <a:gd name="connsiteY413" fmla="*/ 137803 h 1104362"/>
                <a:gd name="connsiteX414" fmla="*/ 1252731 w 1803447"/>
                <a:gd name="connsiteY414" fmla="*/ 115679 h 1104362"/>
                <a:gd name="connsiteX415" fmla="*/ 1255760 w 1803447"/>
                <a:gd name="connsiteY415" fmla="*/ 95278 h 1104362"/>
                <a:gd name="connsiteX416" fmla="*/ 1258779 w 1803447"/>
                <a:gd name="connsiteY416" fmla="*/ 76679 h 1104362"/>
                <a:gd name="connsiteX417" fmla="*/ 1261808 w 1803447"/>
                <a:gd name="connsiteY417" fmla="*/ 59958 h 1104362"/>
                <a:gd name="connsiteX418" fmla="*/ 1264837 w 1803447"/>
                <a:gd name="connsiteY418" fmla="*/ 45179 h 1104362"/>
                <a:gd name="connsiteX419" fmla="*/ 1267866 w 1803447"/>
                <a:gd name="connsiteY419" fmla="*/ 32401 h 1104362"/>
                <a:gd name="connsiteX420" fmla="*/ 1270886 w 1803447"/>
                <a:gd name="connsiteY420" fmla="*/ 21674 h 1104362"/>
                <a:gd name="connsiteX421" fmla="*/ 1273914 w 1803447"/>
                <a:gd name="connsiteY421" fmla="*/ 13041 h 1104362"/>
                <a:gd name="connsiteX422" fmla="*/ 1276943 w 1803447"/>
                <a:gd name="connsiteY422" fmla="*/ 6535 h 1104362"/>
                <a:gd name="connsiteX423" fmla="*/ 1279963 w 1803447"/>
                <a:gd name="connsiteY423" fmla="*/ 2184 h 1104362"/>
                <a:gd name="connsiteX424" fmla="*/ 1282992 w 1803447"/>
                <a:gd name="connsiteY424" fmla="*/ 2 h 1104362"/>
                <a:gd name="connsiteX425" fmla="*/ 1286021 w 1803447"/>
                <a:gd name="connsiteY425" fmla="*/ 0 h 1104362"/>
                <a:gd name="connsiteX426" fmla="*/ 1289040 w 1803447"/>
                <a:gd name="connsiteY426" fmla="*/ 2177 h 1104362"/>
                <a:gd name="connsiteX427" fmla="*/ 1292069 w 1803447"/>
                <a:gd name="connsiteY427" fmla="*/ 6525 h 1104362"/>
                <a:gd name="connsiteX428" fmla="*/ 1295098 w 1803447"/>
                <a:gd name="connsiteY428" fmla="*/ 13025 h 1104362"/>
                <a:gd name="connsiteX429" fmla="*/ 1298117 w 1803447"/>
                <a:gd name="connsiteY429" fmla="*/ 21654 h 1104362"/>
                <a:gd name="connsiteX430" fmla="*/ 1301147 w 1803447"/>
                <a:gd name="connsiteY430" fmla="*/ 32377 h 1104362"/>
                <a:gd name="connsiteX431" fmla="*/ 1304175 w 1803447"/>
                <a:gd name="connsiteY431" fmla="*/ 45151 h 1104362"/>
                <a:gd name="connsiteX432" fmla="*/ 1307195 w 1803447"/>
                <a:gd name="connsiteY432" fmla="*/ 59927 h 1104362"/>
                <a:gd name="connsiteX433" fmla="*/ 1310224 w 1803447"/>
                <a:gd name="connsiteY433" fmla="*/ 76644 h 1104362"/>
                <a:gd name="connsiteX434" fmla="*/ 1313253 w 1803447"/>
                <a:gd name="connsiteY434" fmla="*/ 95239 h 1104362"/>
                <a:gd name="connsiteX435" fmla="*/ 1316282 w 1803447"/>
                <a:gd name="connsiteY435" fmla="*/ 115636 h 1104362"/>
                <a:gd name="connsiteX436" fmla="*/ 1319301 w 1803447"/>
                <a:gd name="connsiteY436" fmla="*/ 137756 h 1104362"/>
                <a:gd name="connsiteX437" fmla="*/ 1322330 w 1803447"/>
                <a:gd name="connsiteY437" fmla="*/ 161513 h 1104362"/>
                <a:gd name="connsiteX438" fmla="*/ 1325350 w 1803447"/>
                <a:gd name="connsiteY438" fmla="*/ 186811 h 1104362"/>
                <a:gd name="connsiteX439" fmla="*/ 1328378 w 1803447"/>
                <a:gd name="connsiteY439" fmla="*/ 213551 h 1104362"/>
                <a:gd name="connsiteX440" fmla="*/ 1331407 w 1803447"/>
                <a:gd name="connsiteY440" fmla="*/ 241627 h 1104362"/>
                <a:gd name="connsiteX441" fmla="*/ 1334436 w 1803447"/>
                <a:gd name="connsiteY441" fmla="*/ 270929 h 1104362"/>
                <a:gd name="connsiteX442" fmla="*/ 1337456 w 1803447"/>
                <a:gd name="connsiteY442" fmla="*/ 301341 h 1104362"/>
                <a:gd name="connsiteX443" fmla="*/ 1340485 w 1803447"/>
                <a:gd name="connsiteY443" fmla="*/ 332743 h 1104362"/>
                <a:gd name="connsiteX444" fmla="*/ 1343514 w 1803447"/>
                <a:gd name="connsiteY444" fmla="*/ 365010 h 1104362"/>
                <a:gd name="connsiteX445" fmla="*/ 1346533 w 1803447"/>
                <a:gd name="connsiteY445" fmla="*/ 398016 h 1104362"/>
                <a:gd name="connsiteX446" fmla="*/ 1349562 w 1803447"/>
                <a:gd name="connsiteY446" fmla="*/ 431631 h 1104362"/>
                <a:gd name="connsiteX447" fmla="*/ 1352591 w 1803447"/>
                <a:gd name="connsiteY447" fmla="*/ 465722 h 1104362"/>
                <a:gd name="connsiteX448" fmla="*/ 1355610 w 1803447"/>
                <a:gd name="connsiteY448" fmla="*/ 500154 h 1104362"/>
                <a:gd name="connsiteX449" fmla="*/ 1358639 w 1803447"/>
                <a:gd name="connsiteY449" fmla="*/ 534791 h 1104362"/>
                <a:gd name="connsiteX450" fmla="*/ 1361668 w 1803447"/>
                <a:gd name="connsiteY450" fmla="*/ 569497 h 1104362"/>
                <a:gd name="connsiteX451" fmla="*/ 1364688 w 1803447"/>
                <a:gd name="connsiteY451" fmla="*/ 604134 h 1104362"/>
                <a:gd name="connsiteX452" fmla="*/ 1367717 w 1803447"/>
                <a:gd name="connsiteY452" fmla="*/ 638567 h 1104362"/>
                <a:gd name="connsiteX453" fmla="*/ 1370746 w 1803447"/>
                <a:gd name="connsiteY453" fmla="*/ 672658 h 1104362"/>
                <a:gd name="connsiteX454" fmla="*/ 1373775 w 1803447"/>
                <a:gd name="connsiteY454" fmla="*/ 706274 h 1104362"/>
                <a:gd name="connsiteX455" fmla="*/ 1376794 w 1803447"/>
                <a:gd name="connsiteY455" fmla="*/ 739278 h 1104362"/>
                <a:gd name="connsiteX456" fmla="*/ 1379823 w 1803447"/>
                <a:gd name="connsiteY456" fmla="*/ 771549 h 1104362"/>
                <a:gd name="connsiteX457" fmla="*/ 1382852 w 1803447"/>
                <a:gd name="connsiteY457" fmla="*/ 802953 h 1104362"/>
                <a:gd name="connsiteX458" fmla="*/ 1385871 w 1803447"/>
                <a:gd name="connsiteY458" fmla="*/ 833366 h 1104362"/>
                <a:gd name="connsiteX459" fmla="*/ 1388900 w 1803447"/>
                <a:gd name="connsiteY459" fmla="*/ 862675 h 1104362"/>
                <a:gd name="connsiteX460" fmla="*/ 1391929 w 1803447"/>
                <a:gd name="connsiteY460" fmla="*/ 890754 h 1104362"/>
                <a:gd name="connsiteX461" fmla="*/ 1394949 w 1803447"/>
                <a:gd name="connsiteY461" fmla="*/ 917491 h 1104362"/>
                <a:gd name="connsiteX462" fmla="*/ 1397978 w 1803447"/>
                <a:gd name="connsiteY462" fmla="*/ 942799 h 1104362"/>
                <a:gd name="connsiteX463" fmla="*/ 1401007 w 1803447"/>
                <a:gd name="connsiteY463" fmla="*/ 966554 h 1104362"/>
                <a:gd name="connsiteX464" fmla="*/ 1404026 w 1803447"/>
                <a:gd name="connsiteY464" fmla="*/ 988681 h 1104362"/>
                <a:gd name="connsiteX465" fmla="*/ 1407055 w 1803447"/>
                <a:gd name="connsiteY465" fmla="*/ 1009083 h 1104362"/>
                <a:gd name="connsiteX466" fmla="*/ 1410084 w 1803447"/>
                <a:gd name="connsiteY466" fmla="*/ 1027676 h 1104362"/>
                <a:gd name="connsiteX467" fmla="*/ 1413103 w 1803447"/>
                <a:gd name="connsiteY467" fmla="*/ 1044402 h 1104362"/>
                <a:gd name="connsiteX468" fmla="*/ 1416132 w 1803447"/>
                <a:gd name="connsiteY468" fmla="*/ 1059175 h 1104362"/>
                <a:gd name="connsiteX469" fmla="*/ 1419161 w 1803447"/>
                <a:gd name="connsiteY469" fmla="*/ 1071958 h 1104362"/>
                <a:gd name="connsiteX470" fmla="*/ 1422181 w 1803447"/>
                <a:gd name="connsiteY470" fmla="*/ 1082683 h 1104362"/>
                <a:gd name="connsiteX471" fmla="*/ 1425210 w 1803447"/>
                <a:gd name="connsiteY471" fmla="*/ 1091313 h 1104362"/>
                <a:gd name="connsiteX472" fmla="*/ 1428239 w 1803447"/>
                <a:gd name="connsiteY472" fmla="*/ 1097818 h 1104362"/>
                <a:gd name="connsiteX473" fmla="*/ 1431258 w 1803447"/>
                <a:gd name="connsiteY473" fmla="*/ 1102171 h 1104362"/>
                <a:gd name="connsiteX474" fmla="*/ 1434287 w 1803447"/>
                <a:gd name="connsiteY474" fmla="*/ 1104352 h 1104362"/>
                <a:gd name="connsiteX475" fmla="*/ 1437316 w 1803447"/>
                <a:gd name="connsiteY475" fmla="*/ 1104362 h 1104362"/>
                <a:gd name="connsiteX476" fmla="*/ 1440345 w 1803447"/>
                <a:gd name="connsiteY476" fmla="*/ 1102181 h 1104362"/>
                <a:gd name="connsiteX477" fmla="*/ 1443364 w 1803447"/>
                <a:gd name="connsiteY477" fmla="*/ 1097837 h 1104362"/>
                <a:gd name="connsiteX478" fmla="*/ 1446393 w 1803447"/>
                <a:gd name="connsiteY478" fmla="*/ 1091332 h 1104362"/>
                <a:gd name="connsiteX479" fmla="*/ 1449422 w 1803447"/>
                <a:gd name="connsiteY479" fmla="*/ 1082702 h 1104362"/>
                <a:gd name="connsiteX480" fmla="*/ 1452441 w 1803447"/>
                <a:gd name="connsiteY480" fmla="*/ 1071977 h 1104362"/>
                <a:gd name="connsiteX481" fmla="*/ 1455471 w 1803447"/>
                <a:gd name="connsiteY481" fmla="*/ 1059204 h 1104362"/>
                <a:gd name="connsiteX482" fmla="*/ 1458499 w 1803447"/>
                <a:gd name="connsiteY482" fmla="*/ 1044431 h 1104362"/>
                <a:gd name="connsiteX483" fmla="*/ 1461519 w 1803447"/>
                <a:gd name="connsiteY483" fmla="*/ 1027714 h 1104362"/>
                <a:gd name="connsiteX484" fmla="*/ 1464548 w 1803447"/>
                <a:gd name="connsiteY484" fmla="*/ 1009121 h 1104362"/>
                <a:gd name="connsiteX485" fmla="*/ 1467577 w 1803447"/>
                <a:gd name="connsiteY485" fmla="*/ 988719 h 1104362"/>
                <a:gd name="connsiteX486" fmla="*/ 1470596 w 1803447"/>
                <a:gd name="connsiteY486" fmla="*/ 966602 h 1104362"/>
                <a:gd name="connsiteX487" fmla="*/ 1473625 w 1803447"/>
                <a:gd name="connsiteY487" fmla="*/ 942846 h 1104362"/>
                <a:gd name="connsiteX488" fmla="*/ 1476654 w 1803447"/>
                <a:gd name="connsiteY488" fmla="*/ 917548 h 1104362"/>
                <a:gd name="connsiteX489" fmla="*/ 1479674 w 1803447"/>
                <a:gd name="connsiteY489" fmla="*/ 890802 h 1104362"/>
                <a:gd name="connsiteX490" fmla="*/ 1482702 w 1803447"/>
                <a:gd name="connsiteY490" fmla="*/ 862732 h 1104362"/>
                <a:gd name="connsiteX491" fmla="*/ 1485731 w 1803447"/>
                <a:gd name="connsiteY491" fmla="*/ 833433 h 1104362"/>
                <a:gd name="connsiteX492" fmla="*/ 1488751 w 1803447"/>
                <a:gd name="connsiteY492" fmla="*/ 803019 h 1104362"/>
                <a:gd name="connsiteX493" fmla="*/ 1491780 w 1803447"/>
                <a:gd name="connsiteY493" fmla="*/ 771616 h 1104362"/>
                <a:gd name="connsiteX494" fmla="*/ 1494809 w 1803447"/>
                <a:gd name="connsiteY494" fmla="*/ 739345 h 1104362"/>
                <a:gd name="connsiteX495" fmla="*/ 1497828 w 1803447"/>
                <a:gd name="connsiteY495" fmla="*/ 706341 h 1104362"/>
                <a:gd name="connsiteX496" fmla="*/ 1500857 w 1803447"/>
                <a:gd name="connsiteY496" fmla="*/ 672726 h 1104362"/>
                <a:gd name="connsiteX497" fmla="*/ 1503886 w 1803447"/>
                <a:gd name="connsiteY497" fmla="*/ 638635 h 1104362"/>
                <a:gd name="connsiteX498" fmla="*/ 1506905 w 1803447"/>
                <a:gd name="connsiteY498" fmla="*/ 604203 h 1104362"/>
                <a:gd name="connsiteX499" fmla="*/ 1509934 w 1803447"/>
                <a:gd name="connsiteY499" fmla="*/ 569566 h 1104362"/>
                <a:gd name="connsiteX500" fmla="*/ 1512963 w 1803447"/>
                <a:gd name="connsiteY500" fmla="*/ 534860 h 1104362"/>
                <a:gd name="connsiteX501" fmla="*/ 1515992 w 1803447"/>
                <a:gd name="connsiteY501" fmla="*/ 500223 h 1104362"/>
                <a:gd name="connsiteX502" fmla="*/ 1519012 w 1803447"/>
                <a:gd name="connsiteY502" fmla="*/ 465791 h 1104362"/>
                <a:gd name="connsiteX503" fmla="*/ 1522041 w 1803447"/>
                <a:gd name="connsiteY503" fmla="*/ 431699 h 1104362"/>
                <a:gd name="connsiteX504" fmla="*/ 1525070 w 1803447"/>
                <a:gd name="connsiteY504" fmla="*/ 398083 h 1104362"/>
                <a:gd name="connsiteX505" fmla="*/ 1528089 w 1803447"/>
                <a:gd name="connsiteY505" fmla="*/ 365075 h 1104362"/>
                <a:gd name="connsiteX506" fmla="*/ 1531118 w 1803447"/>
                <a:gd name="connsiteY506" fmla="*/ 332806 h 1104362"/>
                <a:gd name="connsiteX507" fmla="*/ 1534147 w 1803447"/>
                <a:gd name="connsiteY507" fmla="*/ 301402 h 1104362"/>
                <a:gd name="connsiteX508" fmla="*/ 1537166 w 1803447"/>
                <a:gd name="connsiteY508" fmla="*/ 270988 h 1104362"/>
                <a:gd name="connsiteX509" fmla="*/ 1540195 w 1803447"/>
                <a:gd name="connsiteY509" fmla="*/ 241685 h 1104362"/>
                <a:gd name="connsiteX510" fmla="*/ 1543224 w 1803447"/>
                <a:gd name="connsiteY510" fmla="*/ 213606 h 1104362"/>
                <a:gd name="connsiteX511" fmla="*/ 1546244 w 1803447"/>
                <a:gd name="connsiteY511" fmla="*/ 186862 h 1104362"/>
                <a:gd name="connsiteX512" fmla="*/ 1549273 w 1803447"/>
                <a:gd name="connsiteY512" fmla="*/ 161562 h 1104362"/>
                <a:gd name="connsiteX513" fmla="*/ 1552302 w 1803447"/>
                <a:gd name="connsiteY513" fmla="*/ 137803 h 1104362"/>
                <a:gd name="connsiteX514" fmla="*/ 1555321 w 1803447"/>
                <a:gd name="connsiteY514" fmla="*/ 115679 h 1104362"/>
                <a:gd name="connsiteX515" fmla="*/ 1558350 w 1803447"/>
                <a:gd name="connsiteY515" fmla="*/ 95278 h 1104362"/>
                <a:gd name="connsiteX516" fmla="*/ 1561379 w 1803447"/>
                <a:gd name="connsiteY516" fmla="*/ 76679 h 1104362"/>
                <a:gd name="connsiteX517" fmla="*/ 1564398 w 1803447"/>
                <a:gd name="connsiteY517" fmla="*/ 59958 h 1104362"/>
                <a:gd name="connsiteX518" fmla="*/ 1567427 w 1803447"/>
                <a:gd name="connsiteY518" fmla="*/ 45179 h 1104362"/>
                <a:gd name="connsiteX519" fmla="*/ 1570456 w 1803447"/>
                <a:gd name="connsiteY519" fmla="*/ 32401 h 1104362"/>
                <a:gd name="connsiteX520" fmla="*/ 1573476 w 1803447"/>
                <a:gd name="connsiteY520" fmla="*/ 21674 h 1104362"/>
                <a:gd name="connsiteX521" fmla="*/ 1576505 w 1803447"/>
                <a:gd name="connsiteY521" fmla="*/ 13041 h 1104362"/>
                <a:gd name="connsiteX522" fmla="*/ 1579534 w 1803447"/>
                <a:gd name="connsiteY522" fmla="*/ 6535 h 1104362"/>
                <a:gd name="connsiteX523" fmla="*/ 1582553 w 1803447"/>
                <a:gd name="connsiteY523" fmla="*/ 2184 h 1104362"/>
                <a:gd name="connsiteX524" fmla="*/ 1585582 w 1803447"/>
                <a:gd name="connsiteY524" fmla="*/ 2 h 1104362"/>
                <a:gd name="connsiteX525" fmla="*/ 1588611 w 1803447"/>
                <a:gd name="connsiteY525" fmla="*/ 0 h 1104362"/>
                <a:gd name="connsiteX526" fmla="*/ 1591640 w 1803447"/>
                <a:gd name="connsiteY526" fmla="*/ 2177 h 1104362"/>
                <a:gd name="connsiteX527" fmla="*/ 1594659 w 1803447"/>
                <a:gd name="connsiteY527" fmla="*/ 6525 h 1104362"/>
                <a:gd name="connsiteX528" fmla="*/ 1597688 w 1803447"/>
                <a:gd name="connsiteY528" fmla="*/ 13025 h 1104362"/>
                <a:gd name="connsiteX529" fmla="*/ 1600717 w 1803447"/>
                <a:gd name="connsiteY529" fmla="*/ 21654 h 1104362"/>
                <a:gd name="connsiteX530" fmla="*/ 1603737 w 1803447"/>
                <a:gd name="connsiteY530" fmla="*/ 32377 h 1104362"/>
                <a:gd name="connsiteX531" fmla="*/ 1606766 w 1803447"/>
                <a:gd name="connsiteY531" fmla="*/ 45151 h 1104362"/>
                <a:gd name="connsiteX532" fmla="*/ 1609795 w 1803447"/>
                <a:gd name="connsiteY532" fmla="*/ 59927 h 1104362"/>
                <a:gd name="connsiteX533" fmla="*/ 1612814 w 1803447"/>
                <a:gd name="connsiteY533" fmla="*/ 76644 h 1104362"/>
                <a:gd name="connsiteX534" fmla="*/ 1615843 w 1803447"/>
                <a:gd name="connsiteY534" fmla="*/ 95239 h 1104362"/>
                <a:gd name="connsiteX535" fmla="*/ 1618872 w 1803447"/>
                <a:gd name="connsiteY535" fmla="*/ 115636 h 1104362"/>
                <a:gd name="connsiteX536" fmla="*/ 1621891 w 1803447"/>
                <a:gd name="connsiteY536" fmla="*/ 137756 h 1104362"/>
                <a:gd name="connsiteX537" fmla="*/ 1624920 w 1803447"/>
                <a:gd name="connsiteY537" fmla="*/ 161513 h 1104362"/>
                <a:gd name="connsiteX538" fmla="*/ 1627949 w 1803447"/>
                <a:gd name="connsiteY538" fmla="*/ 186811 h 1104362"/>
                <a:gd name="connsiteX539" fmla="*/ 1630969 w 1803447"/>
                <a:gd name="connsiteY539" fmla="*/ 213551 h 1104362"/>
                <a:gd name="connsiteX540" fmla="*/ 1633998 w 1803447"/>
                <a:gd name="connsiteY540" fmla="*/ 241627 h 1104362"/>
                <a:gd name="connsiteX541" fmla="*/ 1637027 w 1803447"/>
                <a:gd name="connsiteY541" fmla="*/ 270929 h 1104362"/>
                <a:gd name="connsiteX542" fmla="*/ 1640046 w 1803447"/>
                <a:gd name="connsiteY542" fmla="*/ 301341 h 1104362"/>
                <a:gd name="connsiteX543" fmla="*/ 1643075 w 1803447"/>
                <a:gd name="connsiteY543" fmla="*/ 332743 h 1104362"/>
                <a:gd name="connsiteX544" fmla="*/ 1646104 w 1803447"/>
                <a:gd name="connsiteY544" fmla="*/ 365010 h 1104362"/>
                <a:gd name="connsiteX545" fmla="*/ 1649123 w 1803447"/>
                <a:gd name="connsiteY545" fmla="*/ 398016 h 1104362"/>
                <a:gd name="connsiteX546" fmla="*/ 1652152 w 1803447"/>
                <a:gd name="connsiteY546" fmla="*/ 431631 h 1104362"/>
                <a:gd name="connsiteX547" fmla="*/ 1655181 w 1803447"/>
                <a:gd name="connsiteY547" fmla="*/ 465722 h 1104362"/>
                <a:gd name="connsiteX548" fmla="*/ 1658210 w 1803447"/>
                <a:gd name="connsiteY548" fmla="*/ 500154 h 1104362"/>
                <a:gd name="connsiteX549" fmla="*/ 1661230 w 1803447"/>
                <a:gd name="connsiteY549" fmla="*/ 534791 h 1104362"/>
                <a:gd name="connsiteX550" fmla="*/ 1664259 w 1803447"/>
                <a:gd name="connsiteY550" fmla="*/ 569497 h 1104362"/>
                <a:gd name="connsiteX551" fmla="*/ 1667287 w 1803447"/>
                <a:gd name="connsiteY551" fmla="*/ 604134 h 1104362"/>
                <a:gd name="connsiteX552" fmla="*/ 1670307 w 1803447"/>
                <a:gd name="connsiteY552" fmla="*/ 638567 h 1104362"/>
                <a:gd name="connsiteX553" fmla="*/ 1673336 w 1803447"/>
                <a:gd name="connsiteY553" fmla="*/ 672658 h 1104362"/>
                <a:gd name="connsiteX554" fmla="*/ 1676365 w 1803447"/>
                <a:gd name="connsiteY554" fmla="*/ 706274 h 1104362"/>
                <a:gd name="connsiteX555" fmla="*/ 1679384 w 1803447"/>
                <a:gd name="connsiteY555" fmla="*/ 739278 h 1104362"/>
                <a:gd name="connsiteX556" fmla="*/ 1682413 w 1803447"/>
                <a:gd name="connsiteY556" fmla="*/ 771549 h 1104362"/>
                <a:gd name="connsiteX557" fmla="*/ 1685442 w 1803447"/>
                <a:gd name="connsiteY557" fmla="*/ 802953 h 1104362"/>
                <a:gd name="connsiteX558" fmla="*/ 1688462 w 1803447"/>
                <a:gd name="connsiteY558" fmla="*/ 833366 h 1104362"/>
                <a:gd name="connsiteX559" fmla="*/ 1691490 w 1803447"/>
                <a:gd name="connsiteY559" fmla="*/ 862675 h 1104362"/>
                <a:gd name="connsiteX560" fmla="*/ 1694519 w 1803447"/>
                <a:gd name="connsiteY560" fmla="*/ 890754 h 1104362"/>
                <a:gd name="connsiteX561" fmla="*/ 1697548 w 1803447"/>
                <a:gd name="connsiteY561" fmla="*/ 917491 h 1104362"/>
                <a:gd name="connsiteX562" fmla="*/ 1700568 w 1803447"/>
                <a:gd name="connsiteY562" fmla="*/ 942799 h 1104362"/>
                <a:gd name="connsiteX563" fmla="*/ 1703597 w 1803447"/>
                <a:gd name="connsiteY563" fmla="*/ 966554 h 1104362"/>
                <a:gd name="connsiteX564" fmla="*/ 1706616 w 1803447"/>
                <a:gd name="connsiteY564" fmla="*/ 988681 h 1104362"/>
                <a:gd name="connsiteX565" fmla="*/ 1709645 w 1803447"/>
                <a:gd name="connsiteY565" fmla="*/ 1009083 h 1104362"/>
                <a:gd name="connsiteX566" fmla="*/ 1712674 w 1803447"/>
                <a:gd name="connsiteY566" fmla="*/ 1027676 h 1104362"/>
                <a:gd name="connsiteX567" fmla="*/ 1715703 w 1803447"/>
                <a:gd name="connsiteY567" fmla="*/ 1044402 h 1104362"/>
                <a:gd name="connsiteX568" fmla="*/ 1718722 w 1803447"/>
                <a:gd name="connsiteY568" fmla="*/ 1059175 h 1104362"/>
                <a:gd name="connsiteX569" fmla="*/ 1721751 w 1803447"/>
                <a:gd name="connsiteY569" fmla="*/ 1071958 h 1104362"/>
                <a:gd name="connsiteX570" fmla="*/ 1724780 w 1803447"/>
                <a:gd name="connsiteY570" fmla="*/ 1082683 h 1104362"/>
                <a:gd name="connsiteX571" fmla="*/ 1727800 w 1803447"/>
                <a:gd name="connsiteY571" fmla="*/ 1091313 h 1104362"/>
                <a:gd name="connsiteX572" fmla="*/ 1730829 w 1803447"/>
                <a:gd name="connsiteY572" fmla="*/ 1097818 h 1104362"/>
                <a:gd name="connsiteX573" fmla="*/ 1733858 w 1803447"/>
                <a:gd name="connsiteY573" fmla="*/ 1102171 h 1104362"/>
                <a:gd name="connsiteX574" fmla="*/ 1736877 w 1803447"/>
                <a:gd name="connsiteY574" fmla="*/ 1104352 h 1104362"/>
                <a:gd name="connsiteX575" fmla="*/ 1739906 w 1803447"/>
                <a:gd name="connsiteY575" fmla="*/ 1104362 h 1104362"/>
                <a:gd name="connsiteX576" fmla="*/ 1742935 w 1803447"/>
                <a:gd name="connsiteY576" fmla="*/ 1102181 h 1104362"/>
                <a:gd name="connsiteX577" fmla="*/ 1745954 w 1803447"/>
                <a:gd name="connsiteY577" fmla="*/ 1097837 h 1104362"/>
                <a:gd name="connsiteX578" fmla="*/ 1748983 w 1803447"/>
                <a:gd name="connsiteY578" fmla="*/ 1091332 h 1104362"/>
                <a:gd name="connsiteX579" fmla="*/ 1752012 w 1803447"/>
                <a:gd name="connsiteY579" fmla="*/ 1082702 h 1104362"/>
                <a:gd name="connsiteX580" fmla="*/ 1755032 w 1803447"/>
                <a:gd name="connsiteY580" fmla="*/ 1071977 h 1104362"/>
                <a:gd name="connsiteX581" fmla="*/ 1758061 w 1803447"/>
                <a:gd name="connsiteY581" fmla="*/ 1059204 h 1104362"/>
                <a:gd name="connsiteX582" fmla="*/ 1761090 w 1803447"/>
                <a:gd name="connsiteY582" fmla="*/ 1044431 h 1104362"/>
                <a:gd name="connsiteX583" fmla="*/ 1764119 w 1803447"/>
                <a:gd name="connsiteY583" fmla="*/ 1027714 h 1104362"/>
                <a:gd name="connsiteX584" fmla="*/ 1767138 w 1803447"/>
                <a:gd name="connsiteY584" fmla="*/ 1009121 h 1104362"/>
                <a:gd name="connsiteX585" fmla="*/ 1770167 w 1803447"/>
                <a:gd name="connsiteY585" fmla="*/ 988719 h 1104362"/>
                <a:gd name="connsiteX586" fmla="*/ 1773196 w 1803447"/>
                <a:gd name="connsiteY586" fmla="*/ 966602 h 1104362"/>
                <a:gd name="connsiteX587" fmla="*/ 1776215 w 1803447"/>
                <a:gd name="connsiteY587" fmla="*/ 942846 h 1104362"/>
                <a:gd name="connsiteX588" fmla="*/ 1779244 w 1803447"/>
                <a:gd name="connsiteY588" fmla="*/ 917548 h 1104362"/>
                <a:gd name="connsiteX589" fmla="*/ 1782273 w 1803447"/>
                <a:gd name="connsiteY589" fmla="*/ 890802 h 1104362"/>
                <a:gd name="connsiteX590" fmla="*/ 1785293 w 1803447"/>
                <a:gd name="connsiteY590" fmla="*/ 862732 h 1104362"/>
                <a:gd name="connsiteX591" fmla="*/ 1788322 w 1803447"/>
                <a:gd name="connsiteY591" fmla="*/ 833433 h 1104362"/>
                <a:gd name="connsiteX592" fmla="*/ 1791351 w 1803447"/>
                <a:gd name="connsiteY592" fmla="*/ 803019 h 1104362"/>
                <a:gd name="connsiteX593" fmla="*/ 1794370 w 1803447"/>
                <a:gd name="connsiteY593" fmla="*/ 771616 h 1104362"/>
                <a:gd name="connsiteX594" fmla="*/ 1797399 w 1803447"/>
                <a:gd name="connsiteY594" fmla="*/ 739345 h 1104362"/>
                <a:gd name="connsiteX595" fmla="*/ 1800428 w 1803447"/>
                <a:gd name="connsiteY595" fmla="*/ 706341 h 1104362"/>
                <a:gd name="connsiteX596" fmla="*/ 1803447 w 1803447"/>
                <a:gd name="connsiteY596" fmla="*/ 672726 h 1104362"/>
                <a:gd name="connsiteX0" fmla="*/ 0 w 1800428"/>
                <a:gd name="connsiteY0" fmla="*/ 552179 h 1104362"/>
                <a:gd name="connsiteX1" fmla="*/ 3026 w 1800428"/>
                <a:gd name="connsiteY1" fmla="*/ 552179 h 1104362"/>
                <a:gd name="connsiteX2" fmla="*/ 6051 w 1800428"/>
                <a:gd name="connsiteY2" fmla="*/ 552179 h 1104362"/>
                <a:gd name="connsiteX3" fmla="*/ 9077 w 1800428"/>
                <a:gd name="connsiteY3" fmla="*/ 552179 h 1104362"/>
                <a:gd name="connsiteX4" fmla="*/ 12103 w 1800428"/>
                <a:gd name="connsiteY4" fmla="*/ 552179 h 1104362"/>
                <a:gd name="connsiteX5" fmla="*/ 15129 w 1800428"/>
                <a:gd name="connsiteY5" fmla="*/ 552179 h 1104362"/>
                <a:gd name="connsiteX6" fmla="*/ 18156 w 1800428"/>
                <a:gd name="connsiteY6" fmla="*/ 552179 h 1104362"/>
                <a:gd name="connsiteX7" fmla="*/ 21182 w 1800428"/>
                <a:gd name="connsiteY7" fmla="*/ 552179 h 1104362"/>
                <a:gd name="connsiteX8" fmla="*/ 24207 w 1800428"/>
                <a:gd name="connsiteY8" fmla="*/ 552179 h 1104362"/>
                <a:gd name="connsiteX9" fmla="*/ 27233 w 1800428"/>
                <a:gd name="connsiteY9" fmla="*/ 552179 h 1104362"/>
                <a:gd name="connsiteX10" fmla="*/ 30259 w 1800428"/>
                <a:gd name="connsiteY10" fmla="*/ 552179 h 1104362"/>
                <a:gd name="connsiteX11" fmla="*/ 33285 w 1800428"/>
                <a:gd name="connsiteY11" fmla="*/ 552179 h 1104362"/>
                <a:gd name="connsiteX12" fmla="*/ 36311 w 1800428"/>
                <a:gd name="connsiteY12" fmla="*/ 552179 h 1104362"/>
                <a:gd name="connsiteX13" fmla="*/ 39337 w 1800428"/>
                <a:gd name="connsiteY13" fmla="*/ 552179 h 1104362"/>
                <a:gd name="connsiteX14" fmla="*/ 42362 w 1800428"/>
                <a:gd name="connsiteY14" fmla="*/ 552179 h 1104362"/>
                <a:gd name="connsiteX15" fmla="*/ 45389 w 1800428"/>
                <a:gd name="connsiteY15" fmla="*/ 552179 h 1104362"/>
                <a:gd name="connsiteX16" fmla="*/ 48415 w 1800428"/>
                <a:gd name="connsiteY16" fmla="*/ 552179 h 1104362"/>
                <a:gd name="connsiteX17" fmla="*/ 51441 w 1800428"/>
                <a:gd name="connsiteY17" fmla="*/ 552179 h 1104362"/>
                <a:gd name="connsiteX18" fmla="*/ 54467 w 1800428"/>
                <a:gd name="connsiteY18" fmla="*/ 552179 h 1104362"/>
                <a:gd name="connsiteX19" fmla="*/ 57492 w 1800428"/>
                <a:gd name="connsiteY19" fmla="*/ 552179 h 1104362"/>
                <a:gd name="connsiteX20" fmla="*/ 60518 w 1800428"/>
                <a:gd name="connsiteY20" fmla="*/ 552179 h 1104362"/>
                <a:gd name="connsiteX21" fmla="*/ 63544 w 1800428"/>
                <a:gd name="connsiteY21" fmla="*/ 552179 h 1104362"/>
                <a:gd name="connsiteX22" fmla="*/ 66570 w 1800428"/>
                <a:gd name="connsiteY22" fmla="*/ 552179 h 1104362"/>
                <a:gd name="connsiteX23" fmla="*/ 69596 w 1800428"/>
                <a:gd name="connsiteY23" fmla="*/ 552179 h 1104362"/>
                <a:gd name="connsiteX24" fmla="*/ 72622 w 1800428"/>
                <a:gd name="connsiteY24" fmla="*/ 552179 h 1104362"/>
                <a:gd name="connsiteX25" fmla="*/ 75648 w 1800428"/>
                <a:gd name="connsiteY25" fmla="*/ 552179 h 1104362"/>
                <a:gd name="connsiteX26" fmla="*/ 78674 w 1800428"/>
                <a:gd name="connsiteY26" fmla="*/ 552179 h 1104362"/>
                <a:gd name="connsiteX27" fmla="*/ 81700 w 1800428"/>
                <a:gd name="connsiteY27" fmla="*/ 552179 h 1104362"/>
                <a:gd name="connsiteX28" fmla="*/ 84726 w 1800428"/>
                <a:gd name="connsiteY28" fmla="*/ 552179 h 1104362"/>
                <a:gd name="connsiteX29" fmla="*/ 87752 w 1800428"/>
                <a:gd name="connsiteY29" fmla="*/ 552179 h 1104362"/>
                <a:gd name="connsiteX30" fmla="*/ 90778 w 1800428"/>
                <a:gd name="connsiteY30" fmla="*/ 552179 h 1104362"/>
                <a:gd name="connsiteX31" fmla="*/ 93803 w 1800428"/>
                <a:gd name="connsiteY31" fmla="*/ 552179 h 1104362"/>
                <a:gd name="connsiteX32" fmla="*/ 96829 w 1800428"/>
                <a:gd name="connsiteY32" fmla="*/ 552179 h 1104362"/>
                <a:gd name="connsiteX33" fmla="*/ 99855 w 1800428"/>
                <a:gd name="connsiteY33" fmla="*/ 552179 h 1104362"/>
                <a:gd name="connsiteX34" fmla="*/ 102881 w 1800428"/>
                <a:gd name="connsiteY34" fmla="*/ 552179 h 1104362"/>
                <a:gd name="connsiteX35" fmla="*/ 105907 w 1800428"/>
                <a:gd name="connsiteY35" fmla="*/ 552179 h 1104362"/>
                <a:gd name="connsiteX36" fmla="*/ 108933 w 1800428"/>
                <a:gd name="connsiteY36" fmla="*/ 552179 h 1104362"/>
                <a:gd name="connsiteX37" fmla="*/ 111959 w 1800428"/>
                <a:gd name="connsiteY37" fmla="*/ 552179 h 1104362"/>
                <a:gd name="connsiteX38" fmla="*/ 114985 w 1800428"/>
                <a:gd name="connsiteY38" fmla="*/ 552179 h 1104362"/>
                <a:gd name="connsiteX39" fmla="*/ 118011 w 1800428"/>
                <a:gd name="connsiteY39" fmla="*/ 552179 h 1104362"/>
                <a:gd name="connsiteX40" fmla="*/ 121037 w 1800428"/>
                <a:gd name="connsiteY40" fmla="*/ 552179 h 1104362"/>
                <a:gd name="connsiteX41" fmla="*/ 124063 w 1800428"/>
                <a:gd name="connsiteY41" fmla="*/ 552179 h 1104362"/>
                <a:gd name="connsiteX42" fmla="*/ 127088 w 1800428"/>
                <a:gd name="connsiteY42" fmla="*/ 552179 h 1104362"/>
                <a:gd name="connsiteX43" fmla="*/ 130114 w 1800428"/>
                <a:gd name="connsiteY43" fmla="*/ 552179 h 1104362"/>
                <a:gd name="connsiteX44" fmla="*/ 133140 w 1800428"/>
                <a:gd name="connsiteY44" fmla="*/ 552179 h 1104362"/>
                <a:gd name="connsiteX45" fmla="*/ 136167 w 1800428"/>
                <a:gd name="connsiteY45" fmla="*/ 552179 h 1104362"/>
                <a:gd name="connsiteX46" fmla="*/ 139193 w 1800428"/>
                <a:gd name="connsiteY46" fmla="*/ 552179 h 1104362"/>
                <a:gd name="connsiteX47" fmla="*/ 142218 w 1800428"/>
                <a:gd name="connsiteY47" fmla="*/ 552179 h 1104362"/>
                <a:gd name="connsiteX48" fmla="*/ 145244 w 1800428"/>
                <a:gd name="connsiteY48" fmla="*/ 552179 h 1104362"/>
                <a:gd name="connsiteX49" fmla="*/ 148270 w 1800428"/>
                <a:gd name="connsiteY49" fmla="*/ 552179 h 1104362"/>
                <a:gd name="connsiteX50" fmla="*/ 151296 w 1800428"/>
                <a:gd name="connsiteY50" fmla="*/ 552179 h 1104362"/>
                <a:gd name="connsiteX51" fmla="*/ 154322 w 1800428"/>
                <a:gd name="connsiteY51" fmla="*/ 552179 h 1104362"/>
                <a:gd name="connsiteX52" fmla="*/ 157348 w 1800428"/>
                <a:gd name="connsiteY52" fmla="*/ 552179 h 1104362"/>
                <a:gd name="connsiteX53" fmla="*/ 160373 w 1800428"/>
                <a:gd name="connsiteY53" fmla="*/ 552179 h 1104362"/>
                <a:gd name="connsiteX54" fmla="*/ 163399 w 1800428"/>
                <a:gd name="connsiteY54" fmla="*/ 552179 h 1104362"/>
                <a:gd name="connsiteX55" fmla="*/ 166426 w 1800428"/>
                <a:gd name="connsiteY55" fmla="*/ 552179 h 1104362"/>
                <a:gd name="connsiteX56" fmla="*/ 169452 w 1800428"/>
                <a:gd name="connsiteY56" fmla="*/ 552179 h 1104362"/>
                <a:gd name="connsiteX57" fmla="*/ 172478 w 1800428"/>
                <a:gd name="connsiteY57" fmla="*/ 552179 h 1104362"/>
                <a:gd name="connsiteX58" fmla="*/ 175504 w 1800428"/>
                <a:gd name="connsiteY58" fmla="*/ 552179 h 1104362"/>
                <a:gd name="connsiteX59" fmla="*/ 178529 w 1800428"/>
                <a:gd name="connsiteY59" fmla="*/ 552179 h 1104362"/>
                <a:gd name="connsiteX60" fmla="*/ 181555 w 1800428"/>
                <a:gd name="connsiteY60" fmla="*/ 552179 h 1104362"/>
                <a:gd name="connsiteX61" fmla="*/ 184581 w 1800428"/>
                <a:gd name="connsiteY61" fmla="*/ 552179 h 1104362"/>
                <a:gd name="connsiteX62" fmla="*/ 187607 w 1800428"/>
                <a:gd name="connsiteY62" fmla="*/ 552179 h 1104362"/>
                <a:gd name="connsiteX63" fmla="*/ 190633 w 1800428"/>
                <a:gd name="connsiteY63" fmla="*/ 552179 h 1104362"/>
                <a:gd name="connsiteX64" fmla="*/ 193659 w 1800428"/>
                <a:gd name="connsiteY64" fmla="*/ 552179 h 1104362"/>
                <a:gd name="connsiteX65" fmla="*/ 196685 w 1800428"/>
                <a:gd name="connsiteY65" fmla="*/ 552179 h 1104362"/>
                <a:gd name="connsiteX66" fmla="*/ 199711 w 1800428"/>
                <a:gd name="connsiteY66" fmla="*/ 552179 h 1104362"/>
                <a:gd name="connsiteX67" fmla="*/ 202737 w 1800428"/>
                <a:gd name="connsiteY67" fmla="*/ 552179 h 1104362"/>
                <a:gd name="connsiteX68" fmla="*/ 205763 w 1800428"/>
                <a:gd name="connsiteY68" fmla="*/ 552179 h 1104362"/>
                <a:gd name="connsiteX69" fmla="*/ 208789 w 1800428"/>
                <a:gd name="connsiteY69" fmla="*/ 552179 h 1104362"/>
                <a:gd name="connsiteX70" fmla="*/ 211814 w 1800428"/>
                <a:gd name="connsiteY70" fmla="*/ 552179 h 1104362"/>
                <a:gd name="connsiteX71" fmla="*/ 214840 w 1800428"/>
                <a:gd name="connsiteY71" fmla="*/ 552179 h 1104362"/>
                <a:gd name="connsiteX72" fmla="*/ 217866 w 1800428"/>
                <a:gd name="connsiteY72" fmla="*/ 552179 h 1104362"/>
                <a:gd name="connsiteX73" fmla="*/ 220892 w 1800428"/>
                <a:gd name="connsiteY73" fmla="*/ 552179 h 1104362"/>
                <a:gd name="connsiteX74" fmla="*/ 223918 w 1800428"/>
                <a:gd name="connsiteY74" fmla="*/ 552179 h 1104362"/>
                <a:gd name="connsiteX75" fmla="*/ 226945 w 1800428"/>
                <a:gd name="connsiteY75" fmla="*/ 552179 h 1104362"/>
                <a:gd name="connsiteX76" fmla="*/ 229970 w 1800428"/>
                <a:gd name="connsiteY76" fmla="*/ 552179 h 1104362"/>
                <a:gd name="connsiteX77" fmla="*/ 232996 w 1800428"/>
                <a:gd name="connsiteY77" fmla="*/ 552179 h 1104362"/>
                <a:gd name="connsiteX78" fmla="*/ 236022 w 1800428"/>
                <a:gd name="connsiteY78" fmla="*/ 552179 h 1104362"/>
                <a:gd name="connsiteX79" fmla="*/ 239048 w 1800428"/>
                <a:gd name="connsiteY79" fmla="*/ 552179 h 1104362"/>
                <a:gd name="connsiteX80" fmla="*/ 242074 w 1800428"/>
                <a:gd name="connsiteY80" fmla="*/ 552179 h 1104362"/>
                <a:gd name="connsiteX81" fmla="*/ 245099 w 1800428"/>
                <a:gd name="connsiteY81" fmla="*/ 552179 h 1104362"/>
                <a:gd name="connsiteX82" fmla="*/ 248125 w 1800428"/>
                <a:gd name="connsiteY82" fmla="*/ 552179 h 1104362"/>
                <a:gd name="connsiteX83" fmla="*/ 251151 w 1800428"/>
                <a:gd name="connsiteY83" fmla="*/ 552179 h 1104362"/>
                <a:gd name="connsiteX84" fmla="*/ 254177 w 1800428"/>
                <a:gd name="connsiteY84" fmla="*/ 552179 h 1104362"/>
                <a:gd name="connsiteX85" fmla="*/ 257204 w 1800428"/>
                <a:gd name="connsiteY85" fmla="*/ 552179 h 1104362"/>
                <a:gd name="connsiteX86" fmla="*/ 260230 w 1800428"/>
                <a:gd name="connsiteY86" fmla="*/ 552179 h 1104362"/>
                <a:gd name="connsiteX87" fmla="*/ 263255 w 1800428"/>
                <a:gd name="connsiteY87" fmla="*/ 552179 h 1104362"/>
                <a:gd name="connsiteX88" fmla="*/ 266281 w 1800428"/>
                <a:gd name="connsiteY88" fmla="*/ 552179 h 1104362"/>
                <a:gd name="connsiteX89" fmla="*/ 269307 w 1800428"/>
                <a:gd name="connsiteY89" fmla="*/ 552179 h 1104362"/>
                <a:gd name="connsiteX90" fmla="*/ 272333 w 1800428"/>
                <a:gd name="connsiteY90" fmla="*/ 552179 h 1104362"/>
                <a:gd name="connsiteX91" fmla="*/ 275359 w 1800428"/>
                <a:gd name="connsiteY91" fmla="*/ 552179 h 1104362"/>
                <a:gd name="connsiteX92" fmla="*/ 278385 w 1800428"/>
                <a:gd name="connsiteY92" fmla="*/ 552179 h 1104362"/>
                <a:gd name="connsiteX93" fmla="*/ 281410 w 1800428"/>
                <a:gd name="connsiteY93" fmla="*/ 552179 h 1104362"/>
                <a:gd name="connsiteX94" fmla="*/ 284437 w 1800428"/>
                <a:gd name="connsiteY94" fmla="*/ 552179 h 1104362"/>
                <a:gd name="connsiteX95" fmla="*/ 287463 w 1800428"/>
                <a:gd name="connsiteY95" fmla="*/ 552179 h 1104362"/>
                <a:gd name="connsiteX96" fmla="*/ 290489 w 1800428"/>
                <a:gd name="connsiteY96" fmla="*/ 552179 h 1104362"/>
                <a:gd name="connsiteX97" fmla="*/ 293515 w 1800428"/>
                <a:gd name="connsiteY97" fmla="*/ 552179 h 1104362"/>
                <a:gd name="connsiteX98" fmla="*/ 296540 w 1800428"/>
                <a:gd name="connsiteY98" fmla="*/ 552179 h 1104362"/>
                <a:gd name="connsiteX99" fmla="*/ 299566 w 1800428"/>
                <a:gd name="connsiteY99" fmla="*/ 552179 h 1104362"/>
                <a:gd name="connsiteX100" fmla="*/ 302592 w 1800428"/>
                <a:gd name="connsiteY100" fmla="*/ 534826 h 1104362"/>
                <a:gd name="connsiteX101" fmla="*/ 305618 w 1800428"/>
                <a:gd name="connsiteY101" fmla="*/ 500188 h 1104362"/>
                <a:gd name="connsiteX102" fmla="*/ 308644 w 1800428"/>
                <a:gd name="connsiteY102" fmla="*/ 465756 h 1104362"/>
                <a:gd name="connsiteX103" fmla="*/ 311670 w 1800428"/>
                <a:gd name="connsiteY103" fmla="*/ 431665 h 1104362"/>
                <a:gd name="connsiteX104" fmla="*/ 314695 w 1800428"/>
                <a:gd name="connsiteY104" fmla="*/ 398050 h 1104362"/>
                <a:gd name="connsiteX105" fmla="*/ 317722 w 1800428"/>
                <a:gd name="connsiteY105" fmla="*/ 365043 h 1104362"/>
                <a:gd name="connsiteX106" fmla="*/ 320748 w 1800428"/>
                <a:gd name="connsiteY106" fmla="*/ 332774 h 1104362"/>
                <a:gd name="connsiteX107" fmla="*/ 323774 w 1800428"/>
                <a:gd name="connsiteY107" fmla="*/ 301372 h 1104362"/>
                <a:gd name="connsiteX108" fmla="*/ 326800 w 1800428"/>
                <a:gd name="connsiteY108" fmla="*/ 270959 h 1104362"/>
                <a:gd name="connsiteX109" fmla="*/ 329826 w 1800428"/>
                <a:gd name="connsiteY109" fmla="*/ 241656 h 1104362"/>
                <a:gd name="connsiteX110" fmla="*/ 332851 w 1800428"/>
                <a:gd name="connsiteY110" fmla="*/ 213578 h 1104362"/>
                <a:gd name="connsiteX111" fmla="*/ 335877 w 1800428"/>
                <a:gd name="connsiteY111" fmla="*/ 186837 h 1104362"/>
                <a:gd name="connsiteX112" fmla="*/ 338903 w 1800428"/>
                <a:gd name="connsiteY112" fmla="*/ 161537 h 1104362"/>
                <a:gd name="connsiteX113" fmla="*/ 341929 w 1800428"/>
                <a:gd name="connsiteY113" fmla="*/ 137780 h 1104362"/>
                <a:gd name="connsiteX114" fmla="*/ 344955 w 1800428"/>
                <a:gd name="connsiteY114" fmla="*/ 115657 h 1104362"/>
                <a:gd name="connsiteX115" fmla="*/ 347982 w 1800428"/>
                <a:gd name="connsiteY115" fmla="*/ 95258 h 1104362"/>
                <a:gd name="connsiteX116" fmla="*/ 351007 w 1800428"/>
                <a:gd name="connsiteY116" fmla="*/ 76662 h 1104362"/>
                <a:gd name="connsiteX117" fmla="*/ 354033 w 1800428"/>
                <a:gd name="connsiteY117" fmla="*/ 59942 h 1104362"/>
                <a:gd name="connsiteX118" fmla="*/ 357059 w 1800428"/>
                <a:gd name="connsiteY118" fmla="*/ 45165 h 1104362"/>
                <a:gd name="connsiteX119" fmla="*/ 360085 w 1800428"/>
                <a:gd name="connsiteY119" fmla="*/ 32389 h 1104362"/>
                <a:gd name="connsiteX120" fmla="*/ 363111 w 1800428"/>
                <a:gd name="connsiteY120" fmla="*/ 21665 h 1104362"/>
                <a:gd name="connsiteX121" fmla="*/ 366136 w 1800428"/>
                <a:gd name="connsiteY121" fmla="*/ 13033 h 1104362"/>
                <a:gd name="connsiteX122" fmla="*/ 369162 w 1800428"/>
                <a:gd name="connsiteY122" fmla="*/ 6530 h 1104362"/>
                <a:gd name="connsiteX123" fmla="*/ 372188 w 1800428"/>
                <a:gd name="connsiteY123" fmla="*/ 2180 h 1104362"/>
                <a:gd name="connsiteX124" fmla="*/ 375214 w 1800428"/>
                <a:gd name="connsiteY124" fmla="*/ 1 h 1104362"/>
                <a:gd name="connsiteX125" fmla="*/ 378241 w 1800428"/>
                <a:gd name="connsiteY125" fmla="*/ 1 h 1104362"/>
                <a:gd name="connsiteX126" fmla="*/ 381267 w 1800428"/>
                <a:gd name="connsiteY126" fmla="*/ 2180 h 1104362"/>
                <a:gd name="connsiteX127" fmla="*/ 384292 w 1800428"/>
                <a:gd name="connsiteY127" fmla="*/ 6530 h 1104362"/>
                <a:gd name="connsiteX128" fmla="*/ 387318 w 1800428"/>
                <a:gd name="connsiteY128" fmla="*/ 13033 h 1104362"/>
                <a:gd name="connsiteX129" fmla="*/ 390344 w 1800428"/>
                <a:gd name="connsiteY129" fmla="*/ 21665 h 1104362"/>
                <a:gd name="connsiteX130" fmla="*/ 393370 w 1800428"/>
                <a:gd name="connsiteY130" fmla="*/ 32389 h 1104362"/>
                <a:gd name="connsiteX131" fmla="*/ 396396 w 1800428"/>
                <a:gd name="connsiteY131" fmla="*/ 45165 h 1104362"/>
                <a:gd name="connsiteX132" fmla="*/ 399421 w 1800428"/>
                <a:gd name="connsiteY132" fmla="*/ 59942 h 1104362"/>
                <a:gd name="connsiteX133" fmla="*/ 402447 w 1800428"/>
                <a:gd name="connsiteY133" fmla="*/ 76662 h 1104362"/>
                <a:gd name="connsiteX134" fmla="*/ 405474 w 1800428"/>
                <a:gd name="connsiteY134" fmla="*/ 95258 h 1104362"/>
                <a:gd name="connsiteX135" fmla="*/ 408500 w 1800428"/>
                <a:gd name="connsiteY135" fmla="*/ 115657 h 1104362"/>
                <a:gd name="connsiteX136" fmla="*/ 411526 w 1800428"/>
                <a:gd name="connsiteY136" fmla="*/ 137780 h 1104362"/>
                <a:gd name="connsiteX137" fmla="*/ 414552 w 1800428"/>
                <a:gd name="connsiteY137" fmla="*/ 161537 h 1104362"/>
                <a:gd name="connsiteX138" fmla="*/ 417577 w 1800428"/>
                <a:gd name="connsiteY138" fmla="*/ 186837 h 1104362"/>
                <a:gd name="connsiteX139" fmla="*/ 420603 w 1800428"/>
                <a:gd name="connsiteY139" fmla="*/ 213578 h 1104362"/>
                <a:gd name="connsiteX140" fmla="*/ 423629 w 1800428"/>
                <a:gd name="connsiteY140" fmla="*/ 241656 h 1104362"/>
                <a:gd name="connsiteX141" fmla="*/ 426655 w 1800428"/>
                <a:gd name="connsiteY141" fmla="*/ 270959 h 1104362"/>
                <a:gd name="connsiteX142" fmla="*/ 429681 w 1800428"/>
                <a:gd name="connsiteY142" fmla="*/ 301372 h 1104362"/>
                <a:gd name="connsiteX143" fmla="*/ 432707 w 1800428"/>
                <a:gd name="connsiteY143" fmla="*/ 332774 h 1104362"/>
                <a:gd name="connsiteX144" fmla="*/ 435733 w 1800428"/>
                <a:gd name="connsiteY144" fmla="*/ 365043 h 1104362"/>
                <a:gd name="connsiteX145" fmla="*/ 438759 w 1800428"/>
                <a:gd name="connsiteY145" fmla="*/ 398050 h 1104362"/>
                <a:gd name="connsiteX146" fmla="*/ 441785 w 1800428"/>
                <a:gd name="connsiteY146" fmla="*/ 431665 h 1104362"/>
                <a:gd name="connsiteX147" fmla="*/ 444811 w 1800428"/>
                <a:gd name="connsiteY147" fmla="*/ 465756 h 1104362"/>
                <a:gd name="connsiteX148" fmla="*/ 447837 w 1800428"/>
                <a:gd name="connsiteY148" fmla="*/ 500188 h 1104362"/>
                <a:gd name="connsiteX149" fmla="*/ 450863 w 1800428"/>
                <a:gd name="connsiteY149" fmla="*/ 534826 h 1104362"/>
                <a:gd name="connsiteX150" fmla="*/ 453888 w 1800428"/>
                <a:gd name="connsiteY150" fmla="*/ 569531 h 1104362"/>
                <a:gd name="connsiteX151" fmla="*/ 456914 w 1800428"/>
                <a:gd name="connsiteY151" fmla="*/ 604169 h 1104362"/>
                <a:gd name="connsiteX152" fmla="*/ 459940 w 1800428"/>
                <a:gd name="connsiteY152" fmla="*/ 638601 h 1104362"/>
                <a:gd name="connsiteX153" fmla="*/ 462966 w 1800428"/>
                <a:gd name="connsiteY153" fmla="*/ 672692 h 1104362"/>
                <a:gd name="connsiteX154" fmla="*/ 465992 w 1800428"/>
                <a:gd name="connsiteY154" fmla="*/ 706312 h 1104362"/>
                <a:gd name="connsiteX155" fmla="*/ 469018 w 1800428"/>
                <a:gd name="connsiteY155" fmla="*/ 739316 h 1104362"/>
                <a:gd name="connsiteX156" fmla="*/ 472044 w 1800428"/>
                <a:gd name="connsiteY156" fmla="*/ 771587 h 1104362"/>
                <a:gd name="connsiteX157" fmla="*/ 475070 w 1800428"/>
                <a:gd name="connsiteY157" fmla="*/ 802981 h 1104362"/>
                <a:gd name="connsiteX158" fmla="*/ 478096 w 1800428"/>
                <a:gd name="connsiteY158" fmla="*/ 833395 h 1104362"/>
                <a:gd name="connsiteX159" fmla="*/ 481122 w 1800428"/>
                <a:gd name="connsiteY159" fmla="*/ 862703 h 1104362"/>
                <a:gd name="connsiteX160" fmla="*/ 484149 w 1800428"/>
                <a:gd name="connsiteY160" fmla="*/ 890783 h 1104362"/>
                <a:gd name="connsiteX161" fmla="*/ 487178 w 1800428"/>
                <a:gd name="connsiteY161" fmla="*/ 917519 h 1104362"/>
                <a:gd name="connsiteX162" fmla="*/ 490197 w 1800428"/>
                <a:gd name="connsiteY162" fmla="*/ 942818 h 1104362"/>
                <a:gd name="connsiteX163" fmla="*/ 493226 w 1800428"/>
                <a:gd name="connsiteY163" fmla="*/ 966573 h 1104362"/>
                <a:gd name="connsiteX164" fmla="*/ 496255 w 1800428"/>
                <a:gd name="connsiteY164" fmla="*/ 988700 h 1104362"/>
                <a:gd name="connsiteX165" fmla="*/ 499275 w 1800428"/>
                <a:gd name="connsiteY165" fmla="*/ 1009102 h 1104362"/>
                <a:gd name="connsiteX166" fmla="*/ 502304 w 1800428"/>
                <a:gd name="connsiteY166" fmla="*/ 1027695 h 1104362"/>
                <a:gd name="connsiteX167" fmla="*/ 505333 w 1800428"/>
                <a:gd name="connsiteY167" fmla="*/ 1044412 h 1104362"/>
                <a:gd name="connsiteX168" fmla="*/ 508352 w 1800428"/>
                <a:gd name="connsiteY168" fmla="*/ 1059194 h 1104362"/>
                <a:gd name="connsiteX169" fmla="*/ 511381 w 1800428"/>
                <a:gd name="connsiteY169" fmla="*/ 1071967 h 1104362"/>
                <a:gd name="connsiteX170" fmla="*/ 514410 w 1800428"/>
                <a:gd name="connsiteY170" fmla="*/ 1082692 h 1104362"/>
                <a:gd name="connsiteX171" fmla="*/ 517429 w 1800428"/>
                <a:gd name="connsiteY171" fmla="*/ 1091322 h 1104362"/>
                <a:gd name="connsiteX172" fmla="*/ 520458 w 1800428"/>
                <a:gd name="connsiteY172" fmla="*/ 1097828 h 1104362"/>
                <a:gd name="connsiteX173" fmla="*/ 523487 w 1800428"/>
                <a:gd name="connsiteY173" fmla="*/ 1102181 h 1104362"/>
                <a:gd name="connsiteX174" fmla="*/ 526507 w 1800428"/>
                <a:gd name="connsiteY174" fmla="*/ 1104352 h 1104362"/>
                <a:gd name="connsiteX175" fmla="*/ 529536 w 1800428"/>
                <a:gd name="connsiteY175" fmla="*/ 1104352 h 1104362"/>
                <a:gd name="connsiteX176" fmla="*/ 532565 w 1800428"/>
                <a:gd name="connsiteY176" fmla="*/ 1102181 h 1104362"/>
                <a:gd name="connsiteX177" fmla="*/ 535594 w 1800428"/>
                <a:gd name="connsiteY177" fmla="*/ 1097828 h 1104362"/>
                <a:gd name="connsiteX178" fmla="*/ 538613 w 1800428"/>
                <a:gd name="connsiteY178" fmla="*/ 1091322 h 1104362"/>
                <a:gd name="connsiteX179" fmla="*/ 541642 w 1800428"/>
                <a:gd name="connsiteY179" fmla="*/ 1082692 h 1104362"/>
                <a:gd name="connsiteX180" fmla="*/ 544671 w 1800428"/>
                <a:gd name="connsiteY180" fmla="*/ 1071967 h 1104362"/>
                <a:gd name="connsiteX181" fmla="*/ 547690 w 1800428"/>
                <a:gd name="connsiteY181" fmla="*/ 1059194 h 1104362"/>
                <a:gd name="connsiteX182" fmla="*/ 550719 w 1800428"/>
                <a:gd name="connsiteY182" fmla="*/ 1044412 h 1104362"/>
                <a:gd name="connsiteX183" fmla="*/ 553739 w 1800428"/>
                <a:gd name="connsiteY183" fmla="*/ 1027695 h 1104362"/>
                <a:gd name="connsiteX184" fmla="*/ 556768 w 1800428"/>
                <a:gd name="connsiteY184" fmla="*/ 1009102 h 1104362"/>
                <a:gd name="connsiteX185" fmla="*/ 559797 w 1800428"/>
                <a:gd name="connsiteY185" fmla="*/ 988700 h 1104362"/>
                <a:gd name="connsiteX186" fmla="*/ 562826 w 1800428"/>
                <a:gd name="connsiteY186" fmla="*/ 966573 h 1104362"/>
                <a:gd name="connsiteX187" fmla="*/ 565845 w 1800428"/>
                <a:gd name="connsiteY187" fmla="*/ 942818 h 1104362"/>
                <a:gd name="connsiteX188" fmla="*/ 568874 w 1800428"/>
                <a:gd name="connsiteY188" fmla="*/ 917519 h 1104362"/>
                <a:gd name="connsiteX189" fmla="*/ 571903 w 1800428"/>
                <a:gd name="connsiteY189" fmla="*/ 890783 h 1104362"/>
                <a:gd name="connsiteX190" fmla="*/ 574922 w 1800428"/>
                <a:gd name="connsiteY190" fmla="*/ 862703 h 1104362"/>
                <a:gd name="connsiteX191" fmla="*/ 577951 w 1800428"/>
                <a:gd name="connsiteY191" fmla="*/ 833395 h 1104362"/>
                <a:gd name="connsiteX192" fmla="*/ 580980 w 1800428"/>
                <a:gd name="connsiteY192" fmla="*/ 802981 h 1104362"/>
                <a:gd name="connsiteX193" fmla="*/ 584000 w 1800428"/>
                <a:gd name="connsiteY193" fmla="*/ 771587 h 1104362"/>
                <a:gd name="connsiteX194" fmla="*/ 587029 w 1800428"/>
                <a:gd name="connsiteY194" fmla="*/ 739316 h 1104362"/>
                <a:gd name="connsiteX195" fmla="*/ 590058 w 1800428"/>
                <a:gd name="connsiteY195" fmla="*/ 706312 h 1104362"/>
                <a:gd name="connsiteX196" fmla="*/ 593077 w 1800428"/>
                <a:gd name="connsiteY196" fmla="*/ 672692 h 1104362"/>
                <a:gd name="connsiteX197" fmla="*/ 596106 w 1800428"/>
                <a:gd name="connsiteY197" fmla="*/ 638601 h 1104362"/>
                <a:gd name="connsiteX198" fmla="*/ 599135 w 1800428"/>
                <a:gd name="connsiteY198" fmla="*/ 604169 h 1104362"/>
                <a:gd name="connsiteX199" fmla="*/ 602154 w 1800428"/>
                <a:gd name="connsiteY199" fmla="*/ 569531 h 1104362"/>
                <a:gd name="connsiteX200" fmla="*/ 605183 w 1800428"/>
                <a:gd name="connsiteY200" fmla="*/ 534826 h 1104362"/>
                <a:gd name="connsiteX201" fmla="*/ 608212 w 1800428"/>
                <a:gd name="connsiteY201" fmla="*/ 500188 h 1104362"/>
                <a:gd name="connsiteX202" fmla="*/ 611241 w 1800428"/>
                <a:gd name="connsiteY202" fmla="*/ 465756 h 1104362"/>
                <a:gd name="connsiteX203" fmla="*/ 614261 w 1800428"/>
                <a:gd name="connsiteY203" fmla="*/ 431665 h 1104362"/>
                <a:gd name="connsiteX204" fmla="*/ 617290 w 1800428"/>
                <a:gd name="connsiteY204" fmla="*/ 398050 h 1104362"/>
                <a:gd name="connsiteX205" fmla="*/ 620318 w 1800428"/>
                <a:gd name="connsiteY205" fmla="*/ 365043 h 1104362"/>
                <a:gd name="connsiteX206" fmla="*/ 623338 w 1800428"/>
                <a:gd name="connsiteY206" fmla="*/ 332774 h 1104362"/>
                <a:gd name="connsiteX207" fmla="*/ 626367 w 1800428"/>
                <a:gd name="connsiteY207" fmla="*/ 301372 h 1104362"/>
                <a:gd name="connsiteX208" fmla="*/ 629396 w 1800428"/>
                <a:gd name="connsiteY208" fmla="*/ 270959 h 1104362"/>
                <a:gd name="connsiteX209" fmla="*/ 632415 w 1800428"/>
                <a:gd name="connsiteY209" fmla="*/ 241656 h 1104362"/>
                <a:gd name="connsiteX210" fmla="*/ 635444 w 1800428"/>
                <a:gd name="connsiteY210" fmla="*/ 213578 h 1104362"/>
                <a:gd name="connsiteX211" fmla="*/ 638473 w 1800428"/>
                <a:gd name="connsiteY211" fmla="*/ 186837 h 1104362"/>
                <a:gd name="connsiteX212" fmla="*/ 641493 w 1800428"/>
                <a:gd name="connsiteY212" fmla="*/ 161537 h 1104362"/>
                <a:gd name="connsiteX213" fmla="*/ 644522 w 1800428"/>
                <a:gd name="connsiteY213" fmla="*/ 137780 h 1104362"/>
                <a:gd name="connsiteX214" fmla="*/ 647550 w 1800428"/>
                <a:gd name="connsiteY214" fmla="*/ 115657 h 1104362"/>
                <a:gd name="connsiteX215" fmla="*/ 650570 w 1800428"/>
                <a:gd name="connsiteY215" fmla="*/ 95258 h 1104362"/>
                <a:gd name="connsiteX216" fmla="*/ 653599 w 1800428"/>
                <a:gd name="connsiteY216" fmla="*/ 76662 h 1104362"/>
                <a:gd name="connsiteX217" fmla="*/ 656628 w 1800428"/>
                <a:gd name="connsiteY217" fmla="*/ 59942 h 1104362"/>
                <a:gd name="connsiteX218" fmla="*/ 659647 w 1800428"/>
                <a:gd name="connsiteY218" fmla="*/ 45165 h 1104362"/>
                <a:gd name="connsiteX219" fmla="*/ 662676 w 1800428"/>
                <a:gd name="connsiteY219" fmla="*/ 32389 h 1104362"/>
                <a:gd name="connsiteX220" fmla="*/ 665705 w 1800428"/>
                <a:gd name="connsiteY220" fmla="*/ 21665 h 1104362"/>
                <a:gd name="connsiteX221" fmla="*/ 668725 w 1800428"/>
                <a:gd name="connsiteY221" fmla="*/ 13033 h 1104362"/>
                <a:gd name="connsiteX222" fmla="*/ 671754 w 1800428"/>
                <a:gd name="connsiteY222" fmla="*/ 6530 h 1104362"/>
                <a:gd name="connsiteX223" fmla="*/ 674782 w 1800428"/>
                <a:gd name="connsiteY223" fmla="*/ 2180 h 1104362"/>
                <a:gd name="connsiteX224" fmla="*/ 677811 w 1800428"/>
                <a:gd name="connsiteY224" fmla="*/ 1 h 1104362"/>
                <a:gd name="connsiteX225" fmla="*/ 680831 w 1800428"/>
                <a:gd name="connsiteY225" fmla="*/ 1 h 1104362"/>
                <a:gd name="connsiteX226" fmla="*/ 683860 w 1800428"/>
                <a:gd name="connsiteY226" fmla="*/ 2180 h 1104362"/>
                <a:gd name="connsiteX227" fmla="*/ 686889 w 1800428"/>
                <a:gd name="connsiteY227" fmla="*/ 6530 h 1104362"/>
                <a:gd name="connsiteX228" fmla="*/ 689908 w 1800428"/>
                <a:gd name="connsiteY228" fmla="*/ 13033 h 1104362"/>
                <a:gd name="connsiteX229" fmla="*/ 692937 w 1800428"/>
                <a:gd name="connsiteY229" fmla="*/ 21665 h 1104362"/>
                <a:gd name="connsiteX230" fmla="*/ 695966 w 1800428"/>
                <a:gd name="connsiteY230" fmla="*/ 32389 h 1104362"/>
                <a:gd name="connsiteX231" fmla="*/ 698985 w 1800428"/>
                <a:gd name="connsiteY231" fmla="*/ 45165 h 1104362"/>
                <a:gd name="connsiteX232" fmla="*/ 702014 w 1800428"/>
                <a:gd name="connsiteY232" fmla="*/ 59942 h 1104362"/>
                <a:gd name="connsiteX233" fmla="*/ 705043 w 1800428"/>
                <a:gd name="connsiteY233" fmla="*/ 76662 h 1104362"/>
                <a:gd name="connsiteX234" fmla="*/ 708063 w 1800428"/>
                <a:gd name="connsiteY234" fmla="*/ 95258 h 1104362"/>
                <a:gd name="connsiteX235" fmla="*/ 711092 w 1800428"/>
                <a:gd name="connsiteY235" fmla="*/ 115657 h 1104362"/>
                <a:gd name="connsiteX236" fmla="*/ 714121 w 1800428"/>
                <a:gd name="connsiteY236" fmla="*/ 137780 h 1104362"/>
                <a:gd name="connsiteX237" fmla="*/ 717140 w 1800428"/>
                <a:gd name="connsiteY237" fmla="*/ 161537 h 1104362"/>
                <a:gd name="connsiteX238" fmla="*/ 720169 w 1800428"/>
                <a:gd name="connsiteY238" fmla="*/ 186837 h 1104362"/>
                <a:gd name="connsiteX239" fmla="*/ 723198 w 1800428"/>
                <a:gd name="connsiteY239" fmla="*/ 213578 h 1104362"/>
                <a:gd name="connsiteX240" fmla="*/ 726217 w 1800428"/>
                <a:gd name="connsiteY240" fmla="*/ 241656 h 1104362"/>
                <a:gd name="connsiteX241" fmla="*/ 729246 w 1800428"/>
                <a:gd name="connsiteY241" fmla="*/ 270959 h 1104362"/>
                <a:gd name="connsiteX242" fmla="*/ 732275 w 1800428"/>
                <a:gd name="connsiteY242" fmla="*/ 301372 h 1104362"/>
                <a:gd name="connsiteX243" fmla="*/ 735304 w 1800428"/>
                <a:gd name="connsiteY243" fmla="*/ 332774 h 1104362"/>
                <a:gd name="connsiteX244" fmla="*/ 738324 w 1800428"/>
                <a:gd name="connsiteY244" fmla="*/ 365043 h 1104362"/>
                <a:gd name="connsiteX245" fmla="*/ 741353 w 1800428"/>
                <a:gd name="connsiteY245" fmla="*/ 398050 h 1104362"/>
                <a:gd name="connsiteX246" fmla="*/ 744372 w 1800428"/>
                <a:gd name="connsiteY246" fmla="*/ 431665 h 1104362"/>
                <a:gd name="connsiteX247" fmla="*/ 747401 w 1800428"/>
                <a:gd name="connsiteY247" fmla="*/ 465756 h 1104362"/>
                <a:gd name="connsiteX248" fmla="*/ 750430 w 1800428"/>
                <a:gd name="connsiteY248" fmla="*/ 500188 h 1104362"/>
                <a:gd name="connsiteX249" fmla="*/ 753459 w 1800428"/>
                <a:gd name="connsiteY249" fmla="*/ 534826 h 1104362"/>
                <a:gd name="connsiteX250" fmla="*/ 756478 w 1800428"/>
                <a:gd name="connsiteY250" fmla="*/ 569531 h 1104362"/>
                <a:gd name="connsiteX251" fmla="*/ 759507 w 1800428"/>
                <a:gd name="connsiteY251" fmla="*/ 604169 h 1104362"/>
                <a:gd name="connsiteX252" fmla="*/ 762536 w 1800428"/>
                <a:gd name="connsiteY252" fmla="*/ 638601 h 1104362"/>
                <a:gd name="connsiteX253" fmla="*/ 765556 w 1800428"/>
                <a:gd name="connsiteY253" fmla="*/ 672692 h 1104362"/>
                <a:gd name="connsiteX254" fmla="*/ 768585 w 1800428"/>
                <a:gd name="connsiteY254" fmla="*/ 706312 h 1104362"/>
                <a:gd name="connsiteX255" fmla="*/ 771614 w 1800428"/>
                <a:gd name="connsiteY255" fmla="*/ 739316 h 1104362"/>
                <a:gd name="connsiteX256" fmla="*/ 774633 w 1800428"/>
                <a:gd name="connsiteY256" fmla="*/ 771587 h 1104362"/>
                <a:gd name="connsiteX257" fmla="*/ 777662 w 1800428"/>
                <a:gd name="connsiteY257" fmla="*/ 802981 h 1104362"/>
                <a:gd name="connsiteX258" fmla="*/ 780691 w 1800428"/>
                <a:gd name="connsiteY258" fmla="*/ 833366 h 1104362"/>
                <a:gd name="connsiteX259" fmla="*/ 783710 w 1800428"/>
                <a:gd name="connsiteY259" fmla="*/ 862675 h 1104362"/>
                <a:gd name="connsiteX260" fmla="*/ 786739 w 1800428"/>
                <a:gd name="connsiteY260" fmla="*/ 890754 h 1104362"/>
                <a:gd name="connsiteX261" fmla="*/ 789768 w 1800428"/>
                <a:gd name="connsiteY261" fmla="*/ 917491 h 1104362"/>
                <a:gd name="connsiteX262" fmla="*/ 792788 w 1800428"/>
                <a:gd name="connsiteY262" fmla="*/ 942799 h 1104362"/>
                <a:gd name="connsiteX263" fmla="*/ 795817 w 1800428"/>
                <a:gd name="connsiteY263" fmla="*/ 966554 h 1104362"/>
                <a:gd name="connsiteX264" fmla="*/ 798846 w 1800428"/>
                <a:gd name="connsiteY264" fmla="*/ 988681 h 1104362"/>
                <a:gd name="connsiteX265" fmla="*/ 801865 w 1800428"/>
                <a:gd name="connsiteY265" fmla="*/ 1009083 h 1104362"/>
                <a:gd name="connsiteX266" fmla="*/ 804894 w 1800428"/>
                <a:gd name="connsiteY266" fmla="*/ 1027676 h 1104362"/>
                <a:gd name="connsiteX267" fmla="*/ 807923 w 1800428"/>
                <a:gd name="connsiteY267" fmla="*/ 1044402 h 1104362"/>
                <a:gd name="connsiteX268" fmla="*/ 810942 w 1800428"/>
                <a:gd name="connsiteY268" fmla="*/ 1059175 h 1104362"/>
                <a:gd name="connsiteX269" fmla="*/ 813971 w 1800428"/>
                <a:gd name="connsiteY269" fmla="*/ 1071958 h 1104362"/>
                <a:gd name="connsiteX270" fmla="*/ 817000 w 1800428"/>
                <a:gd name="connsiteY270" fmla="*/ 1082683 h 1104362"/>
                <a:gd name="connsiteX271" fmla="*/ 820029 w 1800428"/>
                <a:gd name="connsiteY271" fmla="*/ 1091313 h 1104362"/>
                <a:gd name="connsiteX272" fmla="*/ 823049 w 1800428"/>
                <a:gd name="connsiteY272" fmla="*/ 1097818 h 1104362"/>
                <a:gd name="connsiteX273" fmla="*/ 826078 w 1800428"/>
                <a:gd name="connsiteY273" fmla="*/ 1102171 h 1104362"/>
                <a:gd name="connsiteX274" fmla="*/ 829107 w 1800428"/>
                <a:gd name="connsiteY274" fmla="*/ 1104352 h 1104362"/>
                <a:gd name="connsiteX275" fmla="*/ 832126 w 1800428"/>
                <a:gd name="connsiteY275" fmla="*/ 1104362 h 1104362"/>
                <a:gd name="connsiteX276" fmla="*/ 835155 w 1800428"/>
                <a:gd name="connsiteY276" fmla="*/ 1102181 h 1104362"/>
                <a:gd name="connsiteX277" fmla="*/ 838184 w 1800428"/>
                <a:gd name="connsiteY277" fmla="*/ 1097837 h 1104362"/>
                <a:gd name="connsiteX278" fmla="*/ 841203 w 1800428"/>
                <a:gd name="connsiteY278" fmla="*/ 1091332 h 1104362"/>
                <a:gd name="connsiteX279" fmla="*/ 844232 w 1800428"/>
                <a:gd name="connsiteY279" fmla="*/ 1082702 h 1104362"/>
                <a:gd name="connsiteX280" fmla="*/ 847261 w 1800428"/>
                <a:gd name="connsiteY280" fmla="*/ 1071977 h 1104362"/>
                <a:gd name="connsiteX281" fmla="*/ 850281 w 1800428"/>
                <a:gd name="connsiteY281" fmla="*/ 1059204 h 1104362"/>
                <a:gd name="connsiteX282" fmla="*/ 853310 w 1800428"/>
                <a:gd name="connsiteY282" fmla="*/ 1044431 h 1104362"/>
                <a:gd name="connsiteX283" fmla="*/ 856338 w 1800428"/>
                <a:gd name="connsiteY283" fmla="*/ 1027714 h 1104362"/>
                <a:gd name="connsiteX284" fmla="*/ 859367 w 1800428"/>
                <a:gd name="connsiteY284" fmla="*/ 1009121 h 1104362"/>
                <a:gd name="connsiteX285" fmla="*/ 862387 w 1800428"/>
                <a:gd name="connsiteY285" fmla="*/ 988719 h 1104362"/>
                <a:gd name="connsiteX286" fmla="*/ 865416 w 1800428"/>
                <a:gd name="connsiteY286" fmla="*/ 966602 h 1104362"/>
                <a:gd name="connsiteX287" fmla="*/ 868435 w 1800428"/>
                <a:gd name="connsiteY287" fmla="*/ 942846 h 1104362"/>
                <a:gd name="connsiteX288" fmla="*/ 871464 w 1800428"/>
                <a:gd name="connsiteY288" fmla="*/ 917548 h 1104362"/>
                <a:gd name="connsiteX289" fmla="*/ 874493 w 1800428"/>
                <a:gd name="connsiteY289" fmla="*/ 890802 h 1104362"/>
                <a:gd name="connsiteX290" fmla="*/ 877522 w 1800428"/>
                <a:gd name="connsiteY290" fmla="*/ 862732 h 1104362"/>
                <a:gd name="connsiteX291" fmla="*/ 880541 w 1800428"/>
                <a:gd name="connsiteY291" fmla="*/ 833433 h 1104362"/>
                <a:gd name="connsiteX292" fmla="*/ 883570 w 1800428"/>
                <a:gd name="connsiteY292" fmla="*/ 803019 h 1104362"/>
                <a:gd name="connsiteX293" fmla="*/ 886599 w 1800428"/>
                <a:gd name="connsiteY293" fmla="*/ 771616 h 1104362"/>
                <a:gd name="connsiteX294" fmla="*/ 889619 w 1800428"/>
                <a:gd name="connsiteY294" fmla="*/ 739345 h 1104362"/>
                <a:gd name="connsiteX295" fmla="*/ 892648 w 1800428"/>
                <a:gd name="connsiteY295" fmla="*/ 706341 h 1104362"/>
                <a:gd name="connsiteX296" fmla="*/ 895677 w 1800428"/>
                <a:gd name="connsiteY296" fmla="*/ 672726 h 1104362"/>
                <a:gd name="connsiteX297" fmla="*/ 898696 w 1800428"/>
                <a:gd name="connsiteY297" fmla="*/ 638635 h 1104362"/>
                <a:gd name="connsiteX298" fmla="*/ 901725 w 1800428"/>
                <a:gd name="connsiteY298" fmla="*/ 604203 h 1104362"/>
                <a:gd name="connsiteX299" fmla="*/ 904754 w 1800428"/>
                <a:gd name="connsiteY299" fmla="*/ 569566 h 1104362"/>
                <a:gd name="connsiteX300" fmla="*/ 907773 w 1800428"/>
                <a:gd name="connsiteY300" fmla="*/ 534860 h 1104362"/>
                <a:gd name="connsiteX301" fmla="*/ 910802 w 1800428"/>
                <a:gd name="connsiteY301" fmla="*/ 500223 h 1104362"/>
                <a:gd name="connsiteX302" fmla="*/ 913831 w 1800428"/>
                <a:gd name="connsiteY302" fmla="*/ 465791 h 1104362"/>
                <a:gd name="connsiteX303" fmla="*/ 916851 w 1800428"/>
                <a:gd name="connsiteY303" fmla="*/ 431699 h 1104362"/>
                <a:gd name="connsiteX304" fmla="*/ 919880 w 1800428"/>
                <a:gd name="connsiteY304" fmla="*/ 398083 h 1104362"/>
                <a:gd name="connsiteX305" fmla="*/ 922909 w 1800428"/>
                <a:gd name="connsiteY305" fmla="*/ 365075 h 1104362"/>
                <a:gd name="connsiteX306" fmla="*/ 925938 w 1800428"/>
                <a:gd name="connsiteY306" fmla="*/ 332806 h 1104362"/>
                <a:gd name="connsiteX307" fmla="*/ 928957 w 1800428"/>
                <a:gd name="connsiteY307" fmla="*/ 301402 h 1104362"/>
                <a:gd name="connsiteX308" fmla="*/ 931986 w 1800428"/>
                <a:gd name="connsiteY308" fmla="*/ 270988 h 1104362"/>
                <a:gd name="connsiteX309" fmla="*/ 935015 w 1800428"/>
                <a:gd name="connsiteY309" fmla="*/ 241685 h 1104362"/>
                <a:gd name="connsiteX310" fmla="*/ 938034 w 1800428"/>
                <a:gd name="connsiteY310" fmla="*/ 213606 h 1104362"/>
                <a:gd name="connsiteX311" fmla="*/ 941063 w 1800428"/>
                <a:gd name="connsiteY311" fmla="*/ 186862 h 1104362"/>
                <a:gd name="connsiteX312" fmla="*/ 944092 w 1800428"/>
                <a:gd name="connsiteY312" fmla="*/ 161562 h 1104362"/>
                <a:gd name="connsiteX313" fmla="*/ 947112 w 1800428"/>
                <a:gd name="connsiteY313" fmla="*/ 137803 h 1104362"/>
                <a:gd name="connsiteX314" fmla="*/ 950141 w 1800428"/>
                <a:gd name="connsiteY314" fmla="*/ 115679 h 1104362"/>
                <a:gd name="connsiteX315" fmla="*/ 953170 w 1800428"/>
                <a:gd name="connsiteY315" fmla="*/ 95278 h 1104362"/>
                <a:gd name="connsiteX316" fmla="*/ 956189 w 1800428"/>
                <a:gd name="connsiteY316" fmla="*/ 76679 h 1104362"/>
                <a:gd name="connsiteX317" fmla="*/ 959218 w 1800428"/>
                <a:gd name="connsiteY317" fmla="*/ 59958 h 1104362"/>
                <a:gd name="connsiteX318" fmla="*/ 962247 w 1800428"/>
                <a:gd name="connsiteY318" fmla="*/ 45179 h 1104362"/>
                <a:gd name="connsiteX319" fmla="*/ 965266 w 1800428"/>
                <a:gd name="connsiteY319" fmla="*/ 32401 h 1104362"/>
                <a:gd name="connsiteX320" fmla="*/ 968295 w 1800428"/>
                <a:gd name="connsiteY320" fmla="*/ 21674 h 1104362"/>
                <a:gd name="connsiteX321" fmla="*/ 971324 w 1800428"/>
                <a:gd name="connsiteY321" fmla="*/ 13041 h 1104362"/>
                <a:gd name="connsiteX322" fmla="*/ 974344 w 1800428"/>
                <a:gd name="connsiteY322" fmla="*/ 6535 h 1104362"/>
                <a:gd name="connsiteX323" fmla="*/ 977373 w 1800428"/>
                <a:gd name="connsiteY323" fmla="*/ 2184 h 1104362"/>
                <a:gd name="connsiteX324" fmla="*/ 980402 w 1800428"/>
                <a:gd name="connsiteY324" fmla="*/ 2 h 1104362"/>
                <a:gd name="connsiteX325" fmla="*/ 983421 w 1800428"/>
                <a:gd name="connsiteY325" fmla="*/ 0 h 1104362"/>
                <a:gd name="connsiteX326" fmla="*/ 986450 w 1800428"/>
                <a:gd name="connsiteY326" fmla="*/ 2177 h 1104362"/>
                <a:gd name="connsiteX327" fmla="*/ 989479 w 1800428"/>
                <a:gd name="connsiteY327" fmla="*/ 6525 h 1104362"/>
                <a:gd name="connsiteX328" fmla="*/ 992508 w 1800428"/>
                <a:gd name="connsiteY328" fmla="*/ 13025 h 1104362"/>
                <a:gd name="connsiteX329" fmla="*/ 995527 w 1800428"/>
                <a:gd name="connsiteY329" fmla="*/ 21654 h 1104362"/>
                <a:gd name="connsiteX330" fmla="*/ 998556 w 1800428"/>
                <a:gd name="connsiteY330" fmla="*/ 32377 h 1104362"/>
                <a:gd name="connsiteX331" fmla="*/ 1001585 w 1800428"/>
                <a:gd name="connsiteY331" fmla="*/ 45151 h 1104362"/>
                <a:gd name="connsiteX332" fmla="*/ 1004605 w 1800428"/>
                <a:gd name="connsiteY332" fmla="*/ 59927 h 1104362"/>
                <a:gd name="connsiteX333" fmla="*/ 1007634 w 1800428"/>
                <a:gd name="connsiteY333" fmla="*/ 76644 h 1104362"/>
                <a:gd name="connsiteX334" fmla="*/ 1010662 w 1800428"/>
                <a:gd name="connsiteY334" fmla="*/ 95239 h 1104362"/>
                <a:gd name="connsiteX335" fmla="*/ 1013682 w 1800428"/>
                <a:gd name="connsiteY335" fmla="*/ 115636 h 1104362"/>
                <a:gd name="connsiteX336" fmla="*/ 1016711 w 1800428"/>
                <a:gd name="connsiteY336" fmla="*/ 137756 h 1104362"/>
                <a:gd name="connsiteX337" fmla="*/ 1019740 w 1800428"/>
                <a:gd name="connsiteY337" fmla="*/ 161513 h 1104362"/>
                <a:gd name="connsiteX338" fmla="*/ 1022759 w 1800428"/>
                <a:gd name="connsiteY338" fmla="*/ 186811 h 1104362"/>
                <a:gd name="connsiteX339" fmla="*/ 1025788 w 1800428"/>
                <a:gd name="connsiteY339" fmla="*/ 213551 h 1104362"/>
                <a:gd name="connsiteX340" fmla="*/ 1028817 w 1800428"/>
                <a:gd name="connsiteY340" fmla="*/ 241627 h 1104362"/>
                <a:gd name="connsiteX341" fmla="*/ 1031837 w 1800428"/>
                <a:gd name="connsiteY341" fmla="*/ 270929 h 1104362"/>
                <a:gd name="connsiteX342" fmla="*/ 1034865 w 1800428"/>
                <a:gd name="connsiteY342" fmla="*/ 301341 h 1104362"/>
                <a:gd name="connsiteX343" fmla="*/ 1037895 w 1800428"/>
                <a:gd name="connsiteY343" fmla="*/ 332743 h 1104362"/>
                <a:gd name="connsiteX344" fmla="*/ 1040914 w 1800428"/>
                <a:gd name="connsiteY344" fmla="*/ 365010 h 1104362"/>
                <a:gd name="connsiteX345" fmla="*/ 1043943 w 1800428"/>
                <a:gd name="connsiteY345" fmla="*/ 398016 h 1104362"/>
                <a:gd name="connsiteX346" fmla="*/ 1046972 w 1800428"/>
                <a:gd name="connsiteY346" fmla="*/ 431631 h 1104362"/>
                <a:gd name="connsiteX347" fmla="*/ 1049991 w 1800428"/>
                <a:gd name="connsiteY347" fmla="*/ 465722 h 1104362"/>
                <a:gd name="connsiteX348" fmla="*/ 1053020 w 1800428"/>
                <a:gd name="connsiteY348" fmla="*/ 500154 h 1104362"/>
                <a:gd name="connsiteX349" fmla="*/ 1056049 w 1800428"/>
                <a:gd name="connsiteY349" fmla="*/ 534791 h 1104362"/>
                <a:gd name="connsiteX350" fmla="*/ 1059078 w 1800428"/>
                <a:gd name="connsiteY350" fmla="*/ 569497 h 1104362"/>
                <a:gd name="connsiteX351" fmla="*/ 1062098 w 1800428"/>
                <a:gd name="connsiteY351" fmla="*/ 604134 h 1104362"/>
                <a:gd name="connsiteX352" fmla="*/ 1065126 w 1800428"/>
                <a:gd name="connsiteY352" fmla="*/ 638567 h 1104362"/>
                <a:gd name="connsiteX353" fmla="*/ 1068155 w 1800428"/>
                <a:gd name="connsiteY353" fmla="*/ 672658 h 1104362"/>
                <a:gd name="connsiteX354" fmla="*/ 1071175 w 1800428"/>
                <a:gd name="connsiteY354" fmla="*/ 706274 h 1104362"/>
                <a:gd name="connsiteX355" fmla="*/ 1074204 w 1800428"/>
                <a:gd name="connsiteY355" fmla="*/ 739278 h 1104362"/>
                <a:gd name="connsiteX356" fmla="*/ 1077233 w 1800428"/>
                <a:gd name="connsiteY356" fmla="*/ 771549 h 1104362"/>
                <a:gd name="connsiteX357" fmla="*/ 1080252 w 1800428"/>
                <a:gd name="connsiteY357" fmla="*/ 802953 h 1104362"/>
                <a:gd name="connsiteX358" fmla="*/ 1083281 w 1800428"/>
                <a:gd name="connsiteY358" fmla="*/ 833366 h 1104362"/>
                <a:gd name="connsiteX359" fmla="*/ 1086310 w 1800428"/>
                <a:gd name="connsiteY359" fmla="*/ 862675 h 1104362"/>
                <a:gd name="connsiteX360" fmla="*/ 1089329 w 1800428"/>
                <a:gd name="connsiteY360" fmla="*/ 890754 h 1104362"/>
                <a:gd name="connsiteX361" fmla="*/ 1092359 w 1800428"/>
                <a:gd name="connsiteY361" fmla="*/ 917491 h 1104362"/>
                <a:gd name="connsiteX362" fmla="*/ 1095387 w 1800428"/>
                <a:gd name="connsiteY362" fmla="*/ 942799 h 1104362"/>
                <a:gd name="connsiteX363" fmla="*/ 1098407 w 1800428"/>
                <a:gd name="connsiteY363" fmla="*/ 966554 h 1104362"/>
                <a:gd name="connsiteX364" fmla="*/ 1101436 w 1800428"/>
                <a:gd name="connsiteY364" fmla="*/ 988681 h 1104362"/>
                <a:gd name="connsiteX365" fmla="*/ 1104465 w 1800428"/>
                <a:gd name="connsiteY365" fmla="*/ 1009083 h 1104362"/>
                <a:gd name="connsiteX366" fmla="*/ 1107484 w 1800428"/>
                <a:gd name="connsiteY366" fmla="*/ 1027676 h 1104362"/>
                <a:gd name="connsiteX367" fmla="*/ 1110513 w 1800428"/>
                <a:gd name="connsiteY367" fmla="*/ 1044402 h 1104362"/>
                <a:gd name="connsiteX368" fmla="*/ 1113542 w 1800428"/>
                <a:gd name="connsiteY368" fmla="*/ 1059175 h 1104362"/>
                <a:gd name="connsiteX369" fmla="*/ 1116562 w 1800428"/>
                <a:gd name="connsiteY369" fmla="*/ 1071958 h 1104362"/>
                <a:gd name="connsiteX370" fmla="*/ 1119590 w 1800428"/>
                <a:gd name="connsiteY370" fmla="*/ 1082683 h 1104362"/>
                <a:gd name="connsiteX371" fmla="*/ 1122619 w 1800428"/>
                <a:gd name="connsiteY371" fmla="*/ 1091313 h 1104362"/>
                <a:gd name="connsiteX372" fmla="*/ 1125639 w 1800428"/>
                <a:gd name="connsiteY372" fmla="*/ 1097818 h 1104362"/>
                <a:gd name="connsiteX373" fmla="*/ 1128668 w 1800428"/>
                <a:gd name="connsiteY373" fmla="*/ 1102171 h 1104362"/>
                <a:gd name="connsiteX374" fmla="*/ 1131697 w 1800428"/>
                <a:gd name="connsiteY374" fmla="*/ 1104352 h 1104362"/>
                <a:gd name="connsiteX375" fmla="*/ 1134726 w 1800428"/>
                <a:gd name="connsiteY375" fmla="*/ 1104362 h 1104362"/>
                <a:gd name="connsiteX376" fmla="*/ 1137745 w 1800428"/>
                <a:gd name="connsiteY376" fmla="*/ 1102181 h 1104362"/>
                <a:gd name="connsiteX377" fmla="*/ 1140774 w 1800428"/>
                <a:gd name="connsiteY377" fmla="*/ 1097837 h 1104362"/>
                <a:gd name="connsiteX378" fmla="*/ 1143803 w 1800428"/>
                <a:gd name="connsiteY378" fmla="*/ 1091332 h 1104362"/>
                <a:gd name="connsiteX379" fmla="*/ 1146822 w 1800428"/>
                <a:gd name="connsiteY379" fmla="*/ 1082702 h 1104362"/>
                <a:gd name="connsiteX380" fmla="*/ 1149851 w 1800428"/>
                <a:gd name="connsiteY380" fmla="*/ 1071977 h 1104362"/>
                <a:gd name="connsiteX381" fmla="*/ 1152880 w 1800428"/>
                <a:gd name="connsiteY381" fmla="*/ 1059204 h 1104362"/>
                <a:gd name="connsiteX382" fmla="*/ 1155900 w 1800428"/>
                <a:gd name="connsiteY382" fmla="*/ 1044431 h 1104362"/>
                <a:gd name="connsiteX383" fmla="*/ 1158929 w 1800428"/>
                <a:gd name="connsiteY383" fmla="*/ 1027714 h 1104362"/>
                <a:gd name="connsiteX384" fmla="*/ 1161958 w 1800428"/>
                <a:gd name="connsiteY384" fmla="*/ 1009121 h 1104362"/>
                <a:gd name="connsiteX385" fmla="*/ 1164977 w 1800428"/>
                <a:gd name="connsiteY385" fmla="*/ 988719 h 1104362"/>
                <a:gd name="connsiteX386" fmla="*/ 1168006 w 1800428"/>
                <a:gd name="connsiteY386" fmla="*/ 966602 h 1104362"/>
                <a:gd name="connsiteX387" fmla="*/ 1171035 w 1800428"/>
                <a:gd name="connsiteY387" fmla="*/ 942846 h 1104362"/>
                <a:gd name="connsiteX388" fmla="*/ 1174054 w 1800428"/>
                <a:gd name="connsiteY388" fmla="*/ 917548 h 1104362"/>
                <a:gd name="connsiteX389" fmla="*/ 1177083 w 1800428"/>
                <a:gd name="connsiteY389" fmla="*/ 890802 h 1104362"/>
                <a:gd name="connsiteX390" fmla="*/ 1180112 w 1800428"/>
                <a:gd name="connsiteY390" fmla="*/ 862732 h 1104362"/>
                <a:gd name="connsiteX391" fmla="*/ 1183132 w 1800428"/>
                <a:gd name="connsiteY391" fmla="*/ 833433 h 1104362"/>
                <a:gd name="connsiteX392" fmla="*/ 1186161 w 1800428"/>
                <a:gd name="connsiteY392" fmla="*/ 803019 h 1104362"/>
                <a:gd name="connsiteX393" fmla="*/ 1189190 w 1800428"/>
                <a:gd name="connsiteY393" fmla="*/ 771616 h 1104362"/>
                <a:gd name="connsiteX394" fmla="*/ 1192209 w 1800428"/>
                <a:gd name="connsiteY394" fmla="*/ 739345 h 1104362"/>
                <a:gd name="connsiteX395" fmla="*/ 1195238 w 1800428"/>
                <a:gd name="connsiteY395" fmla="*/ 706341 h 1104362"/>
                <a:gd name="connsiteX396" fmla="*/ 1198267 w 1800428"/>
                <a:gd name="connsiteY396" fmla="*/ 672726 h 1104362"/>
                <a:gd name="connsiteX397" fmla="*/ 1201296 w 1800428"/>
                <a:gd name="connsiteY397" fmla="*/ 638635 h 1104362"/>
                <a:gd name="connsiteX398" fmla="*/ 1204315 w 1800428"/>
                <a:gd name="connsiteY398" fmla="*/ 604203 h 1104362"/>
                <a:gd name="connsiteX399" fmla="*/ 1207344 w 1800428"/>
                <a:gd name="connsiteY399" fmla="*/ 569566 h 1104362"/>
                <a:gd name="connsiteX400" fmla="*/ 1210373 w 1800428"/>
                <a:gd name="connsiteY400" fmla="*/ 534860 h 1104362"/>
                <a:gd name="connsiteX401" fmla="*/ 1213393 w 1800428"/>
                <a:gd name="connsiteY401" fmla="*/ 500223 h 1104362"/>
                <a:gd name="connsiteX402" fmla="*/ 1216422 w 1800428"/>
                <a:gd name="connsiteY402" fmla="*/ 465791 h 1104362"/>
                <a:gd name="connsiteX403" fmla="*/ 1219450 w 1800428"/>
                <a:gd name="connsiteY403" fmla="*/ 431699 h 1104362"/>
                <a:gd name="connsiteX404" fmla="*/ 1222470 w 1800428"/>
                <a:gd name="connsiteY404" fmla="*/ 398083 h 1104362"/>
                <a:gd name="connsiteX405" fmla="*/ 1225499 w 1800428"/>
                <a:gd name="connsiteY405" fmla="*/ 365075 h 1104362"/>
                <a:gd name="connsiteX406" fmla="*/ 1228528 w 1800428"/>
                <a:gd name="connsiteY406" fmla="*/ 332806 h 1104362"/>
                <a:gd name="connsiteX407" fmla="*/ 1231547 w 1800428"/>
                <a:gd name="connsiteY407" fmla="*/ 301402 h 1104362"/>
                <a:gd name="connsiteX408" fmla="*/ 1234576 w 1800428"/>
                <a:gd name="connsiteY408" fmla="*/ 270988 h 1104362"/>
                <a:gd name="connsiteX409" fmla="*/ 1237605 w 1800428"/>
                <a:gd name="connsiteY409" fmla="*/ 241685 h 1104362"/>
                <a:gd name="connsiteX410" fmla="*/ 1240625 w 1800428"/>
                <a:gd name="connsiteY410" fmla="*/ 213606 h 1104362"/>
                <a:gd name="connsiteX411" fmla="*/ 1243654 w 1800428"/>
                <a:gd name="connsiteY411" fmla="*/ 186862 h 1104362"/>
                <a:gd name="connsiteX412" fmla="*/ 1246683 w 1800428"/>
                <a:gd name="connsiteY412" fmla="*/ 161562 h 1104362"/>
                <a:gd name="connsiteX413" fmla="*/ 1249702 w 1800428"/>
                <a:gd name="connsiteY413" fmla="*/ 137803 h 1104362"/>
                <a:gd name="connsiteX414" fmla="*/ 1252731 w 1800428"/>
                <a:gd name="connsiteY414" fmla="*/ 115679 h 1104362"/>
                <a:gd name="connsiteX415" fmla="*/ 1255760 w 1800428"/>
                <a:gd name="connsiteY415" fmla="*/ 95278 h 1104362"/>
                <a:gd name="connsiteX416" fmla="*/ 1258779 w 1800428"/>
                <a:gd name="connsiteY416" fmla="*/ 76679 h 1104362"/>
                <a:gd name="connsiteX417" fmla="*/ 1261808 w 1800428"/>
                <a:gd name="connsiteY417" fmla="*/ 59958 h 1104362"/>
                <a:gd name="connsiteX418" fmla="*/ 1264837 w 1800428"/>
                <a:gd name="connsiteY418" fmla="*/ 45179 h 1104362"/>
                <a:gd name="connsiteX419" fmla="*/ 1267866 w 1800428"/>
                <a:gd name="connsiteY419" fmla="*/ 32401 h 1104362"/>
                <a:gd name="connsiteX420" fmla="*/ 1270886 w 1800428"/>
                <a:gd name="connsiteY420" fmla="*/ 21674 h 1104362"/>
                <a:gd name="connsiteX421" fmla="*/ 1273914 w 1800428"/>
                <a:gd name="connsiteY421" fmla="*/ 13041 h 1104362"/>
                <a:gd name="connsiteX422" fmla="*/ 1276943 w 1800428"/>
                <a:gd name="connsiteY422" fmla="*/ 6535 h 1104362"/>
                <a:gd name="connsiteX423" fmla="*/ 1279963 w 1800428"/>
                <a:gd name="connsiteY423" fmla="*/ 2184 h 1104362"/>
                <a:gd name="connsiteX424" fmla="*/ 1282992 w 1800428"/>
                <a:gd name="connsiteY424" fmla="*/ 2 h 1104362"/>
                <a:gd name="connsiteX425" fmla="*/ 1286021 w 1800428"/>
                <a:gd name="connsiteY425" fmla="*/ 0 h 1104362"/>
                <a:gd name="connsiteX426" fmla="*/ 1289040 w 1800428"/>
                <a:gd name="connsiteY426" fmla="*/ 2177 h 1104362"/>
                <a:gd name="connsiteX427" fmla="*/ 1292069 w 1800428"/>
                <a:gd name="connsiteY427" fmla="*/ 6525 h 1104362"/>
                <a:gd name="connsiteX428" fmla="*/ 1295098 w 1800428"/>
                <a:gd name="connsiteY428" fmla="*/ 13025 h 1104362"/>
                <a:gd name="connsiteX429" fmla="*/ 1298117 w 1800428"/>
                <a:gd name="connsiteY429" fmla="*/ 21654 h 1104362"/>
                <a:gd name="connsiteX430" fmla="*/ 1301147 w 1800428"/>
                <a:gd name="connsiteY430" fmla="*/ 32377 h 1104362"/>
                <a:gd name="connsiteX431" fmla="*/ 1304175 w 1800428"/>
                <a:gd name="connsiteY431" fmla="*/ 45151 h 1104362"/>
                <a:gd name="connsiteX432" fmla="*/ 1307195 w 1800428"/>
                <a:gd name="connsiteY432" fmla="*/ 59927 h 1104362"/>
                <a:gd name="connsiteX433" fmla="*/ 1310224 w 1800428"/>
                <a:gd name="connsiteY433" fmla="*/ 76644 h 1104362"/>
                <a:gd name="connsiteX434" fmla="*/ 1313253 w 1800428"/>
                <a:gd name="connsiteY434" fmla="*/ 95239 h 1104362"/>
                <a:gd name="connsiteX435" fmla="*/ 1316282 w 1800428"/>
                <a:gd name="connsiteY435" fmla="*/ 115636 h 1104362"/>
                <a:gd name="connsiteX436" fmla="*/ 1319301 w 1800428"/>
                <a:gd name="connsiteY436" fmla="*/ 137756 h 1104362"/>
                <a:gd name="connsiteX437" fmla="*/ 1322330 w 1800428"/>
                <a:gd name="connsiteY437" fmla="*/ 161513 h 1104362"/>
                <a:gd name="connsiteX438" fmla="*/ 1325350 w 1800428"/>
                <a:gd name="connsiteY438" fmla="*/ 186811 h 1104362"/>
                <a:gd name="connsiteX439" fmla="*/ 1328378 w 1800428"/>
                <a:gd name="connsiteY439" fmla="*/ 213551 h 1104362"/>
                <a:gd name="connsiteX440" fmla="*/ 1331407 w 1800428"/>
                <a:gd name="connsiteY440" fmla="*/ 241627 h 1104362"/>
                <a:gd name="connsiteX441" fmla="*/ 1334436 w 1800428"/>
                <a:gd name="connsiteY441" fmla="*/ 270929 h 1104362"/>
                <a:gd name="connsiteX442" fmla="*/ 1337456 w 1800428"/>
                <a:gd name="connsiteY442" fmla="*/ 301341 h 1104362"/>
                <a:gd name="connsiteX443" fmla="*/ 1340485 w 1800428"/>
                <a:gd name="connsiteY443" fmla="*/ 332743 h 1104362"/>
                <a:gd name="connsiteX444" fmla="*/ 1343514 w 1800428"/>
                <a:gd name="connsiteY444" fmla="*/ 365010 h 1104362"/>
                <a:gd name="connsiteX445" fmla="*/ 1346533 w 1800428"/>
                <a:gd name="connsiteY445" fmla="*/ 398016 h 1104362"/>
                <a:gd name="connsiteX446" fmla="*/ 1349562 w 1800428"/>
                <a:gd name="connsiteY446" fmla="*/ 431631 h 1104362"/>
                <a:gd name="connsiteX447" fmla="*/ 1352591 w 1800428"/>
                <a:gd name="connsiteY447" fmla="*/ 465722 h 1104362"/>
                <a:gd name="connsiteX448" fmla="*/ 1355610 w 1800428"/>
                <a:gd name="connsiteY448" fmla="*/ 500154 h 1104362"/>
                <a:gd name="connsiteX449" fmla="*/ 1358639 w 1800428"/>
                <a:gd name="connsiteY449" fmla="*/ 534791 h 1104362"/>
                <a:gd name="connsiteX450" fmla="*/ 1361668 w 1800428"/>
                <a:gd name="connsiteY450" fmla="*/ 569497 h 1104362"/>
                <a:gd name="connsiteX451" fmla="*/ 1364688 w 1800428"/>
                <a:gd name="connsiteY451" fmla="*/ 604134 h 1104362"/>
                <a:gd name="connsiteX452" fmla="*/ 1367717 w 1800428"/>
                <a:gd name="connsiteY452" fmla="*/ 638567 h 1104362"/>
                <a:gd name="connsiteX453" fmla="*/ 1370746 w 1800428"/>
                <a:gd name="connsiteY453" fmla="*/ 672658 h 1104362"/>
                <a:gd name="connsiteX454" fmla="*/ 1373775 w 1800428"/>
                <a:gd name="connsiteY454" fmla="*/ 706274 h 1104362"/>
                <a:gd name="connsiteX455" fmla="*/ 1376794 w 1800428"/>
                <a:gd name="connsiteY455" fmla="*/ 739278 h 1104362"/>
                <a:gd name="connsiteX456" fmla="*/ 1379823 w 1800428"/>
                <a:gd name="connsiteY456" fmla="*/ 771549 h 1104362"/>
                <a:gd name="connsiteX457" fmla="*/ 1382852 w 1800428"/>
                <a:gd name="connsiteY457" fmla="*/ 802953 h 1104362"/>
                <a:gd name="connsiteX458" fmla="*/ 1385871 w 1800428"/>
                <a:gd name="connsiteY458" fmla="*/ 833366 h 1104362"/>
                <a:gd name="connsiteX459" fmla="*/ 1388900 w 1800428"/>
                <a:gd name="connsiteY459" fmla="*/ 862675 h 1104362"/>
                <a:gd name="connsiteX460" fmla="*/ 1391929 w 1800428"/>
                <a:gd name="connsiteY460" fmla="*/ 890754 h 1104362"/>
                <a:gd name="connsiteX461" fmla="*/ 1394949 w 1800428"/>
                <a:gd name="connsiteY461" fmla="*/ 917491 h 1104362"/>
                <a:gd name="connsiteX462" fmla="*/ 1397978 w 1800428"/>
                <a:gd name="connsiteY462" fmla="*/ 942799 h 1104362"/>
                <a:gd name="connsiteX463" fmla="*/ 1401007 w 1800428"/>
                <a:gd name="connsiteY463" fmla="*/ 966554 h 1104362"/>
                <a:gd name="connsiteX464" fmla="*/ 1404026 w 1800428"/>
                <a:gd name="connsiteY464" fmla="*/ 988681 h 1104362"/>
                <a:gd name="connsiteX465" fmla="*/ 1407055 w 1800428"/>
                <a:gd name="connsiteY465" fmla="*/ 1009083 h 1104362"/>
                <a:gd name="connsiteX466" fmla="*/ 1410084 w 1800428"/>
                <a:gd name="connsiteY466" fmla="*/ 1027676 h 1104362"/>
                <a:gd name="connsiteX467" fmla="*/ 1413103 w 1800428"/>
                <a:gd name="connsiteY467" fmla="*/ 1044402 h 1104362"/>
                <a:gd name="connsiteX468" fmla="*/ 1416132 w 1800428"/>
                <a:gd name="connsiteY468" fmla="*/ 1059175 h 1104362"/>
                <a:gd name="connsiteX469" fmla="*/ 1419161 w 1800428"/>
                <a:gd name="connsiteY469" fmla="*/ 1071958 h 1104362"/>
                <a:gd name="connsiteX470" fmla="*/ 1422181 w 1800428"/>
                <a:gd name="connsiteY470" fmla="*/ 1082683 h 1104362"/>
                <a:gd name="connsiteX471" fmla="*/ 1425210 w 1800428"/>
                <a:gd name="connsiteY471" fmla="*/ 1091313 h 1104362"/>
                <a:gd name="connsiteX472" fmla="*/ 1428239 w 1800428"/>
                <a:gd name="connsiteY472" fmla="*/ 1097818 h 1104362"/>
                <a:gd name="connsiteX473" fmla="*/ 1431258 w 1800428"/>
                <a:gd name="connsiteY473" fmla="*/ 1102171 h 1104362"/>
                <a:gd name="connsiteX474" fmla="*/ 1434287 w 1800428"/>
                <a:gd name="connsiteY474" fmla="*/ 1104352 h 1104362"/>
                <a:gd name="connsiteX475" fmla="*/ 1437316 w 1800428"/>
                <a:gd name="connsiteY475" fmla="*/ 1104362 h 1104362"/>
                <a:gd name="connsiteX476" fmla="*/ 1440345 w 1800428"/>
                <a:gd name="connsiteY476" fmla="*/ 1102181 h 1104362"/>
                <a:gd name="connsiteX477" fmla="*/ 1443364 w 1800428"/>
                <a:gd name="connsiteY477" fmla="*/ 1097837 h 1104362"/>
                <a:gd name="connsiteX478" fmla="*/ 1446393 w 1800428"/>
                <a:gd name="connsiteY478" fmla="*/ 1091332 h 1104362"/>
                <a:gd name="connsiteX479" fmla="*/ 1449422 w 1800428"/>
                <a:gd name="connsiteY479" fmla="*/ 1082702 h 1104362"/>
                <a:gd name="connsiteX480" fmla="*/ 1452441 w 1800428"/>
                <a:gd name="connsiteY480" fmla="*/ 1071977 h 1104362"/>
                <a:gd name="connsiteX481" fmla="*/ 1455471 w 1800428"/>
                <a:gd name="connsiteY481" fmla="*/ 1059204 h 1104362"/>
                <a:gd name="connsiteX482" fmla="*/ 1458499 w 1800428"/>
                <a:gd name="connsiteY482" fmla="*/ 1044431 h 1104362"/>
                <a:gd name="connsiteX483" fmla="*/ 1461519 w 1800428"/>
                <a:gd name="connsiteY483" fmla="*/ 1027714 h 1104362"/>
                <a:gd name="connsiteX484" fmla="*/ 1464548 w 1800428"/>
                <a:gd name="connsiteY484" fmla="*/ 1009121 h 1104362"/>
                <a:gd name="connsiteX485" fmla="*/ 1467577 w 1800428"/>
                <a:gd name="connsiteY485" fmla="*/ 988719 h 1104362"/>
                <a:gd name="connsiteX486" fmla="*/ 1470596 w 1800428"/>
                <a:gd name="connsiteY486" fmla="*/ 966602 h 1104362"/>
                <a:gd name="connsiteX487" fmla="*/ 1473625 w 1800428"/>
                <a:gd name="connsiteY487" fmla="*/ 942846 h 1104362"/>
                <a:gd name="connsiteX488" fmla="*/ 1476654 w 1800428"/>
                <a:gd name="connsiteY488" fmla="*/ 917548 h 1104362"/>
                <a:gd name="connsiteX489" fmla="*/ 1479674 w 1800428"/>
                <a:gd name="connsiteY489" fmla="*/ 890802 h 1104362"/>
                <a:gd name="connsiteX490" fmla="*/ 1482702 w 1800428"/>
                <a:gd name="connsiteY490" fmla="*/ 862732 h 1104362"/>
                <a:gd name="connsiteX491" fmla="*/ 1485731 w 1800428"/>
                <a:gd name="connsiteY491" fmla="*/ 833433 h 1104362"/>
                <a:gd name="connsiteX492" fmla="*/ 1488751 w 1800428"/>
                <a:gd name="connsiteY492" fmla="*/ 803019 h 1104362"/>
                <a:gd name="connsiteX493" fmla="*/ 1491780 w 1800428"/>
                <a:gd name="connsiteY493" fmla="*/ 771616 h 1104362"/>
                <a:gd name="connsiteX494" fmla="*/ 1494809 w 1800428"/>
                <a:gd name="connsiteY494" fmla="*/ 739345 h 1104362"/>
                <a:gd name="connsiteX495" fmla="*/ 1497828 w 1800428"/>
                <a:gd name="connsiteY495" fmla="*/ 706341 h 1104362"/>
                <a:gd name="connsiteX496" fmla="*/ 1500857 w 1800428"/>
                <a:gd name="connsiteY496" fmla="*/ 672726 h 1104362"/>
                <a:gd name="connsiteX497" fmla="*/ 1503886 w 1800428"/>
                <a:gd name="connsiteY497" fmla="*/ 638635 h 1104362"/>
                <a:gd name="connsiteX498" fmla="*/ 1506905 w 1800428"/>
                <a:gd name="connsiteY498" fmla="*/ 604203 h 1104362"/>
                <a:gd name="connsiteX499" fmla="*/ 1509934 w 1800428"/>
                <a:gd name="connsiteY499" fmla="*/ 569566 h 1104362"/>
                <a:gd name="connsiteX500" fmla="*/ 1512963 w 1800428"/>
                <a:gd name="connsiteY500" fmla="*/ 534860 h 1104362"/>
                <a:gd name="connsiteX501" fmla="*/ 1515992 w 1800428"/>
                <a:gd name="connsiteY501" fmla="*/ 500223 h 1104362"/>
                <a:gd name="connsiteX502" fmla="*/ 1519012 w 1800428"/>
                <a:gd name="connsiteY502" fmla="*/ 465791 h 1104362"/>
                <a:gd name="connsiteX503" fmla="*/ 1522041 w 1800428"/>
                <a:gd name="connsiteY503" fmla="*/ 431699 h 1104362"/>
                <a:gd name="connsiteX504" fmla="*/ 1525070 w 1800428"/>
                <a:gd name="connsiteY504" fmla="*/ 398083 h 1104362"/>
                <a:gd name="connsiteX505" fmla="*/ 1528089 w 1800428"/>
                <a:gd name="connsiteY505" fmla="*/ 365075 h 1104362"/>
                <a:gd name="connsiteX506" fmla="*/ 1531118 w 1800428"/>
                <a:gd name="connsiteY506" fmla="*/ 332806 h 1104362"/>
                <a:gd name="connsiteX507" fmla="*/ 1534147 w 1800428"/>
                <a:gd name="connsiteY507" fmla="*/ 301402 h 1104362"/>
                <a:gd name="connsiteX508" fmla="*/ 1537166 w 1800428"/>
                <a:gd name="connsiteY508" fmla="*/ 270988 h 1104362"/>
                <a:gd name="connsiteX509" fmla="*/ 1540195 w 1800428"/>
                <a:gd name="connsiteY509" fmla="*/ 241685 h 1104362"/>
                <a:gd name="connsiteX510" fmla="*/ 1543224 w 1800428"/>
                <a:gd name="connsiteY510" fmla="*/ 213606 h 1104362"/>
                <a:gd name="connsiteX511" fmla="*/ 1546244 w 1800428"/>
                <a:gd name="connsiteY511" fmla="*/ 186862 h 1104362"/>
                <a:gd name="connsiteX512" fmla="*/ 1549273 w 1800428"/>
                <a:gd name="connsiteY512" fmla="*/ 161562 h 1104362"/>
                <a:gd name="connsiteX513" fmla="*/ 1552302 w 1800428"/>
                <a:gd name="connsiteY513" fmla="*/ 137803 h 1104362"/>
                <a:gd name="connsiteX514" fmla="*/ 1555321 w 1800428"/>
                <a:gd name="connsiteY514" fmla="*/ 115679 h 1104362"/>
                <a:gd name="connsiteX515" fmla="*/ 1558350 w 1800428"/>
                <a:gd name="connsiteY515" fmla="*/ 95278 h 1104362"/>
                <a:gd name="connsiteX516" fmla="*/ 1561379 w 1800428"/>
                <a:gd name="connsiteY516" fmla="*/ 76679 h 1104362"/>
                <a:gd name="connsiteX517" fmla="*/ 1564398 w 1800428"/>
                <a:gd name="connsiteY517" fmla="*/ 59958 h 1104362"/>
                <a:gd name="connsiteX518" fmla="*/ 1567427 w 1800428"/>
                <a:gd name="connsiteY518" fmla="*/ 45179 h 1104362"/>
                <a:gd name="connsiteX519" fmla="*/ 1570456 w 1800428"/>
                <a:gd name="connsiteY519" fmla="*/ 32401 h 1104362"/>
                <a:gd name="connsiteX520" fmla="*/ 1573476 w 1800428"/>
                <a:gd name="connsiteY520" fmla="*/ 21674 h 1104362"/>
                <a:gd name="connsiteX521" fmla="*/ 1576505 w 1800428"/>
                <a:gd name="connsiteY521" fmla="*/ 13041 h 1104362"/>
                <a:gd name="connsiteX522" fmla="*/ 1579534 w 1800428"/>
                <a:gd name="connsiteY522" fmla="*/ 6535 h 1104362"/>
                <a:gd name="connsiteX523" fmla="*/ 1582553 w 1800428"/>
                <a:gd name="connsiteY523" fmla="*/ 2184 h 1104362"/>
                <a:gd name="connsiteX524" fmla="*/ 1585582 w 1800428"/>
                <a:gd name="connsiteY524" fmla="*/ 2 h 1104362"/>
                <a:gd name="connsiteX525" fmla="*/ 1588611 w 1800428"/>
                <a:gd name="connsiteY525" fmla="*/ 0 h 1104362"/>
                <a:gd name="connsiteX526" fmla="*/ 1591640 w 1800428"/>
                <a:gd name="connsiteY526" fmla="*/ 2177 h 1104362"/>
                <a:gd name="connsiteX527" fmla="*/ 1594659 w 1800428"/>
                <a:gd name="connsiteY527" fmla="*/ 6525 h 1104362"/>
                <a:gd name="connsiteX528" fmla="*/ 1597688 w 1800428"/>
                <a:gd name="connsiteY528" fmla="*/ 13025 h 1104362"/>
                <a:gd name="connsiteX529" fmla="*/ 1600717 w 1800428"/>
                <a:gd name="connsiteY529" fmla="*/ 21654 h 1104362"/>
                <a:gd name="connsiteX530" fmla="*/ 1603737 w 1800428"/>
                <a:gd name="connsiteY530" fmla="*/ 32377 h 1104362"/>
                <a:gd name="connsiteX531" fmla="*/ 1606766 w 1800428"/>
                <a:gd name="connsiteY531" fmla="*/ 45151 h 1104362"/>
                <a:gd name="connsiteX532" fmla="*/ 1609795 w 1800428"/>
                <a:gd name="connsiteY532" fmla="*/ 59927 h 1104362"/>
                <a:gd name="connsiteX533" fmla="*/ 1612814 w 1800428"/>
                <a:gd name="connsiteY533" fmla="*/ 76644 h 1104362"/>
                <a:gd name="connsiteX534" fmla="*/ 1615843 w 1800428"/>
                <a:gd name="connsiteY534" fmla="*/ 95239 h 1104362"/>
                <a:gd name="connsiteX535" fmla="*/ 1618872 w 1800428"/>
                <a:gd name="connsiteY535" fmla="*/ 115636 h 1104362"/>
                <a:gd name="connsiteX536" fmla="*/ 1621891 w 1800428"/>
                <a:gd name="connsiteY536" fmla="*/ 137756 h 1104362"/>
                <a:gd name="connsiteX537" fmla="*/ 1624920 w 1800428"/>
                <a:gd name="connsiteY537" fmla="*/ 161513 h 1104362"/>
                <a:gd name="connsiteX538" fmla="*/ 1627949 w 1800428"/>
                <a:gd name="connsiteY538" fmla="*/ 186811 h 1104362"/>
                <a:gd name="connsiteX539" fmla="*/ 1630969 w 1800428"/>
                <a:gd name="connsiteY539" fmla="*/ 213551 h 1104362"/>
                <a:gd name="connsiteX540" fmla="*/ 1633998 w 1800428"/>
                <a:gd name="connsiteY540" fmla="*/ 241627 h 1104362"/>
                <a:gd name="connsiteX541" fmla="*/ 1637027 w 1800428"/>
                <a:gd name="connsiteY541" fmla="*/ 270929 h 1104362"/>
                <a:gd name="connsiteX542" fmla="*/ 1640046 w 1800428"/>
                <a:gd name="connsiteY542" fmla="*/ 301341 h 1104362"/>
                <a:gd name="connsiteX543" fmla="*/ 1643075 w 1800428"/>
                <a:gd name="connsiteY543" fmla="*/ 332743 h 1104362"/>
                <a:gd name="connsiteX544" fmla="*/ 1646104 w 1800428"/>
                <a:gd name="connsiteY544" fmla="*/ 365010 h 1104362"/>
                <a:gd name="connsiteX545" fmla="*/ 1649123 w 1800428"/>
                <a:gd name="connsiteY545" fmla="*/ 398016 h 1104362"/>
                <a:gd name="connsiteX546" fmla="*/ 1652152 w 1800428"/>
                <a:gd name="connsiteY546" fmla="*/ 431631 h 1104362"/>
                <a:gd name="connsiteX547" fmla="*/ 1655181 w 1800428"/>
                <a:gd name="connsiteY547" fmla="*/ 465722 h 1104362"/>
                <a:gd name="connsiteX548" fmla="*/ 1658210 w 1800428"/>
                <a:gd name="connsiteY548" fmla="*/ 500154 h 1104362"/>
                <a:gd name="connsiteX549" fmla="*/ 1661230 w 1800428"/>
                <a:gd name="connsiteY549" fmla="*/ 534791 h 1104362"/>
                <a:gd name="connsiteX550" fmla="*/ 1664259 w 1800428"/>
                <a:gd name="connsiteY550" fmla="*/ 569497 h 1104362"/>
                <a:gd name="connsiteX551" fmla="*/ 1667287 w 1800428"/>
                <a:gd name="connsiteY551" fmla="*/ 604134 h 1104362"/>
                <a:gd name="connsiteX552" fmla="*/ 1670307 w 1800428"/>
                <a:gd name="connsiteY552" fmla="*/ 638567 h 1104362"/>
                <a:gd name="connsiteX553" fmla="*/ 1673336 w 1800428"/>
                <a:gd name="connsiteY553" fmla="*/ 672658 h 1104362"/>
                <a:gd name="connsiteX554" fmla="*/ 1676365 w 1800428"/>
                <a:gd name="connsiteY554" fmla="*/ 706274 h 1104362"/>
                <a:gd name="connsiteX555" fmla="*/ 1679384 w 1800428"/>
                <a:gd name="connsiteY555" fmla="*/ 739278 h 1104362"/>
                <a:gd name="connsiteX556" fmla="*/ 1682413 w 1800428"/>
                <a:gd name="connsiteY556" fmla="*/ 771549 h 1104362"/>
                <a:gd name="connsiteX557" fmla="*/ 1685442 w 1800428"/>
                <a:gd name="connsiteY557" fmla="*/ 802953 h 1104362"/>
                <a:gd name="connsiteX558" fmla="*/ 1688462 w 1800428"/>
                <a:gd name="connsiteY558" fmla="*/ 833366 h 1104362"/>
                <a:gd name="connsiteX559" fmla="*/ 1691490 w 1800428"/>
                <a:gd name="connsiteY559" fmla="*/ 862675 h 1104362"/>
                <a:gd name="connsiteX560" fmla="*/ 1694519 w 1800428"/>
                <a:gd name="connsiteY560" fmla="*/ 890754 h 1104362"/>
                <a:gd name="connsiteX561" fmla="*/ 1697548 w 1800428"/>
                <a:gd name="connsiteY561" fmla="*/ 917491 h 1104362"/>
                <a:gd name="connsiteX562" fmla="*/ 1700568 w 1800428"/>
                <a:gd name="connsiteY562" fmla="*/ 942799 h 1104362"/>
                <a:gd name="connsiteX563" fmla="*/ 1703597 w 1800428"/>
                <a:gd name="connsiteY563" fmla="*/ 966554 h 1104362"/>
                <a:gd name="connsiteX564" fmla="*/ 1706616 w 1800428"/>
                <a:gd name="connsiteY564" fmla="*/ 988681 h 1104362"/>
                <a:gd name="connsiteX565" fmla="*/ 1709645 w 1800428"/>
                <a:gd name="connsiteY565" fmla="*/ 1009083 h 1104362"/>
                <a:gd name="connsiteX566" fmla="*/ 1712674 w 1800428"/>
                <a:gd name="connsiteY566" fmla="*/ 1027676 h 1104362"/>
                <a:gd name="connsiteX567" fmla="*/ 1715703 w 1800428"/>
                <a:gd name="connsiteY567" fmla="*/ 1044402 h 1104362"/>
                <a:gd name="connsiteX568" fmla="*/ 1718722 w 1800428"/>
                <a:gd name="connsiteY568" fmla="*/ 1059175 h 1104362"/>
                <a:gd name="connsiteX569" fmla="*/ 1721751 w 1800428"/>
                <a:gd name="connsiteY569" fmla="*/ 1071958 h 1104362"/>
                <a:gd name="connsiteX570" fmla="*/ 1724780 w 1800428"/>
                <a:gd name="connsiteY570" fmla="*/ 1082683 h 1104362"/>
                <a:gd name="connsiteX571" fmla="*/ 1727800 w 1800428"/>
                <a:gd name="connsiteY571" fmla="*/ 1091313 h 1104362"/>
                <a:gd name="connsiteX572" fmla="*/ 1730829 w 1800428"/>
                <a:gd name="connsiteY572" fmla="*/ 1097818 h 1104362"/>
                <a:gd name="connsiteX573" fmla="*/ 1733858 w 1800428"/>
                <a:gd name="connsiteY573" fmla="*/ 1102171 h 1104362"/>
                <a:gd name="connsiteX574" fmla="*/ 1736877 w 1800428"/>
                <a:gd name="connsiteY574" fmla="*/ 1104352 h 1104362"/>
                <a:gd name="connsiteX575" fmla="*/ 1739906 w 1800428"/>
                <a:gd name="connsiteY575" fmla="*/ 1104362 h 1104362"/>
                <a:gd name="connsiteX576" fmla="*/ 1742935 w 1800428"/>
                <a:gd name="connsiteY576" fmla="*/ 1102181 h 1104362"/>
                <a:gd name="connsiteX577" fmla="*/ 1745954 w 1800428"/>
                <a:gd name="connsiteY577" fmla="*/ 1097837 h 1104362"/>
                <a:gd name="connsiteX578" fmla="*/ 1748983 w 1800428"/>
                <a:gd name="connsiteY578" fmla="*/ 1091332 h 1104362"/>
                <a:gd name="connsiteX579" fmla="*/ 1752012 w 1800428"/>
                <a:gd name="connsiteY579" fmla="*/ 1082702 h 1104362"/>
                <a:gd name="connsiteX580" fmla="*/ 1755032 w 1800428"/>
                <a:gd name="connsiteY580" fmla="*/ 1071977 h 1104362"/>
                <a:gd name="connsiteX581" fmla="*/ 1758061 w 1800428"/>
                <a:gd name="connsiteY581" fmla="*/ 1059204 h 1104362"/>
                <a:gd name="connsiteX582" fmla="*/ 1761090 w 1800428"/>
                <a:gd name="connsiteY582" fmla="*/ 1044431 h 1104362"/>
                <a:gd name="connsiteX583" fmla="*/ 1764119 w 1800428"/>
                <a:gd name="connsiteY583" fmla="*/ 1027714 h 1104362"/>
                <a:gd name="connsiteX584" fmla="*/ 1767138 w 1800428"/>
                <a:gd name="connsiteY584" fmla="*/ 1009121 h 1104362"/>
                <a:gd name="connsiteX585" fmla="*/ 1770167 w 1800428"/>
                <a:gd name="connsiteY585" fmla="*/ 988719 h 1104362"/>
                <a:gd name="connsiteX586" fmla="*/ 1773196 w 1800428"/>
                <a:gd name="connsiteY586" fmla="*/ 966602 h 1104362"/>
                <a:gd name="connsiteX587" fmla="*/ 1776215 w 1800428"/>
                <a:gd name="connsiteY587" fmla="*/ 942846 h 1104362"/>
                <a:gd name="connsiteX588" fmla="*/ 1779244 w 1800428"/>
                <a:gd name="connsiteY588" fmla="*/ 917548 h 1104362"/>
                <a:gd name="connsiteX589" fmla="*/ 1782273 w 1800428"/>
                <a:gd name="connsiteY589" fmla="*/ 890802 h 1104362"/>
                <a:gd name="connsiteX590" fmla="*/ 1785293 w 1800428"/>
                <a:gd name="connsiteY590" fmla="*/ 862732 h 1104362"/>
                <a:gd name="connsiteX591" fmla="*/ 1788322 w 1800428"/>
                <a:gd name="connsiteY591" fmla="*/ 833433 h 1104362"/>
                <a:gd name="connsiteX592" fmla="*/ 1791351 w 1800428"/>
                <a:gd name="connsiteY592" fmla="*/ 803019 h 1104362"/>
                <a:gd name="connsiteX593" fmla="*/ 1794370 w 1800428"/>
                <a:gd name="connsiteY593" fmla="*/ 771616 h 1104362"/>
                <a:gd name="connsiteX594" fmla="*/ 1797399 w 1800428"/>
                <a:gd name="connsiteY594" fmla="*/ 739345 h 1104362"/>
                <a:gd name="connsiteX595" fmla="*/ 1800428 w 1800428"/>
                <a:gd name="connsiteY595" fmla="*/ 706341 h 1104362"/>
                <a:gd name="connsiteX0" fmla="*/ 0 w 1800428"/>
                <a:gd name="connsiteY0" fmla="*/ 552179 h 1104362"/>
                <a:gd name="connsiteX1" fmla="*/ 3026 w 1800428"/>
                <a:gd name="connsiteY1" fmla="*/ 552179 h 1104362"/>
                <a:gd name="connsiteX2" fmla="*/ 6051 w 1800428"/>
                <a:gd name="connsiteY2" fmla="*/ 552179 h 1104362"/>
                <a:gd name="connsiteX3" fmla="*/ 9077 w 1800428"/>
                <a:gd name="connsiteY3" fmla="*/ 552179 h 1104362"/>
                <a:gd name="connsiteX4" fmla="*/ 12103 w 1800428"/>
                <a:gd name="connsiteY4" fmla="*/ 552179 h 1104362"/>
                <a:gd name="connsiteX5" fmla="*/ 15129 w 1800428"/>
                <a:gd name="connsiteY5" fmla="*/ 552179 h 1104362"/>
                <a:gd name="connsiteX6" fmla="*/ 18156 w 1800428"/>
                <a:gd name="connsiteY6" fmla="*/ 552179 h 1104362"/>
                <a:gd name="connsiteX7" fmla="*/ 21182 w 1800428"/>
                <a:gd name="connsiteY7" fmla="*/ 552179 h 1104362"/>
                <a:gd name="connsiteX8" fmla="*/ 24207 w 1800428"/>
                <a:gd name="connsiteY8" fmla="*/ 552179 h 1104362"/>
                <a:gd name="connsiteX9" fmla="*/ 27233 w 1800428"/>
                <a:gd name="connsiteY9" fmla="*/ 552179 h 1104362"/>
                <a:gd name="connsiteX10" fmla="*/ 30259 w 1800428"/>
                <a:gd name="connsiteY10" fmla="*/ 552179 h 1104362"/>
                <a:gd name="connsiteX11" fmla="*/ 33285 w 1800428"/>
                <a:gd name="connsiteY11" fmla="*/ 552179 h 1104362"/>
                <a:gd name="connsiteX12" fmla="*/ 36311 w 1800428"/>
                <a:gd name="connsiteY12" fmla="*/ 552179 h 1104362"/>
                <a:gd name="connsiteX13" fmla="*/ 39337 w 1800428"/>
                <a:gd name="connsiteY13" fmla="*/ 552179 h 1104362"/>
                <a:gd name="connsiteX14" fmla="*/ 42362 w 1800428"/>
                <a:gd name="connsiteY14" fmla="*/ 552179 h 1104362"/>
                <a:gd name="connsiteX15" fmla="*/ 45389 w 1800428"/>
                <a:gd name="connsiteY15" fmla="*/ 552179 h 1104362"/>
                <a:gd name="connsiteX16" fmla="*/ 48415 w 1800428"/>
                <a:gd name="connsiteY16" fmla="*/ 552179 h 1104362"/>
                <a:gd name="connsiteX17" fmla="*/ 51441 w 1800428"/>
                <a:gd name="connsiteY17" fmla="*/ 552179 h 1104362"/>
                <a:gd name="connsiteX18" fmla="*/ 54467 w 1800428"/>
                <a:gd name="connsiteY18" fmla="*/ 552179 h 1104362"/>
                <a:gd name="connsiteX19" fmla="*/ 57492 w 1800428"/>
                <a:gd name="connsiteY19" fmla="*/ 552179 h 1104362"/>
                <a:gd name="connsiteX20" fmla="*/ 60518 w 1800428"/>
                <a:gd name="connsiteY20" fmla="*/ 552179 h 1104362"/>
                <a:gd name="connsiteX21" fmla="*/ 63544 w 1800428"/>
                <a:gd name="connsiteY21" fmla="*/ 552179 h 1104362"/>
                <a:gd name="connsiteX22" fmla="*/ 66570 w 1800428"/>
                <a:gd name="connsiteY22" fmla="*/ 552179 h 1104362"/>
                <a:gd name="connsiteX23" fmla="*/ 69596 w 1800428"/>
                <a:gd name="connsiteY23" fmla="*/ 552179 h 1104362"/>
                <a:gd name="connsiteX24" fmla="*/ 72622 w 1800428"/>
                <a:gd name="connsiteY24" fmla="*/ 552179 h 1104362"/>
                <a:gd name="connsiteX25" fmla="*/ 75648 w 1800428"/>
                <a:gd name="connsiteY25" fmla="*/ 552179 h 1104362"/>
                <a:gd name="connsiteX26" fmla="*/ 78674 w 1800428"/>
                <a:gd name="connsiteY26" fmla="*/ 552179 h 1104362"/>
                <a:gd name="connsiteX27" fmla="*/ 81700 w 1800428"/>
                <a:gd name="connsiteY27" fmla="*/ 552179 h 1104362"/>
                <a:gd name="connsiteX28" fmla="*/ 84726 w 1800428"/>
                <a:gd name="connsiteY28" fmla="*/ 552179 h 1104362"/>
                <a:gd name="connsiteX29" fmla="*/ 87752 w 1800428"/>
                <a:gd name="connsiteY29" fmla="*/ 552179 h 1104362"/>
                <a:gd name="connsiteX30" fmla="*/ 90778 w 1800428"/>
                <a:gd name="connsiteY30" fmla="*/ 552179 h 1104362"/>
                <a:gd name="connsiteX31" fmla="*/ 93803 w 1800428"/>
                <a:gd name="connsiteY31" fmla="*/ 552179 h 1104362"/>
                <a:gd name="connsiteX32" fmla="*/ 96829 w 1800428"/>
                <a:gd name="connsiteY32" fmla="*/ 552179 h 1104362"/>
                <a:gd name="connsiteX33" fmla="*/ 99855 w 1800428"/>
                <a:gd name="connsiteY33" fmla="*/ 552179 h 1104362"/>
                <a:gd name="connsiteX34" fmla="*/ 102881 w 1800428"/>
                <a:gd name="connsiteY34" fmla="*/ 552179 h 1104362"/>
                <a:gd name="connsiteX35" fmla="*/ 105907 w 1800428"/>
                <a:gd name="connsiteY35" fmla="*/ 552179 h 1104362"/>
                <a:gd name="connsiteX36" fmla="*/ 108933 w 1800428"/>
                <a:gd name="connsiteY36" fmla="*/ 552179 h 1104362"/>
                <a:gd name="connsiteX37" fmla="*/ 111959 w 1800428"/>
                <a:gd name="connsiteY37" fmla="*/ 552179 h 1104362"/>
                <a:gd name="connsiteX38" fmla="*/ 114985 w 1800428"/>
                <a:gd name="connsiteY38" fmla="*/ 552179 h 1104362"/>
                <a:gd name="connsiteX39" fmla="*/ 118011 w 1800428"/>
                <a:gd name="connsiteY39" fmla="*/ 552179 h 1104362"/>
                <a:gd name="connsiteX40" fmla="*/ 121037 w 1800428"/>
                <a:gd name="connsiteY40" fmla="*/ 552179 h 1104362"/>
                <a:gd name="connsiteX41" fmla="*/ 124063 w 1800428"/>
                <a:gd name="connsiteY41" fmla="*/ 552179 h 1104362"/>
                <a:gd name="connsiteX42" fmla="*/ 127088 w 1800428"/>
                <a:gd name="connsiteY42" fmla="*/ 552179 h 1104362"/>
                <a:gd name="connsiteX43" fmla="*/ 130114 w 1800428"/>
                <a:gd name="connsiteY43" fmla="*/ 552179 h 1104362"/>
                <a:gd name="connsiteX44" fmla="*/ 133140 w 1800428"/>
                <a:gd name="connsiteY44" fmla="*/ 552179 h 1104362"/>
                <a:gd name="connsiteX45" fmla="*/ 136167 w 1800428"/>
                <a:gd name="connsiteY45" fmla="*/ 552179 h 1104362"/>
                <a:gd name="connsiteX46" fmla="*/ 139193 w 1800428"/>
                <a:gd name="connsiteY46" fmla="*/ 552179 h 1104362"/>
                <a:gd name="connsiteX47" fmla="*/ 142218 w 1800428"/>
                <a:gd name="connsiteY47" fmla="*/ 552179 h 1104362"/>
                <a:gd name="connsiteX48" fmla="*/ 145244 w 1800428"/>
                <a:gd name="connsiteY48" fmla="*/ 552179 h 1104362"/>
                <a:gd name="connsiteX49" fmla="*/ 148270 w 1800428"/>
                <a:gd name="connsiteY49" fmla="*/ 552179 h 1104362"/>
                <a:gd name="connsiteX50" fmla="*/ 151296 w 1800428"/>
                <a:gd name="connsiteY50" fmla="*/ 552179 h 1104362"/>
                <a:gd name="connsiteX51" fmla="*/ 154322 w 1800428"/>
                <a:gd name="connsiteY51" fmla="*/ 552179 h 1104362"/>
                <a:gd name="connsiteX52" fmla="*/ 157348 w 1800428"/>
                <a:gd name="connsiteY52" fmla="*/ 552179 h 1104362"/>
                <a:gd name="connsiteX53" fmla="*/ 160373 w 1800428"/>
                <a:gd name="connsiteY53" fmla="*/ 552179 h 1104362"/>
                <a:gd name="connsiteX54" fmla="*/ 163399 w 1800428"/>
                <a:gd name="connsiteY54" fmla="*/ 552179 h 1104362"/>
                <a:gd name="connsiteX55" fmla="*/ 166426 w 1800428"/>
                <a:gd name="connsiteY55" fmla="*/ 552179 h 1104362"/>
                <a:gd name="connsiteX56" fmla="*/ 169452 w 1800428"/>
                <a:gd name="connsiteY56" fmla="*/ 552179 h 1104362"/>
                <a:gd name="connsiteX57" fmla="*/ 172478 w 1800428"/>
                <a:gd name="connsiteY57" fmla="*/ 552179 h 1104362"/>
                <a:gd name="connsiteX58" fmla="*/ 175504 w 1800428"/>
                <a:gd name="connsiteY58" fmla="*/ 552179 h 1104362"/>
                <a:gd name="connsiteX59" fmla="*/ 178529 w 1800428"/>
                <a:gd name="connsiteY59" fmla="*/ 552179 h 1104362"/>
                <a:gd name="connsiteX60" fmla="*/ 181555 w 1800428"/>
                <a:gd name="connsiteY60" fmla="*/ 552179 h 1104362"/>
                <a:gd name="connsiteX61" fmla="*/ 184581 w 1800428"/>
                <a:gd name="connsiteY61" fmla="*/ 552179 h 1104362"/>
                <a:gd name="connsiteX62" fmla="*/ 187607 w 1800428"/>
                <a:gd name="connsiteY62" fmla="*/ 552179 h 1104362"/>
                <a:gd name="connsiteX63" fmla="*/ 190633 w 1800428"/>
                <a:gd name="connsiteY63" fmla="*/ 552179 h 1104362"/>
                <a:gd name="connsiteX64" fmla="*/ 193659 w 1800428"/>
                <a:gd name="connsiteY64" fmla="*/ 552179 h 1104362"/>
                <a:gd name="connsiteX65" fmla="*/ 196685 w 1800428"/>
                <a:gd name="connsiteY65" fmla="*/ 552179 h 1104362"/>
                <a:gd name="connsiteX66" fmla="*/ 199711 w 1800428"/>
                <a:gd name="connsiteY66" fmla="*/ 552179 h 1104362"/>
                <a:gd name="connsiteX67" fmla="*/ 202737 w 1800428"/>
                <a:gd name="connsiteY67" fmla="*/ 552179 h 1104362"/>
                <a:gd name="connsiteX68" fmla="*/ 205763 w 1800428"/>
                <a:gd name="connsiteY68" fmla="*/ 552179 h 1104362"/>
                <a:gd name="connsiteX69" fmla="*/ 208789 w 1800428"/>
                <a:gd name="connsiteY69" fmla="*/ 552179 h 1104362"/>
                <a:gd name="connsiteX70" fmla="*/ 211814 w 1800428"/>
                <a:gd name="connsiteY70" fmla="*/ 552179 h 1104362"/>
                <a:gd name="connsiteX71" fmla="*/ 214840 w 1800428"/>
                <a:gd name="connsiteY71" fmla="*/ 552179 h 1104362"/>
                <a:gd name="connsiteX72" fmla="*/ 217866 w 1800428"/>
                <a:gd name="connsiteY72" fmla="*/ 552179 h 1104362"/>
                <a:gd name="connsiteX73" fmla="*/ 220892 w 1800428"/>
                <a:gd name="connsiteY73" fmla="*/ 552179 h 1104362"/>
                <a:gd name="connsiteX74" fmla="*/ 223918 w 1800428"/>
                <a:gd name="connsiteY74" fmla="*/ 552179 h 1104362"/>
                <a:gd name="connsiteX75" fmla="*/ 226945 w 1800428"/>
                <a:gd name="connsiteY75" fmla="*/ 552179 h 1104362"/>
                <a:gd name="connsiteX76" fmla="*/ 229970 w 1800428"/>
                <a:gd name="connsiteY76" fmla="*/ 552179 h 1104362"/>
                <a:gd name="connsiteX77" fmla="*/ 232996 w 1800428"/>
                <a:gd name="connsiteY77" fmla="*/ 552179 h 1104362"/>
                <a:gd name="connsiteX78" fmla="*/ 236022 w 1800428"/>
                <a:gd name="connsiteY78" fmla="*/ 552179 h 1104362"/>
                <a:gd name="connsiteX79" fmla="*/ 239048 w 1800428"/>
                <a:gd name="connsiteY79" fmla="*/ 552179 h 1104362"/>
                <a:gd name="connsiteX80" fmla="*/ 242074 w 1800428"/>
                <a:gd name="connsiteY80" fmla="*/ 552179 h 1104362"/>
                <a:gd name="connsiteX81" fmla="*/ 245099 w 1800428"/>
                <a:gd name="connsiteY81" fmla="*/ 552179 h 1104362"/>
                <a:gd name="connsiteX82" fmla="*/ 248125 w 1800428"/>
                <a:gd name="connsiteY82" fmla="*/ 552179 h 1104362"/>
                <a:gd name="connsiteX83" fmla="*/ 251151 w 1800428"/>
                <a:gd name="connsiteY83" fmla="*/ 552179 h 1104362"/>
                <a:gd name="connsiteX84" fmla="*/ 254177 w 1800428"/>
                <a:gd name="connsiteY84" fmla="*/ 552179 h 1104362"/>
                <a:gd name="connsiteX85" fmla="*/ 257204 w 1800428"/>
                <a:gd name="connsiteY85" fmla="*/ 552179 h 1104362"/>
                <a:gd name="connsiteX86" fmla="*/ 260230 w 1800428"/>
                <a:gd name="connsiteY86" fmla="*/ 552179 h 1104362"/>
                <a:gd name="connsiteX87" fmla="*/ 263255 w 1800428"/>
                <a:gd name="connsiteY87" fmla="*/ 552179 h 1104362"/>
                <a:gd name="connsiteX88" fmla="*/ 266281 w 1800428"/>
                <a:gd name="connsiteY88" fmla="*/ 552179 h 1104362"/>
                <a:gd name="connsiteX89" fmla="*/ 269307 w 1800428"/>
                <a:gd name="connsiteY89" fmla="*/ 552179 h 1104362"/>
                <a:gd name="connsiteX90" fmla="*/ 272333 w 1800428"/>
                <a:gd name="connsiteY90" fmla="*/ 552179 h 1104362"/>
                <a:gd name="connsiteX91" fmla="*/ 275359 w 1800428"/>
                <a:gd name="connsiteY91" fmla="*/ 552179 h 1104362"/>
                <a:gd name="connsiteX92" fmla="*/ 278385 w 1800428"/>
                <a:gd name="connsiteY92" fmla="*/ 552179 h 1104362"/>
                <a:gd name="connsiteX93" fmla="*/ 281410 w 1800428"/>
                <a:gd name="connsiteY93" fmla="*/ 552179 h 1104362"/>
                <a:gd name="connsiteX94" fmla="*/ 284437 w 1800428"/>
                <a:gd name="connsiteY94" fmla="*/ 552179 h 1104362"/>
                <a:gd name="connsiteX95" fmla="*/ 287463 w 1800428"/>
                <a:gd name="connsiteY95" fmla="*/ 552179 h 1104362"/>
                <a:gd name="connsiteX96" fmla="*/ 290489 w 1800428"/>
                <a:gd name="connsiteY96" fmla="*/ 552179 h 1104362"/>
                <a:gd name="connsiteX97" fmla="*/ 293515 w 1800428"/>
                <a:gd name="connsiteY97" fmla="*/ 552179 h 1104362"/>
                <a:gd name="connsiteX98" fmla="*/ 296540 w 1800428"/>
                <a:gd name="connsiteY98" fmla="*/ 552179 h 1104362"/>
                <a:gd name="connsiteX99" fmla="*/ 299566 w 1800428"/>
                <a:gd name="connsiteY99" fmla="*/ 552179 h 1104362"/>
                <a:gd name="connsiteX100" fmla="*/ 302592 w 1800428"/>
                <a:gd name="connsiteY100" fmla="*/ 534826 h 1104362"/>
                <a:gd name="connsiteX101" fmla="*/ 305618 w 1800428"/>
                <a:gd name="connsiteY101" fmla="*/ 500188 h 1104362"/>
                <a:gd name="connsiteX102" fmla="*/ 308644 w 1800428"/>
                <a:gd name="connsiteY102" fmla="*/ 465756 h 1104362"/>
                <a:gd name="connsiteX103" fmla="*/ 311670 w 1800428"/>
                <a:gd name="connsiteY103" fmla="*/ 431665 h 1104362"/>
                <a:gd name="connsiteX104" fmla="*/ 314695 w 1800428"/>
                <a:gd name="connsiteY104" fmla="*/ 398050 h 1104362"/>
                <a:gd name="connsiteX105" fmla="*/ 317722 w 1800428"/>
                <a:gd name="connsiteY105" fmla="*/ 365043 h 1104362"/>
                <a:gd name="connsiteX106" fmla="*/ 320748 w 1800428"/>
                <a:gd name="connsiteY106" fmla="*/ 332774 h 1104362"/>
                <a:gd name="connsiteX107" fmla="*/ 323774 w 1800428"/>
                <a:gd name="connsiteY107" fmla="*/ 301372 h 1104362"/>
                <a:gd name="connsiteX108" fmla="*/ 326800 w 1800428"/>
                <a:gd name="connsiteY108" fmla="*/ 270959 h 1104362"/>
                <a:gd name="connsiteX109" fmla="*/ 329826 w 1800428"/>
                <a:gd name="connsiteY109" fmla="*/ 241656 h 1104362"/>
                <a:gd name="connsiteX110" fmla="*/ 332851 w 1800428"/>
                <a:gd name="connsiteY110" fmla="*/ 213578 h 1104362"/>
                <a:gd name="connsiteX111" fmla="*/ 335877 w 1800428"/>
                <a:gd name="connsiteY111" fmla="*/ 186837 h 1104362"/>
                <a:gd name="connsiteX112" fmla="*/ 338903 w 1800428"/>
                <a:gd name="connsiteY112" fmla="*/ 161537 h 1104362"/>
                <a:gd name="connsiteX113" fmla="*/ 341929 w 1800428"/>
                <a:gd name="connsiteY113" fmla="*/ 137780 h 1104362"/>
                <a:gd name="connsiteX114" fmla="*/ 344955 w 1800428"/>
                <a:gd name="connsiteY114" fmla="*/ 115657 h 1104362"/>
                <a:gd name="connsiteX115" fmla="*/ 347982 w 1800428"/>
                <a:gd name="connsiteY115" fmla="*/ 95258 h 1104362"/>
                <a:gd name="connsiteX116" fmla="*/ 351007 w 1800428"/>
                <a:gd name="connsiteY116" fmla="*/ 76662 h 1104362"/>
                <a:gd name="connsiteX117" fmla="*/ 354033 w 1800428"/>
                <a:gd name="connsiteY117" fmla="*/ 59942 h 1104362"/>
                <a:gd name="connsiteX118" fmla="*/ 357059 w 1800428"/>
                <a:gd name="connsiteY118" fmla="*/ 45165 h 1104362"/>
                <a:gd name="connsiteX119" fmla="*/ 360085 w 1800428"/>
                <a:gd name="connsiteY119" fmla="*/ 32389 h 1104362"/>
                <a:gd name="connsiteX120" fmla="*/ 363111 w 1800428"/>
                <a:gd name="connsiteY120" fmla="*/ 21665 h 1104362"/>
                <a:gd name="connsiteX121" fmla="*/ 366136 w 1800428"/>
                <a:gd name="connsiteY121" fmla="*/ 13033 h 1104362"/>
                <a:gd name="connsiteX122" fmla="*/ 369162 w 1800428"/>
                <a:gd name="connsiteY122" fmla="*/ 6530 h 1104362"/>
                <a:gd name="connsiteX123" fmla="*/ 372188 w 1800428"/>
                <a:gd name="connsiteY123" fmla="*/ 2180 h 1104362"/>
                <a:gd name="connsiteX124" fmla="*/ 375214 w 1800428"/>
                <a:gd name="connsiteY124" fmla="*/ 1 h 1104362"/>
                <a:gd name="connsiteX125" fmla="*/ 378241 w 1800428"/>
                <a:gd name="connsiteY125" fmla="*/ 1 h 1104362"/>
                <a:gd name="connsiteX126" fmla="*/ 381267 w 1800428"/>
                <a:gd name="connsiteY126" fmla="*/ 2180 h 1104362"/>
                <a:gd name="connsiteX127" fmla="*/ 384292 w 1800428"/>
                <a:gd name="connsiteY127" fmla="*/ 6530 h 1104362"/>
                <a:gd name="connsiteX128" fmla="*/ 387318 w 1800428"/>
                <a:gd name="connsiteY128" fmla="*/ 13033 h 1104362"/>
                <a:gd name="connsiteX129" fmla="*/ 390344 w 1800428"/>
                <a:gd name="connsiteY129" fmla="*/ 21665 h 1104362"/>
                <a:gd name="connsiteX130" fmla="*/ 393370 w 1800428"/>
                <a:gd name="connsiteY130" fmla="*/ 32389 h 1104362"/>
                <a:gd name="connsiteX131" fmla="*/ 396396 w 1800428"/>
                <a:gd name="connsiteY131" fmla="*/ 45165 h 1104362"/>
                <a:gd name="connsiteX132" fmla="*/ 399421 w 1800428"/>
                <a:gd name="connsiteY132" fmla="*/ 59942 h 1104362"/>
                <a:gd name="connsiteX133" fmla="*/ 402447 w 1800428"/>
                <a:gd name="connsiteY133" fmla="*/ 76662 h 1104362"/>
                <a:gd name="connsiteX134" fmla="*/ 405474 w 1800428"/>
                <a:gd name="connsiteY134" fmla="*/ 95258 h 1104362"/>
                <a:gd name="connsiteX135" fmla="*/ 408500 w 1800428"/>
                <a:gd name="connsiteY135" fmla="*/ 115657 h 1104362"/>
                <a:gd name="connsiteX136" fmla="*/ 411526 w 1800428"/>
                <a:gd name="connsiteY136" fmla="*/ 137780 h 1104362"/>
                <a:gd name="connsiteX137" fmla="*/ 414552 w 1800428"/>
                <a:gd name="connsiteY137" fmla="*/ 161537 h 1104362"/>
                <a:gd name="connsiteX138" fmla="*/ 417577 w 1800428"/>
                <a:gd name="connsiteY138" fmla="*/ 186837 h 1104362"/>
                <a:gd name="connsiteX139" fmla="*/ 420603 w 1800428"/>
                <a:gd name="connsiteY139" fmla="*/ 213578 h 1104362"/>
                <a:gd name="connsiteX140" fmla="*/ 423629 w 1800428"/>
                <a:gd name="connsiteY140" fmla="*/ 241656 h 1104362"/>
                <a:gd name="connsiteX141" fmla="*/ 426655 w 1800428"/>
                <a:gd name="connsiteY141" fmla="*/ 270959 h 1104362"/>
                <a:gd name="connsiteX142" fmla="*/ 429681 w 1800428"/>
                <a:gd name="connsiteY142" fmla="*/ 301372 h 1104362"/>
                <a:gd name="connsiteX143" fmla="*/ 432707 w 1800428"/>
                <a:gd name="connsiteY143" fmla="*/ 332774 h 1104362"/>
                <a:gd name="connsiteX144" fmla="*/ 435733 w 1800428"/>
                <a:gd name="connsiteY144" fmla="*/ 365043 h 1104362"/>
                <a:gd name="connsiteX145" fmla="*/ 438759 w 1800428"/>
                <a:gd name="connsiteY145" fmla="*/ 398050 h 1104362"/>
                <a:gd name="connsiteX146" fmla="*/ 441785 w 1800428"/>
                <a:gd name="connsiteY146" fmla="*/ 431665 h 1104362"/>
                <a:gd name="connsiteX147" fmla="*/ 444811 w 1800428"/>
                <a:gd name="connsiteY147" fmla="*/ 465756 h 1104362"/>
                <a:gd name="connsiteX148" fmla="*/ 447837 w 1800428"/>
                <a:gd name="connsiteY148" fmla="*/ 500188 h 1104362"/>
                <a:gd name="connsiteX149" fmla="*/ 450863 w 1800428"/>
                <a:gd name="connsiteY149" fmla="*/ 534826 h 1104362"/>
                <a:gd name="connsiteX150" fmla="*/ 453888 w 1800428"/>
                <a:gd name="connsiteY150" fmla="*/ 569531 h 1104362"/>
                <a:gd name="connsiteX151" fmla="*/ 456914 w 1800428"/>
                <a:gd name="connsiteY151" fmla="*/ 604169 h 1104362"/>
                <a:gd name="connsiteX152" fmla="*/ 459940 w 1800428"/>
                <a:gd name="connsiteY152" fmla="*/ 638601 h 1104362"/>
                <a:gd name="connsiteX153" fmla="*/ 462966 w 1800428"/>
                <a:gd name="connsiteY153" fmla="*/ 672692 h 1104362"/>
                <a:gd name="connsiteX154" fmla="*/ 465992 w 1800428"/>
                <a:gd name="connsiteY154" fmla="*/ 706312 h 1104362"/>
                <a:gd name="connsiteX155" fmla="*/ 469018 w 1800428"/>
                <a:gd name="connsiteY155" fmla="*/ 739316 h 1104362"/>
                <a:gd name="connsiteX156" fmla="*/ 472044 w 1800428"/>
                <a:gd name="connsiteY156" fmla="*/ 771587 h 1104362"/>
                <a:gd name="connsiteX157" fmla="*/ 475070 w 1800428"/>
                <a:gd name="connsiteY157" fmla="*/ 802981 h 1104362"/>
                <a:gd name="connsiteX158" fmla="*/ 478096 w 1800428"/>
                <a:gd name="connsiteY158" fmla="*/ 833395 h 1104362"/>
                <a:gd name="connsiteX159" fmla="*/ 481122 w 1800428"/>
                <a:gd name="connsiteY159" fmla="*/ 862703 h 1104362"/>
                <a:gd name="connsiteX160" fmla="*/ 484149 w 1800428"/>
                <a:gd name="connsiteY160" fmla="*/ 890783 h 1104362"/>
                <a:gd name="connsiteX161" fmla="*/ 487178 w 1800428"/>
                <a:gd name="connsiteY161" fmla="*/ 917519 h 1104362"/>
                <a:gd name="connsiteX162" fmla="*/ 490197 w 1800428"/>
                <a:gd name="connsiteY162" fmla="*/ 942818 h 1104362"/>
                <a:gd name="connsiteX163" fmla="*/ 493226 w 1800428"/>
                <a:gd name="connsiteY163" fmla="*/ 966573 h 1104362"/>
                <a:gd name="connsiteX164" fmla="*/ 496255 w 1800428"/>
                <a:gd name="connsiteY164" fmla="*/ 988700 h 1104362"/>
                <a:gd name="connsiteX165" fmla="*/ 499275 w 1800428"/>
                <a:gd name="connsiteY165" fmla="*/ 1009102 h 1104362"/>
                <a:gd name="connsiteX166" fmla="*/ 502304 w 1800428"/>
                <a:gd name="connsiteY166" fmla="*/ 1027695 h 1104362"/>
                <a:gd name="connsiteX167" fmla="*/ 505333 w 1800428"/>
                <a:gd name="connsiteY167" fmla="*/ 1044412 h 1104362"/>
                <a:gd name="connsiteX168" fmla="*/ 508352 w 1800428"/>
                <a:gd name="connsiteY168" fmla="*/ 1059194 h 1104362"/>
                <a:gd name="connsiteX169" fmla="*/ 511381 w 1800428"/>
                <a:gd name="connsiteY169" fmla="*/ 1071967 h 1104362"/>
                <a:gd name="connsiteX170" fmla="*/ 514410 w 1800428"/>
                <a:gd name="connsiteY170" fmla="*/ 1082692 h 1104362"/>
                <a:gd name="connsiteX171" fmla="*/ 517429 w 1800428"/>
                <a:gd name="connsiteY171" fmla="*/ 1091322 h 1104362"/>
                <a:gd name="connsiteX172" fmla="*/ 520458 w 1800428"/>
                <a:gd name="connsiteY172" fmla="*/ 1097828 h 1104362"/>
                <a:gd name="connsiteX173" fmla="*/ 523487 w 1800428"/>
                <a:gd name="connsiteY173" fmla="*/ 1102181 h 1104362"/>
                <a:gd name="connsiteX174" fmla="*/ 526507 w 1800428"/>
                <a:gd name="connsiteY174" fmla="*/ 1104352 h 1104362"/>
                <a:gd name="connsiteX175" fmla="*/ 529536 w 1800428"/>
                <a:gd name="connsiteY175" fmla="*/ 1104352 h 1104362"/>
                <a:gd name="connsiteX176" fmla="*/ 532565 w 1800428"/>
                <a:gd name="connsiteY176" fmla="*/ 1102181 h 1104362"/>
                <a:gd name="connsiteX177" fmla="*/ 535594 w 1800428"/>
                <a:gd name="connsiteY177" fmla="*/ 1097828 h 1104362"/>
                <a:gd name="connsiteX178" fmla="*/ 538613 w 1800428"/>
                <a:gd name="connsiteY178" fmla="*/ 1091322 h 1104362"/>
                <a:gd name="connsiteX179" fmla="*/ 541642 w 1800428"/>
                <a:gd name="connsiteY179" fmla="*/ 1082692 h 1104362"/>
                <a:gd name="connsiteX180" fmla="*/ 544671 w 1800428"/>
                <a:gd name="connsiteY180" fmla="*/ 1071967 h 1104362"/>
                <a:gd name="connsiteX181" fmla="*/ 547690 w 1800428"/>
                <a:gd name="connsiteY181" fmla="*/ 1059194 h 1104362"/>
                <a:gd name="connsiteX182" fmla="*/ 550719 w 1800428"/>
                <a:gd name="connsiteY182" fmla="*/ 1044412 h 1104362"/>
                <a:gd name="connsiteX183" fmla="*/ 553739 w 1800428"/>
                <a:gd name="connsiteY183" fmla="*/ 1027695 h 1104362"/>
                <a:gd name="connsiteX184" fmla="*/ 556768 w 1800428"/>
                <a:gd name="connsiteY184" fmla="*/ 1009102 h 1104362"/>
                <a:gd name="connsiteX185" fmla="*/ 559797 w 1800428"/>
                <a:gd name="connsiteY185" fmla="*/ 988700 h 1104362"/>
                <a:gd name="connsiteX186" fmla="*/ 562826 w 1800428"/>
                <a:gd name="connsiteY186" fmla="*/ 966573 h 1104362"/>
                <a:gd name="connsiteX187" fmla="*/ 565845 w 1800428"/>
                <a:gd name="connsiteY187" fmla="*/ 942818 h 1104362"/>
                <a:gd name="connsiteX188" fmla="*/ 568874 w 1800428"/>
                <a:gd name="connsiteY188" fmla="*/ 917519 h 1104362"/>
                <a:gd name="connsiteX189" fmla="*/ 571903 w 1800428"/>
                <a:gd name="connsiteY189" fmla="*/ 890783 h 1104362"/>
                <a:gd name="connsiteX190" fmla="*/ 574922 w 1800428"/>
                <a:gd name="connsiteY190" fmla="*/ 862703 h 1104362"/>
                <a:gd name="connsiteX191" fmla="*/ 577951 w 1800428"/>
                <a:gd name="connsiteY191" fmla="*/ 833395 h 1104362"/>
                <a:gd name="connsiteX192" fmla="*/ 580980 w 1800428"/>
                <a:gd name="connsiteY192" fmla="*/ 802981 h 1104362"/>
                <a:gd name="connsiteX193" fmla="*/ 584000 w 1800428"/>
                <a:gd name="connsiteY193" fmla="*/ 771587 h 1104362"/>
                <a:gd name="connsiteX194" fmla="*/ 587029 w 1800428"/>
                <a:gd name="connsiteY194" fmla="*/ 739316 h 1104362"/>
                <a:gd name="connsiteX195" fmla="*/ 590058 w 1800428"/>
                <a:gd name="connsiteY195" fmla="*/ 706312 h 1104362"/>
                <a:gd name="connsiteX196" fmla="*/ 593077 w 1800428"/>
                <a:gd name="connsiteY196" fmla="*/ 672692 h 1104362"/>
                <a:gd name="connsiteX197" fmla="*/ 596106 w 1800428"/>
                <a:gd name="connsiteY197" fmla="*/ 638601 h 1104362"/>
                <a:gd name="connsiteX198" fmla="*/ 599135 w 1800428"/>
                <a:gd name="connsiteY198" fmla="*/ 604169 h 1104362"/>
                <a:gd name="connsiteX199" fmla="*/ 602154 w 1800428"/>
                <a:gd name="connsiteY199" fmla="*/ 569531 h 1104362"/>
                <a:gd name="connsiteX200" fmla="*/ 605183 w 1800428"/>
                <a:gd name="connsiteY200" fmla="*/ 534826 h 1104362"/>
                <a:gd name="connsiteX201" fmla="*/ 608212 w 1800428"/>
                <a:gd name="connsiteY201" fmla="*/ 500188 h 1104362"/>
                <a:gd name="connsiteX202" fmla="*/ 611241 w 1800428"/>
                <a:gd name="connsiteY202" fmla="*/ 465756 h 1104362"/>
                <a:gd name="connsiteX203" fmla="*/ 614261 w 1800428"/>
                <a:gd name="connsiteY203" fmla="*/ 431665 h 1104362"/>
                <a:gd name="connsiteX204" fmla="*/ 617290 w 1800428"/>
                <a:gd name="connsiteY204" fmla="*/ 398050 h 1104362"/>
                <a:gd name="connsiteX205" fmla="*/ 620318 w 1800428"/>
                <a:gd name="connsiteY205" fmla="*/ 365043 h 1104362"/>
                <a:gd name="connsiteX206" fmla="*/ 623338 w 1800428"/>
                <a:gd name="connsiteY206" fmla="*/ 332774 h 1104362"/>
                <a:gd name="connsiteX207" fmla="*/ 626367 w 1800428"/>
                <a:gd name="connsiteY207" fmla="*/ 301372 h 1104362"/>
                <a:gd name="connsiteX208" fmla="*/ 629396 w 1800428"/>
                <a:gd name="connsiteY208" fmla="*/ 270959 h 1104362"/>
                <a:gd name="connsiteX209" fmla="*/ 632415 w 1800428"/>
                <a:gd name="connsiteY209" fmla="*/ 241656 h 1104362"/>
                <a:gd name="connsiteX210" fmla="*/ 635444 w 1800428"/>
                <a:gd name="connsiteY210" fmla="*/ 213578 h 1104362"/>
                <a:gd name="connsiteX211" fmla="*/ 638473 w 1800428"/>
                <a:gd name="connsiteY211" fmla="*/ 186837 h 1104362"/>
                <a:gd name="connsiteX212" fmla="*/ 641493 w 1800428"/>
                <a:gd name="connsiteY212" fmla="*/ 161537 h 1104362"/>
                <a:gd name="connsiteX213" fmla="*/ 644522 w 1800428"/>
                <a:gd name="connsiteY213" fmla="*/ 137780 h 1104362"/>
                <a:gd name="connsiteX214" fmla="*/ 647550 w 1800428"/>
                <a:gd name="connsiteY214" fmla="*/ 115657 h 1104362"/>
                <a:gd name="connsiteX215" fmla="*/ 650570 w 1800428"/>
                <a:gd name="connsiteY215" fmla="*/ 95258 h 1104362"/>
                <a:gd name="connsiteX216" fmla="*/ 653599 w 1800428"/>
                <a:gd name="connsiteY216" fmla="*/ 76662 h 1104362"/>
                <a:gd name="connsiteX217" fmla="*/ 656628 w 1800428"/>
                <a:gd name="connsiteY217" fmla="*/ 59942 h 1104362"/>
                <a:gd name="connsiteX218" fmla="*/ 659647 w 1800428"/>
                <a:gd name="connsiteY218" fmla="*/ 45165 h 1104362"/>
                <a:gd name="connsiteX219" fmla="*/ 662676 w 1800428"/>
                <a:gd name="connsiteY219" fmla="*/ 32389 h 1104362"/>
                <a:gd name="connsiteX220" fmla="*/ 665705 w 1800428"/>
                <a:gd name="connsiteY220" fmla="*/ 21665 h 1104362"/>
                <a:gd name="connsiteX221" fmla="*/ 668725 w 1800428"/>
                <a:gd name="connsiteY221" fmla="*/ 13033 h 1104362"/>
                <a:gd name="connsiteX222" fmla="*/ 671754 w 1800428"/>
                <a:gd name="connsiteY222" fmla="*/ 6530 h 1104362"/>
                <a:gd name="connsiteX223" fmla="*/ 674782 w 1800428"/>
                <a:gd name="connsiteY223" fmla="*/ 2180 h 1104362"/>
                <a:gd name="connsiteX224" fmla="*/ 677811 w 1800428"/>
                <a:gd name="connsiteY224" fmla="*/ 1 h 1104362"/>
                <a:gd name="connsiteX225" fmla="*/ 680831 w 1800428"/>
                <a:gd name="connsiteY225" fmla="*/ 1 h 1104362"/>
                <a:gd name="connsiteX226" fmla="*/ 683860 w 1800428"/>
                <a:gd name="connsiteY226" fmla="*/ 2180 h 1104362"/>
                <a:gd name="connsiteX227" fmla="*/ 686889 w 1800428"/>
                <a:gd name="connsiteY227" fmla="*/ 6530 h 1104362"/>
                <a:gd name="connsiteX228" fmla="*/ 689908 w 1800428"/>
                <a:gd name="connsiteY228" fmla="*/ 13033 h 1104362"/>
                <a:gd name="connsiteX229" fmla="*/ 692937 w 1800428"/>
                <a:gd name="connsiteY229" fmla="*/ 21665 h 1104362"/>
                <a:gd name="connsiteX230" fmla="*/ 695966 w 1800428"/>
                <a:gd name="connsiteY230" fmla="*/ 32389 h 1104362"/>
                <a:gd name="connsiteX231" fmla="*/ 698985 w 1800428"/>
                <a:gd name="connsiteY231" fmla="*/ 45165 h 1104362"/>
                <a:gd name="connsiteX232" fmla="*/ 702014 w 1800428"/>
                <a:gd name="connsiteY232" fmla="*/ 59942 h 1104362"/>
                <a:gd name="connsiteX233" fmla="*/ 705043 w 1800428"/>
                <a:gd name="connsiteY233" fmla="*/ 76662 h 1104362"/>
                <a:gd name="connsiteX234" fmla="*/ 708063 w 1800428"/>
                <a:gd name="connsiteY234" fmla="*/ 95258 h 1104362"/>
                <a:gd name="connsiteX235" fmla="*/ 711092 w 1800428"/>
                <a:gd name="connsiteY235" fmla="*/ 115657 h 1104362"/>
                <a:gd name="connsiteX236" fmla="*/ 714121 w 1800428"/>
                <a:gd name="connsiteY236" fmla="*/ 137780 h 1104362"/>
                <a:gd name="connsiteX237" fmla="*/ 717140 w 1800428"/>
                <a:gd name="connsiteY237" fmla="*/ 161537 h 1104362"/>
                <a:gd name="connsiteX238" fmla="*/ 720169 w 1800428"/>
                <a:gd name="connsiteY238" fmla="*/ 186837 h 1104362"/>
                <a:gd name="connsiteX239" fmla="*/ 723198 w 1800428"/>
                <a:gd name="connsiteY239" fmla="*/ 213578 h 1104362"/>
                <a:gd name="connsiteX240" fmla="*/ 726217 w 1800428"/>
                <a:gd name="connsiteY240" fmla="*/ 241656 h 1104362"/>
                <a:gd name="connsiteX241" fmla="*/ 729246 w 1800428"/>
                <a:gd name="connsiteY241" fmla="*/ 270959 h 1104362"/>
                <a:gd name="connsiteX242" fmla="*/ 732275 w 1800428"/>
                <a:gd name="connsiteY242" fmla="*/ 301372 h 1104362"/>
                <a:gd name="connsiteX243" fmla="*/ 735304 w 1800428"/>
                <a:gd name="connsiteY243" fmla="*/ 332774 h 1104362"/>
                <a:gd name="connsiteX244" fmla="*/ 738324 w 1800428"/>
                <a:gd name="connsiteY244" fmla="*/ 365043 h 1104362"/>
                <a:gd name="connsiteX245" fmla="*/ 741353 w 1800428"/>
                <a:gd name="connsiteY245" fmla="*/ 398050 h 1104362"/>
                <a:gd name="connsiteX246" fmla="*/ 744372 w 1800428"/>
                <a:gd name="connsiteY246" fmla="*/ 431665 h 1104362"/>
                <a:gd name="connsiteX247" fmla="*/ 747401 w 1800428"/>
                <a:gd name="connsiteY247" fmla="*/ 465756 h 1104362"/>
                <a:gd name="connsiteX248" fmla="*/ 750430 w 1800428"/>
                <a:gd name="connsiteY248" fmla="*/ 500188 h 1104362"/>
                <a:gd name="connsiteX249" fmla="*/ 753459 w 1800428"/>
                <a:gd name="connsiteY249" fmla="*/ 534826 h 1104362"/>
                <a:gd name="connsiteX250" fmla="*/ 756478 w 1800428"/>
                <a:gd name="connsiteY250" fmla="*/ 569531 h 1104362"/>
                <a:gd name="connsiteX251" fmla="*/ 759507 w 1800428"/>
                <a:gd name="connsiteY251" fmla="*/ 604169 h 1104362"/>
                <a:gd name="connsiteX252" fmla="*/ 762536 w 1800428"/>
                <a:gd name="connsiteY252" fmla="*/ 638601 h 1104362"/>
                <a:gd name="connsiteX253" fmla="*/ 765556 w 1800428"/>
                <a:gd name="connsiteY253" fmla="*/ 672692 h 1104362"/>
                <a:gd name="connsiteX254" fmla="*/ 768585 w 1800428"/>
                <a:gd name="connsiteY254" fmla="*/ 706312 h 1104362"/>
                <a:gd name="connsiteX255" fmla="*/ 771614 w 1800428"/>
                <a:gd name="connsiteY255" fmla="*/ 739316 h 1104362"/>
                <a:gd name="connsiteX256" fmla="*/ 774633 w 1800428"/>
                <a:gd name="connsiteY256" fmla="*/ 771587 h 1104362"/>
                <a:gd name="connsiteX257" fmla="*/ 777662 w 1800428"/>
                <a:gd name="connsiteY257" fmla="*/ 802981 h 1104362"/>
                <a:gd name="connsiteX258" fmla="*/ 780691 w 1800428"/>
                <a:gd name="connsiteY258" fmla="*/ 833366 h 1104362"/>
                <a:gd name="connsiteX259" fmla="*/ 783710 w 1800428"/>
                <a:gd name="connsiteY259" fmla="*/ 862675 h 1104362"/>
                <a:gd name="connsiteX260" fmla="*/ 786739 w 1800428"/>
                <a:gd name="connsiteY260" fmla="*/ 890754 h 1104362"/>
                <a:gd name="connsiteX261" fmla="*/ 789768 w 1800428"/>
                <a:gd name="connsiteY261" fmla="*/ 917491 h 1104362"/>
                <a:gd name="connsiteX262" fmla="*/ 792788 w 1800428"/>
                <a:gd name="connsiteY262" fmla="*/ 942799 h 1104362"/>
                <a:gd name="connsiteX263" fmla="*/ 795817 w 1800428"/>
                <a:gd name="connsiteY263" fmla="*/ 966554 h 1104362"/>
                <a:gd name="connsiteX264" fmla="*/ 798846 w 1800428"/>
                <a:gd name="connsiteY264" fmla="*/ 988681 h 1104362"/>
                <a:gd name="connsiteX265" fmla="*/ 801865 w 1800428"/>
                <a:gd name="connsiteY265" fmla="*/ 1009083 h 1104362"/>
                <a:gd name="connsiteX266" fmla="*/ 804894 w 1800428"/>
                <a:gd name="connsiteY266" fmla="*/ 1027676 h 1104362"/>
                <a:gd name="connsiteX267" fmla="*/ 807923 w 1800428"/>
                <a:gd name="connsiteY267" fmla="*/ 1044402 h 1104362"/>
                <a:gd name="connsiteX268" fmla="*/ 810942 w 1800428"/>
                <a:gd name="connsiteY268" fmla="*/ 1059175 h 1104362"/>
                <a:gd name="connsiteX269" fmla="*/ 813971 w 1800428"/>
                <a:gd name="connsiteY269" fmla="*/ 1071958 h 1104362"/>
                <a:gd name="connsiteX270" fmla="*/ 817000 w 1800428"/>
                <a:gd name="connsiteY270" fmla="*/ 1082683 h 1104362"/>
                <a:gd name="connsiteX271" fmla="*/ 820029 w 1800428"/>
                <a:gd name="connsiteY271" fmla="*/ 1091313 h 1104362"/>
                <a:gd name="connsiteX272" fmla="*/ 823049 w 1800428"/>
                <a:gd name="connsiteY272" fmla="*/ 1097818 h 1104362"/>
                <a:gd name="connsiteX273" fmla="*/ 826078 w 1800428"/>
                <a:gd name="connsiteY273" fmla="*/ 1102171 h 1104362"/>
                <a:gd name="connsiteX274" fmla="*/ 829107 w 1800428"/>
                <a:gd name="connsiteY274" fmla="*/ 1104352 h 1104362"/>
                <a:gd name="connsiteX275" fmla="*/ 832126 w 1800428"/>
                <a:gd name="connsiteY275" fmla="*/ 1104362 h 1104362"/>
                <a:gd name="connsiteX276" fmla="*/ 835155 w 1800428"/>
                <a:gd name="connsiteY276" fmla="*/ 1102181 h 1104362"/>
                <a:gd name="connsiteX277" fmla="*/ 838184 w 1800428"/>
                <a:gd name="connsiteY277" fmla="*/ 1097837 h 1104362"/>
                <a:gd name="connsiteX278" fmla="*/ 841203 w 1800428"/>
                <a:gd name="connsiteY278" fmla="*/ 1091332 h 1104362"/>
                <a:gd name="connsiteX279" fmla="*/ 844232 w 1800428"/>
                <a:gd name="connsiteY279" fmla="*/ 1082702 h 1104362"/>
                <a:gd name="connsiteX280" fmla="*/ 847261 w 1800428"/>
                <a:gd name="connsiteY280" fmla="*/ 1071977 h 1104362"/>
                <a:gd name="connsiteX281" fmla="*/ 850281 w 1800428"/>
                <a:gd name="connsiteY281" fmla="*/ 1059204 h 1104362"/>
                <a:gd name="connsiteX282" fmla="*/ 853310 w 1800428"/>
                <a:gd name="connsiteY282" fmla="*/ 1044431 h 1104362"/>
                <a:gd name="connsiteX283" fmla="*/ 856338 w 1800428"/>
                <a:gd name="connsiteY283" fmla="*/ 1027714 h 1104362"/>
                <a:gd name="connsiteX284" fmla="*/ 859367 w 1800428"/>
                <a:gd name="connsiteY284" fmla="*/ 1009121 h 1104362"/>
                <a:gd name="connsiteX285" fmla="*/ 862387 w 1800428"/>
                <a:gd name="connsiteY285" fmla="*/ 988719 h 1104362"/>
                <a:gd name="connsiteX286" fmla="*/ 865416 w 1800428"/>
                <a:gd name="connsiteY286" fmla="*/ 966602 h 1104362"/>
                <a:gd name="connsiteX287" fmla="*/ 868435 w 1800428"/>
                <a:gd name="connsiteY287" fmla="*/ 942846 h 1104362"/>
                <a:gd name="connsiteX288" fmla="*/ 871464 w 1800428"/>
                <a:gd name="connsiteY288" fmla="*/ 917548 h 1104362"/>
                <a:gd name="connsiteX289" fmla="*/ 874493 w 1800428"/>
                <a:gd name="connsiteY289" fmla="*/ 890802 h 1104362"/>
                <a:gd name="connsiteX290" fmla="*/ 877522 w 1800428"/>
                <a:gd name="connsiteY290" fmla="*/ 862732 h 1104362"/>
                <a:gd name="connsiteX291" fmla="*/ 880541 w 1800428"/>
                <a:gd name="connsiteY291" fmla="*/ 833433 h 1104362"/>
                <a:gd name="connsiteX292" fmla="*/ 883570 w 1800428"/>
                <a:gd name="connsiteY292" fmla="*/ 803019 h 1104362"/>
                <a:gd name="connsiteX293" fmla="*/ 886599 w 1800428"/>
                <a:gd name="connsiteY293" fmla="*/ 771616 h 1104362"/>
                <a:gd name="connsiteX294" fmla="*/ 889619 w 1800428"/>
                <a:gd name="connsiteY294" fmla="*/ 739345 h 1104362"/>
                <a:gd name="connsiteX295" fmla="*/ 892648 w 1800428"/>
                <a:gd name="connsiteY295" fmla="*/ 706341 h 1104362"/>
                <a:gd name="connsiteX296" fmla="*/ 895677 w 1800428"/>
                <a:gd name="connsiteY296" fmla="*/ 672726 h 1104362"/>
                <a:gd name="connsiteX297" fmla="*/ 898696 w 1800428"/>
                <a:gd name="connsiteY297" fmla="*/ 638635 h 1104362"/>
                <a:gd name="connsiteX298" fmla="*/ 901725 w 1800428"/>
                <a:gd name="connsiteY298" fmla="*/ 604203 h 1104362"/>
                <a:gd name="connsiteX299" fmla="*/ 904754 w 1800428"/>
                <a:gd name="connsiteY299" fmla="*/ 569566 h 1104362"/>
                <a:gd name="connsiteX300" fmla="*/ 907773 w 1800428"/>
                <a:gd name="connsiteY300" fmla="*/ 534860 h 1104362"/>
                <a:gd name="connsiteX301" fmla="*/ 910802 w 1800428"/>
                <a:gd name="connsiteY301" fmla="*/ 500223 h 1104362"/>
                <a:gd name="connsiteX302" fmla="*/ 913831 w 1800428"/>
                <a:gd name="connsiteY302" fmla="*/ 465791 h 1104362"/>
                <a:gd name="connsiteX303" fmla="*/ 916851 w 1800428"/>
                <a:gd name="connsiteY303" fmla="*/ 431699 h 1104362"/>
                <a:gd name="connsiteX304" fmla="*/ 919880 w 1800428"/>
                <a:gd name="connsiteY304" fmla="*/ 398083 h 1104362"/>
                <a:gd name="connsiteX305" fmla="*/ 922909 w 1800428"/>
                <a:gd name="connsiteY305" fmla="*/ 365075 h 1104362"/>
                <a:gd name="connsiteX306" fmla="*/ 925938 w 1800428"/>
                <a:gd name="connsiteY306" fmla="*/ 332806 h 1104362"/>
                <a:gd name="connsiteX307" fmla="*/ 928957 w 1800428"/>
                <a:gd name="connsiteY307" fmla="*/ 301402 h 1104362"/>
                <a:gd name="connsiteX308" fmla="*/ 931986 w 1800428"/>
                <a:gd name="connsiteY308" fmla="*/ 270988 h 1104362"/>
                <a:gd name="connsiteX309" fmla="*/ 935015 w 1800428"/>
                <a:gd name="connsiteY309" fmla="*/ 241685 h 1104362"/>
                <a:gd name="connsiteX310" fmla="*/ 938034 w 1800428"/>
                <a:gd name="connsiteY310" fmla="*/ 213606 h 1104362"/>
                <a:gd name="connsiteX311" fmla="*/ 941063 w 1800428"/>
                <a:gd name="connsiteY311" fmla="*/ 186862 h 1104362"/>
                <a:gd name="connsiteX312" fmla="*/ 944092 w 1800428"/>
                <a:gd name="connsiteY312" fmla="*/ 161562 h 1104362"/>
                <a:gd name="connsiteX313" fmla="*/ 947112 w 1800428"/>
                <a:gd name="connsiteY313" fmla="*/ 137803 h 1104362"/>
                <a:gd name="connsiteX314" fmla="*/ 950141 w 1800428"/>
                <a:gd name="connsiteY314" fmla="*/ 115679 h 1104362"/>
                <a:gd name="connsiteX315" fmla="*/ 953170 w 1800428"/>
                <a:gd name="connsiteY315" fmla="*/ 95278 h 1104362"/>
                <a:gd name="connsiteX316" fmla="*/ 956189 w 1800428"/>
                <a:gd name="connsiteY316" fmla="*/ 76679 h 1104362"/>
                <a:gd name="connsiteX317" fmla="*/ 959218 w 1800428"/>
                <a:gd name="connsiteY317" fmla="*/ 59958 h 1104362"/>
                <a:gd name="connsiteX318" fmla="*/ 962247 w 1800428"/>
                <a:gd name="connsiteY318" fmla="*/ 45179 h 1104362"/>
                <a:gd name="connsiteX319" fmla="*/ 965266 w 1800428"/>
                <a:gd name="connsiteY319" fmla="*/ 32401 h 1104362"/>
                <a:gd name="connsiteX320" fmla="*/ 968295 w 1800428"/>
                <a:gd name="connsiteY320" fmla="*/ 21674 h 1104362"/>
                <a:gd name="connsiteX321" fmla="*/ 971324 w 1800428"/>
                <a:gd name="connsiteY321" fmla="*/ 13041 h 1104362"/>
                <a:gd name="connsiteX322" fmla="*/ 974344 w 1800428"/>
                <a:gd name="connsiteY322" fmla="*/ 6535 h 1104362"/>
                <a:gd name="connsiteX323" fmla="*/ 977373 w 1800428"/>
                <a:gd name="connsiteY323" fmla="*/ 2184 h 1104362"/>
                <a:gd name="connsiteX324" fmla="*/ 980402 w 1800428"/>
                <a:gd name="connsiteY324" fmla="*/ 2 h 1104362"/>
                <a:gd name="connsiteX325" fmla="*/ 983421 w 1800428"/>
                <a:gd name="connsiteY325" fmla="*/ 0 h 1104362"/>
                <a:gd name="connsiteX326" fmla="*/ 986450 w 1800428"/>
                <a:gd name="connsiteY326" fmla="*/ 2177 h 1104362"/>
                <a:gd name="connsiteX327" fmla="*/ 989479 w 1800428"/>
                <a:gd name="connsiteY327" fmla="*/ 6525 h 1104362"/>
                <a:gd name="connsiteX328" fmla="*/ 992508 w 1800428"/>
                <a:gd name="connsiteY328" fmla="*/ 13025 h 1104362"/>
                <a:gd name="connsiteX329" fmla="*/ 995527 w 1800428"/>
                <a:gd name="connsiteY329" fmla="*/ 21654 h 1104362"/>
                <a:gd name="connsiteX330" fmla="*/ 998556 w 1800428"/>
                <a:gd name="connsiteY330" fmla="*/ 32377 h 1104362"/>
                <a:gd name="connsiteX331" fmla="*/ 1001585 w 1800428"/>
                <a:gd name="connsiteY331" fmla="*/ 45151 h 1104362"/>
                <a:gd name="connsiteX332" fmla="*/ 1004605 w 1800428"/>
                <a:gd name="connsiteY332" fmla="*/ 59927 h 1104362"/>
                <a:gd name="connsiteX333" fmla="*/ 1007634 w 1800428"/>
                <a:gd name="connsiteY333" fmla="*/ 76644 h 1104362"/>
                <a:gd name="connsiteX334" fmla="*/ 1010662 w 1800428"/>
                <a:gd name="connsiteY334" fmla="*/ 95239 h 1104362"/>
                <a:gd name="connsiteX335" fmla="*/ 1013682 w 1800428"/>
                <a:gd name="connsiteY335" fmla="*/ 115636 h 1104362"/>
                <a:gd name="connsiteX336" fmla="*/ 1016711 w 1800428"/>
                <a:gd name="connsiteY336" fmla="*/ 137756 h 1104362"/>
                <a:gd name="connsiteX337" fmla="*/ 1019740 w 1800428"/>
                <a:gd name="connsiteY337" fmla="*/ 161513 h 1104362"/>
                <a:gd name="connsiteX338" fmla="*/ 1022759 w 1800428"/>
                <a:gd name="connsiteY338" fmla="*/ 186811 h 1104362"/>
                <a:gd name="connsiteX339" fmla="*/ 1025788 w 1800428"/>
                <a:gd name="connsiteY339" fmla="*/ 213551 h 1104362"/>
                <a:gd name="connsiteX340" fmla="*/ 1028817 w 1800428"/>
                <a:gd name="connsiteY340" fmla="*/ 241627 h 1104362"/>
                <a:gd name="connsiteX341" fmla="*/ 1031837 w 1800428"/>
                <a:gd name="connsiteY341" fmla="*/ 270929 h 1104362"/>
                <a:gd name="connsiteX342" fmla="*/ 1034865 w 1800428"/>
                <a:gd name="connsiteY342" fmla="*/ 301341 h 1104362"/>
                <a:gd name="connsiteX343" fmla="*/ 1037895 w 1800428"/>
                <a:gd name="connsiteY343" fmla="*/ 332743 h 1104362"/>
                <a:gd name="connsiteX344" fmla="*/ 1040914 w 1800428"/>
                <a:gd name="connsiteY344" fmla="*/ 365010 h 1104362"/>
                <a:gd name="connsiteX345" fmla="*/ 1043943 w 1800428"/>
                <a:gd name="connsiteY345" fmla="*/ 398016 h 1104362"/>
                <a:gd name="connsiteX346" fmla="*/ 1046972 w 1800428"/>
                <a:gd name="connsiteY346" fmla="*/ 431631 h 1104362"/>
                <a:gd name="connsiteX347" fmla="*/ 1049991 w 1800428"/>
                <a:gd name="connsiteY347" fmla="*/ 465722 h 1104362"/>
                <a:gd name="connsiteX348" fmla="*/ 1053020 w 1800428"/>
                <a:gd name="connsiteY348" fmla="*/ 500154 h 1104362"/>
                <a:gd name="connsiteX349" fmla="*/ 1056049 w 1800428"/>
                <a:gd name="connsiteY349" fmla="*/ 534791 h 1104362"/>
                <a:gd name="connsiteX350" fmla="*/ 1059078 w 1800428"/>
                <a:gd name="connsiteY350" fmla="*/ 569497 h 1104362"/>
                <a:gd name="connsiteX351" fmla="*/ 1062098 w 1800428"/>
                <a:gd name="connsiteY351" fmla="*/ 604134 h 1104362"/>
                <a:gd name="connsiteX352" fmla="*/ 1065126 w 1800428"/>
                <a:gd name="connsiteY352" fmla="*/ 638567 h 1104362"/>
                <a:gd name="connsiteX353" fmla="*/ 1068155 w 1800428"/>
                <a:gd name="connsiteY353" fmla="*/ 672658 h 1104362"/>
                <a:gd name="connsiteX354" fmla="*/ 1071175 w 1800428"/>
                <a:gd name="connsiteY354" fmla="*/ 706274 h 1104362"/>
                <a:gd name="connsiteX355" fmla="*/ 1074204 w 1800428"/>
                <a:gd name="connsiteY355" fmla="*/ 739278 h 1104362"/>
                <a:gd name="connsiteX356" fmla="*/ 1077233 w 1800428"/>
                <a:gd name="connsiteY356" fmla="*/ 771549 h 1104362"/>
                <a:gd name="connsiteX357" fmla="*/ 1080252 w 1800428"/>
                <a:gd name="connsiteY357" fmla="*/ 802953 h 1104362"/>
                <a:gd name="connsiteX358" fmla="*/ 1083281 w 1800428"/>
                <a:gd name="connsiteY358" fmla="*/ 833366 h 1104362"/>
                <a:gd name="connsiteX359" fmla="*/ 1086310 w 1800428"/>
                <a:gd name="connsiteY359" fmla="*/ 862675 h 1104362"/>
                <a:gd name="connsiteX360" fmla="*/ 1089329 w 1800428"/>
                <a:gd name="connsiteY360" fmla="*/ 890754 h 1104362"/>
                <a:gd name="connsiteX361" fmla="*/ 1092359 w 1800428"/>
                <a:gd name="connsiteY361" fmla="*/ 917491 h 1104362"/>
                <a:gd name="connsiteX362" fmla="*/ 1095387 w 1800428"/>
                <a:gd name="connsiteY362" fmla="*/ 942799 h 1104362"/>
                <a:gd name="connsiteX363" fmla="*/ 1098407 w 1800428"/>
                <a:gd name="connsiteY363" fmla="*/ 966554 h 1104362"/>
                <a:gd name="connsiteX364" fmla="*/ 1101436 w 1800428"/>
                <a:gd name="connsiteY364" fmla="*/ 988681 h 1104362"/>
                <a:gd name="connsiteX365" fmla="*/ 1104465 w 1800428"/>
                <a:gd name="connsiteY365" fmla="*/ 1009083 h 1104362"/>
                <a:gd name="connsiteX366" fmla="*/ 1107484 w 1800428"/>
                <a:gd name="connsiteY366" fmla="*/ 1027676 h 1104362"/>
                <a:gd name="connsiteX367" fmla="*/ 1110513 w 1800428"/>
                <a:gd name="connsiteY367" fmla="*/ 1044402 h 1104362"/>
                <a:gd name="connsiteX368" fmla="*/ 1113542 w 1800428"/>
                <a:gd name="connsiteY368" fmla="*/ 1059175 h 1104362"/>
                <a:gd name="connsiteX369" fmla="*/ 1116562 w 1800428"/>
                <a:gd name="connsiteY369" fmla="*/ 1071958 h 1104362"/>
                <a:gd name="connsiteX370" fmla="*/ 1119590 w 1800428"/>
                <a:gd name="connsiteY370" fmla="*/ 1082683 h 1104362"/>
                <a:gd name="connsiteX371" fmla="*/ 1122619 w 1800428"/>
                <a:gd name="connsiteY371" fmla="*/ 1091313 h 1104362"/>
                <a:gd name="connsiteX372" fmla="*/ 1125639 w 1800428"/>
                <a:gd name="connsiteY372" fmla="*/ 1097818 h 1104362"/>
                <a:gd name="connsiteX373" fmla="*/ 1128668 w 1800428"/>
                <a:gd name="connsiteY373" fmla="*/ 1102171 h 1104362"/>
                <a:gd name="connsiteX374" fmla="*/ 1131697 w 1800428"/>
                <a:gd name="connsiteY374" fmla="*/ 1104352 h 1104362"/>
                <a:gd name="connsiteX375" fmla="*/ 1134726 w 1800428"/>
                <a:gd name="connsiteY375" fmla="*/ 1104362 h 1104362"/>
                <a:gd name="connsiteX376" fmla="*/ 1137745 w 1800428"/>
                <a:gd name="connsiteY376" fmla="*/ 1102181 h 1104362"/>
                <a:gd name="connsiteX377" fmla="*/ 1140774 w 1800428"/>
                <a:gd name="connsiteY377" fmla="*/ 1097837 h 1104362"/>
                <a:gd name="connsiteX378" fmla="*/ 1143803 w 1800428"/>
                <a:gd name="connsiteY378" fmla="*/ 1091332 h 1104362"/>
                <a:gd name="connsiteX379" fmla="*/ 1146822 w 1800428"/>
                <a:gd name="connsiteY379" fmla="*/ 1082702 h 1104362"/>
                <a:gd name="connsiteX380" fmla="*/ 1149851 w 1800428"/>
                <a:gd name="connsiteY380" fmla="*/ 1071977 h 1104362"/>
                <a:gd name="connsiteX381" fmla="*/ 1152880 w 1800428"/>
                <a:gd name="connsiteY381" fmla="*/ 1059204 h 1104362"/>
                <a:gd name="connsiteX382" fmla="*/ 1155900 w 1800428"/>
                <a:gd name="connsiteY382" fmla="*/ 1044431 h 1104362"/>
                <a:gd name="connsiteX383" fmla="*/ 1158929 w 1800428"/>
                <a:gd name="connsiteY383" fmla="*/ 1027714 h 1104362"/>
                <a:gd name="connsiteX384" fmla="*/ 1161958 w 1800428"/>
                <a:gd name="connsiteY384" fmla="*/ 1009121 h 1104362"/>
                <a:gd name="connsiteX385" fmla="*/ 1164977 w 1800428"/>
                <a:gd name="connsiteY385" fmla="*/ 988719 h 1104362"/>
                <a:gd name="connsiteX386" fmla="*/ 1168006 w 1800428"/>
                <a:gd name="connsiteY386" fmla="*/ 966602 h 1104362"/>
                <a:gd name="connsiteX387" fmla="*/ 1171035 w 1800428"/>
                <a:gd name="connsiteY387" fmla="*/ 942846 h 1104362"/>
                <a:gd name="connsiteX388" fmla="*/ 1174054 w 1800428"/>
                <a:gd name="connsiteY388" fmla="*/ 917548 h 1104362"/>
                <a:gd name="connsiteX389" fmla="*/ 1177083 w 1800428"/>
                <a:gd name="connsiteY389" fmla="*/ 890802 h 1104362"/>
                <a:gd name="connsiteX390" fmla="*/ 1180112 w 1800428"/>
                <a:gd name="connsiteY390" fmla="*/ 862732 h 1104362"/>
                <a:gd name="connsiteX391" fmla="*/ 1183132 w 1800428"/>
                <a:gd name="connsiteY391" fmla="*/ 833433 h 1104362"/>
                <a:gd name="connsiteX392" fmla="*/ 1186161 w 1800428"/>
                <a:gd name="connsiteY392" fmla="*/ 803019 h 1104362"/>
                <a:gd name="connsiteX393" fmla="*/ 1189190 w 1800428"/>
                <a:gd name="connsiteY393" fmla="*/ 771616 h 1104362"/>
                <a:gd name="connsiteX394" fmla="*/ 1192209 w 1800428"/>
                <a:gd name="connsiteY394" fmla="*/ 739345 h 1104362"/>
                <a:gd name="connsiteX395" fmla="*/ 1195238 w 1800428"/>
                <a:gd name="connsiteY395" fmla="*/ 706341 h 1104362"/>
                <a:gd name="connsiteX396" fmla="*/ 1198267 w 1800428"/>
                <a:gd name="connsiteY396" fmla="*/ 672726 h 1104362"/>
                <a:gd name="connsiteX397" fmla="*/ 1201296 w 1800428"/>
                <a:gd name="connsiteY397" fmla="*/ 638635 h 1104362"/>
                <a:gd name="connsiteX398" fmla="*/ 1204315 w 1800428"/>
                <a:gd name="connsiteY398" fmla="*/ 604203 h 1104362"/>
                <a:gd name="connsiteX399" fmla="*/ 1207344 w 1800428"/>
                <a:gd name="connsiteY399" fmla="*/ 569566 h 1104362"/>
                <a:gd name="connsiteX400" fmla="*/ 1210373 w 1800428"/>
                <a:gd name="connsiteY400" fmla="*/ 534860 h 1104362"/>
                <a:gd name="connsiteX401" fmla="*/ 1213393 w 1800428"/>
                <a:gd name="connsiteY401" fmla="*/ 500223 h 1104362"/>
                <a:gd name="connsiteX402" fmla="*/ 1216422 w 1800428"/>
                <a:gd name="connsiteY402" fmla="*/ 465791 h 1104362"/>
                <a:gd name="connsiteX403" fmla="*/ 1219450 w 1800428"/>
                <a:gd name="connsiteY403" fmla="*/ 431699 h 1104362"/>
                <a:gd name="connsiteX404" fmla="*/ 1222470 w 1800428"/>
                <a:gd name="connsiteY404" fmla="*/ 398083 h 1104362"/>
                <a:gd name="connsiteX405" fmla="*/ 1225499 w 1800428"/>
                <a:gd name="connsiteY405" fmla="*/ 365075 h 1104362"/>
                <a:gd name="connsiteX406" fmla="*/ 1228528 w 1800428"/>
                <a:gd name="connsiteY406" fmla="*/ 332806 h 1104362"/>
                <a:gd name="connsiteX407" fmla="*/ 1231547 w 1800428"/>
                <a:gd name="connsiteY407" fmla="*/ 301402 h 1104362"/>
                <a:gd name="connsiteX408" fmla="*/ 1234576 w 1800428"/>
                <a:gd name="connsiteY408" fmla="*/ 270988 h 1104362"/>
                <a:gd name="connsiteX409" fmla="*/ 1237605 w 1800428"/>
                <a:gd name="connsiteY409" fmla="*/ 241685 h 1104362"/>
                <a:gd name="connsiteX410" fmla="*/ 1240625 w 1800428"/>
                <a:gd name="connsiteY410" fmla="*/ 213606 h 1104362"/>
                <a:gd name="connsiteX411" fmla="*/ 1243654 w 1800428"/>
                <a:gd name="connsiteY411" fmla="*/ 186862 h 1104362"/>
                <a:gd name="connsiteX412" fmla="*/ 1246683 w 1800428"/>
                <a:gd name="connsiteY412" fmla="*/ 161562 h 1104362"/>
                <a:gd name="connsiteX413" fmla="*/ 1249702 w 1800428"/>
                <a:gd name="connsiteY413" fmla="*/ 137803 h 1104362"/>
                <a:gd name="connsiteX414" fmla="*/ 1252731 w 1800428"/>
                <a:gd name="connsiteY414" fmla="*/ 115679 h 1104362"/>
                <a:gd name="connsiteX415" fmla="*/ 1255760 w 1800428"/>
                <a:gd name="connsiteY415" fmla="*/ 95278 h 1104362"/>
                <a:gd name="connsiteX416" fmla="*/ 1258779 w 1800428"/>
                <a:gd name="connsiteY416" fmla="*/ 76679 h 1104362"/>
                <a:gd name="connsiteX417" fmla="*/ 1261808 w 1800428"/>
                <a:gd name="connsiteY417" fmla="*/ 59958 h 1104362"/>
                <a:gd name="connsiteX418" fmla="*/ 1264837 w 1800428"/>
                <a:gd name="connsiteY418" fmla="*/ 45179 h 1104362"/>
                <a:gd name="connsiteX419" fmla="*/ 1267866 w 1800428"/>
                <a:gd name="connsiteY419" fmla="*/ 32401 h 1104362"/>
                <a:gd name="connsiteX420" fmla="*/ 1270886 w 1800428"/>
                <a:gd name="connsiteY420" fmla="*/ 21674 h 1104362"/>
                <a:gd name="connsiteX421" fmla="*/ 1273914 w 1800428"/>
                <a:gd name="connsiteY421" fmla="*/ 13041 h 1104362"/>
                <a:gd name="connsiteX422" fmla="*/ 1276943 w 1800428"/>
                <a:gd name="connsiteY422" fmla="*/ 6535 h 1104362"/>
                <a:gd name="connsiteX423" fmla="*/ 1279963 w 1800428"/>
                <a:gd name="connsiteY423" fmla="*/ 2184 h 1104362"/>
                <a:gd name="connsiteX424" fmla="*/ 1282992 w 1800428"/>
                <a:gd name="connsiteY424" fmla="*/ 2 h 1104362"/>
                <a:gd name="connsiteX425" fmla="*/ 1286021 w 1800428"/>
                <a:gd name="connsiteY425" fmla="*/ 0 h 1104362"/>
                <a:gd name="connsiteX426" fmla="*/ 1289040 w 1800428"/>
                <a:gd name="connsiteY426" fmla="*/ 2177 h 1104362"/>
                <a:gd name="connsiteX427" fmla="*/ 1292069 w 1800428"/>
                <a:gd name="connsiteY427" fmla="*/ 6525 h 1104362"/>
                <a:gd name="connsiteX428" fmla="*/ 1295098 w 1800428"/>
                <a:gd name="connsiteY428" fmla="*/ 13025 h 1104362"/>
                <a:gd name="connsiteX429" fmla="*/ 1298117 w 1800428"/>
                <a:gd name="connsiteY429" fmla="*/ 21654 h 1104362"/>
                <a:gd name="connsiteX430" fmla="*/ 1301147 w 1800428"/>
                <a:gd name="connsiteY430" fmla="*/ 32377 h 1104362"/>
                <a:gd name="connsiteX431" fmla="*/ 1304175 w 1800428"/>
                <a:gd name="connsiteY431" fmla="*/ 45151 h 1104362"/>
                <a:gd name="connsiteX432" fmla="*/ 1307195 w 1800428"/>
                <a:gd name="connsiteY432" fmla="*/ 59927 h 1104362"/>
                <a:gd name="connsiteX433" fmla="*/ 1310224 w 1800428"/>
                <a:gd name="connsiteY433" fmla="*/ 76644 h 1104362"/>
                <a:gd name="connsiteX434" fmla="*/ 1313253 w 1800428"/>
                <a:gd name="connsiteY434" fmla="*/ 95239 h 1104362"/>
                <a:gd name="connsiteX435" fmla="*/ 1316282 w 1800428"/>
                <a:gd name="connsiteY435" fmla="*/ 115636 h 1104362"/>
                <a:gd name="connsiteX436" fmla="*/ 1319301 w 1800428"/>
                <a:gd name="connsiteY436" fmla="*/ 137756 h 1104362"/>
                <a:gd name="connsiteX437" fmla="*/ 1322330 w 1800428"/>
                <a:gd name="connsiteY437" fmla="*/ 161513 h 1104362"/>
                <a:gd name="connsiteX438" fmla="*/ 1325350 w 1800428"/>
                <a:gd name="connsiteY438" fmla="*/ 186811 h 1104362"/>
                <a:gd name="connsiteX439" fmla="*/ 1328378 w 1800428"/>
                <a:gd name="connsiteY439" fmla="*/ 213551 h 1104362"/>
                <a:gd name="connsiteX440" fmla="*/ 1331407 w 1800428"/>
                <a:gd name="connsiteY440" fmla="*/ 241627 h 1104362"/>
                <a:gd name="connsiteX441" fmla="*/ 1334436 w 1800428"/>
                <a:gd name="connsiteY441" fmla="*/ 270929 h 1104362"/>
                <a:gd name="connsiteX442" fmla="*/ 1337456 w 1800428"/>
                <a:gd name="connsiteY442" fmla="*/ 301341 h 1104362"/>
                <a:gd name="connsiteX443" fmla="*/ 1340485 w 1800428"/>
                <a:gd name="connsiteY443" fmla="*/ 332743 h 1104362"/>
                <a:gd name="connsiteX444" fmla="*/ 1343514 w 1800428"/>
                <a:gd name="connsiteY444" fmla="*/ 365010 h 1104362"/>
                <a:gd name="connsiteX445" fmla="*/ 1346533 w 1800428"/>
                <a:gd name="connsiteY445" fmla="*/ 398016 h 1104362"/>
                <a:gd name="connsiteX446" fmla="*/ 1349562 w 1800428"/>
                <a:gd name="connsiteY446" fmla="*/ 431631 h 1104362"/>
                <a:gd name="connsiteX447" fmla="*/ 1352591 w 1800428"/>
                <a:gd name="connsiteY447" fmla="*/ 465722 h 1104362"/>
                <a:gd name="connsiteX448" fmla="*/ 1355610 w 1800428"/>
                <a:gd name="connsiteY448" fmla="*/ 500154 h 1104362"/>
                <a:gd name="connsiteX449" fmla="*/ 1358639 w 1800428"/>
                <a:gd name="connsiteY449" fmla="*/ 534791 h 1104362"/>
                <a:gd name="connsiteX450" fmla="*/ 1361668 w 1800428"/>
                <a:gd name="connsiteY450" fmla="*/ 569497 h 1104362"/>
                <a:gd name="connsiteX451" fmla="*/ 1364688 w 1800428"/>
                <a:gd name="connsiteY451" fmla="*/ 604134 h 1104362"/>
                <a:gd name="connsiteX452" fmla="*/ 1367717 w 1800428"/>
                <a:gd name="connsiteY452" fmla="*/ 638567 h 1104362"/>
                <a:gd name="connsiteX453" fmla="*/ 1370746 w 1800428"/>
                <a:gd name="connsiteY453" fmla="*/ 672658 h 1104362"/>
                <a:gd name="connsiteX454" fmla="*/ 1373775 w 1800428"/>
                <a:gd name="connsiteY454" fmla="*/ 706274 h 1104362"/>
                <a:gd name="connsiteX455" fmla="*/ 1376794 w 1800428"/>
                <a:gd name="connsiteY455" fmla="*/ 739278 h 1104362"/>
                <a:gd name="connsiteX456" fmla="*/ 1379823 w 1800428"/>
                <a:gd name="connsiteY456" fmla="*/ 771549 h 1104362"/>
                <a:gd name="connsiteX457" fmla="*/ 1382852 w 1800428"/>
                <a:gd name="connsiteY457" fmla="*/ 802953 h 1104362"/>
                <a:gd name="connsiteX458" fmla="*/ 1385871 w 1800428"/>
                <a:gd name="connsiteY458" fmla="*/ 833366 h 1104362"/>
                <a:gd name="connsiteX459" fmla="*/ 1388900 w 1800428"/>
                <a:gd name="connsiteY459" fmla="*/ 862675 h 1104362"/>
                <a:gd name="connsiteX460" fmla="*/ 1391929 w 1800428"/>
                <a:gd name="connsiteY460" fmla="*/ 890754 h 1104362"/>
                <a:gd name="connsiteX461" fmla="*/ 1394949 w 1800428"/>
                <a:gd name="connsiteY461" fmla="*/ 917491 h 1104362"/>
                <a:gd name="connsiteX462" fmla="*/ 1397978 w 1800428"/>
                <a:gd name="connsiteY462" fmla="*/ 942799 h 1104362"/>
                <a:gd name="connsiteX463" fmla="*/ 1401007 w 1800428"/>
                <a:gd name="connsiteY463" fmla="*/ 966554 h 1104362"/>
                <a:gd name="connsiteX464" fmla="*/ 1404026 w 1800428"/>
                <a:gd name="connsiteY464" fmla="*/ 988681 h 1104362"/>
                <a:gd name="connsiteX465" fmla="*/ 1407055 w 1800428"/>
                <a:gd name="connsiteY465" fmla="*/ 1009083 h 1104362"/>
                <a:gd name="connsiteX466" fmla="*/ 1410084 w 1800428"/>
                <a:gd name="connsiteY466" fmla="*/ 1027676 h 1104362"/>
                <a:gd name="connsiteX467" fmla="*/ 1413103 w 1800428"/>
                <a:gd name="connsiteY467" fmla="*/ 1044402 h 1104362"/>
                <a:gd name="connsiteX468" fmla="*/ 1416132 w 1800428"/>
                <a:gd name="connsiteY468" fmla="*/ 1059175 h 1104362"/>
                <a:gd name="connsiteX469" fmla="*/ 1419161 w 1800428"/>
                <a:gd name="connsiteY469" fmla="*/ 1071958 h 1104362"/>
                <a:gd name="connsiteX470" fmla="*/ 1422181 w 1800428"/>
                <a:gd name="connsiteY470" fmla="*/ 1082683 h 1104362"/>
                <a:gd name="connsiteX471" fmla="*/ 1425210 w 1800428"/>
                <a:gd name="connsiteY471" fmla="*/ 1091313 h 1104362"/>
                <a:gd name="connsiteX472" fmla="*/ 1428239 w 1800428"/>
                <a:gd name="connsiteY472" fmla="*/ 1097818 h 1104362"/>
                <a:gd name="connsiteX473" fmla="*/ 1431258 w 1800428"/>
                <a:gd name="connsiteY473" fmla="*/ 1102171 h 1104362"/>
                <a:gd name="connsiteX474" fmla="*/ 1434287 w 1800428"/>
                <a:gd name="connsiteY474" fmla="*/ 1104352 h 1104362"/>
                <a:gd name="connsiteX475" fmla="*/ 1437316 w 1800428"/>
                <a:gd name="connsiteY475" fmla="*/ 1104362 h 1104362"/>
                <a:gd name="connsiteX476" fmla="*/ 1440345 w 1800428"/>
                <a:gd name="connsiteY476" fmla="*/ 1102181 h 1104362"/>
                <a:gd name="connsiteX477" fmla="*/ 1443364 w 1800428"/>
                <a:gd name="connsiteY477" fmla="*/ 1097837 h 1104362"/>
                <a:gd name="connsiteX478" fmla="*/ 1446393 w 1800428"/>
                <a:gd name="connsiteY478" fmla="*/ 1091332 h 1104362"/>
                <a:gd name="connsiteX479" fmla="*/ 1449422 w 1800428"/>
                <a:gd name="connsiteY479" fmla="*/ 1082702 h 1104362"/>
                <a:gd name="connsiteX480" fmla="*/ 1452441 w 1800428"/>
                <a:gd name="connsiteY480" fmla="*/ 1071977 h 1104362"/>
                <a:gd name="connsiteX481" fmla="*/ 1455471 w 1800428"/>
                <a:gd name="connsiteY481" fmla="*/ 1059204 h 1104362"/>
                <a:gd name="connsiteX482" fmla="*/ 1458499 w 1800428"/>
                <a:gd name="connsiteY482" fmla="*/ 1044431 h 1104362"/>
                <a:gd name="connsiteX483" fmla="*/ 1461519 w 1800428"/>
                <a:gd name="connsiteY483" fmla="*/ 1027714 h 1104362"/>
                <a:gd name="connsiteX484" fmla="*/ 1464548 w 1800428"/>
                <a:gd name="connsiteY484" fmla="*/ 1009121 h 1104362"/>
                <a:gd name="connsiteX485" fmla="*/ 1467577 w 1800428"/>
                <a:gd name="connsiteY485" fmla="*/ 988719 h 1104362"/>
                <a:gd name="connsiteX486" fmla="*/ 1470596 w 1800428"/>
                <a:gd name="connsiteY486" fmla="*/ 966602 h 1104362"/>
                <a:gd name="connsiteX487" fmla="*/ 1473625 w 1800428"/>
                <a:gd name="connsiteY487" fmla="*/ 942846 h 1104362"/>
                <a:gd name="connsiteX488" fmla="*/ 1476654 w 1800428"/>
                <a:gd name="connsiteY488" fmla="*/ 917548 h 1104362"/>
                <a:gd name="connsiteX489" fmla="*/ 1479674 w 1800428"/>
                <a:gd name="connsiteY489" fmla="*/ 890802 h 1104362"/>
                <a:gd name="connsiteX490" fmla="*/ 1482702 w 1800428"/>
                <a:gd name="connsiteY490" fmla="*/ 862732 h 1104362"/>
                <a:gd name="connsiteX491" fmla="*/ 1485731 w 1800428"/>
                <a:gd name="connsiteY491" fmla="*/ 833433 h 1104362"/>
                <a:gd name="connsiteX492" fmla="*/ 1488751 w 1800428"/>
                <a:gd name="connsiteY492" fmla="*/ 803019 h 1104362"/>
                <a:gd name="connsiteX493" fmla="*/ 1491780 w 1800428"/>
                <a:gd name="connsiteY493" fmla="*/ 771616 h 1104362"/>
                <a:gd name="connsiteX494" fmla="*/ 1494809 w 1800428"/>
                <a:gd name="connsiteY494" fmla="*/ 739345 h 1104362"/>
                <a:gd name="connsiteX495" fmla="*/ 1497828 w 1800428"/>
                <a:gd name="connsiteY495" fmla="*/ 706341 h 1104362"/>
                <a:gd name="connsiteX496" fmla="*/ 1500857 w 1800428"/>
                <a:gd name="connsiteY496" fmla="*/ 672726 h 1104362"/>
                <a:gd name="connsiteX497" fmla="*/ 1503886 w 1800428"/>
                <a:gd name="connsiteY497" fmla="*/ 638635 h 1104362"/>
                <a:gd name="connsiteX498" fmla="*/ 1506905 w 1800428"/>
                <a:gd name="connsiteY498" fmla="*/ 604203 h 1104362"/>
                <a:gd name="connsiteX499" fmla="*/ 1509934 w 1800428"/>
                <a:gd name="connsiteY499" fmla="*/ 569566 h 1104362"/>
                <a:gd name="connsiteX500" fmla="*/ 1512963 w 1800428"/>
                <a:gd name="connsiteY500" fmla="*/ 534860 h 1104362"/>
                <a:gd name="connsiteX501" fmla="*/ 1515992 w 1800428"/>
                <a:gd name="connsiteY501" fmla="*/ 500223 h 1104362"/>
                <a:gd name="connsiteX502" fmla="*/ 1519012 w 1800428"/>
                <a:gd name="connsiteY502" fmla="*/ 465791 h 1104362"/>
                <a:gd name="connsiteX503" fmla="*/ 1522041 w 1800428"/>
                <a:gd name="connsiteY503" fmla="*/ 431699 h 1104362"/>
                <a:gd name="connsiteX504" fmla="*/ 1525070 w 1800428"/>
                <a:gd name="connsiteY504" fmla="*/ 398083 h 1104362"/>
                <a:gd name="connsiteX505" fmla="*/ 1528089 w 1800428"/>
                <a:gd name="connsiteY505" fmla="*/ 365075 h 1104362"/>
                <a:gd name="connsiteX506" fmla="*/ 1531118 w 1800428"/>
                <a:gd name="connsiteY506" fmla="*/ 332806 h 1104362"/>
                <a:gd name="connsiteX507" fmla="*/ 1534147 w 1800428"/>
                <a:gd name="connsiteY507" fmla="*/ 301402 h 1104362"/>
                <a:gd name="connsiteX508" fmla="*/ 1537166 w 1800428"/>
                <a:gd name="connsiteY508" fmla="*/ 270988 h 1104362"/>
                <a:gd name="connsiteX509" fmla="*/ 1540195 w 1800428"/>
                <a:gd name="connsiteY509" fmla="*/ 241685 h 1104362"/>
                <a:gd name="connsiteX510" fmla="*/ 1543224 w 1800428"/>
                <a:gd name="connsiteY510" fmla="*/ 213606 h 1104362"/>
                <a:gd name="connsiteX511" fmla="*/ 1546244 w 1800428"/>
                <a:gd name="connsiteY511" fmla="*/ 186862 h 1104362"/>
                <a:gd name="connsiteX512" fmla="*/ 1549273 w 1800428"/>
                <a:gd name="connsiteY512" fmla="*/ 161562 h 1104362"/>
                <a:gd name="connsiteX513" fmla="*/ 1552302 w 1800428"/>
                <a:gd name="connsiteY513" fmla="*/ 137803 h 1104362"/>
                <a:gd name="connsiteX514" fmla="*/ 1555321 w 1800428"/>
                <a:gd name="connsiteY514" fmla="*/ 115679 h 1104362"/>
                <a:gd name="connsiteX515" fmla="*/ 1558350 w 1800428"/>
                <a:gd name="connsiteY515" fmla="*/ 95278 h 1104362"/>
                <a:gd name="connsiteX516" fmla="*/ 1561379 w 1800428"/>
                <a:gd name="connsiteY516" fmla="*/ 76679 h 1104362"/>
                <a:gd name="connsiteX517" fmla="*/ 1564398 w 1800428"/>
                <a:gd name="connsiteY517" fmla="*/ 59958 h 1104362"/>
                <a:gd name="connsiteX518" fmla="*/ 1567427 w 1800428"/>
                <a:gd name="connsiteY518" fmla="*/ 45179 h 1104362"/>
                <a:gd name="connsiteX519" fmla="*/ 1570456 w 1800428"/>
                <a:gd name="connsiteY519" fmla="*/ 32401 h 1104362"/>
                <a:gd name="connsiteX520" fmla="*/ 1573476 w 1800428"/>
                <a:gd name="connsiteY520" fmla="*/ 21674 h 1104362"/>
                <a:gd name="connsiteX521" fmla="*/ 1576505 w 1800428"/>
                <a:gd name="connsiteY521" fmla="*/ 13041 h 1104362"/>
                <a:gd name="connsiteX522" fmla="*/ 1579534 w 1800428"/>
                <a:gd name="connsiteY522" fmla="*/ 6535 h 1104362"/>
                <a:gd name="connsiteX523" fmla="*/ 1582553 w 1800428"/>
                <a:gd name="connsiteY523" fmla="*/ 2184 h 1104362"/>
                <a:gd name="connsiteX524" fmla="*/ 1585582 w 1800428"/>
                <a:gd name="connsiteY524" fmla="*/ 2 h 1104362"/>
                <a:gd name="connsiteX525" fmla="*/ 1588611 w 1800428"/>
                <a:gd name="connsiteY525" fmla="*/ 0 h 1104362"/>
                <a:gd name="connsiteX526" fmla="*/ 1591640 w 1800428"/>
                <a:gd name="connsiteY526" fmla="*/ 2177 h 1104362"/>
                <a:gd name="connsiteX527" fmla="*/ 1594659 w 1800428"/>
                <a:gd name="connsiteY527" fmla="*/ 6525 h 1104362"/>
                <a:gd name="connsiteX528" fmla="*/ 1597688 w 1800428"/>
                <a:gd name="connsiteY528" fmla="*/ 13025 h 1104362"/>
                <a:gd name="connsiteX529" fmla="*/ 1600717 w 1800428"/>
                <a:gd name="connsiteY529" fmla="*/ 21654 h 1104362"/>
                <a:gd name="connsiteX530" fmla="*/ 1603737 w 1800428"/>
                <a:gd name="connsiteY530" fmla="*/ 32377 h 1104362"/>
                <a:gd name="connsiteX531" fmla="*/ 1606766 w 1800428"/>
                <a:gd name="connsiteY531" fmla="*/ 45151 h 1104362"/>
                <a:gd name="connsiteX532" fmla="*/ 1609795 w 1800428"/>
                <a:gd name="connsiteY532" fmla="*/ 59927 h 1104362"/>
                <a:gd name="connsiteX533" fmla="*/ 1612814 w 1800428"/>
                <a:gd name="connsiteY533" fmla="*/ 76644 h 1104362"/>
                <a:gd name="connsiteX534" fmla="*/ 1615843 w 1800428"/>
                <a:gd name="connsiteY534" fmla="*/ 95239 h 1104362"/>
                <a:gd name="connsiteX535" fmla="*/ 1618872 w 1800428"/>
                <a:gd name="connsiteY535" fmla="*/ 115636 h 1104362"/>
                <a:gd name="connsiteX536" fmla="*/ 1621891 w 1800428"/>
                <a:gd name="connsiteY536" fmla="*/ 137756 h 1104362"/>
                <a:gd name="connsiteX537" fmla="*/ 1624920 w 1800428"/>
                <a:gd name="connsiteY537" fmla="*/ 161513 h 1104362"/>
                <a:gd name="connsiteX538" fmla="*/ 1627949 w 1800428"/>
                <a:gd name="connsiteY538" fmla="*/ 186811 h 1104362"/>
                <a:gd name="connsiteX539" fmla="*/ 1630969 w 1800428"/>
                <a:gd name="connsiteY539" fmla="*/ 213551 h 1104362"/>
                <a:gd name="connsiteX540" fmla="*/ 1633998 w 1800428"/>
                <a:gd name="connsiteY540" fmla="*/ 241627 h 1104362"/>
                <a:gd name="connsiteX541" fmla="*/ 1637027 w 1800428"/>
                <a:gd name="connsiteY541" fmla="*/ 270929 h 1104362"/>
                <a:gd name="connsiteX542" fmla="*/ 1640046 w 1800428"/>
                <a:gd name="connsiteY542" fmla="*/ 301341 h 1104362"/>
                <a:gd name="connsiteX543" fmla="*/ 1643075 w 1800428"/>
                <a:gd name="connsiteY543" fmla="*/ 332743 h 1104362"/>
                <a:gd name="connsiteX544" fmla="*/ 1646104 w 1800428"/>
                <a:gd name="connsiteY544" fmla="*/ 365010 h 1104362"/>
                <a:gd name="connsiteX545" fmla="*/ 1649123 w 1800428"/>
                <a:gd name="connsiteY545" fmla="*/ 398016 h 1104362"/>
                <a:gd name="connsiteX546" fmla="*/ 1652152 w 1800428"/>
                <a:gd name="connsiteY546" fmla="*/ 431631 h 1104362"/>
                <a:gd name="connsiteX547" fmla="*/ 1655181 w 1800428"/>
                <a:gd name="connsiteY547" fmla="*/ 465722 h 1104362"/>
                <a:gd name="connsiteX548" fmla="*/ 1658210 w 1800428"/>
                <a:gd name="connsiteY548" fmla="*/ 500154 h 1104362"/>
                <a:gd name="connsiteX549" fmla="*/ 1661230 w 1800428"/>
                <a:gd name="connsiteY549" fmla="*/ 534791 h 1104362"/>
                <a:gd name="connsiteX550" fmla="*/ 1664259 w 1800428"/>
                <a:gd name="connsiteY550" fmla="*/ 569497 h 1104362"/>
                <a:gd name="connsiteX551" fmla="*/ 1667287 w 1800428"/>
                <a:gd name="connsiteY551" fmla="*/ 604134 h 1104362"/>
                <a:gd name="connsiteX552" fmla="*/ 1670307 w 1800428"/>
                <a:gd name="connsiteY552" fmla="*/ 638567 h 1104362"/>
                <a:gd name="connsiteX553" fmla="*/ 1673336 w 1800428"/>
                <a:gd name="connsiteY553" fmla="*/ 672658 h 1104362"/>
                <a:gd name="connsiteX554" fmla="*/ 1676365 w 1800428"/>
                <a:gd name="connsiteY554" fmla="*/ 706274 h 1104362"/>
                <a:gd name="connsiteX555" fmla="*/ 1679384 w 1800428"/>
                <a:gd name="connsiteY555" fmla="*/ 739278 h 1104362"/>
                <a:gd name="connsiteX556" fmla="*/ 1682413 w 1800428"/>
                <a:gd name="connsiteY556" fmla="*/ 771549 h 1104362"/>
                <a:gd name="connsiteX557" fmla="*/ 1685442 w 1800428"/>
                <a:gd name="connsiteY557" fmla="*/ 802953 h 1104362"/>
                <a:gd name="connsiteX558" fmla="*/ 1688462 w 1800428"/>
                <a:gd name="connsiteY558" fmla="*/ 833366 h 1104362"/>
                <a:gd name="connsiteX559" fmla="*/ 1691490 w 1800428"/>
                <a:gd name="connsiteY559" fmla="*/ 862675 h 1104362"/>
                <a:gd name="connsiteX560" fmla="*/ 1694519 w 1800428"/>
                <a:gd name="connsiteY560" fmla="*/ 890754 h 1104362"/>
                <a:gd name="connsiteX561" fmla="*/ 1697548 w 1800428"/>
                <a:gd name="connsiteY561" fmla="*/ 917491 h 1104362"/>
                <a:gd name="connsiteX562" fmla="*/ 1700568 w 1800428"/>
                <a:gd name="connsiteY562" fmla="*/ 942799 h 1104362"/>
                <a:gd name="connsiteX563" fmla="*/ 1703597 w 1800428"/>
                <a:gd name="connsiteY563" fmla="*/ 966554 h 1104362"/>
                <a:gd name="connsiteX564" fmla="*/ 1706616 w 1800428"/>
                <a:gd name="connsiteY564" fmla="*/ 988681 h 1104362"/>
                <a:gd name="connsiteX565" fmla="*/ 1709645 w 1800428"/>
                <a:gd name="connsiteY565" fmla="*/ 1009083 h 1104362"/>
                <a:gd name="connsiteX566" fmla="*/ 1712674 w 1800428"/>
                <a:gd name="connsiteY566" fmla="*/ 1027676 h 1104362"/>
                <a:gd name="connsiteX567" fmla="*/ 1715703 w 1800428"/>
                <a:gd name="connsiteY567" fmla="*/ 1044402 h 1104362"/>
                <a:gd name="connsiteX568" fmla="*/ 1718722 w 1800428"/>
                <a:gd name="connsiteY568" fmla="*/ 1059175 h 1104362"/>
                <a:gd name="connsiteX569" fmla="*/ 1721751 w 1800428"/>
                <a:gd name="connsiteY569" fmla="*/ 1071958 h 1104362"/>
                <a:gd name="connsiteX570" fmla="*/ 1724780 w 1800428"/>
                <a:gd name="connsiteY570" fmla="*/ 1082683 h 1104362"/>
                <a:gd name="connsiteX571" fmla="*/ 1727800 w 1800428"/>
                <a:gd name="connsiteY571" fmla="*/ 1091313 h 1104362"/>
                <a:gd name="connsiteX572" fmla="*/ 1730829 w 1800428"/>
                <a:gd name="connsiteY572" fmla="*/ 1097818 h 1104362"/>
                <a:gd name="connsiteX573" fmla="*/ 1733858 w 1800428"/>
                <a:gd name="connsiteY573" fmla="*/ 1102171 h 1104362"/>
                <a:gd name="connsiteX574" fmla="*/ 1736877 w 1800428"/>
                <a:gd name="connsiteY574" fmla="*/ 1104352 h 1104362"/>
                <a:gd name="connsiteX575" fmla="*/ 1739906 w 1800428"/>
                <a:gd name="connsiteY575" fmla="*/ 1104362 h 1104362"/>
                <a:gd name="connsiteX576" fmla="*/ 1742935 w 1800428"/>
                <a:gd name="connsiteY576" fmla="*/ 1102181 h 1104362"/>
                <a:gd name="connsiteX577" fmla="*/ 1745954 w 1800428"/>
                <a:gd name="connsiteY577" fmla="*/ 1097837 h 1104362"/>
                <a:gd name="connsiteX578" fmla="*/ 1748983 w 1800428"/>
                <a:gd name="connsiteY578" fmla="*/ 1091332 h 1104362"/>
                <a:gd name="connsiteX579" fmla="*/ 1752012 w 1800428"/>
                <a:gd name="connsiteY579" fmla="*/ 1082702 h 1104362"/>
                <a:gd name="connsiteX580" fmla="*/ 1755032 w 1800428"/>
                <a:gd name="connsiteY580" fmla="*/ 1071977 h 1104362"/>
                <a:gd name="connsiteX581" fmla="*/ 1758061 w 1800428"/>
                <a:gd name="connsiteY581" fmla="*/ 1059204 h 1104362"/>
                <a:gd name="connsiteX582" fmla="*/ 1761090 w 1800428"/>
                <a:gd name="connsiteY582" fmla="*/ 1044431 h 1104362"/>
                <a:gd name="connsiteX583" fmla="*/ 1764119 w 1800428"/>
                <a:gd name="connsiteY583" fmla="*/ 1027714 h 1104362"/>
                <a:gd name="connsiteX584" fmla="*/ 1767138 w 1800428"/>
                <a:gd name="connsiteY584" fmla="*/ 1009121 h 1104362"/>
                <a:gd name="connsiteX585" fmla="*/ 1770167 w 1800428"/>
                <a:gd name="connsiteY585" fmla="*/ 988719 h 1104362"/>
                <a:gd name="connsiteX586" fmla="*/ 1773196 w 1800428"/>
                <a:gd name="connsiteY586" fmla="*/ 966602 h 1104362"/>
                <a:gd name="connsiteX587" fmla="*/ 1776215 w 1800428"/>
                <a:gd name="connsiteY587" fmla="*/ 942846 h 1104362"/>
                <a:gd name="connsiteX588" fmla="*/ 1779244 w 1800428"/>
                <a:gd name="connsiteY588" fmla="*/ 917548 h 1104362"/>
                <a:gd name="connsiteX589" fmla="*/ 1782273 w 1800428"/>
                <a:gd name="connsiteY589" fmla="*/ 890802 h 1104362"/>
                <a:gd name="connsiteX590" fmla="*/ 1785293 w 1800428"/>
                <a:gd name="connsiteY590" fmla="*/ 862732 h 1104362"/>
                <a:gd name="connsiteX591" fmla="*/ 1788322 w 1800428"/>
                <a:gd name="connsiteY591" fmla="*/ 833433 h 1104362"/>
                <a:gd name="connsiteX592" fmla="*/ 1791351 w 1800428"/>
                <a:gd name="connsiteY592" fmla="*/ 803019 h 1104362"/>
                <a:gd name="connsiteX593" fmla="*/ 1794370 w 1800428"/>
                <a:gd name="connsiteY593" fmla="*/ 771616 h 1104362"/>
                <a:gd name="connsiteX594" fmla="*/ 1800428 w 1800428"/>
                <a:gd name="connsiteY594" fmla="*/ 706341 h 1104362"/>
                <a:gd name="connsiteX0" fmla="*/ 0 w 1794370"/>
                <a:gd name="connsiteY0" fmla="*/ 552179 h 1104362"/>
                <a:gd name="connsiteX1" fmla="*/ 3026 w 1794370"/>
                <a:gd name="connsiteY1" fmla="*/ 552179 h 1104362"/>
                <a:gd name="connsiteX2" fmla="*/ 6051 w 1794370"/>
                <a:gd name="connsiteY2" fmla="*/ 552179 h 1104362"/>
                <a:gd name="connsiteX3" fmla="*/ 9077 w 1794370"/>
                <a:gd name="connsiteY3" fmla="*/ 552179 h 1104362"/>
                <a:gd name="connsiteX4" fmla="*/ 12103 w 1794370"/>
                <a:gd name="connsiteY4" fmla="*/ 552179 h 1104362"/>
                <a:gd name="connsiteX5" fmla="*/ 15129 w 1794370"/>
                <a:gd name="connsiteY5" fmla="*/ 552179 h 1104362"/>
                <a:gd name="connsiteX6" fmla="*/ 18156 w 1794370"/>
                <a:gd name="connsiteY6" fmla="*/ 552179 h 1104362"/>
                <a:gd name="connsiteX7" fmla="*/ 21182 w 1794370"/>
                <a:gd name="connsiteY7" fmla="*/ 552179 h 1104362"/>
                <a:gd name="connsiteX8" fmla="*/ 24207 w 1794370"/>
                <a:gd name="connsiteY8" fmla="*/ 552179 h 1104362"/>
                <a:gd name="connsiteX9" fmla="*/ 27233 w 1794370"/>
                <a:gd name="connsiteY9" fmla="*/ 552179 h 1104362"/>
                <a:gd name="connsiteX10" fmla="*/ 30259 w 1794370"/>
                <a:gd name="connsiteY10" fmla="*/ 552179 h 1104362"/>
                <a:gd name="connsiteX11" fmla="*/ 33285 w 1794370"/>
                <a:gd name="connsiteY11" fmla="*/ 552179 h 1104362"/>
                <a:gd name="connsiteX12" fmla="*/ 36311 w 1794370"/>
                <a:gd name="connsiteY12" fmla="*/ 552179 h 1104362"/>
                <a:gd name="connsiteX13" fmla="*/ 39337 w 1794370"/>
                <a:gd name="connsiteY13" fmla="*/ 552179 h 1104362"/>
                <a:gd name="connsiteX14" fmla="*/ 42362 w 1794370"/>
                <a:gd name="connsiteY14" fmla="*/ 552179 h 1104362"/>
                <a:gd name="connsiteX15" fmla="*/ 45389 w 1794370"/>
                <a:gd name="connsiteY15" fmla="*/ 552179 h 1104362"/>
                <a:gd name="connsiteX16" fmla="*/ 48415 w 1794370"/>
                <a:gd name="connsiteY16" fmla="*/ 552179 h 1104362"/>
                <a:gd name="connsiteX17" fmla="*/ 51441 w 1794370"/>
                <a:gd name="connsiteY17" fmla="*/ 552179 h 1104362"/>
                <a:gd name="connsiteX18" fmla="*/ 54467 w 1794370"/>
                <a:gd name="connsiteY18" fmla="*/ 552179 h 1104362"/>
                <a:gd name="connsiteX19" fmla="*/ 57492 w 1794370"/>
                <a:gd name="connsiteY19" fmla="*/ 552179 h 1104362"/>
                <a:gd name="connsiteX20" fmla="*/ 60518 w 1794370"/>
                <a:gd name="connsiteY20" fmla="*/ 552179 h 1104362"/>
                <a:gd name="connsiteX21" fmla="*/ 63544 w 1794370"/>
                <a:gd name="connsiteY21" fmla="*/ 552179 h 1104362"/>
                <a:gd name="connsiteX22" fmla="*/ 66570 w 1794370"/>
                <a:gd name="connsiteY22" fmla="*/ 552179 h 1104362"/>
                <a:gd name="connsiteX23" fmla="*/ 69596 w 1794370"/>
                <a:gd name="connsiteY23" fmla="*/ 552179 h 1104362"/>
                <a:gd name="connsiteX24" fmla="*/ 72622 w 1794370"/>
                <a:gd name="connsiteY24" fmla="*/ 552179 h 1104362"/>
                <a:gd name="connsiteX25" fmla="*/ 75648 w 1794370"/>
                <a:gd name="connsiteY25" fmla="*/ 552179 h 1104362"/>
                <a:gd name="connsiteX26" fmla="*/ 78674 w 1794370"/>
                <a:gd name="connsiteY26" fmla="*/ 552179 h 1104362"/>
                <a:gd name="connsiteX27" fmla="*/ 81700 w 1794370"/>
                <a:gd name="connsiteY27" fmla="*/ 552179 h 1104362"/>
                <a:gd name="connsiteX28" fmla="*/ 84726 w 1794370"/>
                <a:gd name="connsiteY28" fmla="*/ 552179 h 1104362"/>
                <a:gd name="connsiteX29" fmla="*/ 87752 w 1794370"/>
                <a:gd name="connsiteY29" fmla="*/ 552179 h 1104362"/>
                <a:gd name="connsiteX30" fmla="*/ 90778 w 1794370"/>
                <a:gd name="connsiteY30" fmla="*/ 552179 h 1104362"/>
                <a:gd name="connsiteX31" fmla="*/ 93803 w 1794370"/>
                <a:gd name="connsiteY31" fmla="*/ 552179 h 1104362"/>
                <a:gd name="connsiteX32" fmla="*/ 96829 w 1794370"/>
                <a:gd name="connsiteY32" fmla="*/ 552179 h 1104362"/>
                <a:gd name="connsiteX33" fmla="*/ 99855 w 1794370"/>
                <a:gd name="connsiteY33" fmla="*/ 552179 h 1104362"/>
                <a:gd name="connsiteX34" fmla="*/ 102881 w 1794370"/>
                <a:gd name="connsiteY34" fmla="*/ 552179 h 1104362"/>
                <a:gd name="connsiteX35" fmla="*/ 105907 w 1794370"/>
                <a:gd name="connsiteY35" fmla="*/ 552179 h 1104362"/>
                <a:gd name="connsiteX36" fmla="*/ 108933 w 1794370"/>
                <a:gd name="connsiteY36" fmla="*/ 552179 h 1104362"/>
                <a:gd name="connsiteX37" fmla="*/ 111959 w 1794370"/>
                <a:gd name="connsiteY37" fmla="*/ 552179 h 1104362"/>
                <a:gd name="connsiteX38" fmla="*/ 114985 w 1794370"/>
                <a:gd name="connsiteY38" fmla="*/ 552179 h 1104362"/>
                <a:gd name="connsiteX39" fmla="*/ 118011 w 1794370"/>
                <a:gd name="connsiteY39" fmla="*/ 552179 h 1104362"/>
                <a:gd name="connsiteX40" fmla="*/ 121037 w 1794370"/>
                <a:gd name="connsiteY40" fmla="*/ 552179 h 1104362"/>
                <a:gd name="connsiteX41" fmla="*/ 124063 w 1794370"/>
                <a:gd name="connsiteY41" fmla="*/ 552179 h 1104362"/>
                <a:gd name="connsiteX42" fmla="*/ 127088 w 1794370"/>
                <a:gd name="connsiteY42" fmla="*/ 552179 h 1104362"/>
                <a:gd name="connsiteX43" fmla="*/ 130114 w 1794370"/>
                <a:gd name="connsiteY43" fmla="*/ 552179 h 1104362"/>
                <a:gd name="connsiteX44" fmla="*/ 133140 w 1794370"/>
                <a:gd name="connsiteY44" fmla="*/ 552179 h 1104362"/>
                <a:gd name="connsiteX45" fmla="*/ 136167 w 1794370"/>
                <a:gd name="connsiteY45" fmla="*/ 552179 h 1104362"/>
                <a:gd name="connsiteX46" fmla="*/ 139193 w 1794370"/>
                <a:gd name="connsiteY46" fmla="*/ 552179 h 1104362"/>
                <a:gd name="connsiteX47" fmla="*/ 142218 w 1794370"/>
                <a:gd name="connsiteY47" fmla="*/ 552179 h 1104362"/>
                <a:gd name="connsiteX48" fmla="*/ 145244 w 1794370"/>
                <a:gd name="connsiteY48" fmla="*/ 552179 h 1104362"/>
                <a:gd name="connsiteX49" fmla="*/ 148270 w 1794370"/>
                <a:gd name="connsiteY49" fmla="*/ 552179 h 1104362"/>
                <a:gd name="connsiteX50" fmla="*/ 151296 w 1794370"/>
                <a:gd name="connsiteY50" fmla="*/ 552179 h 1104362"/>
                <a:gd name="connsiteX51" fmla="*/ 154322 w 1794370"/>
                <a:gd name="connsiteY51" fmla="*/ 552179 h 1104362"/>
                <a:gd name="connsiteX52" fmla="*/ 157348 w 1794370"/>
                <a:gd name="connsiteY52" fmla="*/ 552179 h 1104362"/>
                <a:gd name="connsiteX53" fmla="*/ 160373 w 1794370"/>
                <a:gd name="connsiteY53" fmla="*/ 552179 h 1104362"/>
                <a:gd name="connsiteX54" fmla="*/ 163399 w 1794370"/>
                <a:gd name="connsiteY54" fmla="*/ 552179 h 1104362"/>
                <a:gd name="connsiteX55" fmla="*/ 166426 w 1794370"/>
                <a:gd name="connsiteY55" fmla="*/ 552179 h 1104362"/>
                <a:gd name="connsiteX56" fmla="*/ 169452 w 1794370"/>
                <a:gd name="connsiteY56" fmla="*/ 552179 h 1104362"/>
                <a:gd name="connsiteX57" fmla="*/ 172478 w 1794370"/>
                <a:gd name="connsiteY57" fmla="*/ 552179 h 1104362"/>
                <a:gd name="connsiteX58" fmla="*/ 175504 w 1794370"/>
                <a:gd name="connsiteY58" fmla="*/ 552179 h 1104362"/>
                <a:gd name="connsiteX59" fmla="*/ 178529 w 1794370"/>
                <a:gd name="connsiteY59" fmla="*/ 552179 h 1104362"/>
                <a:gd name="connsiteX60" fmla="*/ 181555 w 1794370"/>
                <a:gd name="connsiteY60" fmla="*/ 552179 h 1104362"/>
                <a:gd name="connsiteX61" fmla="*/ 184581 w 1794370"/>
                <a:gd name="connsiteY61" fmla="*/ 552179 h 1104362"/>
                <a:gd name="connsiteX62" fmla="*/ 187607 w 1794370"/>
                <a:gd name="connsiteY62" fmla="*/ 552179 h 1104362"/>
                <a:gd name="connsiteX63" fmla="*/ 190633 w 1794370"/>
                <a:gd name="connsiteY63" fmla="*/ 552179 h 1104362"/>
                <a:gd name="connsiteX64" fmla="*/ 193659 w 1794370"/>
                <a:gd name="connsiteY64" fmla="*/ 552179 h 1104362"/>
                <a:gd name="connsiteX65" fmla="*/ 196685 w 1794370"/>
                <a:gd name="connsiteY65" fmla="*/ 552179 h 1104362"/>
                <a:gd name="connsiteX66" fmla="*/ 199711 w 1794370"/>
                <a:gd name="connsiteY66" fmla="*/ 552179 h 1104362"/>
                <a:gd name="connsiteX67" fmla="*/ 202737 w 1794370"/>
                <a:gd name="connsiteY67" fmla="*/ 552179 h 1104362"/>
                <a:gd name="connsiteX68" fmla="*/ 205763 w 1794370"/>
                <a:gd name="connsiteY68" fmla="*/ 552179 h 1104362"/>
                <a:gd name="connsiteX69" fmla="*/ 208789 w 1794370"/>
                <a:gd name="connsiteY69" fmla="*/ 552179 h 1104362"/>
                <a:gd name="connsiteX70" fmla="*/ 211814 w 1794370"/>
                <a:gd name="connsiteY70" fmla="*/ 552179 h 1104362"/>
                <a:gd name="connsiteX71" fmla="*/ 214840 w 1794370"/>
                <a:gd name="connsiteY71" fmla="*/ 552179 h 1104362"/>
                <a:gd name="connsiteX72" fmla="*/ 217866 w 1794370"/>
                <a:gd name="connsiteY72" fmla="*/ 552179 h 1104362"/>
                <a:gd name="connsiteX73" fmla="*/ 220892 w 1794370"/>
                <a:gd name="connsiteY73" fmla="*/ 552179 h 1104362"/>
                <a:gd name="connsiteX74" fmla="*/ 223918 w 1794370"/>
                <a:gd name="connsiteY74" fmla="*/ 552179 h 1104362"/>
                <a:gd name="connsiteX75" fmla="*/ 226945 w 1794370"/>
                <a:gd name="connsiteY75" fmla="*/ 552179 h 1104362"/>
                <a:gd name="connsiteX76" fmla="*/ 229970 w 1794370"/>
                <a:gd name="connsiteY76" fmla="*/ 552179 h 1104362"/>
                <a:gd name="connsiteX77" fmla="*/ 232996 w 1794370"/>
                <a:gd name="connsiteY77" fmla="*/ 552179 h 1104362"/>
                <a:gd name="connsiteX78" fmla="*/ 236022 w 1794370"/>
                <a:gd name="connsiteY78" fmla="*/ 552179 h 1104362"/>
                <a:gd name="connsiteX79" fmla="*/ 239048 w 1794370"/>
                <a:gd name="connsiteY79" fmla="*/ 552179 h 1104362"/>
                <a:gd name="connsiteX80" fmla="*/ 242074 w 1794370"/>
                <a:gd name="connsiteY80" fmla="*/ 552179 h 1104362"/>
                <a:gd name="connsiteX81" fmla="*/ 245099 w 1794370"/>
                <a:gd name="connsiteY81" fmla="*/ 552179 h 1104362"/>
                <a:gd name="connsiteX82" fmla="*/ 248125 w 1794370"/>
                <a:gd name="connsiteY82" fmla="*/ 552179 h 1104362"/>
                <a:gd name="connsiteX83" fmla="*/ 251151 w 1794370"/>
                <a:gd name="connsiteY83" fmla="*/ 552179 h 1104362"/>
                <a:gd name="connsiteX84" fmla="*/ 254177 w 1794370"/>
                <a:gd name="connsiteY84" fmla="*/ 552179 h 1104362"/>
                <a:gd name="connsiteX85" fmla="*/ 257204 w 1794370"/>
                <a:gd name="connsiteY85" fmla="*/ 552179 h 1104362"/>
                <a:gd name="connsiteX86" fmla="*/ 260230 w 1794370"/>
                <a:gd name="connsiteY86" fmla="*/ 552179 h 1104362"/>
                <a:gd name="connsiteX87" fmla="*/ 263255 w 1794370"/>
                <a:gd name="connsiteY87" fmla="*/ 552179 h 1104362"/>
                <a:gd name="connsiteX88" fmla="*/ 266281 w 1794370"/>
                <a:gd name="connsiteY88" fmla="*/ 552179 h 1104362"/>
                <a:gd name="connsiteX89" fmla="*/ 269307 w 1794370"/>
                <a:gd name="connsiteY89" fmla="*/ 552179 h 1104362"/>
                <a:gd name="connsiteX90" fmla="*/ 272333 w 1794370"/>
                <a:gd name="connsiteY90" fmla="*/ 552179 h 1104362"/>
                <a:gd name="connsiteX91" fmla="*/ 275359 w 1794370"/>
                <a:gd name="connsiteY91" fmla="*/ 552179 h 1104362"/>
                <a:gd name="connsiteX92" fmla="*/ 278385 w 1794370"/>
                <a:gd name="connsiteY92" fmla="*/ 552179 h 1104362"/>
                <a:gd name="connsiteX93" fmla="*/ 281410 w 1794370"/>
                <a:gd name="connsiteY93" fmla="*/ 552179 h 1104362"/>
                <a:gd name="connsiteX94" fmla="*/ 284437 w 1794370"/>
                <a:gd name="connsiteY94" fmla="*/ 552179 h 1104362"/>
                <a:gd name="connsiteX95" fmla="*/ 287463 w 1794370"/>
                <a:gd name="connsiteY95" fmla="*/ 552179 h 1104362"/>
                <a:gd name="connsiteX96" fmla="*/ 290489 w 1794370"/>
                <a:gd name="connsiteY96" fmla="*/ 552179 h 1104362"/>
                <a:gd name="connsiteX97" fmla="*/ 293515 w 1794370"/>
                <a:gd name="connsiteY97" fmla="*/ 552179 h 1104362"/>
                <a:gd name="connsiteX98" fmla="*/ 296540 w 1794370"/>
                <a:gd name="connsiteY98" fmla="*/ 552179 h 1104362"/>
                <a:gd name="connsiteX99" fmla="*/ 299566 w 1794370"/>
                <a:gd name="connsiteY99" fmla="*/ 552179 h 1104362"/>
                <a:gd name="connsiteX100" fmla="*/ 302592 w 1794370"/>
                <a:gd name="connsiteY100" fmla="*/ 534826 h 1104362"/>
                <a:gd name="connsiteX101" fmla="*/ 305618 w 1794370"/>
                <a:gd name="connsiteY101" fmla="*/ 500188 h 1104362"/>
                <a:gd name="connsiteX102" fmla="*/ 308644 w 1794370"/>
                <a:gd name="connsiteY102" fmla="*/ 465756 h 1104362"/>
                <a:gd name="connsiteX103" fmla="*/ 311670 w 1794370"/>
                <a:gd name="connsiteY103" fmla="*/ 431665 h 1104362"/>
                <a:gd name="connsiteX104" fmla="*/ 314695 w 1794370"/>
                <a:gd name="connsiteY104" fmla="*/ 398050 h 1104362"/>
                <a:gd name="connsiteX105" fmla="*/ 317722 w 1794370"/>
                <a:gd name="connsiteY105" fmla="*/ 365043 h 1104362"/>
                <a:gd name="connsiteX106" fmla="*/ 320748 w 1794370"/>
                <a:gd name="connsiteY106" fmla="*/ 332774 h 1104362"/>
                <a:gd name="connsiteX107" fmla="*/ 323774 w 1794370"/>
                <a:gd name="connsiteY107" fmla="*/ 301372 h 1104362"/>
                <a:gd name="connsiteX108" fmla="*/ 326800 w 1794370"/>
                <a:gd name="connsiteY108" fmla="*/ 270959 h 1104362"/>
                <a:gd name="connsiteX109" fmla="*/ 329826 w 1794370"/>
                <a:gd name="connsiteY109" fmla="*/ 241656 h 1104362"/>
                <a:gd name="connsiteX110" fmla="*/ 332851 w 1794370"/>
                <a:gd name="connsiteY110" fmla="*/ 213578 h 1104362"/>
                <a:gd name="connsiteX111" fmla="*/ 335877 w 1794370"/>
                <a:gd name="connsiteY111" fmla="*/ 186837 h 1104362"/>
                <a:gd name="connsiteX112" fmla="*/ 338903 w 1794370"/>
                <a:gd name="connsiteY112" fmla="*/ 161537 h 1104362"/>
                <a:gd name="connsiteX113" fmla="*/ 341929 w 1794370"/>
                <a:gd name="connsiteY113" fmla="*/ 137780 h 1104362"/>
                <a:gd name="connsiteX114" fmla="*/ 344955 w 1794370"/>
                <a:gd name="connsiteY114" fmla="*/ 115657 h 1104362"/>
                <a:gd name="connsiteX115" fmla="*/ 347982 w 1794370"/>
                <a:gd name="connsiteY115" fmla="*/ 95258 h 1104362"/>
                <a:gd name="connsiteX116" fmla="*/ 351007 w 1794370"/>
                <a:gd name="connsiteY116" fmla="*/ 76662 h 1104362"/>
                <a:gd name="connsiteX117" fmla="*/ 354033 w 1794370"/>
                <a:gd name="connsiteY117" fmla="*/ 59942 h 1104362"/>
                <a:gd name="connsiteX118" fmla="*/ 357059 w 1794370"/>
                <a:gd name="connsiteY118" fmla="*/ 45165 h 1104362"/>
                <a:gd name="connsiteX119" fmla="*/ 360085 w 1794370"/>
                <a:gd name="connsiteY119" fmla="*/ 32389 h 1104362"/>
                <a:gd name="connsiteX120" fmla="*/ 363111 w 1794370"/>
                <a:gd name="connsiteY120" fmla="*/ 21665 h 1104362"/>
                <a:gd name="connsiteX121" fmla="*/ 366136 w 1794370"/>
                <a:gd name="connsiteY121" fmla="*/ 13033 h 1104362"/>
                <a:gd name="connsiteX122" fmla="*/ 369162 w 1794370"/>
                <a:gd name="connsiteY122" fmla="*/ 6530 h 1104362"/>
                <a:gd name="connsiteX123" fmla="*/ 372188 w 1794370"/>
                <a:gd name="connsiteY123" fmla="*/ 2180 h 1104362"/>
                <a:gd name="connsiteX124" fmla="*/ 375214 w 1794370"/>
                <a:gd name="connsiteY124" fmla="*/ 1 h 1104362"/>
                <a:gd name="connsiteX125" fmla="*/ 378241 w 1794370"/>
                <a:gd name="connsiteY125" fmla="*/ 1 h 1104362"/>
                <a:gd name="connsiteX126" fmla="*/ 381267 w 1794370"/>
                <a:gd name="connsiteY126" fmla="*/ 2180 h 1104362"/>
                <a:gd name="connsiteX127" fmla="*/ 384292 w 1794370"/>
                <a:gd name="connsiteY127" fmla="*/ 6530 h 1104362"/>
                <a:gd name="connsiteX128" fmla="*/ 387318 w 1794370"/>
                <a:gd name="connsiteY128" fmla="*/ 13033 h 1104362"/>
                <a:gd name="connsiteX129" fmla="*/ 390344 w 1794370"/>
                <a:gd name="connsiteY129" fmla="*/ 21665 h 1104362"/>
                <a:gd name="connsiteX130" fmla="*/ 393370 w 1794370"/>
                <a:gd name="connsiteY130" fmla="*/ 32389 h 1104362"/>
                <a:gd name="connsiteX131" fmla="*/ 396396 w 1794370"/>
                <a:gd name="connsiteY131" fmla="*/ 45165 h 1104362"/>
                <a:gd name="connsiteX132" fmla="*/ 399421 w 1794370"/>
                <a:gd name="connsiteY132" fmla="*/ 59942 h 1104362"/>
                <a:gd name="connsiteX133" fmla="*/ 402447 w 1794370"/>
                <a:gd name="connsiteY133" fmla="*/ 76662 h 1104362"/>
                <a:gd name="connsiteX134" fmla="*/ 405474 w 1794370"/>
                <a:gd name="connsiteY134" fmla="*/ 95258 h 1104362"/>
                <a:gd name="connsiteX135" fmla="*/ 408500 w 1794370"/>
                <a:gd name="connsiteY135" fmla="*/ 115657 h 1104362"/>
                <a:gd name="connsiteX136" fmla="*/ 411526 w 1794370"/>
                <a:gd name="connsiteY136" fmla="*/ 137780 h 1104362"/>
                <a:gd name="connsiteX137" fmla="*/ 414552 w 1794370"/>
                <a:gd name="connsiteY137" fmla="*/ 161537 h 1104362"/>
                <a:gd name="connsiteX138" fmla="*/ 417577 w 1794370"/>
                <a:gd name="connsiteY138" fmla="*/ 186837 h 1104362"/>
                <a:gd name="connsiteX139" fmla="*/ 420603 w 1794370"/>
                <a:gd name="connsiteY139" fmla="*/ 213578 h 1104362"/>
                <a:gd name="connsiteX140" fmla="*/ 423629 w 1794370"/>
                <a:gd name="connsiteY140" fmla="*/ 241656 h 1104362"/>
                <a:gd name="connsiteX141" fmla="*/ 426655 w 1794370"/>
                <a:gd name="connsiteY141" fmla="*/ 270959 h 1104362"/>
                <a:gd name="connsiteX142" fmla="*/ 429681 w 1794370"/>
                <a:gd name="connsiteY142" fmla="*/ 301372 h 1104362"/>
                <a:gd name="connsiteX143" fmla="*/ 432707 w 1794370"/>
                <a:gd name="connsiteY143" fmla="*/ 332774 h 1104362"/>
                <a:gd name="connsiteX144" fmla="*/ 435733 w 1794370"/>
                <a:gd name="connsiteY144" fmla="*/ 365043 h 1104362"/>
                <a:gd name="connsiteX145" fmla="*/ 438759 w 1794370"/>
                <a:gd name="connsiteY145" fmla="*/ 398050 h 1104362"/>
                <a:gd name="connsiteX146" fmla="*/ 441785 w 1794370"/>
                <a:gd name="connsiteY146" fmla="*/ 431665 h 1104362"/>
                <a:gd name="connsiteX147" fmla="*/ 444811 w 1794370"/>
                <a:gd name="connsiteY147" fmla="*/ 465756 h 1104362"/>
                <a:gd name="connsiteX148" fmla="*/ 447837 w 1794370"/>
                <a:gd name="connsiteY148" fmla="*/ 500188 h 1104362"/>
                <a:gd name="connsiteX149" fmla="*/ 450863 w 1794370"/>
                <a:gd name="connsiteY149" fmla="*/ 534826 h 1104362"/>
                <a:gd name="connsiteX150" fmla="*/ 453888 w 1794370"/>
                <a:gd name="connsiteY150" fmla="*/ 569531 h 1104362"/>
                <a:gd name="connsiteX151" fmla="*/ 456914 w 1794370"/>
                <a:gd name="connsiteY151" fmla="*/ 604169 h 1104362"/>
                <a:gd name="connsiteX152" fmla="*/ 459940 w 1794370"/>
                <a:gd name="connsiteY152" fmla="*/ 638601 h 1104362"/>
                <a:gd name="connsiteX153" fmla="*/ 462966 w 1794370"/>
                <a:gd name="connsiteY153" fmla="*/ 672692 h 1104362"/>
                <a:gd name="connsiteX154" fmla="*/ 465992 w 1794370"/>
                <a:gd name="connsiteY154" fmla="*/ 706312 h 1104362"/>
                <a:gd name="connsiteX155" fmla="*/ 469018 w 1794370"/>
                <a:gd name="connsiteY155" fmla="*/ 739316 h 1104362"/>
                <a:gd name="connsiteX156" fmla="*/ 472044 w 1794370"/>
                <a:gd name="connsiteY156" fmla="*/ 771587 h 1104362"/>
                <a:gd name="connsiteX157" fmla="*/ 475070 w 1794370"/>
                <a:gd name="connsiteY157" fmla="*/ 802981 h 1104362"/>
                <a:gd name="connsiteX158" fmla="*/ 478096 w 1794370"/>
                <a:gd name="connsiteY158" fmla="*/ 833395 h 1104362"/>
                <a:gd name="connsiteX159" fmla="*/ 481122 w 1794370"/>
                <a:gd name="connsiteY159" fmla="*/ 862703 h 1104362"/>
                <a:gd name="connsiteX160" fmla="*/ 484149 w 1794370"/>
                <a:gd name="connsiteY160" fmla="*/ 890783 h 1104362"/>
                <a:gd name="connsiteX161" fmla="*/ 487178 w 1794370"/>
                <a:gd name="connsiteY161" fmla="*/ 917519 h 1104362"/>
                <a:gd name="connsiteX162" fmla="*/ 490197 w 1794370"/>
                <a:gd name="connsiteY162" fmla="*/ 942818 h 1104362"/>
                <a:gd name="connsiteX163" fmla="*/ 493226 w 1794370"/>
                <a:gd name="connsiteY163" fmla="*/ 966573 h 1104362"/>
                <a:gd name="connsiteX164" fmla="*/ 496255 w 1794370"/>
                <a:gd name="connsiteY164" fmla="*/ 988700 h 1104362"/>
                <a:gd name="connsiteX165" fmla="*/ 499275 w 1794370"/>
                <a:gd name="connsiteY165" fmla="*/ 1009102 h 1104362"/>
                <a:gd name="connsiteX166" fmla="*/ 502304 w 1794370"/>
                <a:gd name="connsiteY166" fmla="*/ 1027695 h 1104362"/>
                <a:gd name="connsiteX167" fmla="*/ 505333 w 1794370"/>
                <a:gd name="connsiteY167" fmla="*/ 1044412 h 1104362"/>
                <a:gd name="connsiteX168" fmla="*/ 508352 w 1794370"/>
                <a:gd name="connsiteY168" fmla="*/ 1059194 h 1104362"/>
                <a:gd name="connsiteX169" fmla="*/ 511381 w 1794370"/>
                <a:gd name="connsiteY169" fmla="*/ 1071967 h 1104362"/>
                <a:gd name="connsiteX170" fmla="*/ 514410 w 1794370"/>
                <a:gd name="connsiteY170" fmla="*/ 1082692 h 1104362"/>
                <a:gd name="connsiteX171" fmla="*/ 517429 w 1794370"/>
                <a:gd name="connsiteY171" fmla="*/ 1091322 h 1104362"/>
                <a:gd name="connsiteX172" fmla="*/ 520458 w 1794370"/>
                <a:gd name="connsiteY172" fmla="*/ 1097828 h 1104362"/>
                <a:gd name="connsiteX173" fmla="*/ 523487 w 1794370"/>
                <a:gd name="connsiteY173" fmla="*/ 1102181 h 1104362"/>
                <a:gd name="connsiteX174" fmla="*/ 526507 w 1794370"/>
                <a:gd name="connsiteY174" fmla="*/ 1104352 h 1104362"/>
                <a:gd name="connsiteX175" fmla="*/ 529536 w 1794370"/>
                <a:gd name="connsiteY175" fmla="*/ 1104352 h 1104362"/>
                <a:gd name="connsiteX176" fmla="*/ 532565 w 1794370"/>
                <a:gd name="connsiteY176" fmla="*/ 1102181 h 1104362"/>
                <a:gd name="connsiteX177" fmla="*/ 535594 w 1794370"/>
                <a:gd name="connsiteY177" fmla="*/ 1097828 h 1104362"/>
                <a:gd name="connsiteX178" fmla="*/ 538613 w 1794370"/>
                <a:gd name="connsiteY178" fmla="*/ 1091322 h 1104362"/>
                <a:gd name="connsiteX179" fmla="*/ 541642 w 1794370"/>
                <a:gd name="connsiteY179" fmla="*/ 1082692 h 1104362"/>
                <a:gd name="connsiteX180" fmla="*/ 544671 w 1794370"/>
                <a:gd name="connsiteY180" fmla="*/ 1071967 h 1104362"/>
                <a:gd name="connsiteX181" fmla="*/ 547690 w 1794370"/>
                <a:gd name="connsiteY181" fmla="*/ 1059194 h 1104362"/>
                <a:gd name="connsiteX182" fmla="*/ 550719 w 1794370"/>
                <a:gd name="connsiteY182" fmla="*/ 1044412 h 1104362"/>
                <a:gd name="connsiteX183" fmla="*/ 553739 w 1794370"/>
                <a:gd name="connsiteY183" fmla="*/ 1027695 h 1104362"/>
                <a:gd name="connsiteX184" fmla="*/ 556768 w 1794370"/>
                <a:gd name="connsiteY184" fmla="*/ 1009102 h 1104362"/>
                <a:gd name="connsiteX185" fmla="*/ 559797 w 1794370"/>
                <a:gd name="connsiteY185" fmla="*/ 988700 h 1104362"/>
                <a:gd name="connsiteX186" fmla="*/ 562826 w 1794370"/>
                <a:gd name="connsiteY186" fmla="*/ 966573 h 1104362"/>
                <a:gd name="connsiteX187" fmla="*/ 565845 w 1794370"/>
                <a:gd name="connsiteY187" fmla="*/ 942818 h 1104362"/>
                <a:gd name="connsiteX188" fmla="*/ 568874 w 1794370"/>
                <a:gd name="connsiteY188" fmla="*/ 917519 h 1104362"/>
                <a:gd name="connsiteX189" fmla="*/ 571903 w 1794370"/>
                <a:gd name="connsiteY189" fmla="*/ 890783 h 1104362"/>
                <a:gd name="connsiteX190" fmla="*/ 574922 w 1794370"/>
                <a:gd name="connsiteY190" fmla="*/ 862703 h 1104362"/>
                <a:gd name="connsiteX191" fmla="*/ 577951 w 1794370"/>
                <a:gd name="connsiteY191" fmla="*/ 833395 h 1104362"/>
                <a:gd name="connsiteX192" fmla="*/ 580980 w 1794370"/>
                <a:gd name="connsiteY192" fmla="*/ 802981 h 1104362"/>
                <a:gd name="connsiteX193" fmla="*/ 584000 w 1794370"/>
                <a:gd name="connsiteY193" fmla="*/ 771587 h 1104362"/>
                <a:gd name="connsiteX194" fmla="*/ 587029 w 1794370"/>
                <a:gd name="connsiteY194" fmla="*/ 739316 h 1104362"/>
                <a:gd name="connsiteX195" fmla="*/ 590058 w 1794370"/>
                <a:gd name="connsiteY195" fmla="*/ 706312 h 1104362"/>
                <a:gd name="connsiteX196" fmla="*/ 593077 w 1794370"/>
                <a:gd name="connsiteY196" fmla="*/ 672692 h 1104362"/>
                <a:gd name="connsiteX197" fmla="*/ 596106 w 1794370"/>
                <a:gd name="connsiteY197" fmla="*/ 638601 h 1104362"/>
                <a:gd name="connsiteX198" fmla="*/ 599135 w 1794370"/>
                <a:gd name="connsiteY198" fmla="*/ 604169 h 1104362"/>
                <a:gd name="connsiteX199" fmla="*/ 602154 w 1794370"/>
                <a:gd name="connsiteY199" fmla="*/ 569531 h 1104362"/>
                <a:gd name="connsiteX200" fmla="*/ 605183 w 1794370"/>
                <a:gd name="connsiteY200" fmla="*/ 534826 h 1104362"/>
                <a:gd name="connsiteX201" fmla="*/ 608212 w 1794370"/>
                <a:gd name="connsiteY201" fmla="*/ 500188 h 1104362"/>
                <a:gd name="connsiteX202" fmla="*/ 611241 w 1794370"/>
                <a:gd name="connsiteY202" fmla="*/ 465756 h 1104362"/>
                <a:gd name="connsiteX203" fmla="*/ 614261 w 1794370"/>
                <a:gd name="connsiteY203" fmla="*/ 431665 h 1104362"/>
                <a:gd name="connsiteX204" fmla="*/ 617290 w 1794370"/>
                <a:gd name="connsiteY204" fmla="*/ 398050 h 1104362"/>
                <a:gd name="connsiteX205" fmla="*/ 620318 w 1794370"/>
                <a:gd name="connsiteY205" fmla="*/ 365043 h 1104362"/>
                <a:gd name="connsiteX206" fmla="*/ 623338 w 1794370"/>
                <a:gd name="connsiteY206" fmla="*/ 332774 h 1104362"/>
                <a:gd name="connsiteX207" fmla="*/ 626367 w 1794370"/>
                <a:gd name="connsiteY207" fmla="*/ 301372 h 1104362"/>
                <a:gd name="connsiteX208" fmla="*/ 629396 w 1794370"/>
                <a:gd name="connsiteY208" fmla="*/ 270959 h 1104362"/>
                <a:gd name="connsiteX209" fmla="*/ 632415 w 1794370"/>
                <a:gd name="connsiteY209" fmla="*/ 241656 h 1104362"/>
                <a:gd name="connsiteX210" fmla="*/ 635444 w 1794370"/>
                <a:gd name="connsiteY210" fmla="*/ 213578 h 1104362"/>
                <a:gd name="connsiteX211" fmla="*/ 638473 w 1794370"/>
                <a:gd name="connsiteY211" fmla="*/ 186837 h 1104362"/>
                <a:gd name="connsiteX212" fmla="*/ 641493 w 1794370"/>
                <a:gd name="connsiteY212" fmla="*/ 161537 h 1104362"/>
                <a:gd name="connsiteX213" fmla="*/ 644522 w 1794370"/>
                <a:gd name="connsiteY213" fmla="*/ 137780 h 1104362"/>
                <a:gd name="connsiteX214" fmla="*/ 647550 w 1794370"/>
                <a:gd name="connsiteY214" fmla="*/ 115657 h 1104362"/>
                <a:gd name="connsiteX215" fmla="*/ 650570 w 1794370"/>
                <a:gd name="connsiteY215" fmla="*/ 95258 h 1104362"/>
                <a:gd name="connsiteX216" fmla="*/ 653599 w 1794370"/>
                <a:gd name="connsiteY216" fmla="*/ 76662 h 1104362"/>
                <a:gd name="connsiteX217" fmla="*/ 656628 w 1794370"/>
                <a:gd name="connsiteY217" fmla="*/ 59942 h 1104362"/>
                <a:gd name="connsiteX218" fmla="*/ 659647 w 1794370"/>
                <a:gd name="connsiteY218" fmla="*/ 45165 h 1104362"/>
                <a:gd name="connsiteX219" fmla="*/ 662676 w 1794370"/>
                <a:gd name="connsiteY219" fmla="*/ 32389 h 1104362"/>
                <a:gd name="connsiteX220" fmla="*/ 665705 w 1794370"/>
                <a:gd name="connsiteY220" fmla="*/ 21665 h 1104362"/>
                <a:gd name="connsiteX221" fmla="*/ 668725 w 1794370"/>
                <a:gd name="connsiteY221" fmla="*/ 13033 h 1104362"/>
                <a:gd name="connsiteX222" fmla="*/ 671754 w 1794370"/>
                <a:gd name="connsiteY222" fmla="*/ 6530 h 1104362"/>
                <a:gd name="connsiteX223" fmla="*/ 674782 w 1794370"/>
                <a:gd name="connsiteY223" fmla="*/ 2180 h 1104362"/>
                <a:gd name="connsiteX224" fmla="*/ 677811 w 1794370"/>
                <a:gd name="connsiteY224" fmla="*/ 1 h 1104362"/>
                <a:gd name="connsiteX225" fmla="*/ 680831 w 1794370"/>
                <a:gd name="connsiteY225" fmla="*/ 1 h 1104362"/>
                <a:gd name="connsiteX226" fmla="*/ 683860 w 1794370"/>
                <a:gd name="connsiteY226" fmla="*/ 2180 h 1104362"/>
                <a:gd name="connsiteX227" fmla="*/ 686889 w 1794370"/>
                <a:gd name="connsiteY227" fmla="*/ 6530 h 1104362"/>
                <a:gd name="connsiteX228" fmla="*/ 689908 w 1794370"/>
                <a:gd name="connsiteY228" fmla="*/ 13033 h 1104362"/>
                <a:gd name="connsiteX229" fmla="*/ 692937 w 1794370"/>
                <a:gd name="connsiteY229" fmla="*/ 21665 h 1104362"/>
                <a:gd name="connsiteX230" fmla="*/ 695966 w 1794370"/>
                <a:gd name="connsiteY230" fmla="*/ 32389 h 1104362"/>
                <a:gd name="connsiteX231" fmla="*/ 698985 w 1794370"/>
                <a:gd name="connsiteY231" fmla="*/ 45165 h 1104362"/>
                <a:gd name="connsiteX232" fmla="*/ 702014 w 1794370"/>
                <a:gd name="connsiteY232" fmla="*/ 59942 h 1104362"/>
                <a:gd name="connsiteX233" fmla="*/ 705043 w 1794370"/>
                <a:gd name="connsiteY233" fmla="*/ 76662 h 1104362"/>
                <a:gd name="connsiteX234" fmla="*/ 708063 w 1794370"/>
                <a:gd name="connsiteY234" fmla="*/ 95258 h 1104362"/>
                <a:gd name="connsiteX235" fmla="*/ 711092 w 1794370"/>
                <a:gd name="connsiteY235" fmla="*/ 115657 h 1104362"/>
                <a:gd name="connsiteX236" fmla="*/ 714121 w 1794370"/>
                <a:gd name="connsiteY236" fmla="*/ 137780 h 1104362"/>
                <a:gd name="connsiteX237" fmla="*/ 717140 w 1794370"/>
                <a:gd name="connsiteY237" fmla="*/ 161537 h 1104362"/>
                <a:gd name="connsiteX238" fmla="*/ 720169 w 1794370"/>
                <a:gd name="connsiteY238" fmla="*/ 186837 h 1104362"/>
                <a:gd name="connsiteX239" fmla="*/ 723198 w 1794370"/>
                <a:gd name="connsiteY239" fmla="*/ 213578 h 1104362"/>
                <a:gd name="connsiteX240" fmla="*/ 726217 w 1794370"/>
                <a:gd name="connsiteY240" fmla="*/ 241656 h 1104362"/>
                <a:gd name="connsiteX241" fmla="*/ 729246 w 1794370"/>
                <a:gd name="connsiteY241" fmla="*/ 270959 h 1104362"/>
                <a:gd name="connsiteX242" fmla="*/ 732275 w 1794370"/>
                <a:gd name="connsiteY242" fmla="*/ 301372 h 1104362"/>
                <a:gd name="connsiteX243" fmla="*/ 735304 w 1794370"/>
                <a:gd name="connsiteY243" fmla="*/ 332774 h 1104362"/>
                <a:gd name="connsiteX244" fmla="*/ 738324 w 1794370"/>
                <a:gd name="connsiteY244" fmla="*/ 365043 h 1104362"/>
                <a:gd name="connsiteX245" fmla="*/ 741353 w 1794370"/>
                <a:gd name="connsiteY245" fmla="*/ 398050 h 1104362"/>
                <a:gd name="connsiteX246" fmla="*/ 744372 w 1794370"/>
                <a:gd name="connsiteY246" fmla="*/ 431665 h 1104362"/>
                <a:gd name="connsiteX247" fmla="*/ 747401 w 1794370"/>
                <a:gd name="connsiteY247" fmla="*/ 465756 h 1104362"/>
                <a:gd name="connsiteX248" fmla="*/ 750430 w 1794370"/>
                <a:gd name="connsiteY248" fmla="*/ 500188 h 1104362"/>
                <a:gd name="connsiteX249" fmla="*/ 753459 w 1794370"/>
                <a:gd name="connsiteY249" fmla="*/ 534826 h 1104362"/>
                <a:gd name="connsiteX250" fmla="*/ 756478 w 1794370"/>
                <a:gd name="connsiteY250" fmla="*/ 569531 h 1104362"/>
                <a:gd name="connsiteX251" fmla="*/ 759507 w 1794370"/>
                <a:gd name="connsiteY251" fmla="*/ 604169 h 1104362"/>
                <a:gd name="connsiteX252" fmla="*/ 762536 w 1794370"/>
                <a:gd name="connsiteY252" fmla="*/ 638601 h 1104362"/>
                <a:gd name="connsiteX253" fmla="*/ 765556 w 1794370"/>
                <a:gd name="connsiteY253" fmla="*/ 672692 h 1104362"/>
                <a:gd name="connsiteX254" fmla="*/ 768585 w 1794370"/>
                <a:gd name="connsiteY254" fmla="*/ 706312 h 1104362"/>
                <a:gd name="connsiteX255" fmla="*/ 771614 w 1794370"/>
                <a:gd name="connsiteY255" fmla="*/ 739316 h 1104362"/>
                <a:gd name="connsiteX256" fmla="*/ 774633 w 1794370"/>
                <a:gd name="connsiteY256" fmla="*/ 771587 h 1104362"/>
                <a:gd name="connsiteX257" fmla="*/ 777662 w 1794370"/>
                <a:gd name="connsiteY257" fmla="*/ 802981 h 1104362"/>
                <a:gd name="connsiteX258" fmla="*/ 780691 w 1794370"/>
                <a:gd name="connsiteY258" fmla="*/ 833366 h 1104362"/>
                <a:gd name="connsiteX259" fmla="*/ 783710 w 1794370"/>
                <a:gd name="connsiteY259" fmla="*/ 862675 h 1104362"/>
                <a:gd name="connsiteX260" fmla="*/ 786739 w 1794370"/>
                <a:gd name="connsiteY260" fmla="*/ 890754 h 1104362"/>
                <a:gd name="connsiteX261" fmla="*/ 789768 w 1794370"/>
                <a:gd name="connsiteY261" fmla="*/ 917491 h 1104362"/>
                <a:gd name="connsiteX262" fmla="*/ 792788 w 1794370"/>
                <a:gd name="connsiteY262" fmla="*/ 942799 h 1104362"/>
                <a:gd name="connsiteX263" fmla="*/ 795817 w 1794370"/>
                <a:gd name="connsiteY263" fmla="*/ 966554 h 1104362"/>
                <a:gd name="connsiteX264" fmla="*/ 798846 w 1794370"/>
                <a:gd name="connsiteY264" fmla="*/ 988681 h 1104362"/>
                <a:gd name="connsiteX265" fmla="*/ 801865 w 1794370"/>
                <a:gd name="connsiteY265" fmla="*/ 1009083 h 1104362"/>
                <a:gd name="connsiteX266" fmla="*/ 804894 w 1794370"/>
                <a:gd name="connsiteY266" fmla="*/ 1027676 h 1104362"/>
                <a:gd name="connsiteX267" fmla="*/ 807923 w 1794370"/>
                <a:gd name="connsiteY267" fmla="*/ 1044402 h 1104362"/>
                <a:gd name="connsiteX268" fmla="*/ 810942 w 1794370"/>
                <a:gd name="connsiteY268" fmla="*/ 1059175 h 1104362"/>
                <a:gd name="connsiteX269" fmla="*/ 813971 w 1794370"/>
                <a:gd name="connsiteY269" fmla="*/ 1071958 h 1104362"/>
                <a:gd name="connsiteX270" fmla="*/ 817000 w 1794370"/>
                <a:gd name="connsiteY270" fmla="*/ 1082683 h 1104362"/>
                <a:gd name="connsiteX271" fmla="*/ 820029 w 1794370"/>
                <a:gd name="connsiteY271" fmla="*/ 1091313 h 1104362"/>
                <a:gd name="connsiteX272" fmla="*/ 823049 w 1794370"/>
                <a:gd name="connsiteY272" fmla="*/ 1097818 h 1104362"/>
                <a:gd name="connsiteX273" fmla="*/ 826078 w 1794370"/>
                <a:gd name="connsiteY273" fmla="*/ 1102171 h 1104362"/>
                <a:gd name="connsiteX274" fmla="*/ 829107 w 1794370"/>
                <a:gd name="connsiteY274" fmla="*/ 1104352 h 1104362"/>
                <a:gd name="connsiteX275" fmla="*/ 832126 w 1794370"/>
                <a:gd name="connsiteY275" fmla="*/ 1104362 h 1104362"/>
                <a:gd name="connsiteX276" fmla="*/ 835155 w 1794370"/>
                <a:gd name="connsiteY276" fmla="*/ 1102181 h 1104362"/>
                <a:gd name="connsiteX277" fmla="*/ 838184 w 1794370"/>
                <a:gd name="connsiteY277" fmla="*/ 1097837 h 1104362"/>
                <a:gd name="connsiteX278" fmla="*/ 841203 w 1794370"/>
                <a:gd name="connsiteY278" fmla="*/ 1091332 h 1104362"/>
                <a:gd name="connsiteX279" fmla="*/ 844232 w 1794370"/>
                <a:gd name="connsiteY279" fmla="*/ 1082702 h 1104362"/>
                <a:gd name="connsiteX280" fmla="*/ 847261 w 1794370"/>
                <a:gd name="connsiteY280" fmla="*/ 1071977 h 1104362"/>
                <a:gd name="connsiteX281" fmla="*/ 850281 w 1794370"/>
                <a:gd name="connsiteY281" fmla="*/ 1059204 h 1104362"/>
                <a:gd name="connsiteX282" fmla="*/ 853310 w 1794370"/>
                <a:gd name="connsiteY282" fmla="*/ 1044431 h 1104362"/>
                <a:gd name="connsiteX283" fmla="*/ 856338 w 1794370"/>
                <a:gd name="connsiteY283" fmla="*/ 1027714 h 1104362"/>
                <a:gd name="connsiteX284" fmla="*/ 859367 w 1794370"/>
                <a:gd name="connsiteY284" fmla="*/ 1009121 h 1104362"/>
                <a:gd name="connsiteX285" fmla="*/ 862387 w 1794370"/>
                <a:gd name="connsiteY285" fmla="*/ 988719 h 1104362"/>
                <a:gd name="connsiteX286" fmla="*/ 865416 w 1794370"/>
                <a:gd name="connsiteY286" fmla="*/ 966602 h 1104362"/>
                <a:gd name="connsiteX287" fmla="*/ 868435 w 1794370"/>
                <a:gd name="connsiteY287" fmla="*/ 942846 h 1104362"/>
                <a:gd name="connsiteX288" fmla="*/ 871464 w 1794370"/>
                <a:gd name="connsiteY288" fmla="*/ 917548 h 1104362"/>
                <a:gd name="connsiteX289" fmla="*/ 874493 w 1794370"/>
                <a:gd name="connsiteY289" fmla="*/ 890802 h 1104362"/>
                <a:gd name="connsiteX290" fmla="*/ 877522 w 1794370"/>
                <a:gd name="connsiteY290" fmla="*/ 862732 h 1104362"/>
                <a:gd name="connsiteX291" fmla="*/ 880541 w 1794370"/>
                <a:gd name="connsiteY291" fmla="*/ 833433 h 1104362"/>
                <a:gd name="connsiteX292" fmla="*/ 883570 w 1794370"/>
                <a:gd name="connsiteY292" fmla="*/ 803019 h 1104362"/>
                <a:gd name="connsiteX293" fmla="*/ 886599 w 1794370"/>
                <a:gd name="connsiteY293" fmla="*/ 771616 h 1104362"/>
                <a:gd name="connsiteX294" fmla="*/ 889619 w 1794370"/>
                <a:gd name="connsiteY294" fmla="*/ 739345 h 1104362"/>
                <a:gd name="connsiteX295" fmla="*/ 892648 w 1794370"/>
                <a:gd name="connsiteY295" fmla="*/ 706341 h 1104362"/>
                <a:gd name="connsiteX296" fmla="*/ 895677 w 1794370"/>
                <a:gd name="connsiteY296" fmla="*/ 672726 h 1104362"/>
                <a:gd name="connsiteX297" fmla="*/ 898696 w 1794370"/>
                <a:gd name="connsiteY297" fmla="*/ 638635 h 1104362"/>
                <a:gd name="connsiteX298" fmla="*/ 901725 w 1794370"/>
                <a:gd name="connsiteY298" fmla="*/ 604203 h 1104362"/>
                <a:gd name="connsiteX299" fmla="*/ 904754 w 1794370"/>
                <a:gd name="connsiteY299" fmla="*/ 569566 h 1104362"/>
                <a:gd name="connsiteX300" fmla="*/ 907773 w 1794370"/>
                <a:gd name="connsiteY300" fmla="*/ 534860 h 1104362"/>
                <a:gd name="connsiteX301" fmla="*/ 910802 w 1794370"/>
                <a:gd name="connsiteY301" fmla="*/ 500223 h 1104362"/>
                <a:gd name="connsiteX302" fmla="*/ 913831 w 1794370"/>
                <a:gd name="connsiteY302" fmla="*/ 465791 h 1104362"/>
                <a:gd name="connsiteX303" fmla="*/ 916851 w 1794370"/>
                <a:gd name="connsiteY303" fmla="*/ 431699 h 1104362"/>
                <a:gd name="connsiteX304" fmla="*/ 919880 w 1794370"/>
                <a:gd name="connsiteY304" fmla="*/ 398083 h 1104362"/>
                <a:gd name="connsiteX305" fmla="*/ 922909 w 1794370"/>
                <a:gd name="connsiteY305" fmla="*/ 365075 h 1104362"/>
                <a:gd name="connsiteX306" fmla="*/ 925938 w 1794370"/>
                <a:gd name="connsiteY306" fmla="*/ 332806 h 1104362"/>
                <a:gd name="connsiteX307" fmla="*/ 928957 w 1794370"/>
                <a:gd name="connsiteY307" fmla="*/ 301402 h 1104362"/>
                <a:gd name="connsiteX308" fmla="*/ 931986 w 1794370"/>
                <a:gd name="connsiteY308" fmla="*/ 270988 h 1104362"/>
                <a:gd name="connsiteX309" fmla="*/ 935015 w 1794370"/>
                <a:gd name="connsiteY309" fmla="*/ 241685 h 1104362"/>
                <a:gd name="connsiteX310" fmla="*/ 938034 w 1794370"/>
                <a:gd name="connsiteY310" fmla="*/ 213606 h 1104362"/>
                <a:gd name="connsiteX311" fmla="*/ 941063 w 1794370"/>
                <a:gd name="connsiteY311" fmla="*/ 186862 h 1104362"/>
                <a:gd name="connsiteX312" fmla="*/ 944092 w 1794370"/>
                <a:gd name="connsiteY312" fmla="*/ 161562 h 1104362"/>
                <a:gd name="connsiteX313" fmla="*/ 947112 w 1794370"/>
                <a:gd name="connsiteY313" fmla="*/ 137803 h 1104362"/>
                <a:gd name="connsiteX314" fmla="*/ 950141 w 1794370"/>
                <a:gd name="connsiteY314" fmla="*/ 115679 h 1104362"/>
                <a:gd name="connsiteX315" fmla="*/ 953170 w 1794370"/>
                <a:gd name="connsiteY315" fmla="*/ 95278 h 1104362"/>
                <a:gd name="connsiteX316" fmla="*/ 956189 w 1794370"/>
                <a:gd name="connsiteY316" fmla="*/ 76679 h 1104362"/>
                <a:gd name="connsiteX317" fmla="*/ 959218 w 1794370"/>
                <a:gd name="connsiteY317" fmla="*/ 59958 h 1104362"/>
                <a:gd name="connsiteX318" fmla="*/ 962247 w 1794370"/>
                <a:gd name="connsiteY318" fmla="*/ 45179 h 1104362"/>
                <a:gd name="connsiteX319" fmla="*/ 965266 w 1794370"/>
                <a:gd name="connsiteY319" fmla="*/ 32401 h 1104362"/>
                <a:gd name="connsiteX320" fmla="*/ 968295 w 1794370"/>
                <a:gd name="connsiteY320" fmla="*/ 21674 h 1104362"/>
                <a:gd name="connsiteX321" fmla="*/ 971324 w 1794370"/>
                <a:gd name="connsiteY321" fmla="*/ 13041 h 1104362"/>
                <a:gd name="connsiteX322" fmla="*/ 974344 w 1794370"/>
                <a:gd name="connsiteY322" fmla="*/ 6535 h 1104362"/>
                <a:gd name="connsiteX323" fmla="*/ 977373 w 1794370"/>
                <a:gd name="connsiteY323" fmla="*/ 2184 h 1104362"/>
                <a:gd name="connsiteX324" fmla="*/ 980402 w 1794370"/>
                <a:gd name="connsiteY324" fmla="*/ 2 h 1104362"/>
                <a:gd name="connsiteX325" fmla="*/ 983421 w 1794370"/>
                <a:gd name="connsiteY325" fmla="*/ 0 h 1104362"/>
                <a:gd name="connsiteX326" fmla="*/ 986450 w 1794370"/>
                <a:gd name="connsiteY326" fmla="*/ 2177 h 1104362"/>
                <a:gd name="connsiteX327" fmla="*/ 989479 w 1794370"/>
                <a:gd name="connsiteY327" fmla="*/ 6525 h 1104362"/>
                <a:gd name="connsiteX328" fmla="*/ 992508 w 1794370"/>
                <a:gd name="connsiteY328" fmla="*/ 13025 h 1104362"/>
                <a:gd name="connsiteX329" fmla="*/ 995527 w 1794370"/>
                <a:gd name="connsiteY329" fmla="*/ 21654 h 1104362"/>
                <a:gd name="connsiteX330" fmla="*/ 998556 w 1794370"/>
                <a:gd name="connsiteY330" fmla="*/ 32377 h 1104362"/>
                <a:gd name="connsiteX331" fmla="*/ 1001585 w 1794370"/>
                <a:gd name="connsiteY331" fmla="*/ 45151 h 1104362"/>
                <a:gd name="connsiteX332" fmla="*/ 1004605 w 1794370"/>
                <a:gd name="connsiteY332" fmla="*/ 59927 h 1104362"/>
                <a:gd name="connsiteX333" fmla="*/ 1007634 w 1794370"/>
                <a:gd name="connsiteY333" fmla="*/ 76644 h 1104362"/>
                <a:gd name="connsiteX334" fmla="*/ 1010662 w 1794370"/>
                <a:gd name="connsiteY334" fmla="*/ 95239 h 1104362"/>
                <a:gd name="connsiteX335" fmla="*/ 1013682 w 1794370"/>
                <a:gd name="connsiteY335" fmla="*/ 115636 h 1104362"/>
                <a:gd name="connsiteX336" fmla="*/ 1016711 w 1794370"/>
                <a:gd name="connsiteY336" fmla="*/ 137756 h 1104362"/>
                <a:gd name="connsiteX337" fmla="*/ 1019740 w 1794370"/>
                <a:gd name="connsiteY337" fmla="*/ 161513 h 1104362"/>
                <a:gd name="connsiteX338" fmla="*/ 1022759 w 1794370"/>
                <a:gd name="connsiteY338" fmla="*/ 186811 h 1104362"/>
                <a:gd name="connsiteX339" fmla="*/ 1025788 w 1794370"/>
                <a:gd name="connsiteY339" fmla="*/ 213551 h 1104362"/>
                <a:gd name="connsiteX340" fmla="*/ 1028817 w 1794370"/>
                <a:gd name="connsiteY340" fmla="*/ 241627 h 1104362"/>
                <a:gd name="connsiteX341" fmla="*/ 1031837 w 1794370"/>
                <a:gd name="connsiteY341" fmla="*/ 270929 h 1104362"/>
                <a:gd name="connsiteX342" fmla="*/ 1034865 w 1794370"/>
                <a:gd name="connsiteY342" fmla="*/ 301341 h 1104362"/>
                <a:gd name="connsiteX343" fmla="*/ 1037895 w 1794370"/>
                <a:gd name="connsiteY343" fmla="*/ 332743 h 1104362"/>
                <a:gd name="connsiteX344" fmla="*/ 1040914 w 1794370"/>
                <a:gd name="connsiteY344" fmla="*/ 365010 h 1104362"/>
                <a:gd name="connsiteX345" fmla="*/ 1043943 w 1794370"/>
                <a:gd name="connsiteY345" fmla="*/ 398016 h 1104362"/>
                <a:gd name="connsiteX346" fmla="*/ 1046972 w 1794370"/>
                <a:gd name="connsiteY346" fmla="*/ 431631 h 1104362"/>
                <a:gd name="connsiteX347" fmla="*/ 1049991 w 1794370"/>
                <a:gd name="connsiteY347" fmla="*/ 465722 h 1104362"/>
                <a:gd name="connsiteX348" fmla="*/ 1053020 w 1794370"/>
                <a:gd name="connsiteY348" fmla="*/ 500154 h 1104362"/>
                <a:gd name="connsiteX349" fmla="*/ 1056049 w 1794370"/>
                <a:gd name="connsiteY349" fmla="*/ 534791 h 1104362"/>
                <a:gd name="connsiteX350" fmla="*/ 1059078 w 1794370"/>
                <a:gd name="connsiteY350" fmla="*/ 569497 h 1104362"/>
                <a:gd name="connsiteX351" fmla="*/ 1062098 w 1794370"/>
                <a:gd name="connsiteY351" fmla="*/ 604134 h 1104362"/>
                <a:gd name="connsiteX352" fmla="*/ 1065126 w 1794370"/>
                <a:gd name="connsiteY352" fmla="*/ 638567 h 1104362"/>
                <a:gd name="connsiteX353" fmla="*/ 1068155 w 1794370"/>
                <a:gd name="connsiteY353" fmla="*/ 672658 h 1104362"/>
                <a:gd name="connsiteX354" fmla="*/ 1071175 w 1794370"/>
                <a:gd name="connsiteY354" fmla="*/ 706274 h 1104362"/>
                <a:gd name="connsiteX355" fmla="*/ 1074204 w 1794370"/>
                <a:gd name="connsiteY355" fmla="*/ 739278 h 1104362"/>
                <a:gd name="connsiteX356" fmla="*/ 1077233 w 1794370"/>
                <a:gd name="connsiteY356" fmla="*/ 771549 h 1104362"/>
                <a:gd name="connsiteX357" fmla="*/ 1080252 w 1794370"/>
                <a:gd name="connsiteY357" fmla="*/ 802953 h 1104362"/>
                <a:gd name="connsiteX358" fmla="*/ 1083281 w 1794370"/>
                <a:gd name="connsiteY358" fmla="*/ 833366 h 1104362"/>
                <a:gd name="connsiteX359" fmla="*/ 1086310 w 1794370"/>
                <a:gd name="connsiteY359" fmla="*/ 862675 h 1104362"/>
                <a:gd name="connsiteX360" fmla="*/ 1089329 w 1794370"/>
                <a:gd name="connsiteY360" fmla="*/ 890754 h 1104362"/>
                <a:gd name="connsiteX361" fmla="*/ 1092359 w 1794370"/>
                <a:gd name="connsiteY361" fmla="*/ 917491 h 1104362"/>
                <a:gd name="connsiteX362" fmla="*/ 1095387 w 1794370"/>
                <a:gd name="connsiteY362" fmla="*/ 942799 h 1104362"/>
                <a:gd name="connsiteX363" fmla="*/ 1098407 w 1794370"/>
                <a:gd name="connsiteY363" fmla="*/ 966554 h 1104362"/>
                <a:gd name="connsiteX364" fmla="*/ 1101436 w 1794370"/>
                <a:gd name="connsiteY364" fmla="*/ 988681 h 1104362"/>
                <a:gd name="connsiteX365" fmla="*/ 1104465 w 1794370"/>
                <a:gd name="connsiteY365" fmla="*/ 1009083 h 1104362"/>
                <a:gd name="connsiteX366" fmla="*/ 1107484 w 1794370"/>
                <a:gd name="connsiteY366" fmla="*/ 1027676 h 1104362"/>
                <a:gd name="connsiteX367" fmla="*/ 1110513 w 1794370"/>
                <a:gd name="connsiteY367" fmla="*/ 1044402 h 1104362"/>
                <a:gd name="connsiteX368" fmla="*/ 1113542 w 1794370"/>
                <a:gd name="connsiteY368" fmla="*/ 1059175 h 1104362"/>
                <a:gd name="connsiteX369" fmla="*/ 1116562 w 1794370"/>
                <a:gd name="connsiteY369" fmla="*/ 1071958 h 1104362"/>
                <a:gd name="connsiteX370" fmla="*/ 1119590 w 1794370"/>
                <a:gd name="connsiteY370" fmla="*/ 1082683 h 1104362"/>
                <a:gd name="connsiteX371" fmla="*/ 1122619 w 1794370"/>
                <a:gd name="connsiteY371" fmla="*/ 1091313 h 1104362"/>
                <a:gd name="connsiteX372" fmla="*/ 1125639 w 1794370"/>
                <a:gd name="connsiteY372" fmla="*/ 1097818 h 1104362"/>
                <a:gd name="connsiteX373" fmla="*/ 1128668 w 1794370"/>
                <a:gd name="connsiteY373" fmla="*/ 1102171 h 1104362"/>
                <a:gd name="connsiteX374" fmla="*/ 1131697 w 1794370"/>
                <a:gd name="connsiteY374" fmla="*/ 1104352 h 1104362"/>
                <a:gd name="connsiteX375" fmla="*/ 1134726 w 1794370"/>
                <a:gd name="connsiteY375" fmla="*/ 1104362 h 1104362"/>
                <a:gd name="connsiteX376" fmla="*/ 1137745 w 1794370"/>
                <a:gd name="connsiteY376" fmla="*/ 1102181 h 1104362"/>
                <a:gd name="connsiteX377" fmla="*/ 1140774 w 1794370"/>
                <a:gd name="connsiteY377" fmla="*/ 1097837 h 1104362"/>
                <a:gd name="connsiteX378" fmla="*/ 1143803 w 1794370"/>
                <a:gd name="connsiteY378" fmla="*/ 1091332 h 1104362"/>
                <a:gd name="connsiteX379" fmla="*/ 1146822 w 1794370"/>
                <a:gd name="connsiteY379" fmla="*/ 1082702 h 1104362"/>
                <a:gd name="connsiteX380" fmla="*/ 1149851 w 1794370"/>
                <a:gd name="connsiteY380" fmla="*/ 1071977 h 1104362"/>
                <a:gd name="connsiteX381" fmla="*/ 1152880 w 1794370"/>
                <a:gd name="connsiteY381" fmla="*/ 1059204 h 1104362"/>
                <a:gd name="connsiteX382" fmla="*/ 1155900 w 1794370"/>
                <a:gd name="connsiteY382" fmla="*/ 1044431 h 1104362"/>
                <a:gd name="connsiteX383" fmla="*/ 1158929 w 1794370"/>
                <a:gd name="connsiteY383" fmla="*/ 1027714 h 1104362"/>
                <a:gd name="connsiteX384" fmla="*/ 1161958 w 1794370"/>
                <a:gd name="connsiteY384" fmla="*/ 1009121 h 1104362"/>
                <a:gd name="connsiteX385" fmla="*/ 1164977 w 1794370"/>
                <a:gd name="connsiteY385" fmla="*/ 988719 h 1104362"/>
                <a:gd name="connsiteX386" fmla="*/ 1168006 w 1794370"/>
                <a:gd name="connsiteY386" fmla="*/ 966602 h 1104362"/>
                <a:gd name="connsiteX387" fmla="*/ 1171035 w 1794370"/>
                <a:gd name="connsiteY387" fmla="*/ 942846 h 1104362"/>
                <a:gd name="connsiteX388" fmla="*/ 1174054 w 1794370"/>
                <a:gd name="connsiteY388" fmla="*/ 917548 h 1104362"/>
                <a:gd name="connsiteX389" fmla="*/ 1177083 w 1794370"/>
                <a:gd name="connsiteY389" fmla="*/ 890802 h 1104362"/>
                <a:gd name="connsiteX390" fmla="*/ 1180112 w 1794370"/>
                <a:gd name="connsiteY390" fmla="*/ 862732 h 1104362"/>
                <a:gd name="connsiteX391" fmla="*/ 1183132 w 1794370"/>
                <a:gd name="connsiteY391" fmla="*/ 833433 h 1104362"/>
                <a:gd name="connsiteX392" fmla="*/ 1186161 w 1794370"/>
                <a:gd name="connsiteY392" fmla="*/ 803019 h 1104362"/>
                <a:gd name="connsiteX393" fmla="*/ 1189190 w 1794370"/>
                <a:gd name="connsiteY393" fmla="*/ 771616 h 1104362"/>
                <a:gd name="connsiteX394" fmla="*/ 1192209 w 1794370"/>
                <a:gd name="connsiteY394" fmla="*/ 739345 h 1104362"/>
                <a:gd name="connsiteX395" fmla="*/ 1195238 w 1794370"/>
                <a:gd name="connsiteY395" fmla="*/ 706341 h 1104362"/>
                <a:gd name="connsiteX396" fmla="*/ 1198267 w 1794370"/>
                <a:gd name="connsiteY396" fmla="*/ 672726 h 1104362"/>
                <a:gd name="connsiteX397" fmla="*/ 1201296 w 1794370"/>
                <a:gd name="connsiteY397" fmla="*/ 638635 h 1104362"/>
                <a:gd name="connsiteX398" fmla="*/ 1204315 w 1794370"/>
                <a:gd name="connsiteY398" fmla="*/ 604203 h 1104362"/>
                <a:gd name="connsiteX399" fmla="*/ 1207344 w 1794370"/>
                <a:gd name="connsiteY399" fmla="*/ 569566 h 1104362"/>
                <a:gd name="connsiteX400" fmla="*/ 1210373 w 1794370"/>
                <a:gd name="connsiteY400" fmla="*/ 534860 h 1104362"/>
                <a:gd name="connsiteX401" fmla="*/ 1213393 w 1794370"/>
                <a:gd name="connsiteY401" fmla="*/ 500223 h 1104362"/>
                <a:gd name="connsiteX402" fmla="*/ 1216422 w 1794370"/>
                <a:gd name="connsiteY402" fmla="*/ 465791 h 1104362"/>
                <a:gd name="connsiteX403" fmla="*/ 1219450 w 1794370"/>
                <a:gd name="connsiteY403" fmla="*/ 431699 h 1104362"/>
                <a:gd name="connsiteX404" fmla="*/ 1222470 w 1794370"/>
                <a:gd name="connsiteY404" fmla="*/ 398083 h 1104362"/>
                <a:gd name="connsiteX405" fmla="*/ 1225499 w 1794370"/>
                <a:gd name="connsiteY405" fmla="*/ 365075 h 1104362"/>
                <a:gd name="connsiteX406" fmla="*/ 1228528 w 1794370"/>
                <a:gd name="connsiteY406" fmla="*/ 332806 h 1104362"/>
                <a:gd name="connsiteX407" fmla="*/ 1231547 w 1794370"/>
                <a:gd name="connsiteY407" fmla="*/ 301402 h 1104362"/>
                <a:gd name="connsiteX408" fmla="*/ 1234576 w 1794370"/>
                <a:gd name="connsiteY408" fmla="*/ 270988 h 1104362"/>
                <a:gd name="connsiteX409" fmla="*/ 1237605 w 1794370"/>
                <a:gd name="connsiteY409" fmla="*/ 241685 h 1104362"/>
                <a:gd name="connsiteX410" fmla="*/ 1240625 w 1794370"/>
                <a:gd name="connsiteY410" fmla="*/ 213606 h 1104362"/>
                <a:gd name="connsiteX411" fmla="*/ 1243654 w 1794370"/>
                <a:gd name="connsiteY411" fmla="*/ 186862 h 1104362"/>
                <a:gd name="connsiteX412" fmla="*/ 1246683 w 1794370"/>
                <a:gd name="connsiteY412" fmla="*/ 161562 h 1104362"/>
                <a:gd name="connsiteX413" fmla="*/ 1249702 w 1794370"/>
                <a:gd name="connsiteY413" fmla="*/ 137803 h 1104362"/>
                <a:gd name="connsiteX414" fmla="*/ 1252731 w 1794370"/>
                <a:gd name="connsiteY414" fmla="*/ 115679 h 1104362"/>
                <a:gd name="connsiteX415" fmla="*/ 1255760 w 1794370"/>
                <a:gd name="connsiteY415" fmla="*/ 95278 h 1104362"/>
                <a:gd name="connsiteX416" fmla="*/ 1258779 w 1794370"/>
                <a:gd name="connsiteY416" fmla="*/ 76679 h 1104362"/>
                <a:gd name="connsiteX417" fmla="*/ 1261808 w 1794370"/>
                <a:gd name="connsiteY417" fmla="*/ 59958 h 1104362"/>
                <a:gd name="connsiteX418" fmla="*/ 1264837 w 1794370"/>
                <a:gd name="connsiteY418" fmla="*/ 45179 h 1104362"/>
                <a:gd name="connsiteX419" fmla="*/ 1267866 w 1794370"/>
                <a:gd name="connsiteY419" fmla="*/ 32401 h 1104362"/>
                <a:gd name="connsiteX420" fmla="*/ 1270886 w 1794370"/>
                <a:gd name="connsiteY420" fmla="*/ 21674 h 1104362"/>
                <a:gd name="connsiteX421" fmla="*/ 1273914 w 1794370"/>
                <a:gd name="connsiteY421" fmla="*/ 13041 h 1104362"/>
                <a:gd name="connsiteX422" fmla="*/ 1276943 w 1794370"/>
                <a:gd name="connsiteY422" fmla="*/ 6535 h 1104362"/>
                <a:gd name="connsiteX423" fmla="*/ 1279963 w 1794370"/>
                <a:gd name="connsiteY423" fmla="*/ 2184 h 1104362"/>
                <a:gd name="connsiteX424" fmla="*/ 1282992 w 1794370"/>
                <a:gd name="connsiteY424" fmla="*/ 2 h 1104362"/>
                <a:gd name="connsiteX425" fmla="*/ 1286021 w 1794370"/>
                <a:gd name="connsiteY425" fmla="*/ 0 h 1104362"/>
                <a:gd name="connsiteX426" fmla="*/ 1289040 w 1794370"/>
                <a:gd name="connsiteY426" fmla="*/ 2177 h 1104362"/>
                <a:gd name="connsiteX427" fmla="*/ 1292069 w 1794370"/>
                <a:gd name="connsiteY427" fmla="*/ 6525 h 1104362"/>
                <a:gd name="connsiteX428" fmla="*/ 1295098 w 1794370"/>
                <a:gd name="connsiteY428" fmla="*/ 13025 h 1104362"/>
                <a:gd name="connsiteX429" fmla="*/ 1298117 w 1794370"/>
                <a:gd name="connsiteY429" fmla="*/ 21654 h 1104362"/>
                <a:gd name="connsiteX430" fmla="*/ 1301147 w 1794370"/>
                <a:gd name="connsiteY430" fmla="*/ 32377 h 1104362"/>
                <a:gd name="connsiteX431" fmla="*/ 1304175 w 1794370"/>
                <a:gd name="connsiteY431" fmla="*/ 45151 h 1104362"/>
                <a:gd name="connsiteX432" fmla="*/ 1307195 w 1794370"/>
                <a:gd name="connsiteY432" fmla="*/ 59927 h 1104362"/>
                <a:gd name="connsiteX433" fmla="*/ 1310224 w 1794370"/>
                <a:gd name="connsiteY433" fmla="*/ 76644 h 1104362"/>
                <a:gd name="connsiteX434" fmla="*/ 1313253 w 1794370"/>
                <a:gd name="connsiteY434" fmla="*/ 95239 h 1104362"/>
                <a:gd name="connsiteX435" fmla="*/ 1316282 w 1794370"/>
                <a:gd name="connsiteY435" fmla="*/ 115636 h 1104362"/>
                <a:gd name="connsiteX436" fmla="*/ 1319301 w 1794370"/>
                <a:gd name="connsiteY436" fmla="*/ 137756 h 1104362"/>
                <a:gd name="connsiteX437" fmla="*/ 1322330 w 1794370"/>
                <a:gd name="connsiteY437" fmla="*/ 161513 h 1104362"/>
                <a:gd name="connsiteX438" fmla="*/ 1325350 w 1794370"/>
                <a:gd name="connsiteY438" fmla="*/ 186811 h 1104362"/>
                <a:gd name="connsiteX439" fmla="*/ 1328378 w 1794370"/>
                <a:gd name="connsiteY439" fmla="*/ 213551 h 1104362"/>
                <a:gd name="connsiteX440" fmla="*/ 1331407 w 1794370"/>
                <a:gd name="connsiteY440" fmla="*/ 241627 h 1104362"/>
                <a:gd name="connsiteX441" fmla="*/ 1334436 w 1794370"/>
                <a:gd name="connsiteY441" fmla="*/ 270929 h 1104362"/>
                <a:gd name="connsiteX442" fmla="*/ 1337456 w 1794370"/>
                <a:gd name="connsiteY442" fmla="*/ 301341 h 1104362"/>
                <a:gd name="connsiteX443" fmla="*/ 1340485 w 1794370"/>
                <a:gd name="connsiteY443" fmla="*/ 332743 h 1104362"/>
                <a:gd name="connsiteX444" fmla="*/ 1343514 w 1794370"/>
                <a:gd name="connsiteY444" fmla="*/ 365010 h 1104362"/>
                <a:gd name="connsiteX445" fmla="*/ 1346533 w 1794370"/>
                <a:gd name="connsiteY445" fmla="*/ 398016 h 1104362"/>
                <a:gd name="connsiteX446" fmla="*/ 1349562 w 1794370"/>
                <a:gd name="connsiteY446" fmla="*/ 431631 h 1104362"/>
                <a:gd name="connsiteX447" fmla="*/ 1352591 w 1794370"/>
                <a:gd name="connsiteY447" fmla="*/ 465722 h 1104362"/>
                <a:gd name="connsiteX448" fmla="*/ 1355610 w 1794370"/>
                <a:gd name="connsiteY448" fmla="*/ 500154 h 1104362"/>
                <a:gd name="connsiteX449" fmla="*/ 1358639 w 1794370"/>
                <a:gd name="connsiteY449" fmla="*/ 534791 h 1104362"/>
                <a:gd name="connsiteX450" fmla="*/ 1361668 w 1794370"/>
                <a:gd name="connsiteY450" fmla="*/ 569497 h 1104362"/>
                <a:gd name="connsiteX451" fmla="*/ 1364688 w 1794370"/>
                <a:gd name="connsiteY451" fmla="*/ 604134 h 1104362"/>
                <a:gd name="connsiteX452" fmla="*/ 1367717 w 1794370"/>
                <a:gd name="connsiteY452" fmla="*/ 638567 h 1104362"/>
                <a:gd name="connsiteX453" fmla="*/ 1370746 w 1794370"/>
                <a:gd name="connsiteY453" fmla="*/ 672658 h 1104362"/>
                <a:gd name="connsiteX454" fmla="*/ 1373775 w 1794370"/>
                <a:gd name="connsiteY454" fmla="*/ 706274 h 1104362"/>
                <a:gd name="connsiteX455" fmla="*/ 1376794 w 1794370"/>
                <a:gd name="connsiteY455" fmla="*/ 739278 h 1104362"/>
                <a:gd name="connsiteX456" fmla="*/ 1379823 w 1794370"/>
                <a:gd name="connsiteY456" fmla="*/ 771549 h 1104362"/>
                <a:gd name="connsiteX457" fmla="*/ 1382852 w 1794370"/>
                <a:gd name="connsiteY457" fmla="*/ 802953 h 1104362"/>
                <a:gd name="connsiteX458" fmla="*/ 1385871 w 1794370"/>
                <a:gd name="connsiteY458" fmla="*/ 833366 h 1104362"/>
                <a:gd name="connsiteX459" fmla="*/ 1388900 w 1794370"/>
                <a:gd name="connsiteY459" fmla="*/ 862675 h 1104362"/>
                <a:gd name="connsiteX460" fmla="*/ 1391929 w 1794370"/>
                <a:gd name="connsiteY460" fmla="*/ 890754 h 1104362"/>
                <a:gd name="connsiteX461" fmla="*/ 1394949 w 1794370"/>
                <a:gd name="connsiteY461" fmla="*/ 917491 h 1104362"/>
                <a:gd name="connsiteX462" fmla="*/ 1397978 w 1794370"/>
                <a:gd name="connsiteY462" fmla="*/ 942799 h 1104362"/>
                <a:gd name="connsiteX463" fmla="*/ 1401007 w 1794370"/>
                <a:gd name="connsiteY463" fmla="*/ 966554 h 1104362"/>
                <a:gd name="connsiteX464" fmla="*/ 1404026 w 1794370"/>
                <a:gd name="connsiteY464" fmla="*/ 988681 h 1104362"/>
                <a:gd name="connsiteX465" fmla="*/ 1407055 w 1794370"/>
                <a:gd name="connsiteY465" fmla="*/ 1009083 h 1104362"/>
                <a:gd name="connsiteX466" fmla="*/ 1410084 w 1794370"/>
                <a:gd name="connsiteY466" fmla="*/ 1027676 h 1104362"/>
                <a:gd name="connsiteX467" fmla="*/ 1413103 w 1794370"/>
                <a:gd name="connsiteY467" fmla="*/ 1044402 h 1104362"/>
                <a:gd name="connsiteX468" fmla="*/ 1416132 w 1794370"/>
                <a:gd name="connsiteY468" fmla="*/ 1059175 h 1104362"/>
                <a:gd name="connsiteX469" fmla="*/ 1419161 w 1794370"/>
                <a:gd name="connsiteY469" fmla="*/ 1071958 h 1104362"/>
                <a:gd name="connsiteX470" fmla="*/ 1422181 w 1794370"/>
                <a:gd name="connsiteY470" fmla="*/ 1082683 h 1104362"/>
                <a:gd name="connsiteX471" fmla="*/ 1425210 w 1794370"/>
                <a:gd name="connsiteY471" fmla="*/ 1091313 h 1104362"/>
                <a:gd name="connsiteX472" fmla="*/ 1428239 w 1794370"/>
                <a:gd name="connsiteY472" fmla="*/ 1097818 h 1104362"/>
                <a:gd name="connsiteX473" fmla="*/ 1431258 w 1794370"/>
                <a:gd name="connsiteY473" fmla="*/ 1102171 h 1104362"/>
                <a:gd name="connsiteX474" fmla="*/ 1434287 w 1794370"/>
                <a:gd name="connsiteY474" fmla="*/ 1104352 h 1104362"/>
                <a:gd name="connsiteX475" fmla="*/ 1437316 w 1794370"/>
                <a:gd name="connsiteY475" fmla="*/ 1104362 h 1104362"/>
                <a:gd name="connsiteX476" fmla="*/ 1440345 w 1794370"/>
                <a:gd name="connsiteY476" fmla="*/ 1102181 h 1104362"/>
                <a:gd name="connsiteX477" fmla="*/ 1443364 w 1794370"/>
                <a:gd name="connsiteY477" fmla="*/ 1097837 h 1104362"/>
                <a:gd name="connsiteX478" fmla="*/ 1446393 w 1794370"/>
                <a:gd name="connsiteY478" fmla="*/ 1091332 h 1104362"/>
                <a:gd name="connsiteX479" fmla="*/ 1449422 w 1794370"/>
                <a:gd name="connsiteY479" fmla="*/ 1082702 h 1104362"/>
                <a:gd name="connsiteX480" fmla="*/ 1452441 w 1794370"/>
                <a:gd name="connsiteY480" fmla="*/ 1071977 h 1104362"/>
                <a:gd name="connsiteX481" fmla="*/ 1455471 w 1794370"/>
                <a:gd name="connsiteY481" fmla="*/ 1059204 h 1104362"/>
                <a:gd name="connsiteX482" fmla="*/ 1458499 w 1794370"/>
                <a:gd name="connsiteY482" fmla="*/ 1044431 h 1104362"/>
                <a:gd name="connsiteX483" fmla="*/ 1461519 w 1794370"/>
                <a:gd name="connsiteY483" fmla="*/ 1027714 h 1104362"/>
                <a:gd name="connsiteX484" fmla="*/ 1464548 w 1794370"/>
                <a:gd name="connsiteY484" fmla="*/ 1009121 h 1104362"/>
                <a:gd name="connsiteX485" fmla="*/ 1467577 w 1794370"/>
                <a:gd name="connsiteY485" fmla="*/ 988719 h 1104362"/>
                <a:gd name="connsiteX486" fmla="*/ 1470596 w 1794370"/>
                <a:gd name="connsiteY486" fmla="*/ 966602 h 1104362"/>
                <a:gd name="connsiteX487" fmla="*/ 1473625 w 1794370"/>
                <a:gd name="connsiteY487" fmla="*/ 942846 h 1104362"/>
                <a:gd name="connsiteX488" fmla="*/ 1476654 w 1794370"/>
                <a:gd name="connsiteY488" fmla="*/ 917548 h 1104362"/>
                <a:gd name="connsiteX489" fmla="*/ 1479674 w 1794370"/>
                <a:gd name="connsiteY489" fmla="*/ 890802 h 1104362"/>
                <a:gd name="connsiteX490" fmla="*/ 1482702 w 1794370"/>
                <a:gd name="connsiteY490" fmla="*/ 862732 h 1104362"/>
                <a:gd name="connsiteX491" fmla="*/ 1485731 w 1794370"/>
                <a:gd name="connsiteY491" fmla="*/ 833433 h 1104362"/>
                <a:gd name="connsiteX492" fmla="*/ 1488751 w 1794370"/>
                <a:gd name="connsiteY492" fmla="*/ 803019 h 1104362"/>
                <a:gd name="connsiteX493" fmla="*/ 1491780 w 1794370"/>
                <a:gd name="connsiteY493" fmla="*/ 771616 h 1104362"/>
                <a:gd name="connsiteX494" fmla="*/ 1494809 w 1794370"/>
                <a:gd name="connsiteY494" fmla="*/ 739345 h 1104362"/>
                <a:gd name="connsiteX495" fmla="*/ 1497828 w 1794370"/>
                <a:gd name="connsiteY495" fmla="*/ 706341 h 1104362"/>
                <a:gd name="connsiteX496" fmla="*/ 1500857 w 1794370"/>
                <a:gd name="connsiteY496" fmla="*/ 672726 h 1104362"/>
                <a:gd name="connsiteX497" fmla="*/ 1503886 w 1794370"/>
                <a:gd name="connsiteY497" fmla="*/ 638635 h 1104362"/>
                <a:gd name="connsiteX498" fmla="*/ 1506905 w 1794370"/>
                <a:gd name="connsiteY498" fmla="*/ 604203 h 1104362"/>
                <a:gd name="connsiteX499" fmla="*/ 1509934 w 1794370"/>
                <a:gd name="connsiteY499" fmla="*/ 569566 h 1104362"/>
                <a:gd name="connsiteX500" fmla="*/ 1512963 w 1794370"/>
                <a:gd name="connsiteY500" fmla="*/ 534860 h 1104362"/>
                <a:gd name="connsiteX501" fmla="*/ 1515992 w 1794370"/>
                <a:gd name="connsiteY501" fmla="*/ 500223 h 1104362"/>
                <a:gd name="connsiteX502" fmla="*/ 1519012 w 1794370"/>
                <a:gd name="connsiteY502" fmla="*/ 465791 h 1104362"/>
                <a:gd name="connsiteX503" fmla="*/ 1522041 w 1794370"/>
                <a:gd name="connsiteY503" fmla="*/ 431699 h 1104362"/>
                <a:gd name="connsiteX504" fmla="*/ 1525070 w 1794370"/>
                <a:gd name="connsiteY504" fmla="*/ 398083 h 1104362"/>
                <a:gd name="connsiteX505" fmla="*/ 1528089 w 1794370"/>
                <a:gd name="connsiteY505" fmla="*/ 365075 h 1104362"/>
                <a:gd name="connsiteX506" fmla="*/ 1531118 w 1794370"/>
                <a:gd name="connsiteY506" fmla="*/ 332806 h 1104362"/>
                <a:gd name="connsiteX507" fmla="*/ 1534147 w 1794370"/>
                <a:gd name="connsiteY507" fmla="*/ 301402 h 1104362"/>
                <a:gd name="connsiteX508" fmla="*/ 1537166 w 1794370"/>
                <a:gd name="connsiteY508" fmla="*/ 270988 h 1104362"/>
                <a:gd name="connsiteX509" fmla="*/ 1540195 w 1794370"/>
                <a:gd name="connsiteY509" fmla="*/ 241685 h 1104362"/>
                <a:gd name="connsiteX510" fmla="*/ 1543224 w 1794370"/>
                <a:gd name="connsiteY510" fmla="*/ 213606 h 1104362"/>
                <a:gd name="connsiteX511" fmla="*/ 1546244 w 1794370"/>
                <a:gd name="connsiteY511" fmla="*/ 186862 h 1104362"/>
                <a:gd name="connsiteX512" fmla="*/ 1549273 w 1794370"/>
                <a:gd name="connsiteY512" fmla="*/ 161562 h 1104362"/>
                <a:gd name="connsiteX513" fmla="*/ 1552302 w 1794370"/>
                <a:gd name="connsiteY513" fmla="*/ 137803 h 1104362"/>
                <a:gd name="connsiteX514" fmla="*/ 1555321 w 1794370"/>
                <a:gd name="connsiteY514" fmla="*/ 115679 h 1104362"/>
                <a:gd name="connsiteX515" fmla="*/ 1558350 w 1794370"/>
                <a:gd name="connsiteY515" fmla="*/ 95278 h 1104362"/>
                <a:gd name="connsiteX516" fmla="*/ 1561379 w 1794370"/>
                <a:gd name="connsiteY516" fmla="*/ 76679 h 1104362"/>
                <a:gd name="connsiteX517" fmla="*/ 1564398 w 1794370"/>
                <a:gd name="connsiteY517" fmla="*/ 59958 h 1104362"/>
                <a:gd name="connsiteX518" fmla="*/ 1567427 w 1794370"/>
                <a:gd name="connsiteY518" fmla="*/ 45179 h 1104362"/>
                <a:gd name="connsiteX519" fmla="*/ 1570456 w 1794370"/>
                <a:gd name="connsiteY519" fmla="*/ 32401 h 1104362"/>
                <a:gd name="connsiteX520" fmla="*/ 1573476 w 1794370"/>
                <a:gd name="connsiteY520" fmla="*/ 21674 h 1104362"/>
                <a:gd name="connsiteX521" fmla="*/ 1576505 w 1794370"/>
                <a:gd name="connsiteY521" fmla="*/ 13041 h 1104362"/>
                <a:gd name="connsiteX522" fmla="*/ 1579534 w 1794370"/>
                <a:gd name="connsiteY522" fmla="*/ 6535 h 1104362"/>
                <a:gd name="connsiteX523" fmla="*/ 1582553 w 1794370"/>
                <a:gd name="connsiteY523" fmla="*/ 2184 h 1104362"/>
                <a:gd name="connsiteX524" fmla="*/ 1585582 w 1794370"/>
                <a:gd name="connsiteY524" fmla="*/ 2 h 1104362"/>
                <a:gd name="connsiteX525" fmla="*/ 1588611 w 1794370"/>
                <a:gd name="connsiteY525" fmla="*/ 0 h 1104362"/>
                <a:gd name="connsiteX526" fmla="*/ 1591640 w 1794370"/>
                <a:gd name="connsiteY526" fmla="*/ 2177 h 1104362"/>
                <a:gd name="connsiteX527" fmla="*/ 1594659 w 1794370"/>
                <a:gd name="connsiteY527" fmla="*/ 6525 h 1104362"/>
                <a:gd name="connsiteX528" fmla="*/ 1597688 w 1794370"/>
                <a:gd name="connsiteY528" fmla="*/ 13025 h 1104362"/>
                <a:gd name="connsiteX529" fmla="*/ 1600717 w 1794370"/>
                <a:gd name="connsiteY529" fmla="*/ 21654 h 1104362"/>
                <a:gd name="connsiteX530" fmla="*/ 1603737 w 1794370"/>
                <a:gd name="connsiteY530" fmla="*/ 32377 h 1104362"/>
                <a:gd name="connsiteX531" fmla="*/ 1606766 w 1794370"/>
                <a:gd name="connsiteY531" fmla="*/ 45151 h 1104362"/>
                <a:gd name="connsiteX532" fmla="*/ 1609795 w 1794370"/>
                <a:gd name="connsiteY532" fmla="*/ 59927 h 1104362"/>
                <a:gd name="connsiteX533" fmla="*/ 1612814 w 1794370"/>
                <a:gd name="connsiteY533" fmla="*/ 76644 h 1104362"/>
                <a:gd name="connsiteX534" fmla="*/ 1615843 w 1794370"/>
                <a:gd name="connsiteY534" fmla="*/ 95239 h 1104362"/>
                <a:gd name="connsiteX535" fmla="*/ 1618872 w 1794370"/>
                <a:gd name="connsiteY535" fmla="*/ 115636 h 1104362"/>
                <a:gd name="connsiteX536" fmla="*/ 1621891 w 1794370"/>
                <a:gd name="connsiteY536" fmla="*/ 137756 h 1104362"/>
                <a:gd name="connsiteX537" fmla="*/ 1624920 w 1794370"/>
                <a:gd name="connsiteY537" fmla="*/ 161513 h 1104362"/>
                <a:gd name="connsiteX538" fmla="*/ 1627949 w 1794370"/>
                <a:gd name="connsiteY538" fmla="*/ 186811 h 1104362"/>
                <a:gd name="connsiteX539" fmla="*/ 1630969 w 1794370"/>
                <a:gd name="connsiteY539" fmla="*/ 213551 h 1104362"/>
                <a:gd name="connsiteX540" fmla="*/ 1633998 w 1794370"/>
                <a:gd name="connsiteY540" fmla="*/ 241627 h 1104362"/>
                <a:gd name="connsiteX541" fmla="*/ 1637027 w 1794370"/>
                <a:gd name="connsiteY541" fmla="*/ 270929 h 1104362"/>
                <a:gd name="connsiteX542" fmla="*/ 1640046 w 1794370"/>
                <a:gd name="connsiteY542" fmla="*/ 301341 h 1104362"/>
                <a:gd name="connsiteX543" fmla="*/ 1643075 w 1794370"/>
                <a:gd name="connsiteY543" fmla="*/ 332743 h 1104362"/>
                <a:gd name="connsiteX544" fmla="*/ 1646104 w 1794370"/>
                <a:gd name="connsiteY544" fmla="*/ 365010 h 1104362"/>
                <a:gd name="connsiteX545" fmla="*/ 1649123 w 1794370"/>
                <a:gd name="connsiteY545" fmla="*/ 398016 h 1104362"/>
                <a:gd name="connsiteX546" fmla="*/ 1652152 w 1794370"/>
                <a:gd name="connsiteY546" fmla="*/ 431631 h 1104362"/>
                <a:gd name="connsiteX547" fmla="*/ 1655181 w 1794370"/>
                <a:gd name="connsiteY547" fmla="*/ 465722 h 1104362"/>
                <a:gd name="connsiteX548" fmla="*/ 1658210 w 1794370"/>
                <a:gd name="connsiteY548" fmla="*/ 500154 h 1104362"/>
                <a:gd name="connsiteX549" fmla="*/ 1661230 w 1794370"/>
                <a:gd name="connsiteY549" fmla="*/ 534791 h 1104362"/>
                <a:gd name="connsiteX550" fmla="*/ 1664259 w 1794370"/>
                <a:gd name="connsiteY550" fmla="*/ 569497 h 1104362"/>
                <a:gd name="connsiteX551" fmla="*/ 1667287 w 1794370"/>
                <a:gd name="connsiteY551" fmla="*/ 604134 h 1104362"/>
                <a:gd name="connsiteX552" fmla="*/ 1670307 w 1794370"/>
                <a:gd name="connsiteY552" fmla="*/ 638567 h 1104362"/>
                <a:gd name="connsiteX553" fmla="*/ 1673336 w 1794370"/>
                <a:gd name="connsiteY553" fmla="*/ 672658 h 1104362"/>
                <a:gd name="connsiteX554" fmla="*/ 1676365 w 1794370"/>
                <a:gd name="connsiteY554" fmla="*/ 706274 h 1104362"/>
                <a:gd name="connsiteX555" fmla="*/ 1679384 w 1794370"/>
                <a:gd name="connsiteY555" fmla="*/ 739278 h 1104362"/>
                <a:gd name="connsiteX556" fmla="*/ 1682413 w 1794370"/>
                <a:gd name="connsiteY556" fmla="*/ 771549 h 1104362"/>
                <a:gd name="connsiteX557" fmla="*/ 1685442 w 1794370"/>
                <a:gd name="connsiteY557" fmla="*/ 802953 h 1104362"/>
                <a:gd name="connsiteX558" fmla="*/ 1688462 w 1794370"/>
                <a:gd name="connsiteY558" fmla="*/ 833366 h 1104362"/>
                <a:gd name="connsiteX559" fmla="*/ 1691490 w 1794370"/>
                <a:gd name="connsiteY559" fmla="*/ 862675 h 1104362"/>
                <a:gd name="connsiteX560" fmla="*/ 1694519 w 1794370"/>
                <a:gd name="connsiteY560" fmla="*/ 890754 h 1104362"/>
                <a:gd name="connsiteX561" fmla="*/ 1697548 w 1794370"/>
                <a:gd name="connsiteY561" fmla="*/ 917491 h 1104362"/>
                <a:gd name="connsiteX562" fmla="*/ 1700568 w 1794370"/>
                <a:gd name="connsiteY562" fmla="*/ 942799 h 1104362"/>
                <a:gd name="connsiteX563" fmla="*/ 1703597 w 1794370"/>
                <a:gd name="connsiteY563" fmla="*/ 966554 h 1104362"/>
                <a:gd name="connsiteX564" fmla="*/ 1706616 w 1794370"/>
                <a:gd name="connsiteY564" fmla="*/ 988681 h 1104362"/>
                <a:gd name="connsiteX565" fmla="*/ 1709645 w 1794370"/>
                <a:gd name="connsiteY565" fmla="*/ 1009083 h 1104362"/>
                <a:gd name="connsiteX566" fmla="*/ 1712674 w 1794370"/>
                <a:gd name="connsiteY566" fmla="*/ 1027676 h 1104362"/>
                <a:gd name="connsiteX567" fmla="*/ 1715703 w 1794370"/>
                <a:gd name="connsiteY567" fmla="*/ 1044402 h 1104362"/>
                <a:gd name="connsiteX568" fmla="*/ 1718722 w 1794370"/>
                <a:gd name="connsiteY568" fmla="*/ 1059175 h 1104362"/>
                <a:gd name="connsiteX569" fmla="*/ 1721751 w 1794370"/>
                <a:gd name="connsiteY569" fmla="*/ 1071958 h 1104362"/>
                <a:gd name="connsiteX570" fmla="*/ 1724780 w 1794370"/>
                <a:gd name="connsiteY570" fmla="*/ 1082683 h 1104362"/>
                <a:gd name="connsiteX571" fmla="*/ 1727800 w 1794370"/>
                <a:gd name="connsiteY571" fmla="*/ 1091313 h 1104362"/>
                <a:gd name="connsiteX572" fmla="*/ 1730829 w 1794370"/>
                <a:gd name="connsiteY572" fmla="*/ 1097818 h 1104362"/>
                <a:gd name="connsiteX573" fmla="*/ 1733858 w 1794370"/>
                <a:gd name="connsiteY573" fmla="*/ 1102171 h 1104362"/>
                <a:gd name="connsiteX574" fmla="*/ 1736877 w 1794370"/>
                <a:gd name="connsiteY574" fmla="*/ 1104352 h 1104362"/>
                <a:gd name="connsiteX575" fmla="*/ 1739906 w 1794370"/>
                <a:gd name="connsiteY575" fmla="*/ 1104362 h 1104362"/>
                <a:gd name="connsiteX576" fmla="*/ 1742935 w 1794370"/>
                <a:gd name="connsiteY576" fmla="*/ 1102181 h 1104362"/>
                <a:gd name="connsiteX577" fmla="*/ 1745954 w 1794370"/>
                <a:gd name="connsiteY577" fmla="*/ 1097837 h 1104362"/>
                <a:gd name="connsiteX578" fmla="*/ 1748983 w 1794370"/>
                <a:gd name="connsiteY578" fmla="*/ 1091332 h 1104362"/>
                <a:gd name="connsiteX579" fmla="*/ 1752012 w 1794370"/>
                <a:gd name="connsiteY579" fmla="*/ 1082702 h 1104362"/>
                <a:gd name="connsiteX580" fmla="*/ 1755032 w 1794370"/>
                <a:gd name="connsiteY580" fmla="*/ 1071977 h 1104362"/>
                <a:gd name="connsiteX581" fmla="*/ 1758061 w 1794370"/>
                <a:gd name="connsiteY581" fmla="*/ 1059204 h 1104362"/>
                <a:gd name="connsiteX582" fmla="*/ 1761090 w 1794370"/>
                <a:gd name="connsiteY582" fmla="*/ 1044431 h 1104362"/>
                <a:gd name="connsiteX583" fmla="*/ 1764119 w 1794370"/>
                <a:gd name="connsiteY583" fmla="*/ 1027714 h 1104362"/>
                <a:gd name="connsiteX584" fmla="*/ 1767138 w 1794370"/>
                <a:gd name="connsiteY584" fmla="*/ 1009121 h 1104362"/>
                <a:gd name="connsiteX585" fmla="*/ 1770167 w 1794370"/>
                <a:gd name="connsiteY585" fmla="*/ 988719 h 1104362"/>
                <a:gd name="connsiteX586" fmla="*/ 1773196 w 1794370"/>
                <a:gd name="connsiteY586" fmla="*/ 966602 h 1104362"/>
                <a:gd name="connsiteX587" fmla="*/ 1776215 w 1794370"/>
                <a:gd name="connsiteY587" fmla="*/ 942846 h 1104362"/>
                <a:gd name="connsiteX588" fmla="*/ 1779244 w 1794370"/>
                <a:gd name="connsiteY588" fmla="*/ 917548 h 1104362"/>
                <a:gd name="connsiteX589" fmla="*/ 1782273 w 1794370"/>
                <a:gd name="connsiteY589" fmla="*/ 890802 h 1104362"/>
                <a:gd name="connsiteX590" fmla="*/ 1785293 w 1794370"/>
                <a:gd name="connsiteY590" fmla="*/ 862732 h 1104362"/>
                <a:gd name="connsiteX591" fmla="*/ 1788322 w 1794370"/>
                <a:gd name="connsiteY591" fmla="*/ 833433 h 1104362"/>
                <a:gd name="connsiteX592" fmla="*/ 1791351 w 1794370"/>
                <a:gd name="connsiteY592" fmla="*/ 803019 h 1104362"/>
                <a:gd name="connsiteX593" fmla="*/ 1794370 w 1794370"/>
                <a:gd name="connsiteY593" fmla="*/ 771616 h 1104362"/>
                <a:gd name="connsiteX0" fmla="*/ 0 w 1791351"/>
                <a:gd name="connsiteY0" fmla="*/ 552179 h 1104362"/>
                <a:gd name="connsiteX1" fmla="*/ 3026 w 1791351"/>
                <a:gd name="connsiteY1" fmla="*/ 552179 h 1104362"/>
                <a:gd name="connsiteX2" fmla="*/ 6051 w 1791351"/>
                <a:gd name="connsiteY2" fmla="*/ 552179 h 1104362"/>
                <a:gd name="connsiteX3" fmla="*/ 9077 w 1791351"/>
                <a:gd name="connsiteY3" fmla="*/ 552179 h 1104362"/>
                <a:gd name="connsiteX4" fmla="*/ 12103 w 1791351"/>
                <a:gd name="connsiteY4" fmla="*/ 552179 h 1104362"/>
                <a:gd name="connsiteX5" fmla="*/ 15129 w 1791351"/>
                <a:gd name="connsiteY5" fmla="*/ 552179 h 1104362"/>
                <a:gd name="connsiteX6" fmla="*/ 18156 w 1791351"/>
                <a:gd name="connsiteY6" fmla="*/ 552179 h 1104362"/>
                <a:gd name="connsiteX7" fmla="*/ 21182 w 1791351"/>
                <a:gd name="connsiteY7" fmla="*/ 552179 h 1104362"/>
                <a:gd name="connsiteX8" fmla="*/ 24207 w 1791351"/>
                <a:gd name="connsiteY8" fmla="*/ 552179 h 1104362"/>
                <a:gd name="connsiteX9" fmla="*/ 27233 w 1791351"/>
                <a:gd name="connsiteY9" fmla="*/ 552179 h 1104362"/>
                <a:gd name="connsiteX10" fmla="*/ 30259 w 1791351"/>
                <a:gd name="connsiteY10" fmla="*/ 552179 h 1104362"/>
                <a:gd name="connsiteX11" fmla="*/ 33285 w 1791351"/>
                <a:gd name="connsiteY11" fmla="*/ 552179 h 1104362"/>
                <a:gd name="connsiteX12" fmla="*/ 36311 w 1791351"/>
                <a:gd name="connsiteY12" fmla="*/ 552179 h 1104362"/>
                <a:gd name="connsiteX13" fmla="*/ 39337 w 1791351"/>
                <a:gd name="connsiteY13" fmla="*/ 552179 h 1104362"/>
                <a:gd name="connsiteX14" fmla="*/ 42362 w 1791351"/>
                <a:gd name="connsiteY14" fmla="*/ 552179 h 1104362"/>
                <a:gd name="connsiteX15" fmla="*/ 45389 w 1791351"/>
                <a:gd name="connsiteY15" fmla="*/ 552179 h 1104362"/>
                <a:gd name="connsiteX16" fmla="*/ 48415 w 1791351"/>
                <a:gd name="connsiteY16" fmla="*/ 552179 h 1104362"/>
                <a:gd name="connsiteX17" fmla="*/ 51441 w 1791351"/>
                <a:gd name="connsiteY17" fmla="*/ 552179 h 1104362"/>
                <a:gd name="connsiteX18" fmla="*/ 54467 w 1791351"/>
                <a:gd name="connsiteY18" fmla="*/ 552179 h 1104362"/>
                <a:gd name="connsiteX19" fmla="*/ 57492 w 1791351"/>
                <a:gd name="connsiteY19" fmla="*/ 552179 h 1104362"/>
                <a:gd name="connsiteX20" fmla="*/ 60518 w 1791351"/>
                <a:gd name="connsiteY20" fmla="*/ 552179 h 1104362"/>
                <a:gd name="connsiteX21" fmla="*/ 63544 w 1791351"/>
                <a:gd name="connsiteY21" fmla="*/ 552179 h 1104362"/>
                <a:gd name="connsiteX22" fmla="*/ 66570 w 1791351"/>
                <a:gd name="connsiteY22" fmla="*/ 552179 h 1104362"/>
                <a:gd name="connsiteX23" fmla="*/ 69596 w 1791351"/>
                <a:gd name="connsiteY23" fmla="*/ 552179 h 1104362"/>
                <a:gd name="connsiteX24" fmla="*/ 72622 w 1791351"/>
                <a:gd name="connsiteY24" fmla="*/ 552179 h 1104362"/>
                <a:gd name="connsiteX25" fmla="*/ 75648 w 1791351"/>
                <a:gd name="connsiteY25" fmla="*/ 552179 h 1104362"/>
                <a:gd name="connsiteX26" fmla="*/ 78674 w 1791351"/>
                <a:gd name="connsiteY26" fmla="*/ 552179 h 1104362"/>
                <a:gd name="connsiteX27" fmla="*/ 81700 w 1791351"/>
                <a:gd name="connsiteY27" fmla="*/ 552179 h 1104362"/>
                <a:gd name="connsiteX28" fmla="*/ 84726 w 1791351"/>
                <a:gd name="connsiteY28" fmla="*/ 552179 h 1104362"/>
                <a:gd name="connsiteX29" fmla="*/ 87752 w 1791351"/>
                <a:gd name="connsiteY29" fmla="*/ 552179 h 1104362"/>
                <a:gd name="connsiteX30" fmla="*/ 90778 w 1791351"/>
                <a:gd name="connsiteY30" fmla="*/ 552179 h 1104362"/>
                <a:gd name="connsiteX31" fmla="*/ 93803 w 1791351"/>
                <a:gd name="connsiteY31" fmla="*/ 552179 h 1104362"/>
                <a:gd name="connsiteX32" fmla="*/ 96829 w 1791351"/>
                <a:gd name="connsiteY32" fmla="*/ 552179 h 1104362"/>
                <a:gd name="connsiteX33" fmla="*/ 99855 w 1791351"/>
                <a:gd name="connsiteY33" fmla="*/ 552179 h 1104362"/>
                <a:gd name="connsiteX34" fmla="*/ 102881 w 1791351"/>
                <a:gd name="connsiteY34" fmla="*/ 552179 h 1104362"/>
                <a:gd name="connsiteX35" fmla="*/ 105907 w 1791351"/>
                <a:gd name="connsiteY35" fmla="*/ 552179 h 1104362"/>
                <a:gd name="connsiteX36" fmla="*/ 108933 w 1791351"/>
                <a:gd name="connsiteY36" fmla="*/ 552179 h 1104362"/>
                <a:gd name="connsiteX37" fmla="*/ 111959 w 1791351"/>
                <a:gd name="connsiteY37" fmla="*/ 552179 h 1104362"/>
                <a:gd name="connsiteX38" fmla="*/ 114985 w 1791351"/>
                <a:gd name="connsiteY38" fmla="*/ 552179 h 1104362"/>
                <a:gd name="connsiteX39" fmla="*/ 118011 w 1791351"/>
                <a:gd name="connsiteY39" fmla="*/ 552179 h 1104362"/>
                <a:gd name="connsiteX40" fmla="*/ 121037 w 1791351"/>
                <a:gd name="connsiteY40" fmla="*/ 552179 h 1104362"/>
                <a:gd name="connsiteX41" fmla="*/ 124063 w 1791351"/>
                <a:gd name="connsiteY41" fmla="*/ 552179 h 1104362"/>
                <a:gd name="connsiteX42" fmla="*/ 127088 w 1791351"/>
                <a:gd name="connsiteY42" fmla="*/ 552179 h 1104362"/>
                <a:gd name="connsiteX43" fmla="*/ 130114 w 1791351"/>
                <a:gd name="connsiteY43" fmla="*/ 552179 h 1104362"/>
                <a:gd name="connsiteX44" fmla="*/ 133140 w 1791351"/>
                <a:gd name="connsiteY44" fmla="*/ 552179 h 1104362"/>
                <a:gd name="connsiteX45" fmla="*/ 136167 w 1791351"/>
                <a:gd name="connsiteY45" fmla="*/ 552179 h 1104362"/>
                <a:gd name="connsiteX46" fmla="*/ 139193 w 1791351"/>
                <a:gd name="connsiteY46" fmla="*/ 552179 h 1104362"/>
                <a:gd name="connsiteX47" fmla="*/ 142218 w 1791351"/>
                <a:gd name="connsiteY47" fmla="*/ 552179 h 1104362"/>
                <a:gd name="connsiteX48" fmla="*/ 145244 w 1791351"/>
                <a:gd name="connsiteY48" fmla="*/ 552179 h 1104362"/>
                <a:gd name="connsiteX49" fmla="*/ 148270 w 1791351"/>
                <a:gd name="connsiteY49" fmla="*/ 552179 h 1104362"/>
                <a:gd name="connsiteX50" fmla="*/ 151296 w 1791351"/>
                <a:gd name="connsiteY50" fmla="*/ 552179 h 1104362"/>
                <a:gd name="connsiteX51" fmla="*/ 154322 w 1791351"/>
                <a:gd name="connsiteY51" fmla="*/ 552179 h 1104362"/>
                <a:gd name="connsiteX52" fmla="*/ 157348 w 1791351"/>
                <a:gd name="connsiteY52" fmla="*/ 552179 h 1104362"/>
                <a:gd name="connsiteX53" fmla="*/ 160373 w 1791351"/>
                <a:gd name="connsiteY53" fmla="*/ 552179 h 1104362"/>
                <a:gd name="connsiteX54" fmla="*/ 163399 w 1791351"/>
                <a:gd name="connsiteY54" fmla="*/ 552179 h 1104362"/>
                <a:gd name="connsiteX55" fmla="*/ 166426 w 1791351"/>
                <a:gd name="connsiteY55" fmla="*/ 552179 h 1104362"/>
                <a:gd name="connsiteX56" fmla="*/ 169452 w 1791351"/>
                <a:gd name="connsiteY56" fmla="*/ 552179 h 1104362"/>
                <a:gd name="connsiteX57" fmla="*/ 172478 w 1791351"/>
                <a:gd name="connsiteY57" fmla="*/ 552179 h 1104362"/>
                <a:gd name="connsiteX58" fmla="*/ 175504 w 1791351"/>
                <a:gd name="connsiteY58" fmla="*/ 552179 h 1104362"/>
                <a:gd name="connsiteX59" fmla="*/ 178529 w 1791351"/>
                <a:gd name="connsiteY59" fmla="*/ 552179 h 1104362"/>
                <a:gd name="connsiteX60" fmla="*/ 181555 w 1791351"/>
                <a:gd name="connsiteY60" fmla="*/ 552179 h 1104362"/>
                <a:gd name="connsiteX61" fmla="*/ 184581 w 1791351"/>
                <a:gd name="connsiteY61" fmla="*/ 552179 h 1104362"/>
                <a:gd name="connsiteX62" fmla="*/ 187607 w 1791351"/>
                <a:gd name="connsiteY62" fmla="*/ 552179 h 1104362"/>
                <a:gd name="connsiteX63" fmla="*/ 190633 w 1791351"/>
                <a:gd name="connsiteY63" fmla="*/ 552179 h 1104362"/>
                <a:gd name="connsiteX64" fmla="*/ 193659 w 1791351"/>
                <a:gd name="connsiteY64" fmla="*/ 552179 h 1104362"/>
                <a:gd name="connsiteX65" fmla="*/ 196685 w 1791351"/>
                <a:gd name="connsiteY65" fmla="*/ 552179 h 1104362"/>
                <a:gd name="connsiteX66" fmla="*/ 199711 w 1791351"/>
                <a:gd name="connsiteY66" fmla="*/ 552179 h 1104362"/>
                <a:gd name="connsiteX67" fmla="*/ 202737 w 1791351"/>
                <a:gd name="connsiteY67" fmla="*/ 552179 h 1104362"/>
                <a:gd name="connsiteX68" fmla="*/ 205763 w 1791351"/>
                <a:gd name="connsiteY68" fmla="*/ 552179 h 1104362"/>
                <a:gd name="connsiteX69" fmla="*/ 208789 w 1791351"/>
                <a:gd name="connsiteY69" fmla="*/ 552179 h 1104362"/>
                <a:gd name="connsiteX70" fmla="*/ 211814 w 1791351"/>
                <a:gd name="connsiteY70" fmla="*/ 552179 h 1104362"/>
                <a:gd name="connsiteX71" fmla="*/ 214840 w 1791351"/>
                <a:gd name="connsiteY71" fmla="*/ 552179 h 1104362"/>
                <a:gd name="connsiteX72" fmla="*/ 217866 w 1791351"/>
                <a:gd name="connsiteY72" fmla="*/ 552179 h 1104362"/>
                <a:gd name="connsiteX73" fmla="*/ 220892 w 1791351"/>
                <a:gd name="connsiteY73" fmla="*/ 552179 h 1104362"/>
                <a:gd name="connsiteX74" fmla="*/ 223918 w 1791351"/>
                <a:gd name="connsiteY74" fmla="*/ 552179 h 1104362"/>
                <a:gd name="connsiteX75" fmla="*/ 226945 w 1791351"/>
                <a:gd name="connsiteY75" fmla="*/ 552179 h 1104362"/>
                <a:gd name="connsiteX76" fmla="*/ 229970 w 1791351"/>
                <a:gd name="connsiteY76" fmla="*/ 552179 h 1104362"/>
                <a:gd name="connsiteX77" fmla="*/ 232996 w 1791351"/>
                <a:gd name="connsiteY77" fmla="*/ 552179 h 1104362"/>
                <a:gd name="connsiteX78" fmla="*/ 236022 w 1791351"/>
                <a:gd name="connsiteY78" fmla="*/ 552179 h 1104362"/>
                <a:gd name="connsiteX79" fmla="*/ 239048 w 1791351"/>
                <a:gd name="connsiteY79" fmla="*/ 552179 h 1104362"/>
                <a:gd name="connsiteX80" fmla="*/ 242074 w 1791351"/>
                <a:gd name="connsiteY80" fmla="*/ 552179 h 1104362"/>
                <a:gd name="connsiteX81" fmla="*/ 245099 w 1791351"/>
                <a:gd name="connsiteY81" fmla="*/ 552179 h 1104362"/>
                <a:gd name="connsiteX82" fmla="*/ 248125 w 1791351"/>
                <a:gd name="connsiteY82" fmla="*/ 552179 h 1104362"/>
                <a:gd name="connsiteX83" fmla="*/ 251151 w 1791351"/>
                <a:gd name="connsiteY83" fmla="*/ 552179 h 1104362"/>
                <a:gd name="connsiteX84" fmla="*/ 254177 w 1791351"/>
                <a:gd name="connsiteY84" fmla="*/ 552179 h 1104362"/>
                <a:gd name="connsiteX85" fmla="*/ 257204 w 1791351"/>
                <a:gd name="connsiteY85" fmla="*/ 552179 h 1104362"/>
                <a:gd name="connsiteX86" fmla="*/ 260230 w 1791351"/>
                <a:gd name="connsiteY86" fmla="*/ 552179 h 1104362"/>
                <a:gd name="connsiteX87" fmla="*/ 263255 w 1791351"/>
                <a:gd name="connsiteY87" fmla="*/ 552179 h 1104362"/>
                <a:gd name="connsiteX88" fmla="*/ 266281 w 1791351"/>
                <a:gd name="connsiteY88" fmla="*/ 552179 h 1104362"/>
                <a:gd name="connsiteX89" fmla="*/ 269307 w 1791351"/>
                <a:gd name="connsiteY89" fmla="*/ 552179 h 1104362"/>
                <a:gd name="connsiteX90" fmla="*/ 272333 w 1791351"/>
                <a:gd name="connsiteY90" fmla="*/ 552179 h 1104362"/>
                <a:gd name="connsiteX91" fmla="*/ 275359 w 1791351"/>
                <a:gd name="connsiteY91" fmla="*/ 552179 h 1104362"/>
                <a:gd name="connsiteX92" fmla="*/ 278385 w 1791351"/>
                <a:gd name="connsiteY92" fmla="*/ 552179 h 1104362"/>
                <a:gd name="connsiteX93" fmla="*/ 281410 w 1791351"/>
                <a:gd name="connsiteY93" fmla="*/ 552179 h 1104362"/>
                <a:gd name="connsiteX94" fmla="*/ 284437 w 1791351"/>
                <a:gd name="connsiteY94" fmla="*/ 552179 h 1104362"/>
                <a:gd name="connsiteX95" fmla="*/ 287463 w 1791351"/>
                <a:gd name="connsiteY95" fmla="*/ 552179 h 1104362"/>
                <a:gd name="connsiteX96" fmla="*/ 290489 w 1791351"/>
                <a:gd name="connsiteY96" fmla="*/ 552179 h 1104362"/>
                <a:gd name="connsiteX97" fmla="*/ 293515 w 1791351"/>
                <a:gd name="connsiteY97" fmla="*/ 552179 h 1104362"/>
                <a:gd name="connsiteX98" fmla="*/ 296540 w 1791351"/>
                <a:gd name="connsiteY98" fmla="*/ 552179 h 1104362"/>
                <a:gd name="connsiteX99" fmla="*/ 299566 w 1791351"/>
                <a:gd name="connsiteY99" fmla="*/ 552179 h 1104362"/>
                <a:gd name="connsiteX100" fmla="*/ 302592 w 1791351"/>
                <a:gd name="connsiteY100" fmla="*/ 534826 h 1104362"/>
                <a:gd name="connsiteX101" fmla="*/ 305618 w 1791351"/>
                <a:gd name="connsiteY101" fmla="*/ 500188 h 1104362"/>
                <a:gd name="connsiteX102" fmla="*/ 308644 w 1791351"/>
                <a:gd name="connsiteY102" fmla="*/ 465756 h 1104362"/>
                <a:gd name="connsiteX103" fmla="*/ 311670 w 1791351"/>
                <a:gd name="connsiteY103" fmla="*/ 431665 h 1104362"/>
                <a:gd name="connsiteX104" fmla="*/ 314695 w 1791351"/>
                <a:gd name="connsiteY104" fmla="*/ 398050 h 1104362"/>
                <a:gd name="connsiteX105" fmla="*/ 317722 w 1791351"/>
                <a:gd name="connsiteY105" fmla="*/ 365043 h 1104362"/>
                <a:gd name="connsiteX106" fmla="*/ 320748 w 1791351"/>
                <a:gd name="connsiteY106" fmla="*/ 332774 h 1104362"/>
                <a:gd name="connsiteX107" fmla="*/ 323774 w 1791351"/>
                <a:gd name="connsiteY107" fmla="*/ 301372 h 1104362"/>
                <a:gd name="connsiteX108" fmla="*/ 326800 w 1791351"/>
                <a:gd name="connsiteY108" fmla="*/ 270959 h 1104362"/>
                <a:gd name="connsiteX109" fmla="*/ 329826 w 1791351"/>
                <a:gd name="connsiteY109" fmla="*/ 241656 h 1104362"/>
                <a:gd name="connsiteX110" fmla="*/ 332851 w 1791351"/>
                <a:gd name="connsiteY110" fmla="*/ 213578 h 1104362"/>
                <a:gd name="connsiteX111" fmla="*/ 335877 w 1791351"/>
                <a:gd name="connsiteY111" fmla="*/ 186837 h 1104362"/>
                <a:gd name="connsiteX112" fmla="*/ 338903 w 1791351"/>
                <a:gd name="connsiteY112" fmla="*/ 161537 h 1104362"/>
                <a:gd name="connsiteX113" fmla="*/ 341929 w 1791351"/>
                <a:gd name="connsiteY113" fmla="*/ 137780 h 1104362"/>
                <a:gd name="connsiteX114" fmla="*/ 344955 w 1791351"/>
                <a:gd name="connsiteY114" fmla="*/ 115657 h 1104362"/>
                <a:gd name="connsiteX115" fmla="*/ 347982 w 1791351"/>
                <a:gd name="connsiteY115" fmla="*/ 95258 h 1104362"/>
                <a:gd name="connsiteX116" fmla="*/ 351007 w 1791351"/>
                <a:gd name="connsiteY116" fmla="*/ 76662 h 1104362"/>
                <a:gd name="connsiteX117" fmla="*/ 354033 w 1791351"/>
                <a:gd name="connsiteY117" fmla="*/ 59942 h 1104362"/>
                <a:gd name="connsiteX118" fmla="*/ 357059 w 1791351"/>
                <a:gd name="connsiteY118" fmla="*/ 45165 h 1104362"/>
                <a:gd name="connsiteX119" fmla="*/ 360085 w 1791351"/>
                <a:gd name="connsiteY119" fmla="*/ 32389 h 1104362"/>
                <a:gd name="connsiteX120" fmla="*/ 363111 w 1791351"/>
                <a:gd name="connsiteY120" fmla="*/ 21665 h 1104362"/>
                <a:gd name="connsiteX121" fmla="*/ 366136 w 1791351"/>
                <a:gd name="connsiteY121" fmla="*/ 13033 h 1104362"/>
                <a:gd name="connsiteX122" fmla="*/ 369162 w 1791351"/>
                <a:gd name="connsiteY122" fmla="*/ 6530 h 1104362"/>
                <a:gd name="connsiteX123" fmla="*/ 372188 w 1791351"/>
                <a:gd name="connsiteY123" fmla="*/ 2180 h 1104362"/>
                <a:gd name="connsiteX124" fmla="*/ 375214 w 1791351"/>
                <a:gd name="connsiteY124" fmla="*/ 1 h 1104362"/>
                <a:gd name="connsiteX125" fmla="*/ 378241 w 1791351"/>
                <a:gd name="connsiteY125" fmla="*/ 1 h 1104362"/>
                <a:gd name="connsiteX126" fmla="*/ 381267 w 1791351"/>
                <a:gd name="connsiteY126" fmla="*/ 2180 h 1104362"/>
                <a:gd name="connsiteX127" fmla="*/ 384292 w 1791351"/>
                <a:gd name="connsiteY127" fmla="*/ 6530 h 1104362"/>
                <a:gd name="connsiteX128" fmla="*/ 387318 w 1791351"/>
                <a:gd name="connsiteY128" fmla="*/ 13033 h 1104362"/>
                <a:gd name="connsiteX129" fmla="*/ 390344 w 1791351"/>
                <a:gd name="connsiteY129" fmla="*/ 21665 h 1104362"/>
                <a:gd name="connsiteX130" fmla="*/ 393370 w 1791351"/>
                <a:gd name="connsiteY130" fmla="*/ 32389 h 1104362"/>
                <a:gd name="connsiteX131" fmla="*/ 396396 w 1791351"/>
                <a:gd name="connsiteY131" fmla="*/ 45165 h 1104362"/>
                <a:gd name="connsiteX132" fmla="*/ 399421 w 1791351"/>
                <a:gd name="connsiteY132" fmla="*/ 59942 h 1104362"/>
                <a:gd name="connsiteX133" fmla="*/ 402447 w 1791351"/>
                <a:gd name="connsiteY133" fmla="*/ 76662 h 1104362"/>
                <a:gd name="connsiteX134" fmla="*/ 405474 w 1791351"/>
                <a:gd name="connsiteY134" fmla="*/ 95258 h 1104362"/>
                <a:gd name="connsiteX135" fmla="*/ 408500 w 1791351"/>
                <a:gd name="connsiteY135" fmla="*/ 115657 h 1104362"/>
                <a:gd name="connsiteX136" fmla="*/ 411526 w 1791351"/>
                <a:gd name="connsiteY136" fmla="*/ 137780 h 1104362"/>
                <a:gd name="connsiteX137" fmla="*/ 414552 w 1791351"/>
                <a:gd name="connsiteY137" fmla="*/ 161537 h 1104362"/>
                <a:gd name="connsiteX138" fmla="*/ 417577 w 1791351"/>
                <a:gd name="connsiteY138" fmla="*/ 186837 h 1104362"/>
                <a:gd name="connsiteX139" fmla="*/ 420603 w 1791351"/>
                <a:gd name="connsiteY139" fmla="*/ 213578 h 1104362"/>
                <a:gd name="connsiteX140" fmla="*/ 423629 w 1791351"/>
                <a:gd name="connsiteY140" fmla="*/ 241656 h 1104362"/>
                <a:gd name="connsiteX141" fmla="*/ 426655 w 1791351"/>
                <a:gd name="connsiteY141" fmla="*/ 270959 h 1104362"/>
                <a:gd name="connsiteX142" fmla="*/ 429681 w 1791351"/>
                <a:gd name="connsiteY142" fmla="*/ 301372 h 1104362"/>
                <a:gd name="connsiteX143" fmla="*/ 432707 w 1791351"/>
                <a:gd name="connsiteY143" fmla="*/ 332774 h 1104362"/>
                <a:gd name="connsiteX144" fmla="*/ 435733 w 1791351"/>
                <a:gd name="connsiteY144" fmla="*/ 365043 h 1104362"/>
                <a:gd name="connsiteX145" fmla="*/ 438759 w 1791351"/>
                <a:gd name="connsiteY145" fmla="*/ 398050 h 1104362"/>
                <a:gd name="connsiteX146" fmla="*/ 441785 w 1791351"/>
                <a:gd name="connsiteY146" fmla="*/ 431665 h 1104362"/>
                <a:gd name="connsiteX147" fmla="*/ 444811 w 1791351"/>
                <a:gd name="connsiteY147" fmla="*/ 465756 h 1104362"/>
                <a:gd name="connsiteX148" fmla="*/ 447837 w 1791351"/>
                <a:gd name="connsiteY148" fmla="*/ 500188 h 1104362"/>
                <a:gd name="connsiteX149" fmla="*/ 450863 w 1791351"/>
                <a:gd name="connsiteY149" fmla="*/ 534826 h 1104362"/>
                <a:gd name="connsiteX150" fmla="*/ 453888 w 1791351"/>
                <a:gd name="connsiteY150" fmla="*/ 569531 h 1104362"/>
                <a:gd name="connsiteX151" fmla="*/ 456914 w 1791351"/>
                <a:gd name="connsiteY151" fmla="*/ 604169 h 1104362"/>
                <a:gd name="connsiteX152" fmla="*/ 459940 w 1791351"/>
                <a:gd name="connsiteY152" fmla="*/ 638601 h 1104362"/>
                <a:gd name="connsiteX153" fmla="*/ 462966 w 1791351"/>
                <a:gd name="connsiteY153" fmla="*/ 672692 h 1104362"/>
                <a:gd name="connsiteX154" fmla="*/ 465992 w 1791351"/>
                <a:gd name="connsiteY154" fmla="*/ 706312 h 1104362"/>
                <a:gd name="connsiteX155" fmla="*/ 469018 w 1791351"/>
                <a:gd name="connsiteY155" fmla="*/ 739316 h 1104362"/>
                <a:gd name="connsiteX156" fmla="*/ 472044 w 1791351"/>
                <a:gd name="connsiteY156" fmla="*/ 771587 h 1104362"/>
                <a:gd name="connsiteX157" fmla="*/ 475070 w 1791351"/>
                <a:gd name="connsiteY157" fmla="*/ 802981 h 1104362"/>
                <a:gd name="connsiteX158" fmla="*/ 478096 w 1791351"/>
                <a:gd name="connsiteY158" fmla="*/ 833395 h 1104362"/>
                <a:gd name="connsiteX159" fmla="*/ 481122 w 1791351"/>
                <a:gd name="connsiteY159" fmla="*/ 862703 h 1104362"/>
                <a:gd name="connsiteX160" fmla="*/ 484149 w 1791351"/>
                <a:gd name="connsiteY160" fmla="*/ 890783 h 1104362"/>
                <a:gd name="connsiteX161" fmla="*/ 487178 w 1791351"/>
                <a:gd name="connsiteY161" fmla="*/ 917519 h 1104362"/>
                <a:gd name="connsiteX162" fmla="*/ 490197 w 1791351"/>
                <a:gd name="connsiteY162" fmla="*/ 942818 h 1104362"/>
                <a:gd name="connsiteX163" fmla="*/ 493226 w 1791351"/>
                <a:gd name="connsiteY163" fmla="*/ 966573 h 1104362"/>
                <a:gd name="connsiteX164" fmla="*/ 496255 w 1791351"/>
                <a:gd name="connsiteY164" fmla="*/ 988700 h 1104362"/>
                <a:gd name="connsiteX165" fmla="*/ 499275 w 1791351"/>
                <a:gd name="connsiteY165" fmla="*/ 1009102 h 1104362"/>
                <a:gd name="connsiteX166" fmla="*/ 502304 w 1791351"/>
                <a:gd name="connsiteY166" fmla="*/ 1027695 h 1104362"/>
                <a:gd name="connsiteX167" fmla="*/ 505333 w 1791351"/>
                <a:gd name="connsiteY167" fmla="*/ 1044412 h 1104362"/>
                <a:gd name="connsiteX168" fmla="*/ 508352 w 1791351"/>
                <a:gd name="connsiteY168" fmla="*/ 1059194 h 1104362"/>
                <a:gd name="connsiteX169" fmla="*/ 511381 w 1791351"/>
                <a:gd name="connsiteY169" fmla="*/ 1071967 h 1104362"/>
                <a:gd name="connsiteX170" fmla="*/ 514410 w 1791351"/>
                <a:gd name="connsiteY170" fmla="*/ 1082692 h 1104362"/>
                <a:gd name="connsiteX171" fmla="*/ 517429 w 1791351"/>
                <a:gd name="connsiteY171" fmla="*/ 1091322 h 1104362"/>
                <a:gd name="connsiteX172" fmla="*/ 520458 w 1791351"/>
                <a:gd name="connsiteY172" fmla="*/ 1097828 h 1104362"/>
                <a:gd name="connsiteX173" fmla="*/ 523487 w 1791351"/>
                <a:gd name="connsiteY173" fmla="*/ 1102181 h 1104362"/>
                <a:gd name="connsiteX174" fmla="*/ 526507 w 1791351"/>
                <a:gd name="connsiteY174" fmla="*/ 1104352 h 1104362"/>
                <a:gd name="connsiteX175" fmla="*/ 529536 w 1791351"/>
                <a:gd name="connsiteY175" fmla="*/ 1104352 h 1104362"/>
                <a:gd name="connsiteX176" fmla="*/ 532565 w 1791351"/>
                <a:gd name="connsiteY176" fmla="*/ 1102181 h 1104362"/>
                <a:gd name="connsiteX177" fmla="*/ 535594 w 1791351"/>
                <a:gd name="connsiteY177" fmla="*/ 1097828 h 1104362"/>
                <a:gd name="connsiteX178" fmla="*/ 538613 w 1791351"/>
                <a:gd name="connsiteY178" fmla="*/ 1091322 h 1104362"/>
                <a:gd name="connsiteX179" fmla="*/ 541642 w 1791351"/>
                <a:gd name="connsiteY179" fmla="*/ 1082692 h 1104362"/>
                <a:gd name="connsiteX180" fmla="*/ 544671 w 1791351"/>
                <a:gd name="connsiteY180" fmla="*/ 1071967 h 1104362"/>
                <a:gd name="connsiteX181" fmla="*/ 547690 w 1791351"/>
                <a:gd name="connsiteY181" fmla="*/ 1059194 h 1104362"/>
                <a:gd name="connsiteX182" fmla="*/ 550719 w 1791351"/>
                <a:gd name="connsiteY182" fmla="*/ 1044412 h 1104362"/>
                <a:gd name="connsiteX183" fmla="*/ 553739 w 1791351"/>
                <a:gd name="connsiteY183" fmla="*/ 1027695 h 1104362"/>
                <a:gd name="connsiteX184" fmla="*/ 556768 w 1791351"/>
                <a:gd name="connsiteY184" fmla="*/ 1009102 h 1104362"/>
                <a:gd name="connsiteX185" fmla="*/ 559797 w 1791351"/>
                <a:gd name="connsiteY185" fmla="*/ 988700 h 1104362"/>
                <a:gd name="connsiteX186" fmla="*/ 562826 w 1791351"/>
                <a:gd name="connsiteY186" fmla="*/ 966573 h 1104362"/>
                <a:gd name="connsiteX187" fmla="*/ 565845 w 1791351"/>
                <a:gd name="connsiteY187" fmla="*/ 942818 h 1104362"/>
                <a:gd name="connsiteX188" fmla="*/ 568874 w 1791351"/>
                <a:gd name="connsiteY188" fmla="*/ 917519 h 1104362"/>
                <a:gd name="connsiteX189" fmla="*/ 571903 w 1791351"/>
                <a:gd name="connsiteY189" fmla="*/ 890783 h 1104362"/>
                <a:gd name="connsiteX190" fmla="*/ 574922 w 1791351"/>
                <a:gd name="connsiteY190" fmla="*/ 862703 h 1104362"/>
                <a:gd name="connsiteX191" fmla="*/ 577951 w 1791351"/>
                <a:gd name="connsiteY191" fmla="*/ 833395 h 1104362"/>
                <a:gd name="connsiteX192" fmla="*/ 580980 w 1791351"/>
                <a:gd name="connsiteY192" fmla="*/ 802981 h 1104362"/>
                <a:gd name="connsiteX193" fmla="*/ 584000 w 1791351"/>
                <a:gd name="connsiteY193" fmla="*/ 771587 h 1104362"/>
                <a:gd name="connsiteX194" fmla="*/ 587029 w 1791351"/>
                <a:gd name="connsiteY194" fmla="*/ 739316 h 1104362"/>
                <a:gd name="connsiteX195" fmla="*/ 590058 w 1791351"/>
                <a:gd name="connsiteY195" fmla="*/ 706312 h 1104362"/>
                <a:gd name="connsiteX196" fmla="*/ 593077 w 1791351"/>
                <a:gd name="connsiteY196" fmla="*/ 672692 h 1104362"/>
                <a:gd name="connsiteX197" fmla="*/ 596106 w 1791351"/>
                <a:gd name="connsiteY197" fmla="*/ 638601 h 1104362"/>
                <a:gd name="connsiteX198" fmla="*/ 599135 w 1791351"/>
                <a:gd name="connsiteY198" fmla="*/ 604169 h 1104362"/>
                <a:gd name="connsiteX199" fmla="*/ 602154 w 1791351"/>
                <a:gd name="connsiteY199" fmla="*/ 569531 h 1104362"/>
                <a:gd name="connsiteX200" fmla="*/ 605183 w 1791351"/>
                <a:gd name="connsiteY200" fmla="*/ 534826 h 1104362"/>
                <a:gd name="connsiteX201" fmla="*/ 608212 w 1791351"/>
                <a:gd name="connsiteY201" fmla="*/ 500188 h 1104362"/>
                <a:gd name="connsiteX202" fmla="*/ 611241 w 1791351"/>
                <a:gd name="connsiteY202" fmla="*/ 465756 h 1104362"/>
                <a:gd name="connsiteX203" fmla="*/ 614261 w 1791351"/>
                <a:gd name="connsiteY203" fmla="*/ 431665 h 1104362"/>
                <a:gd name="connsiteX204" fmla="*/ 617290 w 1791351"/>
                <a:gd name="connsiteY204" fmla="*/ 398050 h 1104362"/>
                <a:gd name="connsiteX205" fmla="*/ 620318 w 1791351"/>
                <a:gd name="connsiteY205" fmla="*/ 365043 h 1104362"/>
                <a:gd name="connsiteX206" fmla="*/ 623338 w 1791351"/>
                <a:gd name="connsiteY206" fmla="*/ 332774 h 1104362"/>
                <a:gd name="connsiteX207" fmla="*/ 626367 w 1791351"/>
                <a:gd name="connsiteY207" fmla="*/ 301372 h 1104362"/>
                <a:gd name="connsiteX208" fmla="*/ 629396 w 1791351"/>
                <a:gd name="connsiteY208" fmla="*/ 270959 h 1104362"/>
                <a:gd name="connsiteX209" fmla="*/ 632415 w 1791351"/>
                <a:gd name="connsiteY209" fmla="*/ 241656 h 1104362"/>
                <a:gd name="connsiteX210" fmla="*/ 635444 w 1791351"/>
                <a:gd name="connsiteY210" fmla="*/ 213578 h 1104362"/>
                <a:gd name="connsiteX211" fmla="*/ 638473 w 1791351"/>
                <a:gd name="connsiteY211" fmla="*/ 186837 h 1104362"/>
                <a:gd name="connsiteX212" fmla="*/ 641493 w 1791351"/>
                <a:gd name="connsiteY212" fmla="*/ 161537 h 1104362"/>
                <a:gd name="connsiteX213" fmla="*/ 644522 w 1791351"/>
                <a:gd name="connsiteY213" fmla="*/ 137780 h 1104362"/>
                <a:gd name="connsiteX214" fmla="*/ 647550 w 1791351"/>
                <a:gd name="connsiteY214" fmla="*/ 115657 h 1104362"/>
                <a:gd name="connsiteX215" fmla="*/ 650570 w 1791351"/>
                <a:gd name="connsiteY215" fmla="*/ 95258 h 1104362"/>
                <a:gd name="connsiteX216" fmla="*/ 653599 w 1791351"/>
                <a:gd name="connsiteY216" fmla="*/ 76662 h 1104362"/>
                <a:gd name="connsiteX217" fmla="*/ 656628 w 1791351"/>
                <a:gd name="connsiteY217" fmla="*/ 59942 h 1104362"/>
                <a:gd name="connsiteX218" fmla="*/ 659647 w 1791351"/>
                <a:gd name="connsiteY218" fmla="*/ 45165 h 1104362"/>
                <a:gd name="connsiteX219" fmla="*/ 662676 w 1791351"/>
                <a:gd name="connsiteY219" fmla="*/ 32389 h 1104362"/>
                <a:gd name="connsiteX220" fmla="*/ 665705 w 1791351"/>
                <a:gd name="connsiteY220" fmla="*/ 21665 h 1104362"/>
                <a:gd name="connsiteX221" fmla="*/ 668725 w 1791351"/>
                <a:gd name="connsiteY221" fmla="*/ 13033 h 1104362"/>
                <a:gd name="connsiteX222" fmla="*/ 671754 w 1791351"/>
                <a:gd name="connsiteY222" fmla="*/ 6530 h 1104362"/>
                <a:gd name="connsiteX223" fmla="*/ 674782 w 1791351"/>
                <a:gd name="connsiteY223" fmla="*/ 2180 h 1104362"/>
                <a:gd name="connsiteX224" fmla="*/ 677811 w 1791351"/>
                <a:gd name="connsiteY224" fmla="*/ 1 h 1104362"/>
                <a:gd name="connsiteX225" fmla="*/ 680831 w 1791351"/>
                <a:gd name="connsiteY225" fmla="*/ 1 h 1104362"/>
                <a:gd name="connsiteX226" fmla="*/ 683860 w 1791351"/>
                <a:gd name="connsiteY226" fmla="*/ 2180 h 1104362"/>
                <a:gd name="connsiteX227" fmla="*/ 686889 w 1791351"/>
                <a:gd name="connsiteY227" fmla="*/ 6530 h 1104362"/>
                <a:gd name="connsiteX228" fmla="*/ 689908 w 1791351"/>
                <a:gd name="connsiteY228" fmla="*/ 13033 h 1104362"/>
                <a:gd name="connsiteX229" fmla="*/ 692937 w 1791351"/>
                <a:gd name="connsiteY229" fmla="*/ 21665 h 1104362"/>
                <a:gd name="connsiteX230" fmla="*/ 695966 w 1791351"/>
                <a:gd name="connsiteY230" fmla="*/ 32389 h 1104362"/>
                <a:gd name="connsiteX231" fmla="*/ 698985 w 1791351"/>
                <a:gd name="connsiteY231" fmla="*/ 45165 h 1104362"/>
                <a:gd name="connsiteX232" fmla="*/ 702014 w 1791351"/>
                <a:gd name="connsiteY232" fmla="*/ 59942 h 1104362"/>
                <a:gd name="connsiteX233" fmla="*/ 705043 w 1791351"/>
                <a:gd name="connsiteY233" fmla="*/ 76662 h 1104362"/>
                <a:gd name="connsiteX234" fmla="*/ 708063 w 1791351"/>
                <a:gd name="connsiteY234" fmla="*/ 95258 h 1104362"/>
                <a:gd name="connsiteX235" fmla="*/ 711092 w 1791351"/>
                <a:gd name="connsiteY235" fmla="*/ 115657 h 1104362"/>
                <a:gd name="connsiteX236" fmla="*/ 714121 w 1791351"/>
                <a:gd name="connsiteY236" fmla="*/ 137780 h 1104362"/>
                <a:gd name="connsiteX237" fmla="*/ 717140 w 1791351"/>
                <a:gd name="connsiteY237" fmla="*/ 161537 h 1104362"/>
                <a:gd name="connsiteX238" fmla="*/ 720169 w 1791351"/>
                <a:gd name="connsiteY238" fmla="*/ 186837 h 1104362"/>
                <a:gd name="connsiteX239" fmla="*/ 723198 w 1791351"/>
                <a:gd name="connsiteY239" fmla="*/ 213578 h 1104362"/>
                <a:gd name="connsiteX240" fmla="*/ 726217 w 1791351"/>
                <a:gd name="connsiteY240" fmla="*/ 241656 h 1104362"/>
                <a:gd name="connsiteX241" fmla="*/ 729246 w 1791351"/>
                <a:gd name="connsiteY241" fmla="*/ 270959 h 1104362"/>
                <a:gd name="connsiteX242" fmla="*/ 732275 w 1791351"/>
                <a:gd name="connsiteY242" fmla="*/ 301372 h 1104362"/>
                <a:gd name="connsiteX243" fmla="*/ 735304 w 1791351"/>
                <a:gd name="connsiteY243" fmla="*/ 332774 h 1104362"/>
                <a:gd name="connsiteX244" fmla="*/ 738324 w 1791351"/>
                <a:gd name="connsiteY244" fmla="*/ 365043 h 1104362"/>
                <a:gd name="connsiteX245" fmla="*/ 741353 w 1791351"/>
                <a:gd name="connsiteY245" fmla="*/ 398050 h 1104362"/>
                <a:gd name="connsiteX246" fmla="*/ 744372 w 1791351"/>
                <a:gd name="connsiteY246" fmla="*/ 431665 h 1104362"/>
                <a:gd name="connsiteX247" fmla="*/ 747401 w 1791351"/>
                <a:gd name="connsiteY247" fmla="*/ 465756 h 1104362"/>
                <a:gd name="connsiteX248" fmla="*/ 750430 w 1791351"/>
                <a:gd name="connsiteY248" fmla="*/ 500188 h 1104362"/>
                <a:gd name="connsiteX249" fmla="*/ 753459 w 1791351"/>
                <a:gd name="connsiteY249" fmla="*/ 534826 h 1104362"/>
                <a:gd name="connsiteX250" fmla="*/ 756478 w 1791351"/>
                <a:gd name="connsiteY250" fmla="*/ 569531 h 1104362"/>
                <a:gd name="connsiteX251" fmla="*/ 759507 w 1791351"/>
                <a:gd name="connsiteY251" fmla="*/ 604169 h 1104362"/>
                <a:gd name="connsiteX252" fmla="*/ 762536 w 1791351"/>
                <a:gd name="connsiteY252" fmla="*/ 638601 h 1104362"/>
                <a:gd name="connsiteX253" fmla="*/ 765556 w 1791351"/>
                <a:gd name="connsiteY253" fmla="*/ 672692 h 1104362"/>
                <a:gd name="connsiteX254" fmla="*/ 768585 w 1791351"/>
                <a:gd name="connsiteY254" fmla="*/ 706312 h 1104362"/>
                <a:gd name="connsiteX255" fmla="*/ 771614 w 1791351"/>
                <a:gd name="connsiteY255" fmla="*/ 739316 h 1104362"/>
                <a:gd name="connsiteX256" fmla="*/ 774633 w 1791351"/>
                <a:gd name="connsiteY256" fmla="*/ 771587 h 1104362"/>
                <a:gd name="connsiteX257" fmla="*/ 777662 w 1791351"/>
                <a:gd name="connsiteY257" fmla="*/ 802981 h 1104362"/>
                <a:gd name="connsiteX258" fmla="*/ 780691 w 1791351"/>
                <a:gd name="connsiteY258" fmla="*/ 833366 h 1104362"/>
                <a:gd name="connsiteX259" fmla="*/ 783710 w 1791351"/>
                <a:gd name="connsiteY259" fmla="*/ 862675 h 1104362"/>
                <a:gd name="connsiteX260" fmla="*/ 786739 w 1791351"/>
                <a:gd name="connsiteY260" fmla="*/ 890754 h 1104362"/>
                <a:gd name="connsiteX261" fmla="*/ 789768 w 1791351"/>
                <a:gd name="connsiteY261" fmla="*/ 917491 h 1104362"/>
                <a:gd name="connsiteX262" fmla="*/ 792788 w 1791351"/>
                <a:gd name="connsiteY262" fmla="*/ 942799 h 1104362"/>
                <a:gd name="connsiteX263" fmla="*/ 795817 w 1791351"/>
                <a:gd name="connsiteY263" fmla="*/ 966554 h 1104362"/>
                <a:gd name="connsiteX264" fmla="*/ 798846 w 1791351"/>
                <a:gd name="connsiteY264" fmla="*/ 988681 h 1104362"/>
                <a:gd name="connsiteX265" fmla="*/ 801865 w 1791351"/>
                <a:gd name="connsiteY265" fmla="*/ 1009083 h 1104362"/>
                <a:gd name="connsiteX266" fmla="*/ 804894 w 1791351"/>
                <a:gd name="connsiteY266" fmla="*/ 1027676 h 1104362"/>
                <a:gd name="connsiteX267" fmla="*/ 807923 w 1791351"/>
                <a:gd name="connsiteY267" fmla="*/ 1044402 h 1104362"/>
                <a:gd name="connsiteX268" fmla="*/ 810942 w 1791351"/>
                <a:gd name="connsiteY268" fmla="*/ 1059175 h 1104362"/>
                <a:gd name="connsiteX269" fmla="*/ 813971 w 1791351"/>
                <a:gd name="connsiteY269" fmla="*/ 1071958 h 1104362"/>
                <a:gd name="connsiteX270" fmla="*/ 817000 w 1791351"/>
                <a:gd name="connsiteY270" fmla="*/ 1082683 h 1104362"/>
                <a:gd name="connsiteX271" fmla="*/ 820029 w 1791351"/>
                <a:gd name="connsiteY271" fmla="*/ 1091313 h 1104362"/>
                <a:gd name="connsiteX272" fmla="*/ 823049 w 1791351"/>
                <a:gd name="connsiteY272" fmla="*/ 1097818 h 1104362"/>
                <a:gd name="connsiteX273" fmla="*/ 826078 w 1791351"/>
                <a:gd name="connsiteY273" fmla="*/ 1102171 h 1104362"/>
                <a:gd name="connsiteX274" fmla="*/ 829107 w 1791351"/>
                <a:gd name="connsiteY274" fmla="*/ 1104352 h 1104362"/>
                <a:gd name="connsiteX275" fmla="*/ 832126 w 1791351"/>
                <a:gd name="connsiteY275" fmla="*/ 1104362 h 1104362"/>
                <a:gd name="connsiteX276" fmla="*/ 835155 w 1791351"/>
                <a:gd name="connsiteY276" fmla="*/ 1102181 h 1104362"/>
                <a:gd name="connsiteX277" fmla="*/ 838184 w 1791351"/>
                <a:gd name="connsiteY277" fmla="*/ 1097837 h 1104362"/>
                <a:gd name="connsiteX278" fmla="*/ 841203 w 1791351"/>
                <a:gd name="connsiteY278" fmla="*/ 1091332 h 1104362"/>
                <a:gd name="connsiteX279" fmla="*/ 844232 w 1791351"/>
                <a:gd name="connsiteY279" fmla="*/ 1082702 h 1104362"/>
                <a:gd name="connsiteX280" fmla="*/ 847261 w 1791351"/>
                <a:gd name="connsiteY280" fmla="*/ 1071977 h 1104362"/>
                <a:gd name="connsiteX281" fmla="*/ 850281 w 1791351"/>
                <a:gd name="connsiteY281" fmla="*/ 1059204 h 1104362"/>
                <a:gd name="connsiteX282" fmla="*/ 853310 w 1791351"/>
                <a:gd name="connsiteY282" fmla="*/ 1044431 h 1104362"/>
                <a:gd name="connsiteX283" fmla="*/ 856338 w 1791351"/>
                <a:gd name="connsiteY283" fmla="*/ 1027714 h 1104362"/>
                <a:gd name="connsiteX284" fmla="*/ 859367 w 1791351"/>
                <a:gd name="connsiteY284" fmla="*/ 1009121 h 1104362"/>
                <a:gd name="connsiteX285" fmla="*/ 862387 w 1791351"/>
                <a:gd name="connsiteY285" fmla="*/ 988719 h 1104362"/>
                <a:gd name="connsiteX286" fmla="*/ 865416 w 1791351"/>
                <a:gd name="connsiteY286" fmla="*/ 966602 h 1104362"/>
                <a:gd name="connsiteX287" fmla="*/ 868435 w 1791351"/>
                <a:gd name="connsiteY287" fmla="*/ 942846 h 1104362"/>
                <a:gd name="connsiteX288" fmla="*/ 871464 w 1791351"/>
                <a:gd name="connsiteY288" fmla="*/ 917548 h 1104362"/>
                <a:gd name="connsiteX289" fmla="*/ 874493 w 1791351"/>
                <a:gd name="connsiteY289" fmla="*/ 890802 h 1104362"/>
                <a:gd name="connsiteX290" fmla="*/ 877522 w 1791351"/>
                <a:gd name="connsiteY290" fmla="*/ 862732 h 1104362"/>
                <a:gd name="connsiteX291" fmla="*/ 880541 w 1791351"/>
                <a:gd name="connsiteY291" fmla="*/ 833433 h 1104362"/>
                <a:gd name="connsiteX292" fmla="*/ 883570 w 1791351"/>
                <a:gd name="connsiteY292" fmla="*/ 803019 h 1104362"/>
                <a:gd name="connsiteX293" fmla="*/ 886599 w 1791351"/>
                <a:gd name="connsiteY293" fmla="*/ 771616 h 1104362"/>
                <a:gd name="connsiteX294" fmla="*/ 889619 w 1791351"/>
                <a:gd name="connsiteY294" fmla="*/ 739345 h 1104362"/>
                <a:gd name="connsiteX295" fmla="*/ 892648 w 1791351"/>
                <a:gd name="connsiteY295" fmla="*/ 706341 h 1104362"/>
                <a:gd name="connsiteX296" fmla="*/ 895677 w 1791351"/>
                <a:gd name="connsiteY296" fmla="*/ 672726 h 1104362"/>
                <a:gd name="connsiteX297" fmla="*/ 898696 w 1791351"/>
                <a:gd name="connsiteY297" fmla="*/ 638635 h 1104362"/>
                <a:gd name="connsiteX298" fmla="*/ 901725 w 1791351"/>
                <a:gd name="connsiteY298" fmla="*/ 604203 h 1104362"/>
                <a:gd name="connsiteX299" fmla="*/ 904754 w 1791351"/>
                <a:gd name="connsiteY299" fmla="*/ 569566 h 1104362"/>
                <a:gd name="connsiteX300" fmla="*/ 907773 w 1791351"/>
                <a:gd name="connsiteY300" fmla="*/ 534860 h 1104362"/>
                <a:gd name="connsiteX301" fmla="*/ 910802 w 1791351"/>
                <a:gd name="connsiteY301" fmla="*/ 500223 h 1104362"/>
                <a:gd name="connsiteX302" fmla="*/ 913831 w 1791351"/>
                <a:gd name="connsiteY302" fmla="*/ 465791 h 1104362"/>
                <a:gd name="connsiteX303" fmla="*/ 916851 w 1791351"/>
                <a:gd name="connsiteY303" fmla="*/ 431699 h 1104362"/>
                <a:gd name="connsiteX304" fmla="*/ 919880 w 1791351"/>
                <a:gd name="connsiteY304" fmla="*/ 398083 h 1104362"/>
                <a:gd name="connsiteX305" fmla="*/ 922909 w 1791351"/>
                <a:gd name="connsiteY305" fmla="*/ 365075 h 1104362"/>
                <a:gd name="connsiteX306" fmla="*/ 925938 w 1791351"/>
                <a:gd name="connsiteY306" fmla="*/ 332806 h 1104362"/>
                <a:gd name="connsiteX307" fmla="*/ 928957 w 1791351"/>
                <a:gd name="connsiteY307" fmla="*/ 301402 h 1104362"/>
                <a:gd name="connsiteX308" fmla="*/ 931986 w 1791351"/>
                <a:gd name="connsiteY308" fmla="*/ 270988 h 1104362"/>
                <a:gd name="connsiteX309" fmla="*/ 935015 w 1791351"/>
                <a:gd name="connsiteY309" fmla="*/ 241685 h 1104362"/>
                <a:gd name="connsiteX310" fmla="*/ 938034 w 1791351"/>
                <a:gd name="connsiteY310" fmla="*/ 213606 h 1104362"/>
                <a:gd name="connsiteX311" fmla="*/ 941063 w 1791351"/>
                <a:gd name="connsiteY311" fmla="*/ 186862 h 1104362"/>
                <a:gd name="connsiteX312" fmla="*/ 944092 w 1791351"/>
                <a:gd name="connsiteY312" fmla="*/ 161562 h 1104362"/>
                <a:gd name="connsiteX313" fmla="*/ 947112 w 1791351"/>
                <a:gd name="connsiteY313" fmla="*/ 137803 h 1104362"/>
                <a:gd name="connsiteX314" fmla="*/ 950141 w 1791351"/>
                <a:gd name="connsiteY314" fmla="*/ 115679 h 1104362"/>
                <a:gd name="connsiteX315" fmla="*/ 953170 w 1791351"/>
                <a:gd name="connsiteY315" fmla="*/ 95278 h 1104362"/>
                <a:gd name="connsiteX316" fmla="*/ 956189 w 1791351"/>
                <a:gd name="connsiteY316" fmla="*/ 76679 h 1104362"/>
                <a:gd name="connsiteX317" fmla="*/ 959218 w 1791351"/>
                <a:gd name="connsiteY317" fmla="*/ 59958 h 1104362"/>
                <a:gd name="connsiteX318" fmla="*/ 962247 w 1791351"/>
                <a:gd name="connsiteY318" fmla="*/ 45179 h 1104362"/>
                <a:gd name="connsiteX319" fmla="*/ 965266 w 1791351"/>
                <a:gd name="connsiteY319" fmla="*/ 32401 h 1104362"/>
                <a:gd name="connsiteX320" fmla="*/ 968295 w 1791351"/>
                <a:gd name="connsiteY320" fmla="*/ 21674 h 1104362"/>
                <a:gd name="connsiteX321" fmla="*/ 971324 w 1791351"/>
                <a:gd name="connsiteY321" fmla="*/ 13041 h 1104362"/>
                <a:gd name="connsiteX322" fmla="*/ 974344 w 1791351"/>
                <a:gd name="connsiteY322" fmla="*/ 6535 h 1104362"/>
                <a:gd name="connsiteX323" fmla="*/ 977373 w 1791351"/>
                <a:gd name="connsiteY323" fmla="*/ 2184 h 1104362"/>
                <a:gd name="connsiteX324" fmla="*/ 980402 w 1791351"/>
                <a:gd name="connsiteY324" fmla="*/ 2 h 1104362"/>
                <a:gd name="connsiteX325" fmla="*/ 983421 w 1791351"/>
                <a:gd name="connsiteY325" fmla="*/ 0 h 1104362"/>
                <a:gd name="connsiteX326" fmla="*/ 986450 w 1791351"/>
                <a:gd name="connsiteY326" fmla="*/ 2177 h 1104362"/>
                <a:gd name="connsiteX327" fmla="*/ 989479 w 1791351"/>
                <a:gd name="connsiteY327" fmla="*/ 6525 h 1104362"/>
                <a:gd name="connsiteX328" fmla="*/ 992508 w 1791351"/>
                <a:gd name="connsiteY328" fmla="*/ 13025 h 1104362"/>
                <a:gd name="connsiteX329" fmla="*/ 995527 w 1791351"/>
                <a:gd name="connsiteY329" fmla="*/ 21654 h 1104362"/>
                <a:gd name="connsiteX330" fmla="*/ 998556 w 1791351"/>
                <a:gd name="connsiteY330" fmla="*/ 32377 h 1104362"/>
                <a:gd name="connsiteX331" fmla="*/ 1001585 w 1791351"/>
                <a:gd name="connsiteY331" fmla="*/ 45151 h 1104362"/>
                <a:gd name="connsiteX332" fmla="*/ 1004605 w 1791351"/>
                <a:gd name="connsiteY332" fmla="*/ 59927 h 1104362"/>
                <a:gd name="connsiteX333" fmla="*/ 1007634 w 1791351"/>
                <a:gd name="connsiteY333" fmla="*/ 76644 h 1104362"/>
                <a:gd name="connsiteX334" fmla="*/ 1010662 w 1791351"/>
                <a:gd name="connsiteY334" fmla="*/ 95239 h 1104362"/>
                <a:gd name="connsiteX335" fmla="*/ 1013682 w 1791351"/>
                <a:gd name="connsiteY335" fmla="*/ 115636 h 1104362"/>
                <a:gd name="connsiteX336" fmla="*/ 1016711 w 1791351"/>
                <a:gd name="connsiteY336" fmla="*/ 137756 h 1104362"/>
                <a:gd name="connsiteX337" fmla="*/ 1019740 w 1791351"/>
                <a:gd name="connsiteY337" fmla="*/ 161513 h 1104362"/>
                <a:gd name="connsiteX338" fmla="*/ 1022759 w 1791351"/>
                <a:gd name="connsiteY338" fmla="*/ 186811 h 1104362"/>
                <a:gd name="connsiteX339" fmla="*/ 1025788 w 1791351"/>
                <a:gd name="connsiteY339" fmla="*/ 213551 h 1104362"/>
                <a:gd name="connsiteX340" fmla="*/ 1028817 w 1791351"/>
                <a:gd name="connsiteY340" fmla="*/ 241627 h 1104362"/>
                <a:gd name="connsiteX341" fmla="*/ 1031837 w 1791351"/>
                <a:gd name="connsiteY341" fmla="*/ 270929 h 1104362"/>
                <a:gd name="connsiteX342" fmla="*/ 1034865 w 1791351"/>
                <a:gd name="connsiteY342" fmla="*/ 301341 h 1104362"/>
                <a:gd name="connsiteX343" fmla="*/ 1037895 w 1791351"/>
                <a:gd name="connsiteY343" fmla="*/ 332743 h 1104362"/>
                <a:gd name="connsiteX344" fmla="*/ 1040914 w 1791351"/>
                <a:gd name="connsiteY344" fmla="*/ 365010 h 1104362"/>
                <a:gd name="connsiteX345" fmla="*/ 1043943 w 1791351"/>
                <a:gd name="connsiteY345" fmla="*/ 398016 h 1104362"/>
                <a:gd name="connsiteX346" fmla="*/ 1046972 w 1791351"/>
                <a:gd name="connsiteY346" fmla="*/ 431631 h 1104362"/>
                <a:gd name="connsiteX347" fmla="*/ 1049991 w 1791351"/>
                <a:gd name="connsiteY347" fmla="*/ 465722 h 1104362"/>
                <a:gd name="connsiteX348" fmla="*/ 1053020 w 1791351"/>
                <a:gd name="connsiteY348" fmla="*/ 500154 h 1104362"/>
                <a:gd name="connsiteX349" fmla="*/ 1056049 w 1791351"/>
                <a:gd name="connsiteY349" fmla="*/ 534791 h 1104362"/>
                <a:gd name="connsiteX350" fmla="*/ 1059078 w 1791351"/>
                <a:gd name="connsiteY350" fmla="*/ 569497 h 1104362"/>
                <a:gd name="connsiteX351" fmla="*/ 1062098 w 1791351"/>
                <a:gd name="connsiteY351" fmla="*/ 604134 h 1104362"/>
                <a:gd name="connsiteX352" fmla="*/ 1065126 w 1791351"/>
                <a:gd name="connsiteY352" fmla="*/ 638567 h 1104362"/>
                <a:gd name="connsiteX353" fmla="*/ 1068155 w 1791351"/>
                <a:gd name="connsiteY353" fmla="*/ 672658 h 1104362"/>
                <a:gd name="connsiteX354" fmla="*/ 1071175 w 1791351"/>
                <a:gd name="connsiteY354" fmla="*/ 706274 h 1104362"/>
                <a:gd name="connsiteX355" fmla="*/ 1074204 w 1791351"/>
                <a:gd name="connsiteY355" fmla="*/ 739278 h 1104362"/>
                <a:gd name="connsiteX356" fmla="*/ 1077233 w 1791351"/>
                <a:gd name="connsiteY356" fmla="*/ 771549 h 1104362"/>
                <a:gd name="connsiteX357" fmla="*/ 1080252 w 1791351"/>
                <a:gd name="connsiteY357" fmla="*/ 802953 h 1104362"/>
                <a:gd name="connsiteX358" fmla="*/ 1083281 w 1791351"/>
                <a:gd name="connsiteY358" fmla="*/ 833366 h 1104362"/>
                <a:gd name="connsiteX359" fmla="*/ 1086310 w 1791351"/>
                <a:gd name="connsiteY359" fmla="*/ 862675 h 1104362"/>
                <a:gd name="connsiteX360" fmla="*/ 1089329 w 1791351"/>
                <a:gd name="connsiteY360" fmla="*/ 890754 h 1104362"/>
                <a:gd name="connsiteX361" fmla="*/ 1092359 w 1791351"/>
                <a:gd name="connsiteY361" fmla="*/ 917491 h 1104362"/>
                <a:gd name="connsiteX362" fmla="*/ 1095387 w 1791351"/>
                <a:gd name="connsiteY362" fmla="*/ 942799 h 1104362"/>
                <a:gd name="connsiteX363" fmla="*/ 1098407 w 1791351"/>
                <a:gd name="connsiteY363" fmla="*/ 966554 h 1104362"/>
                <a:gd name="connsiteX364" fmla="*/ 1101436 w 1791351"/>
                <a:gd name="connsiteY364" fmla="*/ 988681 h 1104362"/>
                <a:gd name="connsiteX365" fmla="*/ 1104465 w 1791351"/>
                <a:gd name="connsiteY365" fmla="*/ 1009083 h 1104362"/>
                <a:gd name="connsiteX366" fmla="*/ 1107484 w 1791351"/>
                <a:gd name="connsiteY366" fmla="*/ 1027676 h 1104362"/>
                <a:gd name="connsiteX367" fmla="*/ 1110513 w 1791351"/>
                <a:gd name="connsiteY367" fmla="*/ 1044402 h 1104362"/>
                <a:gd name="connsiteX368" fmla="*/ 1113542 w 1791351"/>
                <a:gd name="connsiteY368" fmla="*/ 1059175 h 1104362"/>
                <a:gd name="connsiteX369" fmla="*/ 1116562 w 1791351"/>
                <a:gd name="connsiteY369" fmla="*/ 1071958 h 1104362"/>
                <a:gd name="connsiteX370" fmla="*/ 1119590 w 1791351"/>
                <a:gd name="connsiteY370" fmla="*/ 1082683 h 1104362"/>
                <a:gd name="connsiteX371" fmla="*/ 1122619 w 1791351"/>
                <a:gd name="connsiteY371" fmla="*/ 1091313 h 1104362"/>
                <a:gd name="connsiteX372" fmla="*/ 1125639 w 1791351"/>
                <a:gd name="connsiteY372" fmla="*/ 1097818 h 1104362"/>
                <a:gd name="connsiteX373" fmla="*/ 1128668 w 1791351"/>
                <a:gd name="connsiteY373" fmla="*/ 1102171 h 1104362"/>
                <a:gd name="connsiteX374" fmla="*/ 1131697 w 1791351"/>
                <a:gd name="connsiteY374" fmla="*/ 1104352 h 1104362"/>
                <a:gd name="connsiteX375" fmla="*/ 1134726 w 1791351"/>
                <a:gd name="connsiteY375" fmla="*/ 1104362 h 1104362"/>
                <a:gd name="connsiteX376" fmla="*/ 1137745 w 1791351"/>
                <a:gd name="connsiteY376" fmla="*/ 1102181 h 1104362"/>
                <a:gd name="connsiteX377" fmla="*/ 1140774 w 1791351"/>
                <a:gd name="connsiteY377" fmla="*/ 1097837 h 1104362"/>
                <a:gd name="connsiteX378" fmla="*/ 1143803 w 1791351"/>
                <a:gd name="connsiteY378" fmla="*/ 1091332 h 1104362"/>
                <a:gd name="connsiteX379" fmla="*/ 1146822 w 1791351"/>
                <a:gd name="connsiteY379" fmla="*/ 1082702 h 1104362"/>
                <a:gd name="connsiteX380" fmla="*/ 1149851 w 1791351"/>
                <a:gd name="connsiteY380" fmla="*/ 1071977 h 1104362"/>
                <a:gd name="connsiteX381" fmla="*/ 1152880 w 1791351"/>
                <a:gd name="connsiteY381" fmla="*/ 1059204 h 1104362"/>
                <a:gd name="connsiteX382" fmla="*/ 1155900 w 1791351"/>
                <a:gd name="connsiteY382" fmla="*/ 1044431 h 1104362"/>
                <a:gd name="connsiteX383" fmla="*/ 1158929 w 1791351"/>
                <a:gd name="connsiteY383" fmla="*/ 1027714 h 1104362"/>
                <a:gd name="connsiteX384" fmla="*/ 1161958 w 1791351"/>
                <a:gd name="connsiteY384" fmla="*/ 1009121 h 1104362"/>
                <a:gd name="connsiteX385" fmla="*/ 1164977 w 1791351"/>
                <a:gd name="connsiteY385" fmla="*/ 988719 h 1104362"/>
                <a:gd name="connsiteX386" fmla="*/ 1168006 w 1791351"/>
                <a:gd name="connsiteY386" fmla="*/ 966602 h 1104362"/>
                <a:gd name="connsiteX387" fmla="*/ 1171035 w 1791351"/>
                <a:gd name="connsiteY387" fmla="*/ 942846 h 1104362"/>
                <a:gd name="connsiteX388" fmla="*/ 1174054 w 1791351"/>
                <a:gd name="connsiteY388" fmla="*/ 917548 h 1104362"/>
                <a:gd name="connsiteX389" fmla="*/ 1177083 w 1791351"/>
                <a:gd name="connsiteY389" fmla="*/ 890802 h 1104362"/>
                <a:gd name="connsiteX390" fmla="*/ 1180112 w 1791351"/>
                <a:gd name="connsiteY390" fmla="*/ 862732 h 1104362"/>
                <a:gd name="connsiteX391" fmla="*/ 1183132 w 1791351"/>
                <a:gd name="connsiteY391" fmla="*/ 833433 h 1104362"/>
                <a:gd name="connsiteX392" fmla="*/ 1186161 w 1791351"/>
                <a:gd name="connsiteY392" fmla="*/ 803019 h 1104362"/>
                <a:gd name="connsiteX393" fmla="*/ 1189190 w 1791351"/>
                <a:gd name="connsiteY393" fmla="*/ 771616 h 1104362"/>
                <a:gd name="connsiteX394" fmla="*/ 1192209 w 1791351"/>
                <a:gd name="connsiteY394" fmla="*/ 739345 h 1104362"/>
                <a:gd name="connsiteX395" fmla="*/ 1195238 w 1791351"/>
                <a:gd name="connsiteY395" fmla="*/ 706341 h 1104362"/>
                <a:gd name="connsiteX396" fmla="*/ 1198267 w 1791351"/>
                <a:gd name="connsiteY396" fmla="*/ 672726 h 1104362"/>
                <a:gd name="connsiteX397" fmla="*/ 1201296 w 1791351"/>
                <a:gd name="connsiteY397" fmla="*/ 638635 h 1104362"/>
                <a:gd name="connsiteX398" fmla="*/ 1204315 w 1791351"/>
                <a:gd name="connsiteY398" fmla="*/ 604203 h 1104362"/>
                <a:gd name="connsiteX399" fmla="*/ 1207344 w 1791351"/>
                <a:gd name="connsiteY399" fmla="*/ 569566 h 1104362"/>
                <a:gd name="connsiteX400" fmla="*/ 1210373 w 1791351"/>
                <a:gd name="connsiteY400" fmla="*/ 534860 h 1104362"/>
                <a:gd name="connsiteX401" fmla="*/ 1213393 w 1791351"/>
                <a:gd name="connsiteY401" fmla="*/ 500223 h 1104362"/>
                <a:gd name="connsiteX402" fmla="*/ 1216422 w 1791351"/>
                <a:gd name="connsiteY402" fmla="*/ 465791 h 1104362"/>
                <a:gd name="connsiteX403" fmla="*/ 1219450 w 1791351"/>
                <a:gd name="connsiteY403" fmla="*/ 431699 h 1104362"/>
                <a:gd name="connsiteX404" fmla="*/ 1222470 w 1791351"/>
                <a:gd name="connsiteY404" fmla="*/ 398083 h 1104362"/>
                <a:gd name="connsiteX405" fmla="*/ 1225499 w 1791351"/>
                <a:gd name="connsiteY405" fmla="*/ 365075 h 1104362"/>
                <a:gd name="connsiteX406" fmla="*/ 1228528 w 1791351"/>
                <a:gd name="connsiteY406" fmla="*/ 332806 h 1104362"/>
                <a:gd name="connsiteX407" fmla="*/ 1231547 w 1791351"/>
                <a:gd name="connsiteY407" fmla="*/ 301402 h 1104362"/>
                <a:gd name="connsiteX408" fmla="*/ 1234576 w 1791351"/>
                <a:gd name="connsiteY408" fmla="*/ 270988 h 1104362"/>
                <a:gd name="connsiteX409" fmla="*/ 1237605 w 1791351"/>
                <a:gd name="connsiteY409" fmla="*/ 241685 h 1104362"/>
                <a:gd name="connsiteX410" fmla="*/ 1240625 w 1791351"/>
                <a:gd name="connsiteY410" fmla="*/ 213606 h 1104362"/>
                <a:gd name="connsiteX411" fmla="*/ 1243654 w 1791351"/>
                <a:gd name="connsiteY411" fmla="*/ 186862 h 1104362"/>
                <a:gd name="connsiteX412" fmla="*/ 1246683 w 1791351"/>
                <a:gd name="connsiteY412" fmla="*/ 161562 h 1104362"/>
                <a:gd name="connsiteX413" fmla="*/ 1249702 w 1791351"/>
                <a:gd name="connsiteY413" fmla="*/ 137803 h 1104362"/>
                <a:gd name="connsiteX414" fmla="*/ 1252731 w 1791351"/>
                <a:gd name="connsiteY414" fmla="*/ 115679 h 1104362"/>
                <a:gd name="connsiteX415" fmla="*/ 1255760 w 1791351"/>
                <a:gd name="connsiteY415" fmla="*/ 95278 h 1104362"/>
                <a:gd name="connsiteX416" fmla="*/ 1258779 w 1791351"/>
                <a:gd name="connsiteY416" fmla="*/ 76679 h 1104362"/>
                <a:gd name="connsiteX417" fmla="*/ 1261808 w 1791351"/>
                <a:gd name="connsiteY417" fmla="*/ 59958 h 1104362"/>
                <a:gd name="connsiteX418" fmla="*/ 1264837 w 1791351"/>
                <a:gd name="connsiteY418" fmla="*/ 45179 h 1104362"/>
                <a:gd name="connsiteX419" fmla="*/ 1267866 w 1791351"/>
                <a:gd name="connsiteY419" fmla="*/ 32401 h 1104362"/>
                <a:gd name="connsiteX420" fmla="*/ 1270886 w 1791351"/>
                <a:gd name="connsiteY420" fmla="*/ 21674 h 1104362"/>
                <a:gd name="connsiteX421" fmla="*/ 1273914 w 1791351"/>
                <a:gd name="connsiteY421" fmla="*/ 13041 h 1104362"/>
                <a:gd name="connsiteX422" fmla="*/ 1276943 w 1791351"/>
                <a:gd name="connsiteY422" fmla="*/ 6535 h 1104362"/>
                <a:gd name="connsiteX423" fmla="*/ 1279963 w 1791351"/>
                <a:gd name="connsiteY423" fmla="*/ 2184 h 1104362"/>
                <a:gd name="connsiteX424" fmla="*/ 1282992 w 1791351"/>
                <a:gd name="connsiteY424" fmla="*/ 2 h 1104362"/>
                <a:gd name="connsiteX425" fmla="*/ 1286021 w 1791351"/>
                <a:gd name="connsiteY425" fmla="*/ 0 h 1104362"/>
                <a:gd name="connsiteX426" fmla="*/ 1289040 w 1791351"/>
                <a:gd name="connsiteY426" fmla="*/ 2177 h 1104362"/>
                <a:gd name="connsiteX427" fmla="*/ 1292069 w 1791351"/>
                <a:gd name="connsiteY427" fmla="*/ 6525 h 1104362"/>
                <a:gd name="connsiteX428" fmla="*/ 1295098 w 1791351"/>
                <a:gd name="connsiteY428" fmla="*/ 13025 h 1104362"/>
                <a:gd name="connsiteX429" fmla="*/ 1298117 w 1791351"/>
                <a:gd name="connsiteY429" fmla="*/ 21654 h 1104362"/>
                <a:gd name="connsiteX430" fmla="*/ 1301147 w 1791351"/>
                <a:gd name="connsiteY430" fmla="*/ 32377 h 1104362"/>
                <a:gd name="connsiteX431" fmla="*/ 1304175 w 1791351"/>
                <a:gd name="connsiteY431" fmla="*/ 45151 h 1104362"/>
                <a:gd name="connsiteX432" fmla="*/ 1307195 w 1791351"/>
                <a:gd name="connsiteY432" fmla="*/ 59927 h 1104362"/>
                <a:gd name="connsiteX433" fmla="*/ 1310224 w 1791351"/>
                <a:gd name="connsiteY433" fmla="*/ 76644 h 1104362"/>
                <a:gd name="connsiteX434" fmla="*/ 1313253 w 1791351"/>
                <a:gd name="connsiteY434" fmla="*/ 95239 h 1104362"/>
                <a:gd name="connsiteX435" fmla="*/ 1316282 w 1791351"/>
                <a:gd name="connsiteY435" fmla="*/ 115636 h 1104362"/>
                <a:gd name="connsiteX436" fmla="*/ 1319301 w 1791351"/>
                <a:gd name="connsiteY436" fmla="*/ 137756 h 1104362"/>
                <a:gd name="connsiteX437" fmla="*/ 1322330 w 1791351"/>
                <a:gd name="connsiteY437" fmla="*/ 161513 h 1104362"/>
                <a:gd name="connsiteX438" fmla="*/ 1325350 w 1791351"/>
                <a:gd name="connsiteY438" fmla="*/ 186811 h 1104362"/>
                <a:gd name="connsiteX439" fmla="*/ 1328378 w 1791351"/>
                <a:gd name="connsiteY439" fmla="*/ 213551 h 1104362"/>
                <a:gd name="connsiteX440" fmla="*/ 1331407 w 1791351"/>
                <a:gd name="connsiteY440" fmla="*/ 241627 h 1104362"/>
                <a:gd name="connsiteX441" fmla="*/ 1334436 w 1791351"/>
                <a:gd name="connsiteY441" fmla="*/ 270929 h 1104362"/>
                <a:gd name="connsiteX442" fmla="*/ 1337456 w 1791351"/>
                <a:gd name="connsiteY442" fmla="*/ 301341 h 1104362"/>
                <a:gd name="connsiteX443" fmla="*/ 1340485 w 1791351"/>
                <a:gd name="connsiteY443" fmla="*/ 332743 h 1104362"/>
                <a:gd name="connsiteX444" fmla="*/ 1343514 w 1791351"/>
                <a:gd name="connsiteY444" fmla="*/ 365010 h 1104362"/>
                <a:gd name="connsiteX445" fmla="*/ 1346533 w 1791351"/>
                <a:gd name="connsiteY445" fmla="*/ 398016 h 1104362"/>
                <a:gd name="connsiteX446" fmla="*/ 1349562 w 1791351"/>
                <a:gd name="connsiteY446" fmla="*/ 431631 h 1104362"/>
                <a:gd name="connsiteX447" fmla="*/ 1352591 w 1791351"/>
                <a:gd name="connsiteY447" fmla="*/ 465722 h 1104362"/>
                <a:gd name="connsiteX448" fmla="*/ 1355610 w 1791351"/>
                <a:gd name="connsiteY448" fmla="*/ 500154 h 1104362"/>
                <a:gd name="connsiteX449" fmla="*/ 1358639 w 1791351"/>
                <a:gd name="connsiteY449" fmla="*/ 534791 h 1104362"/>
                <a:gd name="connsiteX450" fmla="*/ 1361668 w 1791351"/>
                <a:gd name="connsiteY450" fmla="*/ 569497 h 1104362"/>
                <a:gd name="connsiteX451" fmla="*/ 1364688 w 1791351"/>
                <a:gd name="connsiteY451" fmla="*/ 604134 h 1104362"/>
                <a:gd name="connsiteX452" fmla="*/ 1367717 w 1791351"/>
                <a:gd name="connsiteY452" fmla="*/ 638567 h 1104362"/>
                <a:gd name="connsiteX453" fmla="*/ 1370746 w 1791351"/>
                <a:gd name="connsiteY453" fmla="*/ 672658 h 1104362"/>
                <a:gd name="connsiteX454" fmla="*/ 1373775 w 1791351"/>
                <a:gd name="connsiteY454" fmla="*/ 706274 h 1104362"/>
                <a:gd name="connsiteX455" fmla="*/ 1376794 w 1791351"/>
                <a:gd name="connsiteY455" fmla="*/ 739278 h 1104362"/>
                <a:gd name="connsiteX456" fmla="*/ 1379823 w 1791351"/>
                <a:gd name="connsiteY456" fmla="*/ 771549 h 1104362"/>
                <a:gd name="connsiteX457" fmla="*/ 1382852 w 1791351"/>
                <a:gd name="connsiteY457" fmla="*/ 802953 h 1104362"/>
                <a:gd name="connsiteX458" fmla="*/ 1385871 w 1791351"/>
                <a:gd name="connsiteY458" fmla="*/ 833366 h 1104362"/>
                <a:gd name="connsiteX459" fmla="*/ 1388900 w 1791351"/>
                <a:gd name="connsiteY459" fmla="*/ 862675 h 1104362"/>
                <a:gd name="connsiteX460" fmla="*/ 1391929 w 1791351"/>
                <a:gd name="connsiteY460" fmla="*/ 890754 h 1104362"/>
                <a:gd name="connsiteX461" fmla="*/ 1394949 w 1791351"/>
                <a:gd name="connsiteY461" fmla="*/ 917491 h 1104362"/>
                <a:gd name="connsiteX462" fmla="*/ 1397978 w 1791351"/>
                <a:gd name="connsiteY462" fmla="*/ 942799 h 1104362"/>
                <a:gd name="connsiteX463" fmla="*/ 1401007 w 1791351"/>
                <a:gd name="connsiteY463" fmla="*/ 966554 h 1104362"/>
                <a:gd name="connsiteX464" fmla="*/ 1404026 w 1791351"/>
                <a:gd name="connsiteY464" fmla="*/ 988681 h 1104362"/>
                <a:gd name="connsiteX465" fmla="*/ 1407055 w 1791351"/>
                <a:gd name="connsiteY465" fmla="*/ 1009083 h 1104362"/>
                <a:gd name="connsiteX466" fmla="*/ 1410084 w 1791351"/>
                <a:gd name="connsiteY466" fmla="*/ 1027676 h 1104362"/>
                <a:gd name="connsiteX467" fmla="*/ 1413103 w 1791351"/>
                <a:gd name="connsiteY467" fmla="*/ 1044402 h 1104362"/>
                <a:gd name="connsiteX468" fmla="*/ 1416132 w 1791351"/>
                <a:gd name="connsiteY468" fmla="*/ 1059175 h 1104362"/>
                <a:gd name="connsiteX469" fmla="*/ 1419161 w 1791351"/>
                <a:gd name="connsiteY469" fmla="*/ 1071958 h 1104362"/>
                <a:gd name="connsiteX470" fmla="*/ 1422181 w 1791351"/>
                <a:gd name="connsiteY470" fmla="*/ 1082683 h 1104362"/>
                <a:gd name="connsiteX471" fmla="*/ 1425210 w 1791351"/>
                <a:gd name="connsiteY471" fmla="*/ 1091313 h 1104362"/>
                <a:gd name="connsiteX472" fmla="*/ 1428239 w 1791351"/>
                <a:gd name="connsiteY472" fmla="*/ 1097818 h 1104362"/>
                <a:gd name="connsiteX473" fmla="*/ 1431258 w 1791351"/>
                <a:gd name="connsiteY473" fmla="*/ 1102171 h 1104362"/>
                <a:gd name="connsiteX474" fmla="*/ 1434287 w 1791351"/>
                <a:gd name="connsiteY474" fmla="*/ 1104352 h 1104362"/>
                <a:gd name="connsiteX475" fmla="*/ 1437316 w 1791351"/>
                <a:gd name="connsiteY475" fmla="*/ 1104362 h 1104362"/>
                <a:gd name="connsiteX476" fmla="*/ 1440345 w 1791351"/>
                <a:gd name="connsiteY476" fmla="*/ 1102181 h 1104362"/>
                <a:gd name="connsiteX477" fmla="*/ 1443364 w 1791351"/>
                <a:gd name="connsiteY477" fmla="*/ 1097837 h 1104362"/>
                <a:gd name="connsiteX478" fmla="*/ 1446393 w 1791351"/>
                <a:gd name="connsiteY478" fmla="*/ 1091332 h 1104362"/>
                <a:gd name="connsiteX479" fmla="*/ 1449422 w 1791351"/>
                <a:gd name="connsiteY479" fmla="*/ 1082702 h 1104362"/>
                <a:gd name="connsiteX480" fmla="*/ 1452441 w 1791351"/>
                <a:gd name="connsiteY480" fmla="*/ 1071977 h 1104362"/>
                <a:gd name="connsiteX481" fmla="*/ 1455471 w 1791351"/>
                <a:gd name="connsiteY481" fmla="*/ 1059204 h 1104362"/>
                <a:gd name="connsiteX482" fmla="*/ 1458499 w 1791351"/>
                <a:gd name="connsiteY482" fmla="*/ 1044431 h 1104362"/>
                <a:gd name="connsiteX483" fmla="*/ 1461519 w 1791351"/>
                <a:gd name="connsiteY483" fmla="*/ 1027714 h 1104362"/>
                <a:gd name="connsiteX484" fmla="*/ 1464548 w 1791351"/>
                <a:gd name="connsiteY484" fmla="*/ 1009121 h 1104362"/>
                <a:gd name="connsiteX485" fmla="*/ 1467577 w 1791351"/>
                <a:gd name="connsiteY485" fmla="*/ 988719 h 1104362"/>
                <a:gd name="connsiteX486" fmla="*/ 1470596 w 1791351"/>
                <a:gd name="connsiteY486" fmla="*/ 966602 h 1104362"/>
                <a:gd name="connsiteX487" fmla="*/ 1473625 w 1791351"/>
                <a:gd name="connsiteY487" fmla="*/ 942846 h 1104362"/>
                <a:gd name="connsiteX488" fmla="*/ 1476654 w 1791351"/>
                <a:gd name="connsiteY488" fmla="*/ 917548 h 1104362"/>
                <a:gd name="connsiteX489" fmla="*/ 1479674 w 1791351"/>
                <a:gd name="connsiteY489" fmla="*/ 890802 h 1104362"/>
                <a:gd name="connsiteX490" fmla="*/ 1482702 w 1791351"/>
                <a:gd name="connsiteY490" fmla="*/ 862732 h 1104362"/>
                <a:gd name="connsiteX491" fmla="*/ 1485731 w 1791351"/>
                <a:gd name="connsiteY491" fmla="*/ 833433 h 1104362"/>
                <a:gd name="connsiteX492" fmla="*/ 1488751 w 1791351"/>
                <a:gd name="connsiteY492" fmla="*/ 803019 h 1104362"/>
                <a:gd name="connsiteX493" fmla="*/ 1491780 w 1791351"/>
                <a:gd name="connsiteY493" fmla="*/ 771616 h 1104362"/>
                <a:gd name="connsiteX494" fmla="*/ 1494809 w 1791351"/>
                <a:gd name="connsiteY494" fmla="*/ 739345 h 1104362"/>
                <a:gd name="connsiteX495" fmla="*/ 1497828 w 1791351"/>
                <a:gd name="connsiteY495" fmla="*/ 706341 h 1104362"/>
                <a:gd name="connsiteX496" fmla="*/ 1500857 w 1791351"/>
                <a:gd name="connsiteY496" fmla="*/ 672726 h 1104362"/>
                <a:gd name="connsiteX497" fmla="*/ 1503886 w 1791351"/>
                <a:gd name="connsiteY497" fmla="*/ 638635 h 1104362"/>
                <a:gd name="connsiteX498" fmla="*/ 1506905 w 1791351"/>
                <a:gd name="connsiteY498" fmla="*/ 604203 h 1104362"/>
                <a:gd name="connsiteX499" fmla="*/ 1509934 w 1791351"/>
                <a:gd name="connsiteY499" fmla="*/ 569566 h 1104362"/>
                <a:gd name="connsiteX500" fmla="*/ 1512963 w 1791351"/>
                <a:gd name="connsiteY500" fmla="*/ 534860 h 1104362"/>
                <a:gd name="connsiteX501" fmla="*/ 1515992 w 1791351"/>
                <a:gd name="connsiteY501" fmla="*/ 500223 h 1104362"/>
                <a:gd name="connsiteX502" fmla="*/ 1519012 w 1791351"/>
                <a:gd name="connsiteY502" fmla="*/ 465791 h 1104362"/>
                <a:gd name="connsiteX503" fmla="*/ 1522041 w 1791351"/>
                <a:gd name="connsiteY503" fmla="*/ 431699 h 1104362"/>
                <a:gd name="connsiteX504" fmla="*/ 1525070 w 1791351"/>
                <a:gd name="connsiteY504" fmla="*/ 398083 h 1104362"/>
                <a:gd name="connsiteX505" fmla="*/ 1528089 w 1791351"/>
                <a:gd name="connsiteY505" fmla="*/ 365075 h 1104362"/>
                <a:gd name="connsiteX506" fmla="*/ 1531118 w 1791351"/>
                <a:gd name="connsiteY506" fmla="*/ 332806 h 1104362"/>
                <a:gd name="connsiteX507" fmla="*/ 1534147 w 1791351"/>
                <a:gd name="connsiteY507" fmla="*/ 301402 h 1104362"/>
                <a:gd name="connsiteX508" fmla="*/ 1537166 w 1791351"/>
                <a:gd name="connsiteY508" fmla="*/ 270988 h 1104362"/>
                <a:gd name="connsiteX509" fmla="*/ 1540195 w 1791351"/>
                <a:gd name="connsiteY509" fmla="*/ 241685 h 1104362"/>
                <a:gd name="connsiteX510" fmla="*/ 1543224 w 1791351"/>
                <a:gd name="connsiteY510" fmla="*/ 213606 h 1104362"/>
                <a:gd name="connsiteX511" fmla="*/ 1546244 w 1791351"/>
                <a:gd name="connsiteY511" fmla="*/ 186862 h 1104362"/>
                <a:gd name="connsiteX512" fmla="*/ 1549273 w 1791351"/>
                <a:gd name="connsiteY512" fmla="*/ 161562 h 1104362"/>
                <a:gd name="connsiteX513" fmla="*/ 1552302 w 1791351"/>
                <a:gd name="connsiteY513" fmla="*/ 137803 h 1104362"/>
                <a:gd name="connsiteX514" fmla="*/ 1555321 w 1791351"/>
                <a:gd name="connsiteY514" fmla="*/ 115679 h 1104362"/>
                <a:gd name="connsiteX515" fmla="*/ 1558350 w 1791351"/>
                <a:gd name="connsiteY515" fmla="*/ 95278 h 1104362"/>
                <a:gd name="connsiteX516" fmla="*/ 1561379 w 1791351"/>
                <a:gd name="connsiteY516" fmla="*/ 76679 h 1104362"/>
                <a:gd name="connsiteX517" fmla="*/ 1564398 w 1791351"/>
                <a:gd name="connsiteY517" fmla="*/ 59958 h 1104362"/>
                <a:gd name="connsiteX518" fmla="*/ 1567427 w 1791351"/>
                <a:gd name="connsiteY518" fmla="*/ 45179 h 1104362"/>
                <a:gd name="connsiteX519" fmla="*/ 1570456 w 1791351"/>
                <a:gd name="connsiteY519" fmla="*/ 32401 h 1104362"/>
                <a:gd name="connsiteX520" fmla="*/ 1573476 w 1791351"/>
                <a:gd name="connsiteY520" fmla="*/ 21674 h 1104362"/>
                <a:gd name="connsiteX521" fmla="*/ 1576505 w 1791351"/>
                <a:gd name="connsiteY521" fmla="*/ 13041 h 1104362"/>
                <a:gd name="connsiteX522" fmla="*/ 1579534 w 1791351"/>
                <a:gd name="connsiteY522" fmla="*/ 6535 h 1104362"/>
                <a:gd name="connsiteX523" fmla="*/ 1582553 w 1791351"/>
                <a:gd name="connsiteY523" fmla="*/ 2184 h 1104362"/>
                <a:gd name="connsiteX524" fmla="*/ 1585582 w 1791351"/>
                <a:gd name="connsiteY524" fmla="*/ 2 h 1104362"/>
                <a:gd name="connsiteX525" fmla="*/ 1588611 w 1791351"/>
                <a:gd name="connsiteY525" fmla="*/ 0 h 1104362"/>
                <a:gd name="connsiteX526" fmla="*/ 1591640 w 1791351"/>
                <a:gd name="connsiteY526" fmla="*/ 2177 h 1104362"/>
                <a:gd name="connsiteX527" fmla="*/ 1594659 w 1791351"/>
                <a:gd name="connsiteY527" fmla="*/ 6525 h 1104362"/>
                <a:gd name="connsiteX528" fmla="*/ 1597688 w 1791351"/>
                <a:gd name="connsiteY528" fmla="*/ 13025 h 1104362"/>
                <a:gd name="connsiteX529" fmla="*/ 1600717 w 1791351"/>
                <a:gd name="connsiteY529" fmla="*/ 21654 h 1104362"/>
                <a:gd name="connsiteX530" fmla="*/ 1603737 w 1791351"/>
                <a:gd name="connsiteY530" fmla="*/ 32377 h 1104362"/>
                <a:gd name="connsiteX531" fmla="*/ 1606766 w 1791351"/>
                <a:gd name="connsiteY531" fmla="*/ 45151 h 1104362"/>
                <a:gd name="connsiteX532" fmla="*/ 1609795 w 1791351"/>
                <a:gd name="connsiteY532" fmla="*/ 59927 h 1104362"/>
                <a:gd name="connsiteX533" fmla="*/ 1612814 w 1791351"/>
                <a:gd name="connsiteY533" fmla="*/ 76644 h 1104362"/>
                <a:gd name="connsiteX534" fmla="*/ 1615843 w 1791351"/>
                <a:gd name="connsiteY534" fmla="*/ 95239 h 1104362"/>
                <a:gd name="connsiteX535" fmla="*/ 1618872 w 1791351"/>
                <a:gd name="connsiteY535" fmla="*/ 115636 h 1104362"/>
                <a:gd name="connsiteX536" fmla="*/ 1621891 w 1791351"/>
                <a:gd name="connsiteY536" fmla="*/ 137756 h 1104362"/>
                <a:gd name="connsiteX537" fmla="*/ 1624920 w 1791351"/>
                <a:gd name="connsiteY537" fmla="*/ 161513 h 1104362"/>
                <a:gd name="connsiteX538" fmla="*/ 1627949 w 1791351"/>
                <a:gd name="connsiteY538" fmla="*/ 186811 h 1104362"/>
                <a:gd name="connsiteX539" fmla="*/ 1630969 w 1791351"/>
                <a:gd name="connsiteY539" fmla="*/ 213551 h 1104362"/>
                <a:gd name="connsiteX540" fmla="*/ 1633998 w 1791351"/>
                <a:gd name="connsiteY540" fmla="*/ 241627 h 1104362"/>
                <a:gd name="connsiteX541" fmla="*/ 1637027 w 1791351"/>
                <a:gd name="connsiteY541" fmla="*/ 270929 h 1104362"/>
                <a:gd name="connsiteX542" fmla="*/ 1640046 w 1791351"/>
                <a:gd name="connsiteY542" fmla="*/ 301341 h 1104362"/>
                <a:gd name="connsiteX543" fmla="*/ 1643075 w 1791351"/>
                <a:gd name="connsiteY543" fmla="*/ 332743 h 1104362"/>
                <a:gd name="connsiteX544" fmla="*/ 1646104 w 1791351"/>
                <a:gd name="connsiteY544" fmla="*/ 365010 h 1104362"/>
                <a:gd name="connsiteX545" fmla="*/ 1649123 w 1791351"/>
                <a:gd name="connsiteY545" fmla="*/ 398016 h 1104362"/>
                <a:gd name="connsiteX546" fmla="*/ 1652152 w 1791351"/>
                <a:gd name="connsiteY546" fmla="*/ 431631 h 1104362"/>
                <a:gd name="connsiteX547" fmla="*/ 1655181 w 1791351"/>
                <a:gd name="connsiteY547" fmla="*/ 465722 h 1104362"/>
                <a:gd name="connsiteX548" fmla="*/ 1658210 w 1791351"/>
                <a:gd name="connsiteY548" fmla="*/ 500154 h 1104362"/>
                <a:gd name="connsiteX549" fmla="*/ 1661230 w 1791351"/>
                <a:gd name="connsiteY549" fmla="*/ 534791 h 1104362"/>
                <a:gd name="connsiteX550" fmla="*/ 1664259 w 1791351"/>
                <a:gd name="connsiteY550" fmla="*/ 569497 h 1104362"/>
                <a:gd name="connsiteX551" fmla="*/ 1667287 w 1791351"/>
                <a:gd name="connsiteY551" fmla="*/ 604134 h 1104362"/>
                <a:gd name="connsiteX552" fmla="*/ 1670307 w 1791351"/>
                <a:gd name="connsiteY552" fmla="*/ 638567 h 1104362"/>
                <a:gd name="connsiteX553" fmla="*/ 1673336 w 1791351"/>
                <a:gd name="connsiteY553" fmla="*/ 672658 h 1104362"/>
                <a:gd name="connsiteX554" fmla="*/ 1676365 w 1791351"/>
                <a:gd name="connsiteY554" fmla="*/ 706274 h 1104362"/>
                <a:gd name="connsiteX555" fmla="*/ 1679384 w 1791351"/>
                <a:gd name="connsiteY555" fmla="*/ 739278 h 1104362"/>
                <a:gd name="connsiteX556" fmla="*/ 1682413 w 1791351"/>
                <a:gd name="connsiteY556" fmla="*/ 771549 h 1104362"/>
                <a:gd name="connsiteX557" fmla="*/ 1685442 w 1791351"/>
                <a:gd name="connsiteY557" fmla="*/ 802953 h 1104362"/>
                <a:gd name="connsiteX558" fmla="*/ 1688462 w 1791351"/>
                <a:gd name="connsiteY558" fmla="*/ 833366 h 1104362"/>
                <a:gd name="connsiteX559" fmla="*/ 1691490 w 1791351"/>
                <a:gd name="connsiteY559" fmla="*/ 862675 h 1104362"/>
                <a:gd name="connsiteX560" fmla="*/ 1694519 w 1791351"/>
                <a:gd name="connsiteY560" fmla="*/ 890754 h 1104362"/>
                <a:gd name="connsiteX561" fmla="*/ 1697548 w 1791351"/>
                <a:gd name="connsiteY561" fmla="*/ 917491 h 1104362"/>
                <a:gd name="connsiteX562" fmla="*/ 1700568 w 1791351"/>
                <a:gd name="connsiteY562" fmla="*/ 942799 h 1104362"/>
                <a:gd name="connsiteX563" fmla="*/ 1703597 w 1791351"/>
                <a:gd name="connsiteY563" fmla="*/ 966554 h 1104362"/>
                <a:gd name="connsiteX564" fmla="*/ 1706616 w 1791351"/>
                <a:gd name="connsiteY564" fmla="*/ 988681 h 1104362"/>
                <a:gd name="connsiteX565" fmla="*/ 1709645 w 1791351"/>
                <a:gd name="connsiteY565" fmla="*/ 1009083 h 1104362"/>
                <a:gd name="connsiteX566" fmla="*/ 1712674 w 1791351"/>
                <a:gd name="connsiteY566" fmla="*/ 1027676 h 1104362"/>
                <a:gd name="connsiteX567" fmla="*/ 1715703 w 1791351"/>
                <a:gd name="connsiteY567" fmla="*/ 1044402 h 1104362"/>
                <a:gd name="connsiteX568" fmla="*/ 1718722 w 1791351"/>
                <a:gd name="connsiteY568" fmla="*/ 1059175 h 1104362"/>
                <a:gd name="connsiteX569" fmla="*/ 1721751 w 1791351"/>
                <a:gd name="connsiteY569" fmla="*/ 1071958 h 1104362"/>
                <a:gd name="connsiteX570" fmla="*/ 1724780 w 1791351"/>
                <a:gd name="connsiteY570" fmla="*/ 1082683 h 1104362"/>
                <a:gd name="connsiteX571" fmla="*/ 1727800 w 1791351"/>
                <a:gd name="connsiteY571" fmla="*/ 1091313 h 1104362"/>
                <a:gd name="connsiteX572" fmla="*/ 1730829 w 1791351"/>
                <a:gd name="connsiteY572" fmla="*/ 1097818 h 1104362"/>
                <a:gd name="connsiteX573" fmla="*/ 1733858 w 1791351"/>
                <a:gd name="connsiteY573" fmla="*/ 1102171 h 1104362"/>
                <a:gd name="connsiteX574" fmla="*/ 1736877 w 1791351"/>
                <a:gd name="connsiteY574" fmla="*/ 1104352 h 1104362"/>
                <a:gd name="connsiteX575" fmla="*/ 1739906 w 1791351"/>
                <a:gd name="connsiteY575" fmla="*/ 1104362 h 1104362"/>
                <a:gd name="connsiteX576" fmla="*/ 1742935 w 1791351"/>
                <a:gd name="connsiteY576" fmla="*/ 1102181 h 1104362"/>
                <a:gd name="connsiteX577" fmla="*/ 1745954 w 1791351"/>
                <a:gd name="connsiteY577" fmla="*/ 1097837 h 1104362"/>
                <a:gd name="connsiteX578" fmla="*/ 1748983 w 1791351"/>
                <a:gd name="connsiteY578" fmla="*/ 1091332 h 1104362"/>
                <a:gd name="connsiteX579" fmla="*/ 1752012 w 1791351"/>
                <a:gd name="connsiteY579" fmla="*/ 1082702 h 1104362"/>
                <a:gd name="connsiteX580" fmla="*/ 1755032 w 1791351"/>
                <a:gd name="connsiteY580" fmla="*/ 1071977 h 1104362"/>
                <a:gd name="connsiteX581" fmla="*/ 1758061 w 1791351"/>
                <a:gd name="connsiteY581" fmla="*/ 1059204 h 1104362"/>
                <a:gd name="connsiteX582" fmla="*/ 1761090 w 1791351"/>
                <a:gd name="connsiteY582" fmla="*/ 1044431 h 1104362"/>
                <a:gd name="connsiteX583" fmla="*/ 1764119 w 1791351"/>
                <a:gd name="connsiteY583" fmla="*/ 1027714 h 1104362"/>
                <a:gd name="connsiteX584" fmla="*/ 1767138 w 1791351"/>
                <a:gd name="connsiteY584" fmla="*/ 1009121 h 1104362"/>
                <a:gd name="connsiteX585" fmla="*/ 1770167 w 1791351"/>
                <a:gd name="connsiteY585" fmla="*/ 988719 h 1104362"/>
                <a:gd name="connsiteX586" fmla="*/ 1773196 w 1791351"/>
                <a:gd name="connsiteY586" fmla="*/ 966602 h 1104362"/>
                <a:gd name="connsiteX587" fmla="*/ 1776215 w 1791351"/>
                <a:gd name="connsiteY587" fmla="*/ 942846 h 1104362"/>
                <a:gd name="connsiteX588" fmla="*/ 1779244 w 1791351"/>
                <a:gd name="connsiteY588" fmla="*/ 917548 h 1104362"/>
                <a:gd name="connsiteX589" fmla="*/ 1782273 w 1791351"/>
                <a:gd name="connsiteY589" fmla="*/ 890802 h 1104362"/>
                <a:gd name="connsiteX590" fmla="*/ 1785293 w 1791351"/>
                <a:gd name="connsiteY590" fmla="*/ 862732 h 1104362"/>
                <a:gd name="connsiteX591" fmla="*/ 1788322 w 1791351"/>
                <a:gd name="connsiteY591" fmla="*/ 833433 h 1104362"/>
                <a:gd name="connsiteX592" fmla="*/ 1791351 w 1791351"/>
                <a:gd name="connsiteY592" fmla="*/ 803019 h 1104362"/>
                <a:gd name="connsiteX0" fmla="*/ 0 w 1788322"/>
                <a:gd name="connsiteY0" fmla="*/ 552179 h 1104362"/>
                <a:gd name="connsiteX1" fmla="*/ 3026 w 1788322"/>
                <a:gd name="connsiteY1" fmla="*/ 552179 h 1104362"/>
                <a:gd name="connsiteX2" fmla="*/ 6051 w 1788322"/>
                <a:gd name="connsiteY2" fmla="*/ 552179 h 1104362"/>
                <a:gd name="connsiteX3" fmla="*/ 9077 w 1788322"/>
                <a:gd name="connsiteY3" fmla="*/ 552179 h 1104362"/>
                <a:gd name="connsiteX4" fmla="*/ 12103 w 1788322"/>
                <a:gd name="connsiteY4" fmla="*/ 552179 h 1104362"/>
                <a:gd name="connsiteX5" fmla="*/ 15129 w 1788322"/>
                <a:gd name="connsiteY5" fmla="*/ 552179 h 1104362"/>
                <a:gd name="connsiteX6" fmla="*/ 18156 w 1788322"/>
                <a:gd name="connsiteY6" fmla="*/ 552179 h 1104362"/>
                <a:gd name="connsiteX7" fmla="*/ 21182 w 1788322"/>
                <a:gd name="connsiteY7" fmla="*/ 552179 h 1104362"/>
                <a:gd name="connsiteX8" fmla="*/ 24207 w 1788322"/>
                <a:gd name="connsiteY8" fmla="*/ 552179 h 1104362"/>
                <a:gd name="connsiteX9" fmla="*/ 27233 w 1788322"/>
                <a:gd name="connsiteY9" fmla="*/ 552179 h 1104362"/>
                <a:gd name="connsiteX10" fmla="*/ 30259 w 1788322"/>
                <a:gd name="connsiteY10" fmla="*/ 552179 h 1104362"/>
                <a:gd name="connsiteX11" fmla="*/ 33285 w 1788322"/>
                <a:gd name="connsiteY11" fmla="*/ 552179 h 1104362"/>
                <a:gd name="connsiteX12" fmla="*/ 36311 w 1788322"/>
                <a:gd name="connsiteY12" fmla="*/ 552179 h 1104362"/>
                <a:gd name="connsiteX13" fmla="*/ 39337 w 1788322"/>
                <a:gd name="connsiteY13" fmla="*/ 552179 h 1104362"/>
                <a:gd name="connsiteX14" fmla="*/ 42362 w 1788322"/>
                <a:gd name="connsiteY14" fmla="*/ 552179 h 1104362"/>
                <a:gd name="connsiteX15" fmla="*/ 45389 w 1788322"/>
                <a:gd name="connsiteY15" fmla="*/ 552179 h 1104362"/>
                <a:gd name="connsiteX16" fmla="*/ 48415 w 1788322"/>
                <a:gd name="connsiteY16" fmla="*/ 552179 h 1104362"/>
                <a:gd name="connsiteX17" fmla="*/ 51441 w 1788322"/>
                <a:gd name="connsiteY17" fmla="*/ 552179 h 1104362"/>
                <a:gd name="connsiteX18" fmla="*/ 54467 w 1788322"/>
                <a:gd name="connsiteY18" fmla="*/ 552179 h 1104362"/>
                <a:gd name="connsiteX19" fmla="*/ 57492 w 1788322"/>
                <a:gd name="connsiteY19" fmla="*/ 552179 h 1104362"/>
                <a:gd name="connsiteX20" fmla="*/ 60518 w 1788322"/>
                <a:gd name="connsiteY20" fmla="*/ 552179 h 1104362"/>
                <a:gd name="connsiteX21" fmla="*/ 63544 w 1788322"/>
                <a:gd name="connsiteY21" fmla="*/ 552179 h 1104362"/>
                <a:gd name="connsiteX22" fmla="*/ 66570 w 1788322"/>
                <a:gd name="connsiteY22" fmla="*/ 552179 h 1104362"/>
                <a:gd name="connsiteX23" fmla="*/ 69596 w 1788322"/>
                <a:gd name="connsiteY23" fmla="*/ 552179 h 1104362"/>
                <a:gd name="connsiteX24" fmla="*/ 72622 w 1788322"/>
                <a:gd name="connsiteY24" fmla="*/ 552179 h 1104362"/>
                <a:gd name="connsiteX25" fmla="*/ 75648 w 1788322"/>
                <a:gd name="connsiteY25" fmla="*/ 552179 h 1104362"/>
                <a:gd name="connsiteX26" fmla="*/ 78674 w 1788322"/>
                <a:gd name="connsiteY26" fmla="*/ 552179 h 1104362"/>
                <a:gd name="connsiteX27" fmla="*/ 81700 w 1788322"/>
                <a:gd name="connsiteY27" fmla="*/ 552179 h 1104362"/>
                <a:gd name="connsiteX28" fmla="*/ 84726 w 1788322"/>
                <a:gd name="connsiteY28" fmla="*/ 552179 h 1104362"/>
                <a:gd name="connsiteX29" fmla="*/ 87752 w 1788322"/>
                <a:gd name="connsiteY29" fmla="*/ 552179 h 1104362"/>
                <a:gd name="connsiteX30" fmla="*/ 90778 w 1788322"/>
                <a:gd name="connsiteY30" fmla="*/ 552179 h 1104362"/>
                <a:gd name="connsiteX31" fmla="*/ 93803 w 1788322"/>
                <a:gd name="connsiteY31" fmla="*/ 552179 h 1104362"/>
                <a:gd name="connsiteX32" fmla="*/ 96829 w 1788322"/>
                <a:gd name="connsiteY32" fmla="*/ 552179 h 1104362"/>
                <a:gd name="connsiteX33" fmla="*/ 99855 w 1788322"/>
                <a:gd name="connsiteY33" fmla="*/ 552179 h 1104362"/>
                <a:gd name="connsiteX34" fmla="*/ 102881 w 1788322"/>
                <a:gd name="connsiteY34" fmla="*/ 552179 h 1104362"/>
                <a:gd name="connsiteX35" fmla="*/ 105907 w 1788322"/>
                <a:gd name="connsiteY35" fmla="*/ 552179 h 1104362"/>
                <a:gd name="connsiteX36" fmla="*/ 108933 w 1788322"/>
                <a:gd name="connsiteY36" fmla="*/ 552179 h 1104362"/>
                <a:gd name="connsiteX37" fmla="*/ 111959 w 1788322"/>
                <a:gd name="connsiteY37" fmla="*/ 552179 h 1104362"/>
                <a:gd name="connsiteX38" fmla="*/ 114985 w 1788322"/>
                <a:gd name="connsiteY38" fmla="*/ 552179 h 1104362"/>
                <a:gd name="connsiteX39" fmla="*/ 118011 w 1788322"/>
                <a:gd name="connsiteY39" fmla="*/ 552179 h 1104362"/>
                <a:gd name="connsiteX40" fmla="*/ 121037 w 1788322"/>
                <a:gd name="connsiteY40" fmla="*/ 552179 h 1104362"/>
                <a:gd name="connsiteX41" fmla="*/ 124063 w 1788322"/>
                <a:gd name="connsiteY41" fmla="*/ 552179 h 1104362"/>
                <a:gd name="connsiteX42" fmla="*/ 127088 w 1788322"/>
                <a:gd name="connsiteY42" fmla="*/ 552179 h 1104362"/>
                <a:gd name="connsiteX43" fmla="*/ 130114 w 1788322"/>
                <a:gd name="connsiteY43" fmla="*/ 552179 h 1104362"/>
                <a:gd name="connsiteX44" fmla="*/ 133140 w 1788322"/>
                <a:gd name="connsiteY44" fmla="*/ 552179 h 1104362"/>
                <a:gd name="connsiteX45" fmla="*/ 136167 w 1788322"/>
                <a:gd name="connsiteY45" fmla="*/ 552179 h 1104362"/>
                <a:gd name="connsiteX46" fmla="*/ 139193 w 1788322"/>
                <a:gd name="connsiteY46" fmla="*/ 552179 h 1104362"/>
                <a:gd name="connsiteX47" fmla="*/ 142218 w 1788322"/>
                <a:gd name="connsiteY47" fmla="*/ 552179 h 1104362"/>
                <a:gd name="connsiteX48" fmla="*/ 145244 w 1788322"/>
                <a:gd name="connsiteY48" fmla="*/ 552179 h 1104362"/>
                <a:gd name="connsiteX49" fmla="*/ 148270 w 1788322"/>
                <a:gd name="connsiteY49" fmla="*/ 552179 h 1104362"/>
                <a:gd name="connsiteX50" fmla="*/ 151296 w 1788322"/>
                <a:gd name="connsiteY50" fmla="*/ 552179 h 1104362"/>
                <a:gd name="connsiteX51" fmla="*/ 154322 w 1788322"/>
                <a:gd name="connsiteY51" fmla="*/ 552179 h 1104362"/>
                <a:gd name="connsiteX52" fmla="*/ 157348 w 1788322"/>
                <a:gd name="connsiteY52" fmla="*/ 552179 h 1104362"/>
                <a:gd name="connsiteX53" fmla="*/ 160373 w 1788322"/>
                <a:gd name="connsiteY53" fmla="*/ 552179 h 1104362"/>
                <a:gd name="connsiteX54" fmla="*/ 163399 w 1788322"/>
                <a:gd name="connsiteY54" fmla="*/ 552179 h 1104362"/>
                <a:gd name="connsiteX55" fmla="*/ 166426 w 1788322"/>
                <a:gd name="connsiteY55" fmla="*/ 552179 h 1104362"/>
                <a:gd name="connsiteX56" fmla="*/ 169452 w 1788322"/>
                <a:gd name="connsiteY56" fmla="*/ 552179 h 1104362"/>
                <a:gd name="connsiteX57" fmla="*/ 172478 w 1788322"/>
                <a:gd name="connsiteY57" fmla="*/ 552179 h 1104362"/>
                <a:gd name="connsiteX58" fmla="*/ 175504 w 1788322"/>
                <a:gd name="connsiteY58" fmla="*/ 552179 h 1104362"/>
                <a:gd name="connsiteX59" fmla="*/ 178529 w 1788322"/>
                <a:gd name="connsiteY59" fmla="*/ 552179 h 1104362"/>
                <a:gd name="connsiteX60" fmla="*/ 181555 w 1788322"/>
                <a:gd name="connsiteY60" fmla="*/ 552179 h 1104362"/>
                <a:gd name="connsiteX61" fmla="*/ 184581 w 1788322"/>
                <a:gd name="connsiteY61" fmla="*/ 552179 h 1104362"/>
                <a:gd name="connsiteX62" fmla="*/ 187607 w 1788322"/>
                <a:gd name="connsiteY62" fmla="*/ 552179 h 1104362"/>
                <a:gd name="connsiteX63" fmla="*/ 190633 w 1788322"/>
                <a:gd name="connsiteY63" fmla="*/ 552179 h 1104362"/>
                <a:gd name="connsiteX64" fmla="*/ 193659 w 1788322"/>
                <a:gd name="connsiteY64" fmla="*/ 552179 h 1104362"/>
                <a:gd name="connsiteX65" fmla="*/ 196685 w 1788322"/>
                <a:gd name="connsiteY65" fmla="*/ 552179 h 1104362"/>
                <a:gd name="connsiteX66" fmla="*/ 199711 w 1788322"/>
                <a:gd name="connsiteY66" fmla="*/ 552179 h 1104362"/>
                <a:gd name="connsiteX67" fmla="*/ 202737 w 1788322"/>
                <a:gd name="connsiteY67" fmla="*/ 552179 h 1104362"/>
                <a:gd name="connsiteX68" fmla="*/ 205763 w 1788322"/>
                <a:gd name="connsiteY68" fmla="*/ 552179 h 1104362"/>
                <a:gd name="connsiteX69" fmla="*/ 208789 w 1788322"/>
                <a:gd name="connsiteY69" fmla="*/ 552179 h 1104362"/>
                <a:gd name="connsiteX70" fmla="*/ 211814 w 1788322"/>
                <a:gd name="connsiteY70" fmla="*/ 552179 h 1104362"/>
                <a:gd name="connsiteX71" fmla="*/ 214840 w 1788322"/>
                <a:gd name="connsiteY71" fmla="*/ 552179 h 1104362"/>
                <a:gd name="connsiteX72" fmla="*/ 217866 w 1788322"/>
                <a:gd name="connsiteY72" fmla="*/ 552179 h 1104362"/>
                <a:gd name="connsiteX73" fmla="*/ 220892 w 1788322"/>
                <a:gd name="connsiteY73" fmla="*/ 552179 h 1104362"/>
                <a:gd name="connsiteX74" fmla="*/ 223918 w 1788322"/>
                <a:gd name="connsiteY74" fmla="*/ 552179 h 1104362"/>
                <a:gd name="connsiteX75" fmla="*/ 226945 w 1788322"/>
                <a:gd name="connsiteY75" fmla="*/ 552179 h 1104362"/>
                <a:gd name="connsiteX76" fmla="*/ 229970 w 1788322"/>
                <a:gd name="connsiteY76" fmla="*/ 552179 h 1104362"/>
                <a:gd name="connsiteX77" fmla="*/ 232996 w 1788322"/>
                <a:gd name="connsiteY77" fmla="*/ 552179 h 1104362"/>
                <a:gd name="connsiteX78" fmla="*/ 236022 w 1788322"/>
                <a:gd name="connsiteY78" fmla="*/ 552179 h 1104362"/>
                <a:gd name="connsiteX79" fmla="*/ 239048 w 1788322"/>
                <a:gd name="connsiteY79" fmla="*/ 552179 h 1104362"/>
                <a:gd name="connsiteX80" fmla="*/ 242074 w 1788322"/>
                <a:gd name="connsiteY80" fmla="*/ 552179 h 1104362"/>
                <a:gd name="connsiteX81" fmla="*/ 245099 w 1788322"/>
                <a:gd name="connsiteY81" fmla="*/ 552179 h 1104362"/>
                <a:gd name="connsiteX82" fmla="*/ 248125 w 1788322"/>
                <a:gd name="connsiteY82" fmla="*/ 552179 h 1104362"/>
                <a:gd name="connsiteX83" fmla="*/ 251151 w 1788322"/>
                <a:gd name="connsiteY83" fmla="*/ 552179 h 1104362"/>
                <a:gd name="connsiteX84" fmla="*/ 254177 w 1788322"/>
                <a:gd name="connsiteY84" fmla="*/ 552179 h 1104362"/>
                <a:gd name="connsiteX85" fmla="*/ 257204 w 1788322"/>
                <a:gd name="connsiteY85" fmla="*/ 552179 h 1104362"/>
                <a:gd name="connsiteX86" fmla="*/ 260230 w 1788322"/>
                <a:gd name="connsiteY86" fmla="*/ 552179 h 1104362"/>
                <a:gd name="connsiteX87" fmla="*/ 263255 w 1788322"/>
                <a:gd name="connsiteY87" fmla="*/ 552179 h 1104362"/>
                <a:gd name="connsiteX88" fmla="*/ 266281 w 1788322"/>
                <a:gd name="connsiteY88" fmla="*/ 552179 h 1104362"/>
                <a:gd name="connsiteX89" fmla="*/ 269307 w 1788322"/>
                <a:gd name="connsiteY89" fmla="*/ 552179 h 1104362"/>
                <a:gd name="connsiteX90" fmla="*/ 272333 w 1788322"/>
                <a:gd name="connsiteY90" fmla="*/ 552179 h 1104362"/>
                <a:gd name="connsiteX91" fmla="*/ 275359 w 1788322"/>
                <a:gd name="connsiteY91" fmla="*/ 552179 h 1104362"/>
                <a:gd name="connsiteX92" fmla="*/ 278385 w 1788322"/>
                <a:gd name="connsiteY92" fmla="*/ 552179 h 1104362"/>
                <a:gd name="connsiteX93" fmla="*/ 281410 w 1788322"/>
                <a:gd name="connsiteY93" fmla="*/ 552179 h 1104362"/>
                <a:gd name="connsiteX94" fmla="*/ 284437 w 1788322"/>
                <a:gd name="connsiteY94" fmla="*/ 552179 h 1104362"/>
                <a:gd name="connsiteX95" fmla="*/ 287463 w 1788322"/>
                <a:gd name="connsiteY95" fmla="*/ 552179 h 1104362"/>
                <a:gd name="connsiteX96" fmla="*/ 290489 w 1788322"/>
                <a:gd name="connsiteY96" fmla="*/ 552179 h 1104362"/>
                <a:gd name="connsiteX97" fmla="*/ 293515 w 1788322"/>
                <a:gd name="connsiteY97" fmla="*/ 552179 h 1104362"/>
                <a:gd name="connsiteX98" fmla="*/ 296540 w 1788322"/>
                <a:gd name="connsiteY98" fmla="*/ 552179 h 1104362"/>
                <a:gd name="connsiteX99" fmla="*/ 299566 w 1788322"/>
                <a:gd name="connsiteY99" fmla="*/ 552179 h 1104362"/>
                <a:gd name="connsiteX100" fmla="*/ 302592 w 1788322"/>
                <a:gd name="connsiteY100" fmla="*/ 534826 h 1104362"/>
                <a:gd name="connsiteX101" fmla="*/ 305618 w 1788322"/>
                <a:gd name="connsiteY101" fmla="*/ 500188 h 1104362"/>
                <a:gd name="connsiteX102" fmla="*/ 308644 w 1788322"/>
                <a:gd name="connsiteY102" fmla="*/ 465756 h 1104362"/>
                <a:gd name="connsiteX103" fmla="*/ 311670 w 1788322"/>
                <a:gd name="connsiteY103" fmla="*/ 431665 h 1104362"/>
                <a:gd name="connsiteX104" fmla="*/ 314695 w 1788322"/>
                <a:gd name="connsiteY104" fmla="*/ 398050 h 1104362"/>
                <a:gd name="connsiteX105" fmla="*/ 317722 w 1788322"/>
                <a:gd name="connsiteY105" fmla="*/ 365043 h 1104362"/>
                <a:gd name="connsiteX106" fmla="*/ 320748 w 1788322"/>
                <a:gd name="connsiteY106" fmla="*/ 332774 h 1104362"/>
                <a:gd name="connsiteX107" fmla="*/ 323774 w 1788322"/>
                <a:gd name="connsiteY107" fmla="*/ 301372 h 1104362"/>
                <a:gd name="connsiteX108" fmla="*/ 326800 w 1788322"/>
                <a:gd name="connsiteY108" fmla="*/ 270959 h 1104362"/>
                <a:gd name="connsiteX109" fmla="*/ 329826 w 1788322"/>
                <a:gd name="connsiteY109" fmla="*/ 241656 h 1104362"/>
                <a:gd name="connsiteX110" fmla="*/ 332851 w 1788322"/>
                <a:gd name="connsiteY110" fmla="*/ 213578 h 1104362"/>
                <a:gd name="connsiteX111" fmla="*/ 335877 w 1788322"/>
                <a:gd name="connsiteY111" fmla="*/ 186837 h 1104362"/>
                <a:gd name="connsiteX112" fmla="*/ 338903 w 1788322"/>
                <a:gd name="connsiteY112" fmla="*/ 161537 h 1104362"/>
                <a:gd name="connsiteX113" fmla="*/ 341929 w 1788322"/>
                <a:gd name="connsiteY113" fmla="*/ 137780 h 1104362"/>
                <a:gd name="connsiteX114" fmla="*/ 344955 w 1788322"/>
                <a:gd name="connsiteY114" fmla="*/ 115657 h 1104362"/>
                <a:gd name="connsiteX115" fmla="*/ 347982 w 1788322"/>
                <a:gd name="connsiteY115" fmla="*/ 95258 h 1104362"/>
                <a:gd name="connsiteX116" fmla="*/ 351007 w 1788322"/>
                <a:gd name="connsiteY116" fmla="*/ 76662 h 1104362"/>
                <a:gd name="connsiteX117" fmla="*/ 354033 w 1788322"/>
                <a:gd name="connsiteY117" fmla="*/ 59942 h 1104362"/>
                <a:gd name="connsiteX118" fmla="*/ 357059 w 1788322"/>
                <a:gd name="connsiteY118" fmla="*/ 45165 h 1104362"/>
                <a:gd name="connsiteX119" fmla="*/ 360085 w 1788322"/>
                <a:gd name="connsiteY119" fmla="*/ 32389 h 1104362"/>
                <a:gd name="connsiteX120" fmla="*/ 363111 w 1788322"/>
                <a:gd name="connsiteY120" fmla="*/ 21665 h 1104362"/>
                <a:gd name="connsiteX121" fmla="*/ 366136 w 1788322"/>
                <a:gd name="connsiteY121" fmla="*/ 13033 h 1104362"/>
                <a:gd name="connsiteX122" fmla="*/ 369162 w 1788322"/>
                <a:gd name="connsiteY122" fmla="*/ 6530 h 1104362"/>
                <a:gd name="connsiteX123" fmla="*/ 372188 w 1788322"/>
                <a:gd name="connsiteY123" fmla="*/ 2180 h 1104362"/>
                <a:gd name="connsiteX124" fmla="*/ 375214 w 1788322"/>
                <a:gd name="connsiteY124" fmla="*/ 1 h 1104362"/>
                <a:gd name="connsiteX125" fmla="*/ 378241 w 1788322"/>
                <a:gd name="connsiteY125" fmla="*/ 1 h 1104362"/>
                <a:gd name="connsiteX126" fmla="*/ 381267 w 1788322"/>
                <a:gd name="connsiteY126" fmla="*/ 2180 h 1104362"/>
                <a:gd name="connsiteX127" fmla="*/ 384292 w 1788322"/>
                <a:gd name="connsiteY127" fmla="*/ 6530 h 1104362"/>
                <a:gd name="connsiteX128" fmla="*/ 387318 w 1788322"/>
                <a:gd name="connsiteY128" fmla="*/ 13033 h 1104362"/>
                <a:gd name="connsiteX129" fmla="*/ 390344 w 1788322"/>
                <a:gd name="connsiteY129" fmla="*/ 21665 h 1104362"/>
                <a:gd name="connsiteX130" fmla="*/ 393370 w 1788322"/>
                <a:gd name="connsiteY130" fmla="*/ 32389 h 1104362"/>
                <a:gd name="connsiteX131" fmla="*/ 396396 w 1788322"/>
                <a:gd name="connsiteY131" fmla="*/ 45165 h 1104362"/>
                <a:gd name="connsiteX132" fmla="*/ 399421 w 1788322"/>
                <a:gd name="connsiteY132" fmla="*/ 59942 h 1104362"/>
                <a:gd name="connsiteX133" fmla="*/ 402447 w 1788322"/>
                <a:gd name="connsiteY133" fmla="*/ 76662 h 1104362"/>
                <a:gd name="connsiteX134" fmla="*/ 405474 w 1788322"/>
                <a:gd name="connsiteY134" fmla="*/ 95258 h 1104362"/>
                <a:gd name="connsiteX135" fmla="*/ 408500 w 1788322"/>
                <a:gd name="connsiteY135" fmla="*/ 115657 h 1104362"/>
                <a:gd name="connsiteX136" fmla="*/ 411526 w 1788322"/>
                <a:gd name="connsiteY136" fmla="*/ 137780 h 1104362"/>
                <a:gd name="connsiteX137" fmla="*/ 414552 w 1788322"/>
                <a:gd name="connsiteY137" fmla="*/ 161537 h 1104362"/>
                <a:gd name="connsiteX138" fmla="*/ 417577 w 1788322"/>
                <a:gd name="connsiteY138" fmla="*/ 186837 h 1104362"/>
                <a:gd name="connsiteX139" fmla="*/ 420603 w 1788322"/>
                <a:gd name="connsiteY139" fmla="*/ 213578 h 1104362"/>
                <a:gd name="connsiteX140" fmla="*/ 423629 w 1788322"/>
                <a:gd name="connsiteY140" fmla="*/ 241656 h 1104362"/>
                <a:gd name="connsiteX141" fmla="*/ 426655 w 1788322"/>
                <a:gd name="connsiteY141" fmla="*/ 270959 h 1104362"/>
                <a:gd name="connsiteX142" fmla="*/ 429681 w 1788322"/>
                <a:gd name="connsiteY142" fmla="*/ 301372 h 1104362"/>
                <a:gd name="connsiteX143" fmla="*/ 432707 w 1788322"/>
                <a:gd name="connsiteY143" fmla="*/ 332774 h 1104362"/>
                <a:gd name="connsiteX144" fmla="*/ 435733 w 1788322"/>
                <a:gd name="connsiteY144" fmla="*/ 365043 h 1104362"/>
                <a:gd name="connsiteX145" fmla="*/ 438759 w 1788322"/>
                <a:gd name="connsiteY145" fmla="*/ 398050 h 1104362"/>
                <a:gd name="connsiteX146" fmla="*/ 441785 w 1788322"/>
                <a:gd name="connsiteY146" fmla="*/ 431665 h 1104362"/>
                <a:gd name="connsiteX147" fmla="*/ 444811 w 1788322"/>
                <a:gd name="connsiteY147" fmla="*/ 465756 h 1104362"/>
                <a:gd name="connsiteX148" fmla="*/ 447837 w 1788322"/>
                <a:gd name="connsiteY148" fmla="*/ 500188 h 1104362"/>
                <a:gd name="connsiteX149" fmla="*/ 450863 w 1788322"/>
                <a:gd name="connsiteY149" fmla="*/ 534826 h 1104362"/>
                <a:gd name="connsiteX150" fmla="*/ 453888 w 1788322"/>
                <a:gd name="connsiteY150" fmla="*/ 569531 h 1104362"/>
                <a:gd name="connsiteX151" fmla="*/ 456914 w 1788322"/>
                <a:gd name="connsiteY151" fmla="*/ 604169 h 1104362"/>
                <a:gd name="connsiteX152" fmla="*/ 459940 w 1788322"/>
                <a:gd name="connsiteY152" fmla="*/ 638601 h 1104362"/>
                <a:gd name="connsiteX153" fmla="*/ 462966 w 1788322"/>
                <a:gd name="connsiteY153" fmla="*/ 672692 h 1104362"/>
                <a:gd name="connsiteX154" fmla="*/ 465992 w 1788322"/>
                <a:gd name="connsiteY154" fmla="*/ 706312 h 1104362"/>
                <a:gd name="connsiteX155" fmla="*/ 469018 w 1788322"/>
                <a:gd name="connsiteY155" fmla="*/ 739316 h 1104362"/>
                <a:gd name="connsiteX156" fmla="*/ 472044 w 1788322"/>
                <a:gd name="connsiteY156" fmla="*/ 771587 h 1104362"/>
                <a:gd name="connsiteX157" fmla="*/ 475070 w 1788322"/>
                <a:gd name="connsiteY157" fmla="*/ 802981 h 1104362"/>
                <a:gd name="connsiteX158" fmla="*/ 478096 w 1788322"/>
                <a:gd name="connsiteY158" fmla="*/ 833395 h 1104362"/>
                <a:gd name="connsiteX159" fmla="*/ 481122 w 1788322"/>
                <a:gd name="connsiteY159" fmla="*/ 862703 h 1104362"/>
                <a:gd name="connsiteX160" fmla="*/ 484149 w 1788322"/>
                <a:gd name="connsiteY160" fmla="*/ 890783 h 1104362"/>
                <a:gd name="connsiteX161" fmla="*/ 487178 w 1788322"/>
                <a:gd name="connsiteY161" fmla="*/ 917519 h 1104362"/>
                <a:gd name="connsiteX162" fmla="*/ 490197 w 1788322"/>
                <a:gd name="connsiteY162" fmla="*/ 942818 h 1104362"/>
                <a:gd name="connsiteX163" fmla="*/ 493226 w 1788322"/>
                <a:gd name="connsiteY163" fmla="*/ 966573 h 1104362"/>
                <a:gd name="connsiteX164" fmla="*/ 496255 w 1788322"/>
                <a:gd name="connsiteY164" fmla="*/ 988700 h 1104362"/>
                <a:gd name="connsiteX165" fmla="*/ 499275 w 1788322"/>
                <a:gd name="connsiteY165" fmla="*/ 1009102 h 1104362"/>
                <a:gd name="connsiteX166" fmla="*/ 502304 w 1788322"/>
                <a:gd name="connsiteY166" fmla="*/ 1027695 h 1104362"/>
                <a:gd name="connsiteX167" fmla="*/ 505333 w 1788322"/>
                <a:gd name="connsiteY167" fmla="*/ 1044412 h 1104362"/>
                <a:gd name="connsiteX168" fmla="*/ 508352 w 1788322"/>
                <a:gd name="connsiteY168" fmla="*/ 1059194 h 1104362"/>
                <a:gd name="connsiteX169" fmla="*/ 511381 w 1788322"/>
                <a:gd name="connsiteY169" fmla="*/ 1071967 h 1104362"/>
                <a:gd name="connsiteX170" fmla="*/ 514410 w 1788322"/>
                <a:gd name="connsiteY170" fmla="*/ 1082692 h 1104362"/>
                <a:gd name="connsiteX171" fmla="*/ 517429 w 1788322"/>
                <a:gd name="connsiteY171" fmla="*/ 1091322 h 1104362"/>
                <a:gd name="connsiteX172" fmla="*/ 520458 w 1788322"/>
                <a:gd name="connsiteY172" fmla="*/ 1097828 h 1104362"/>
                <a:gd name="connsiteX173" fmla="*/ 523487 w 1788322"/>
                <a:gd name="connsiteY173" fmla="*/ 1102181 h 1104362"/>
                <a:gd name="connsiteX174" fmla="*/ 526507 w 1788322"/>
                <a:gd name="connsiteY174" fmla="*/ 1104352 h 1104362"/>
                <a:gd name="connsiteX175" fmla="*/ 529536 w 1788322"/>
                <a:gd name="connsiteY175" fmla="*/ 1104352 h 1104362"/>
                <a:gd name="connsiteX176" fmla="*/ 532565 w 1788322"/>
                <a:gd name="connsiteY176" fmla="*/ 1102181 h 1104362"/>
                <a:gd name="connsiteX177" fmla="*/ 535594 w 1788322"/>
                <a:gd name="connsiteY177" fmla="*/ 1097828 h 1104362"/>
                <a:gd name="connsiteX178" fmla="*/ 538613 w 1788322"/>
                <a:gd name="connsiteY178" fmla="*/ 1091322 h 1104362"/>
                <a:gd name="connsiteX179" fmla="*/ 541642 w 1788322"/>
                <a:gd name="connsiteY179" fmla="*/ 1082692 h 1104362"/>
                <a:gd name="connsiteX180" fmla="*/ 544671 w 1788322"/>
                <a:gd name="connsiteY180" fmla="*/ 1071967 h 1104362"/>
                <a:gd name="connsiteX181" fmla="*/ 547690 w 1788322"/>
                <a:gd name="connsiteY181" fmla="*/ 1059194 h 1104362"/>
                <a:gd name="connsiteX182" fmla="*/ 550719 w 1788322"/>
                <a:gd name="connsiteY182" fmla="*/ 1044412 h 1104362"/>
                <a:gd name="connsiteX183" fmla="*/ 553739 w 1788322"/>
                <a:gd name="connsiteY183" fmla="*/ 1027695 h 1104362"/>
                <a:gd name="connsiteX184" fmla="*/ 556768 w 1788322"/>
                <a:gd name="connsiteY184" fmla="*/ 1009102 h 1104362"/>
                <a:gd name="connsiteX185" fmla="*/ 559797 w 1788322"/>
                <a:gd name="connsiteY185" fmla="*/ 988700 h 1104362"/>
                <a:gd name="connsiteX186" fmla="*/ 562826 w 1788322"/>
                <a:gd name="connsiteY186" fmla="*/ 966573 h 1104362"/>
                <a:gd name="connsiteX187" fmla="*/ 565845 w 1788322"/>
                <a:gd name="connsiteY187" fmla="*/ 942818 h 1104362"/>
                <a:gd name="connsiteX188" fmla="*/ 568874 w 1788322"/>
                <a:gd name="connsiteY188" fmla="*/ 917519 h 1104362"/>
                <a:gd name="connsiteX189" fmla="*/ 571903 w 1788322"/>
                <a:gd name="connsiteY189" fmla="*/ 890783 h 1104362"/>
                <a:gd name="connsiteX190" fmla="*/ 574922 w 1788322"/>
                <a:gd name="connsiteY190" fmla="*/ 862703 h 1104362"/>
                <a:gd name="connsiteX191" fmla="*/ 577951 w 1788322"/>
                <a:gd name="connsiteY191" fmla="*/ 833395 h 1104362"/>
                <a:gd name="connsiteX192" fmla="*/ 580980 w 1788322"/>
                <a:gd name="connsiteY192" fmla="*/ 802981 h 1104362"/>
                <a:gd name="connsiteX193" fmla="*/ 584000 w 1788322"/>
                <a:gd name="connsiteY193" fmla="*/ 771587 h 1104362"/>
                <a:gd name="connsiteX194" fmla="*/ 587029 w 1788322"/>
                <a:gd name="connsiteY194" fmla="*/ 739316 h 1104362"/>
                <a:gd name="connsiteX195" fmla="*/ 590058 w 1788322"/>
                <a:gd name="connsiteY195" fmla="*/ 706312 h 1104362"/>
                <a:gd name="connsiteX196" fmla="*/ 593077 w 1788322"/>
                <a:gd name="connsiteY196" fmla="*/ 672692 h 1104362"/>
                <a:gd name="connsiteX197" fmla="*/ 596106 w 1788322"/>
                <a:gd name="connsiteY197" fmla="*/ 638601 h 1104362"/>
                <a:gd name="connsiteX198" fmla="*/ 599135 w 1788322"/>
                <a:gd name="connsiteY198" fmla="*/ 604169 h 1104362"/>
                <a:gd name="connsiteX199" fmla="*/ 602154 w 1788322"/>
                <a:gd name="connsiteY199" fmla="*/ 569531 h 1104362"/>
                <a:gd name="connsiteX200" fmla="*/ 605183 w 1788322"/>
                <a:gd name="connsiteY200" fmla="*/ 534826 h 1104362"/>
                <a:gd name="connsiteX201" fmla="*/ 608212 w 1788322"/>
                <a:gd name="connsiteY201" fmla="*/ 500188 h 1104362"/>
                <a:gd name="connsiteX202" fmla="*/ 611241 w 1788322"/>
                <a:gd name="connsiteY202" fmla="*/ 465756 h 1104362"/>
                <a:gd name="connsiteX203" fmla="*/ 614261 w 1788322"/>
                <a:gd name="connsiteY203" fmla="*/ 431665 h 1104362"/>
                <a:gd name="connsiteX204" fmla="*/ 617290 w 1788322"/>
                <a:gd name="connsiteY204" fmla="*/ 398050 h 1104362"/>
                <a:gd name="connsiteX205" fmla="*/ 620318 w 1788322"/>
                <a:gd name="connsiteY205" fmla="*/ 365043 h 1104362"/>
                <a:gd name="connsiteX206" fmla="*/ 623338 w 1788322"/>
                <a:gd name="connsiteY206" fmla="*/ 332774 h 1104362"/>
                <a:gd name="connsiteX207" fmla="*/ 626367 w 1788322"/>
                <a:gd name="connsiteY207" fmla="*/ 301372 h 1104362"/>
                <a:gd name="connsiteX208" fmla="*/ 629396 w 1788322"/>
                <a:gd name="connsiteY208" fmla="*/ 270959 h 1104362"/>
                <a:gd name="connsiteX209" fmla="*/ 632415 w 1788322"/>
                <a:gd name="connsiteY209" fmla="*/ 241656 h 1104362"/>
                <a:gd name="connsiteX210" fmla="*/ 635444 w 1788322"/>
                <a:gd name="connsiteY210" fmla="*/ 213578 h 1104362"/>
                <a:gd name="connsiteX211" fmla="*/ 638473 w 1788322"/>
                <a:gd name="connsiteY211" fmla="*/ 186837 h 1104362"/>
                <a:gd name="connsiteX212" fmla="*/ 641493 w 1788322"/>
                <a:gd name="connsiteY212" fmla="*/ 161537 h 1104362"/>
                <a:gd name="connsiteX213" fmla="*/ 644522 w 1788322"/>
                <a:gd name="connsiteY213" fmla="*/ 137780 h 1104362"/>
                <a:gd name="connsiteX214" fmla="*/ 647550 w 1788322"/>
                <a:gd name="connsiteY214" fmla="*/ 115657 h 1104362"/>
                <a:gd name="connsiteX215" fmla="*/ 650570 w 1788322"/>
                <a:gd name="connsiteY215" fmla="*/ 95258 h 1104362"/>
                <a:gd name="connsiteX216" fmla="*/ 653599 w 1788322"/>
                <a:gd name="connsiteY216" fmla="*/ 76662 h 1104362"/>
                <a:gd name="connsiteX217" fmla="*/ 656628 w 1788322"/>
                <a:gd name="connsiteY217" fmla="*/ 59942 h 1104362"/>
                <a:gd name="connsiteX218" fmla="*/ 659647 w 1788322"/>
                <a:gd name="connsiteY218" fmla="*/ 45165 h 1104362"/>
                <a:gd name="connsiteX219" fmla="*/ 662676 w 1788322"/>
                <a:gd name="connsiteY219" fmla="*/ 32389 h 1104362"/>
                <a:gd name="connsiteX220" fmla="*/ 665705 w 1788322"/>
                <a:gd name="connsiteY220" fmla="*/ 21665 h 1104362"/>
                <a:gd name="connsiteX221" fmla="*/ 668725 w 1788322"/>
                <a:gd name="connsiteY221" fmla="*/ 13033 h 1104362"/>
                <a:gd name="connsiteX222" fmla="*/ 671754 w 1788322"/>
                <a:gd name="connsiteY222" fmla="*/ 6530 h 1104362"/>
                <a:gd name="connsiteX223" fmla="*/ 674782 w 1788322"/>
                <a:gd name="connsiteY223" fmla="*/ 2180 h 1104362"/>
                <a:gd name="connsiteX224" fmla="*/ 677811 w 1788322"/>
                <a:gd name="connsiteY224" fmla="*/ 1 h 1104362"/>
                <a:gd name="connsiteX225" fmla="*/ 680831 w 1788322"/>
                <a:gd name="connsiteY225" fmla="*/ 1 h 1104362"/>
                <a:gd name="connsiteX226" fmla="*/ 683860 w 1788322"/>
                <a:gd name="connsiteY226" fmla="*/ 2180 h 1104362"/>
                <a:gd name="connsiteX227" fmla="*/ 686889 w 1788322"/>
                <a:gd name="connsiteY227" fmla="*/ 6530 h 1104362"/>
                <a:gd name="connsiteX228" fmla="*/ 689908 w 1788322"/>
                <a:gd name="connsiteY228" fmla="*/ 13033 h 1104362"/>
                <a:gd name="connsiteX229" fmla="*/ 692937 w 1788322"/>
                <a:gd name="connsiteY229" fmla="*/ 21665 h 1104362"/>
                <a:gd name="connsiteX230" fmla="*/ 695966 w 1788322"/>
                <a:gd name="connsiteY230" fmla="*/ 32389 h 1104362"/>
                <a:gd name="connsiteX231" fmla="*/ 698985 w 1788322"/>
                <a:gd name="connsiteY231" fmla="*/ 45165 h 1104362"/>
                <a:gd name="connsiteX232" fmla="*/ 702014 w 1788322"/>
                <a:gd name="connsiteY232" fmla="*/ 59942 h 1104362"/>
                <a:gd name="connsiteX233" fmla="*/ 705043 w 1788322"/>
                <a:gd name="connsiteY233" fmla="*/ 76662 h 1104362"/>
                <a:gd name="connsiteX234" fmla="*/ 708063 w 1788322"/>
                <a:gd name="connsiteY234" fmla="*/ 95258 h 1104362"/>
                <a:gd name="connsiteX235" fmla="*/ 711092 w 1788322"/>
                <a:gd name="connsiteY235" fmla="*/ 115657 h 1104362"/>
                <a:gd name="connsiteX236" fmla="*/ 714121 w 1788322"/>
                <a:gd name="connsiteY236" fmla="*/ 137780 h 1104362"/>
                <a:gd name="connsiteX237" fmla="*/ 717140 w 1788322"/>
                <a:gd name="connsiteY237" fmla="*/ 161537 h 1104362"/>
                <a:gd name="connsiteX238" fmla="*/ 720169 w 1788322"/>
                <a:gd name="connsiteY238" fmla="*/ 186837 h 1104362"/>
                <a:gd name="connsiteX239" fmla="*/ 723198 w 1788322"/>
                <a:gd name="connsiteY239" fmla="*/ 213578 h 1104362"/>
                <a:gd name="connsiteX240" fmla="*/ 726217 w 1788322"/>
                <a:gd name="connsiteY240" fmla="*/ 241656 h 1104362"/>
                <a:gd name="connsiteX241" fmla="*/ 729246 w 1788322"/>
                <a:gd name="connsiteY241" fmla="*/ 270959 h 1104362"/>
                <a:gd name="connsiteX242" fmla="*/ 732275 w 1788322"/>
                <a:gd name="connsiteY242" fmla="*/ 301372 h 1104362"/>
                <a:gd name="connsiteX243" fmla="*/ 735304 w 1788322"/>
                <a:gd name="connsiteY243" fmla="*/ 332774 h 1104362"/>
                <a:gd name="connsiteX244" fmla="*/ 738324 w 1788322"/>
                <a:gd name="connsiteY244" fmla="*/ 365043 h 1104362"/>
                <a:gd name="connsiteX245" fmla="*/ 741353 w 1788322"/>
                <a:gd name="connsiteY245" fmla="*/ 398050 h 1104362"/>
                <a:gd name="connsiteX246" fmla="*/ 744372 w 1788322"/>
                <a:gd name="connsiteY246" fmla="*/ 431665 h 1104362"/>
                <a:gd name="connsiteX247" fmla="*/ 747401 w 1788322"/>
                <a:gd name="connsiteY247" fmla="*/ 465756 h 1104362"/>
                <a:gd name="connsiteX248" fmla="*/ 750430 w 1788322"/>
                <a:gd name="connsiteY248" fmla="*/ 500188 h 1104362"/>
                <a:gd name="connsiteX249" fmla="*/ 753459 w 1788322"/>
                <a:gd name="connsiteY249" fmla="*/ 534826 h 1104362"/>
                <a:gd name="connsiteX250" fmla="*/ 756478 w 1788322"/>
                <a:gd name="connsiteY250" fmla="*/ 569531 h 1104362"/>
                <a:gd name="connsiteX251" fmla="*/ 759507 w 1788322"/>
                <a:gd name="connsiteY251" fmla="*/ 604169 h 1104362"/>
                <a:gd name="connsiteX252" fmla="*/ 762536 w 1788322"/>
                <a:gd name="connsiteY252" fmla="*/ 638601 h 1104362"/>
                <a:gd name="connsiteX253" fmla="*/ 765556 w 1788322"/>
                <a:gd name="connsiteY253" fmla="*/ 672692 h 1104362"/>
                <a:gd name="connsiteX254" fmla="*/ 768585 w 1788322"/>
                <a:gd name="connsiteY254" fmla="*/ 706312 h 1104362"/>
                <a:gd name="connsiteX255" fmla="*/ 771614 w 1788322"/>
                <a:gd name="connsiteY255" fmla="*/ 739316 h 1104362"/>
                <a:gd name="connsiteX256" fmla="*/ 774633 w 1788322"/>
                <a:gd name="connsiteY256" fmla="*/ 771587 h 1104362"/>
                <a:gd name="connsiteX257" fmla="*/ 777662 w 1788322"/>
                <a:gd name="connsiteY257" fmla="*/ 802981 h 1104362"/>
                <a:gd name="connsiteX258" fmla="*/ 780691 w 1788322"/>
                <a:gd name="connsiteY258" fmla="*/ 833366 h 1104362"/>
                <a:gd name="connsiteX259" fmla="*/ 783710 w 1788322"/>
                <a:gd name="connsiteY259" fmla="*/ 862675 h 1104362"/>
                <a:gd name="connsiteX260" fmla="*/ 786739 w 1788322"/>
                <a:gd name="connsiteY260" fmla="*/ 890754 h 1104362"/>
                <a:gd name="connsiteX261" fmla="*/ 789768 w 1788322"/>
                <a:gd name="connsiteY261" fmla="*/ 917491 h 1104362"/>
                <a:gd name="connsiteX262" fmla="*/ 792788 w 1788322"/>
                <a:gd name="connsiteY262" fmla="*/ 942799 h 1104362"/>
                <a:gd name="connsiteX263" fmla="*/ 795817 w 1788322"/>
                <a:gd name="connsiteY263" fmla="*/ 966554 h 1104362"/>
                <a:gd name="connsiteX264" fmla="*/ 798846 w 1788322"/>
                <a:gd name="connsiteY264" fmla="*/ 988681 h 1104362"/>
                <a:gd name="connsiteX265" fmla="*/ 801865 w 1788322"/>
                <a:gd name="connsiteY265" fmla="*/ 1009083 h 1104362"/>
                <a:gd name="connsiteX266" fmla="*/ 804894 w 1788322"/>
                <a:gd name="connsiteY266" fmla="*/ 1027676 h 1104362"/>
                <a:gd name="connsiteX267" fmla="*/ 807923 w 1788322"/>
                <a:gd name="connsiteY267" fmla="*/ 1044402 h 1104362"/>
                <a:gd name="connsiteX268" fmla="*/ 810942 w 1788322"/>
                <a:gd name="connsiteY268" fmla="*/ 1059175 h 1104362"/>
                <a:gd name="connsiteX269" fmla="*/ 813971 w 1788322"/>
                <a:gd name="connsiteY269" fmla="*/ 1071958 h 1104362"/>
                <a:gd name="connsiteX270" fmla="*/ 817000 w 1788322"/>
                <a:gd name="connsiteY270" fmla="*/ 1082683 h 1104362"/>
                <a:gd name="connsiteX271" fmla="*/ 820029 w 1788322"/>
                <a:gd name="connsiteY271" fmla="*/ 1091313 h 1104362"/>
                <a:gd name="connsiteX272" fmla="*/ 823049 w 1788322"/>
                <a:gd name="connsiteY272" fmla="*/ 1097818 h 1104362"/>
                <a:gd name="connsiteX273" fmla="*/ 826078 w 1788322"/>
                <a:gd name="connsiteY273" fmla="*/ 1102171 h 1104362"/>
                <a:gd name="connsiteX274" fmla="*/ 829107 w 1788322"/>
                <a:gd name="connsiteY274" fmla="*/ 1104352 h 1104362"/>
                <a:gd name="connsiteX275" fmla="*/ 832126 w 1788322"/>
                <a:gd name="connsiteY275" fmla="*/ 1104362 h 1104362"/>
                <a:gd name="connsiteX276" fmla="*/ 835155 w 1788322"/>
                <a:gd name="connsiteY276" fmla="*/ 1102181 h 1104362"/>
                <a:gd name="connsiteX277" fmla="*/ 838184 w 1788322"/>
                <a:gd name="connsiteY277" fmla="*/ 1097837 h 1104362"/>
                <a:gd name="connsiteX278" fmla="*/ 841203 w 1788322"/>
                <a:gd name="connsiteY278" fmla="*/ 1091332 h 1104362"/>
                <a:gd name="connsiteX279" fmla="*/ 844232 w 1788322"/>
                <a:gd name="connsiteY279" fmla="*/ 1082702 h 1104362"/>
                <a:gd name="connsiteX280" fmla="*/ 847261 w 1788322"/>
                <a:gd name="connsiteY280" fmla="*/ 1071977 h 1104362"/>
                <a:gd name="connsiteX281" fmla="*/ 850281 w 1788322"/>
                <a:gd name="connsiteY281" fmla="*/ 1059204 h 1104362"/>
                <a:gd name="connsiteX282" fmla="*/ 853310 w 1788322"/>
                <a:gd name="connsiteY282" fmla="*/ 1044431 h 1104362"/>
                <a:gd name="connsiteX283" fmla="*/ 856338 w 1788322"/>
                <a:gd name="connsiteY283" fmla="*/ 1027714 h 1104362"/>
                <a:gd name="connsiteX284" fmla="*/ 859367 w 1788322"/>
                <a:gd name="connsiteY284" fmla="*/ 1009121 h 1104362"/>
                <a:gd name="connsiteX285" fmla="*/ 862387 w 1788322"/>
                <a:gd name="connsiteY285" fmla="*/ 988719 h 1104362"/>
                <a:gd name="connsiteX286" fmla="*/ 865416 w 1788322"/>
                <a:gd name="connsiteY286" fmla="*/ 966602 h 1104362"/>
                <a:gd name="connsiteX287" fmla="*/ 868435 w 1788322"/>
                <a:gd name="connsiteY287" fmla="*/ 942846 h 1104362"/>
                <a:gd name="connsiteX288" fmla="*/ 871464 w 1788322"/>
                <a:gd name="connsiteY288" fmla="*/ 917548 h 1104362"/>
                <a:gd name="connsiteX289" fmla="*/ 874493 w 1788322"/>
                <a:gd name="connsiteY289" fmla="*/ 890802 h 1104362"/>
                <a:gd name="connsiteX290" fmla="*/ 877522 w 1788322"/>
                <a:gd name="connsiteY290" fmla="*/ 862732 h 1104362"/>
                <a:gd name="connsiteX291" fmla="*/ 880541 w 1788322"/>
                <a:gd name="connsiteY291" fmla="*/ 833433 h 1104362"/>
                <a:gd name="connsiteX292" fmla="*/ 883570 w 1788322"/>
                <a:gd name="connsiteY292" fmla="*/ 803019 h 1104362"/>
                <a:gd name="connsiteX293" fmla="*/ 886599 w 1788322"/>
                <a:gd name="connsiteY293" fmla="*/ 771616 h 1104362"/>
                <a:gd name="connsiteX294" fmla="*/ 889619 w 1788322"/>
                <a:gd name="connsiteY294" fmla="*/ 739345 h 1104362"/>
                <a:gd name="connsiteX295" fmla="*/ 892648 w 1788322"/>
                <a:gd name="connsiteY295" fmla="*/ 706341 h 1104362"/>
                <a:gd name="connsiteX296" fmla="*/ 895677 w 1788322"/>
                <a:gd name="connsiteY296" fmla="*/ 672726 h 1104362"/>
                <a:gd name="connsiteX297" fmla="*/ 898696 w 1788322"/>
                <a:gd name="connsiteY297" fmla="*/ 638635 h 1104362"/>
                <a:gd name="connsiteX298" fmla="*/ 901725 w 1788322"/>
                <a:gd name="connsiteY298" fmla="*/ 604203 h 1104362"/>
                <a:gd name="connsiteX299" fmla="*/ 904754 w 1788322"/>
                <a:gd name="connsiteY299" fmla="*/ 569566 h 1104362"/>
                <a:gd name="connsiteX300" fmla="*/ 907773 w 1788322"/>
                <a:gd name="connsiteY300" fmla="*/ 534860 h 1104362"/>
                <a:gd name="connsiteX301" fmla="*/ 910802 w 1788322"/>
                <a:gd name="connsiteY301" fmla="*/ 500223 h 1104362"/>
                <a:gd name="connsiteX302" fmla="*/ 913831 w 1788322"/>
                <a:gd name="connsiteY302" fmla="*/ 465791 h 1104362"/>
                <a:gd name="connsiteX303" fmla="*/ 916851 w 1788322"/>
                <a:gd name="connsiteY303" fmla="*/ 431699 h 1104362"/>
                <a:gd name="connsiteX304" fmla="*/ 919880 w 1788322"/>
                <a:gd name="connsiteY304" fmla="*/ 398083 h 1104362"/>
                <a:gd name="connsiteX305" fmla="*/ 922909 w 1788322"/>
                <a:gd name="connsiteY305" fmla="*/ 365075 h 1104362"/>
                <a:gd name="connsiteX306" fmla="*/ 925938 w 1788322"/>
                <a:gd name="connsiteY306" fmla="*/ 332806 h 1104362"/>
                <a:gd name="connsiteX307" fmla="*/ 928957 w 1788322"/>
                <a:gd name="connsiteY307" fmla="*/ 301402 h 1104362"/>
                <a:gd name="connsiteX308" fmla="*/ 931986 w 1788322"/>
                <a:gd name="connsiteY308" fmla="*/ 270988 h 1104362"/>
                <a:gd name="connsiteX309" fmla="*/ 935015 w 1788322"/>
                <a:gd name="connsiteY309" fmla="*/ 241685 h 1104362"/>
                <a:gd name="connsiteX310" fmla="*/ 938034 w 1788322"/>
                <a:gd name="connsiteY310" fmla="*/ 213606 h 1104362"/>
                <a:gd name="connsiteX311" fmla="*/ 941063 w 1788322"/>
                <a:gd name="connsiteY311" fmla="*/ 186862 h 1104362"/>
                <a:gd name="connsiteX312" fmla="*/ 944092 w 1788322"/>
                <a:gd name="connsiteY312" fmla="*/ 161562 h 1104362"/>
                <a:gd name="connsiteX313" fmla="*/ 947112 w 1788322"/>
                <a:gd name="connsiteY313" fmla="*/ 137803 h 1104362"/>
                <a:gd name="connsiteX314" fmla="*/ 950141 w 1788322"/>
                <a:gd name="connsiteY314" fmla="*/ 115679 h 1104362"/>
                <a:gd name="connsiteX315" fmla="*/ 953170 w 1788322"/>
                <a:gd name="connsiteY315" fmla="*/ 95278 h 1104362"/>
                <a:gd name="connsiteX316" fmla="*/ 956189 w 1788322"/>
                <a:gd name="connsiteY316" fmla="*/ 76679 h 1104362"/>
                <a:gd name="connsiteX317" fmla="*/ 959218 w 1788322"/>
                <a:gd name="connsiteY317" fmla="*/ 59958 h 1104362"/>
                <a:gd name="connsiteX318" fmla="*/ 962247 w 1788322"/>
                <a:gd name="connsiteY318" fmla="*/ 45179 h 1104362"/>
                <a:gd name="connsiteX319" fmla="*/ 965266 w 1788322"/>
                <a:gd name="connsiteY319" fmla="*/ 32401 h 1104362"/>
                <a:gd name="connsiteX320" fmla="*/ 968295 w 1788322"/>
                <a:gd name="connsiteY320" fmla="*/ 21674 h 1104362"/>
                <a:gd name="connsiteX321" fmla="*/ 971324 w 1788322"/>
                <a:gd name="connsiteY321" fmla="*/ 13041 h 1104362"/>
                <a:gd name="connsiteX322" fmla="*/ 974344 w 1788322"/>
                <a:gd name="connsiteY322" fmla="*/ 6535 h 1104362"/>
                <a:gd name="connsiteX323" fmla="*/ 977373 w 1788322"/>
                <a:gd name="connsiteY323" fmla="*/ 2184 h 1104362"/>
                <a:gd name="connsiteX324" fmla="*/ 980402 w 1788322"/>
                <a:gd name="connsiteY324" fmla="*/ 2 h 1104362"/>
                <a:gd name="connsiteX325" fmla="*/ 983421 w 1788322"/>
                <a:gd name="connsiteY325" fmla="*/ 0 h 1104362"/>
                <a:gd name="connsiteX326" fmla="*/ 986450 w 1788322"/>
                <a:gd name="connsiteY326" fmla="*/ 2177 h 1104362"/>
                <a:gd name="connsiteX327" fmla="*/ 989479 w 1788322"/>
                <a:gd name="connsiteY327" fmla="*/ 6525 h 1104362"/>
                <a:gd name="connsiteX328" fmla="*/ 992508 w 1788322"/>
                <a:gd name="connsiteY328" fmla="*/ 13025 h 1104362"/>
                <a:gd name="connsiteX329" fmla="*/ 995527 w 1788322"/>
                <a:gd name="connsiteY329" fmla="*/ 21654 h 1104362"/>
                <a:gd name="connsiteX330" fmla="*/ 998556 w 1788322"/>
                <a:gd name="connsiteY330" fmla="*/ 32377 h 1104362"/>
                <a:gd name="connsiteX331" fmla="*/ 1001585 w 1788322"/>
                <a:gd name="connsiteY331" fmla="*/ 45151 h 1104362"/>
                <a:gd name="connsiteX332" fmla="*/ 1004605 w 1788322"/>
                <a:gd name="connsiteY332" fmla="*/ 59927 h 1104362"/>
                <a:gd name="connsiteX333" fmla="*/ 1007634 w 1788322"/>
                <a:gd name="connsiteY333" fmla="*/ 76644 h 1104362"/>
                <a:gd name="connsiteX334" fmla="*/ 1010662 w 1788322"/>
                <a:gd name="connsiteY334" fmla="*/ 95239 h 1104362"/>
                <a:gd name="connsiteX335" fmla="*/ 1013682 w 1788322"/>
                <a:gd name="connsiteY335" fmla="*/ 115636 h 1104362"/>
                <a:gd name="connsiteX336" fmla="*/ 1016711 w 1788322"/>
                <a:gd name="connsiteY336" fmla="*/ 137756 h 1104362"/>
                <a:gd name="connsiteX337" fmla="*/ 1019740 w 1788322"/>
                <a:gd name="connsiteY337" fmla="*/ 161513 h 1104362"/>
                <a:gd name="connsiteX338" fmla="*/ 1022759 w 1788322"/>
                <a:gd name="connsiteY338" fmla="*/ 186811 h 1104362"/>
                <a:gd name="connsiteX339" fmla="*/ 1025788 w 1788322"/>
                <a:gd name="connsiteY339" fmla="*/ 213551 h 1104362"/>
                <a:gd name="connsiteX340" fmla="*/ 1028817 w 1788322"/>
                <a:gd name="connsiteY340" fmla="*/ 241627 h 1104362"/>
                <a:gd name="connsiteX341" fmla="*/ 1031837 w 1788322"/>
                <a:gd name="connsiteY341" fmla="*/ 270929 h 1104362"/>
                <a:gd name="connsiteX342" fmla="*/ 1034865 w 1788322"/>
                <a:gd name="connsiteY342" fmla="*/ 301341 h 1104362"/>
                <a:gd name="connsiteX343" fmla="*/ 1037895 w 1788322"/>
                <a:gd name="connsiteY343" fmla="*/ 332743 h 1104362"/>
                <a:gd name="connsiteX344" fmla="*/ 1040914 w 1788322"/>
                <a:gd name="connsiteY344" fmla="*/ 365010 h 1104362"/>
                <a:gd name="connsiteX345" fmla="*/ 1043943 w 1788322"/>
                <a:gd name="connsiteY345" fmla="*/ 398016 h 1104362"/>
                <a:gd name="connsiteX346" fmla="*/ 1046972 w 1788322"/>
                <a:gd name="connsiteY346" fmla="*/ 431631 h 1104362"/>
                <a:gd name="connsiteX347" fmla="*/ 1049991 w 1788322"/>
                <a:gd name="connsiteY347" fmla="*/ 465722 h 1104362"/>
                <a:gd name="connsiteX348" fmla="*/ 1053020 w 1788322"/>
                <a:gd name="connsiteY348" fmla="*/ 500154 h 1104362"/>
                <a:gd name="connsiteX349" fmla="*/ 1056049 w 1788322"/>
                <a:gd name="connsiteY349" fmla="*/ 534791 h 1104362"/>
                <a:gd name="connsiteX350" fmla="*/ 1059078 w 1788322"/>
                <a:gd name="connsiteY350" fmla="*/ 569497 h 1104362"/>
                <a:gd name="connsiteX351" fmla="*/ 1062098 w 1788322"/>
                <a:gd name="connsiteY351" fmla="*/ 604134 h 1104362"/>
                <a:gd name="connsiteX352" fmla="*/ 1065126 w 1788322"/>
                <a:gd name="connsiteY352" fmla="*/ 638567 h 1104362"/>
                <a:gd name="connsiteX353" fmla="*/ 1068155 w 1788322"/>
                <a:gd name="connsiteY353" fmla="*/ 672658 h 1104362"/>
                <a:gd name="connsiteX354" fmla="*/ 1071175 w 1788322"/>
                <a:gd name="connsiteY354" fmla="*/ 706274 h 1104362"/>
                <a:gd name="connsiteX355" fmla="*/ 1074204 w 1788322"/>
                <a:gd name="connsiteY355" fmla="*/ 739278 h 1104362"/>
                <a:gd name="connsiteX356" fmla="*/ 1077233 w 1788322"/>
                <a:gd name="connsiteY356" fmla="*/ 771549 h 1104362"/>
                <a:gd name="connsiteX357" fmla="*/ 1080252 w 1788322"/>
                <a:gd name="connsiteY357" fmla="*/ 802953 h 1104362"/>
                <a:gd name="connsiteX358" fmla="*/ 1083281 w 1788322"/>
                <a:gd name="connsiteY358" fmla="*/ 833366 h 1104362"/>
                <a:gd name="connsiteX359" fmla="*/ 1086310 w 1788322"/>
                <a:gd name="connsiteY359" fmla="*/ 862675 h 1104362"/>
                <a:gd name="connsiteX360" fmla="*/ 1089329 w 1788322"/>
                <a:gd name="connsiteY360" fmla="*/ 890754 h 1104362"/>
                <a:gd name="connsiteX361" fmla="*/ 1092359 w 1788322"/>
                <a:gd name="connsiteY361" fmla="*/ 917491 h 1104362"/>
                <a:gd name="connsiteX362" fmla="*/ 1095387 w 1788322"/>
                <a:gd name="connsiteY362" fmla="*/ 942799 h 1104362"/>
                <a:gd name="connsiteX363" fmla="*/ 1098407 w 1788322"/>
                <a:gd name="connsiteY363" fmla="*/ 966554 h 1104362"/>
                <a:gd name="connsiteX364" fmla="*/ 1101436 w 1788322"/>
                <a:gd name="connsiteY364" fmla="*/ 988681 h 1104362"/>
                <a:gd name="connsiteX365" fmla="*/ 1104465 w 1788322"/>
                <a:gd name="connsiteY365" fmla="*/ 1009083 h 1104362"/>
                <a:gd name="connsiteX366" fmla="*/ 1107484 w 1788322"/>
                <a:gd name="connsiteY366" fmla="*/ 1027676 h 1104362"/>
                <a:gd name="connsiteX367" fmla="*/ 1110513 w 1788322"/>
                <a:gd name="connsiteY367" fmla="*/ 1044402 h 1104362"/>
                <a:gd name="connsiteX368" fmla="*/ 1113542 w 1788322"/>
                <a:gd name="connsiteY368" fmla="*/ 1059175 h 1104362"/>
                <a:gd name="connsiteX369" fmla="*/ 1116562 w 1788322"/>
                <a:gd name="connsiteY369" fmla="*/ 1071958 h 1104362"/>
                <a:gd name="connsiteX370" fmla="*/ 1119590 w 1788322"/>
                <a:gd name="connsiteY370" fmla="*/ 1082683 h 1104362"/>
                <a:gd name="connsiteX371" fmla="*/ 1122619 w 1788322"/>
                <a:gd name="connsiteY371" fmla="*/ 1091313 h 1104362"/>
                <a:gd name="connsiteX372" fmla="*/ 1125639 w 1788322"/>
                <a:gd name="connsiteY372" fmla="*/ 1097818 h 1104362"/>
                <a:gd name="connsiteX373" fmla="*/ 1128668 w 1788322"/>
                <a:gd name="connsiteY373" fmla="*/ 1102171 h 1104362"/>
                <a:gd name="connsiteX374" fmla="*/ 1131697 w 1788322"/>
                <a:gd name="connsiteY374" fmla="*/ 1104352 h 1104362"/>
                <a:gd name="connsiteX375" fmla="*/ 1134726 w 1788322"/>
                <a:gd name="connsiteY375" fmla="*/ 1104362 h 1104362"/>
                <a:gd name="connsiteX376" fmla="*/ 1137745 w 1788322"/>
                <a:gd name="connsiteY376" fmla="*/ 1102181 h 1104362"/>
                <a:gd name="connsiteX377" fmla="*/ 1140774 w 1788322"/>
                <a:gd name="connsiteY377" fmla="*/ 1097837 h 1104362"/>
                <a:gd name="connsiteX378" fmla="*/ 1143803 w 1788322"/>
                <a:gd name="connsiteY378" fmla="*/ 1091332 h 1104362"/>
                <a:gd name="connsiteX379" fmla="*/ 1146822 w 1788322"/>
                <a:gd name="connsiteY379" fmla="*/ 1082702 h 1104362"/>
                <a:gd name="connsiteX380" fmla="*/ 1149851 w 1788322"/>
                <a:gd name="connsiteY380" fmla="*/ 1071977 h 1104362"/>
                <a:gd name="connsiteX381" fmla="*/ 1152880 w 1788322"/>
                <a:gd name="connsiteY381" fmla="*/ 1059204 h 1104362"/>
                <a:gd name="connsiteX382" fmla="*/ 1155900 w 1788322"/>
                <a:gd name="connsiteY382" fmla="*/ 1044431 h 1104362"/>
                <a:gd name="connsiteX383" fmla="*/ 1158929 w 1788322"/>
                <a:gd name="connsiteY383" fmla="*/ 1027714 h 1104362"/>
                <a:gd name="connsiteX384" fmla="*/ 1161958 w 1788322"/>
                <a:gd name="connsiteY384" fmla="*/ 1009121 h 1104362"/>
                <a:gd name="connsiteX385" fmla="*/ 1164977 w 1788322"/>
                <a:gd name="connsiteY385" fmla="*/ 988719 h 1104362"/>
                <a:gd name="connsiteX386" fmla="*/ 1168006 w 1788322"/>
                <a:gd name="connsiteY386" fmla="*/ 966602 h 1104362"/>
                <a:gd name="connsiteX387" fmla="*/ 1171035 w 1788322"/>
                <a:gd name="connsiteY387" fmla="*/ 942846 h 1104362"/>
                <a:gd name="connsiteX388" fmla="*/ 1174054 w 1788322"/>
                <a:gd name="connsiteY388" fmla="*/ 917548 h 1104362"/>
                <a:gd name="connsiteX389" fmla="*/ 1177083 w 1788322"/>
                <a:gd name="connsiteY389" fmla="*/ 890802 h 1104362"/>
                <a:gd name="connsiteX390" fmla="*/ 1180112 w 1788322"/>
                <a:gd name="connsiteY390" fmla="*/ 862732 h 1104362"/>
                <a:gd name="connsiteX391" fmla="*/ 1183132 w 1788322"/>
                <a:gd name="connsiteY391" fmla="*/ 833433 h 1104362"/>
                <a:gd name="connsiteX392" fmla="*/ 1186161 w 1788322"/>
                <a:gd name="connsiteY392" fmla="*/ 803019 h 1104362"/>
                <a:gd name="connsiteX393" fmla="*/ 1189190 w 1788322"/>
                <a:gd name="connsiteY393" fmla="*/ 771616 h 1104362"/>
                <a:gd name="connsiteX394" fmla="*/ 1192209 w 1788322"/>
                <a:gd name="connsiteY394" fmla="*/ 739345 h 1104362"/>
                <a:gd name="connsiteX395" fmla="*/ 1195238 w 1788322"/>
                <a:gd name="connsiteY395" fmla="*/ 706341 h 1104362"/>
                <a:gd name="connsiteX396" fmla="*/ 1198267 w 1788322"/>
                <a:gd name="connsiteY396" fmla="*/ 672726 h 1104362"/>
                <a:gd name="connsiteX397" fmla="*/ 1201296 w 1788322"/>
                <a:gd name="connsiteY397" fmla="*/ 638635 h 1104362"/>
                <a:gd name="connsiteX398" fmla="*/ 1204315 w 1788322"/>
                <a:gd name="connsiteY398" fmla="*/ 604203 h 1104362"/>
                <a:gd name="connsiteX399" fmla="*/ 1207344 w 1788322"/>
                <a:gd name="connsiteY399" fmla="*/ 569566 h 1104362"/>
                <a:gd name="connsiteX400" fmla="*/ 1210373 w 1788322"/>
                <a:gd name="connsiteY400" fmla="*/ 534860 h 1104362"/>
                <a:gd name="connsiteX401" fmla="*/ 1213393 w 1788322"/>
                <a:gd name="connsiteY401" fmla="*/ 500223 h 1104362"/>
                <a:gd name="connsiteX402" fmla="*/ 1216422 w 1788322"/>
                <a:gd name="connsiteY402" fmla="*/ 465791 h 1104362"/>
                <a:gd name="connsiteX403" fmla="*/ 1219450 w 1788322"/>
                <a:gd name="connsiteY403" fmla="*/ 431699 h 1104362"/>
                <a:gd name="connsiteX404" fmla="*/ 1222470 w 1788322"/>
                <a:gd name="connsiteY404" fmla="*/ 398083 h 1104362"/>
                <a:gd name="connsiteX405" fmla="*/ 1225499 w 1788322"/>
                <a:gd name="connsiteY405" fmla="*/ 365075 h 1104362"/>
                <a:gd name="connsiteX406" fmla="*/ 1228528 w 1788322"/>
                <a:gd name="connsiteY406" fmla="*/ 332806 h 1104362"/>
                <a:gd name="connsiteX407" fmla="*/ 1231547 w 1788322"/>
                <a:gd name="connsiteY407" fmla="*/ 301402 h 1104362"/>
                <a:gd name="connsiteX408" fmla="*/ 1234576 w 1788322"/>
                <a:gd name="connsiteY408" fmla="*/ 270988 h 1104362"/>
                <a:gd name="connsiteX409" fmla="*/ 1237605 w 1788322"/>
                <a:gd name="connsiteY409" fmla="*/ 241685 h 1104362"/>
                <a:gd name="connsiteX410" fmla="*/ 1240625 w 1788322"/>
                <a:gd name="connsiteY410" fmla="*/ 213606 h 1104362"/>
                <a:gd name="connsiteX411" fmla="*/ 1243654 w 1788322"/>
                <a:gd name="connsiteY411" fmla="*/ 186862 h 1104362"/>
                <a:gd name="connsiteX412" fmla="*/ 1246683 w 1788322"/>
                <a:gd name="connsiteY412" fmla="*/ 161562 h 1104362"/>
                <a:gd name="connsiteX413" fmla="*/ 1249702 w 1788322"/>
                <a:gd name="connsiteY413" fmla="*/ 137803 h 1104362"/>
                <a:gd name="connsiteX414" fmla="*/ 1252731 w 1788322"/>
                <a:gd name="connsiteY414" fmla="*/ 115679 h 1104362"/>
                <a:gd name="connsiteX415" fmla="*/ 1255760 w 1788322"/>
                <a:gd name="connsiteY415" fmla="*/ 95278 h 1104362"/>
                <a:gd name="connsiteX416" fmla="*/ 1258779 w 1788322"/>
                <a:gd name="connsiteY416" fmla="*/ 76679 h 1104362"/>
                <a:gd name="connsiteX417" fmla="*/ 1261808 w 1788322"/>
                <a:gd name="connsiteY417" fmla="*/ 59958 h 1104362"/>
                <a:gd name="connsiteX418" fmla="*/ 1264837 w 1788322"/>
                <a:gd name="connsiteY418" fmla="*/ 45179 h 1104362"/>
                <a:gd name="connsiteX419" fmla="*/ 1267866 w 1788322"/>
                <a:gd name="connsiteY419" fmla="*/ 32401 h 1104362"/>
                <a:gd name="connsiteX420" fmla="*/ 1270886 w 1788322"/>
                <a:gd name="connsiteY420" fmla="*/ 21674 h 1104362"/>
                <a:gd name="connsiteX421" fmla="*/ 1273914 w 1788322"/>
                <a:gd name="connsiteY421" fmla="*/ 13041 h 1104362"/>
                <a:gd name="connsiteX422" fmla="*/ 1276943 w 1788322"/>
                <a:gd name="connsiteY422" fmla="*/ 6535 h 1104362"/>
                <a:gd name="connsiteX423" fmla="*/ 1279963 w 1788322"/>
                <a:gd name="connsiteY423" fmla="*/ 2184 h 1104362"/>
                <a:gd name="connsiteX424" fmla="*/ 1282992 w 1788322"/>
                <a:gd name="connsiteY424" fmla="*/ 2 h 1104362"/>
                <a:gd name="connsiteX425" fmla="*/ 1286021 w 1788322"/>
                <a:gd name="connsiteY425" fmla="*/ 0 h 1104362"/>
                <a:gd name="connsiteX426" fmla="*/ 1289040 w 1788322"/>
                <a:gd name="connsiteY426" fmla="*/ 2177 h 1104362"/>
                <a:gd name="connsiteX427" fmla="*/ 1292069 w 1788322"/>
                <a:gd name="connsiteY427" fmla="*/ 6525 h 1104362"/>
                <a:gd name="connsiteX428" fmla="*/ 1295098 w 1788322"/>
                <a:gd name="connsiteY428" fmla="*/ 13025 h 1104362"/>
                <a:gd name="connsiteX429" fmla="*/ 1298117 w 1788322"/>
                <a:gd name="connsiteY429" fmla="*/ 21654 h 1104362"/>
                <a:gd name="connsiteX430" fmla="*/ 1301147 w 1788322"/>
                <a:gd name="connsiteY430" fmla="*/ 32377 h 1104362"/>
                <a:gd name="connsiteX431" fmla="*/ 1304175 w 1788322"/>
                <a:gd name="connsiteY431" fmla="*/ 45151 h 1104362"/>
                <a:gd name="connsiteX432" fmla="*/ 1307195 w 1788322"/>
                <a:gd name="connsiteY432" fmla="*/ 59927 h 1104362"/>
                <a:gd name="connsiteX433" fmla="*/ 1310224 w 1788322"/>
                <a:gd name="connsiteY433" fmla="*/ 76644 h 1104362"/>
                <a:gd name="connsiteX434" fmla="*/ 1313253 w 1788322"/>
                <a:gd name="connsiteY434" fmla="*/ 95239 h 1104362"/>
                <a:gd name="connsiteX435" fmla="*/ 1316282 w 1788322"/>
                <a:gd name="connsiteY435" fmla="*/ 115636 h 1104362"/>
                <a:gd name="connsiteX436" fmla="*/ 1319301 w 1788322"/>
                <a:gd name="connsiteY436" fmla="*/ 137756 h 1104362"/>
                <a:gd name="connsiteX437" fmla="*/ 1322330 w 1788322"/>
                <a:gd name="connsiteY437" fmla="*/ 161513 h 1104362"/>
                <a:gd name="connsiteX438" fmla="*/ 1325350 w 1788322"/>
                <a:gd name="connsiteY438" fmla="*/ 186811 h 1104362"/>
                <a:gd name="connsiteX439" fmla="*/ 1328378 w 1788322"/>
                <a:gd name="connsiteY439" fmla="*/ 213551 h 1104362"/>
                <a:gd name="connsiteX440" fmla="*/ 1331407 w 1788322"/>
                <a:gd name="connsiteY440" fmla="*/ 241627 h 1104362"/>
                <a:gd name="connsiteX441" fmla="*/ 1334436 w 1788322"/>
                <a:gd name="connsiteY441" fmla="*/ 270929 h 1104362"/>
                <a:gd name="connsiteX442" fmla="*/ 1337456 w 1788322"/>
                <a:gd name="connsiteY442" fmla="*/ 301341 h 1104362"/>
                <a:gd name="connsiteX443" fmla="*/ 1340485 w 1788322"/>
                <a:gd name="connsiteY443" fmla="*/ 332743 h 1104362"/>
                <a:gd name="connsiteX444" fmla="*/ 1343514 w 1788322"/>
                <a:gd name="connsiteY444" fmla="*/ 365010 h 1104362"/>
                <a:gd name="connsiteX445" fmla="*/ 1346533 w 1788322"/>
                <a:gd name="connsiteY445" fmla="*/ 398016 h 1104362"/>
                <a:gd name="connsiteX446" fmla="*/ 1349562 w 1788322"/>
                <a:gd name="connsiteY446" fmla="*/ 431631 h 1104362"/>
                <a:gd name="connsiteX447" fmla="*/ 1352591 w 1788322"/>
                <a:gd name="connsiteY447" fmla="*/ 465722 h 1104362"/>
                <a:gd name="connsiteX448" fmla="*/ 1355610 w 1788322"/>
                <a:gd name="connsiteY448" fmla="*/ 500154 h 1104362"/>
                <a:gd name="connsiteX449" fmla="*/ 1358639 w 1788322"/>
                <a:gd name="connsiteY449" fmla="*/ 534791 h 1104362"/>
                <a:gd name="connsiteX450" fmla="*/ 1361668 w 1788322"/>
                <a:gd name="connsiteY450" fmla="*/ 569497 h 1104362"/>
                <a:gd name="connsiteX451" fmla="*/ 1364688 w 1788322"/>
                <a:gd name="connsiteY451" fmla="*/ 604134 h 1104362"/>
                <a:gd name="connsiteX452" fmla="*/ 1367717 w 1788322"/>
                <a:gd name="connsiteY452" fmla="*/ 638567 h 1104362"/>
                <a:gd name="connsiteX453" fmla="*/ 1370746 w 1788322"/>
                <a:gd name="connsiteY453" fmla="*/ 672658 h 1104362"/>
                <a:gd name="connsiteX454" fmla="*/ 1373775 w 1788322"/>
                <a:gd name="connsiteY454" fmla="*/ 706274 h 1104362"/>
                <a:gd name="connsiteX455" fmla="*/ 1376794 w 1788322"/>
                <a:gd name="connsiteY455" fmla="*/ 739278 h 1104362"/>
                <a:gd name="connsiteX456" fmla="*/ 1379823 w 1788322"/>
                <a:gd name="connsiteY456" fmla="*/ 771549 h 1104362"/>
                <a:gd name="connsiteX457" fmla="*/ 1382852 w 1788322"/>
                <a:gd name="connsiteY457" fmla="*/ 802953 h 1104362"/>
                <a:gd name="connsiteX458" fmla="*/ 1385871 w 1788322"/>
                <a:gd name="connsiteY458" fmla="*/ 833366 h 1104362"/>
                <a:gd name="connsiteX459" fmla="*/ 1388900 w 1788322"/>
                <a:gd name="connsiteY459" fmla="*/ 862675 h 1104362"/>
                <a:gd name="connsiteX460" fmla="*/ 1391929 w 1788322"/>
                <a:gd name="connsiteY460" fmla="*/ 890754 h 1104362"/>
                <a:gd name="connsiteX461" fmla="*/ 1394949 w 1788322"/>
                <a:gd name="connsiteY461" fmla="*/ 917491 h 1104362"/>
                <a:gd name="connsiteX462" fmla="*/ 1397978 w 1788322"/>
                <a:gd name="connsiteY462" fmla="*/ 942799 h 1104362"/>
                <a:gd name="connsiteX463" fmla="*/ 1401007 w 1788322"/>
                <a:gd name="connsiteY463" fmla="*/ 966554 h 1104362"/>
                <a:gd name="connsiteX464" fmla="*/ 1404026 w 1788322"/>
                <a:gd name="connsiteY464" fmla="*/ 988681 h 1104362"/>
                <a:gd name="connsiteX465" fmla="*/ 1407055 w 1788322"/>
                <a:gd name="connsiteY465" fmla="*/ 1009083 h 1104362"/>
                <a:gd name="connsiteX466" fmla="*/ 1410084 w 1788322"/>
                <a:gd name="connsiteY466" fmla="*/ 1027676 h 1104362"/>
                <a:gd name="connsiteX467" fmla="*/ 1413103 w 1788322"/>
                <a:gd name="connsiteY467" fmla="*/ 1044402 h 1104362"/>
                <a:gd name="connsiteX468" fmla="*/ 1416132 w 1788322"/>
                <a:gd name="connsiteY468" fmla="*/ 1059175 h 1104362"/>
                <a:gd name="connsiteX469" fmla="*/ 1419161 w 1788322"/>
                <a:gd name="connsiteY469" fmla="*/ 1071958 h 1104362"/>
                <a:gd name="connsiteX470" fmla="*/ 1422181 w 1788322"/>
                <a:gd name="connsiteY470" fmla="*/ 1082683 h 1104362"/>
                <a:gd name="connsiteX471" fmla="*/ 1425210 w 1788322"/>
                <a:gd name="connsiteY471" fmla="*/ 1091313 h 1104362"/>
                <a:gd name="connsiteX472" fmla="*/ 1428239 w 1788322"/>
                <a:gd name="connsiteY472" fmla="*/ 1097818 h 1104362"/>
                <a:gd name="connsiteX473" fmla="*/ 1431258 w 1788322"/>
                <a:gd name="connsiteY473" fmla="*/ 1102171 h 1104362"/>
                <a:gd name="connsiteX474" fmla="*/ 1434287 w 1788322"/>
                <a:gd name="connsiteY474" fmla="*/ 1104352 h 1104362"/>
                <a:gd name="connsiteX475" fmla="*/ 1437316 w 1788322"/>
                <a:gd name="connsiteY475" fmla="*/ 1104362 h 1104362"/>
                <a:gd name="connsiteX476" fmla="*/ 1440345 w 1788322"/>
                <a:gd name="connsiteY476" fmla="*/ 1102181 h 1104362"/>
                <a:gd name="connsiteX477" fmla="*/ 1443364 w 1788322"/>
                <a:gd name="connsiteY477" fmla="*/ 1097837 h 1104362"/>
                <a:gd name="connsiteX478" fmla="*/ 1446393 w 1788322"/>
                <a:gd name="connsiteY478" fmla="*/ 1091332 h 1104362"/>
                <a:gd name="connsiteX479" fmla="*/ 1449422 w 1788322"/>
                <a:gd name="connsiteY479" fmla="*/ 1082702 h 1104362"/>
                <a:gd name="connsiteX480" fmla="*/ 1452441 w 1788322"/>
                <a:gd name="connsiteY480" fmla="*/ 1071977 h 1104362"/>
                <a:gd name="connsiteX481" fmla="*/ 1455471 w 1788322"/>
                <a:gd name="connsiteY481" fmla="*/ 1059204 h 1104362"/>
                <a:gd name="connsiteX482" fmla="*/ 1458499 w 1788322"/>
                <a:gd name="connsiteY482" fmla="*/ 1044431 h 1104362"/>
                <a:gd name="connsiteX483" fmla="*/ 1461519 w 1788322"/>
                <a:gd name="connsiteY483" fmla="*/ 1027714 h 1104362"/>
                <a:gd name="connsiteX484" fmla="*/ 1464548 w 1788322"/>
                <a:gd name="connsiteY484" fmla="*/ 1009121 h 1104362"/>
                <a:gd name="connsiteX485" fmla="*/ 1467577 w 1788322"/>
                <a:gd name="connsiteY485" fmla="*/ 988719 h 1104362"/>
                <a:gd name="connsiteX486" fmla="*/ 1470596 w 1788322"/>
                <a:gd name="connsiteY486" fmla="*/ 966602 h 1104362"/>
                <a:gd name="connsiteX487" fmla="*/ 1473625 w 1788322"/>
                <a:gd name="connsiteY487" fmla="*/ 942846 h 1104362"/>
                <a:gd name="connsiteX488" fmla="*/ 1476654 w 1788322"/>
                <a:gd name="connsiteY488" fmla="*/ 917548 h 1104362"/>
                <a:gd name="connsiteX489" fmla="*/ 1479674 w 1788322"/>
                <a:gd name="connsiteY489" fmla="*/ 890802 h 1104362"/>
                <a:gd name="connsiteX490" fmla="*/ 1482702 w 1788322"/>
                <a:gd name="connsiteY490" fmla="*/ 862732 h 1104362"/>
                <a:gd name="connsiteX491" fmla="*/ 1485731 w 1788322"/>
                <a:gd name="connsiteY491" fmla="*/ 833433 h 1104362"/>
                <a:gd name="connsiteX492" fmla="*/ 1488751 w 1788322"/>
                <a:gd name="connsiteY492" fmla="*/ 803019 h 1104362"/>
                <a:gd name="connsiteX493" fmla="*/ 1491780 w 1788322"/>
                <a:gd name="connsiteY493" fmla="*/ 771616 h 1104362"/>
                <a:gd name="connsiteX494" fmla="*/ 1494809 w 1788322"/>
                <a:gd name="connsiteY494" fmla="*/ 739345 h 1104362"/>
                <a:gd name="connsiteX495" fmla="*/ 1497828 w 1788322"/>
                <a:gd name="connsiteY495" fmla="*/ 706341 h 1104362"/>
                <a:gd name="connsiteX496" fmla="*/ 1500857 w 1788322"/>
                <a:gd name="connsiteY496" fmla="*/ 672726 h 1104362"/>
                <a:gd name="connsiteX497" fmla="*/ 1503886 w 1788322"/>
                <a:gd name="connsiteY497" fmla="*/ 638635 h 1104362"/>
                <a:gd name="connsiteX498" fmla="*/ 1506905 w 1788322"/>
                <a:gd name="connsiteY498" fmla="*/ 604203 h 1104362"/>
                <a:gd name="connsiteX499" fmla="*/ 1509934 w 1788322"/>
                <a:gd name="connsiteY499" fmla="*/ 569566 h 1104362"/>
                <a:gd name="connsiteX500" fmla="*/ 1512963 w 1788322"/>
                <a:gd name="connsiteY500" fmla="*/ 534860 h 1104362"/>
                <a:gd name="connsiteX501" fmla="*/ 1515992 w 1788322"/>
                <a:gd name="connsiteY501" fmla="*/ 500223 h 1104362"/>
                <a:gd name="connsiteX502" fmla="*/ 1519012 w 1788322"/>
                <a:gd name="connsiteY502" fmla="*/ 465791 h 1104362"/>
                <a:gd name="connsiteX503" fmla="*/ 1522041 w 1788322"/>
                <a:gd name="connsiteY503" fmla="*/ 431699 h 1104362"/>
                <a:gd name="connsiteX504" fmla="*/ 1525070 w 1788322"/>
                <a:gd name="connsiteY504" fmla="*/ 398083 h 1104362"/>
                <a:gd name="connsiteX505" fmla="*/ 1528089 w 1788322"/>
                <a:gd name="connsiteY505" fmla="*/ 365075 h 1104362"/>
                <a:gd name="connsiteX506" fmla="*/ 1531118 w 1788322"/>
                <a:gd name="connsiteY506" fmla="*/ 332806 h 1104362"/>
                <a:gd name="connsiteX507" fmla="*/ 1534147 w 1788322"/>
                <a:gd name="connsiteY507" fmla="*/ 301402 h 1104362"/>
                <a:gd name="connsiteX508" fmla="*/ 1537166 w 1788322"/>
                <a:gd name="connsiteY508" fmla="*/ 270988 h 1104362"/>
                <a:gd name="connsiteX509" fmla="*/ 1540195 w 1788322"/>
                <a:gd name="connsiteY509" fmla="*/ 241685 h 1104362"/>
                <a:gd name="connsiteX510" fmla="*/ 1543224 w 1788322"/>
                <a:gd name="connsiteY510" fmla="*/ 213606 h 1104362"/>
                <a:gd name="connsiteX511" fmla="*/ 1546244 w 1788322"/>
                <a:gd name="connsiteY511" fmla="*/ 186862 h 1104362"/>
                <a:gd name="connsiteX512" fmla="*/ 1549273 w 1788322"/>
                <a:gd name="connsiteY512" fmla="*/ 161562 h 1104362"/>
                <a:gd name="connsiteX513" fmla="*/ 1552302 w 1788322"/>
                <a:gd name="connsiteY513" fmla="*/ 137803 h 1104362"/>
                <a:gd name="connsiteX514" fmla="*/ 1555321 w 1788322"/>
                <a:gd name="connsiteY514" fmla="*/ 115679 h 1104362"/>
                <a:gd name="connsiteX515" fmla="*/ 1558350 w 1788322"/>
                <a:gd name="connsiteY515" fmla="*/ 95278 h 1104362"/>
                <a:gd name="connsiteX516" fmla="*/ 1561379 w 1788322"/>
                <a:gd name="connsiteY516" fmla="*/ 76679 h 1104362"/>
                <a:gd name="connsiteX517" fmla="*/ 1564398 w 1788322"/>
                <a:gd name="connsiteY517" fmla="*/ 59958 h 1104362"/>
                <a:gd name="connsiteX518" fmla="*/ 1567427 w 1788322"/>
                <a:gd name="connsiteY518" fmla="*/ 45179 h 1104362"/>
                <a:gd name="connsiteX519" fmla="*/ 1570456 w 1788322"/>
                <a:gd name="connsiteY519" fmla="*/ 32401 h 1104362"/>
                <a:gd name="connsiteX520" fmla="*/ 1573476 w 1788322"/>
                <a:gd name="connsiteY520" fmla="*/ 21674 h 1104362"/>
                <a:gd name="connsiteX521" fmla="*/ 1576505 w 1788322"/>
                <a:gd name="connsiteY521" fmla="*/ 13041 h 1104362"/>
                <a:gd name="connsiteX522" fmla="*/ 1579534 w 1788322"/>
                <a:gd name="connsiteY522" fmla="*/ 6535 h 1104362"/>
                <a:gd name="connsiteX523" fmla="*/ 1582553 w 1788322"/>
                <a:gd name="connsiteY523" fmla="*/ 2184 h 1104362"/>
                <a:gd name="connsiteX524" fmla="*/ 1585582 w 1788322"/>
                <a:gd name="connsiteY524" fmla="*/ 2 h 1104362"/>
                <a:gd name="connsiteX525" fmla="*/ 1588611 w 1788322"/>
                <a:gd name="connsiteY525" fmla="*/ 0 h 1104362"/>
                <a:gd name="connsiteX526" fmla="*/ 1591640 w 1788322"/>
                <a:gd name="connsiteY526" fmla="*/ 2177 h 1104362"/>
                <a:gd name="connsiteX527" fmla="*/ 1594659 w 1788322"/>
                <a:gd name="connsiteY527" fmla="*/ 6525 h 1104362"/>
                <a:gd name="connsiteX528" fmla="*/ 1597688 w 1788322"/>
                <a:gd name="connsiteY528" fmla="*/ 13025 h 1104362"/>
                <a:gd name="connsiteX529" fmla="*/ 1600717 w 1788322"/>
                <a:gd name="connsiteY529" fmla="*/ 21654 h 1104362"/>
                <a:gd name="connsiteX530" fmla="*/ 1603737 w 1788322"/>
                <a:gd name="connsiteY530" fmla="*/ 32377 h 1104362"/>
                <a:gd name="connsiteX531" fmla="*/ 1606766 w 1788322"/>
                <a:gd name="connsiteY531" fmla="*/ 45151 h 1104362"/>
                <a:gd name="connsiteX532" fmla="*/ 1609795 w 1788322"/>
                <a:gd name="connsiteY532" fmla="*/ 59927 h 1104362"/>
                <a:gd name="connsiteX533" fmla="*/ 1612814 w 1788322"/>
                <a:gd name="connsiteY533" fmla="*/ 76644 h 1104362"/>
                <a:gd name="connsiteX534" fmla="*/ 1615843 w 1788322"/>
                <a:gd name="connsiteY534" fmla="*/ 95239 h 1104362"/>
                <a:gd name="connsiteX535" fmla="*/ 1618872 w 1788322"/>
                <a:gd name="connsiteY535" fmla="*/ 115636 h 1104362"/>
                <a:gd name="connsiteX536" fmla="*/ 1621891 w 1788322"/>
                <a:gd name="connsiteY536" fmla="*/ 137756 h 1104362"/>
                <a:gd name="connsiteX537" fmla="*/ 1624920 w 1788322"/>
                <a:gd name="connsiteY537" fmla="*/ 161513 h 1104362"/>
                <a:gd name="connsiteX538" fmla="*/ 1627949 w 1788322"/>
                <a:gd name="connsiteY538" fmla="*/ 186811 h 1104362"/>
                <a:gd name="connsiteX539" fmla="*/ 1630969 w 1788322"/>
                <a:gd name="connsiteY539" fmla="*/ 213551 h 1104362"/>
                <a:gd name="connsiteX540" fmla="*/ 1633998 w 1788322"/>
                <a:gd name="connsiteY540" fmla="*/ 241627 h 1104362"/>
                <a:gd name="connsiteX541" fmla="*/ 1637027 w 1788322"/>
                <a:gd name="connsiteY541" fmla="*/ 270929 h 1104362"/>
                <a:gd name="connsiteX542" fmla="*/ 1640046 w 1788322"/>
                <a:gd name="connsiteY542" fmla="*/ 301341 h 1104362"/>
                <a:gd name="connsiteX543" fmla="*/ 1643075 w 1788322"/>
                <a:gd name="connsiteY543" fmla="*/ 332743 h 1104362"/>
                <a:gd name="connsiteX544" fmla="*/ 1646104 w 1788322"/>
                <a:gd name="connsiteY544" fmla="*/ 365010 h 1104362"/>
                <a:gd name="connsiteX545" fmla="*/ 1649123 w 1788322"/>
                <a:gd name="connsiteY545" fmla="*/ 398016 h 1104362"/>
                <a:gd name="connsiteX546" fmla="*/ 1652152 w 1788322"/>
                <a:gd name="connsiteY546" fmla="*/ 431631 h 1104362"/>
                <a:gd name="connsiteX547" fmla="*/ 1655181 w 1788322"/>
                <a:gd name="connsiteY547" fmla="*/ 465722 h 1104362"/>
                <a:gd name="connsiteX548" fmla="*/ 1658210 w 1788322"/>
                <a:gd name="connsiteY548" fmla="*/ 500154 h 1104362"/>
                <a:gd name="connsiteX549" fmla="*/ 1661230 w 1788322"/>
                <a:gd name="connsiteY549" fmla="*/ 534791 h 1104362"/>
                <a:gd name="connsiteX550" fmla="*/ 1664259 w 1788322"/>
                <a:gd name="connsiteY550" fmla="*/ 569497 h 1104362"/>
                <a:gd name="connsiteX551" fmla="*/ 1667287 w 1788322"/>
                <a:gd name="connsiteY551" fmla="*/ 604134 h 1104362"/>
                <a:gd name="connsiteX552" fmla="*/ 1670307 w 1788322"/>
                <a:gd name="connsiteY552" fmla="*/ 638567 h 1104362"/>
                <a:gd name="connsiteX553" fmla="*/ 1673336 w 1788322"/>
                <a:gd name="connsiteY553" fmla="*/ 672658 h 1104362"/>
                <a:gd name="connsiteX554" fmla="*/ 1676365 w 1788322"/>
                <a:gd name="connsiteY554" fmla="*/ 706274 h 1104362"/>
                <a:gd name="connsiteX555" fmla="*/ 1679384 w 1788322"/>
                <a:gd name="connsiteY555" fmla="*/ 739278 h 1104362"/>
                <a:gd name="connsiteX556" fmla="*/ 1682413 w 1788322"/>
                <a:gd name="connsiteY556" fmla="*/ 771549 h 1104362"/>
                <a:gd name="connsiteX557" fmla="*/ 1685442 w 1788322"/>
                <a:gd name="connsiteY557" fmla="*/ 802953 h 1104362"/>
                <a:gd name="connsiteX558" fmla="*/ 1688462 w 1788322"/>
                <a:gd name="connsiteY558" fmla="*/ 833366 h 1104362"/>
                <a:gd name="connsiteX559" fmla="*/ 1691490 w 1788322"/>
                <a:gd name="connsiteY559" fmla="*/ 862675 h 1104362"/>
                <a:gd name="connsiteX560" fmla="*/ 1694519 w 1788322"/>
                <a:gd name="connsiteY560" fmla="*/ 890754 h 1104362"/>
                <a:gd name="connsiteX561" fmla="*/ 1697548 w 1788322"/>
                <a:gd name="connsiteY561" fmla="*/ 917491 h 1104362"/>
                <a:gd name="connsiteX562" fmla="*/ 1700568 w 1788322"/>
                <a:gd name="connsiteY562" fmla="*/ 942799 h 1104362"/>
                <a:gd name="connsiteX563" fmla="*/ 1703597 w 1788322"/>
                <a:gd name="connsiteY563" fmla="*/ 966554 h 1104362"/>
                <a:gd name="connsiteX564" fmla="*/ 1706616 w 1788322"/>
                <a:gd name="connsiteY564" fmla="*/ 988681 h 1104362"/>
                <a:gd name="connsiteX565" fmla="*/ 1709645 w 1788322"/>
                <a:gd name="connsiteY565" fmla="*/ 1009083 h 1104362"/>
                <a:gd name="connsiteX566" fmla="*/ 1712674 w 1788322"/>
                <a:gd name="connsiteY566" fmla="*/ 1027676 h 1104362"/>
                <a:gd name="connsiteX567" fmla="*/ 1715703 w 1788322"/>
                <a:gd name="connsiteY567" fmla="*/ 1044402 h 1104362"/>
                <a:gd name="connsiteX568" fmla="*/ 1718722 w 1788322"/>
                <a:gd name="connsiteY568" fmla="*/ 1059175 h 1104362"/>
                <a:gd name="connsiteX569" fmla="*/ 1721751 w 1788322"/>
                <a:gd name="connsiteY569" fmla="*/ 1071958 h 1104362"/>
                <a:gd name="connsiteX570" fmla="*/ 1724780 w 1788322"/>
                <a:gd name="connsiteY570" fmla="*/ 1082683 h 1104362"/>
                <a:gd name="connsiteX571" fmla="*/ 1727800 w 1788322"/>
                <a:gd name="connsiteY571" fmla="*/ 1091313 h 1104362"/>
                <a:gd name="connsiteX572" fmla="*/ 1730829 w 1788322"/>
                <a:gd name="connsiteY572" fmla="*/ 1097818 h 1104362"/>
                <a:gd name="connsiteX573" fmla="*/ 1733858 w 1788322"/>
                <a:gd name="connsiteY573" fmla="*/ 1102171 h 1104362"/>
                <a:gd name="connsiteX574" fmla="*/ 1736877 w 1788322"/>
                <a:gd name="connsiteY574" fmla="*/ 1104352 h 1104362"/>
                <a:gd name="connsiteX575" fmla="*/ 1739906 w 1788322"/>
                <a:gd name="connsiteY575" fmla="*/ 1104362 h 1104362"/>
                <a:gd name="connsiteX576" fmla="*/ 1742935 w 1788322"/>
                <a:gd name="connsiteY576" fmla="*/ 1102181 h 1104362"/>
                <a:gd name="connsiteX577" fmla="*/ 1745954 w 1788322"/>
                <a:gd name="connsiteY577" fmla="*/ 1097837 h 1104362"/>
                <a:gd name="connsiteX578" fmla="*/ 1748983 w 1788322"/>
                <a:gd name="connsiteY578" fmla="*/ 1091332 h 1104362"/>
                <a:gd name="connsiteX579" fmla="*/ 1752012 w 1788322"/>
                <a:gd name="connsiteY579" fmla="*/ 1082702 h 1104362"/>
                <a:gd name="connsiteX580" fmla="*/ 1755032 w 1788322"/>
                <a:gd name="connsiteY580" fmla="*/ 1071977 h 1104362"/>
                <a:gd name="connsiteX581" fmla="*/ 1758061 w 1788322"/>
                <a:gd name="connsiteY581" fmla="*/ 1059204 h 1104362"/>
                <a:gd name="connsiteX582" fmla="*/ 1761090 w 1788322"/>
                <a:gd name="connsiteY582" fmla="*/ 1044431 h 1104362"/>
                <a:gd name="connsiteX583" fmla="*/ 1764119 w 1788322"/>
                <a:gd name="connsiteY583" fmla="*/ 1027714 h 1104362"/>
                <a:gd name="connsiteX584" fmla="*/ 1767138 w 1788322"/>
                <a:gd name="connsiteY584" fmla="*/ 1009121 h 1104362"/>
                <a:gd name="connsiteX585" fmla="*/ 1770167 w 1788322"/>
                <a:gd name="connsiteY585" fmla="*/ 988719 h 1104362"/>
                <a:gd name="connsiteX586" fmla="*/ 1773196 w 1788322"/>
                <a:gd name="connsiteY586" fmla="*/ 966602 h 1104362"/>
                <a:gd name="connsiteX587" fmla="*/ 1776215 w 1788322"/>
                <a:gd name="connsiteY587" fmla="*/ 942846 h 1104362"/>
                <a:gd name="connsiteX588" fmla="*/ 1779244 w 1788322"/>
                <a:gd name="connsiteY588" fmla="*/ 917548 h 1104362"/>
                <a:gd name="connsiteX589" fmla="*/ 1782273 w 1788322"/>
                <a:gd name="connsiteY589" fmla="*/ 890802 h 1104362"/>
                <a:gd name="connsiteX590" fmla="*/ 1785293 w 1788322"/>
                <a:gd name="connsiteY590" fmla="*/ 862732 h 1104362"/>
                <a:gd name="connsiteX591" fmla="*/ 1788322 w 1788322"/>
                <a:gd name="connsiteY591" fmla="*/ 833433 h 1104362"/>
                <a:gd name="connsiteX0" fmla="*/ 0 w 1785293"/>
                <a:gd name="connsiteY0" fmla="*/ 552179 h 1104362"/>
                <a:gd name="connsiteX1" fmla="*/ 3026 w 1785293"/>
                <a:gd name="connsiteY1" fmla="*/ 552179 h 1104362"/>
                <a:gd name="connsiteX2" fmla="*/ 6051 w 1785293"/>
                <a:gd name="connsiteY2" fmla="*/ 552179 h 1104362"/>
                <a:gd name="connsiteX3" fmla="*/ 9077 w 1785293"/>
                <a:gd name="connsiteY3" fmla="*/ 552179 h 1104362"/>
                <a:gd name="connsiteX4" fmla="*/ 12103 w 1785293"/>
                <a:gd name="connsiteY4" fmla="*/ 552179 h 1104362"/>
                <a:gd name="connsiteX5" fmla="*/ 15129 w 1785293"/>
                <a:gd name="connsiteY5" fmla="*/ 552179 h 1104362"/>
                <a:gd name="connsiteX6" fmla="*/ 18156 w 1785293"/>
                <a:gd name="connsiteY6" fmla="*/ 552179 h 1104362"/>
                <a:gd name="connsiteX7" fmla="*/ 21182 w 1785293"/>
                <a:gd name="connsiteY7" fmla="*/ 552179 h 1104362"/>
                <a:gd name="connsiteX8" fmla="*/ 24207 w 1785293"/>
                <a:gd name="connsiteY8" fmla="*/ 552179 h 1104362"/>
                <a:gd name="connsiteX9" fmla="*/ 27233 w 1785293"/>
                <a:gd name="connsiteY9" fmla="*/ 552179 h 1104362"/>
                <a:gd name="connsiteX10" fmla="*/ 30259 w 1785293"/>
                <a:gd name="connsiteY10" fmla="*/ 552179 h 1104362"/>
                <a:gd name="connsiteX11" fmla="*/ 33285 w 1785293"/>
                <a:gd name="connsiteY11" fmla="*/ 552179 h 1104362"/>
                <a:gd name="connsiteX12" fmla="*/ 36311 w 1785293"/>
                <a:gd name="connsiteY12" fmla="*/ 552179 h 1104362"/>
                <a:gd name="connsiteX13" fmla="*/ 39337 w 1785293"/>
                <a:gd name="connsiteY13" fmla="*/ 552179 h 1104362"/>
                <a:gd name="connsiteX14" fmla="*/ 42362 w 1785293"/>
                <a:gd name="connsiteY14" fmla="*/ 552179 h 1104362"/>
                <a:gd name="connsiteX15" fmla="*/ 45389 w 1785293"/>
                <a:gd name="connsiteY15" fmla="*/ 552179 h 1104362"/>
                <a:gd name="connsiteX16" fmla="*/ 48415 w 1785293"/>
                <a:gd name="connsiteY16" fmla="*/ 552179 h 1104362"/>
                <a:gd name="connsiteX17" fmla="*/ 51441 w 1785293"/>
                <a:gd name="connsiteY17" fmla="*/ 552179 h 1104362"/>
                <a:gd name="connsiteX18" fmla="*/ 54467 w 1785293"/>
                <a:gd name="connsiteY18" fmla="*/ 552179 h 1104362"/>
                <a:gd name="connsiteX19" fmla="*/ 57492 w 1785293"/>
                <a:gd name="connsiteY19" fmla="*/ 552179 h 1104362"/>
                <a:gd name="connsiteX20" fmla="*/ 60518 w 1785293"/>
                <a:gd name="connsiteY20" fmla="*/ 552179 h 1104362"/>
                <a:gd name="connsiteX21" fmla="*/ 63544 w 1785293"/>
                <a:gd name="connsiteY21" fmla="*/ 552179 h 1104362"/>
                <a:gd name="connsiteX22" fmla="*/ 66570 w 1785293"/>
                <a:gd name="connsiteY22" fmla="*/ 552179 h 1104362"/>
                <a:gd name="connsiteX23" fmla="*/ 69596 w 1785293"/>
                <a:gd name="connsiteY23" fmla="*/ 552179 h 1104362"/>
                <a:gd name="connsiteX24" fmla="*/ 72622 w 1785293"/>
                <a:gd name="connsiteY24" fmla="*/ 552179 h 1104362"/>
                <a:gd name="connsiteX25" fmla="*/ 75648 w 1785293"/>
                <a:gd name="connsiteY25" fmla="*/ 552179 h 1104362"/>
                <a:gd name="connsiteX26" fmla="*/ 78674 w 1785293"/>
                <a:gd name="connsiteY26" fmla="*/ 552179 h 1104362"/>
                <a:gd name="connsiteX27" fmla="*/ 81700 w 1785293"/>
                <a:gd name="connsiteY27" fmla="*/ 552179 h 1104362"/>
                <a:gd name="connsiteX28" fmla="*/ 84726 w 1785293"/>
                <a:gd name="connsiteY28" fmla="*/ 552179 h 1104362"/>
                <a:gd name="connsiteX29" fmla="*/ 87752 w 1785293"/>
                <a:gd name="connsiteY29" fmla="*/ 552179 h 1104362"/>
                <a:gd name="connsiteX30" fmla="*/ 90778 w 1785293"/>
                <a:gd name="connsiteY30" fmla="*/ 552179 h 1104362"/>
                <a:gd name="connsiteX31" fmla="*/ 93803 w 1785293"/>
                <a:gd name="connsiteY31" fmla="*/ 552179 h 1104362"/>
                <a:gd name="connsiteX32" fmla="*/ 96829 w 1785293"/>
                <a:gd name="connsiteY32" fmla="*/ 552179 h 1104362"/>
                <a:gd name="connsiteX33" fmla="*/ 99855 w 1785293"/>
                <a:gd name="connsiteY33" fmla="*/ 552179 h 1104362"/>
                <a:gd name="connsiteX34" fmla="*/ 102881 w 1785293"/>
                <a:gd name="connsiteY34" fmla="*/ 552179 h 1104362"/>
                <a:gd name="connsiteX35" fmla="*/ 105907 w 1785293"/>
                <a:gd name="connsiteY35" fmla="*/ 552179 h 1104362"/>
                <a:gd name="connsiteX36" fmla="*/ 108933 w 1785293"/>
                <a:gd name="connsiteY36" fmla="*/ 552179 h 1104362"/>
                <a:gd name="connsiteX37" fmla="*/ 111959 w 1785293"/>
                <a:gd name="connsiteY37" fmla="*/ 552179 h 1104362"/>
                <a:gd name="connsiteX38" fmla="*/ 114985 w 1785293"/>
                <a:gd name="connsiteY38" fmla="*/ 552179 h 1104362"/>
                <a:gd name="connsiteX39" fmla="*/ 118011 w 1785293"/>
                <a:gd name="connsiteY39" fmla="*/ 552179 h 1104362"/>
                <a:gd name="connsiteX40" fmla="*/ 121037 w 1785293"/>
                <a:gd name="connsiteY40" fmla="*/ 552179 h 1104362"/>
                <a:gd name="connsiteX41" fmla="*/ 124063 w 1785293"/>
                <a:gd name="connsiteY41" fmla="*/ 552179 h 1104362"/>
                <a:gd name="connsiteX42" fmla="*/ 127088 w 1785293"/>
                <a:gd name="connsiteY42" fmla="*/ 552179 h 1104362"/>
                <a:gd name="connsiteX43" fmla="*/ 130114 w 1785293"/>
                <a:gd name="connsiteY43" fmla="*/ 552179 h 1104362"/>
                <a:gd name="connsiteX44" fmla="*/ 133140 w 1785293"/>
                <a:gd name="connsiteY44" fmla="*/ 552179 h 1104362"/>
                <a:gd name="connsiteX45" fmla="*/ 136167 w 1785293"/>
                <a:gd name="connsiteY45" fmla="*/ 552179 h 1104362"/>
                <a:gd name="connsiteX46" fmla="*/ 139193 w 1785293"/>
                <a:gd name="connsiteY46" fmla="*/ 552179 h 1104362"/>
                <a:gd name="connsiteX47" fmla="*/ 142218 w 1785293"/>
                <a:gd name="connsiteY47" fmla="*/ 552179 h 1104362"/>
                <a:gd name="connsiteX48" fmla="*/ 145244 w 1785293"/>
                <a:gd name="connsiteY48" fmla="*/ 552179 h 1104362"/>
                <a:gd name="connsiteX49" fmla="*/ 148270 w 1785293"/>
                <a:gd name="connsiteY49" fmla="*/ 552179 h 1104362"/>
                <a:gd name="connsiteX50" fmla="*/ 151296 w 1785293"/>
                <a:gd name="connsiteY50" fmla="*/ 552179 h 1104362"/>
                <a:gd name="connsiteX51" fmla="*/ 154322 w 1785293"/>
                <a:gd name="connsiteY51" fmla="*/ 552179 h 1104362"/>
                <a:gd name="connsiteX52" fmla="*/ 157348 w 1785293"/>
                <a:gd name="connsiteY52" fmla="*/ 552179 h 1104362"/>
                <a:gd name="connsiteX53" fmla="*/ 160373 w 1785293"/>
                <a:gd name="connsiteY53" fmla="*/ 552179 h 1104362"/>
                <a:gd name="connsiteX54" fmla="*/ 163399 w 1785293"/>
                <a:gd name="connsiteY54" fmla="*/ 552179 h 1104362"/>
                <a:gd name="connsiteX55" fmla="*/ 166426 w 1785293"/>
                <a:gd name="connsiteY55" fmla="*/ 552179 h 1104362"/>
                <a:gd name="connsiteX56" fmla="*/ 169452 w 1785293"/>
                <a:gd name="connsiteY56" fmla="*/ 552179 h 1104362"/>
                <a:gd name="connsiteX57" fmla="*/ 172478 w 1785293"/>
                <a:gd name="connsiteY57" fmla="*/ 552179 h 1104362"/>
                <a:gd name="connsiteX58" fmla="*/ 175504 w 1785293"/>
                <a:gd name="connsiteY58" fmla="*/ 552179 h 1104362"/>
                <a:gd name="connsiteX59" fmla="*/ 178529 w 1785293"/>
                <a:gd name="connsiteY59" fmla="*/ 552179 h 1104362"/>
                <a:gd name="connsiteX60" fmla="*/ 181555 w 1785293"/>
                <a:gd name="connsiteY60" fmla="*/ 552179 h 1104362"/>
                <a:gd name="connsiteX61" fmla="*/ 184581 w 1785293"/>
                <a:gd name="connsiteY61" fmla="*/ 552179 h 1104362"/>
                <a:gd name="connsiteX62" fmla="*/ 187607 w 1785293"/>
                <a:gd name="connsiteY62" fmla="*/ 552179 h 1104362"/>
                <a:gd name="connsiteX63" fmla="*/ 190633 w 1785293"/>
                <a:gd name="connsiteY63" fmla="*/ 552179 h 1104362"/>
                <a:gd name="connsiteX64" fmla="*/ 193659 w 1785293"/>
                <a:gd name="connsiteY64" fmla="*/ 552179 h 1104362"/>
                <a:gd name="connsiteX65" fmla="*/ 196685 w 1785293"/>
                <a:gd name="connsiteY65" fmla="*/ 552179 h 1104362"/>
                <a:gd name="connsiteX66" fmla="*/ 199711 w 1785293"/>
                <a:gd name="connsiteY66" fmla="*/ 552179 h 1104362"/>
                <a:gd name="connsiteX67" fmla="*/ 202737 w 1785293"/>
                <a:gd name="connsiteY67" fmla="*/ 552179 h 1104362"/>
                <a:gd name="connsiteX68" fmla="*/ 205763 w 1785293"/>
                <a:gd name="connsiteY68" fmla="*/ 552179 h 1104362"/>
                <a:gd name="connsiteX69" fmla="*/ 208789 w 1785293"/>
                <a:gd name="connsiteY69" fmla="*/ 552179 h 1104362"/>
                <a:gd name="connsiteX70" fmla="*/ 211814 w 1785293"/>
                <a:gd name="connsiteY70" fmla="*/ 552179 h 1104362"/>
                <a:gd name="connsiteX71" fmla="*/ 214840 w 1785293"/>
                <a:gd name="connsiteY71" fmla="*/ 552179 h 1104362"/>
                <a:gd name="connsiteX72" fmla="*/ 217866 w 1785293"/>
                <a:gd name="connsiteY72" fmla="*/ 552179 h 1104362"/>
                <a:gd name="connsiteX73" fmla="*/ 220892 w 1785293"/>
                <a:gd name="connsiteY73" fmla="*/ 552179 h 1104362"/>
                <a:gd name="connsiteX74" fmla="*/ 223918 w 1785293"/>
                <a:gd name="connsiteY74" fmla="*/ 552179 h 1104362"/>
                <a:gd name="connsiteX75" fmla="*/ 226945 w 1785293"/>
                <a:gd name="connsiteY75" fmla="*/ 552179 h 1104362"/>
                <a:gd name="connsiteX76" fmla="*/ 229970 w 1785293"/>
                <a:gd name="connsiteY76" fmla="*/ 552179 h 1104362"/>
                <a:gd name="connsiteX77" fmla="*/ 232996 w 1785293"/>
                <a:gd name="connsiteY77" fmla="*/ 552179 h 1104362"/>
                <a:gd name="connsiteX78" fmla="*/ 236022 w 1785293"/>
                <a:gd name="connsiteY78" fmla="*/ 552179 h 1104362"/>
                <a:gd name="connsiteX79" fmla="*/ 239048 w 1785293"/>
                <a:gd name="connsiteY79" fmla="*/ 552179 h 1104362"/>
                <a:gd name="connsiteX80" fmla="*/ 242074 w 1785293"/>
                <a:gd name="connsiteY80" fmla="*/ 552179 h 1104362"/>
                <a:gd name="connsiteX81" fmla="*/ 245099 w 1785293"/>
                <a:gd name="connsiteY81" fmla="*/ 552179 h 1104362"/>
                <a:gd name="connsiteX82" fmla="*/ 248125 w 1785293"/>
                <a:gd name="connsiteY82" fmla="*/ 552179 h 1104362"/>
                <a:gd name="connsiteX83" fmla="*/ 251151 w 1785293"/>
                <a:gd name="connsiteY83" fmla="*/ 552179 h 1104362"/>
                <a:gd name="connsiteX84" fmla="*/ 254177 w 1785293"/>
                <a:gd name="connsiteY84" fmla="*/ 552179 h 1104362"/>
                <a:gd name="connsiteX85" fmla="*/ 257204 w 1785293"/>
                <a:gd name="connsiteY85" fmla="*/ 552179 h 1104362"/>
                <a:gd name="connsiteX86" fmla="*/ 260230 w 1785293"/>
                <a:gd name="connsiteY86" fmla="*/ 552179 h 1104362"/>
                <a:gd name="connsiteX87" fmla="*/ 263255 w 1785293"/>
                <a:gd name="connsiteY87" fmla="*/ 552179 h 1104362"/>
                <a:gd name="connsiteX88" fmla="*/ 266281 w 1785293"/>
                <a:gd name="connsiteY88" fmla="*/ 552179 h 1104362"/>
                <a:gd name="connsiteX89" fmla="*/ 269307 w 1785293"/>
                <a:gd name="connsiteY89" fmla="*/ 552179 h 1104362"/>
                <a:gd name="connsiteX90" fmla="*/ 272333 w 1785293"/>
                <a:gd name="connsiteY90" fmla="*/ 552179 h 1104362"/>
                <a:gd name="connsiteX91" fmla="*/ 275359 w 1785293"/>
                <a:gd name="connsiteY91" fmla="*/ 552179 h 1104362"/>
                <a:gd name="connsiteX92" fmla="*/ 278385 w 1785293"/>
                <a:gd name="connsiteY92" fmla="*/ 552179 h 1104362"/>
                <a:gd name="connsiteX93" fmla="*/ 281410 w 1785293"/>
                <a:gd name="connsiteY93" fmla="*/ 552179 h 1104362"/>
                <a:gd name="connsiteX94" fmla="*/ 284437 w 1785293"/>
                <a:gd name="connsiteY94" fmla="*/ 552179 h 1104362"/>
                <a:gd name="connsiteX95" fmla="*/ 287463 w 1785293"/>
                <a:gd name="connsiteY95" fmla="*/ 552179 h 1104362"/>
                <a:gd name="connsiteX96" fmla="*/ 290489 w 1785293"/>
                <a:gd name="connsiteY96" fmla="*/ 552179 h 1104362"/>
                <a:gd name="connsiteX97" fmla="*/ 293515 w 1785293"/>
                <a:gd name="connsiteY97" fmla="*/ 552179 h 1104362"/>
                <a:gd name="connsiteX98" fmla="*/ 296540 w 1785293"/>
                <a:gd name="connsiteY98" fmla="*/ 552179 h 1104362"/>
                <a:gd name="connsiteX99" fmla="*/ 299566 w 1785293"/>
                <a:gd name="connsiteY99" fmla="*/ 552179 h 1104362"/>
                <a:gd name="connsiteX100" fmla="*/ 302592 w 1785293"/>
                <a:gd name="connsiteY100" fmla="*/ 534826 h 1104362"/>
                <a:gd name="connsiteX101" fmla="*/ 305618 w 1785293"/>
                <a:gd name="connsiteY101" fmla="*/ 500188 h 1104362"/>
                <a:gd name="connsiteX102" fmla="*/ 308644 w 1785293"/>
                <a:gd name="connsiteY102" fmla="*/ 465756 h 1104362"/>
                <a:gd name="connsiteX103" fmla="*/ 311670 w 1785293"/>
                <a:gd name="connsiteY103" fmla="*/ 431665 h 1104362"/>
                <a:gd name="connsiteX104" fmla="*/ 314695 w 1785293"/>
                <a:gd name="connsiteY104" fmla="*/ 398050 h 1104362"/>
                <a:gd name="connsiteX105" fmla="*/ 317722 w 1785293"/>
                <a:gd name="connsiteY105" fmla="*/ 365043 h 1104362"/>
                <a:gd name="connsiteX106" fmla="*/ 320748 w 1785293"/>
                <a:gd name="connsiteY106" fmla="*/ 332774 h 1104362"/>
                <a:gd name="connsiteX107" fmla="*/ 323774 w 1785293"/>
                <a:gd name="connsiteY107" fmla="*/ 301372 h 1104362"/>
                <a:gd name="connsiteX108" fmla="*/ 326800 w 1785293"/>
                <a:gd name="connsiteY108" fmla="*/ 270959 h 1104362"/>
                <a:gd name="connsiteX109" fmla="*/ 329826 w 1785293"/>
                <a:gd name="connsiteY109" fmla="*/ 241656 h 1104362"/>
                <a:gd name="connsiteX110" fmla="*/ 332851 w 1785293"/>
                <a:gd name="connsiteY110" fmla="*/ 213578 h 1104362"/>
                <a:gd name="connsiteX111" fmla="*/ 335877 w 1785293"/>
                <a:gd name="connsiteY111" fmla="*/ 186837 h 1104362"/>
                <a:gd name="connsiteX112" fmla="*/ 338903 w 1785293"/>
                <a:gd name="connsiteY112" fmla="*/ 161537 h 1104362"/>
                <a:gd name="connsiteX113" fmla="*/ 341929 w 1785293"/>
                <a:gd name="connsiteY113" fmla="*/ 137780 h 1104362"/>
                <a:gd name="connsiteX114" fmla="*/ 344955 w 1785293"/>
                <a:gd name="connsiteY114" fmla="*/ 115657 h 1104362"/>
                <a:gd name="connsiteX115" fmla="*/ 347982 w 1785293"/>
                <a:gd name="connsiteY115" fmla="*/ 95258 h 1104362"/>
                <a:gd name="connsiteX116" fmla="*/ 351007 w 1785293"/>
                <a:gd name="connsiteY116" fmla="*/ 76662 h 1104362"/>
                <a:gd name="connsiteX117" fmla="*/ 354033 w 1785293"/>
                <a:gd name="connsiteY117" fmla="*/ 59942 h 1104362"/>
                <a:gd name="connsiteX118" fmla="*/ 357059 w 1785293"/>
                <a:gd name="connsiteY118" fmla="*/ 45165 h 1104362"/>
                <a:gd name="connsiteX119" fmla="*/ 360085 w 1785293"/>
                <a:gd name="connsiteY119" fmla="*/ 32389 h 1104362"/>
                <a:gd name="connsiteX120" fmla="*/ 363111 w 1785293"/>
                <a:gd name="connsiteY120" fmla="*/ 21665 h 1104362"/>
                <a:gd name="connsiteX121" fmla="*/ 366136 w 1785293"/>
                <a:gd name="connsiteY121" fmla="*/ 13033 h 1104362"/>
                <a:gd name="connsiteX122" fmla="*/ 369162 w 1785293"/>
                <a:gd name="connsiteY122" fmla="*/ 6530 h 1104362"/>
                <a:gd name="connsiteX123" fmla="*/ 372188 w 1785293"/>
                <a:gd name="connsiteY123" fmla="*/ 2180 h 1104362"/>
                <a:gd name="connsiteX124" fmla="*/ 375214 w 1785293"/>
                <a:gd name="connsiteY124" fmla="*/ 1 h 1104362"/>
                <a:gd name="connsiteX125" fmla="*/ 378241 w 1785293"/>
                <a:gd name="connsiteY125" fmla="*/ 1 h 1104362"/>
                <a:gd name="connsiteX126" fmla="*/ 381267 w 1785293"/>
                <a:gd name="connsiteY126" fmla="*/ 2180 h 1104362"/>
                <a:gd name="connsiteX127" fmla="*/ 384292 w 1785293"/>
                <a:gd name="connsiteY127" fmla="*/ 6530 h 1104362"/>
                <a:gd name="connsiteX128" fmla="*/ 387318 w 1785293"/>
                <a:gd name="connsiteY128" fmla="*/ 13033 h 1104362"/>
                <a:gd name="connsiteX129" fmla="*/ 390344 w 1785293"/>
                <a:gd name="connsiteY129" fmla="*/ 21665 h 1104362"/>
                <a:gd name="connsiteX130" fmla="*/ 393370 w 1785293"/>
                <a:gd name="connsiteY130" fmla="*/ 32389 h 1104362"/>
                <a:gd name="connsiteX131" fmla="*/ 396396 w 1785293"/>
                <a:gd name="connsiteY131" fmla="*/ 45165 h 1104362"/>
                <a:gd name="connsiteX132" fmla="*/ 399421 w 1785293"/>
                <a:gd name="connsiteY132" fmla="*/ 59942 h 1104362"/>
                <a:gd name="connsiteX133" fmla="*/ 402447 w 1785293"/>
                <a:gd name="connsiteY133" fmla="*/ 76662 h 1104362"/>
                <a:gd name="connsiteX134" fmla="*/ 405474 w 1785293"/>
                <a:gd name="connsiteY134" fmla="*/ 95258 h 1104362"/>
                <a:gd name="connsiteX135" fmla="*/ 408500 w 1785293"/>
                <a:gd name="connsiteY135" fmla="*/ 115657 h 1104362"/>
                <a:gd name="connsiteX136" fmla="*/ 411526 w 1785293"/>
                <a:gd name="connsiteY136" fmla="*/ 137780 h 1104362"/>
                <a:gd name="connsiteX137" fmla="*/ 414552 w 1785293"/>
                <a:gd name="connsiteY137" fmla="*/ 161537 h 1104362"/>
                <a:gd name="connsiteX138" fmla="*/ 417577 w 1785293"/>
                <a:gd name="connsiteY138" fmla="*/ 186837 h 1104362"/>
                <a:gd name="connsiteX139" fmla="*/ 420603 w 1785293"/>
                <a:gd name="connsiteY139" fmla="*/ 213578 h 1104362"/>
                <a:gd name="connsiteX140" fmla="*/ 423629 w 1785293"/>
                <a:gd name="connsiteY140" fmla="*/ 241656 h 1104362"/>
                <a:gd name="connsiteX141" fmla="*/ 426655 w 1785293"/>
                <a:gd name="connsiteY141" fmla="*/ 270959 h 1104362"/>
                <a:gd name="connsiteX142" fmla="*/ 429681 w 1785293"/>
                <a:gd name="connsiteY142" fmla="*/ 301372 h 1104362"/>
                <a:gd name="connsiteX143" fmla="*/ 432707 w 1785293"/>
                <a:gd name="connsiteY143" fmla="*/ 332774 h 1104362"/>
                <a:gd name="connsiteX144" fmla="*/ 435733 w 1785293"/>
                <a:gd name="connsiteY144" fmla="*/ 365043 h 1104362"/>
                <a:gd name="connsiteX145" fmla="*/ 438759 w 1785293"/>
                <a:gd name="connsiteY145" fmla="*/ 398050 h 1104362"/>
                <a:gd name="connsiteX146" fmla="*/ 441785 w 1785293"/>
                <a:gd name="connsiteY146" fmla="*/ 431665 h 1104362"/>
                <a:gd name="connsiteX147" fmla="*/ 444811 w 1785293"/>
                <a:gd name="connsiteY147" fmla="*/ 465756 h 1104362"/>
                <a:gd name="connsiteX148" fmla="*/ 447837 w 1785293"/>
                <a:gd name="connsiteY148" fmla="*/ 500188 h 1104362"/>
                <a:gd name="connsiteX149" fmla="*/ 450863 w 1785293"/>
                <a:gd name="connsiteY149" fmla="*/ 534826 h 1104362"/>
                <a:gd name="connsiteX150" fmla="*/ 453888 w 1785293"/>
                <a:gd name="connsiteY150" fmla="*/ 569531 h 1104362"/>
                <a:gd name="connsiteX151" fmla="*/ 456914 w 1785293"/>
                <a:gd name="connsiteY151" fmla="*/ 604169 h 1104362"/>
                <a:gd name="connsiteX152" fmla="*/ 459940 w 1785293"/>
                <a:gd name="connsiteY152" fmla="*/ 638601 h 1104362"/>
                <a:gd name="connsiteX153" fmla="*/ 462966 w 1785293"/>
                <a:gd name="connsiteY153" fmla="*/ 672692 h 1104362"/>
                <a:gd name="connsiteX154" fmla="*/ 465992 w 1785293"/>
                <a:gd name="connsiteY154" fmla="*/ 706312 h 1104362"/>
                <a:gd name="connsiteX155" fmla="*/ 469018 w 1785293"/>
                <a:gd name="connsiteY155" fmla="*/ 739316 h 1104362"/>
                <a:gd name="connsiteX156" fmla="*/ 472044 w 1785293"/>
                <a:gd name="connsiteY156" fmla="*/ 771587 h 1104362"/>
                <a:gd name="connsiteX157" fmla="*/ 475070 w 1785293"/>
                <a:gd name="connsiteY157" fmla="*/ 802981 h 1104362"/>
                <a:gd name="connsiteX158" fmla="*/ 478096 w 1785293"/>
                <a:gd name="connsiteY158" fmla="*/ 833395 h 1104362"/>
                <a:gd name="connsiteX159" fmla="*/ 481122 w 1785293"/>
                <a:gd name="connsiteY159" fmla="*/ 862703 h 1104362"/>
                <a:gd name="connsiteX160" fmla="*/ 484149 w 1785293"/>
                <a:gd name="connsiteY160" fmla="*/ 890783 h 1104362"/>
                <a:gd name="connsiteX161" fmla="*/ 487178 w 1785293"/>
                <a:gd name="connsiteY161" fmla="*/ 917519 h 1104362"/>
                <a:gd name="connsiteX162" fmla="*/ 490197 w 1785293"/>
                <a:gd name="connsiteY162" fmla="*/ 942818 h 1104362"/>
                <a:gd name="connsiteX163" fmla="*/ 493226 w 1785293"/>
                <a:gd name="connsiteY163" fmla="*/ 966573 h 1104362"/>
                <a:gd name="connsiteX164" fmla="*/ 496255 w 1785293"/>
                <a:gd name="connsiteY164" fmla="*/ 988700 h 1104362"/>
                <a:gd name="connsiteX165" fmla="*/ 499275 w 1785293"/>
                <a:gd name="connsiteY165" fmla="*/ 1009102 h 1104362"/>
                <a:gd name="connsiteX166" fmla="*/ 502304 w 1785293"/>
                <a:gd name="connsiteY166" fmla="*/ 1027695 h 1104362"/>
                <a:gd name="connsiteX167" fmla="*/ 505333 w 1785293"/>
                <a:gd name="connsiteY167" fmla="*/ 1044412 h 1104362"/>
                <a:gd name="connsiteX168" fmla="*/ 508352 w 1785293"/>
                <a:gd name="connsiteY168" fmla="*/ 1059194 h 1104362"/>
                <a:gd name="connsiteX169" fmla="*/ 511381 w 1785293"/>
                <a:gd name="connsiteY169" fmla="*/ 1071967 h 1104362"/>
                <a:gd name="connsiteX170" fmla="*/ 514410 w 1785293"/>
                <a:gd name="connsiteY170" fmla="*/ 1082692 h 1104362"/>
                <a:gd name="connsiteX171" fmla="*/ 517429 w 1785293"/>
                <a:gd name="connsiteY171" fmla="*/ 1091322 h 1104362"/>
                <a:gd name="connsiteX172" fmla="*/ 520458 w 1785293"/>
                <a:gd name="connsiteY172" fmla="*/ 1097828 h 1104362"/>
                <a:gd name="connsiteX173" fmla="*/ 523487 w 1785293"/>
                <a:gd name="connsiteY173" fmla="*/ 1102181 h 1104362"/>
                <a:gd name="connsiteX174" fmla="*/ 526507 w 1785293"/>
                <a:gd name="connsiteY174" fmla="*/ 1104352 h 1104362"/>
                <a:gd name="connsiteX175" fmla="*/ 529536 w 1785293"/>
                <a:gd name="connsiteY175" fmla="*/ 1104352 h 1104362"/>
                <a:gd name="connsiteX176" fmla="*/ 532565 w 1785293"/>
                <a:gd name="connsiteY176" fmla="*/ 1102181 h 1104362"/>
                <a:gd name="connsiteX177" fmla="*/ 535594 w 1785293"/>
                <a:gd name="connsiteY177" fmla="*/ 1097828 h 1104362"/>
                <a:gd name="connsiteX178" fmla="*/ 538613 w 1785293"/>
                <a:gd name="connsiteY178" fmla="*/ 1091322 h 1104362"/>
                <a:gd name="connsiteX179" fmla="*/ 541642 w 1785293"/>
                <a:gd name="connsiteY179" fmla="*/ 1082692 h 1104362"/>
                <a:gd name="connsiteX180" fmla="*/ 544671 w 1785293"/>
                <a:gd name="connsiteY180" fmla="*/ 1071967 h 1104362"/>
                <a:gd name="connsiteX181" fmla="*/ 547690 w 1785293"/>
                <a:gd name="connsiteY181" fmla="*/ 1059194 h 1104362"/>
                <a:gd name="connsiteX182" fmla="*/ 550719 w 1785293"/>
                <a:gd name="connsiteY182" fmla="*/ 1044412 h 1104362"/>
                <a:gd name="connsiteX183" fmla="*/ 553739 w 1785293"/>
                <a:gd name="connsiteY183" fmla="*/ 1027695 h 1104362"/>
                <a:gd name="connsiteX184" fmla="*/ 556768 w 1785293"/>
                <a:gd name="connsiteY184" fmla="*/ 1009102 h 1104362"/>
                <a:gd name="connsiteX185" fmla="*/ 559797 w 1785293"/>
                <a:gd name="connsiteY185" fmla="*/ 988700 h 1104362"/>
                <a:gd name="connsiteX186" fmla="*/ 562826 w 1785293"/>
                <a:gd name="connsiteY186" fmla="*/ 966573 h 1104362"/>
                <a:gd name="connsiteX187" fmla="*/ 565845 w 1785293"/>
                <a:gd name="connsiteY187" fmla="*/ 942818 h 1104362"/>
                <a:gd name="connsiteX188" fmla="*/ 568874 w 1785293"/>
                <a:gd name="connsiteY188" fmla="*/ 917519 h 1104362"/>
                <a:gd name="connsiteX189" fmla="*/ 571903 w 1785293"/>
                <a:gd name="connsiteY189" fmla="*/ 890783 h 1104362"/>
                <a:gd name="connsiteX190" fmla="*/ 574922 w 1785293"/>
                <a:gd name="connsiteY190" fmla="*/ 862703 h 1104362"/>
                <a:gd name="connsiteX191" fmla="*/ 577951 w 1785293"/>
                <a:gd name="connsiteY191" fmla="*/ 833395 h 1104362"/>
                <a:gd name="connsiteX192" fmla="*/ 580980 w 1785293"/>
                <a:gd name="connsiteY192" fmla="*/ 802981 h 1104362"/>
                <a:gd name="connsiteX193" fmla="*/ 584000 w 1785293"/>
                <a:gd name="connsiteY193" fmla="*/ 771587 h 1104362"/>
                <a:gd name="connsiteX194" fmla="*/ 587029 w 1785293"/>
                <a:gd name="connsiteY194" fmla="*/ 739316 h 1104362"/>
                <a:gd name="connsiteX195" fmla="*/ 590058 w 1785293"/>
                <a:gd name="connsiteY195" fmla="*/ 706312 h 1104362"/>
                <a:gd name="connsiteX196" fmla="*/ 593077 w 1785293"/>
                <a:gd name="connsiteY196" fmla="*/ 672692 h 1104362"/>
                <a:gd name="connsiteX197" fmla="*/ 596106 w 1785293"/>
                <a:gd name="connsiteY197" fmla="*/ 638601 h 1104362"/>
                <a:gd name="connsiteX198" fmla="*/ 599135 w 1785293"/>
                <a:gd name="connsiteY198" fmla="*/ 604169 h 1104362"/>
                <a:gd name="connsiteX199" fmla="*/ 602154 w 1785293"/>
                <a:gd name="connsiteY199" fmla="*/ 569531 h 1104362"/>
                <a:gd name="connsiteX200" fmla="*/ 605183 w 1785293"/>
                <a:gd name="connsiteY200" fmla="*/ 534826 h 1104362"/>
                <a:gd name="connsiteX201" fmla="*/ 608212 w 1785293"/>
                <a:gd name="connsiteY201" fmla="*/ 500188 h 1104362"/>
                <a:gd name="connsiteX202" fmla="*/ 611241 w 1785293"/>
                <a:gd name="connsiteY202" fmla="*/ 465756 h 1104362"/>
                <a:gd name="connsiteX203" fmla="*/ 614261 w 1785293"/>
                <a:gd name="connsiteY203" fmla="*/ 431665 h 1104362"/>
                <a:gd name="connsiteX204" fmla="*/ 617290 w 1785293"/>
                <a:gd name="connsiteY204" fmla="*/ 398050 h 1104362"/>
                <a:gd name="connsiteX205" fmla="*/ 620318 w 1785293"/>
                <a:gd name="connsiteY205" fmla="*/ 365043 h 1104362"/>
                <a:gd name="connsiteX206" fmla="*/ 623338 w 1785293"/>
                <a:gd name="connsiteY206" fmla="*/ 332774 h 1104362"/>
                <a:gd name="connsiteX207" fmla="*/ 626367 w 1785293"/>
                <a:gd name="connsiteY207" fmla="*/ 301372 h 1104362"/>
                <a:gd name="connsiteX208" fmla="*/ 629396 w 1785293"/>
                <a:gd name="connsiteY208" fmla="*/ 270959 h 1104362"/>
                <a:gd name="connsiteX209" fmla="*/ 632415 w 1785293"/>
                <a:gd name="connsiteY209" fmla="*/ 241656 h 1104362"/>
                <a:gd name="connsiteX210" fmla="*/ 635444 w 1785293"/>
                <a:gd name="connsiteY210" fmla="*/ 213578 h 1104362"/>
                <a:gd name="connsiteX211" fmla="*/ 638473 w 1785293"/>
                <a:gd name="connsiteY211" fmla="*/ 186837 h 1104362"/>
                <a:gd name="connsiteX212" fmla="*/ 641493 w 1785293"/>
                <a:gd name="connsiteY212" fmla="*/ 161537 h 1104362"/>
                <a:gd name="connsiteX213" fmla="*/ 644522 w 1785293"/>
                <a:gd name="connsiteY213" fmla="*/ 137780 h 1104362"/>
                <a:gd name="connsiteX214" fmla="*/ 647550 w 1785293"/>
                <a:gd name="connsiteY214" fmla="*/ 115657 h 1104362"/>
                <a:gd name="connsiteX215" fmla="*/ 650570 w 1785293"/>
                <a:gd name="connsiteY215" fmla="*/ 95258 h 1104362"/>
                <a:gd name="connsiteX216" fmla="*/ 653599 w 1785293"/>
                <a:gd name="connsiteY216" fmla="*/ 76662 h 1104362"/>
                <a:gd name="connsiteX217" fmla="*/ 656628 w 1785293"/>
                <a:gd name="connsiteY217" fmla="*/ 59942 h 1104362"/>
                <a:gd name="connsiteX218" fmla="*/ 659647 w 1785293"/>
                <a:gd name="connsiteY218" fmla="*/ 45165 h 1104362"/>
                <a:gd name="connsiteX219" fmla="*/ 662676 w 1785293"/>
                <a:gd name="connsiteY219" fmla="*/ 32389 h 1104362"/>
                <a:gd name="connsiteX220" fmla="*/ 665705 w 1785293"/>
                <a:gd name="connsiteY220" fmla="*/ 21665 h 1104362"/>
                <a:gd name="connsiteX221" fmla="*/ 668725 w 1785293"/>
                <a:gd name="connsiteY221" fmla="*/ 13033 h 1104362"/>
                <a:gd name="connsiteX222" fmla="*/ 671754 w 1785293"/>
                <a:gd name="connsiteY222" fmla="*/ 6530 h 1104362"/>
                <a:gd name="connsiteX223" fmla="*/ 674782 w 1785293"/>
                <a:gd name="connsiteY223" fmla="*/ 2180 h 1104362"/>
                <a:gd name="connsiteX224" fmla="*/ 677811 w 1785293"/>
                <a:gd name="connsiteY224" fmla="*/ 1 h 1104362"/>
                <a:gd name="connsiteX225" fmla="*/ 680831 w 1785293"/>
                <a:gd name="connsiteY225" fmla="*/ 1 h 1104362"/>
                <a:gd name="connsiteX226" fmla="*/ 683860 w 1785293"/>
                <a:gd name="connsiteY226" fmla="*/ 2180 h 1104362"/>
                <a:gd name="connsiteX227" fmla="*/ 686889 w 1785293"/>
                <a:gd name="connsiteY227" fmla="*/ 6530 h 1104362"/>
                <a:gd name="connsiteX228" fmla="*/ 689908 w 1785293"/>
                <a:gd name="connsiteY228" fmla="*/ 13033 h 1104362"/>
                <a:gd name="connsiteX229" fmla="*/ 692937 w 1785293"/>
                <a:gd name="connsiteY229" fmla="*/ 21665 h 1104362"/>
                <a:gd name="connsiteX230" fmla="*/ 695966 w 1785293"/>
                <a:gd name="connsiteY230" fmla="*/ 32389 h 1104362"/>
                <a:gd name="connsiteX231" fmla="*/ 698985 w 1785293"/>
                <a:gd name="connsiteY231" fmla="*/ 45165 h 1104362"/>
                <a:gd name="connsiteX232" fmla="*/ 702014 w 1785293"/>
                <a:gd name="connsiteY232" fmla="*/ 59942 h 1104362"/>
                <a:gd name="connsiteX233" fmla="*/ 705043 w 1785293"/>
                <a:gd name="connsiteY233" fmla="*/ 76662 h 1104362"/>
                <a:gd name="connsiteX234" fmla="*/ 708063 w 1785293"/>
                <a:gd name="connsiteY234" fmla="*/ 95258 h 1104362"/>
                <a:gd name="connsiteX235" fmla="*/ 711092 w 1785293"/>
                <a:gd name="connsiteY235" fmla="*/ 115657 h 1104362"/>
                <a:gd name="connsiteX236" fmla="*/ 714121 w 1785293"/>
                <a:gd name="connsiteY236" fmla="*/ 137780 h 1104362"/>
                <a:gd name="connsiteX237" fmla="*/ 717140 w 1785293"/>
                <a:gd name="connsiteY237" fmla="*/ 161537 h 1104362"/>
                <a:gd name="connsiteX238" fmla="*/ 720169 w 1785293"/>
                <a:gd name="connsiteY238" fmla="*/ 186837 h 1104362"/>
                <a:gd name="connsiteX239" fmla="*/ 723198 w 1785293"/>
                <a:gd name="connsiteY239" fmla="*/ 213578 h 1104362"/>
                <a:gd name="connsiteX240" fmla="*/ 726217 w 1785293"/>
                <a:gd name="connsiteY240" fmla="*/ 241656 h 1104362"/>
                <a:gd name="connsiteX241" fmla="*/ 729246 w 1785293"/>
                <a:gd name="connsiteY241" fmla="*/ 270959 h 1104362"/>
                <a:gd name="connsiteX242" fmla="*/ 732275 w 1785293"/>
                <a:gd name="connsiteY242" fmla="*/ 301372 h 1104362"/>
                <a:gd name="connsiteX243" fmla="*/ 735304 w 1785293"/>
                <a:gd name="connsiteY243" fmla="*/ 332774 h 1104362"/>
                <a:gd name="connsiteX244" fmla="*/ 738324 w 1785293"/>
                <a:gd name="connsiteY244" fmla="*/ 365043 h 1104362"/>
                <a:gd name="connsiteX245" fmla="*/ 741353 w 1785293"/>
                <a:gd name="connsiteY245" fmla="*/ 398050 h 1104362"/>
                <a:gd name="connsiteX246" fmla="*/ 744372 w 1785293"/>
                <a:gd name="connsiteY246" fmla="*/ 431665 h 1104362"/>
                <a:gd name="connsiteX247" fmla="*/ 747401 w 1785293"/>
                <a:gd name="connsiteY247" fmla="*/ 465756 h 1104362"/>
                <a:gd name="connsiteX248" fmla="*/ 750430 w 1785293"/>
                <a:gd name="connsiteY248" fmla="*/ 500188 h 1104362"/>
                <a:gd name="connsiteX249" fmla="*/ 753459 w 1785293"/>
                <a:gd name="connsiteY249" fmla="*/ 534826 h 1104362"/>
                <a:gd name="connsiteX250" fmla="*/ 756478 w 1785293"/>
                <a:gd name="connsiteY250" fmla="*/ 569531 h 1104362"/>
                <a:gd name="connsiteX251" fmla="*/ 759507 w 1785293"/>
                <a:gd name="connsiteY251" fmla="*/ 604169 h 1104362"/>
                <a:gd name="connsiteX252" fmla="*/ 762536 w 1785293"/>
                <a:gd name="connsiteY252" fmla="*/ 638601 h 1104362"/>
                <a:gd name="connsiteX253" fmla="*/ 765556 w 1785293"/>
                <a:gd name="connsiteY253" fmla="*/ 672692 h 1104362"/>
                <a:gd name="connsiteX254" fmla="*/ 768585 w 1785293"/>
                <a:gd name="connsiteY254" fmla="*/ 706312 h 1104362"/>
                <a:gd name="connsiteX255" fmla="*/ 771614 w 1785293"/>
                <a:gd name="connsiteY255" fmla="*/ 739316 h 1104362"/>
                <a:gd name="connsiteX256" fmla="*/ 774633 w 1785293"/>
                <a:gd name="connsiteY256" fmla="*/ 771587 h 1104362"/>
                <a:gd name="connsiteX257" fmla="*/ 777662 w 1785293"/>
                <a:gd name="connsiteY257" fmla="*/ 802981 h 1104362"/>
                <a:gd name="connsiteX258" fmla="*/ 780691 w 1785293"/>
                <a:gd name="connsiteY258" fmla="*/ 833366 h 1104362"/>
                <a:gd name="connsiteX259" fmla="*/ 783710 w 1785293"/>
                <a:gd name="connsiteY259" fmla="*/ 862675 h 1104362"/>
                <a:gd name="connsiteX260" fmla="*/ 786739 w 1785293"/>
                <a:gd name="connsiteY260" fmla="*/ 890754 h 1104362"/>
                <a:gd name="connsiteX261" fmla="*/ 789768 w 1785293"/>
                <a:gd name="connsiteY261" fmla="*/ 917491 h 1104362"/>
                <a:gd name="connsiteX262" fmla="*/ 792788 w 1785293"/>
                <a:gd name="connsiteY262" fmla="*/ 942799 h 1104362"/>
                <a:gd name="connsiteX263" fmla="*/ 795817 w 1785293"/>
                <a:gd name="connsiteY263" fmla="*/ 966554 h 1104362"/>
                <a:gd name="connsiteX264" fmla="*/ 798846 w 1785293"/>
                <a:gd name="connsiteY264" fmla="*/ 988681 h 1104362"/>
                <a:gd name="connsiteX265" fmla="*/ 801865 w 1785293"/>
                <a:gd name="connsiteY265" fmla="*/ 1009083 h 1104362"/>
                <a:gd name="connsiteX266" fmla="*/ 804894 w 1785293"/>
                <a:gd name="connsiteY266" fmla="*/ 1027676 h 1104362"/>
                <a:gd name="connsiteX267" fmla="*/ 807923 w 1785293"/>
                <a:gd name="connsiteY267" fmla="*/ 1044402 h 1104362"/>
                <a:gd name="connsiteX268" fmla="*/ 810942 w 1785293"/>
                <a:gd name="connsiteY268" fmla="*/ 1059175 h 1104362"/>
                <a:gd name="connsiteX269" fmla="*/ 813971 w 1785293"/>
                <a:gd name="connsiteY269" fmla="*/ 1071958 h 1104362"/>
                <a:gd name="connsiteX270" fmla="*/ 817000 w 1785293"/>
                <a:gd name="connsiteY270" fmla="*/ 1082683 h 1104362"/>
                <a:gd name="connsiteX271" fmla="*/ 820029 w 1785293"/>
                <a:gd name="connsiteY271" fmla="*/ 1091313 h 1104362"/>
                <a:gd name="connsiteX272" fmla="*/ 823049 w 1785293"/>
                <a:gd name="connsiteY272" fmla="*/ 1097818 h 1104362"/>
                <a:gd name="connsiteX273" fmla="*/ 826078 w 1785293"/>
                <a:gd name="connsiteY273" fmla="*/ 1102171 h 1104362"/>
                <a:gd name="connsiteX274" fmla="*/ 829107 w 1785293"/>
                <a:gd name="connsiteY274" fmla="*/ 1104352 h 1104362"/>
                <a:gd name="connsiteX275" fmla="*/ 832126 w 1785293"/>
                <a:gd name="connsiteY275" fmla="*/ 1104362 h 1104362"/>
                <a:gd name="connsiteX276" fmla="*/ 835155 w 1785293"/>
                <a:gd name="connsiteY276" fmla="*/ 1102181 h 1104362"/>
                <a:gd name="connsiteX277" fmla="*/ 838184 w 1785293"/>
                <a:gd name="connsiteY277" fmla="*/ 1097837 h 1104362"/>
                <a:gd name="connsiteX278" fmla="*/ 841203 w 1785293"/>
                <a:gd name="connsiteY278" fmla="*/ 1091332 h 1104362"/>
                <a:gd name="connsiteX279" fmla="*/ 844232 w 1785293"/>
                <a:gd name="connsiteY279" fmla="*/ 1082702 h 1104362"/>
                <a:gd name="connsiteX280" fmla="*/ 847261 w 1785293"/>
                <a:gd name="connsiteY280" fmla="*/ 1071977 h 1104362"/>
                <a:gd name="connsiteX281" fmla="*/ 850281 w 1785293"/>
                <a:gd name="connsiteY281" fmla="*/ 1059204 h 1104362"/>
                <a:gd name="connsiteX282" fmla="*/ 853310 w 1785293"/>
                <a:gd name="connsiteY282" fmla="*/ 1044431 h 1104362"/>
                <a:gd name="connsiteX283" fmla="*/ 856338 w 1785293"/>
                <a:gd name="connsiteY283" fmla="*/ 1027714 h 1104362"/>
                <a:gd name="connsiteX284" fmla="*/ 859367 w 1785293"/>
                <a:gd name="connsiteY284" fmla="*/ 1009121 h 1104362"/>
                <a:gd name="connsiteX285" fmla="*/ 862387 w 1785293"/>
                <a:gd name="connsiteY285" fmla="*/ 988719 h 1104362"/>
                <a:gd name="connsiteX286" fmla="*/ 865416 w 1785293"/>
                <a:gd name="connsiteY286" fmla="*/ 966602 h 1104362"/>
                <a:gd name="connsiteX287" fmla="*/ 868435 w 1785293"/>
                <a:gd name="connsiteY287" fmla="*/ 942846 h 1104362"/>
                <a:gd name="connsiteX288" fmla="*/ 871464 w 1785293"/>
                <a:gd name="connsiteY288" fmla="*/ 917548 h 1104362"/>
                <a:gd name="connsiteX289" fmla="*/ 874493 w 1785293"/>
                <a:gd name="connsiteY289" fmla="*/ 890802 h 1104362"/>
                <a:gd name="connsiteX290" fmla="*/ 877522 w 1785293"/>
                <a:gd name="connsiteY290" fmla="*/ 862732 h 1104362"/>
                <a:gd name="connsiteX291" fmla="*/ 880541 w 1785293"/>
                <a:gd name="connsiteY291" fmla="*/ 833433 h 1104362"/>
                <a:gd name="connsiteX292" fmla="*/ 883570 w 1785293"/>
                <a:gd name="connsiteY292" fmla="*/ 803019 h 1104362"/>
                <a:gd name="connsiteX293" fmla="*/ 886599 w 1785293"/>
                <a:gd name="connsiteY293" fmla="*/ 771616 h 1104362"/>
                <a:gd name="connsiteX294" fmla="*/ 889619 w 1785293"/>
                <a:gd name="connsiteY294" fmla="*/ 739345 h 1104362"/>
                <a:gd name="connsiteX295" fmla="*/ 892648 w 1785293"/>
                <a:gd name="connsiteY295" fmla="*/ 706341 h 1104362"/>
                <a:gd name="connsiteX296" fmla="*/ 895677 w 1785293"/>
                <a:gd name="connsiteY296" fmla="*/ 672726 h 1104362"/>
                <a:gd name="connsiteX297" fmla="*/ 898696 w 1785293"/>
                <a:gd name="connsiteY297" fmla="*/ 638635 h 1104362"/>
                <a:gd name="connsiteX298" fmla="*/ 901725 w 1785293"/>
                <a:gd name="connsiteY298" fmla="*/ 604203 h 1104362"/>
                <a:gd name="connsiteX299" fmla="*/ 904754 w 1785293"/>
                <a:gd name="connsiteY299" fmla="*/ 569566 h 1104362"/>
                <a:gd name="connsiteX300" fmla="*/ 907773 w 1785293"/>
                <a:gd name="connsiteY300" fmla="*/ 534860 h 1104362"/>
                <a:gd name="connsiteX301" fmla="*/ 910802 w 1785293"/>
                <a:gd name="connsiteY301" fmla="*/ 500223 h 1104362"/>
                <a:gd name="connsiteX302" fmla="*/ 913831 w 1785293"/>
                <a:gd name="connsiteY302" fmla="*/ 465791 h 1104362"/>
                <a:gd name="connsiteX303" fmla="*/ 916851 w 1785293"/>
                <a:gd name="connsiteY303" fmla="*/ 431699 h 1104362"/>
                <a:gd name="connsiteX304" fmla="*/ 919880 w 1785293"/>
                <a:gd name="connsiteY304" fmla="*/ 398083 h 1104362"/>
                <a:gd name="connsiteX305" fmla="*/ 922909 w 1785293"/>
                <a:gd name="connsiteY305" fmla="*/ 365075 h 1104362"/>
                <a:gd name="connsiteX306" fmla="*/ 925938 w 1785293"/>
                <a:gd name="connsiteY306" fmla="*/ 332806 h 1104362"/>
                <a:gd name="connsiteX307" fmla="*/ 928957 w 1785293"/>
                <a:gd name="connsiteY307" fmla="*/ 301402 h 1104362"/>
                <a:gd name="connsiteX308" fmla="*/ 931986 w 1785293"/>
                <a:gd name="connsiteY308" fmla="*/ 270988 h 1104362"/>
                <a:gd name="connsiteX309" fmla="*/ 935015 w 1785293"/>
                <a:gd name="connsiteY309" fmla="*/ 241685 h 1104362"/>
                <a:gd name="connsiteX310" fmla="*/ 938034 w 1785293"/>
                <a:gd name="connsiteY310" fmla="*/ 213606 h 1104362"/>
                <a:gd name="connsiteX311" fmla="*/ 941063 w 1785293"/>
                <a:gd name="connsiteY311" fmla="*/ 186862 h 1104362"/>
                <a:gd name="connsiteX312" fmla="*/ 944092 w 1785293"/>
                <a:gd name="connsiteY312" fmla="*/ 161562 h 1104362"/>
                <a:gd name="connsiteX313" fmla="*/ 947112 w 1785293"/>
                <a:gd name="connsiteY313" fmla="*/ 137803 h 1104362"/>
                <a:gd name="connsiteX314" fmla="*/ 950141 w 1785293"/>
                <a:gd name="connsiteY314" fmla="*/ 115679 h 1104362"/>
                <a:gd name="connsiteX315" fmla="*/ 953170 w 1785293"/>
                <a:gd name="connsiteY315" fmla="*/ 95278 h 1104362"/>
                <a:gd name="connsiteX316" fmla="*/ 956189 w 1785293"/>
                <a:gd name="connsiteY316" fmla="*/ 76679 h 1104362"/>
                <a:gd name="connsiteX317" fmla="*/ 959218 w 1785293"/>
                <a:gd name="connsiteY317" fmla="*/ 59958 h 1104362"/>
                <a:gd name="connsiteX318" fmla="*/ 962247 w 1785293"/>
                <a:gd name="connsiteY318" fmla="*/ 45179 h 1104362"/>
                <a:gd name="connsiteX319" fmla="*/ 965266 w 1785293"/>
                <a:gd name="connsiteY319" fmla="*/ 32401 h 1104362"/>
                <a:gd name="connsiteX320" fmla="*/ 968295 w 1785293"/>
                <a:gd name="connsiteY320" fmla="*/ 21674 h 1104362"/>
                <a:gd name="connsiteX321" fmla="*/ 971324 w 1785293"/>
                <a:gd name="connsiteY321" fmla="*/ 13041 h 1104362"/>
                <a:gd name="connsiteX322" fmla="*/ 974344 w 1785293"/>
                <a:gd name="connsiteY322" fmla="*/ 6535 h 1104362"/>
                <a:gd name="connsiteX323" fmla="*/ 977373 w 1785293"/>
                <a:gd name="connsiteY323" fmla="*/ 2184 h 1104362"/>
                <a:gd name="connsiteX324" fmla="*/ 980402 w 1785293"/>
                <a:gd name="connsiteY324" fmla="*/ 2 h 1104362"/>
                <a:gd name="connsiteX325" fmla="*/ 983421 w 1785293"/>
                <a:gd name="connsiteY325" fmla="*/ 0 h 1104362"/>
                <a:gd name="connsiteX326" fmla="*/ 986450 w 1785293"/>
                <a:gd name="connsiteY326" fmla="*/ 2177 h 1104362"/>
                <a:gd name="connsiteX327" fmla="*/ 989479 w 1785293"/>
                <a:gd name="connsiteY327" fmla="*/ 6525 h 1104362"/>
                <a:gd name="connsiteX328" fmla="*/ 992508 w 1785293"/>
                <a:gd name="connsiteY328" fmla="*/ 13025 h 1104362"/>
                <a:gd name="connsiteX329" fmla="*/ 995527 w 1785293"/>
                <a:gd name="connsiteY329" fmla="*/ 21654 h 1104362"/>
                <a:gd name="connsiteX330" fmla="*/ 998556 w 1785293"/>
                <a:gd name="connsiteY330" fmla="*/ 32377 h 1104362"/>
                <a:gd name="connsiteX331" fmla="*/ 1001585 w 1785293"/>
                <a:gd name="connsiteY331" fmla="*/ 45151 h 1104362"/>
                <a:gd name="connsiteX332" fmla="*/ 1004605 w 1785293"/>
                <a:gd name="connsiteY332" fmla="*/ 59927 h 1104362"/>
                <a:gd name="connsiteX333" fmla="*/ 1007634 w 1785293"/>
                <a:gd name="connsiteY333" fmla="*/ 76644 h 1104362"/>
                <a:gd name="connsiteX334" fmla="*/ 1010662 w 1785293"/>
                <a:gd name="connsiteY334" fmla="*/ 95239 h 1104362"/>
                <a:gd name="connsiteX335" fmla="*/ 1013682 w 1785293"/>
                <a:gd name="connsiteY335" fmla="*/ 115636 h 1104362"/>
                <a:gd name="connsiteX336" fmla="*/ 1016711 w 1785293"/>
                <a:gd name="connsiteY336" fmla="*/ 137756 h 1104362"/>
                <a:gd name="connsiteX337" fmla="*/ 1019740 w 1785293"/>
                <a:gd name="connsiteY337" fmla="*/ 161513 h 1104362"/>
                <a:gd name="connsiteX338" fmla="*/ 1022759 w 1785293"/>
                <a:gd name="connsiteY338" fmla="*/ 186811 h 1104362"/>
                <a:gd name="connsiteX339" fmla="*/ 1025788 w 1785293"/>
                <a:gd name="connsiteY339" fmla="*/ 213551 h 1104362"/>
                <a:gd name="connsiteX340" fmla="*/ 1028817 w 1785293"/>
                <a:gd name="connsiteY340" fmla="*/ 241627 h 1104362"/>
                <a:gd name="connsiteX341" fmla="*/ 1031837 w 1785293"/>
                <a:gd name="connsiteY341" fmla="*/ 270929 h 1104362"/>
                <a:gd name="connsiteX342" fmla="*/ 1034865 w 1785293"/>
                <a:gd name="connsiteY342" fmla="*/ 301341 h 1104362"/>
                <a:gd name="connsiteX343" fmla="*/ 1037895 w 1785293"/>
                <a:gd name="connsiteY343" fmla="*/ 332743 h 1104362"/>
                <a:gd name="connsiteX344" fmla="*/ 1040914 w 1785293"/>
                <a:gd name="connsiteY344" fmla="*/ 365010 h 1104362"/>
                <a:gd name="connsiteX345" fmla="*/ 1043943 w 1785293"/>
                <a:gd name="connsiteY345" fmla="*/ 398016 h 1104362"/>
                <a:gd name="connsiteX346" fmla="*/ 1046972 w 1785293"/>
                <a:gd name="connsiteY346" fmla="*/ 431631 h 1104362"/>
                <a:gd name="connsiteX347" fmla="*/ 1049991 w 1785293"/>
                <a:gd name="connsiteY347" fmla="*/ 465722 h 1104362"/>
                <a:gd name="connsiteX348" fmla="*/ 1053020 w 1785293"/>
                <a:gd name="connsiteY348" fmla="*/ 500154 h 1104362"/>
                <a:gd name="connsiteX349" fmla="*/ 1056049 w 1785293"/>
                <a:gd name="connsiteY349" fmla="*/ 534791 h 1104362"/>
                <a:gd name="connsiteX350" fmla="*/ 1059078 w 1785293"/>
                <a:gd name="connsiteY350" fmla="*/ 569497 h 1104362"/>
                <a:gd name="connsiteX351" fmla="*/ 1062098 w 1785293"/>
                <a:gd name="connsiteY351" fmla="*/ 604134 h 1104362"/>
                <a:gd name="connsiteX352" fmla="*/ 1065126 w 1785293"/>
                <a:gd name="connsiteY352" fmla="*/ 638567 h 1104362"/>
                <a:gd name="connsiteX353" fmla="*/ 1068155 w 1785293"/>
                <a:gd name="connsiteY353" fmla="*/ 672658 h 1104362"/>
                <a:gd name="connsiteX354" fmla="*/ 1071175 w 1785293"/>
                <a:gd name="connsiteY354" fmla="*/ 706274 h 1104362"/>
                <a:gd name="connsiteX355" fmla="*/ 1074204 w 1785293"/>
                <a:gd name="connsiteY355" fmla="*/ 739278 h 1104362"/>
                <a:gd name="connsiteX356" fmla="*/ 1077233 w 1785293"/>
                <a:gd name="connsiteY356" fmla="*/ 771549 h 1104362"/>
                <a:gd name="connsiteX357" fmla="*/ 1080252 w 1785293"/>
                <a:gd name="connsiteY357" fmla="*/ 802953 h 1104362"/>
                <a:gd name="connsiteX358" fmla="*/ 1083281 w 1785293"/>
                <a:gd name="connsiteY358" fmla="*/ 833366 h 1104362"/>
                <a:gd name="connsiteX359" fmla="*/ 1086310 w 1785293"/>
                <a:gd name="connsiteY359" fmla="*/ 862675 h 1104362"/>
                <a:gd name="connsiteX360" fmla="*/ 1089329 w 1785293"/>
                <a:gd name="connsiteY360" fmla="*/ 890754 h 1104362"/>
                <a:gd name="connsiteX361" fmla="*/ 1092359 w 1785293"/>
                <a:gd name="connsiteY361" fmla="*/ 917491 h 1104362"/>
                <a:gd name="connsiteX362" fmla="*/ 1095387 w 1785293"/>
                <a:gd name="connsiteY362" fmla="*/ 942799 h 1104362"/>
                <a:gd name="connsiteX363" fmla="*/ 1098407 w 1785293"/>
                <a:gd name="connsiteY363" fmla="*/ 966554 h 1104362"/>
                <a:gd name="connsiteX364" fmla="*/ 1101436 w 1785293"/>
                <a:gd name="connsiteY364" fmla="*/ 988681 h 1104362"/>
                <a:gd name="connsiteX365" fmla="*/ 1104465 w 1785293"/>
                <a:gd name="connsiteY365" fmla="*/ 1009083 h 1104362"/>
                <a:gd name="connsiteX366" fmla="*/ 1107484 w 1785293"/>
                <a:gd name="connsiteY366" fmla="*/ 1027676 h 1104362"/>
                <a:gd name="connsiteX367" fmla="*/ 1110513 w 1785293"/>
                <a:gd name="connsiteY367" fmla="*/ 1044402 h 1104362"/>
                <a:gd name="connsiteX368" fmla="*/ 1113542 w 1785293"/>
                <a:gd name="connsiteY368" fmla="*/ 1059175 h 1104362"/>
                <a:gd name="connsiteX369" fmla="*/ 1116562 w 1785293"/>
                <a:gd name="connsiteY369" fmla="*/ 1071958 h 1104362"/>
                <a:gd name="connsiteX370" fmla="*/ 1119590 w 1785293"/>
                <a:gd name="connsiteY370" fmla="*/ 1082683 h 1104362"/>
                <a:gd name="connsiteX371" fmla="*/ 1122619 w 1785293"/>
                <a:gd name="connsiteY371" fmla="*/ 1091313 h 1104362"/>
                <a:gd name="connsiteX372" fmla="*/ 1125639 w 1785293"/>
                <a:gd name="connsiteY372" fmla="*/ 1097818 h 1104362"/>
                <a:gd name="connsiteX373" fmla="*/ 1128668 w 1785293"/>
                <a:gd name="connsiteY373" fmla="*/ 1102171 h 1104362"/>
                <a:gd name="connsiteX374" fmla="*/ 1131697 w 1785293"/>
                <a:gd name="connsiteY374" fmla="*/ 1104352 h 1104362"/>
                <a:gd name="connsiteX375" fmla="*/ 1134726 w 1785293"/>
                <a:gd name="connsiteY375" fmla="*/ 1104362 h 1104362"/>
                <a:gd name="connsiteX376" fmla="*/ 1137745 w 1785293"/>
                <a:gd name="connsiteY376" fmla="*/ 1102181 h 1104362"/>
                <a:gd name="connsiteX377" fmla="*/ 1140774 w 1785293"/>
                <a:gd name="connsiteY377" fmla="*/ 1097837 h 1104362"/>
                <a:gd name="connsiteX378" fmla="*/ 1143803 w 1785293"/>
                <a:gd name="connsiteY378" fmla="*/ 1091332 h 1104362"/>
                <a:gd name="connsiteX379" fmla="*/ 1146822 w 1785293"/>
                <a:gd name="connsiteY379" fmla="*/ 1082702 h 1104362"/>
                <a:gd name="connsiteX380" fmla="*/ 1149851 w 1785293"/>
                <a:gd name="connsiteY380" fmla="*/ 1071977 h 1104362"/>
                <a:gd name="connsiteX381" fmla="*/ 1152880 w 1785293"/>
                <a:gd name="connsiteY381" fmla="*/ 1059204 h 1104362"/>
                <a:gd name="connsiteX382" fmla="*/ 1155900 w 1785293"/>
                <a:gd name="connsiteY382" fmla="*/ 1044431 h 1104362"/>
                <a:gd name="connsiteX383" fmla="*/ 1158929 w 1785293"/>
                <a:gd name="connsiteY383" fmla="*/ 1027714 h 1104362"/>
                <a:gd name="connsiteX384" fmla="*/ 1161958 w 1785293"/>
                <a:gd name="connsiteY384" fmla="*/ 1009121 h 1104362"/>
                <a:gd name="connsiteX385" fmla="*/ 1164977 w 1785293"/>
                <a:gd name="connsiteY385" fmla="*/ 988719 h 1104362"/>
                <a:gd name="connsiteX386" fmla="*/ 1168006 w 1785293"/>
                <a:gd name="connsiteY386" fmla="*/ 966602 h 1104362"/>
                <a:gd name="connsiteX387" fmla="*/ 1171035 w 1785293"/>
                <a:gd name="connsiteY387" fmla="*/ 942846 h 1104362"/>
                <a:gd name="connsiteX388" fmla="*/ 1174054 w 1785293"/>
                <a:gd name="connsiteY388" fmla="*/ 917548 h 1104362"/>
                <a:gd name="connsiteX389" fmla="*/ 1177083 w 1785293"/>
                <a:gd name="connsiteY389" fmla="*/ 890802 h 1104362"/>
                <a:gd name="connsiteX390" fmla="*/ 1180112 w 1785293"/>
                <a:gd name="connsiteY390" fmla="*/ 862732 h 1104362"/>
                <a:gd name="connsiteX391" fmla="*/ 1183132 w 1785293"/>
                <a:gd name="connsiteY391" fmla="*/ 833433 h 1104362"/>
                <a:gd name="connsiteX392" fmla="*/ 1186161 w 1785293"/>
                <a:gd name="connsiteY392" fmla="*/ 803019 h 1104362"/>
                <a:gd name="connsiteX393" fmla="*/ 1189190 w 1785293"/>
                <a:gd name="connsiteY393" fmla="*/ 771616 h 1104362"/>
                <a:gd name="connsiteX394" fmla="*/ 1192209 w 1785293"/>
                <a:gd name="connsiteY394" fmla="*/ 739345 h 1104362"/>
                <a:gd name="connsiteX395" fmla="*/ 1195238 w 1785293"/>
                <a:gd name="connsiteY395" fmla="*/ 706341 h 1104362"/>
                <a:gd name="connsiteX396" fmla="*/ 1198267 w 1785293"/>
                <a:gd name="connsiteY396" fmla="*/ 672726 h 1104362"/>
                <a:gd name="connsiteX397" fmla="*/ 1201296 w 1785293"/>
                <a:gd name="connsiteY397" fmla="*/ 638635 h 1104362"/>
                <a:gd name="connsiteX398" fmla="*/ 1204315 w 1785293"/>
                <a:gd name="connsiteY398" fmla="*/ 604203 h 1104362"/>
                <a:gd name="connsiteX399" fmla="*/ 1207344 w 1785293"/>
                <a:gd name="connsiteY399" fmla="*/ 569566 h 1104362"/>
                <a:gd name="connsiteX400" fmla="*/ 1210373 w 1785293"/>
                <a:gd name="connsiteY400" fmla="*/ 534860 h 1104362"/>
                <a:gd name="connsiteX401" fmla="*/ 1213393 w 1785293"/>
                <a:gd name="connsiteY401" fmla="*/ 500223 h 1104362"/>
                <a:gd name="connsiteX402" fmla="*/ 1216422 w 1785293"/>
                <a:gd name="connsiteY402" fmla="*/ 465791 h 1104362"/>
                <a:gd name="connsiteX403" fmla="*/ 1219450 w 1785293"/>
                <a:gd name="connsiteY403" fmla="*/ 431699 h 1104362"/>
                <a:gd name="connsiteX404" fmla="*/ 1222470 w 1785293"/>
                <a:gd name="connsiteY404" fmla="*/ 398083 h 1104362"/>
                <a:gd name="connsiteX405" fmla="*/ 1225499 w 1785293"/>
                <a:gd name="connsiteY405" fmla="*/ 365075 h 1104362"/>
                <a:gd name="connsiteX406" fmla="*/ 1228528 w 1785293"/>
                <a:gd name="connsiteY406" fmla="*/ 332806 h 1104362"/>
                <a:gd name="connsiteX407" fmla="*/ 1231547 w 1785293"/>
                <a:gd name="connsiteY407" fmla="*/ 301402 h 1104362"/>
                <a:gd name="connsiteX408" fmla="*/ 1234576 w 1785293"/>
                <a:gd name="connsiteY408" fmla="*/ 270988 h 1104362"/>
                <a:gd name="connsiteX409" fmla="*/ 1237605 w 1785293"/>
                <a:gd name="connsiteY409" fmla="*/ 241685 h 1104362"/>
                <a:gd name="connsiteX410" fmla="*/ 1240625 w 1785293"/>
                <a:gd name="connsiteY410" fmla="*/ 213606 h 1104362"/>
                <a:gd name="connsiteX411" fmla="*/ 1243654 w 1785293"/>
                <a:gd name="connsiteY411" fmla="*/ 186862 h 1104362"/>
                <a:gd name="connsiteX412" fmla="*/ 1246683 w 1785293"/>
                <a:gd name="connsiteY412" fmla="*/ 161562 h 1104362"/>
                <a:gd name="connsiteX413" fmla="*/ 1249702 w 1785293"/>
                <a:gd name="connsiteY413" fmla="*/ 137803 h 1104362"/>
                <a:gd name="connsiteX414" fmla="*/ 1252731 w 1785293"/>
                <a:gd name="connsiteY414" fmla="*/ 115679 h 1104362"/>
                <a:gd name="connsiteX415" fmla="*/ 1255760 w 1785293"/>
                <a:gd name="connsiteY415" fmla="*/ 95278 h 1104362"/>
                <a:gd name="connsiteX416" fmla="*/ 1258779 w 1785293"/>
                <a:gd name="connsiteY416" fmla="*/ 76679 h 1104362"/>
                <a:gd name="connsiteX417" fmla="*/ 1261808 w 1785293"/>
                <a:gd name="connsiteY417" fmla="*/ 59958 h 1104362"/>
                <a:gd name="connsiteX418" fmla="*/ 1264837 w 1785293"/>
                <a:gd name="connsiteY418" fmla="*/ 45179 h 1104362"/>
                <a:gd name="connsiteX419" fmla="*/ 1267866 w 1785293"/>
                <a:gd name="connsiteY419" fmla="*/ 32401 h 1104362"/>
                <a:gd name="connsiteX420" fmla="*/ 1270886 w 1785293"/>
                <a:gd name="connsiteY420" fmla="*/ 21674 h 1104362"/>
                <a:gd name="connsiteX421" fmla="*/ 1273914 w 1785293"/>
                <a:gd name="connsiteY421" fmla="*/ 13041 h 1104362"/>
                <a:gd name="connsiteX422" fmla="*/ 1276943 w 1785293"/>
                <a:gd name="connsiteY422" fmla="*/ 6535 h 1104362"/>
                <a:gd name="connsiteX423" fmla="*/ 1279963 w 1785293"/>
                <a:gd name="connsiteY423" fmla="*/ 2184 h 1104362"/>
                <a:gd name="connsiteX424" fmla="*/ 1282992 w 1785293"/>
                <a:gd name="connsiteY424" fmla="*/ 2 h 1104362"/>
                <a:gd name="connsiteX425" fmla="*/ 1286021 w 1785293"/>
                <a:gd name="connsiteY425" fmla="*/ 0 h 1104362"/>
                <a:gd name="connsiteX426" fmla="*/ 1289040 w 1785293"/>
                <a:gd name="connsiteY426" fmla="*/ 2177 h 1104362"/>
                <a:gd name="connsiteX427" fmla="*/ 1292069 w 1785293"/>
                <a:gd name="connsiteY427" fmla="*/ 6525 h 1104362"/>
                <a:gd name="connsiteX428" fmla="*/ 1295098 w 1785293"/>
                <a:gd name="connsiteY428" fmla="*/ 13025 h 1104362"/>
                <a:gd name="connsiteX429" fmla="*/ 1298117 w 1785293"/>
                <a:gd name="connsiteY429" fmla="*/ 21654 h 1104362"/>
                <a:gd name="connsiteX430" fmla="*/ 1301147 w 1785293"/>
                <a:gd name="connsiteY430" fmla="*/ 32377 h 1104362"/>
                <a:gd name="connsiteX431" fmla="*/ 1304175 w 1785293"/>
                <a:gd name="connsiteY431" fmla="*/ 45151 h 1104362"/>
                <a:gd name="connsiteX432" fmla="*/ 1307195 w 1785293"/>
                <a:gd name="connsiteY432" fmla="*/ 59927 h 1104362"/>
                <a:gd name="connsiteX433" fmla="*/ 1310224 w 1785293"/>
                <a:gd name="connsiteY433" fmla="*/ 76644 h 1104362"/>
                <a:gd name="connsiteX434" fmla="*/ 1313253 w 1785293"/>
                <a:gd name="connsiteY434" fmla="*/ 95239 h 1104362"/>
                <a:gd name="connsiteX435" fmla="*/ 1316282 w 1785293"/>
                <a:gd name="connsiteY435" fmla="*/ 115636 h 1104362"/>
                <a:gd name="connsiteX436" fmla="*/ 1319301 w 1785293"/>
                <a:gd name="connsiteY436" fmla="*/ 137756 h 1104362"/>
                <a:gd name="connsiteX437" fmla="*/ 1322330 w 1785293"/>
                <a:gd name="connsiteY437" fmla="*/ 161513 h 1104362"/>
                <a:gd name="connsiteX438" fmla="*/ 1325350 w 1785293"/>
                <a:gd name="connsiteY438" fmla="*/ 186811 h 1104362"/>
                <a:gd name="connsiteX439" fmla="*/ 1328378 w 1785293"/>
                <a:gd name="connsiteY439" fmla="*/ 213551 h 1104362"/>
                <a:gd name="connsiteX440" fmla="*/ 1331407 w 1785293"/>
                <a:gd name="connsiteY440" fmla="*/ 241627 h 1104362"/>
                <a:gd name="connsiteX441" fmla="*/ 1334436 w 1785293"/>
                <a:gd name="connsiteY441" fmla="*/ 270929 h 1104362"/>
                <a:gd name="connsiteX442" fmla="*/ 1337456 w 1785293"/>
                <a:gd name="connsiteY442" fmla="*/ 301341 h 1104362"/>
                <a:gd name="connsiteX443" fmla="*/ 1340485 w 1785293"/>
                <a:gd name="connsiteY443" fmla="*/ 332743 h 1104362"/>
                <a:gd name="connsiteX444" fmla="*/ 1343514 w 1785293"/>
                <a:gd name="connsiteY444" fmla="*/ 365010 h 1104362"/>
                <a:gd name="connsiteX445" fmla="*/ 1346533 w 1785293"/>
                <a:gd name="connsiteY445" fmla="*/ 398016 h 1104362"/>
                <a:gd name="connsiteX446" fmla="*/ 1349562 w 1785293"/>
                <a:gd name="connsiteY446" fmla="*/ 431631 h 1104362"/>
                <a:gd name="connsiteX447" fmla="*/ 1352591 w 1785293"/>
                <a:gd name="connsiteY447" fmla="*/ 465722 h 1104362"/>
                <a:gd name="connsiteX448" fmla="*/ 1355610 w 1785293"/>
                <a:gd name="connsiteY448" fmla="*/ 500154 h 1104362"/>
                <a:gd name="connsiteX449" fmla="*/ 1358639 w 1785293"/>
                <a:gd name="connsiteY449" fmla="*/ 534791 h 1104362"/>
                <a:gd name="connsiteX450" fmla="*/ 1361668 w 1785293"/>
                <a:gd name="connsiteY450" fmla="*/ 569497 h 1104362"/>
                <a:gd name="connsiteX451" fmla="*/ 1364688 w 1785293"/>
                <a:gd name="connsiteY451" fmla="*/ 604134 h 1104362"/>
                <a:gd name="connsiteX452" fmla="*/ 1367717 w 1785293"/>
                <a:gd name="connsiteY452" fmla="*/ 638567 h 1104362"/>
                <a:gd name="connsiteX453" fmla="*/ 1370746 w 1785293"/>
                <a:gd name="connsiteY453" fmla="*/ 672658 h 1104362"/>
                <a:gd name="connsiteX454" fmla="*/ 1373775 w 1785293"/>
                <a:gd name="connsiteY454" fmla="*/ 706274 h 1104362"/>
                <a:gd name="connsiteX455" fmla="*/ 1376794 w 1785293"/>
                <a:gd name="connsiteY455" fmla="*/ 739278 h 1104362"/>
                <a:gd name="connsiteX456" fmla="*/ 1379823 w 1785293"/>
                <a:gd name="connsiteY456" fmla="*/ 771549 h 1104362"/>
                <a:gd name="connsiteX457" fmla="*/ 1382852 w 1785293"/>
                <a:gd name="connsiteY457" fmla="*/ 802953 h 1104362"/>
                <a:gd name="connsiteX458" fmla="*/ 1385871 w 1785293"/>
                <a:gd name="connsiteY458" fmla="*/ 833366 h 1104362"/>
                <a:gd name="connsiteX459" fmla="*/ 1388900 w 1785293"/>
                <a:gd name="connsiteY459" fmla="*/ 862675 h 1104362"/>
                <a:gd name="connsiteX460" fmla="*/ 1391929 w 1785293"/>
                <a:gd name="connsiteY460" fmla="*/ 890754 h 1104362"/>
                <a:gd name="connsiteX461" fmla="*/ 1394949 w 1785293"/>
                <a:gd name="connsiteY461" fmla="*/ 917491 h 1104362"/>
                <a:gd name="connsiteX462" fmla="*/ 1397978 w 1785293"/>
                <a:gd name="connsiteY462" fmla="*/ 942799 h 1104362"/>
                <a:gd name="connsiteX463" fmla="*/ 1401007 w 1785293"/>
                <a:gd name="connsiteY463" fmla="*/ 966554 h 1104362"/>
                <a:gd name="connsiteX464" fmla="*/ 1404026 w 1785293"/>
                <a:gd name="connsiteY464" fmla="*/ 988681 h 1104362"/>
                <a:gd name="connsiteX465" fmla="*/ 1407055 w 1785293"/>
                <a:gd name="connsiteY465" fmla="*/ 1009083 h 1104362"/>
                <a:gd name="connsiteX466" fmla="*/ 1410084 w 1785293"/>
                <a:gd name="connsiteY466" fmla="*/ 1027676 h 1104362"/>
                <a:gd name="connsiteX467" fmla="*/ 1413103 w 1785293"/>
                <a:gd name="connsiteY467" fmla="*/ 1044402 h 1104362"/>
                <a:gd name="connsiteX468" fmla="*/ 1416132 w 1785293"/>
                <a:gd name="connsiteY468" fmla="*/ 1059175 h 1104362"/>
                <a:gd name="connsiteX469" fmla="*/ 1419161 w 1785293"/>
                <a:gd name="connsiteY469" fmla="*/ 1071958 h 1104362"/>
                <a:gd name="connsiteX470" fmla="*/ 1422181 w 1785293"/>
                <a:gd name="connsiteY470" fmla="*/ 1082683 h 1104362"/>
                <a:gd name="connsiteX471" fmla="*/ 1425210 w 1785293"/>
                <a:gd name="connsiteY471" fmla="*/ 1091313 h 1104362"/>
                <a:gd name="connsiteX472" fmla="*/ 1428239 w 1785293"/>
                <a:gd name="connsiteY472" fmla="*/ 1097818 h 1104362"/>
                <a:gd name="connsiteX473" fmla="*/ 1431258 w 1785293"/>
                <a:gd name="connsiteY473" fmla="*/ 1102171 h 1104362"/>
                <a:gd name="connsiteX474" fmla="*/ 1434287 w 1785293"/>
                <a:gd name="connsiteY474" fmla="*/ 1104352 h 1104362"/>
                <a:gd name="connsiteX475" fmla="*/ 1437316 w 1785293"/>
                <a:gd name="connsiteY475" fmla="*/ 1104362 h 1104362"/>
                <a:gd name="connsiteX476" fmla="*/ 1440345 w 1785293"/>
                <a:gd name="connsiteY476" fmla="*/ 1102181 h 1104362"/>
                <a:gd name="connsiteX477" fmla="*/ 1443364 w 1785293"/>
                <a:gd name="connsiteY477" fmla="*/ 1097837 h 1104362"/>
                <a:gd name="connsiteX478" fmla="*/ 1446393 w 1785293"/>
                <a:gd name="connsiteY478" fmla="*/ 1091332 h 1104362"/>
                <a:gd name="connsiteX479" fmla="*/ 1449422 w 1785293"/>
                <a:gd name="connsiteY479" fmla="*/ 1082702 h 1104362"/>
                <a:gd name="connsiteX480" fmla="*/ 1452441 w 1785293"/>
                <a:gd name="connsiteY480" fmla="*/ 1071977 h 1104362"/>
                <a:gd name="connsiteX481" fmla="*/ 1455471 w 1785293"/>
                <a:gd name="connsiteY481" fmla="*/ 1059204 h 1104362"/>
                <a:gd name="connsiteX482" fmla="*/ 1458499 w 1785293"/>
                <a:gd name="connsiteY482" fmla="*/ 1044431 h 1104362"/>
                <a:gd name="connsiteX483" fmla="*/ 1461519 w 1785293"/>
                <a:gd name="connsiteY483" fmla="*/ 1027714 h 1104362"/>
                <a:gd name="connsiteX484" fmla="*/ 1464548 w 1785293"/>
                <a:gd name="connsiteY484" fmla="*/ 1009121 h 1104362"/>
                <a:gd name="connsiteX485" fmla="*/ 1467577 w 1785293"/>
                <a:gd name="connsiteY485" fmla="*/ 988719 h 1104362"/>
                <a:gd name="connsiteX486" fmla="*/ 1470596 w 1785293"/>
                <a:gd name="connsiteY486" fmla="*/ 966602 h 1104362"/>
                <a:gd name="connsiteX487" fmla="*/ 1473625 w 1785293"/>
                <a:gd name="connsiteY487" fmla="*/ 942846 h 1104362"/>
                <a:gd name="connsiteX488" fmla="*/ 1476654 w 1785293"/>
                <a:gd name="connsiteY488" fmla="*/ 917548 h 1104362"/>
                <a:gd name="connsiteX489" fmla="*/ 1479674 w 1785293"/>
                <a:gd name="connsiteY489" fmla="*/ 890802 h 1104362"/>
                <a:gd name="connsiteX490" fmla="*/ 1482702 w 1785293"/>
                <a:gd name="connsiteY490" fmla="*/ 862732 h 1104362"/>
                <a:gd name="connsiteX491" fmla="*/ 1485731 w 1785293"/>
                <a:gd name="connsiteY491" fmla="*/ 833433 h 1104362"/>
                <a:gd name="connsiteX492" fmla="*/ 1488751 w 1785293"/>
                <a:gd name="connsiteY492" fmla="*/ 803019 h 1104362"/>
                <a:gd name="connsiteX493" fmla="*/ 1491780 w 1785293"/>
                <a:gd name="connsiteY493" fmla="*/ 771616 h 1104362"/>
                <a:gd name="connsiteX494" fmla="*/ 1494809 w 1785293"/>
                <a:gd name="connsiteY494" fmla="*/ 739345 h 1104362"/>
                <a:gd name="connsiteX495" fmla="*/ 1497828 w 1785293"/>
                <a:gd name="connsiteY495" fmla="*/ 706341 h 1104362"/>
                <a:gd name="connsiteX496" fmla="*/ 1500857 w 1785293"/>
                <a:gd name="connsiteY496" fmla="*/ 672726 h 1104362"/>
                <a:gd name="connsiteX497" fmla="*/ 1503886 w 1785293"/>
                <a:gd name="connsiteY497" fmla="*/ 638635 h 1104362"/>
                <a:gd name="connsiteX498" fmla="*/ 1506905 w 1785293"/>
                <a:gd name="connsiteY498" fmla="*/ 604203 h 1104362"/>
                <a:gd name="connsiteX499" fmla="*/ 1509934 w 1785293"/>
                <a:gd name="connsiteY499" fmla="*/ 569566 h 1104362"/>
                <a:gd name="connsiteX500" fmla="*/ 1512963 w 1785293"/>
                <a:gd name="connsiteY500" fmla="*/ 534860 h 1104362"/>
                <a:gd name="connsiteX501" fmla="*/ 1515992 w 1785293"/>
                <a:gd name="connsiteY501" fmla="*/ 500223 h 1104362"/>
                <a:gd name="connsiteX502" fmla="*/ 1519012 w 1785293"/>
                <a:gd name="connsiteY502" fmla="*/ 465791 h 1104362"/>
                <a:gd name="connsiteX503" fmla="*/ 1522041 w 1785293"/>
                <a:gd name="connsiteY503" fmla="*/ 431699 h 1104362"/>
                <a:gd name="connsiteX504" fmla="*/ 1525070 w 1785293"/>
                <a:gd name="connsiteY504" fmla="*/ 398083 h 1104362"/>
                <a:gd name="connsiteX505" fmla="*/ 1528089 w 1785293"/>
                <a:gd name="connsiteY505" fmla="*/ 365075 h 1104362"/>
                <a:gd name="connsiteX506" fmla="*/ 1531118 w 1785293"/>
                <a:gd name="connsiteY506" fmla="*/ 332806 h 1104362"/>
                <a:gd name="connsiteX507" fmla="*/ 1534147 w 1785293"/>
                <a:gd name="connsiteY507" fmla="*/ 301402 h 1104362"/>
                <a:gd name="connsiteX508" fmla="*/ 1537166 w 1785293"/>
                <a:gd name="connsiteY508" fmla="*/ 270988 h 1104362"/>
                <a:gd name="connsiteX509" fmla="*/ 1540195 w 1785293"/>
                <a:gd name="connsiteY509" fmla="*/ 241685 h 1104362"/>
                <a:gd name="connsiteX510" fmla="*/ 1543224 w 1785293"/>
                <a:gd name="connsiteY510" fmla="*/ 213606 h 1104362"/>
                <a:gd name="connsiteX511" fmla="*/ 1546244 w 1785293"/>
                <a:gd name="connsiteY511" fmla="*/ 186862 h 1104362"/>
                <a:gd name="connsiteX512" fmla="*/ 1549273 w 1785293"/>
                <a:gd name="connsiteY512" fmla="*/ 161562 h 1104362"/>
                <a:gd name="connsiteX513" fmla="*/ 1552302 w 1785293"/>
                <a:gd name="connsiteY513" fmla="*/ 137803 h 1104362"/>
                <a:gd name="connsiteX514" fmla="*/ 1555321 w 1785293"/>
                <a:gd name="connsiteY514" fmla="*/ 115679 h 1104362"/>
                <a:gd name="connsiteX515" fmla="*/ 1558350 w 1785293"/>
                <a:gd name="connsiteY515" fmla="*/ 95278 h 1104362"/>
                <a:gd name="connsiteX516" fmla="*/ 1561379 w 1785293"/>
                <a:gd name="connsiteY516" fmla="*/ 76679 h 1104362"/>
                <a:gd name="connsiteX517" fmla="*/ 1564398 w 1785293"/>
                <a:gd name="connsiteY517" fmla="*/ 59958 h 1104362"/>
                <a:gd name="connsiteX518" fmla="*/ 1567427 w 1785293"/>
                <a:gd name="connsiteY518" fmla="*/ 45179 h 1104362"/>
                <a:gd name="connsiteX519" fmla="*/ 1570456 w 1785293"/>
                <a:gd name="connsiteY519" fmla="*/ 32401 h 1104362"/>
                <a:gd name="connsiteX520" fmla="*/ 1573476 w 1785293"/>
                <a:gd name="connsiteY520" fmla="*/ 21674 h 1104362"/>
                <a:gd name="connsiteX521" fmla="*/ 1576505 w 1785293"/>
                <a:gd name="connsiteY521" fmla="*/ 13041 h 1104362"/>
                <a:gd name="connsiteX522" fmla="*/ 1579534 w 1785293"/>
                <a:gd name="connsiteY522" fmla="*/ 6535 h 1104362"/>
                <a:gd name="connsiteX523" fmla="*/ 1582553 w 1785293"/>
                <a:gd name="connsiteY523" fmla="*/ 2184 h 1104362"/>
                <a:gd name="connsiteX524" fmla="*/ 1585582 w 1785293"/>
                <a:gd name="connsiteY524" fmla="*/ 2 h 1104362"/>
                <a:gd name="connsiteX525" fmla="*/ 1588611 w 1785293"/>
                <a:gd name="connsiteY525" fmla="*/ 0 h 1104362"/>
                <a:gd name="connsiteX526" fmla="*/ 1591640 w 1785293"/>
                <a:gd name="connsiteY526" fmla="*/ 2177 h 1104362"/>
                <a:gd name="connsiteX527" fmla="*/ 1594659 w 1785293"/>
                <a:gd name="connsiteY527" fmla="*/ 6525 h 1104362"/>
                <a:gd name="connsiteX528" fmla="*/ 1597688 w 1785293"/>
                <a:gd name="connsiteY528" fmla="*/ 13025 h 1104362"/>
                <a:gd name="connsiteX529" fmla="*/ 1600717 w 1785293"/>
                <a:gd name="connsiteY529" fmla="*/ 21654 h 1104362"/>
                <a:gd name="connsiteX530" fmla="*/ 1603737 w 1785293"/>
                <a:gd name="connsiteY530" fmla="*/ 32377 h 1104362"/>
                <a:gd name="connsiteX531" fmla="*/ 1606766 w 1785293"/>
                <a:gd name="connsiteY531" fmla="*/ 45151 h 1104362"/>
                <a:gd name="connsiteX532" fmla="*/ 1609795 w 1785293"/>
                <a:gd name="connsiteY532" fmla="*/ 59927 h 1104362"/>
                <a:gd name="connsiteX533" fmla="*/ 1612814 w 1785293"/>
                <a:gd name="connsiteY533" fmla="*/ 76644 h 1104362"/>
                <a:gd name="connsiteX534" fmla="*/ 1615843 w 1785293"/>
                <a:gd name="connsiteY534" fmla="*/ 95239 h 1104362"/>
                <a:gd name="connsiteX535" fmla="*/ 1618872 w 1785293"/>
                <a:gd name="connsiteY535" fmla="*/ 115636 h 1104362"/>
                <a:gd name="connsiteX536" fmla="*/ 1621891 w 1785293"/>
                <a:gd name="connsiteY536" fmla="*/ 137756 h 1104362"/>
                <a:gd name="connsiteX537" fmla="*/ 1624920 w 1785293"/>
                <a:gd name="connsiteY537" fmla="*/ 161513 h 1104362"/>
                <a:gd name="connsiteX538" fmla="*/ 1627949 w 1785293"/>
                <a:gd name="connsiteY538" fmla="*/ 186811 h 1104362"/>
                <a:gd name="connsiteX539" fmla="*/ 1630969 w 1785293"/>
                <a:gd name="connsiteY539" fmla="*/ 213551 h 1104362"/>
                <a:gd name="connsiteX540" fmla="*/ 1633998 w 1785293"/>
                <a:gd name="connsiteY540" fmla="*/ 241627 h 1104362"/>
                <a:gd name="connsiteX541" fmla="*/ 1637027 w 1785293"/>
                <a:gd name="connsiteY541" fmla="*/ 270929 h 1104362"/>
                <a:gd name="connsiteX542" fmla="*/ 1640046 w 1785293"/>
                <a:gd name="connsiteY542" fmla="*/ 301341 h 1104362"/>
                <a:gd name="connsiteX543" fmla="*/ 1643075 w 1785293"/>
                <a:gd name="connsiteY543" fmla="*/ 332743 h 1104362"/>
                <a:gd name="connsiteX544" fmla="*/ 1646104 w 1785293"/>
                <a:gd name="connsiteY544" fmla="*/ 365010 h 1104362"/>
                <a:gd name="connsiteX545" fmla="*/ 1649123 w 1785293"/>
                <a:gd name="connsiteY545" fmla="*/ 398016 h 1104362"/>
                <a:gd name="connsiteX546" fmla="*/ 1652152 w 1785293"/>
                <a:gd name="connsiteY546" fmla="*/ 431631 h 1104362"/>
                <a:gd name="connsiteX547" fmla="*/ 1655181 w 1785293"/>
                <a:gd name="connsiteY547" fmla="*/ 465722 h 1104362"/>
                <a:gd name="connsiteX548" fmla="*/ 1658210 w 1785293"/>
                <a:gd name="connsiteY548" fmla="*/ 500154 h 1104362"/>
                <a:gd name="connsiteX549" fmla="*/ 1661230 w 1785293"/>
                <a:gd name="connsiteY549" fmla="*/ 534791 h 1104362"/>
                <a:gd name="connsiteX550" fmla="*/ 1664259 w 1785293"/>
                <a:gd name="connsiteY550" fmla="*/ 569497 h 1104362"/>
                <a:gd name="connsiteX551" fmla="*/ 1667287 w 1785293"/>
                <a:gd name="connsiteY551" fmla="*/ 604134 h 1104362"/>
                <a:gd name="connsiteX552" fmla="*/ 1670307 w 1785293"/>
                <a:gd name="connsiteY552" fmla="*/ 638567 h 1104362"/>
                <a:gd name="connsiteX553" fmla="*/ 1673336 w 1785293"/>
                <a:gd name="connsiteY553" fmla="*/ 672658 h 1104362"/>
                <a:gd name="connsiteX554" fmla="*/ 1676365 w 1785293"/>
                <a:gd name="connsiteY554" fmla="*/ 706274 h 1104362"/>
                <a:gd name="connsiteX555" fmla="*/ 1679384 w 1785293"/>
                <a:gd name="connsiteY555" fmla="*/ 739278 h 1104362"/>
                <a:gd name="connsiteX556" fmla="*/ 1682413 w 1785293"/>
                <a:gd name="connsiteY556" fmla="*/ 771549 h 1104362"/>
                <a:gd name="connsiteX557" fmla="*/ 1685442 w 1785293"/>
                <a:gd name="connsiteY557" fmla="*/ 802953 h 1104362"/>
                <a:gd name="connsiteX558" fmla="*/ 1688462 w 1785293"/>
                <a:gd name="connsiteY558" fmla="*/ 833366 h 1104362"/>
                <a:gd name="connsiteX559" fmla="*/ 1691490 w 1785293"/>
                <a:gd name="connsiteY559" fmla="*/ 862675 h 1104362"/>
                <a:gd name="connsiteX560" fmla="*/ 1694519 w 1785293"/>
                <a:gd name="connsiteY560" fmla="*/ 890754 h 1104362"/>
                <a:gd name="connsiteX561" fmla="*/ 1697548 w 1785293"/>
                <a:gd name="connsiteY561" fmla="*/ 917491 h 1104362"/>
                <a:gd name="connsiteX562" fmla="*/ 1700568 w 1785293"/>
                <a:gd name="connsiteY562" fmla="*/ 942799 h 1104362"/>
                <a:gd name="connsiteX563" fmla="*/ 1703597 w 1785293"/>
                <a:gd name="connsiteY563" fmla="*/ 966554 h 1104362"/>
                <a:gd name="connsiteX564" fmla="*/ 1706616 w 1785293"/>
                <a:gd name="connsiteY564" fmla="*/ 988681 h 1104362"/>
                <a:gd name="connsiteX565" fmla="*/ 1709645 w 1785293"/>
                <a:gd name="connsiteY565" fmla="*/ 1009083 h 1104362"/>
                <a:gd name="connsiteX566" fmla="*/ 1712674 w 1785293"/>
                <a:gd name="connsiteY566" fmla="*/ 1027676 h 1104362"/>
                <a:gd name="connsiteX567" fmla="*/ 1715703 w 1785293"/>
                <a:gd name="connsiteY567" fmla="*/ 1044402 h 1104362"/>
                <a:gd name="connsiteX568" fmla="*/ 1718722 w 1785293"/>
                <a:gd name="connsiteY568" fmla="*/ 1059175 h 1104362"/>
                <a:gd name="connsiteX569" fmla="*/ 1721751 w 1785293"/>
                <a:gd name="connsiteY569" fmla="*/ 1071958 h 1104362"/>
                <a:gd name="connsiteX570" fmla="*/ 1724780 w 1785293"/>
                <a:gd name="connsiteY570" fmla="*/ 1082683 h 1104362"/>
                <a:gd name="connsiteX571" fmla="*/ 1727800 w 1785293"/>
                <a:gd name="connsiteY571" fmla="*/ 1091313 h 1104362"/>
                <a:gd name="connsiteX572" fmla="*/ 1730829 w 1785293"/>
                <a:gd name="connsiteY572" fmla="*/ 1097818 h 1104362"/>
                <a:gd name="connsiteX573" fmla="*/ 1733858 w 1785293"/>
                <a:gd name="connsiteY573" fmla="*/ 1102171 h 1104362"/>
                <a:gd name="connsiteX574" fmla="*/ 1736877 w 1785293"/>
                <a:gd name="connsiteY574" fmla="*/ 1104352 h 1104362"/>
                <a:gd name="connsiteX575" fmla="*/ 1739906 w 1785293"/>
                <a:gd name="connsiteY575" fmla="*/ 1104362 h 1104362"/>
                <a:gd name="connsiteX576" fmla="*/ 1742935 w 1785293"/>
                <a:gd name="connsiteY576" fmla="*/ 1102181 h 1104362"/>
                <a:gd name="connsiteX577" fmla="*/ 1745954 w 1785293"/>
                <a:gd name="connsiteY577" fmla="*/ 1097837 h 1104362"/>
                <a:gd name="connsiteX578" fmla="*/ 1748983 w 1785293"/>
                <a:gd name="connsiteY578" fmla="*/ 1091332 h 1104362"/>
                <a:gd name="connsiteX579" fmla="*/ 1752012 w 1785293"/>
                <a:gd name="connsiteY579" fmla="*/ 1082702 h 1104362"/>
                <a:gd name="connsiteX580" fmla="*/ 1755032 w 1785293"/>
                <a:gd name="connsiteY580" fmla="*/ 1071977 h 1104362"/>
                <a:gd name="connsiteX581" fmla="*/ 1758061 w 1785293"/>
                <a:gd name="connsiteY581" fmla="*/ 1059204 h 1104362"/>
                <a:gd name="connsiteX582" fmla="*/ 1761090 w 1785293"/>
                <a:gd name="connsiteY582" fmla="*/ 1044431 h 1104362"/>
                <a:gd name="connsiteX583" fmla="*/ 1764119 w 1785293"/>
                <a:gd name="connsiteY583" fmla="*/ 1027714 h 1104362"/>
                <a:gd name="connsiteX584" fmla="*/ 1767138 w 1785293"/>
                <a:gd name="connsiteY584" fmla="*/ 1009121 h 1104362"/>
                <a:gd name="connsiteX585" fmla="*/ 1770167 w 1785293"/>
                <a:gd name="connsiteY585" fmla="*/ 988719 h 1104362"/>
                <a:gd name="connsiteX586" fmla="*/ 1773196 w 1785293"/>
                <a:gd name="connsiteY586" fmla="*/ 966602 h 1104362"/>
                <a:gd name="connsiteX587" fmla="*/ 1776215 w 1785293"/>
                <a:gd name="connsiteY587" fmla="*/ 942846 h 1104362"/>
                <a:gd name="connsiteX588" fmla="*/ 1779244 w 1785293"/>
                <a:gd name="connsiteY588" fmla="*/ 917548 h 1104362"/>
                <a:gd name="connsiteX589" fmla="*/ 1782273 w 1785293"/>
                <a:gd name="connsiteY589" fmla="*/ 890802 h 1104362"/>
                <a:gd name="connsiteX590" fmla="*/ 1785293 w 1785293"/>
                <a:gd name="connsiteY590" fmla="*/ 862732 h 1104362"/>
                <a:gd name="connsiteX0" fmla="*/ 0 w 1782273"/>
                <a:gd name="connsiteY0" fmla="*/ 552179 h 1104362"/>
                <a:gd name="connsiteX1" fmla="*/ 3026 w 1782273"/>
                <a:gd name="connsiteY1" fmla="*/ 552179 h 1104362"/>
                <a:gd name="connsiteX2" fmla="*/ 6051 w 1782273"/>
                <a:gd name="connsiteY2" fmla="*/ 552179 h 1104362"/>
                <a:gd name="connsiteX3" fmla="*/ 9077 w 1782273"/>
                <a:gd name="connsiteY3" fmla="*/ 552179 h 1104362"/>
                <a:gd name="connsiteX4" fmla="*/ 12103 w 1782273"/>
                <a:gd name="connsiteY4" fmla="*/ 552179 h 1104362"/>
                <a:gd name="connsiteX5" fmla="*/ 15129 w 1782273"/>
                <a:gd name="connsiteY5" fmla="*/ 552179 h 1104362"/>
                <a:gd name="connsiteX6" fmla="*/ 18156 w 1782273"/>
                <a:gd name="connsiteY6" fmla="*/ 552179 h 1104362"/>
                <a:gd name="connsiteX7" fmla="*/ 21182 w 1782273"/>
                <a:gd name="connsiteY7" fmla="*/ 552179 h 1104362"/>
                <a:gd name="connsiteX8" fmla="*/ 24207 w 1782273"/>
                <a:gd name="connsiteY8" fmla="*/ 552179 h 1104362"/>
                <a:gd name="connsiteX9" fmla="*/ 27233 w 1782273"/>
                <a:gd name="connsiteY9" fmla="*/ 552179 h 1104362"/>
                <a:gd name="connsiteX10" fmla="*/ 30259 w 1782273"/>
                <a:gd name="connsiteY10" fmla="*/ 552179 h 1104362"/>
                <a:gd name="connsiteX11" fmla="*/ 33285 w 1782273"/>
                <a:gd name="connsiteY11" fmla="*/ 552179 h 1104362"/>
                <a:gd name="connsiteX12" fmla="*/ 36311 w 1782273"/>
                <a:gd name="connsiteY12" fmla="*/ 552179 h 1104362"/>
                <a:gd name="connsiteX13" fmla="*/ 39337 w 1782273"/>
                <a:gd name="connsiteY13" fmla="*/ 552179 h 1104362"/>
                <a:gd name="connsiteX14" fmla="*/ 42362 w 1782273"/>
                <a:gd name="connsiteY14" fmla="*/ 552179 h 1104362"/>
                <a:gd name="connsiteX15" fmla="*/ 45389 w 1782273"/>
                <a:gd name="connsiteY15" fmla="*/ 552179 h 1104362"/>
                <a:gd name="connsiteX16" fmla="*/ 48415 w 1782273"/>
                <a:gd name="connsiteY16" fmla="*/ 552179 h 1104362"/>
                <a:gd name="connsiteX17" fmla="*/ 51441 w 1782273"/>
                <a:gd name="connsiteY17" fmla="*/ 552179 h 1104362"/>
                <a:gd name="connsiteX18" fmla="*/ 54467 w 1782273"/>
                <a:gd name="connsiteY18" fmla="*/ 552179 h 1104362"/>
                <a:gd name="connsiteX19" fmla="*/ 57492 w 1782273"/>
                <a:gd name="connsiteY19" fmla="*/ 552179 h 1104362"/>
                <a:gd name="connsiteX20" fmla="*/ 60518 w 1782273"/>
                <a:gd name="connsiteY20" fmla="*/ 552179 h 1104362"/>
                <a:gd name="connsiteX21" fmla="*/ 63544 w 1782273"/>
                <a:gd name="connsiteY21" fmla="*/ 552179 h 1104362"/>
                <a:gd name="connsiteX22" fmla="*/ 66570 w 1782273"/>
                <a:gd name="connsiteY22" fmla="*/ 552179 h 1104362"/>
                <a:gd name="connsiteX23" fmla="*/ 69596 w 1782273"/>
                <a:gd name="connsiteY23" fmla="*/ 552179 h 1104362"/>
                <a:gd name="connsiteX24" fmla="*/ 72622 w 1782273"/>
                <a:gd name="connsiteY24" fmla="*/ 552179 h 1104362"/>
                <a:gd name="connsiteX25" fmla="*/ 75648 w 1782273"/>
                <a:gd name="connsiteY25" fmla="*/ 552179 h 1104362"/>
                <a:gd name="connsiteX26" fmla="*/ 78674 w 1782273"/>
                <a:gd name="connsiteY26" fmla="*/ 552179 h 1104362"/>
                <a:gd name="connsiteX27" fmla="*/ 81700 w 1782273"/>
                <a:gd name="connsiteY27" fmla="*/ 552179 h 1104362"/>
                <a:gd name="connsiteX28" fmla="*/ 84726 w 1782273"/>
                <a:gd name="connsiteY28" fmla="*/ 552179 h 1104362"/>
                <a:gd name="connsiteX29" fmla="*/ 87752 w 1782273"/>
                <a:gd name="connsiteY29" fmla="*/ 552179 h 1104362"/>
                <a:gd name="connsiteX30" fmla="*/ 90778 w 1782273"/>
                <a:gd name="connsiteY30" fmla="*/ 552179 h 1104362"/>
                <a:gd name="connsiteX31" fmla="*/ 93803 w 1782273"/>
                <a:gd name="connsiteY31" fmla="*/ 552179 h 1104362"/>
                <a:gd name="connsiteX32" fmla="*/ 96829 w 1782273"/>
                <a:gd name="connsiteY32" fmla="*/ 552179 h 1104362"/>
                <a:gd name="connsiteX33" fmla="*/ 99855 w 1782273"/>
                <a:gd name="connsiteY33" fmla="*/ 552179 h 1104362"/>
                <a:gd name="connsiteX34" fmla="*/ 102881 w 1782273"/>
                <a:gd name="connsiteY34" fmla="*/ 552179 h 1104362"/>
                <a:gd name="connsiteX35" fmla="*/ 105907 w 1782273"/>
                <a:gd name="connsiteY35" fmla="*/ 552179 h 1104362"/>
                <a:gd name="connsiteX36" fmla="*/ 108933 w 1782273"/>
                <a:gd name="connsiteY36" fmla="*/ 552179 h 1104362"/>
                <a:gd name="connsiteX37" fmla="*/ 111959 w 1782273"/>
                <a:gd name="connsiteY37" fmla="*/ 552179 h 1104362"/>
                <a:gd name="connsiteX38" fmla="*/ 114985 w 1782273"/>
                <a:gd name="connsiteY38" fmla="*/ 552179 h 1104362"/>
                <a:gd name="connsiteX39" fmla="*/ 118011 w 1782273"/>
                <a:gd name="connsiteY39" fmla="*/ 552179 h 1104362"/>
                <a:gd name="connsiteX40" fmla="*/ 121037 w 1782273"/>
                <a:gd name="connsiteY40" fmla="*/ 552179 h 1104362"/>
                <a:gd name="connsiteX41" fmla="*/ 124063 w 1782273"/>
                <a:gd name="connsiteY41" fmla="*/ 552179 h 1104362"/>
                <a:gd name="connsiteX42" fmla="*/ 127088 w 1782273"/>
                <a:gd name="connsiteY42" fmla="*/ 552179 h 1104362"/>
                <a:gd name="connsiteX43" fmla="*/ 130114 w 1782273"/>
                <a:gd name="connsiteY43" fmla="*/ 552179 h 1104362"/>
                <a:gd name="connsiteX44" fmla="*/ 133140 w 1782273"/>
                <a:gd name="connsiteY44" fmla="*/ 552179 h 1104362"/>
                <a:gd name="connsiteX45" fmla="*/ 136167 w 1782273"/>
                <a:gd name="connsiteY45" fmla="*/ 552179 h 1104362"/>
                <a:gd name="connsiteX46" fmla="*/ 139193 w 1782273"/>
                <a:gd name="connsiteY46" fmla="*/ 552179 h 1104362"/>
                <a:gd name="connsiteX47" fmla="*/ 142218 w 1782273"/>
                <a:gd name="connsiteY47" fmla="*/ 552179 h 1104362"/>
                <a:gd name="connsiteX48" fmla="*/ 145244 w 1782273"/>
                <a:gd name="connsiteY48" fmla="*/ 552179 h 1104362"/>
                <a:gd name="connsiteX49" fmla="*/ 148270 w 1782273"/>
                <a:gd name="connsiteY49" fmla="*/ 552179 h 1104362"/>
                <a:gd name="connsiteX50" fmla="*/ 151296 w 1782273"/>
                <a:gd name="connsiteY50" fmla="*/ 552179 h 1104362"/>
                <a:gd name="connsiteX51" fmla="*/ 154322 w 1782273"/>
                <a:gd name="connsiteY51" fmla="*/ 552179 h 1104362"/>
                <a:gd name="connsiteX52" fmla="*/ 157348 w 1782273"/>
                <a:gd name="connsiteY52" fmla="*/ 552179 h 1104362"/>
                <a:gd name="connsiteX53" fmla="*/ 160373 w 1782273"/>
                <a:gd name="connsiteY53" fmla="*/ 552179 h 1104362"/>
                <a:gd name="connsiteX54" fmla="*/ 163399 w 1782273"/>
                <a:gd name="connsiteY54" fmla="*/ 552179 h 1104362"/>
                <a:gd name="connsiteX55" fmla="*/ 166426 w 1782273"/>
                <a:gd name="connsiteY55" fmla="*/ 552179 h 1104362"/>
                <a:gd name="connsiteX56" fmla="*/ 169452 w 1782273"/>
                <a:gd name="connsiteY56" fmla="*/ 552179 h 1104362"/>
                <a:gd name="connsiteX57" fmla="*/ 172478 w 1782273"/>
                <a:gd name="connsiteY57" fmla="*/ 552179 h 1104362"/>
                <a:gd name="connsiteX58" fmla="*/ 175504 w 1782273"/>
                <a:gd name="connsiteY58" fmla="*/ 552179 h 1104362"/>
                <a:gd name="connsiteX59" fmla="*/ 178529 w 1782273"/>
                <a:gd name="connsiteY59" fmla="*/ 552179 h 1104362"/>
                <a:gd name="connsiteX60" fmla="*/ 181555 w 1782273"/>
                <a:gd name="connsiteY60" fmla="*/ 552179 h 1104362"/>
                <a:gd name="connsiteX61" fmla="*/ 184581 w 1782273"/>
                <a:gd name="connsiteY61" fmla="*/ 552179 h 1104362"/>
                <a:gd name="connsiteX62" fmla="*/ 187607 w 1782273"/>
                <a:gd name="connsiteY62" fmla="*/ 552179 h 1104362"/>
                <a:gd name="connsiteX63" fmla="*/ 190633 w 1782273"/>
                <a:gd name="connsiteY63" fmla="*/ 552179 h 1104362"/>
                <a:gd name="connsiteX64" fmla="*/ 193659 w 1782273"/>
                <a:gd name="connsiteY64" fmla="*/ 552179 h 1104362"/>
                <a:gd name="connsiteX65" fmla="*/ 196685 w 1782273"/>
                <a:gd name="connsiteY65" fmla="*/ 552179 h 1104362"/>
                <a:gd name="connsiteX66" fmla="*/ 199711 w 1782273"/>
                <a:gd name="connsiteY66" fmla="*/ 552179 h 1104362"/>
                <a:gd name="connsiteX67" fmla="*/ 202737 w 1782273"/>
                <a:gd name="connsiteY67" fmla="*/ 552179 h 1104362"/>
                <a:gd name="connsiteX68" fmla="*/ 205763 w 1782273"/>
                <a:gd name="connsiteY68" fmla="*/ 552179 h 1104362"/>
                <a:gd name="connsiteX69" fmla="*/ 208789 w 1782273"/>
                <a:gd name="connsiteY69" fmla="*/ 552179 h 1104362"/>
                <a:gd name="connsiteX70" fmla="*/ 211814 w 1782273"/>
                <a:gd name="connsiteY70" fmla="*/ 552179 h 1104362"/>
                <a:gd name="connsiteX71" fmla="*/ 214840 w 1782273"/>
                <a:gd name="connsiteY71" fmla="*/ 552179 h 1104362"/>
                <a:gd name="connsiteX72" fmla="*/ 217866 w 1782273"/>
                <a:gd name="connsiteY72" fmla="*/ 552179 h 1104362"/>
                <a:gd name="connsiteX73" fmla="*/ 220892 w 1782273"/>
                <a:gd name="connsiteY73" fmla="*/ 552179 h 1104362"/>
                <a:gd name="connsiteX74" fmla="*/ 223918 w 1782273"/>
                <a:gd name="connsiteY74" fmla="*/ 552179 h 1104362"/>
                <a:gd name="connsiteX75" fmla="*/ 226945 w 1782273"/>
                <a:gd name="connsiteY75" fmla="*/ 552179 h 1104362"/>
                <a:gd name="connsiteX76" fmla="*/ 229970 w 1782273"/>
                <a:gd name="connsiteY76" fmla="*/ 552179 h 1104362"/>
                <a:gd name="connsiteX77" fmla="*/ 232996 w 1782273"/>
                <a:gd name="connsiteY77" fmla="*/ 552179 h 1104362"/>
                <a:gd name="connsiteX78" fmla="*/ 236022 w 1782273"/>
                <a:gd name="connsiteY78" fmla="*/ 552179 h 1104362"/>
                <a:gd name="connsiteX79" fmla="*/ 239048 w 1782273"/>
                <a:gd name="connsiteY79" fmla="*/ 552179 h 1104362"/>
                <a:gd name="connsiteX80" fmla="*/ 242074 w 1782273"/>
                <a:gd name="connsiteY80" fmla="*/ 552179 h 1104362"/>
                <a:gd name="connsiteX81" fmla="*/ 245099 w 1782273"/>
                <a:gd name="connsiteY81" fmla="*/ 552179 h 1104362"/>
                <a:gd name="connsiteX82" fmla="*/ 248125 w 1782273"/>
                <a:gd name="connsiteY82" fmla="*/ 552179 h 1104362"/>
                <a:gd name="connsiteX83" fmla="*/ 251151 w 1782273"/>
                <a:gd name="connsiteY83" fmla="*/ 552179 h 1104362"/>
                <a:gd name="connsiteX84" fmla="*/ 254177 w 1782273"/>
                <a:gd name="connsiteY84" fmla="*/ 552179 h 1104362"/>
                <a:gd name="connsiteX85" fmla="*/ 257204 w 1782273"/>
                <a:gd name="connsiteY85" fmla="*/ 552179 h 1104362"/>
                <a:gd name="connsiteX86" fmla="*/ 260230 w 1782273"/>
                <a:gd name="connsiteY86" fmla="*/ 552179 h 1104362"/>
                <a:gd name="connsiteX87" fmla="*/ 263255 w 1782273"/>
                <a:gd name="connsiteY87" fmla="*/ 552179 h 1104362"/>
                <a:gd name="connsiteX88" fmla="*/ 266281 w 1782273"/>
                <a:gd name="connsiteY88" fmla="*/ 552179 h 1104362"/>
                <a:gd name="connsiteX89" fmla="*/ 269307 w 1782273"/>
                <a:gd name="connsiteY89" fmla="*/ 552179 h 1104362"/>
                <a:gd name="connsiteX90" fmla="*/ 272333 w 1782273"/>
                <a:gd name="connsiteY90" fmla="*/ 552179 h 1104362"/>
                <a:gd name="connsiteX91" fmla="*/ 275359 w 1782273"/>
                <a:gd name="connsiteY91" fmla="*/ 552179 h 1104362"/>
                <a:gd name="connsiteX92" fmla="*/ 278385 w 1782273"/>
                <a:gd name="connsiteY92" fmla="*/ 552179 h 1104362"/>
                <a:gd name="connsiteX93" fmla="*/ 281410 w 1782273"/>
                <a:gd name="connsiteY93" fmla="*/ 552179 h 1104362"/>
                <a:gd name="connsiteX94" fmla="*/ 284437 w 1782273"/>
                <a:gd name="connsiteY94" fmla="*/ 552179 h 1104362"/>
                <a:gd name="connsiteX95" fmla="*/ 287463 w 1782273"/>
                <a:gd name="connsiteY95" fmla="*/ 552179 h 1104362"/>
                <a:gd name="connsiteX96" fmla="*/ 290489 w 1782273"/>
                <a:gd name="connsiteY96" fmla="*/ 552179 h 1104362"/>
                <a:gd name="connsiteX97" fmla="*/ 293515 w 1782273"/>
                <a:gd name="connsiteY97" fmla="*/ 552179 h 1104362"/>
                <a:gd name="connsiteX98" fmla="*/ 296540 w 1782273"/>
                <a:gd name="connsiteY98" fmla="*/ 552179 h 1104362"/>
                <a:gd name="connsiteX99" fmla="*/ 299566 w 1782273"/>
                <a:gd name="connsiteY99" fmla="*/ 552179 h 1104362"/>
                <a:gd name="connsiteX100" fmla="*/ 302592 w 1782273"/>
                <a:gd name="connsiteY100" fmla="*/ 534826 h 1104362"/>
                <a:gd name="connsiteX101" fmla="*/ 305618 w 1782273"/>
                <a:gd name="connsiteY101" fmla="*/ 500188 h 1104362"/>
                <a:gd name="connsiteX102" fmla="*/ 308644 w 1782273"/>
                <a:gd name="connsiteY102" fmla="*/ 465756 h 1104362"/>
                <a:gd name="connsiteX103" fmla="*/ 311670 w 1782273"/>
                <a:gd name="connsiteY103" fmla="*/ 431665 h 1104362"/>
                <a:gd name="connsiteX104" fmla="*/ 314695 w 1782273"/>
                <a:gd name="connsiteY104" fmla="*/ 398050 h 1104362"/>
                <a:gd name="connsiteX105" fmla="*/ 317722 w 1782273"/>
                <a:gd name="connsiteY105" fmla="*/ 365043 h 1104362"/>
                <a:gd name="connsiteX106" fmla="*/ 320748 w 1782273"/>
                <a:gd name="connsiteY106" fmla="*/ 332774 h 1104362"/>
                <a:gd name="connsiteX107" fmla="*/ 323774 w 1782273"/>
                <a:gd name="connsiteY107" fmla="*/ 301372 h 1104362"/>
                <a:gd name="connsiteX108" fmla="*/ 326800 w 1782273"/>
                <a:gd name="connsiteY108" fmla="*/ 270959 h 1104362"/>
                <a:gd name="connsiteX109" fmla="*/ 329826 w 1782273"/>
                <a:gd name="connsiteY109" fmla="*/ 241656 h 1104362"/>
                <a:gd name="connsiteX110" fmla="*/ 332851 w 1782273"/>
                <a:gd name="connsiteY110" fmla="*/ 213578 h 1104362"/>
                <a:gd name="connsiteX111" fmla="*/ 335877 w 1782273"/>
                <a:gd name="connsiteY111" fmla="*/ 186837 h 1104362"/>
                <a:gd name="connsiteX112" fmla="*/ 338903 w 1782273"/>
                <a:gd name="connsiteY112" fmla="*/ 161537 h 1104362"/>
                <a:gd name="connsiteX113" fmla="*/ 341929 w 1782273"/>
                <a:gd name="connsiteY113" fmla="*/ 137780 h 1104362"/>
                <a:gd name="connsiteX114" fmla="*/ 344955 w 1782273"/>
                <a:gd name="connsiteY114" fmla="*/ 115657 h 1104362"/>
                <a:gd name="connsiteX115" fmla="*/ 347982 w 1782273"/>
                <a:gd name="connsiteY115" fmla="*/ 95258 h 1104362"/>
                <a:gd name="connsiteX116" fmla="*/ 351007 w 1782273"/>
                <a:gd name="connsiteY116" fmla="*/ 76662 h 1104362"/>
                <a:gd name="connsiteX117" fmla="*/ 354033 w 1782273"/>
                <a:gd name="connsiteY117" fmla="*/ 59942 h 1104362"/>
                <a:gd name="connsiteX118" fmla="*/ 357059 w 1782273"/>
                <a:gd name="connsiteY118" fmla="*/ 45165 h 1104362"/>
                <a:gd name="connsiteX119" fmla="*/ 360085 w 1782273"/>
                <a:gd name="connsiteY119" fmla="*/ 32389 h 1104362"/>
                <a:gd name="connsiteX120" fmla="*/ 363111 w 1782273"/>
                <a:gd name="connsiteY120" fmla="*/ 21665 h 1104362"/>
                <a:gd name="connsiteX121" fmla="*/ 366136 w 1782273"/>
                <a:gd name="connsiteY121" fmla="*/ 13033 h 1104362"/>
                <a:gd name="connsiteX122" fmla="*/ 369162 w 1782273"/>
                <a:gd name="connsiteY122" fmla="*/ 6530 h 1104362"/>
                <a:gd name="connsiteX123" fmla="*/ 372188 w 1782273"/>
                <a:gd name="connsiteY123" fmla="*/ 2180 h 1104362"/>
                <a:gd name="connsiteX124" fmla="*/ 375214 w 1782273"/>
                <a:gd name="connsiteY124" fmla="*/ 1 h 1104362"/>
                <a:gd name="connsiteX125" fmla="*/ 378241 w 1782273"/>
                <a:gd name="connsiteY125" fmla="*/ 1 h 1104362"/>
                <a:gd name="connsiteX126" fmla="*/ 381267 w 1782273"/>
                <a:gd name="connsiteY126" fmla="*/ 2180 h 1104362"/>
                <a:gd name="connsiteX127" fmla="*/ 384292 w 1782273"/>
                <a:gd name="connsiteY127" fmla="*/ 6530 h 1104362"/>
                <a:gd name="connsiteX128" fmla="*/ 387318 w 1782273"/>
                <a:gd name="connsiteY128" fmla="*/ 13033 h 1104362"/>
                <a:gd name="connsiteX129" fmla="*/ 390344 w 1782273"/>
                <a:gd name="connsiteY129" fmla="*/ 21665 h 1104362"/>
                <a:gd name="connsiteX130" fmla="*/ 393370 w 1782273"/>
                <a:gd name="connsiteY130" fmla="*/ 32389 h 1104362"/>
                <a:gd name="connsiteX131" fmla="*/ 396396 w 1782273"/>
                <a:gd name="connsiteY131" fmla="*/ 45165 h 1104362"/>
                <a:gd name="connsiteX132" fmla="*/ 399421 w 1782273"/>
                <a:gd name="connsiteY132" fmla="*/ 59942 h 1104362"/>
                <a:gd name="connsiteX133" fmla="*/ 402447 w 1782273"/>
                <a:gd name="connsiteY133" fmla="*/ 76662 h 1104362"/>
                <a:gd name="connsiteX134" fmla="*/ 405474 w 1782273"/>
                <a:gd name="connsiteY134" fmla="*/ 95258 h 1104362"/>
                <a:gd name="connsiteX135" fmla="*/ 408500 w 1782273"/>
                <a:gd name="connsiteY135" fmla="*/ 115657 h 1104362"/>
                <a:gd name="connsiteX136" fmla="*/ 411526 w 1782273"/>
                <a:gd name="connsiteY136" fmla="*/ 137780 h 1104362"/>
                <a:gd name="connsiteX137" fmla="*/ 414552 w 1782273"/>
                <a:gd name="connsiteY137" fmla="*/ 161537 h 1104362"/>
                <a:gd name="connsiteX138" fmla="*/ 417577 w 1782273"/>
                <a:gd name="connsiteY138" fmla="*/ 186837 h 1104362"/>
                <a:gd name="connsiteX139" fmla="*/ 420603 w 1782273"/>
                <a:gd name="connsiteY139" fmla="*/ 213578 h 1104362"/>
                <a:gd name="connsiteX140" fmla="*/ 423629 w 1782273"/>
                <a:gd name="connsiteY140" fmla="*/ 241656 h 1104362"/>
                <a:gd name="connsiteX141" fmla="*/ 426655 w 1782273"/>
                <a:gd name="connsiteY141" fmla="*/ 270959 h 1104362"/>
                <a:gd name="connsiteX142" fmla="*/ 429681 w 1782273"/>
                <a:gd name="connsiteY142" fmla="*/ 301372 h 1104362"/>
                <a:gd name="connsiteX143" fmla="*/ 432707 w 1782273"/>
                <a:gd name="connsiteY143" fmla="*/ 332774 h 1104362"/>
                <a:gd name="connsiteX144" fmla="*/ 435733 w 1782273"/>
                <a:gd name="connsiteY144" fmla="*/ 365043 h 1104362"/>
                <a:gd name="connsiteX145" fmla="*/ 438759 w 1782273"/>
                <a:gd name="connsiteY145" fmla="*/ 398050 h 1104362"/>
                <a:gd name="connsiteX146" fmla="*/ 441785 w 1782273"/>
                <a:gd name="connsiteY146" fmla="*/ 431665 h 1104362"/>
                <a:gd name="connsiteX147" fmla="*/ 444811 w 1782273"/>
                <a:gd name="connsiteY147" fmla="*/ 465756 h 1104362"/>
                <a:gd name="connsiteX148" fmla="*/ 447837 w 1782273"/>
                <a:gd name="connsiteY148" fmla="*/ 500188 h 1104362"/>
                <a:gd name="connsiteX149" fmla="*/ 450863 w 1782273"/>
                <a:gd name="connsiteY149" fmla="*/ 534826 h 1104362"/>
                <a:gd name="connsiteX150" fmla="*/ 453888 w 1782273"/>
                <a:gd name="connsiteY150" fmla="*/ 569531 h 1104362"/>
                <a:gd name="connsiteX151" fmla="*/ 456914 w 1782273"/>
                <a:gd name="connsiteY151" fmla="*/ 604169 h 1104362"/>
                <a:gd name="connsiteX152" fmla="*/ 459940 w 1782273"/>
                <a:gd name="connsiteY152" fmla="*/ 638601 h 1104362"/>
                <a:gd name="connsiteX153" fmla="*/ 462966 w 1782273"/>
                <a:gd name="connsiteY153" fmla="*/ 672692 h 1104362"/>
                <a:gd name="connsiteX154" fmla="*/ 465992 w 1782273"/>
                <a:gd name="connsiteY154" fmla="*/ 706312 h 1104362"/>
                <a:gd name="connsiteX155" fmla="*/ 469018 w 1782273"/>
                <a:gd name="connsiteY155" fmla="*/ 739316 h 1104362"/>
                <a:gd name="connsiteX156" fmla="*/ 472044 w 1782273"/>
                <a:gd name="connsiteY156" fmla="*/ 771587 h 1104362"/>
                <a:gd name="connsiteX157" fmla="*/ 475070 w 1782273"/>
                <a:gd name="connsiteY157" fmla="*/ 802981 h 1104362"/>
                <a:gd name="connsiteX158" fmla="*/ 478096 w 1782273"/>
                <a:gd name="connsiteY158" fmla="*/ 833395 h 1104362"/>
                <a:gd name="connsiteX159" fmla="*/ 481122 w 1782273"/>
                <a:gd name="connsiteY159" fmla="*/ 862703 h 1104362"/>
                <a:gd name="connsiteX160" fmla="*/ 484149 w 1782273"/>
                <a:gd name="connsiteY160" fmla="*/ 890783 h 1104362"/>
                <a:gd name="connsiteX161" fmla="*/ 487178 w 1782273"/>
                <a:gd name="connsiteY161" fmla="*/ 917519 h 1104362"/>
                <a:gd name="connsiteX162" fmla="*/ 490197 w 1782273"/>
                <a:gd name="connsiteY162" fmla="*/ 942818 h 1104362"/>
                <a:gd name="connsiteX163" fmla="*/ 493226 w 1782273"/>
                <a:gd name="connsiteY163" fmla="*/ 966573 h 1104362"/>
                <a:gd name="connsiteX164" fmla="*/ 496255 w 1782273"/>
                <a:gd name="connsiteY164" fmla="*/ 988700 h 1104362"/>
                <a:gd name="connsiteX165" fmla="*/ 499275 w 1782273"/>
                <a:gd name="connsiteY165" fmla="*/ 1009102 h 1104362"/>
                <a:gd name="connsiteX166" fmla="*/ 502304 w 1782273"/>
                <a:gd name="connsiteY166" fmla="*/ 1027695 h 1104362"/>
                <a:gd name="connsiteX167" fmla="*/ 505333 w 1782273"/>
                <a:gd name="connsiteY167" fmla="*/ 1044412 h 1104362"/>
                <a:gd name="connsiteX168" fmla="*/ 508352 w 1782273"/>
                <a:gd name="connsiteY168" fmla="*/ 1059194 h 1104362"/>
                <a:gd name="connsiteX169" fmla="*/ 511381 w 1782273"/>
                <a:gd name="connsiteY169" fmla="*/ 1071967 h 1104362"/>
                <a:gd name="connsiteX170" fmla="*/ 514410 w 1782273"/>
                <a:gd name="connsiteY170" fmla="*/ 1082692 h 1104362"/>
                <a:gd name="connsiteX171" fmla="*/ 517429 w 1782273"/>
                <a:gd name="connsiteY171" fmla="*/ 1091322 h 1104362"/>
                <a:gd name="connsiteX172" fmla="*/ 520458 w 1782273"/>
                <a:gd name="connsiteY172" fmla="*/ 1097828 h 1104362"/>
                <a:gd name="connsiteX173" fmla="*/ 523487 w 1782273"/>
                <a:gd name="connsiteY173" fmla="*/ 1102181 h 1104362"/>
                <a:gd name="connsiteX174" fmla="*/ 526507 w 1782273"/>
                <a:gd name="connsiteY174" fmla="*/ 1104352 h 1104362"/>
                <a:gd name="connsiteX175" fmla="*/ 529536 w 1782273"/>
                <a:gd name="connsiteY175" fmla="*/ 1104352 h 1104362"/>
                <a:gd name="connsiteX176" fmla="*/ 532565 w 1782273"/>
                <a:gd name="connsiteY176" fmla="*/ 1102181 h 1104362"/>
                <a:gd name="connsiteX177" fmla="*/ 535594 w 1782273"/>
                <a:gd name="connsiteY177" fmla="*/ 1097828 h 1104362"/>
                <a:gd name="connsiteX178" fmla="*/ 538613 w 1782273"/>
                <a:gd name="connsiteY178" fmla="*/ 1091322 h 1104362"/>
                <a:gd name="connsiteX179" fmla="*/ 541642 w 1782273"/>
                <a:gd name="connsiteY179" fmla="*/ 1082692 h 1104362"/>
                <a:gd name="connsiteX180" fmla="*/ 544671 w 1782273"/>
                <a:gd name="connsiteY180" fmla="*/ 1071967 h 1104362"/>
                <a:gd name="connsiteX181" fmla="*/ 547690 w 1782273"/>
                <a:gd name="connsiteY181" fmla="*/ 1059194 h 1104362"/>
                <a:gd name="connsiteX182" fmla="*/ 550719 w 1782273"/>
                <a:gd name="connsiteY182" fmla="*/ 1044412 h 1104362"/>
                <a:gd name="connsiteX183" fmla="*/ 553739 w 1782273"/>
                <a:gd name="connsiteY183" fmla="*/ 1027695 h 1104362"/>
                <a:gd name="connsiteX184" fmla="*/ 556768 w 1782273"/>
                <a:gd name="connsiteY184" fmla="*/ 1009102 h 1104362"/>
                <a:gd name="connsiteX185" fmla="*/ 559797 w 1782273"/>
                <a:gd name="connsiteY185" fmla="*/ 988700 h 1104362"/>
                <a:gd name="connsiteX186" fmla="*/ 562826 w 1782273"/>
                <a:gd name="connsiteY186" fmla="*/ 966573 h 1104362"/>
                <a:gd name="connsiteX187" fmla="*/ 565845 w 1782273"/>
                <a:gd name="connsiteY187" fmla="*/ 942818 h 1104362"/>
                <a:gd name="connsiteX188" fmla="*/ 568874 w 1782273"/>
                <a:gd name="connsiteY188" fmla="*/ 917519 h 1104362"/>
                <a:gd name="connsiteX189" fmla="*/ 571903 w 1782273"/>
                <a:gd name="connsiteY189" fmla="*/ 890783 h 1104362"/>
                <a:gd name="connsiteX190" fmla="*/ 574922 w 1782273"/>
                <a:gd name="connsiteY190" fmla="*/ 862703 h 1104362"/>
                <a:gd name="connsiteX191" fmla="*/ 577951 w 1782273"/>
                <a:gd name="connsiteY191" fmla="*/ 833395 h 1104362"/>
                <a:gd name="connsiteX192" fmla="*/ 580980 w 1782273"/>
                <a:gd name="connsiteY192" fmla="*/ 802981 h 1104362"/>
                <a:gd name="connsiteX193" fmla="*/ 584000 w 1782273"/>
                <a:gd name="connsiteY193" fmla="*/ 771587 h 1104362"/>
                <a:gd name="connsiteX194" fmla="*/ 587029 w 1782273"/>
                <a:gd name="connsiteY194" fmla="*/ 739316 h 1104362"/>
                <a:gd name="connsiteX195" fmla="*/ 590058 w 1782273"/>
                <a:gd name="connsiteY195" fmla="*/ 706312 h 1104362"/>
                <a:gd name="connsiteX196" fmla="*/ 593077 w 1782273"/>
                <a:gd name="connsiteY196" fmla="*/ 672692 h 1104362"/>
                <a:gd name="connsiteX197" fmla="*/ 596106 w 1782273"/>
                <a:gd name="connsiteY197" fmla="*/ 638601 h 1104362"/>
                <a:gd name="connsiteX198" fmla="*/ 599135 w 1782273"/>
                <a:gd name="connsiteY198" fmla="*/ 604169 h 1104362"/>
                <a:gd name="connsiteX199" fmla="*/ 602154 w 1782273"/>
                <a:gd name="connsiteY199" fmla="*/ 569531 h 1104362"/>
                <a:gd name="connsiteX200" fmla="*/ 605183 w 1782273"/>
                <a:gd name="connsiteY200" fmla="*/ 534826 h 1104362"/>
                <a:gd name="connsiteX201" fmla="*/ 608212 w 1782273"/>
                <a:gd name="connsiteY201" fmla="*/ 500188 h 1104362"/>
                <a:gd name="connsiteX202" fmla="*/ 611241 w 1782273"/>
                <a:gd name="connsiteY202" fmla="*/ 465756 h 1104362"/>
                <a:gd name="connsiteX203" fmla="*/ 614261 w 1782273"/>
                <a:gd name="connsiteY203" fmla="*/ 431665 h 1104362"/>
                <a:gd name="connsiteX204" fmla="*/ 617290 w 1782273"/>
                <a:gd name="connsiteY204" fmla="*/ 398050 h 1104362"/>
                <a:gd name="connsiteX205" fmla="*/ 620318 w 1782273"/>
                <a:gd name="connsiteY205" fmla="*/ 365043 h 1104362"/>
                <a:gd name="connsiteX206" fmla="*/ 623338 w 1782273"/>
                <a:gd name="connsiteY206" fmla="*/ 332774 h 1104362"/>
                <a:gd name="connsiteX207" fmla="*/ 626367 w 1782273"/>
                <a:gd name="connsiteY207" fmla="*/ 301372 h 1104362"/>
                <a:gd name="connsiteX208" fmla="*/ 629396 w 1782273"/>
                <a:gd name="connsiteY208" fmla="*/ 270959 h 1104362"/>
                <a:gd name="connsiteX209" fmla="*/ 632415 w 1782273"/>
                <a:gd name="connsiteY209" fmla="*/ 241656 h 1104362"/>
                <a:gd name="connsiteX210" fmla="*/ 635444 w 1782273"/>
                <a:gd name="connsiteY210" fmla="*/ 213578 h 1104362"/>
                <a:gd name="connsiteX211" fmla="*/ 638473 w 1782273"/>
                <a:gd name="connsiteY211" fmla="*/ 186837 h 1104362"/>
                <a:gd name="connsiteX212" fmla="*/ 641493 w 1782273"/>
                <a:gd name="connsiteY212" fmla="*/ 161537 h 1104362"/>
                <a:gd name="connsiteX213" fmla="*/ 644522 w 1782273"/>
                <a:gd name="connsiteY213" fmla="*/ 137780 h 1104362"/>
                <a:gd name="connsiteX214" fmla="*/ 647550 w 1782273"/>
                <a:gd name="connsiteY214" fmla="*/ 115657 h 1104362"/>
                <a:gd name="connsiteX215" fmla="*/ 650570 w 1782273"/>
                <a:gd name="connsiteY215" fmla="*/ 95258 h 1104362"/>
                <a:gd name="connsiteX216" fmla="*/ 653599 w 1782273"/>
                <a:gd name="connsiteY216" fmla="*/ 76662 h 1104362"/>
                <a:gd name="connsiteX217" fmla="*/ 656628 w 1782273"/>
                <a:gd name="connsiteY217" fmla="*/ 59942 h 1104362"/>
                <a:gd name="connsiteX218" fmla="*/ 659647 w 1782273"/>
                <a:gd name="connsiteY218" fmla="*/ 45165 h 1104362"/>
                <a:gd name="connsiteX219" fmla="*/ 662676 w 1782273"/>
                <a:gd name="connsiteY219" fmla="*/ 32389 h 1104362"/>
                <a:gd name="connsiteX220" fmla="*/ 665705 w 1782273"/>
                <a:gd name="connsiteY220" fmla="*/ 21665 h 1104362"/>
                <a:gd name="connsiteX221" fmla="*/ 668725 w 1782273"/>
                <a:gd name="connsiteY221" fmla="*/ 13033 h 1104362"/>
                <a:gd name="connsiteX222" fmla="*/ 671754 w 1782273"/>
                <a:gd name="connsiteY222" fmla="*/ 6530 h 1104362"/>
                <a:gd name="connsiteX223" fmla="*/ 674782 w 1782273"/>
                <a:gd name="connsiteY223" fmla="*/ 2180 h 1104362"/>
                <a:gd name="connsiteX224" fmla="*/ 677811 w 1782273"/>
                <a:gd name="connsiteY224" fmla="*/ 1 h 1104362"/>
                <a:gd name="connsiteX225" fmla="*/ 680831 w 1782273"/>
                <a:gd name="connsiteY225" fmla="*/ 1 h 1104362"/>
                <a:gd name="connsiteX226" fmla="*/ 683860 w 1782273"/>
                <a:gd name="connsiteY226" fmla="*/ 2180 h 1104362"/>
                <a:gd name="connsiteX227" fmla="*/ 686889 w 1782273"/>
                <a:gd name="connsiteY227" fmla="*/ 6530 h 1104362"/>
                <a:gd name="connsiteX228" fmla="*/ 689908 w 1782273"/>
                <a:gd name="connsiteY228" fmla="*/ 13033 h 1104362"/>
                <a:gd name="connsiteX229" fmla="*/ 692937 w 1782273"/>
                <a:gd name="connsiteY229" fmla="*/ 21665 h 1104362"/>
                <a:gd name="connsiteX230" fmla="*/ 695966 w 1782273"/>
                <a:gd name="connsiteY230" fmla="*/ 32389 h 1104362"/>
                <a:gd name="connsiteX231" fmla="*/ 698985 w 1782273"/>
                <a:gd name="connsiteY231" fmla="*/ 45165 h 1104362"/>
                <a:gd name="connsiteX232" fmla="*/ 702014 w 1782273"/>
                <a:gd name="connsiteY232" fmla="*/ 59942 h 1104362"/>
                <a:gd name="connsiteX233" fmla="*/ 705043 w 1782273"/>
                <a:gd name="connsiteY233" fmla="*/ 76662 h 1104362"/>
                <a:gd name="connsiteX234" fmla="*/ 708063 w 1782273"/>
                <a:gd name="connsiteY234" fmla="*/ 95258 h 1104362"/>
                <a:gd name="connsiteX235" fmla="*/ 711092 w 1782273"/>
                <a:gd name="connsiteY235" fmla="*/ 115657 h 1104362"/>
                <a:gd name="connsiteX236" fmla="*/ 714121 w 1782273"/>
                <a:gd name="connsiteY236" fmla="*/ 137780 h 1104362"/>
                <a:gd name="connsiteX237" fmla="*/ 717140 w 1782273"/>
                <a:gd name="connsiteY237" fmla="*/ 161537 h 1104362"/>
                <a:gd name="connsiteX238" fmla="*/ 720169 w 1782273"/>
                <a:gd name="connsiteY238" fmla="*/ 186837 h 1104362"/>
                <a:gd name="connsiteX239" fmla="*/ 723198 w 1782273"/>
                <a:gd name="connsiteY239" fmla="*/ 213578 h 1104362"/>
                <a:gd name="connsiteX240" fmla="*/ 726217 w 1782273"/>
                <a:gd name="connsiteY240" fmla="*/ 241656 h 1104362"/>
                <a:gd name="connsiteX241" fmla="*/ 729246 w 1782273"/>
                <a:gd name="connsiteY241" fmla="*/ 270959 h 1104362"/>
                <a:gd name="connsiteX242" fmla="*/ 732275 w 1782273"/>
                <a:gd name="connsiteY242" fmla="*/ 301372 h 1104362"/>
                <a:gd name="connsiteX243" fmla="*/ 735304 w 1782273"/>
                <a:gd name="connsiteY243" fmla="*/ 332774 h 1104362"/>
                <a:gd name="connsiteX244" fmla="*/ 738324 w 1782273"/>
                <a:gd name="connsiteY244" fmla="*/ 365043 h 1104362"/>
                <a:gd name="connsiteX245" fmla="*/ 741353 w 1782273"/>
                <a:gd name="connsiteY245" fmla="*/ 398050 h 1104362"/>
                <a:gd name="connsiteX246" fmla="*/ 744372 w 1782273"/>
                <a:gd name="connsiteY246" fmla="*/ 431665 h 1104362"/>
                <a:gd name="connsiteX247" fmla="*/ 747401 w 1782273"/>
                <a:gd name="connsiteY247" fmla="*/ 465756 h 1104362"/>
                <a:gd name="connsiteX248" fmla="*/ 750430 w 1782273"/>
                <a:gd name="connsiteY248" fmla="*/ 500188 h 1104362"/>
                <a:gd name="connsiteX249" fmla="*/ 753459 w 1782273"/>
                <a:gd name="connsiteY249" fmla="*/ 534826 h 1104362"/>
                <a:gd name="connsiteX250" fmla="*/ 756478 w 1782273"/>
                <a:gd name="connsiteY250" fmla="*/ 569531 h 1104362"/>
                <a:gd name="connsiteX251" fmla="*/ 759507 w 1782273"/>
                <a:gd name="connsiteY251" fmla="*/ 604169 h 1104362"/>
                <a:gd name="connsiteX252" fmla="*/ 762536 w 1782273"/>
                <a:gd name="connsiteY252" fmla="*/ 638601 h 1104362"/>
                <a:gd name="connsiteX253" fmla="*/ 765556 w 1782273"/>
                <a:gd name="connsiteY253" fmla="*/ 672692 h 1104362"/>
                <a:gd name="connsiteX254" fmla="*/ 768585 w 1782273"/>
                <a:gd name="connsiteY254" fmla="*/ 706312 h 1104362"/>
                <a:gd name="connsiteX255" fmla="*/ 771614 w 1782273"/>
                <a:gd name="connsiteY255" fmla="*/ 739316 h 1104362"/>
                <a:gd name="connsiteX256" fmla="*/ 774633 w 1782273"/>
                <a:gd name="connsiteY256" fmla="*/ 771587 h 1104362"/>
                <a:gd name="connsiteX257" fmla="*/ 777662 w 1782273"/>
                <a:gd name="connsiteY257" fmla="*/ 802981 h 1104362"/>
                <a:gd name="connsiteX258" fmla="*/ 780691 w 1782273"/>
                <a:gd name="connsiteY258" fmla="*/ 833366 h 1104362"/>
                <a:gd name="connsiteX259" fmla="*/ 783710 w 1782273"/>
                <a:gd name="connsiteY259" fmla="*/ 862675 h 1104362"/>
                <a:gd name="connsiteX260" fmla="*/ 786739 w 1782273"/>
                <a:gd name="connsiteY260" fmla="*/ 890754 h 1104362"/>
                <a:gd name="connsiteX261" fmla="*/ 789768 w 1782273"/>
                <a:gd name="connsiteY261" fmla="*/ 917491 h 1104362"/>
                <a:gd name="connsiteX262" fmla="*/ 792788 w 1782273"/>
                <a:gd name="connsiteY262" fmla="*/ 942799 h 1104362"/>
                <a:gd name="connsiteX263" fmla="*/ 795817 w 1782273"/>
                <a:gd name="connsiteY263" fmla="*/ 966554 h 1104362"/>
                <a:gd name="connsiteX264" fmla="*/ 798846 w 1782273"/>
                <a:gd name="connsiteY264" fmla="*/ 988681 h 1104362"/>
                <a:gd name="connsiteX265" fmla="*/ 801865 w 1782273"/>
                <a:gd name="connsiteY265" fmla="*/ 1009083 h 1104362"/>
                <a:gd name="connsiteX266" fmla="*/ 804894 w 1782273"/>
                <a:gd name="connsiteY266" fmla="*/ 1027676 h 1104362"/>
                <a:gd name="connsiteX267" fmla="*/ 807923 w 1782273"/>
                <a:gd name="connsiteY267" fmla="*/ 1044402 h 1104362"/>
                <a:gd name="connsiteX268" fmla="*/ 810942 w 1782273"/>
                <a:gd name="connsiteY268" fmla="*/ 1059175 h 1104362"/>
                <a:gd name="connsiteX269" fmla="*/ 813971 w 1782273"/>
                <a:gd name="connsiteY269" fmla="*/ 1071958 h 1104362"/>
                <a:gd name="connsiteX270" fmla="*/ 817000 w 1782273"/>
                <a:gd name="connsiteY270" fmla="*/ 1082683 h 1104362"/>
                <a:gd name="connsiteX271" fmla="*/ 820029 w 1782273"/>
                <a:gd name="connsiteY271" fmla="*/ 1091313 h 1104362"/>
                <a:gd name="connsiteX272" fmla="*/ 823049 w 1782273"/>
                <a:gd name="connsiteY272" fmla="*/ 1097818 h 1104362"/>
                <a:gd name="connsiteX273" fmla="*/ 826078 w 1782273"/>
                <a:gd name="connsiteY273" fmla="*/ 1102171 h 1104362"/>
                <a:gd name="connsiteX274" fmla="*/ 829107 w 1782273"/>
                <a:gd name="connsiteY274" fmla="*/ 1104352 h 1104362"/>
                <a:gd name="connsiteX275" fmla="*/ 832126 w 1782273"/>
                <a:gd name="connsiteY275" fmla="*/ 1104362 h 1104362"/>
                <a:gd name="connsiteX276" fmla="*/ 835155 w 1782273"/>
                <a:gd name="connsiteY276" fmla="*/ 1102181 h 1104362"/>
                <a:gd name="connsiteX277" fmla="*/ 838184 w 1782273"/>
                <a:gd name="connsiteY277" fmla="*/ 1097837 h 1104362"/>
                <a:gd name="connsiteX278" fmla="*/ 841203 w 1782273"/>
                <a:gd name="connsiteY278" fmla="*/ 1091332 h 1104362"/>
                <a:gd name="connsiteX279" fmla="*/ 844232 w 1782273"/>
                <a:gd name="connsiteY279" fmla="*/ 1082702 h 1104362"/>
                <a:gd name="connsiteX280" fmla="*/ 847261 w 1782273"/>
                <a:gd name="connsiteY280" fmla="*/ 1071977 h 1104362"/>
                <a:gd name="connsiteX281" fmla="*/ 850281 w 1782273"/>
                <a:gd name="connsiteY281" fmla="*/ 1059204 h 1104362"/>
                <a:gd name="connsiteX282" fmla="*/ 853310 w 1782273"/>
                <a:gd name="connsiteY282" fmla="*/ 1044431 h 1104362"/>
                <a:gd name="connsiteX283" fmla="*/ 856338 w 1782273"/>
                <a:gd name="connsiteY283" fmla="*/ 1027714 h 1104362"/>
                <a:gd name="connsiteX284" fmla="*/ 859367 w 1782273"/>
                <a:gd name="connsiteY284" fmla="*/ 1009121 h 1104362"/>
                <a:gd name="connsiteX285" fmla="*/ 862387 w 1782273"/>
                <a:gd name="connsiteY285" fmla="*/ 988719 h 1104362"/>
                <a:gd name="connsiteX286" fmla="*/ 865416 w 1782273"/>
                <a:gd name="connsiteY286" fmla="*/ 966602 h 1104362"/>
                <a:gd name="connsiteX287" fmla="*/ 868435 w 1782273"/>
                <a:gd name="connsiteY287" fmla="*/ 942846 h 1104362"/>
                <a:gd name="connsiteX288" fmla="*/ 871464 w 1782273"/>
                <a:gd name="connsiteY288" fmla="*/ 917548 h 1104362"/>
                <a:gd name="connsiteX289" fmla="*/ 874493 w 1782273"/>
                <a:gd name="connsiteY289" fmla="*/ 890802 h 1104362"/>
                <a:gd name="connsiteX290" fmla="*/ 877522 w 1782273"/>
                <a:gd name="connsiteY290" fmla="*/ 862732 h 1104362"/>
                <a:gd name="connsiteX291" fmla="*/ 880541 w 1782273"/>
                <a:gd name="connsiteY291" fmla="*/ 833433 h 1104362"/>
                <a:gd name="connsiteX292" fmla="*/ 883570 w 1782273"/>
                <a:gd name="connsiteY292" fmla="*/ 803019 h 1104362"/>
                <a:gd name="connsiteX293" fmla="*/ 886599 w 1782273"/>
                <a:gd name="connsiteY293" fmla="*/ 771616 h 1104362"/>
                <a:gd name="connsiteX294" fmla="*/ 889619 w 1782273"/>
                <a:gd name="connsiteY294" fmla="*/ 739345 h 1104362"/>
                <a:gd name="connsiteX295" fmla="*/ 892648 w 1782273"/>
                <a:gd name="connsiteY295" fmla="*/ 706341 h 1104362"/>
                <a:gd name="connsiteX296" fmla="*/ 895677 w 1782273"/>
                <a:gd name="connsiteY296" fmla="*/ 672726 h 1104362"/>
                <a:gd name="connsiteX297" fmla="*/ 898696 w 1782273"/>
                <a:gd name="connsiteY297" fmla="*/ 638635 h 1104362"/>
                <a:gd name="connsiteX298" fmla="*/ 901725 w 1782273"/>
                <a:gd name="connsiteY298" fmla="*/ 604203 h 1104362"/>
                <a:gd name="connsiteX299" fmla="*/ 904754 w 1782273"/>
                <a:gd name="connsiteY299" fmla="*/ 569566 h 1104362"/>
                <a:gd name="connsiteX300" fmla="*/ 907773 w 1782273"/>
                <a:gd name="connsiteY300" fmla="*/ 534860 h 1104362"/>
                <a:gd name="connsiteX301" fmla="*/ 910802 w 1782273"/>
                <a:gd name="connsiteY301" fmla="*/ 500223 h 1104362"/>
                <a:gd name="connsiteX302" fmla="*/ 913831 w 1782273"/>
                <a:gd name="connsiteY302" fmla="*/ 465791 h 1104362"/>
                <a:gd name="connsiteX303" fmla="*/ 916851 w 1782273"/>
                <a:gd name="connsiteY303" fmla="*/ 431699 h 1104362"/>
                <a:gd name="connsiteX304" fmla="*/ 919880 w 1782273"/>
                <a:gd name="connsiteY304" fmla="*/ 398083 h 1104362"/>
                <a:gd name="connsiteX305" fmla="*/ 922909 w 1782273"/>
                <a:gd name="connsiteY305" fmla="*/ 365075 h 1104362"/>
                <a:gd name="connsiteX306" fmla="*/ 925938 w 1782273"/>
                <a:gd name="connsiteY306" fmla="*/ 332806 h 1104362"/>
                <a:gd name="connsiteX307" fmla="*/ 928957 w 1782273"/>
                <a:gd name="connsiteY307" fmla="*/ 301402 h 1104362"/>
                <a:gd name="connsiteX308" fmla="*/ 931986 w 1782273"/>
                <a:gd name="connsiteY308" fmla="*/ 270988 h 1104362"/>
                <a:gd name="connsiteX309" fmla="*/ 935015 w 1782273"/>
                <a:gd name="connsiteY309" fmla="*/ 241685 h 1104362"/>
                <a:gd name="connsiteX310" fmla="*/ 938034 w 1782273"/>
                <a:gd name="connsiteY310" fmla="*/ 213606 h 1104362"/>
                <a:gd name="connsiteX311" fmla="*/ 941063 w 1782273"/>
                <a:gd name="connsiteY311" fmla="*/ 186862 h 1104362"/>
                <a:gd name="connsiteX312" fmla="*/ 944092 w 1782273"/>
                <a:gd name="connsiteY312" fmla="*/ 161562 h 1104362"/>
                <a:gd name="connsiteX313" fmla="*/ 947112 w 1782273"/>
                <a:gd name="connsiteY313" fmla="*/ 137803 h 1104362"/>
                <a:gd name="connsiteX314" fmla="*/ 950141 w 1782273"/>
                <a:gd name="connsiteY314" fmla="*/ 115679 h 1104362"/>
                <a:gd name="connsiteX315" fmla="*/ 953170 w 1782273"/>
                <a:gd name="connsiteY315" fmla="*/ 95278 h 1104362"/>
                <a:gd name="connsiteX316" fmla="*/ 956189 w 1782273"/>
                <a:gd name="connsiteY316" fmla="*/ 76679 h 1104362"/>
                <a:gd name="connsiteX317" fmla="*/ 959218 w 1782273"/>
                <a:gd name="connsiteY317" fmla="*/ 59958 h 1104362"/>
                <a:gd name="connsiteX318" fmla="*/ 962247 w 1782273"/>
                <a:gd name="connsiteY318" fmla="*/ 45179 h 1104362"/>
                <a:gd name="connsiteX319" fmla="*/ 965266 w 1782273"/>
                <a:gd name="connsiteY319" fmla="*/ 32401 h 1104362"/>
                <a:gd name="connsiteX320" fmla="*/ 968295 w 1782273"/>
                <a:gd name="connsiteY320" fmla="*/ 21674 h 1104362"/>
                <a:gd name="connsiteX321" fmla="*/ 971324 w 1782273"/>
                <a:gd name="connsiteY321" fmla="*/ 13041 h 1104362"/>
                <a:gd name="connsiteX322" fmla="*/ 974344 w 1782273"/>
                <a:gd name="connsiteY322" fmla="*/ 6535 h 1104362"/>
                <a:gd name="connsiteX323" fmla="*/ 977373 w 1782273"/>
                <a:gd name="connsiteY323" fmla="*/ 2184 h 1104362"/>
                <a:gd name="connsiteX324" fmla="*/ 980402 w 1782273"/>
                <a:gd name="connsiteY324" fmla="*/ 2 h 1104362"/>
                <a:gd name="connsiteX325" fmla="*/ 983421 w 1782273"/>
                <a:gd name="connsiteY325" fmla="*/ 0 h 1104362"/>
                <a:gd name="connsiteX326" fmla="*/ 986450 w 1782273"/>
                <a:gd name="connsiteY326" fmla="*/ 2177 h 1104362"/>
                <a:gd name="connsiteX327" fmla="*/ 989479 w 1782273"/>
                <a:gd name="connsiteY327" fmla="*/ 6525 h 1104362"/>
                <a:gd name="connsiteX328" fmla="*/ 992508 w 1782273"/>
                <a:gd name="connsiteY328" fmla="*/ 13025 h 1104362"/>
                <a:gd name="connsiteX329" fmla="*/ 995527 w 1782273"/>
                <a:gd name="connsiteY329" fmla="*/ 21654 h 1104362"/>
                <a:gd name="connsiteX330" fmla="*/ 998556 w 1782273"/>
                <a:gd name="connsiteY330" fmla="*/ 32377 h 1104362"/>
                <a:gd name="connsiteX331" fmla="*/ 1001585 w 1782273"/>
                <a:gd name="connsiteY331" fmla="*/ 45151 h 1104362"/>
                <a:gd name="connsiteX332" fmla="*/ 1004605 w 1782273"/>
                <a:gd name="connsiteY332" fmla="*/ 59927 h 1104362"/>
                <a:gd name="connsiteX333" fmla="*/ 1007634 w 1782273"/>
                <a:gd name="connsiteY333" fmla="*/ 76644 h 1104362"/>
                <a:gd name="connsiteX334" fmla="*/ 1010662 w 1782273"/>
                <a:gd name="connsiteY334" fmla="*/ 95239 h 1104362"/>
                <a:gd name="connsiteX335" fmla="*/ 1013682 w 1782273"/>
                <a:gd name="connsiteY335" fmla="*/ 115636 h 1104362"/>
                <a:gd name="connsiteX336" fmla="*/ 1016711 w 1782273"/>
                <a:gd name="connsiteY336" fmla="*/ 137756 h 1104362"/>
                <a:gd name="connsiteX337" fmla="*/ 1019740 w 1782273"/>
                <a:gd name="connsiteY337" fmla="*/ 161513 h 1104362"/>
                <a:gd name="connsiteX338" fmla="*/ 1022759 w 1782273"/>
                <a:gd name="connsiteY338" fmla="*/ 186811 h 1104362"/>
                <a:gd name="connsiteX339" fmla="*/ 1025788 w 1782273"/>
                <a:gd name="connsiteY339" fmla="*/ 213551 h 1104362"/>
                <a:gd name="connsiteX340" fmla="*/ 1028817 w 1782273"/>
                <a:gd name="connsiteY340" fmla="*/ 241627 h 1104362"/>
                <a:gd name="connsiteX341" fmla="*/ 1031837 w 1782273"/>
                <a:gd name="connsiteY341" fmla="*/ 270929 h 1104362"/>
                <a:gd name="connsiteX342" fmla="*/ 1034865 w 1782273"/>
                <a:gd name="connsiteY342" fmla="*/ 301341 h 1104362"/>
                <a:gd name="connsiteX343" fmla="*/ 1037895 w 1782273"/>
                <a:gd name="connsiteY343" fmla="*/ 332743 h 1104362"/>
                <a:gd name="connsiteX344" fmla="*/ 1040914 w 1782273"/>
                <a:gd name="connsiteY344" fmla="*/ 365010 h 1104362"/>
                <a:gd name="connsiteX345" fmla="*/ 1043943 w 1782273"/>
                <a:gd name="connsiteY345" fmla="*/ 398016 h 1104362"/>
                <a:gd name="connsiteX346" fmla="*/ 1046972 w 1782273"/>
                <a:gd name="connsiteY346" fmla="*/ 431631 h 1104362"/>
                <a:gd name="connsiteX347" fmla="*/ 1049991 w 1782273"/>
                <a:gd name="connsiteY347" fmla="*/ 465722 h 1104362"/>
                <a:gd name="connsiteX348" fmla="*/ 1053020 w 1782273"/>
                <a:gd name="connsiteY348" fmla="*/ 500154 h 1104362"/>
                <a:gd name="connsiteX349" fmla="*/ 1056049 w 1782273"/>
                <a:gd name="connsiteY349" fmla="*/ 534791 h 1104362"/>
                <a:gd name="connsiteX350" fmla="*/ 1059078 w 1782273"/>
                <a:gd name="connsiteY350" fmla="*/ 569497 h 1104362"/>
                <a:gd name="connsiteX351" fmla="*/ 1062098 w 1782273"/>
                <a:gd name="connsiteY351" fmla="*/ 604134 h 1104362"/>
                <a:gd name="connsiteX352" fmla="*/ 1065126 w 1782273"/>
                <a:gd name="connsiteY352" fmla="*/ 638567 h 1104362"/>
                <a:gd name="connsiteX353" fmla="*/ 1068155 w 1782273"/>
                <a:gd name="connsiteY353" fmla="*/ 672658 h 1104362"/>
                <a:gd name="connsiteX354" fmla="*/ 1071175 w 1782273"/>
                <a:gd name="connsiteY354" fmla="*/ 706274 h 1104362"/>
                <a:gd name="connsiteX355" fmla="*/ 1074204 w 1782273"/>
                <a:gd name="connsiteY355" fmla="*/ 739278 h 1104362"/>
                <a:gd name="connsiteX356" fmla="*/ 1077233 w 1782273"/>
                <a:gd name="connsiteY356" fmla="*/ 771549 h 1104362"/>
                <a:gd name="connsiteX357" fmla="*/ 1080252 w 1782273"/>
                <a:gd name="connsiteY357" fmla="*/ 802953 h 1104362"/>
                <a:gd name="connsiteX358" fmla="*/ 1083281 w 1782273"/>
                <a:gd name="connsiteY358" fmla="*/ 833366 h 1104362"/>
                <a:gd name="connsiteX359" fmla="*/ 1086310 w 1782273"/>
                <a:gd name="connsiteY359" fmla="*/ 862675 h 1104362"/>
                <a:gd name="connsiteX360" fmla="*/ 1089329 w 1782273"/>
                <a:gd name="connsiteY360" fmla="*/ 890754 h 1104362"/>
                <a:gd name="connsiteX361" fmla="*/ 1092359 w 1782273"/>
                <a:gd name="connsiteY361" fmla="*/ 917491 h 1104362"/>
                <a:gd name="connsiteX362" fmla="*/ 1095387 w 1782273"/>
                <a:gd name="connsiteY362" fmla="*/ 942799 h 1104362"/>
                <a:gd name="connsiteX363" fmla="*/ 1098407 w 1782273"/>
                <a:gd name="connsiteY363" fmla="*/ 966554 h 1104362"/>
                <a:gd name="connsiteX364" fmla="*/ 1101436 w 1782273"/>
                <a:gd name="connsiteY364" fmla="*/ 988681 h 1104362"/>
                <a:gd name="connsiteX365" fmla="*/ 1104465 w 1782273"/>
                <a:gd name="connsiteY365" fmla="*/ 1009083 h 1104362"/>
                <a:gd name="connsiteX366" fmla="*/ 1107484 w 1782273"/>
                <a:gd name="connsiteY366" fmla="*/ 1027676 h 1104362"/>
                <a:gd name="connsiteX367" fmla="*/ 1110513 w 1782273"/>
                <a:gd name="connsiteY367" fmla="*/ 1044402 h 1104362"/>
                <a:gd name="connsiteX368" fmla="*/ 1113542 w 1782273"/>
                <a:gd name="connsiteY368" fmla="*/ 1059175 h 1104362"/>
                <a:gd name="connsiteX369" fmla="*/ 1116562 w 1782273"/>
                <a:gd name="connsiteY369" fmla="*/ 1071958 h 1104362"/>
                <a:gd name="connsiteX370" fmla="*/ 1119590 w 1782273"/>
                <a:gd name="connsiteY370" fmla="*/ 1082683 h 1104362"/>
                <a:gd name="connsiteX371" fmla="*/ 1122619 w 1782273"/>
                <a:gd name="connsiteY371" fmla="*/ 1091313 h 1104362"/>
                <a:gd name="connsiteX372" fmla="*/ 1125639 w 1782273"/>
                <a:gd name="connsiteY372" fmla="*/ 1097818 h 1104362"/>
                <a:gd name="connsiteX373" fmla="*/ 1128668 w 1782273"/>
                <a:gd name="connsiteY373" fmla="*/ 1102171 h 1104362"/>
                <a:gd name="connsiteX374" fmla="*/ 1131697 w 1782273"/>
                <a:gd name="connsiteY374" fmla="*/ 1104352 h 1104362"/>
                <a:gd name="connsiteX375" fmla="*/ 1134726 w 1782273"/>
                <a:gd name="connsiteY375" fmla="*/ 1104362 h 1104362"/>
                <a:gd name="connsiteX376" fmla="*/ 1137745 w 1782273"/>
                <a:gd name="connsiteY376" fmla="*/ 1102181 h 1104362"/>
                <a:gd name="connsiteX377" fmla="*/ 1140774 w 1782273"/>
                <a:gd name="connsiteY377" fmla="*/ 1097837 h 1104362"/>
                <a:gd name="connsiteX378" fmla="*/ 1143803 w 1782273"/>
                <a:gd name="connsiteY378" fmla="*/ 1091332 h 1104362"/>
                <a:gd name="connsiteX379" fmla="*/ 1146822 w 1782273"/>
                <a:gd name="connsiteY379" fmla="*/ 1082702 h 1104362"/>
                <a:gd name="connsiteX380" fmla="*/ 1149851 w 1782273"/>
                <a:gd name="connsiteY380" fmla="*/ 1071977 h 1104362"/>
                <a:gd name="connsiteX381" fmla="*/ 1152880 w 1782273"/>
                <a:gd name="connsiteY381" fmla="*/ 1059204 h 1104362"/>
                <a:gd name="connsiteX382" fmla="*/ 1155900 w 1782273"/>
                <a:gd name="connsiteY382" fmla="*/ 1044431 h 1104362"/>
                <a:gd name="connsiteX383" fmla="*/ 1158929 w 1782273"/>
                <a:gd name="connsiteY383" fmla="*/ 1027714 h 1104362"/>
                <a:gd name="connsiteX384" fmla="*/ 1161958 w 1782273"/>
                <a:gd name="connsiteY384" fmla="*/ 1009121 h 1104362"/>
                <a:gd name="connsiteX385" fmla="*/ 1164977 w 1782273"/>
                <a:gd name="connsiteY385" fmla="*/ 988719 h 1104362"/>
                <a:gd name="connsiteX386" fmla="*/ 1168006 w 1782273"/>
                <a:gd name="connsiteY386" fmla="*/ 966602 h 1104362"/>
                <a:gd name="connsiteX387" fmla="*/ 1171035 w 1782273"/>
                <a:gd name="connsiteY387" fmla="*/ 942846 h 1104362"/>
                <a:gd name="connsiteX388" fmla="*/ 1174054 w 1782273"/>
                <a:gd name="connsiteY388" fmla="*/ 917548 h 1104362"/>
                <a:gd name="connsiteX389" fmla="*/ 1177083 w 1782273"/>
                <a:gd name="connsiteY389" fmla="*/ 890802 h 1104362"/>
                <a:gd name="connsiteX390" fmla="*/ 1180112 w 1782273"/>
                <a:gd name="connsiteY390" fmla="*/ 862732 h 1104362"/>
                <a:gd name="connsiteX391" fmla="*/ 1183132 w 1782273"/>
                <a:gd name="connsiteY391" fmla="*/ 833433 h 1104362"/>
                <a:gd name="connsiteX392" fmla="*/ 1186161 w 1782273"/>
                <a:gd name="connsiteY392" fmla="*/ 803019 h 1104362"/>
                <a:gd name="connsiteX393" fmla="*/ 1189190 w 1782273"/>
                <a:gd name="connsiteY393" fmla="*/ 771616 h 1104362"/>
                <a:gd name="connsiteX394" fmla="*/ 1192209 w 1782273"/>
                <a:gd name="connsiteY394" fmla="*/ 739345 h 1104362"/>
                <a:gd name="connsiteX395" fmla="*/ 1195238 w 1782273"/>
                <a:gd name="connsiteY395" fmla="*/ 706341 h 1104362"/>
                <a:gd name="connsiteX396" fmla="*/ 1198267 w 1782273"/>
                <a:gd name="connsiteY396" fmla="*/ 672726 h 1104362"/>
                <a:gd name="connsiteX397" fmla="*/ 1201296 w 1782273"/>
                <a:gd name="connsiteY397" fmla="*/ 638635 h 1104362"/>
                <a:gd name="connsiteX398" fmla="*/ 1204315 w 1782273"/>
                <a:gd name="connsiteY398" fmla="*/ 604203 h 1104362"/>
                <a:gd name="connsiteX399" fmla="*/ 1207344 w 1782273"/>
                <a:gd name="connsiteY399" fmla="*/ 569566 h 1104362"/>
                <a:gd name="connsiteX400" fmla="*/ 1210373 w 1782273"/>
                <a:gd name="connsiteY400" fmla="*/ 534860 h 1104362"/>
                <a:gd name="connsiteX401" fmla="*/ 1213393 w 1782273"/>
                <a:gd name="connsiteY401" fmla="*/ 500223 h 1104362"/>
                <a:gd name="connsiteX402" fmla="*/ 1216422 w 1782273"/>
                <a:gd name="connsiteY402" fmla="*/ 465791 h 1104362"/>
                <a:gd name="connsiteX403" fmla="*/ 1219450 w 1782273"/>
                <a:gd name="connsiteY403" fmla="*/ 431699 h 1104362"/>
                <a:gd name="connsiteX404" fmla="*/ 1222470 w 1782273"/>
                <a:gd name="connsiteY404" fmla="*/ 398083 h 1104362"/>
                <a:gd name="connsiteX405" fmla="*/ 1225499 w 1782273"/>
                <a:gd name="connsiteY405" fmla="*/ 365075 h 1104362"/>
                <a:gd name="connsiteX406" fmla="*/ 1228528 w 1782273"/>
                <a:gd name="connsiteY406" fmla="*/ 332806 h 1104362"/>
                <a:gd name="connsiteX407" fmla="*/ 1231547 w 1782273"/>
                <a:gd name="connsiteY407" fmla="*/ 301402 h 1104362"/>
                <a:gd name="connsiteX408" fmla="*/ 1234576 w 1782273"/>
                <a:gd name="connsiteY408" fmla="*/ 270988 h 1104362"/>
                <a:gd name="connsiteX409" fmla="*/ 1237605 w 1782273"/>
                <a:gd name="connsiteY409" fmla="*/ 241685 h 1104362"/>
                <a:gd name="connsiteX410" fmla="*/ 1240625 w 1782273"/>
                <a:gd name="connsiteY410" fmla="*/ 213606 h 1104362"/>
                <a:gd name="connsiteX411" fmla="*/ 1243654 w 1782273"/>
                <a:gd name="connsiteY411" fmla="*/ 186862 h 1104362"/>
                <a:gd name="connsiteX412" fmla="*/ 1246683 w 1782273"/>
                <a:gd name="connsiteY412" fmla="*/ 161562 h 1104362"/>
                <a:gd name="connsiteX413" fmla="*/ 1249702 w 1782273"/>
                <a:gd name="connsiteY413" fmla="*/ 137803 h 1104362"/>
                <a:gd name="connsiteX414" fmla="*/ 1252731 w 1782273"/>
                <a:gd name="connsiteY414" fmla="*/ 115679 h 1104362"/>
                <a:gd name="connsiteX415" fmla="*/ 1255760 w 1782273"/>
                <a:gd name="connsiteY415" fmla="*/ 95278 h 1104362"/>
                <a:gd name="connsiteX416" fmla="*/ 1258779 w 1782273"/>
                <a:gd name="connsiteY416" fmla="*/ 76679 h 1104362"/>
                <a:gd name="connsiteX417" fmla="*/ 1261808 w 1782273"/>
                <a:gd name="connsiteY417" fmla="*/ 59958 h 1104362"/>
                <a:gd name="connsiteX418" fmla="*/ 1264837 w 1782273"/>
                <a:gd name="connsiteY418" fmla="*/ 45179 h 1104362"/>
                <a:gd name="connsiteX419" fmla="*/ 1267866 w 1782273"/>
                <a:gd name="connsiteY419" fmla="*/ 32401 h 1104362"/>
                <a:gd name="connsiteX420" fmla="*/ 1270886 w 1782273"/>
                <a:gd name="connsiteY420" fmla="*/ 21674 h 1104362"/>
                <a:gd name="connsiteX421" fmla="*/ 1273914 w 1782273"/>
                <a:gd name="connsiteY421" fmla="*/ 13041 h 1104362"/>
                <a:gd name="connsiteX422" fmla="*/ 1276943 w 1782273"/>
                <a:gd name="connsiteY422" fmla="*/ 6535 h 1104362"/>
                <a:gd name="connsiteX423" fmla="*/ 1279963 w 1782273"/>
                <a:gd name="connsiteY423" fmla="*/ 2184 h 1104362"/>
                <a:gd name="connsiteX424" fmla="*/ 1282992 w 1782273"/>
                <a:gd name="connsiteY424" fmla="*/ 2 h 1104362"/>
                <a:gd name="connsiteX425" fmla="*/ 1286021 w 1782273"/>
                <a:gd name="connsiteY425" fmla="*/ 0 h 1104362"/>
                <a:gd name="connsiteX426" fmla="*/ 1289040 w 1782273"/>
                <a:gd name="connsiteY426" fmla="*/ 2177 h 1104362"/>
                <a:gd name="connsiteX427" fmla="*/ 1292069 w 1782273"/>
                <a:gd name="connsiteY427" fmla="*/ 6525 h 1104362"/>
                <a:gd name="connsiteX428" fmla="*/ 1295098 w 1782273"/>
                <a:gd name="connsiteY428" fmla="*/ 13025 h 1104362"/>
                <a:gd name="connsiteX429" fmla="*/ 1298117 w 1782273"/>
                <a:gd name="connsiteY429" fmla="*/ 21654 h 1104362"/>
                <a:gd name="connsiteX430" fmla="*/ 1301147 w 1782273"/>
                <a:gd name="connsiteY430" fmla="*/ 32377 h 1104362"/>
                <a:gd name="connsiteX431" fmla="*/ 1304175 w 1782273"/>
                <a:gd name="connsiteY431" fmla="*/ 45151 h 1104362"/>
                <a:gd name="connsiteX432" fmla="*/ 1307195 w 1782273"/>
                <a:gd name="connsiteY432" fmla="*/ 59927 h 1104362"/>
                <a:gd name="connsiteX433" fmla="*/ 1310224 w 1782273"/>
                <a:gd name="connsiteY433" fmla="*/ 76644 h 1104362"/>
                <a:gd name="connsiteX434" fmla="*/ 1313253 w 1782273"/>
                <a:gd name="connsiteY434" fmla="*/ 95239 h 1104362"/>
                <a:gd name="connsiteX435" fmla="*/ 1316282 w 1782273"/>
                <a:gd name="connsiteY435" fmla="*/ 115636 h 1104362"/>
                <a:gd name="connsiteX436" fmla="*/ 1319301 w 1782273"/>
                <a:gd name="connsiteY436" fmla="*/ 137756 h 1104362"/>
                <a:gd name="connsiteX437" fmla="*/ 1322330 w 1782273"/>
                <a:gd name="connsiteY437" fmla="*/ 161513 h 1104362"/>
                <a:gd name="connsiteX438" fmla="*/ 1325350 w 1782273"/>
                <a:gd name="connsiteY438" fmla="*/ 186811 h 1104362"/>
                <a:gd name="connsiteX439" fmla="*/ 1328378 w 1782273"/>
                <a:gd name="connsiteY439" fmla="*/ 213551 h 1104362"/>
                <a:gd name="connsiteX440" fmla="*/ 1331407 w 1782273"/>
                <a:gd name="connsiteY440" fmla="*/ 241627 h 1104362"/>
                <a:gd name="connsiteX441" fmla="*/ 1334436 w 1782273"/>
                <a:gd name="connsiteY441" fmla="*/ 270929 h 1104362"/>
                <a:gd name="connsiteX442" fmla="*/ 1337456 w 1782273"/>
                <a:gd name="connsiteY442" fmla="*/ 301341 h 1104362"/>
                <a:gd name="connsiteX443" fmla="*/ 1340485 w 1782273"/>
                <a:gd name="connsiteY443" fmla="*/ 332743 h 1104362"/>
                <a:gd name="connsiteX444" fmla="*/ 1343514 w 1782273"/>
                <a:gd name="connsiteY444" fmla="*/ 365010 h 1104362"/>
                <a:gd name="connsiteX445" fmla="*/ 1346533 w 1782273"/>
                <a:gd name="connsiteY445" fmla="*/ 398016 h 1104362"/>
                <a:gd name="connsiteX446" fmla="*/ 1349562 w 1782273"/>
                <a:gd name="connsiteY446" fmla="*/ 431631 h 1104362"/>
                <a:gd name="connsiteX447" fmla="*/ 1352591 w 1782273"/>
                <a:gd name="connsiteY447" fmla="*/ 465722 h 1104362"/>
                <a:gd name="connsiteX448" fmla="*/ 1355610 w 1782273"/>
                <a:gd name="connsiteY448" fmla="*/ 500154 h 1104362"/>
                <a:gd name="connsiteX449" fmla="*/ 1358639 w 1782273"/>
                <a:gd name="connsiteY449" fmla="*/ 534791 h 1104362"/>
                <a:gd name="connsiteX450" fmla="*/ 1361668 w 1782273"/>
                <a:gd name="connsiteY450" fmla="*/ 569497 h 1104362"/>
                <a:gd name="connsiteX451" fmla="*/ 1364688 w 1782273"/>
                <a:gd name="connsiteY451" fmla="*/ 604134 h 1104362"/>
                <a:gd name="connsiteX452" fmla="*/ 1367717 w 1782273"/>
                <a:gd name="connsiteY452" fmla="*/ 638567 h 1104362"/>
                <a:gd name="connsiteX453" fmla="*/ 1370746 w 1782273"/>
                <a:gd name="connsiteY453" fmla="*/ 672658 h 1104362"/>
                <a:gd name="connsiteX454" fmla="*/ 1373775 w 1782273"/>
                <a:gd name="connsiteY454" fmla="*/ 706274 h 1104362"/>
                <a:gd name="connsiteX455" fmla="*/ 1376794 w 1782273"/>
                <a:gd name="connsiteY455" fmla="*/ 739278 h 1104362"/>
                <a:gd name="connsiteX456" fmla="*/ 1379823 w 1782273"/>
                <a:gd name="connsiteY456" fmla="*/ 771549 h 1104362"/>
                <a:gd name="connsiteX457" fmla="*/ 1382852 w 1782273"/>
                <a:gd name="connsiteY457" fmla="*/ 802953 h 1104362"/>
                <a:gd name="connsiteX458" fmla="*/ 1385871 w 1782273"/>
                <a:gd name="connsiteY458" fmla="*/ 833366 h 1104362"/>
                <a:gd name="connsiteX459" fmla="*/ 1388900 w 1782273"/>
                <a:gd name="connsiteY459" fmla="*/ 862675 h 1104362"/>
                <a:gd name="connsiteX460" fmla="*/ 1391929 w 1782273"/>
                <a:gd name="connsiteY460" fmla="*/ 890754 h 1104362"/>
                <a:gd name="connsiteX461" fmla="*/ 1394949 w 1782273"/>
                <a:gd name="connsiteY461" fmla="*/ 917491 h 1104362"/>
                <a:gd name="connsiteX462" fmla="*/ 1397978 w 1782273"/>
                <a:gd name="connsiteY462" fmla="*/ 942799 h 1104362"/>
                <a:gd name="connsiteX463" fmla="*/ 1401007 w 1782273"/>
                <a:gd name="connsiteY463" fmla="*/ 966554 h 1104362"/>
                <a:gd name="connsiteX464" fmla="*/ 1404026 w 1782273"/>
                <a:gd name="connsiteY464" fmla="*/ 988681 h 1104362"/>
                <a:gd name="connsiteX465" fmla="*/ 1407055 w 1782273"/>
                <a:gd name="connsiteY465" fmla="*/ 1009083 h 1104362"/>
                <a:gd name="connsiteX466" fmla="*/ 1410084 w 1782273"/>
                <a:gd name="connsiteY466" fmla="*/ 1027676 h 1104362"/>
                <a:gd name="connsiteX467" fmla="*/ 1413103 w 1782273"/>
                <a:gd name="connsiteY467" fmla="*/ 1044402 h 1104362"/>
                <a:gd name="connsiteX468" fmla="*/ 1416132 w 1782273"/>
                <a:gd name="connsiteY468" fmla="*/ 1059175 h 1104362"/>
                <a:gd name="connsiteX469" fmla="*/ 1419161 w 1782273"/>
                <a:gd name="connsiteY469" fmla="*/ 1071958 h 1104362"/>
                <a:gd name="connsiteX470" fmla="*/ 1422181 w 1782273"/>
                <a:gd name="connsiteY470" fmla="*/ 1082683 h 1104362"/>
                <a:gd name="connsiteX471" fmla="*/ 1425210 w 1782273"/>
                <a:gd name="connsiteY471" fmla="*/ 1091313 h 1104362"/>
                <a:gd name="connsiteX472" fmla="*/ 1428239 w 1782273"/>
                <a:gd name="connsiteY472" fmla="*/ 1097818 h 1104362"/>
                <a:gd name="connsiteX473" fmla="*/ 1431258 w 1782273"/>
                <a:gd name="connsiteY473" fmla="*/ 1102171 h 1104362"/>
                <a:gd name="connsiteX474" fmla="*/ 1434287 w 1782273"/>
                <a:gd name="connsiteY474" fmla="*/ 1104352 h 1104362"/>
                <a:gd name="connsiteX475" fmla="*/ 1437316 w 1782273"/>
                <a:gd name="connsiteY475" fmla="*/ 1104362 h 1104362"/>
                <a:gd name="connsiteX476" fmla="*/ 1440345 w 1782273"/>
                <a:gd name="connsiteY476" fmla="*/ 1102181 h 1104362"/>
                <a:gd name="connsiteX477" fmla="*/ 1443364 w 1782273"/>
                <a:gd name="connsiteY477" fmla="*/ 1097837 h 1104362"/>
                <a:gd name="connsiteX478" fmla="*/ 1446393 w 1782273"/>
                <a:gd name="connsiteY478" fmla="*/ 1091332 h 1104362"/>
                <a:gd name="connsiteX479" fmla="*/ 1449422 w 1782273"/>
                <a:gd name="connsiteY479" fmla="*/ 1082702 h 1104362"/>
                <a:gd name="connsiteX480" fmla="*/ 1452441 w 1782273"/>
                <a:gd name="connsiteY480" fmla="*/ 1071977 h 1104362"/>
                <a:gd name="connsiteX481" fmla="*/ 1455471 w 1782273"/>
                <a:gd name="connsiteY481" fmla="*/ 1059204 h 1104362"/>
                <a:gd name="connsiteX482" fmla="*/ 1458499 w 1782273"/>
                <a:gd name="connsiteY482" fmla="*/ 1044431 h 1104362"/>
                <a:gd name="connsiteX483" fmla="*/ 1461519 w 1782273"/>
                <a:gd name="connsiteY483" fmla="*/ 1027714 h 1104362"/>
                <a:gd name="connsiteX484" fmla="*/ 1464548 w 1782273"/>
                <a:gd name="connsiteY484" fmla="*/ 1009121 h 1104362"/>
                <a:gd name="connsiteX485" fmla="*/ 1467577 w 1782273"/>
                <a:gd name="connsiteY485" fmla="*/ 988719 h 1104362"/>
                <a:gd name="connsiteX486" fmla="*/ 1470596 w 1782273"/>
                <a:gd name="connsiteY486" fmla="*/ 966602 h 1104362"/>
                <a:gd name="connsiteX487" fmla="*/ 1473625 w 1782273"/>
                <a:gd name="connsiteY487" fmla="*/ 942846 h 1104362"/>
                <a:gd name="connsiteX488" fmla="*/ 1476654 w 1782273"/>
                <a:gd name="connsiteY488" fmla="*/ 917548 h 1104362"/>
                <a:gd name="connsiteX489" fmla="*/ 1479674 w 1782273"/>
                <a:gd name="connsiteY489" fmla="*/ 890802 h 1104362"/>
                <a:gd name="connsiteX490" fmla="*/ 1482702 w 1782273"/>
                <a:gd name="connsiteY490" fmla="*/ 862732 h 1104362"/>
                <a:gd name="connsiteX491" fmla="*/ 1485731 w 1782273"/>
                <a:gd name="connsiteY491" fmla="*/ 833433 h 1104362"/>
                <a:gd name="connsiteX492" fmla="*/ 1488751 w 1782273"/>
                <a:gd name="connsiteY492" fmla="*/ 803019 h 1104362"/>
                <a:gd name="connsiteX493" fmla="*/ 1491780 w 1782273"/>
                <a:gd name="connsiteY493" fmla="*/ 771616 h 1104362"/>
                <a:gd name="connsiteX494" fmla="*/ 1494809 w 1782273"/>
                <a:gd name="connsiteY494" fmla="*/ 739345 h 1104362"/>
                <a:gd name="connsiteX495" fmla="*/ 1497828 w 1782273"/>
                <a:gd name="connsiteY495" fmla="*/ 706341 h 1104362"/>
                <a:gd name="connsiteX496" fmla="*/ 1500857 w 1782273"/>
                <a:gd name="connsiteY496" fmla="*/ 672726 h 1104362"/>
                <a:gd name="connsiteX497" fmla="*/ 1503886 w 1782273"/>
                <a:gd name="connsiteY497" fmla="*/ 638635 h 1104362"/>
                <a:gd name="connsiteX498" fmla="*/ 1506905 w 1782273"/>
                <a:gd name="connsiteY498" fmla="*/ 604203 h 1104362"/>
                <a:gd name="connsiteX499" fmla="*/ 1509934 w 1782273"/>
                <a:gd name="connsiteY499" fmla="*/ 569566 h 1104362"/>
                <a:gd name="connsiteX500" fmla="*/ 1512963 w 1782273"/>
                <a:gd name="connsiteY500" fmla="*/ 534860 h 1104362"/>
                <a:gd name="connsiteX501" fmla="*/ 1515992 w 1782273"/>
                <a:gd name="connsiteY501" fmla="*/ 500223 h 1104362"/>
                <a:gd name="connsiteX502" fmla="*/ 1519012 w 1782273"/>
                <a:gd name="connsiteY502" fmla="*/ 465791 h 1104362"/>
                <a:gd name="connsiteX503" fmla="*/ 1522041 w 1782273"/>
                <a:gd name="connsiteY503" fmla="*/ 431699 h 1104362"/>
                <a:gd name="connsiteX504" fmla="*/ 1525070 w 1782273"/>
                <a:gd name="connsiteY504" fmla="*/ 398083 h 1104362"/>
                <a:gd name="connsiteX505" fmla="*/ 1528089 w 1782273"/>
                <a:gd name="connsiteY505" fmla="*/ 365075 h 1104362"/>
                <a:gd name="connsiteX506" fmla="*/ 1531118 w 1782273"/>
                <a:gd name="connsiteY506" fmla="*/ 332806 h 1104362"/>
                <a:gd name="connsiteX507" fmla="*/ 1534147 w 1782273"/>
                <a:gd name="connsiteY507" fmla="*/ 301402 h 1104362"/>
                <a:gd name="connsiteX508" fmla="*/ 1537166 w 1782273"/>
                <a:gd name="connsiteY508" fmla="*/ 270988 h 1104362"/>
                <a:gd name="connsiteX509" fmla="*/ 1540195 w 1782273"/>
                <a:gd name="connsiteY509" fmla="*/ 241685 h 1104362"/>
                <a:gd name="connsiteX510" fmla="*/ 1543224 w 1782273"/>
                <a:gd name="connsiteY510" fmla="*/ 213606 h 1104362"/>
                <a:gd name="connsiteX511" fmla="*/ 1546244 w 1782273"/>
                <a:gd name="connsiteY511" fmla="*/ 186862 h 1104362"/>
                <a:gd name="connsiteX512" fmla="*/ 1549273 w 1782273"/>
                <a:gd name="connsiteY512" fmla="*/ 161562 h 1104362"/>
                <a:gd name="connsiteX513" fmla="*/ 1552302 w 1782273"/>
                <a:gd name="connsiteY513" fmla="*/ 137803 h 1104362"/>
                <a:gd name="connsiteX514" fmla="*/ 1555321 w 1782273"/>
                <a:gd name="connsiteY514" fmla="*/ 115679 h 1104362"/>
                <a:gd name="connsiteX515" fmla="*/ 1558350 w 1782273"/>
                <a:gd name="connsiteY515" fmla="*/ 95278 h 1104362"/>
                <a:gd name="connsiteX516" fmla="*/ 1561379 w 1782273"/>
                <a:gd name="connsiteY516" fmla="*/ 76679 h 1104362"/>
                <a:gd name="connsiteX517" fmla="*/ 1564398 w 1782273"/>
                <a:gd name="connsiteY517" fmla="*/ 59958 h 1104362"/>
                <a:gd name="connsiteX518" fmla="*/ 1567427 w 1782273"/>
                <a:gd name="connsiteY518" fmla="*/ 45179 h 1104362"/>
                <a:gd name="connsiteX519" fmla="*/ 1570456 w 1782273"/>
                <a:gd name="connsiteY519" fmla="*/ 32401 h 1104362"/>
                <a:gd name="connsiteX520" fmla="*/ 1573476 w 1782273"/>
                <a:gd name="connsiteY520" fmla="*/ 21674 h 1104362"/>
                <a:gd name="connsiteX521" fmla="*/ 1576505 w 1782273"/>
                <a:gd name="connsiteY521" fmla="*/ 13041 h 1104362"/>
                <a:gd name="connsiteX522" fmla="*/ 1579534 w 1782273"/>
                <a:gd name="connsiteY522" fmla="*/ 6535 h 1104362"/>
                <a:gd name="connsiteX523" fmla="*/ 1582553 w 1782273"/>
                <a:gd name="connsiteY523" fmla="*/ 2184 h 1104362"/>
                <a:gd name="connsiteX524" fmla="*/ 1585582 w 1782273"/>
                <a:gd name="connsiteY524" fmla="*/ 2 h 1104362"/>
                <a:gd name="connsiteX525" fmla="*/ 1588611 w 1782273"/>
                <a:gd name="connsiteY525" fmla="*/ 0 h 1104362"/>
                <a:gd name="connsiteX526" fmla="*/ 1591640 w 1782273"/>
                <a:gd name="connsiteY526" fmla="*/ 2177 h 1104362"/>
                <a:gd name="connsiteX527" fmla="*/ 1594659 w 1782273"/>
                <a:gd name="connsiteY527" fmla="*/ 6525 h 1104362"/>
                <a:gd name="connsiteX528" fmla="*/ 1597688 w 1782273"/>
                <a:gd name="connsiteY528" fmla="*/ 13025 h 1104362"/>
                <a:gd name="connsiteX529" fmla="*/ 1600717 w 1782273"/>
                <a:gd name="connsiteY529" fmla="*/ 21654 h 1104362"/>
                <a:gd name="connsiteX530" fmla="*/ 1603737 w 1782273"/>
                <a:gd name="connsiteY530" fmla="*/ 32377 h 1104362"/>
                <a:gd name="connsiteX531" fmla="*/ 1606766 w 1782273"/>
                <a:gd name="connsiteY531" fmla="*/ 45151 h 1104362"/>
                <a:gd name="connsiteX532" fmla="*/ 1609795 w 1782273"/>
                <a:gd name="connsiteY532" fmla="*/ 59927 h 1104362"/>
                <a:gd name="connsiteX533" fmla="*/ 1612814 w 1782273"/>
                <a:gd name="connsiteY533" fmla="*/ 76644 h 1104362"/>
                <a:gd name="connsiteX534" fmla="*/ 1615843 w 1782273"/>
                <a:gd name="connsiteY534" fmla="*/ 95239 h 1104362"/>
                <a:gd name="connsiteX535" fmla="*/ 1618872 w 1782273"/>
                <a:gd name="connsiteY535" fmla="*/ 115636 h 1104362"/>
                <a:gd name="connsiteX536" fmla="*/ 1621891 w 1782273"/>
                <a:gd name="connsiteY536" fmla="*/ 137756 h 1104362"/>
                <a:gd name="connsiteX537" fmla="*/ 1624920 w 1782273"/>
                <a:gd name="connsiteY537" fmla="*/ 161513 h 1104362"/>
                <a:gd name="connsiteX538" fmla="*/ 1627949 w 1782273"/>
                <a:gd name="connsiteY538" fmla="*/ 186811 h 1104362"/>
                <a:gd name="connsiteX539" fmla="*/ 1630969 w 1782273"/>
                <a:gd name="connsiteY539" fmla="*/ 213551 h 1104362"/>
                <a:gd name="connsiteX540" fmla="*/ 1633998 w 1782273"/>
                <a:gd name="connsiteY540" fmla="*/ 241627 h 1104362"/>
                <a:gd name="connsiteX541" fmla="*/ 1637027 w 1782273"/>
                <a:gd name="connsiteY541" fmla="*/ 270929 h 1104362"/>
                <a:gd name="connsiteX542" fmla="*/ 1640046 w 1782273"/>
                <a:gd name="connsiteY542" fmla="*/ 301341 h 1104362"/>
                <a:gd name="connsiteX543" fmla="*/ 1643075 w 1782273"/>
                <a:gd name="connsiteY543" fmla="*/ 332743 h 1104362"/>
                <a:gd name="connsiteX544" fmla="*/ 1646104 w 1782273"/>
                <a:gd name="connsiteY544" fmla="*/ 365010 h 1104362"/>
                <a:gd name="connsiteX545" fmla="*/ 1649123 w 1782273"/>
                <a:gd name="connsiteY545" fmla="*/ 398016 h 1104362"/>
                <a:gd name="connsiteX546" fmla="*/ 1652152 w 1782273"/>
                <a:gd name="connsiteY546" fmla="*/ 431631 h 1104362"/>
                <a:gd name="connsiteX547" fmla="*/ 1655181 w 1782273"/>
                <a:gd name="connsiteY547" fmla="*/ 465722 h 1104362"/>
                <a:gd name="connsiteX548" fmla="*/ 1658210 w 1782273"/>
                <a:gd name="connsiteY548" fmla="*/ 500154 h 1104362"/>
                <a:gd name="connsiteX549" fmla="*/ 1661230 w 1782273"/>
                <a:gd name="connsiteY549" fmla="*/ 534791 h 1104362"/>
                <a:gd name="connsiteX550" fmla="*/ 1664259 w 1782273"/>
                <a:gd name="connsiteY550" fmla="*/ 569497 h 1104362"/>
                <a:gd name="connsiteX551" fmla="*/ 1667287 w 1782273"/>
                <a:gd name="connsiteY551" fmla="*/ 604134 h 1104362"/>
                <a:gd name="connsiteX552" fmla="*/ 1670307 w 1782273"/>
                <a:gd name="connsiteY552" fmla="*/ 638567 h 1104362"/>
                <a:gd name="connsiteX553" fmla="*/ 1673336 w 1782273"/>
                <a:gd name="connsiteY553" fmla="*/ 672658 h 1104362"/>
                <a:gd name="connsiteX554" fmla="*/ 1676365 w 1782273"/>
                <a:gd name="connsiteY554" fmla="*/ 706274 h 1104362"/>
                <a:gd name="connsiteX555" fmla="*/ 1679384 w 1782273"/>
                <a:gd name="connsiteY555" fmla="*/ 739278 h 1104362"/>
                <a:gd name="connsiteX556" fmla="*/ 1682413 w 1782273"/>
                <a:gd name="connsiteY556" fmla="*/ 771549 h 1104362"/>
                <a:gd name="connsiteX557" fmla="*/ 1685442 w 1782273"/>
                <a:gd name="connsiteY557" fmla="*/ 802953 h 1104362"/>
                <a:gd name="connsiteX558" fmla="*/ 1688462 w 1782273"/>
                <a:gd name="connsiteY558" fmla="*/ 833366 h 1104362"/>
                <a:gd name="connsiteX559" fmla="*/ 1691490 w 1782273"/>
                <a:gd name="connsiteY559" fmla="*/ 862675 h 1104362"/>
                <a:gd name="connsiteX560" fmla="*/ 1694519 w 1782273"/>
                <a:gd name="connsiteY560" fmla="*/ 890754 h 1104362"/>
                <a:gd name="connsiteX561" fmla="*/ 1697548 w 1782273"/>
                <a:gd name="connsiteY561" fmla="*/ 917491 h 1104362"/>
                <a:gd name="connsiteX562" fmla="*/ 1700568 w 1782273"/>
                <a:gd name="connsiteY562" fmla="*/ 942799 h 1104362"/>
                <a:gd name="connsiteX563" fmla="*/ 1703597 w 1782273"/>
                <a:gd name="connsiteY563" fmla="*/ 966554 h 1104362"/>
                <a:gd name="connsiteX564" fmla="*/ 1706616 w 1782273"/>
                <a:gd name="connsiteY564" fmla="*/ 988681 h 1104362"/>
                <a:gd name="connsiteX565" fmla="*/ 1709645 w 1782273"/>
                <a:gd name="connsiteY565" fmla="*/ 1009083 h 1104362"/>
                <a:gd name="connsiteX566" fmla="*/ 1712674 w 1782273"/>
                <a:gd name="connsiteY566" fmla="*/ 1027676 h 1104362"/>
                <a:gd name="connsiteX567" fmla="*/ 1715703 w 1782273"/>
                <a:gd name="connsiteY567" fmla="*/ 1044402 h 1104362"/>
                <a:gd name="connsiteX568" fmla="*/ 1718722 w 1782273"/>
                <a:gd name="connsiteY568" fmla="*/ 1059175 h 1104362"/>
                <a:gd name="connsiteX569" fmla="*/ 1721751 w 1782273"/>
                <a:gd name="connsiteY569" fmla="*/ 1071958 h 1104362"/>
                <a:gd name="connsiteX570" fmla="*/ 1724780 w 1782273"/>
                <a:gd name="connsiteY570" fmla="*/ 1082683 h 1104362"/>
                <a:gd name="connsiteX571" fmla="*/ 1727800 w 1782273"/>
                <a:gd name="connsiteY571" fmla="*/ 1091313 h 1104362"/>
                <a:gd name="connsiteX572" fmla="*/ 1730829 w 1782273"/>
                <a:gd name="connsiteY572" fmla="*/ 1097818 h 1104362"/>
                <a:gd name="connsiteX573" fmla="*/ 1733858 w 1782273"/>
                <a:gd name="connsiteY573" fmla="*/ 1102171 h 1104362"/>
                <a:gd name="connsiteX574" fmla="*/ 1736877 w 1782273"/>
                <a:gd name="connsiteY574" fmla="*/ 1104352 h 1104362"/>
                <a:gd name="connsiteX575" fmla="*/ 1739906 w 1782273"/>
                <a:gd name="connsiteY575" fmla="*/ 1104362 h 1104362"/>
                <a:gd name="connsiteX576" fmla="*/ 1742935 w 1782273"/>
                <a:gd name="connsiteY576" fmla="*/ 1102181 h 1104362"/>
                <a:gd name="connsiteX577" fmla="*/ 1745954 w 1782273"/>
                <a:gd name="connsiteY577" fmla="*/ 1097837 h 1104362"/>
                <a:gd name="connsiteX578" fmla="*/ 1748983 w 1782273"/>
                <a:gd name="connsiteY578" fmla="*/ 1091332 h 1104362"/>
                <a:gd name="connsiteX579" fmla="*/ 1752012 w 1782273"/>
                <a:gd name="connsiteY579" fmla="*/ 1082702 h 1104362"/>
                <a:gd name="connsiteX580" fmla="*/ 1755032 w 1782273"/>
                <a:gd name="connsiteY580" fmla="*/ 1071977 h 1104362"/>
                <a:gd name="connsiteX581" fmla="*/ 1758061 w 1782273"/>
                <a:gd name="connsiteY581" fmla="*/ 1059204 h 1104362"/>
                <a:gd name="connsiteX582" fmla="*/ 1761090 w 1782273"/>
                <a:gd name="connsiteY582" fmla="*/ 1044431 h 1104362"/>
                <a:gd name="connsiteX583" fmla="*/ 1764119 w 1782273"/>
                <a:gd name="connsiteY583" fmla="*/ 1027714 h 1104362"/>
                <a:gd name="connsiteX584" fmla="*/ 1767138 w 1782273"/>
                <a:gd name="connsiteY584" fmla="*/ 1009121 h 1104362"/>
                <a:gd name="connsiteX585" fmla="*/ 1770167 w 1782273"/>
                <a:gd name="connsiteY585" fmla="*/ 988719 h 1104362"/>
                <a:gd name="connsiteX586" fmla="*/ 1773196 w 1782273"/>
                <a:gd name="connsiteY586" fmla="*/ 966602 h 1104362"/>
                <a:gd name="connsiteX587" fmla="*/ 1776215 w 1782273"/>
                <a:gd name="connsiteY587" fmla="*/ 942846 h 1104362"/>
                <a:gd name="connsiteX588" fmla="*/ 1779244 w 1782273"/>
                <a:gd name="connsiteY588" fmla="*/ 917548 h 1104362"/>
                <a:gd name="connsiteX589" fmla="*/ 1782273 w 1782273"/>
                <a:gd name="connsiteY589" fmla="*/ 890802 h 1104362"/>
                <a:gd name="connsiteX0" fmla="*/ 0 w 1779244"/>
                <a:gd name="connsiteY0" fmla="*/ 552179 h 1104362"/>
                <a:gd name="connsiteX1" fmla="*/ 3026 w 1779244"/>
                <a:gd name="connsiteY1" fmla="*/ 552179 h 1104362"/>
                <a:gd name="connsiteX2" fmla="*/ 6051 w 1779244"/>
                <a:gd name="connsiteY2" fmla="*/ 552179 h 1104362"/>
                <a:gd name="connsiteX3" fmla="*/ 9077 w 1779244"/>
                <a:gd name="connsiteY3" fmla="*/ 552179 h 1104362"/>
                <a:gd name="connsiteX4" fmla="*/ 12103 w 1779244"/>
                <a:gd name="connsiteY4" fmla="*/ 552179 h 1104362"/>
                <a:gd name="connsiteX5" fmla="*/ 15129 w 1779244"/>
                <a:gd name="connsiteY5" fmla="*/ 552179 h 1104362"/>
                <a:gd name="connsiteX6" fmla="*/ 18156 w 1779244"/>
                <a:gd name="connsiteY6" fmla="*/ 552179 h 1104362"/>
                <a:gd name="connsiteX7" fmla="*/ 21182 w 1779244"/>
                <a:gd name="connsiteY7" fmla="*/ 552179 h 1104362"/>
                <a:gd name="connsiteX8" fmla="*/ 24207 w 1779244"/>
                <a:gd name="connsiteY8" fmla="*/ 552179 h 1104362"/>
                <a:gd name="connsiteX9" fmla="*/ 27233 w 1779244"/>
                <a:gd name="connsiteY9" fmla="*/ 552179 h 1104362"/>
                <a:gd name="connsiteX10" fmla="*/ 30259 w 1779244"/>
                <a:gd name="connsiteY10" fmla="*/ 552179 h 1104362"/>
                <a:gd name="connsiteX11" fmla="*/ 33285 w 1779244"/>
                <a:gd name="connsiteY11" fmla="*/ 552179 h 1104362"/>
                <a:gd name="connsiteX12" fmla="*/ 36311 w 1779244"/>
                <a:gd name="connsiteY12" fmla="*/ 552179 h 1104362"/>
                <a:gd name="connsiteX13" fmla="*/ 39337 w 1779244"/>
                <a:gd name="connsiteY13" fmla="*/ 552179 h 1104362"/>
                <a:gd name="connsiteX14" fmla="*/ 42362 w 1779244"/>
                <a:gd name="connsiteY14" fmla="*/ 552179 h 1104362"/>
                <a:gd name="connsiteX15" fmla="*/ 45389 w 1779244"/>
                <a:gd name="connsiteY15" fmla="*/ 552179 h 1104362"/>
                <a:gd name="connsiteX16" fmla="*/ 48415 w 1779244"/>
                <a:gd name="connsiteY16" fmla="*/ 552179 h 1104362"/>
                <a:gd name="connsiteX17" fmla="*/ 51441 w 1779244"/>
                <a:gd name="connsiteY17" fmla="*/ 552179 h 1104362"/>
                <a:gd name="connsiteX18" fmla="*/ 54467 w 1779244"/>
                <a:gd name="connsiteY18" fmla="*/ 552179 h 1104362"/>
                <a:gd name="connsiteX19" fmla="*/ 57492 w 1779244"/>
                <a:gd name="connsiteY19" fmla="*/ 552179 h 1104362"/>
                <a:gd name="connsiteX20" fmla="*/ 60518 w 1779244"/>
                <a:gd name="connsiteY20" fmla="*/ 552179 h 1104362"/>
                <a:gd name="connsiteX21" fmla="*/ 63544 w 1779244"/>
                <a:gd name="connsiteY21" fmla="*/ 552179 h 1104362"/>
                <a:gd name="connsiteX22" fmla="*/ 66570 w 1779244"/>
                <a:gd name="connsiteY22" fmla="*/ 552179 h 1104362"/>
                <a:gd name="connsiteX23" fmla="*/ 69596 w 1779244"/>
                <a:gd name="connsiteY23" fmla="*/ 552179 h 1104362"/>
                <a:gd name="connsiteX24" fmla="*/ 72622 w 1779244"/>
                <a:gd name="connsiteY24" fmla="*/ 552179 h 1104362"/>
                <a:gd name="connsiteX25" fmla="*/ 75648 w 1779244"/>
                <a:gd name="connsiteY25" fmla="*/ 552179 h 1104362"/>
                <a:gd name="connsiteX26" fmla="*/ 78674 w 1779244"/>
                <a:gd name="connsiteY26" fmla="*/ 552179 h 1104362"/>
                <a:gd name="connsiteX27" fmla="*/ 81700 w 1779244"/>
                <a:gd name="connsiteY27" fmla="*/ 552179 h 1104362"/>
                <a:gd name="connsiteX28" fmla="*/ 84726 w 1779244"/>
                <a:gd name="connsiteY28" fmla="*/ 552179 h 1104362"/>
                <a:gd name="connsiteX29" fmla="*/ 87752 w 1779244"/>
                <a:gd name="connsiteY29" fmla="*/ 552179 h 1104362"/>
                <a:gd name="connsiteX30" fmla="*/ 90778 w 1779244"/>
                <a:gd name="connsiteY30" fmla="*/ 552179 h 1104362"/>
                <a:gd name="connsiteX31" fmla="*/ 93803 w 1779244"/>
                <a:gd name="connsiteY31" fmla="*/ 552179 h 1104362"/>
                <a:gd name="connsiteX32" fmla="*/ 96829 w 1779244"/>
                <a:gd name="connsiteY32" fmla="*/ 552179 h 1104362"/>
                <a:gd name="connsiteX33" fmla="*/ 99855 w 1779244"/>
                <a:gd name="connsiteY33" fmla="*/ 552179 h 1104362"/>
                <a:gd name="connsiteX34" fmla="*/ 102881 w 1779244"/>
                <a:gd name="connsiteY34" fmla="*/ 552179 h 1104362"/>
                <a:gd name="connsiteX35" fmla="*/ 105907 w 1779244"/>
                <a:gd name="connsiteY35" fmla="*/ 552179 h 1104362"/>
                <a:gd name="connsiteX36" fmla="*/ 108933 w 1779244"/>
                <a:gd name="connsiteY36" fmla="*/ 552179 h 1104362"/>
                <a:gd name="connsiteX37" fmla="*/ 111959 w 1779244"/>
                <a:gd name="connsiteY37" fmla="*/ 552179 h 1104362"/>
                <a:gd name="connsiteX38" fmla="*/ 114985 w 1779244"/>
                <a:gd name="connsiteY38" fmla="*/ 552179 h 1104362"/>
                <a:gd name="connsiteX39" fmla="*/ 118011 w 1779244"/>
                <a:gd name="connsiteY39" fmla="*/ 552179 h 1104362"/>
                <a:gd name="connsiteX40" fmla="*/ 121037 w 1779244"/>
                <a:gd name="connsiteY40" fmla="*/ 552179 h 1104362"/>
                <a:gd name="connsiteX41" fmla="*/ 124063 w 1779244"/>
                <a:gd name="connsiteY41" fmla="*/ 552179 h 1104362"/>
                <a:gd name="connsiteX42" fmla="*/ 127088 w 1779244"/>
                <a:gd name="connsiteY42" fmla="*/ 552179 h 1104362"/>
                <a:gd name="connsiteX43" fmla="*/ 130114 w 1779244"/>
                <a:gd name="connsiteY43" fmla="*/ 552179 h 1104362"/>
                <a:gd name="connsiteX44" fmla="*/ 133140 w 1779244"/>
                <a:gd name="connsiteY44" fmla="*/ 552179 h 1104362"/>
                <a:gd name="connsiteX45" fmla="*/ 136167 w 1779244"/>
                <a:gd name="connsiteY45" fmla="*/ 552179 h 1104362"/>
                <a:gd name="connsiteX46" fmla="*/ 139193 w 1779244"/>
                <a:gd name="connsiteY46" fmla="*/ 552179 h 1104362"/>
                <a:gd name="connsiteX47" fmla="*/ 142218 w 1779244"/>
                <a:gd name="connsiteY47" fmla="*/ 552179 h 1104362"/>
                <a:gd name="connsiteX48" fmla="*/ 145244 w 1779244"/>
                <a:gd name="connsiteY48" fmla="*/ 552179 h 1104362"/>
                <a:gd name="connsiteX49" fmla="*/ 148270 w 1779244"/>
                <a:gd name="connsiteY49" fmla="*/ 552179 h 1104362"/>
                <a:gd name="connsiteX50" fmla="*/ 151296 w 1779244"/>
                <a:gd name="connsiteY50" fmla="*/ 552179 h 1104362"/>
                <a:gd name="connsiteX51" fmla="*/ 154322 w 1779244"/>
                <a:gd name="connsiteY51" fmla="*/ 552179 h 1104362"/>
                <a:gd name="connsiteX52" fmla="*/ 157348 w 1779244"/>
                <a:gd name="connsiteY52" fmla="*/ 552179 h 1104362"/>
                <a:gd name="connsiteX53" fmla="*/ 160373 w 1779244"/>
                <a:gd name="connsiteY53" fmla="*/ 552179 h 1104362"/>
                <a:gd name="connsiteX54" fmla="*/ 163399 w 1779244"/>
                <a:gd name="connsiteY54" fmla="*/ 552179 h 1104362"/>
                <a:gd name="connsiteX55" fmla="*/ 166426 w 1779244"/>
                <a:gd name="connsiteY55" fmla="*/ 552179 h 1104362"/>
                <a:gd name="connsiteX56" fmla="*/ 169452 w 1779244"/>
                <a:gd name="connsiteY56" fmla="*/ 552179 h 1104362"/>
                <a:gd name="connsiteX57" fmla="*/ 172478 w 1779244"/>
                <a:gd name="connsiteY57" fmla="*/ 552179 h 1104362"/>
                <a:gd name="connsiteX58" fmla="*/ 175504 w 1779244"/>
                <a:gd name="connsiteY58" fmla="*/ 552179 h 1104362"/>
                <a:gd name="connsiteX59" fmla="*/ 178529 w 1779244"/>
                <a:gd name="connsiteY59" fmla="*/ 552179 h 1104362"/>
                <a:gd name="connsiteX60" fmla="*/ 181555 w 1779244"/>
                <a:gd name="connsiteY60" fmla="*/ 552179 h 1104362"/>
                <a:gd name="connsiteX61" fmla="*/ 184581 w 1779244"/>
                <a:gd name="connsiteY61" fmla="*/ 552179 h 1104362"/>
                <a:gd name="connsiteX62" fmla="*/ 187607 w 1779244"/>
                <a:gd name="connsiteY62" fmla="*/ 552179 h 1104362"/>
                <a:gd name="connsiteX63" fmla="*/ 190633 w 1779244"/>
                <a:gd name="connsiteY63" fmla="*/ 552179 h 1104362"/>
                <a:gd name="connsiteX64" fmla="*/ 193659 w 1779244"/>
                <a:gd name="connsiteY64" fmla="*/ 552179 h 1104362"/>
                <a:gd name="connsiteX65" fmla="*/ 196685 w 1779244"/>
                <a:gd name="connsiteY65" fmla="*/ 552179 h 1104362"/>
                <a:gd name="connsiteX66" fmla="*/ 199711 w 1779244"/>
                <a:gd name="connsiteY66" fmla="*/ 552179 h 1104362"/>
                <a:gd name="connsiteX67" fmla="*/ 202737 w 1779244"/>
                <a:gd name="connsiteY67" fmla="*/ 552179 h 1104362"/>
                <a:gd name="connsiteX68" fmla="*/ 205763 w 1779244"/>
                <a:gd name="connsiteY68" fmla="*/ 552179 h 1104362"/>
                <a:gd name="connsiteX69" fmla="*/ 208789 w 1779244"/>
                <a:gd name="connsiteY69" fmla="*/ 552179 h 1104362"/>
                <a:gd name="connsiteX70" fmla="*/ 211814 w 1779244"/>
                <a:gd name="connsiteY70" fmla="*/ 552179 h 1104362"/>
                <a:gd name="connsiteX71" fmla="*/ 214840 w 1779244"/>
                <a:gd name="connsiteY71" fmla="*/ 552179 h 1104362"/>
                <a:gd name="connsiteX72" fmla="*/ 217866 w 1779244"/>
                <a:gd name="connsiteY72" fmla="*/ 552179 h 1104362"/>
                <a:gd name="connsiteX73" fmla="*/ 220892 w 1779244"/>
                <a:gd name="connsiteY73" fmla="*/ 552179 h 1104362"/>
                <a:gd name="connsiteX74" fmla="*/ 223918 w 1779244"/>
                <a:gd name="connsiteY74" fmla="*/ 552179 h 1104362"/>
                <a:gd name="connsiteX75" fmla="*/ 226945 w 1779244"/>
                <a:gd name="connsiteY75" fmla="*/ 552179 h 1104362"/>
                <a:gd name="connsiteX76" fmla="*/ 229970 w 1779244"/>
                <a:gd name="connsiteY76" fmla="*/ 552179 h 1104362"/>
                <a:gd name="connsiteX77" fmla="*/ 232996 w 1779244"/>
                <a:gd name="connsiteY77" fmla="*/ 552179 h 1104362"/>
                <a:gd name="connsiteX78" fmla="*/ 236022 w 1779244"/>
                <a:gd name="connsiteY78" fmla="*/ 552179 h 1104362"/>
                <a:gd name="connsiteX79" fmla="*/ 239048 w 1779244"/>
                <a:gd name="connsiteY79" fmla="*/ 552179 h 1104362"/>
                <a:gd name="connsiteX80" fmla="*/ 242074 w 1779244"/>
                <a:gd name="connsiteY80" fmla="*/ 552179 h 1104362"/>
                <a:gd name="connsiteX81" fmla="*/ 245099 w 1779244"/>
                <a:gd name="connsiteY81" fmla="*/ 552179 h 1104362"/>
                <a:gd name="connsiteX82" fmla="*/ 248125 w 1779244"/>
                <a:gd name="connsiteY82" fmla="*/ 552179 h 1104362"/>
                <a:gd name="connsiteX83" fmla="*/ 251151 w 1779244"/>
                <a:gd name="connsiteY83" fmla="*/ 552179 h 1104362"/>
                <a:gd name="connsiteX84" fmla="*/ 254177 w 1779244"/>
                <a:gd name="connsiteY84" fmla="*/ 552179 h 1104362"/>
                <a:gd name="connsiteX85" fmla="*/ 257204 w 1779244"/>
                <a:gd name="connsiteY85" fmla="*/ 552179 h 1104362"/>
                <a:gd name="connsiteX86" fmla="*/ 260230 w 1779244"/>
                <a:gd name="connsiteY86" fmla="*/ 552179 h 1104362"/>
                <a:gd name="connsiteX87" fmla="*/ 263255 w 1779244"/>
                <a:gd name="connsiteY87" fmla="*/ 552179 h 1104362"/>
                <a:gd name="connsiteX88" fmla="*/ 266281 w 1779244"/>
                <a:gd name="connsiteY88" fmla="*/ 552179 h 1104362"/>
                <a:gd name="connsiteX89" fmla="*/ 269307 w 1779244"/>
                <a:gd name="connsiteY89" fmla="*/ 552179 h 1104362"/>
                <a:gd name="connsiteX90" fmla="*/ 272333 w 1779244"/>
                <a:gd name="connsiteY90" fmla="*/ 552179 h 1104362"/>
                <a:gd name="connsiteX91" fmla="*/ 275359 w 1779244"/>
                <a:gd name="connsiteY91" fmla="*/ 552179 h 1104362"/>
                <a:gd name="connsiteX92" fmla="*/ 278385 w 1779244"/>
                <a:gd name="connsiteY92" fmla="*/ 552179 h 1104362"/>
                <a:gd name="connsiteX93" fmla="*/ 281410 w 1779244"/>
                <a:gd name="connsiteY93" fmla="*/ 552179 h 1104362"/>
                <a:gd name="connsiteX94" fmla="*/ 284437 w 1779244"/>
                <a:gd name="connsiteY94" fmla="*/ 552179 h 1104362"/>
                <a:gd name="connsiteX95" fmla="*/ 287463 w 1779244"/>
                <a:gd name="connsiteY95" fmla="*/ 552179 h 1104362"/>
                <a:gd name="connsiteX96" fmla="*/ 290489 w 1779244"/>
                <a:gd name="connsiteY96" fmla="*/ 552179 h 1104362"/>
                <a:gd name="connsiteX97" fmla="*/ 293515 w 1779244"/>
                <a:gd name="connsiteY97" fmla="*/ 552179 h 1104362"/>
                <a:gd name="connsiteX98" fmla="*/ 296540 w 1779244"/>
                <a:gd name="connsiteY98" fmla="*/ 552179 h 1104362"/>
                <a:gd name="connsiteX99" fmla="*/ 299566 w 1779244"/>
                <a:gd name="connsiteY99" fmla="*/ 552179 h 1104362"/>
                <a:gd name="connsiteX100" fmla="*/ 302592 w 1779244"/>
                <a:gd name="connsiteY100" fmla="*/ 534826 h 1104362"/>
                <a:gd name="connsiteX101" fmla="*/ 305618 w 1779244"/>
                <a:gd name="connsiteY101" fmla="*/ 500188 h 1104362"/>
                <a:gd name="connsiteX102" fmla="*/ 308644 w 1779244"/>
                <a:gd name="connsiteY102" fmla="*/ 465756 h 1104362"/>
                <a:gd name="connsiteX103" fmla="*/ 311670 w 1779244"/>
                <a:gd name="connsiteY103" fmla="*/ 431665 h 1104362"/>
                <a:gd name="connsiteX104" fmla="*/ 314695 w 1779244"/>
                <a:gd name="connsiteY104" fmla="*/ 398050 h 1104362"/>
                <a:gd name="connsiteX105" fmla="*/ 317722 w 1779244"/>
                <a:gd name="connsiteY105" fmla="*/ 365043 h 1104362"/>
                <a:gd name="connsiteX106" fmla="*/ 320748 w 1779244"/>
                <a:gd name="connsiteY106" fmla="*/ 332774 h 1104362"/>
                <a:gd name="connsiteX107" fmla="*/ 323774 w 1779244"/>
                <a:gd name="connsiteY107" fmla="*/ 301372 h 1104362"/>
                <a:gd name="connsiteX108" fmla="*/ 326800 w 1779244"/>
                <a:gd name="connsiteY108" fmla="*/ 270959 h 1104362"/>
                <a:gd name="connsiteX109" fmla="*/ 329826 w 1779244"/>
                <a:gd name="connsiteY109" fmla="*/ 241656 h 1104362"/>
                <a:gd name="connsiteX110" fmla="*/ 332851 w 1779244"/>
                <a:gd name="connsiteY110" fmla="*/ 213578 h 1104362"/>
                <a:gd name="connsiteX111" fmla="*/ 335877 w 1779244"/>
                <a:gd name="connsiteY111" fmla="*/ 186837 h 1104362"/>
                <a:gd name="connsiteX112" fmla="*/ 338903 w 1779244"/>
                <a:gd name="connsiteY112" fmla="*/ 161537 h 1104362"/>
                <a:gd name="connsiteX113" fmla="*/ 341929 w 1779244"/>
                <a:gd name="connsiteY113" fmla="*/ 137780 h 1104362"/>
                <a:gd name="connsiteX114" fmla="*/ 344955 w 1779244"/>
                <a:gd name="connsiteY114" fmla="*/ 115657 h 1104362"/>
                <a:gd name="connsiteX115" fmla="*/ 347982 w 1779244"/>
                <a:gd name="connsiteY115" fmla="*/ 95258 h 1104362"/>
                <a:gd name="connsiteX116" fmla="*/ 351007 w 1779244"/>
                <a:gd name="connsiteY116" fmla="*/ 76662 h 1104362"/>
                <a:gd name="connsiteX117" fmla="*/ 354033 w 1779244"/>
                <a:gd name="connsiteY117" fmla="*/ 59942 h 1104362"/>
                <a:gd name="connsiteX118" fmla="*/ 357059 w 1779244"/>
                <a:gd name="connsiteY118" fmla="*/ 45165 h 1104362"/>
                <a:gd name="connsiteX119" fmla="*/ 360085 w 1779244"/>
                <a:gd name="connsiteY119" fmla="*/ 32389 h 1104362"/>
                <a:gd name="connsiteX120" fmla="*/ 363111 w 1779244"/>
                <a:gd name="connsiteY120" fmla="*/ 21665 h 1104362"/>
                <a:gd name="connsiteX121" fmla="*/ 366136 w 1779244"/>
                <a:gd name="connsiteY121" fmla="*/ 13033 h 1104362"/>
                <a:gd name="connsiteX122" fmla="*/ 369162 w 1779244"/>
                <a:gd name="connsiteY122" fmla="*/ 6530 h 1104362"/>
                <a:gd name="connsiteX123" fmla="*/ 372188 w 1779244"/>
                <a:gd name="connsiteY123" fmla="*/ 2180 h 1104362"/>
                <a:gd name="connsiteX124" fmla="*/ 375214 w 1779244"/>
                <a:gd name="connsiteY124" fmla="*/ 1 h 1104362"/>
                <a:gd name="connsiteX125" fmla="*/ 378241 w 1779244"/>
                <a:gd name="connsiteY125" fmla="*/ 1 h 1104362"/>
                <a:gd name="connsiteX126" fmla="*/ 381267 w 1779244"/>
                <a:gd name="connsiteY126" fmla="*/ 2180 h 1104362"/>
                <a:gd name="connsiteX127" fmla="*/ 384292 w 1779244"/>
                <a:gd name="connsiteY127" fmla="*/ 6530 h 1104362"/>
                <a:gd name="connsiteX128" fmla="*/ 387318 w 1779244"/>
                <a:gd name="connsiteY128" fmla="*/ 13033 h 1104362"/>
                <a:gd name="connsiteX129" fmla="*/ 390344 w 1779244"/>
                <a:gd name="connsiteY129" fmla="*/ 21665 h 1104362"/>
                <a:gd name="connsiteX130" fmla="*/ 393370 w 1779244"/>
                <a:gd name="connsiteY130" fmla="*/ 32389 h 1104362"/>
                <a:gd name="connsiteX131" fmla="*/ 396396 w 1779244"/>
                <a:gd name="connsiteY131" fmla="*/ 45165 h 1104362"/>
                <a:gd name="connsiteX132" fmla="*/ 399421 w 1779244"/>
                <a:gd name="connsiteY132" fmla="*/ 59942 h 1104362"/>
                <a:gd name="connsiteX133" fmla="*/ 402447 w 1779244"/>
                <a:gd name="connsiteY133" fmla="*/ 76662 h 1104362"/>
                <a:gd name="connsiteX134" fmla="*/ 405474 w 1779244"/>
                <a:gd name="connsiteY134" fmla="*/ 95258 h 1104362"/>
                <a:gd name="connsiteX135" fmla="*/ 408500 w 1779244"/>
                <a:gd name="connsiteY135" fmla="*/ 115657 h 1104362"/>
                <a:gd name="connsiteX136" fmla="*/ 411526 w 1779244"/>
                <a:gd name="connsiteY136" fmla="*/ 137780 h 1104362"/>
                <a:gd name="connsiteX137" fmla="*/ 414552 w 1779244"/>
                <a:gd name="connsiteY137" fmla="*/ 161537 h 1104362"/>
                <a:gd name="connsiteX138" fmla="*/ 417577 w 1779244"/>
                <a:gd name="connsiteY138" fmla="*/ 186837 h 1104362"/>
                <a:gd name="connsiteX139" fmla="*/ 420603 w 1779244"/>
                <a:gd name="connsiteY139" fmla="*/ 213578 h 1104362"/>
                <a:gd name="connsiteX140" fmla="*/ 423629 w 1779244"/>
                <a:gd name="connsiteY140" fmla="*/ 241656 h 1104362"/>
                <a:gd name="connsiteX141" fmla="*/ 426655 w 1779244"/>
                <a:gd name="connsiteY141" fmla="*/ 270959 h 1104362"/>
                <a:gd name="connsiteX142" fmla="*/ 429681 w 1779244"/>
                <a:gd name="connsiteY142" fmla="*/ 301372 h 1104362"/>
                <a:gd name="connsiteX143" fmla="*/ 432707 w 1779244"/>
                <a:gd name="connsiteY143" fmla="*/ 332774 h 1104362"/>
                <a:gd name="connsiteX144" fmla="*/ 435733 w 1779244"/>
                <a:gd name="connsiteY144" fmla="*/ 365043 h 1104362"/>
                <a:gd name="connsiteX145" fmla="*/ 438759 w 1779244"/>
                <a:gd name="connsiteY145" fmla="*/ 398050 h 1104362"/>
                <a:gd name="connsiteX146" fmla="*/ 441785 w 1779244"/>
                <a:gd name="connsiteY146" fmla="*/ 431665 h 1104362"/>
                <a:gd name="connsiteX147" fmla="*/ 444811 w 1779244"/>
                <a:gd name="connsiteY147" fmla="*/ 465756 h 1104362"/>
                <a:gd name="connsiteX148" fmla="*/ 447837 w 1779244"/>
                <a:gd name="connsiteY148" fmla="*/ 500188 h 1104362"/>
                <a:gd name="connsiteX149" fmla="*/ 450863 w 1779244"/>
                <a:gd name="connsiteY149" fmla="*/ 534826 h 1104362"/>
                <a:gd name="connsiteX150" fmla="*/ 453888 w 1779244"/>
                <a:gd name="connsiteY150" fmla="*/ 569531 h 1104362"/>
                <a:gd name="connsiteX151" fmla="*/ 456914 w 1779244"/>
                <a:gd name="connsiteY151" fmla="*/ 604169 h 1104362"/>
                <a:gd name="connsiteX152" fmla="*/ 459940 w 1779244"/>
                <a:gd name="connsiteY152" fmla="*/ 638601 h 1104362"/>
                <a:gd name="connsiteX153" fmla="*/ 462966 w 1779244"/>
                <a:gd name="connsiteY153" fmla="*/ 672692 h 1104362"/>
                <a:gd name="connsiteX154" fmla="*/ 465992 w 1779244"/>
                <a:gd name="connsiteY154" fmla="*/ 706312 h 1104362"/>
                <a:gd name="connsiteX155" fmla="*/ 469018 w 1779244"/>
                <a:gd name="connsiteY155" fmla="*/ 739316 h 1104362"/>
                <a:gd name="connsiteX156" fmla="*/ 472044 w 1779244"/>
                <a:gd name="connsiteY156" fmla="*/ 771587 h 1104362"/>
                <a:gd name="connsiteX157" fmla="*/ 475070 w 1779244"/>
                <a:gd name="connsiteY157" fmla="*/ 802981 h 1104362"/>
                <a:gd name="connsiteX158" fmla="*/ 478096 w 1779244"/>
                <a:gd name="connsiteY158" fmla="*/ 833395 h 1104362"/>
                <a:gd name="connsiteX159" fmla="*/ 481122 w 1779244"/>
                <a:gd name="connsiteY159" fmla="*/ 862703 h 1104362"/>
                <a:gd name="connsiteX160" fmla="*/ 484149 w 1779244"/>
                <a:gd name="connsiteY160" fmla="*/ 890783 h 1104362"/>
                <a:gd name="connsiteX161" fmla="*/ 487178 w 1779244"/>
                <a:gd name="connsiteY161" fmla="*/ 917519 h 1104362"/>
                <a:gd name="connsiteX162" fmla="*/ 490197 w 1779244"/>
                <a:gd name="connsiteY162" fmla="*/ 942818 h 1104362"/>
                <a:gd name="connsiteX163" fmla="*/ 493226 w 1779244"/>
                <a:gd name="connsiteY163" fmla="*/ 966573 h 1104362"/>
                <a:gd name="connsiteX164" fmla="*/ 496255 w 1779244"/>
                <a:gd name="connsiteY164" fmla="*/ 988700 h 1104362"/>
                <a:gd name="connsiteX165" fmla="*/ 499275 w 1779244"/>
                <a:gd name="connsiteY165" fmla="*/ 1009102 h 1104362"/>
                <a:gd name="connsiteX166" fmla="*/ 502304 w 1779244"/>
                <a:gd name="connsiteY166" fmla="*/ 1027695 h 1104362"/>
                <a:gd name="connsiteX167" fmla="*/ 505333 w 1779244"/>
                <a:gd name="connsiteY167" fmla="*/ 1044412 h 1104362"/>
                <a:gd name="connsiteX168" fmla="*/ 508352 w 1779244"/>
                <a:gd name="connsiteY168" fmla="*/ 1059194 h 1104362"/>
                <a:gd name="connsiteX169" fmla="*/ 511381 w 1779244"/>
                <a:gd name="connsiteY169" fmla="*/ 1071967 h 1104362"/>
                <a:gd name="connsiteX170" fmla="*/ 514410 w 1779244"/>
                <a:gd name="connsiteY170" fmla="*/ 1082692 h 1104362"/>
                <a:gd name="connsiteX171" fmla="*/ 517429 w 1779244"/>
                <a:gd name="connsiteY171" fmla="*/ 1091322 h 1104362"/>
                <a:gd name="connsiteX172" fmla="*/ 520458 w 1779244"/>
                <a:gd name="connsiteY172" fmla="*/ 1097828 h 1104362"/>
                <a:gd name="connsiteX173" fmla="*/ 523487 w 1779244"/>
                <a:gd name="connsiteY173" fmla="*/ 1102181 h 1104362"/>
                <a:gd name="connsiteX174" fmla="*/ 526507 w 1779244"/>
                <a:gd name="connsiteY174" fmla="*/ 1104352 h 1104362"/>
                <a:gd name="connsiteX175" fmla="*/ 529536 w 1779244"/>
                <a:gd name="connsiteY175" fmla="*/ 1104352 h 1104362"/>
                <a:gd name="connsiteX176" fmla="*/ 532565 w 1779244"/>
                <a:gd name="connsiteY176" fmla="*/ 1102181 h 1104362"/>
                <a:gd name="connsiteX177" fmla="*/ 535594 w 1779244"/>
                <a:gd name="connsiteY177" fmla="*/ 1097828 h 1104362"/>
                <a:gd name="connsiteX178" fmla="*/ 538613 w 1779244"/>
                <a:gd name="connsiteY178" fmla="*/ 1091322 h 1104362"/>
                <a:gd name="connsiteX179" fmla="*/ 541642 w 1779244"/>
                <a:gd name="connsiteY179" fmla="*/ 1082692 h 1104362"/>
                <a:gd name="connsiteX180" fmla="*/ 544671 w 1779244"/>
                <a:gd name="connsiteY180" fmla="*/ 1071967 h 1104362"/>
                <a:gd name="connsiteX181" fmla="*/ 547690 w 1779244"/>
                <a:gd name="connsiteY181" fmla="*/ 1059194 h 1104362"/>
                <a:gd name="connsiteX182" fmla="*/ 550719 w 1779244"/>
                <a:gd name="connsiteY182" fmla="*/ 1044412 h 1104362"/>
                <a:gd name="connsiteX183" fmla="*/ 553739 w 1779244"/>
                <a:gd name="connsiteY183" fmla="*/ 1027695 h 1104362"/>
                <a:gd name="connsiteX184" fmla="*/ 556768 w 1779244"/>
                <a:gd name="connsiteY184" fmla="*/ 1009102 h 1104362"/>
                <a:gd name="connsiteX185" fmla="*/ 559797 w 1779244"/>
                <a:gd name="connsiteY185" fmla="*/ 988700 h 1104362"/>
                <a:gd name="connsiteX186" fmla="*/ 562826 w 1779244"/>
                <a:gd name="connsiteY186" fmla="*/ 966573 h 1104362"/>
                <a:gd name="connsiteX187" fmla="*/ 565845 w 1779244"/>
                <a:gd name="connsiteY187" fmla="*/ 942818 h 1104362"/>
                <a:gd name="connsiteX188" fmla="*/ 568874 w 1779244"/>
                <a:gd name="connsiteY188" fmla="*/ 917519 h 1104362"/>
                <a:gd name="connsiteX189" fmla="*/ 571903 w 1779244"/>
                <a:gd name="connsiteY189" fmla="*/ 890783 h 1104362"/>
                <a:gd name="connsiteX190" fmla="*/ 574922 w 1779244"/>
                <a:gd name="connsiteY190" fmla="*/ 862703 h 1104362"/>
                <a:gd name="connsiteX191" fmla="*/ 577951 w 1779244"/>
                <a:gd name="connsiteY191" fmla="*/ 833395 h 1104362"/>
                <a:gd name="connsiteX192" fmla="*/ 580980 w 1779244"/>
                <a:gd name="connsiteY192" fmla="*/ 802981 h 1104362"/>
                <a:gd name="connsiteX193" fmla="*/ 584000 w 1779244"/>
                <a:gd name="connsiteY193" fmla="*/ 771587 h 1104362"/>
                <a:gd name="connsiteX194" fmla="*/ 587029 w 1779244"/>
                <a:gd name="connsiteY194" fmla="*/ 739316 h 1104362"/>
                <a:gd name="connsiteX195" fmla="*/ 590058 w 1779244"/>
                <a:gd name="connsiteY195" fmla="*/ 706312 h 1104362"/>
                <a:gd name="connsiteX196" fmla="*/ 593077 w 1779244"/>
                <a:gd name="connsiteY196" fmla="*/ 672692 h 1104362"/>
                <a:gd name="connsiteX197" fmla="*/ 596106 w 1779244"/>
                <a:gd name="connsiteY197" fmla="*/ 638601 h 1104362"/>
                <a:gd name="connsiteX198" fmla="*/ 599135 w 1779244"/>
                <a:gd name="connsiteY198" fmla="*/ 604169 h 1104362"/>
                <a:gd name="connsiteX199" fmla="*/ 602154 w 1779244"/>
                <a:gd name="connsiteY199" fmla="*/ 569531 h 1104362"/>
                <a:gd name="connsiteX200" fmla="*/ 605183 w 1779244"/>
                <a:gd name="connsiteY200" fmla="*/ 534826 h 1104362"/>
                <a:gd name="connsiteX201" fmla="*/ 608212 w 1779244"/>
                <a:gd name="connsiteY201" fmla="*/ 500188 h 1104362"/>
                <a:gd name="connsiteX202" fmla="*/ 611241 w 1779244"/>
                <a:gd name="connsiteY202" fmla="*/ 465756 h 1104362"/>
                <a:gd name="connsiteX203" fmla="*/ 614261 w 1779244"/>
                <a:gd name="connsiteY203" fmla="*/ 431665 h 1104362"/>
                <a:gd name="connsiteX204" fmla="*/ 617290 w 1779244"/>
                <a:gd name="connsiteY204" fmla="*/ 398050 h 1104362"/>
                <a:gd name="connsiteX205" fmla="*/ 620318 w 1779244"/>
                <a:gd name="connsiteY205" fmla="*/ 365043 h 1104362"/>
                <a:gd name="connsiteX206" fmla="*/ 623338 w 1779244"/>
                <a:gd name="connsiteY206" fmla="*/ 332774 h 1104362"/>
                <a:gd name="connsiteX207" fmla="*/ 626367 w 1779244"/>
                <a:gd name="connsiteY207" fmla="*/ 301372 h 1104362"/>
                <a:gd name="connsiteX208" fmla="*/ 629396 w 1779244"/>
                <a:gd name="connsiteY208" fmla="*/ 270959 h 1104362"/>
                <a:gd name="connsiteX209" fmla="*/ 632415 w 1779244"/>
                <a:gd name="connsiteY209" fmla="*/ 241656 h 1104362"/>
                <a:gd name="connsiteX210" fmla="*/ 635444 w 1779244"/>
                <a:gd name="connsiteY210" fmla="*/ 213578 h 1104362"/>
                <a:gd name="connsiteX211" fmla="*/ 638473 w 1779244"/>
                <a:gd name="connsiteY211" fmla="*/ 186837 h 1104362"/>
                <a:gd name="connsiteX212" fmla="*/ 641493 w 1779244"/>
                <a:gd name="connsiteY212" fmla="*/ 161537 h 1104362"/>
                <a:gd name="connsiteX213" fmla="*/ 644522 w 1779244"/>
                <a:gd name="connsiteY213" fmla="*/ 137780 h 1104362"/>
                <a:gd name="connsiteX214" fmla="*/ 647550 w 1779244"/>
                <a:gd name="connsiteY214" fmla="*/ 115657 h 1104362"/>
                <a:gd name="connsiteX215" fmla="*/ 650570 w 1779244"/>
                <a:gd name="connsiteY215" fmla="*/ 95258 h 1104362"/>
                <a:gd name="connsiteX216" fmla="*/ 653599 w 1779244"/>
                <a:gd name="connsiteY216" fmla="*/ 76662 h 1104362"/>
                <a:gd name="connsiteX217" fmla="*/ 656628 w 1779244"/>
                <a:gd name="connsiteY217" fmla="*/ 59942 h 1104362"/>
                <a:gd name="connsiteX218" fmla="*/ 659647 w 1779244"/>
                <a:gd name="connsiteY218" fmla="*/ 45165 h 1104362"/>
                <a:gd name="connsiteX219" fmla="*/ 662676 w 1779244"/>
                <a:gd name="connsiteY219" fmla="*/ 32389 h 1104362"/>
                <a:gd name="connsiteX220" fmla="*/ 665705 w 1779244"/>
                <a:gd name="connsiteY220" fmla="*/ 21665 h 1104362"/>
                <a:gd name="connsiteX221" fmla="*/ 668725 w 1779244"/>
                <a:gd name="connsiteY221" fmla="*/ 13033 h 1104362"/>
                <a:gd name="connsiteX222" fmla="*/ 671754 w 1779244"/>
                <a:gd name="connsiteY222" fmla="*/ 6530 h 1104362"/>
                <a:gd name="connsiteX223" fmla="*/ 674782 w 1779244"/>
                <a:gd name="connsiteY223" fmla="*/ 2180 h 1104362"/>
                <a:gd name="connsiteX224" fmla="*/ 677811 w 1779244"/>
                <a:gd name="connsiteY224" fmla="*/ 1 h 1104362"/>
                <a:gd name="connsiteX225" fmla="*/ 680831 w 1779244"/>
                <a:gd name="connsiteY225" fmla="*/ 1 h 1104362"/>
                <a:gd name="connsiteX226" fmla="*/ 683860 w 1779244"/>
                <a:gd name="connsiteY226" fmla="*/ 2180 h 1104362"/>
                <a:gd name="connsiteX227" fmla="*/ 686889 w 1779244"/>
                <a:gd name="connsiteY227" fmla="*/ 6530 h 1104362"/>
                <a:gd name="connsiteX228" fmla="*/ 689908 w 1779244"/>
                <a:gd name="connsiteY228" fmla="*/ 13033 h 1104362"/>
                <a:gd name="connsiteX229" fmla="*/ 692937 w 1779244"/>
                <a:gd name="connsiteY229" fmla="*/ 21665 h 1104362"/>
                <a:gd name="connsiteX230" fmla="*/ 695966 w 1779244"/>
                <a:gd name="connsiteY230" fmla="*/ 32389 h 1104362"/>
                <a:gd name="connsiteX231" fmla="*/ 698985 w 1779244"/>
                <a:gd name="connsiteY231" fmla="*/ 45165 h 1104362"/>
                <a:gd name="connsiteX232" fmla="*/ 702014 w 1779244"/>
                <a:gd name="connsiteY232" fmla="*/ 59942 h 1104362"/>
                <a:gd name="connsiteX233" fmla="*/ 705043 w 1779244"/>
                <a:gd name="connsiteY233" fmla="*/ 76662 h 1104362"/>
                <a:gd name="connsiteX234" fmla="*/ 708063 w 1779244"/>
                <a:gd name="connsiteY234" fmla="*/ 95258 h 1104362"/>
                <a:gd name="connsiteX235" fmla="*/ 711092 w 1779244"/>
                <a:gd name="connsiteY235" fmla="*/ 115657 h 1104362"/>
                <a:gd name="connsiteX236" fmla="*/ 714121 w 1779244"/>
                <a:gd name="connsiteY236" fmla="*/ 137780 h 1104362"/>
                <a:gd name="connsiteX237" fmla="*/ 717140 w 1779244"/>
                <a:gd name="connsiteY237" fmla="*/ 161537 h 1104362"/>
                <a:gd name="connsiteX238" fmla="*/ 720169 w 1779244"/>
                <a:gd name="connsiteY238" fmla="*/ 186837 h 1104362"/>
                <a:gd name="connsiteX239" fmla="*/ 723198 w 1779244"/>
                <a:gd name="connsiteY239" fmla="*/ 213578 h 1104362"/>
                <a:gd name="connsiteX240" fmla="*/ 726217 w 1779244"/>
                <a:gd name="connsiteY240" fmla="*/ 241656 h 1104362"/>
                <a:gd name="connsiteX241" fmla="*/ 729246 w 1779244"/>
                <a:gd name="connsiteY241" fmla="*/ 270959 h 1104362"/>
                <a:gd name="connsiteX242" fmla="*/ 732275 w 1779244"/>
                <a:gd name="connsiteY242" fmla="*/ 301372 h 1104362"/>
                <a:gd name="connsiteX243" fmla="*/ 735304 w 1779244"/>
                <a:gd name="connsiteY243" fmla="*/ 332774 h 1104362"/>
                <a:gd name="connsiteX244" fmla="*/ 738324 w 1779244"/>
                <a:gd name="connsiteY244" fmla="*/ 365043 h 1104362"/>
                <a:gd name="connsiteX245" fmla="*/ 741353 w 1779244"/>
                <a:gd name="connsiteY245" fmla="*/ 398050 h 1104362"/>
                <a:gd name="connsiteX246" fmla="*/ 744372 w 1779244"/>
                <a:gd name="connsiteY246" fmla="*/ 431665 h 1104362"/>
                <a:gd name="connsiteX247" fmla="*/ 747401 w 1779244"/>
                <a:gd name="connsiteY247" fmla="*/ 465756 h 1104362"/>
                <a:gd name="connsiteX248" fmla="*/ 750430 w 1779244"/>
                <a:gd name="connsiteY248" fmla="*/ 500188 h 1104362"/>
                <a:gd name="connsiteX249" fmla="*/ 753459 w 1779244"/>
                <a:gd name="connsiteY249" fmla="*/ 534826 h 1104362"/>
                <a:gd name="connsiteX250" fmla="*/ 756478 w 1779244"/>
                <a:gd name="connsiteY250" fmla="*/ 569531 h 1104362"/>
                <a:gd name="connsiteX251" fmla="*/ 759507 w 1779244"/>
                <a:gd name="connsiteY251" fmla="*/ 604169 h 1104362"/>
                <a:gd name="connsiteX252" fmla="*/ 762536 w 1779244"/>
                <a:gd name="connsiteY252" fmla="*/ 638601 h 1104362"/>
                <a:gd name="connsiteX253" fmla="*/ 765556 w 1779244"/>
                <a:gd name="connsiteY253" fmla="*/ 672692 h 1104362"/>
                <a:gd name="connsiteX254" fmla="*/ 768585 w 1779244"/>
                <a:gd name="connsiteY254" fmla="*/ 706312 h 1104362"/>
                <a:gd name="connsiteX255" fmla="*/ 771614 w 1779244"/>
                <a:gd name="connsiteY255" fmla="*/ 739316 h 1104362"/>
                <a:gd name="connsiteX256" fmla="*/ 774633 w 1779244"/>
                <a:gd name="connsiteY256" fmla="*/ 771587 h 1104362"/>
                <a:gd name="connsiteX257" fmla="*/ 777662 w 1779244"/>
                <a:gd name="connsiteY257" fmla="*/ 802981 h 1104362"/>
                <a:gd name="connsiteX258" fmla="*/ 780691 w 1779244"/>
                <a:gd name="connsiteY258" fmla="*/ 833366 h 1104362"/>
                <a:gd name="connsiteX259" fmla="*/ 783710 w 1779244"/>
                <a:gd name="connsiteY259" fmla="*/ 862675 h 1104362"/>
                <a:gd name="connsiteX260" fmla="*/ 786739 w 1779244"/>
                <a:gd name="connsiteY260" fmla="*/ 890754 h 1104362"/>
                <a:gd name="connsiteX261" fmla="*/ 789768 w 1779244"/>
                <a:gd name="connsiteY261" fmla="*/ 917491 h 1104362"/>
                <a:gd name="connsiteX262" fmla="*/ 792788 w 1779244"/>
                <a:gd name="connsiteY262" fmla="*/ 942799 h 1104362"/>
                <a:gd name="connsiteX263" fmla="*/ 795817 w 1779244"/>
                <a:gd name="connsiteY263" fmla="*/ 966554 h 1104362"/>
                <a:gd name="connsiteX264" fmla="*/ 798846 w 1779244"/>
                <a:gd name="connsiteY264" fmla="*/ 988681 h 1104362"/>
                <a:gd name="connsiteX265" fmla="*/ 801865 w 1779244"/>
                <a:gd name="connsiteY265" fmla="*/ 1009083 h 1104362"/>
                <a:gd name="connsiteX266" fmla="*/ 804894 w 1779244"/>
                <a:gd name="connsiteY266" fmla="*/ 1027676 h 1104362"/>
                <a:gd name="connsiteX267" fmla="*/ 807923 w 1779244"/>
                <a:gd name="connsiteY267" fmla="*/ 1044402 h 1104362"/>
                <a:gd name="connsiteX268" fmla="*/ 810942 w 1779244"/>
                <a:gd name="connsiteY268" fmla="*/ 1059175 h 1104362"/>
                <a:gd name="connsiteX269" fmla="*/ 813971 w 1779244"/>
                <a:gd name="connsiteY269" fmla="*/ 1071958 h 1104362"/>
                <a:gd name="connsiteX270" fmla="*/ 817000 w 1779244"/>
                <a:gd name="connsiteY270" fmla="*/ 1082683 h 1104362"/>
                <a:gd name="connsiteX271" fmla="*/ 820029 w 1779244"/>
                <a:gd name="connsiteY271" fmla="*/ 1091313 h 1104362"/>
                <a:gd name="connsiteX272" fmla="*/ 823049 w 1779244"/>
                <a:gd name="connsiteY272" fmla="*/ 1097818 h 1104362"/>
                <a:gd name="connsiteX273" fmla="*/ 826078 w 1779244"/>
                <a:gd name="connsiteY273" fmla="*/ 1102171 h 1104362"/>
                <a:gd name="connsiteX274" fmla="*/ 829107 w 1779244"/>
                <a:gd name="connsiteY274" fmla="*/ 1104352 h 1104362"/>
                <a:gd name="connsiteX275" fmla="*/ 832126 w 1779244"/>
                <a:gd name="connsiteY275" fmla="*/ 1104362 h 1104362"/>
                <a:gd name="connsiteX276" fmla="*/ 835155 w 1779244"/>
                <a:gd name="connsiteY276" fmla="*/ 1102181 h 1104362"/>
                <a:gd name="connsiteX277" fmla="*/ 838184 w 1779244"/>
                <a:gd name="connsiteY277" fmla="*/ 1097837 h 1104362"/>
                <a:gd name="connsiteX278" fmla="*/ 841203 w 1779244"/>
                <a:gd name="connsiteY278" fmla="*/ 1091332 h 1104362"/>
                <a:gd name="connsiteX279" fmla="*/ 844232 w 1779244"/>
                <a:gd name="connsiteY279" fmla="*/ 1082702 h 1104362"/>
                <a:gd name="connsiteX280" fmla="*/ 847261 w 1779244"/>
                <a:gd name="connsiteY280" fmla="*/ 1071977 h 1104362"/>
                <a:gd name="connsiteX281" fmla="*/ 850281 w 1779244"/>
                <a:gd name="connsiteY281" fmla="*/ 1059204 h 1104362"/>
                <a:gd name="connsiteX282" fmla="*/ 853310 w 1779244"/>
                <a:gd name="connsiteY282" fmla="*/ 1044431 h 1104362"/>
                <a:gd name="connsiteX283" fmla="*/ 856338 w 1779244"/>
                <a:gd name="connsiteY283" fmla="*/ 1027714 h 1104362"/>
                <a:gd name="connsiteX284" fmla="*/ 859367 w 1779244"/>
                <a:gd name="connsiteY284" fmla="*/ 1009121 h 1104362"/>
                <a:gd name="connsiteX285" fmla="*/ 862387 w 1779244"/>
                <a:gd name="connsiteY285" fmla="*/ 988719 h 1104362"/>
                <a:gd name="connsiteX286" fmla="*/ 865416 w 1779244"/>
                <a:gd name="connsiteY286" fmla="*/ 966602 h 1104362"/>
                <a:gd name="connsiteX287" fmla="*/ 868435 w 1779244"/>
                <a:gd name="connsiteY287" fmla="*/ 942846 h 1104362"/>
                <a:gd name="connsiteX288" fmla="*/ 871464 w 1779244"/>
                <a:gd name="connsiteY288" fmla="*/ 917548 h 1104362"/>
                <a:gd name="connsiteX289" fmla="*/ 874493 w 1779244"/>
                <a:gd name="connsiteY289" fmla="*/ 890802 h 1104362"/>
                <a:gd name="connsiteX290" fmla="*/ 877522 w 1779244"/>
                <a:gd name="connsiteY290" fmla="*/ 862732 h 1104362"/>
                <a:gd name="connsiteX291" fmla="*/ 880541 w 1779244"/>
                <a:gd name="connsiteY291" fmla="*/ 833433 h 1104362"/>
                <a:gd name="connsiteX292" fmla="*/ 883570 w 1779244"/>
                <a:gd name="connsiteY292" fmla="*/ 803019 h 1104362"/>
                <a:gd name="connsiteX293" fmla="*/ 886599 w 1779244"/>
                <a:gd name="connsiteY293" fmla="*/ 771616 h 1104362"/>
                <a:gd name="connsiteX294" fmla="*/ 889619 w 1779244"/>
                <a:gd name="connsiteY294" fmla="*/ 739345 h 1104362"/>
                <a:gd name="connsiteX295" fmla="*/ 892648 w 1779244"/>
                <a:gd name="connsiteY295" fmla="*/ 706341 h 1104362"/>
                <a:gd name="connsiteX296" fmla="*/ 895677 w 1779244"/>
                <a:gd name="connsiteY296" fmla="*/ 672726 h 1104362"/>
                <a:gd name="connsiteX297" fmla="*/ 898696 w 1779244"/>
                <a:gd name="connsiteY297" fmla="*/ 638635 h 1104362"/>
                <a:gd name="connsiteX298" fmla="*/ 901725 w 1779244"/>
                <a:gd name="connsiteY298" fmla="*/ 604203 h 1104362"/>
                <a:gd name="connsiteX299" fmla="*/ 904754 w 1779244"/>
                <a:gd name="connsiteY299" fmla="*/ 569566 h 1104362"/>
                <a:gd name="connsiteX300" fmla="*/ 907773 w 1779244"/>
                <a:gd name="connsiteY300" fmla="*/ 534860 h 1104362"/>
                <a:gd name="connsiteX301" fmla="*/ 910802 w 1779244"/>
                <a:gd name="connsiteY301" fmla="*/ 500223 h 1104362"/>
                <a:gd name="connsiteX302" fmla="*/ 913831 w 1779244"/>
                <a:gd name="connsiteY302" fmla="*/ 465791 h 1104362"/>
                <a:gd name="connsiteX303" fmla="*/ 916851 w 1779244"/>
                <a:gd name="connsiteY303" fmla="*/ 431699 h 1104362"/>
                <a:gd name="connsiteX304" fmla="*/ 919880 w 1779244"/>
                <a:gd name="connsiteY304" fmla="*/ 398083 h 1104362"/>
                <a:gd name="connsiteX305" fmla="*/ 922909 w 1779244"/>
                <a:gd name="connsiteY305" fmla="*/ 365075 h 1104362"/>
                <a:gd name="connsiteX306" fmla="*/ 925938 w 1779244"/>
                <a:gd name="connsiteY306" fmla="*/ 332806 h 1104362"/>
                <a:gd name="connsiteX307" fmla="*/ 928957 w 1779244"/>
                <a:gd name="connsiteY307" fmla="*/ 301402 h 1104362"/>
                <a:gd name="connsiteX308" fmla="*/ 931986 w 1779244"/>
                <a:gd name="connsiteY308" fmla="*/ 270988 h 1104362"/>
                <a:gd name="connsiteX309" fmla="*/ 935015 w 1779244"/>
                <a:gd name="connsiteY309" fmla="*/ 241685 h 1104362"/>
                <a:gd name="connsiteX310" fmla="*/ 938034 w 1779244"/>
                <a:gd name="connsiteY310" fmla="*/ 213606 h 1104362"/>
                <a:gd name="connsiteX311" fmla="*/ 941063 w 1779244"/>
                <a:gd name="connsiteY311" fmla="*/ 186862 h 1104362"/>
                <a:gd name="connsiteX312" fmla="*/ 944092 w 1779244"/>
                <a:gd name="connsiteY312" fmla="*/ 161562 h 1104362"/>
                <a:gd name="connsiteX313" fmla="*/ 947112 w 1779244"/>
                <a:gd name="connsiteY313" fmla="*/ 137803 h 1104362"/>
                <a:gd name="connsiteX314" fmla="*/ 950141 w 1779244"/>
                <a:gd name="connsiteY314" fmla="*/ 115679 h 1104362"/>
                <a:gd name="connsiteX315" fmla="*/ 953170 w 1779244"/>
                <a:gd name="connsiteY315" fmla="*/ 95278 h 1104362"/>
                <a:gd name="connsiteX316" fmla="*/ 956189 w 1779244"/>
                <a:gd name="connsiteY316" fmla="*/ 76679 h 1104362"/>
                <a:gd name="connsiteX317" fmla="*/ 959218 w 1779244"/>
                <a:gd name="connsiteY317" fmla="*/ 59958 h 1104362"/>
                <a:gd name="connsiteX318" fmla="*/ 962247 w 1779244"/>
                <a:gd name="connsiteY318" fmla="*/ 45179 h 1104362"/>
                <a:gd name="connsiteX319" fmla="*/ 965266 w 1779244"/>
                <a:gd name="connsiteY319" fmla="*/ 32401 h 1104362"/>
                <a:gd name="connsiteX320" fmla="*/ 968295 w 1779244"/>
                <a:gd name="connsiteY320" fmla="*/ 21674 h 1104362"/>
                <a:gd name="connsiteX321" fmla="*/ 971324 w 1779244"/>
                <a:gd name="connsiteY321" fmla="*/ 13041 h 1104362"/>
                <a:gd name="connsiteX322" fmla="*/ 974344 w 1779244"/>
                <a:gd name="connsiteY322" fmla="*/ 6535 h 1104362"/>
                <a:gd name="connsiteX323" fmla="*/ 977373 w 1779244"/>
                <a:gd name="connsiteY323" fmla="*/ 2184 h 1104362"/>
                <a:gd name="connsiteX324" fmla="*/ 980402 w 1779244"/>
                <a:gd name="connsiteY324" fmla="*/ 2 h 1104362"/>
                <a:gd name="connsiteX325" fmla="*/ 983421 w 1779244"/>
                <a:gd name="connsiteY325" fmla="*/ 0 h 1104362"/>
                <a:gd name="connsiteX326" fmla="*/ 986450 w 1779244"/>
                <a:gd name="connsiteY326" fmla="*/ 2177 h 1104362"/>
                <a:gd name="connsiteX327" fmla="*/ 989479 w 1779244"/>
                <a:gd name="connsiteY327" fmla="*/ 6525 h 1104362"/>
                <a:gd name="connsiteX328" fmla="*/ 992508 w 1779244"/>
                <a:gd name="connsiteY328" fmla="*/ 13025 h 1104362"/>
                <a:gd name="connsiteX329" fmla="*/ 995527 w 1779244"/>
                <a:gd name="connsiteY329" fmla="*/ 21654 h 1104362"/>
                <a:gd name="connsiteX330" fmla="*/ 998556 w 1779244"/>
                <a:gd name="connsiteY330" fmla="*/ 32377 h 1104362"/>
                <a:gd name="connsiteX331" fmla="*/ 1001585 w 1779244"/>
                <a:gd name="connsiteY331" fmla="*/ 45151 h 1104362"/>
                <a:gd name="connsiteX332" fmla="*/ 1004605 w 1779244"/>
                <a:gd name="connsiteY332" fmla="*/ 59927 h 1104362"/>
                <a:gd name="connsiteX333" fmla="*/ 1007634 w 1779244"/>
                <a:gd name="connsiteY333" fmla="*/ 76644 h 1104362"/>
                <a:gd name="connsiteX334" fmla="*/ 1010662 w 1779244"/>
                <a:gd name="connsiteY334" fmla="*/ 95239 h 1104362"/>
                <a:gd name="connsiteX335" fmla="*/ 1013682 w 1779244"/>
                <a:gd name="connsiteY335" fmla="*/ 115636 h 1104362"/>
                <a:gd name="connsiteX336" fmla="*/ 1016711 w 1779244"/>
                <a:gd name="connsiteY336" fmla="*/ 137756 h 1104362"/>
                <a:gd name="connsiteX337" fmla="*/ 1019740 w 1779244"/>
                <a:gd name="connsiteY337" fmla="*/ 161513 h 1104362"/>
                <a:gd name="connsiteX338" fmla="*/ 1022759 w 1779244"/>
                <a:gd name="connsiteY338" fmla="*/ 186811 h 1104362"/>
                <a:gd name="connsiteX339" fmla="*/ 1025788 w 1779244"/>
                <a:gd name="connsiteY339" fmla="*/ 213551 h 1104362"/>
                <a:gd name="connsiteX340" fmla="*/ 1028817 w 1779244"/>
                <a:gd name="connsiteY340" fmla="*/ 241627 h 1104362"/>
                <a:gd name="connsiteX341" fmla="*/ 1031837 w 1779244"/>
                <a:gd name="connsiteY341" fmla="*/ 270929 h 1104362"/>
                <a:gd name="connsiteX342" fmla="*/ 1034865 w 1779244"/>
                <a:gd name="connsiteY342" fmla="*/ 301341 h 1104362"/>
                <a:gd name="connsiteX343" fmla="*/ 1037895 w 1779244"/>
                <a:gd name="connsiteY343" fmla="*/ 332743 h 1104362"/>
                <a:gd name="connsiteX344" fmla="*/ 1040914 w 1779244"/>
                <a:gd name="connsiteY344" fmla="*/ 365010 h 1104362"/>
                <a:gd name="connsiteX345" fmla="*/ 1043943 w 1779244"/>
                <a:gd name="connsiteY345" fmla="*/ 398016 h 1104362"/>
                <a:gd name="connsiteX346" fmla="*/ 1046972 w 1779244"/>
                <a:gd name="connsiteY346" fmla="*/ 431631 h 1104362"/>
                <a:gd name="connsiteX347" fmla="*/ 1049991 w 1779244"/>
                <a:gd name="connsiteY347" fmla="*/ 465722 h 1104362"/>
                <a:gd name="connsiteX348" fmla="*/ 1053020 w 1779244"/>
                <a:gd name="connsiteY348" fmla="*/ 500154 h 1104362"/>
                <a:gd name="connsiteX349" fmla="*/ 1056049 w 1779244"/>
                <a:gd name="connsiteY349" fmla="*/ 534791 h 1104362"/>
                <a:gd name="connsiteX350" fmla="*/ 1059078 w 1779244"/>
                <a:gd name="connsiteY350" fmla="*/ 569497 h 1104362"/>
                <a:gd name="connsiteX351" fmla="*/ 1062098 w 1779244"/>
                <a:gd name="connsiteY351" fmla="*/ 604134 h 1104362"/>
                <a:gd name="connsiteX352" fmla="*/ 1065126 w 1779244"/>
                <a:gd name="connsiteY352" fmla="*/ 638567 h 1104362"/>
                <a:gd name="connsiteX353" fmla="*/ 1068155 w 1779244"/>
                <a:gd name="connsiteY353" fmla="*/ 672658 h 1104362"/>
                <a:gd name="connsiteX354" fmla="*/ 1071175 w 1779244"/>
                <a:gd name="connsiteY354" fmla="*/ 706274 h 1104362"/>
                <a:gd name="connsiteX355" fmla="*/ 1074204 w 1779244"/>
                <a:gd name="connsiteY355" fmla="*/ 739278 h 1104362"/>
                <a:gd name="connsiteX356" fmla="*/ 1077233 w 1779244"/>
                <a:gd name="connsiteY356" fmla="*/ 771549 h 1104362"/>
                <a:gd name="connsiteX357" fmla="*/ 1080252 w 1779244"/>
                <a:gd name="connsiteY357" fmla="*/ 802953 h 1104362"/>
                <a:gd name="connsiteX358" fmla="*/ 1083281 w 1779244"/>
                <a:gd name="connsiteY358" fmla="*/ 833366 h 1104362"/>
                <a:gd name="connsiteX359" fmla="*/ 1086310 w 1779244"/>
                <a:gd name="connsiteY359" fmla="*/ 862675 h 1104362"/>
                <a:gd name="connsiteX360" fmla="*/ 1089329 w 1779244"/>
                <a:gd name="connsiteY360" fmla="*/ 890754 h 1104362"/>
                <a:gd name="connsiteX361" fmla="*/ 1092359 w 1779244"/>
                <a:gd name="connsiteY361" fmla="*/ 917491 h 1104362"/>
                <a:gd name="connsiteX362" fmla="*/ 1095387 w 1779244"/>
                <a:gd name="connsiteY362" fmla="*/ 942799 h 1104362"/>
                <a:gd name="connsiteX363" fmla="*/ 1098407 w 1779244"/>
                <a:gd name="connsiteY363" fmla="*/ 966554 h 1104362"/>
                <a:gd name="connsiteX364" fmla="*/ 1101436 w 1779244"/>
                <a:gd name="connsiteY364" fmla="*/ 988681 h 1104362"/>
                <a:gd name="connsiteX365" fmla="*/ 1104465 w 1779244"/>
                <a:gd name="connsiteY365" fmla="*/ 1009083 h 1104362"/>
                <a:gd name="connsiteX366" fmla="*/ 1107484 w 1779244"/>
                <a:gd name="connsiteY366" fmla="*/ 1027676 h 1104362"/>
                <a:gd name="connsiteX367" fmla="*/ 1110513 w 1779244"/>
                <a:gd name="connsiteY367" fmla="*/ 1044402 h 1104362"/>
                <a:gd name="connsiteX368" fmla="*/ 1113542 w 1779244"/>
                <a:gd name="connsiteY368" fmla="*/ 1059175 h 1104362"/>
                <a:gd name="connsiteX369" fmla="*/ 1116562 w 1779244"/>
                <a:gd name="connsiteY369" fmla="*/ 1071958 h 1104362"/>
                <a:gd name="connsiteX370" fmla="*/ 1119590 w 1779244"/>
                <a:gd name="connsiteY370" fmla="*/ 1082683 h 1104362"/>
                <a:gd name="connsiteX371" fmla="*/ 1122619 w 1779244"/>
                <a:gd name="connsiteY371" fmla="*/ 1091313 h 1104362"/>
                <a:gd name="connsiteX372" fmla="*/ 1125639 w 1779244"/>
                <a:gd name="connsiteY372" fmla="*/ 1097818 h 1104362"/>
                <a:gd name="connsiteX373" fmla="*/ 1128668 w 1779244"/>
                <a:gd name="connsiteY373" fmla="*/ 1102171 h 1104362"/>
                <a:gd name="connsiteX374" fmla="*/ 1131697 w 1779244"/>
                <a:gd name="connsiteY374" fmla="*/ 1104352 h 1104362"/>
                <a:gd name="connsiteX375" fmla="*/ 1134726 w 1779244"/>
                <a:gd name="connsiteY375" fmla="*/ 1104362 h 1104362"/>
                <a:gd name="connsiteX376" fmla="*/ 1137745 w 1779244"/>
                <a:gd name="connsiteY376" fmla="*/ 1102181 h 1104362"/>
                <a:gd name="connsiteX377" fmla="*/ 1140774 w 1779244"/>
                <a:gd name="connsiteY377" fmla="*/ 1097837 h 1104362"/>
                <a:gd name="connsiteX378" fmla="*/ 1143803 w 1779244"/>
                <a:gd name="connsiteY378" fmla="*/ 1091332 h 1104362"/>
                <a:gd name="connsiteX379" fmla="*/ 1146822 w 1779244"/>
                <a:gd name="connsiteY379" fmla="*/ 1082702 h 1104362"/>
                <a:gd name="connsiteX380" fmla="*/ 1149851 w 1779244"/>
                <a:gd name="connsiteY380" fmla="*/ 1071977 h 1104362"/>
                <a:gd name="connsiteX381" fmla="*/ 1152880 w 1779244"/>
                <a:gd name="connsiteY381" fmla="*/ 1059204 h 1104362"/>
                <a:gd name="connsiteX382" fmla="*/ 1155900 w 1779244"/>
                <a:gd name="connsiteY382" fmla="*/ 1044431 h 1104362"/>
                <a:gd name="connsiteX383" fmla="*/ 1158929 w 1779244"/>
                <a:gd name="connsiteY383" fmla="*/ 1027714 h 1104362"/>
                <a:gd name="connsiteX384" fmla="*/ 1161958 w 1779244"/>
                <a:gd name="connsiteY384" fmla="*/ 1009121 h 1104362"/>
                <a:gd name="connsiteX385" fmla="*/ 1164977 w 1779244"/>
                <a:gd name="connsiteY385" fmla="*/ 988719 h 1104362"/>
                <a:gd name="connsiteX386" fmla="*/ 1168006 w 1779244"/>
                <a:gd name="connsiteY386" fmla="*/ 966602 h 1104362"/>
                <a:gd name="connsiteX387" fmla="*/ 1171035 w 1779244"/>
                <a:gd name="connsiteY387" fmla="*/ 942846 h 1104362"/>
                <a:gd name="connsiteX388" fmla="*/ 1174054 w 1779244"/>
                <a:gd name="connsiteY388" fmla="*/ 917548 h 1104362"/>
                <a:gd name="connsiteX389" fmla="*/ 1177083 w 1779244"/>
                <a:gd name="connsiteY389" fmla="*/ 890802 h 1104362"/>
                <a:gd name="connsiteX390" fmla="*/ 1180112 w 1779244"/>
                <a:gd name="connsiteY390" fmla="*/ 862732 h 1104362"/>
                <a:gd name="connsiteX391" fmla="*/ 1183132 w 1779244"/>
                <a:gd name="connsiteY391" fmla="*/ 833433 h 1104362"/>
                <a:gd name="connsiteX392" fmla="*/ 1186161 w 1779244"/>
                <a:gd name="connsiteY392" fmla="*/ 803019 h 1104362"/>
                <a:gd name="connsiteX393" fmla="*/ 1189190 w 1779244"/>
                <a:gd name="connsiteY393" fmla="*/ 771616 h 1104362"/>
                <a:gd name="connsiteX394" fmla="*/ 1192209 w 1779244"/>
                <a:gd name="connsiteY394" fmla="*/ 739345 h 1104362"/>
                <a:gd name="connsiteX395" fmla="*/ 1195238 w 1779244"/>
                <a:gd name="connsiteY395" fmla="*/ 706341 h 1104362"/>
                <a:gd name="connsiteX396" fmla="*/ 1198267 w 1779244"/>
                <a:gd name="connsiteY396" fmla="*/ 672726 h 1104362"/>
                <a:gd name="connsiteX397" fmla="*/ 1201296 w 1779244"/>
                <a:gd name="connsiteY397" fmla="*/ 638635 h 1104362"/>
                <a:gd name="connsiteX398" fmla="*/ 1204315 w 1779244"/>
                <a:gd name="connsiteY398" fmla="*/ 604203 h 1104362"/>
                <a:gd name="connsiteX399" fmla="*/ 1207344 w 1779244"/>
                <a:gd name="connsiteY399" fmla="*/ 569566 h 1104362"/>
                <a:gd name="connsiteX400" fmla="*/ 1210373 w 1779244"/>
                <a:gd name="connsiteY400" fmla="*/ 534860 h 1104362"/>
                <a:gd name="connsiteX401" fmla="*/ 1213393 w 1779244"/>
                <a:gd name="connsiteY401" fmla="*/ 500223 h 1104362"/>
                <a:gd name="connsiteX402" fmla="*/ 1216422 w 1779244"/>
                <a:gd name="connsiteY402" fmla="*/ 465791 h 1104362"/>
                <a:gd name="connsiteX403" fmla="*/ 1219450 w 1779244"/>
                <a:gd name="connsiteY403" fmla="*/ 431699 h 1104362"/>
                <a:gd name="connsiteX404" fmla="*/ 1222470 w 1779244"/>
                <a:gd name="connsiteY404" fmla="*/ 398083 h 1104362"/>
                <a:gd name="connsiteX405" fmla="*/ 1225499 w 1779244"/>
                <a:gd name="connsiteY405" fmla="*/ 365075 h 1104362"/>
                <a:gd name="connsiteX406" fmla="*/ 1228528 w 1779244"/>
                <a:gd name="connsiteY406" fmla="*/ 332806 h 1104362"/>
                <a:gd name="connsiteX407" fmla="*/ 1231547 w 1779244"/>
                <a:gd name="connsiteY407" fmla="*/ 301402 h 1104362"/>
                <a:gd name="connsiteX408" fmla="*/ 1234576 w 1779244"/>
                <a:gd name="connsiteY408" fmla="*/ 270988 h 1104362"/>
                <a:gd name="connsiteX409" fmla="*/ 1237605 w 1779244"/>
                <a:gd name="connsiteY409" fmla="*/ 241685 h 1104362"/>
                <a:gd name="connsiteX410" fmla="*/ 1240625 w 1779244"/>
                <a:gd name="connsiteY410" fmla="*/ 213606 h 1104362"/>
                <a:gd name="connsiteX411" fmla="*/ 1243654 w 1779244"/>
                <a:gd name="connsiteY411" fmla="*/ 186862 h 1104362"/>
                <a:gd name="connsiteX412" fmla="*/ 1246683 w 1779244"/>
                <a:gd name="connsiteY412" fmla="*/ 161562 h 1104362"/>
                <a:gd name="connsiteX413" fmla="*/ 1249702 w 1779244"/>
                <a:gd name="connsiteY413" fmla="*/ 137803 h 1104362"/>
                <a:gd name="connsiteX414" fmla="*/ 1252731 w 1779244"/>
                <a:gd name="connsiteY414" fmla="*/ 115679 h 1104362"/>
                <a:gd name="connsiteX415" fmla="*/ 1255760 w 1779244"/>
                <a:gd name="connsiteY415" fmla="*/ 95278 h 1104362"/>
                <a:gd name="connsiteX416" fmla="*/ 1258779 w 1779244"/>
                <a:gd name="connsiteY416" fmla="*/ 76679 h 1104362"/>
                <a:gd name="connsiteX417" fmla="*/ 1261808 w 1779244"/>
                <a:gd name="connsiteY417" fmla="*/ 59958 h 1104362"/>
                <a:gd name="connsiteX418" fmla="*/ 1264837 w 1779244"/>
                <a:gd name="connsiteY418" fmla="*/ 45179 h 1104362"/>
                <a:gd name="connsiteX419" fmla="*/ 1267866 w 1779244"/>
                <a:gd name="connsiteY419" fmla="*/ 32401 h 1104362"/>
                <a:gd name="connsiteX420" fmla="*/ 1270886 w 1779244"/>
                <a:gd name="connsiteY420" fmla="*/ 21674 h 1104362"/>
                <a:gd name="connsiteX421" fmla="*/ 1273914 w 1779244"/>
                <a:gd name="connsiteY421" fmla="*/ 13041 h 1104362"/>
                <a:gd name="connsiteX422" fmla="*/ 1276943 w 1779244"/>
                <a:gd name="connsiteY422" fmla="*/ 6535 h 1104362"/>
                <a:gd name="connsiteX423" fmla="*/ 1279963 w 1779244"/>
                <a:gd name="connsiteY423" fmla="*/ 2184 h 1104362"/>
                <a:gd name="connsiteX424" fmla="*/ 1282992 w 1779244"/>
                <a:gd name="connsiteY424" fmla="*/ 2 h 1104362"/>
                <a:gd name="connsiteX425" fmla="*/ 1286021 w 1779244"/>
                <a:gd name="connsiteY425" fmla="*/ 0 h 1104362"/>
                <a:gd name="connsiteX426" fmla="*/ 1289040 w 1779244"/>
                <a:gd name="connsiteY426" fmla="*/ 2177 h 1104362"/>
                <a:gd name="connsiteX427" fmla="*/ 1292069 w 1779244"/>
                <a:gd name="connsiteY427" fmla="*/ 6525 h 1104362"/>
                <a:gd name="connsiteX428" fmla="*/ 1295098 w 1779244"/>
                <a:gd name="connsiteY428" fmla="*/ 13025 h 1104362"/>
                <a:gd name="connsiteX429" fmla="*/ 1298117 w 1779244"/>
                <a:gd name="connsiteY429" fmla="*/ 21654 h 1104362"/>
                <a:gd name="connsiteX430" fmla="*/ 1301147 w 1779244"/>
                <a:gd name="connsiteY430" fmla="*/ 32377 h 1104362"/>
                <a:gd name="connsiteX431" fmla="*/ 1304175 w 1779244"/>
                <a:gd name="connsiteY431" fmla="*/ 45151 h 1104362"/>
                <a:gd name="connsiteX432" fmla="*/ 1307195 w 1779244"/>
                <a:gd name="connsiteY432" fmla="*/ 59927 h 1104362"/>
                <a:gd name="connsiteX433" fmla="*/ 1310224 w 1779244"/>
                <a:gd name="connsiteY433" fmla="*/ 76644 h 1104362"/>
                <a:gd name="connsiteX434" fmla="*/ 1313253 w 1779244"/>
                <a:gd name="connsiteY434" fmla="*/ 95239 h 1104362"/>
                <a:gd name="connsiteX435" fmla="*/ 1316282 w 1779244"/>
                <a:gd name="connsiteY435" fmla="*/ 115636 h 1104362"/>
                <a:gd name="connsiteX436" fmla="*/ 1319301 w 1779244"/>
                <a:gd name="connsiteY436" fmla="*/ 137756 h 1104362"/>
                <a:gd name="connsiteX437" fmla="*/ 1322330 w 1779244"/>
                <a:gd name="connsiteY437" fmla="*/ 161513 h 1104362"/>
                <a:gd name="connsiteX438" fmla="*/ 1325350 w 1779244"/>
                <a:gd name="connsiteY438" fmla="*/ 186811 h 1104362"/>
                <a:gd name="connsiteX439" fmla="*/ 1328378 w 1779244"/>
                <a:gd name="connsiteY439" fmla="*/ 213551 h 1104362"/>
                <a:gd name="connsiteX440" fmla="*/ 1331407 w 1779244"/>
                <a:gd name="connsiteY440" fmla="*/ 241627 h 1104362"/>
                <a:gd name="connsiteX441" fmla="*/ 1334436 w 1779244"/>
                <a:gd name="connsiteY441" fmla="*/ 270929 h 1104362"/>
                <a:gd name="connsiteX442" fmla="*/ 1337456 w 1779244"/>
                <a:gd name="connsiteY442" fmla="*/ 301341 h 1104362"/>
                <a:gd name="connsiteX443" fmla="*/ 1340485 w 1779244"/>
                <a:gd name="connsiteY443" fmla="*/ 332743 h 1104362"/>
                <a:gd name="connsiteX444" fmla="*/ 1343514 w 1779244"/>
                <a:gd name="connsiteY444" fmla="*/ 365010 h 1104362"/>
                <a:gd name="connsiteX445" fmla="*/ 1346533 w 1779244"/>
                <a:gd name="connsiteY445" fmla="*/ 398016 h 1104362"/>
                <a:gd name="connsiteX446" fmla="*/ 1349562 w 1779244"/>
                <a:gd name="connsiteY446" fmla="*/ 431631 h 1104362"/>
                <a:gd name="connsiteX447" fmla="*/ 1352591 w 1779244"/>
                <a:gd name="connsiteY447" fmla="*/ 465722 h 1104362"/>
                <a:gd name="connsiteX448" fmla="*/ 1355610 w 1779244"/>
                <a:gd name="connsiteY448" fmla="*/ 500154 h 1104362"/>
                <a:gd name="connsiteX449" fmla="*/ 1358639 w 1779244"/>
                <a:gd name="connsiteY449" fmla="*/ 534791 h 1104362"/>
                <a:gd name="connsiteX450" fmla="*/ 1361668 w 1779244"/>
                <a:gd name="connsiteY450" fmla="*/ 569497 h 1104362"/>
                <a:gd name="connsiteX451" fmla="*/ 1364688 w 1779244"/>
                <a:gd name="connsiteY451" fmla="*/ 604134 h 1104362"/>
                <a:gd name="connsiteX452" fmla="*/ 1367717 w 1779244"/>
                <a:gd name="connsiteY452" fmla="*/ 638567 h 1104362"/>
                <a:gd name="connsiteX453" fmla="*/ 1370746 w 1779244"/>
                <a:gd name="connsiteY453" fmla="*/ 672658 h 1104362"/>
                <a:gd name="connsiteX454" fmla="*/ 1373775 w 1779244"/>
                <a:gd name="connsiteY454" fmla="*/ 706274 h 1104362"/>
                <a:gd name="connsiteX455" fmla="*/ 1376794 w 1779244"/>
                <a:gd name="connsiteY455" fmla="*/ 739278 h 1104362"/>
                <a:gd name="connsiteX456" fmla="*/ 1379823 w 1779244"/>
                <a:gd name="connsiteY456" fmla="*/ 771549 h 1104362"/>
                <a:gd name="connsiteX457" fmla="*/ 1382852 w 1779244"/>
                <a:gd name="connsiteY457" fmla="*/ 802953 h 1104362"/>
                <a:gd name="connsiteX458" fmla="*/ 1385871 w 1779244"/>
                <a:gd name="connsiteY458" fmla="*/ 833366 h 1104362"/>
                <a:gd name="connsiteX459" fmla="*/ 1388900 w 1779244"/>
                <a:gd name="connsiteY459" fmla="*/ 862675 h 1104362"/>
                <a:gd name="connsiteX460" fmla="*/ 1391929 w 1779244"/>
                <a:gd name="connsiteY460" fmla="*/ 890754 h 1104362"/>
                <a:gd name="connsiteX461" fmla="*/ 1394949 w 1779244"/>
                <a:gd name="connsiteY461" fmla="*/ 917491 h 1104362"/>
                <a:gd name="connsiteX462" fmla="*/ 1397978 w 1779244"/>
                <a:gd name="connsiteY462" fmla="*/ 942799 h 1104362"/>
                <a:gd name="connsiteX463" fmla="*/ 1401007 w 1779244"/>
                <a:gd name="connsiteY463" fmla="*/ 966554 h 1104362"/>
                <a:gd name="connsiteX464" fmla="*/ 1404026 w 1779244"/>
                <a:gd name="connsiteY464" fmla="*/ 988681 h 1104362"/>
                <a:gd name="connsiteX465" fmla="*/ 1407055 w 1779244"/>
                <a:gd name="connsiteY465" fmla="*/ 1009083 h 1104362"/>
                <a:gd name="connsiteX466" fmla="*/ 1410084 w 1779244"/>
                <a:gd name="connsiteY466" fmla="*/ 1027676 h 1104362"/>
                <a:gd name="connsiteX467" fmla="*/ 1413103 w 1779244"/>
                <a:gd name="connsiteY467" fmla="*/ 1044402 h 1104362"/>
                <a:gd name="connsiteX468" fmla="*/ 1416132 w 1779244"/>
                <a:gd name="connsiteY468" fmla="*/ 1059175 h 1104362"/>
                <a:gd name="connsiteX469" fmla="*/ 1419161 w 1779244"/>
                <a:gd name="connsiteY469" fmla="*/ 1071958 h 1104362"/>
                <a:gd name="connsiteX470" fmla="*/ 1422181 w 1779244"/>
                <a:gd name="connsiteY470" fmla="*/ 1082683 h 1104362"/>
                <a:gd name="connsiteX471" fmla="*/ 1425210 w 1779244"/>
                <a:gd name="connsiteY471" fmla="*/ 1091313 h 1104362"/>
                <a:gd name="connsiteX472" fmla="*/ 1428239 w 1779244"/>
                <a:gd name="connsiteY472" fmla="*/ 1097818 h 1104362"/>
                <a:gd name="connsiteX473" fmla="*/ 1431258 w 1779244"/>
                <a:gd name="connsiteY473" fmla="*/ 1102171 h 1104362"/>
                <a:gd name="connsiteX474" fmla="*/ 1434287 w 1779244"/>
                <a:gd name="connsiteY474" fmla="*/ 1104352 h 1104362"/>
                <a:gd name="connsiteX475" fmla="*/ 1437316 w 1779244"/>
                <a:gd name="connsiteY475" fmla="*/ 1104362 h 1104362"/>
                <a:gd name="connsiteX476" fmla="*/ 1440345 w 1779244"/>
                <a:gd name="connsiteY476" fmla="*/ 1102181 h 1104362"/>
                <a:gd name="connsiteX477" fmla="*/ 1443364 w 1779244"/>
                <a:gd name="connsiteY477" fmla="*/ 1097837 h 1104362"/>
                <a:gd name="connsiteX478" fmla="*/ 1446393 w 1779244"/>
                <a:gd name="connsiteY478" fmla="*/ 1091332 h 1104362"/>
                <a:gd name="connsiteX479" fmla="*/ 1449422 w 1779244"/>
                <a:gd name="connsiteY479" fmla="*/ 1082702 h 1104362"/>
                <a:gd name="connsiteX480" fmla="*/ 1452441 w 1779244"/>
                <a:gd name="connsiteY480" fmla="*/ 1071977 h 1104362"/>
                <a:gd name="connsiteX481" fmla="*/ 1455471 w 1779244"/>
                <a:gd name="connsiteY481" fmla="*/ 1059204 h 1104362"/>
                <a:gd name="connsiteX482" fmla="*/ 1458499 w 1779244"/>
                <a:gd name="connsiteY482" fmla="*/ 1044431 h 1104362"/>
                <a:gd name="connsiteX483" fmla="*/ 1461519 w 1779244"/>
                <a:gd name="connsiteY483" fmla="*/ 1027714 h 1104362"/>
                <a:gd name="connsiteX484" fmla="*/ 1464548 w 1779244"/>
                <a:gd name="connsiteY484" fmla="*/ 1009121 h 1104362"/>
                <a:gd name="connsiteX485" fmla="*/ 1467577 w 1779244"/>
                <a:gd name="connsiteY485" fmla="*/ 988719 h 1104362"/>
                <a:gd name="connsiteX486" fmla="*/ 1470596 w 1779244"/>
                <a:gd name="connsiteY486" fmla="*/ 966602 h 1104362"/>
                <a:gd name="connsiteX487" fmla="*/ 1473625 w 1779244"/>
                <a:gd name="connsiteY487" fmla="*/ 942846 h 1104362"/>
                <a:gd name="connsiteX488" fmla="*/ 1476654 w 1779244"/>
                <a:gd name="connsiteY488" fmla="*/ 917548 h 1104362"/>
                <a:gd name="connsiteX489" fmla="*/ 1479674 w 1779244"/>
                <a:gd name="connsiteY489" fmla="*/ 890802 h 1104362"/>
                <a:gd name="connsiteX490" fmla="*/ 1482702 w 1779244"/>
                <a:gd name="connsiteY490" fmla="*/ 862732 h 1104362"/>
                <a:gd name="connsiteX491" fmla="*/ 1485731 w 1779244"/>
                <a:gd name="connsiteY491" fmla="*/ 833433 h 1104362"/>
                <a:gd name="connsiteX492" fmla="*/ 1488751 w 1779244"/>
                <a:gd name="connsiteY492" fmla="*/ 803019 h 1104362"/>
                <a:gd name="connsiteX493" fmla="*/ 1491780 w 1779244"/>
                <a:gd name="connsiteY493" fmla="*/ 771616 h 1104362"/>
                <a:gd name="connsiteX494" fmla="*/ 1494809 w 1779244"/>
                <a:gd name="connsiteY494" fmla="*/ 739345 h 1104362"/>
                <a:gd name="connsiteX495" fmla="*/ 1497828 w 1779244"/>
                <a:gd name="connsiteY495" fmla="*/ 706341 h 1104362"/>
                <a:gd name="connsiteX496" fmla="*/ 1500857 w 1779244"/>
                <a:gd name="connsiteY496" fmla="*/ 672726 h 1104362"/>
                <a:gd name="connsiteX497" fmla="*/ 1503886 w 1779244"/>
                <a:gd name="connsiteY497" fmla="*/ 638635 h 1104362"/>
                <a:gd name="connsiteX498" fmla="*/ 1506905 w 1779244"/>
                <a:gd name="connsiteY498" fmla="*/ 604203 h 1104362"/>
                <a:gd name="connsiteX499" fmla="*/ 1509934 w 1779244"/>
                <a:gd name="connsiteY499" fmla="*/ 569566 h 1104362"/>
                <a:gd name="connsiteX500" fmla="*/ 1512963 w 1779244"/>
                <a:gd name="connsiteY500" fmla="*/ 534860 h 1104362"/>
                <a:gd name="connsiteX501" fmla="*/ 1515992 w 1779244"/>
                <a:gd name="connsiteY501" fmla="*/ 500223 h 1104362"/>
                <a:gd name="connsiteX502" fmla="*/ 1519012 w 1779244"/>
                <a:gd name="connsiteY502" fmla="*/ 465791 h 1104362"/>
                <a:gd name="connsiteX503" fmla="*/ 1522041 w 1779244"/>
                <a:gd name="connsiteY503" fmla="*/ 431699 h 1104362"/>
                <a:gd name="connsiteX504" fmla="*/ 1525070 w 1779244"/>
                <a:gd name="connsiteY504" fmla="*/ 398083 h 1104362"/>
                <a:gd name="connsiteX505" fmla="*/ 1528089 w 1779244"/>
                <a:gd name="connsiteY505" fmla="*/ 365075 h 1104362"/>
                <a:gd name="connsiteX506" fmla="*/ 1531118 w 1779244"/>
                <a:gd name="connsiteY506" fmla="*/ 332806 h 1104362"/>
                <a:gd name="connsiteX507" fmla="*/ 1534147 w 1779244"/>
                <a:gd name="connsiteY507" fmla="*/ 301402 h 1104362"/>
                <a:gd name="connsiteX508" fmla="*/ 1537166 w 1779244"/>
                <a:gd name="connsiteY508" fmla="*/ 270988 h 1104362"/>
                <a:gd name="connsiteX509" fmla="*/ 1540195 w 1779244"/>
                <a:gd name="connsiteY509" fmla="*/ 241685 h 1104362"/>
                <a:gd name="connsiteX510" fmla="*/ 1543224 w 1779244"/>
                <a:gd name="connsiteY510" fmla="*/ 213606 h 1104362"/>
                <a:gd name="connsiteX511" fmla="*/ 1546244 w 1779244"/>
                <a:gd name="connsiteY511" fmla="*/ 186862 h 1104362"/>
                <a:gd name="connsiteX512" fmla="*/ 1549273 w 1779244"/>
                <a:gd name="connsiteY512" fmla="*/ 161562 h 1104362"/>
                <a:gd name="connsiteX513" fmla="*/ 1552302 w 1779244"/>
                <a:gd name="connsiteY513" fmla="*/ 137803 h 1104362"/>
                <a:gd name="connsiteX514" fmla="*/ 1555321 w 1779244"/>
                <a:gd name="connsiteY514" fmla="*/ 115679 h 1104362"/>
                <a:gd name="connsiteX515" fmla="*/ 1558350 w 1779244"/>
                <a:gd name="connsiteY515" fmla="*/ 95278 h 1104362"/>
                <a:gd name="connsiteX516" fmla="*/ 1561379 w 1779244"/>
                <a:gd name="connsiteY516" fmla="*/ 76679 h 1104362"/>
                <a:gd name="connsiteX517" fmla="*/ 1564398 w 1779244"/>
                <a:gd name="connsiteY517" fmla="*/ 59958 h 1104362"/>
                <a:gd name="connsiteX518" fmla="*/ 1567427 w 1779244"/>
                <a:gd name="connsiteY518" fmla="*/ 45179 h 1104362"/>
                <a:gd name="connsiteX519" fmla="*/ 1570456 w 1779244"/>
                <a:gd name="connsiteY519" fmla="*/ 32401 h 1104362"/>
                <a:gd name="connsiteX520" fmla="*/ 1573476 w 1779244"/>
                <a:gd name="connsiteY520" fmla="*/ 21674 h 1104362"/>
                <a:gd name="connsiteX521" fmla="*/ 1576505 w 1779244"/>
                <a:gd name="connsiteY521" fmla="*/ 13041 h 1104362"/>
                <a:gd name="connsiteX522" fmla="*/ 1579534 w 1779244"/>
                <a:gd name="connsiteY522" fmla="*/ 6535 h 1104362"/>
                <a:gd name="connsiteX523" fmla="*/ 1582553 w 1779244"/>
                <a:gd name="connsiteY523" fmla="*/ 2184 h 1104362"/>
                <a:gd name="connsiteX524" fmla="*/ 1585582 w 1779244"/>
                <a:gd name="connsiteY524" fmla="*/ 2 h 1104362"/>
                <a:gd name="connsiteX525" fmla="*/ 1588611 w 1779244"/>
                <a:gd name="connsiteY525" fmla="*/ 0 h 1104362"/>
                <a:gd name="connsiteX526" fmla="*/ 1591640 w 1779244"/>
                <a:gd name="connsiteY526" fmla="*/ 2177 h 1104362"/>
                <a:gd name="connsiteX527" fmla="*/ 1594659 w 1779244"/>
                <a:gd name="connsiteY527" fmla="*/ 6525 h 1104362"/>
                <a:gd name="connsiteX528" fmla="*/ 1597688 w 1779244"/>
                <a:gd name="connsiteY528" fmla="*/ 13025 h 1104362"/>
                <a:gd name="connsiteX529" fmla="*/ 1600717 w 1779244"/>
                <a:gd name="connsiteY529" fmla="*/ 21654 h 1104362"/>
                <a:gd name="connsiteX530" fmla="*/ 1603737 w 1779244"/>
                <a:gd name="connsiteY530" fmla="*/ 32377 h 1104362"/>
                <a:gd name="connsiteX531" fmla="*/ 1606766 w 1779244"/>
                <a:gd name="connsiteY531" fmla="*/ 45151 h 1104362"/>
                <a:gd name="connsiteX532" fmla="*/ 1609795 w 1779244"/>
                <a:gd name="connsiteY532" fmla="*/ 59927 h 1104362"/>
                <a:gd name="connsiteX533" fmla="*/ 1612814 w 1779244"/>
                <a:gd name="connsiteY533" fmla="*/ 76644 h 1104362"/>
                <a:gd name="connsiteX534" fmla="*/ 1615843 w 1779244"/>
                <a:gd name="connsiteY534" fmla="*/ 95239 h 1104362"/>
                <a:gd name="connsiteX535" fmla="*/ 1618872 w 1779244"/>
                <a:gd name="connsiteY535" fmla="*/ 115636 h 1104362"/>
                <a:gd name="connsiteX536" fmla="*/ 1621891 w 1779244"/>
                <a:gd name="connsiteY536" fmla="*/ 137756 h 1104362"/>
                <a:gd name="connsiteX537" fmla="*/ 1624920 w 1779244"/>
                <a:gd name="connsiteY537" fmla="*/ 161513 h 1104362"/>
                <a:gd name="connsiteX538" fmla="*/ 1627949 w 1779244"/>
                <a:gd name="connsiteY538" fmla="*/ 186811 h 1104362"/>
                <a:gd name="connsiteX539" fmla="*/ 1630969 w 1779244"/>
                <a:gd name="connsiteY539" fmla="*/ 213551 h 1104362"/>
                <a:gd name="connsiteX540" fmla="*/ 1633998 w 1779244"/>
                <a:gd name="connsiteY540" fmla="*/ 241627 h 1104362"/>
                <a:gd name="connsiteX541" fmla="*/ 1637027 w 1779244"/>
                <a:gd name="connsiteY541" fmla="*/ 270929 h 1104362"/>
                <a:gd name="connsiteX542" fmla="*/ 1640046 w 1779244"/>
                <a:gd name="connsiteY542" fmla="*/ 301341 h 1104362"/>
                <a:gd name="connsiteX543" fmla="*/ 1643075 w 1779244"/>
                <a:gd name="connsiteY543" fmla="*/ 332743 h 1104362"/>
                <a:gd name="connsiteX544" fmla="*/ 1646104 w 1779244"/>
                <a:gd name="connsiteY544" fmla="*/ 365010 h 1104362"/>
                <a:gd name="connsiteX545" fmla="*/ 1649123 w 1779244"/>
                <a:gd name="connsiteY545" fmla="*/ 398016 h 1104362"/>
                <a:gd name="connsiteX546" fmla="*/ 1652152 w 1779244"/>
                <a:gd name="connsiteY546" fmla="*/ 431631 h 1104362"/>
                <a:gd name="connsiteX547" fmla="*/ 1655181 w 1779244"/>
                <a:gd name="connsiteY547" fmla="*/ 465722 h 1104362"/>
                <a:gd name="connsiteX548" fmla="*/ 1658210 w 1779244"/>
                <a:gd name="connsiteY548" fmla="*/ 500154 h 1104362"/>
                <a:gd name="connsiteX549" fmla="*/ 1661230 w 1779244"/>
                <a:gd name="connsiteY549" fmla="*/ 534791 h 1104362"/>
                <a:gd name="connsiteX550" fmla="*/ 1664259 w 1779244"/>
                <a:gd name="connsiteY550" fmla="*/ 569497 h 1104362"/>
                <a:gd name="connsiteX551" fmla="*/ 1667287 w 1779244"/>
                <a:gd name="connsiteY551" fmla="*/ 604134 h 1104362"/>
                <a:gd name="connsiteX552" fmla="*/ 1670307 w 1779244"/>
                <a:gd name="connsiteY552" fmla="*/ 638567 h 1104362"/>
                <a:gd name="connsiteX553" fmla="*/ 1673336 w 1779244"/>
                <a:gd name="connsiteY553" fmla="*/ 672658 h 1104362"/>
                <a:gd name="connsiteX554" fmla="*/ 1676365 w 1779244"/>
                <a:gd name="connsiteY554" fmla="*/ 706274 h 1104362"/>
                <a:gd name="connsiteX555" fmla="*/ 1679384 w 1779244"/>
                <a:gd name="connsiteY555" fmla="*/ 739278 h 1104362"/>
                <a:gd name="connsiteX556" fmla="*/ 1682413 w 1779244"/>
                <a:gd name="connsiteY556" fmla="*/ 771549 h 1104362"/>
                <a:gd name="connsiteX557" fmla="*/ 1685442 w 1779244"/>
                <a:gd name="connsiteY557" fmla="*/ 802953 h 1104362"/>
                <a:gd name="connsiteX558" fmla="*/ 1688462 w 1779244"/>
                <a:gd name="connsiteY558" fmla="*/ 833366 h 1104362"/>
                <a:gd name="connsiteX559" fmla="*/ 1691490 w 1779244"/>
                <a:gd name="connsiteY559" fmla="*/ 862675 h 1104362"/>
                <a:gd name="connsiteX560" fmla="*/ 1694519 w 1779244"/>
                <a:gd name="connsiteY560" fmla="*/ 890754 h 1104362"/>
                <a:gd name="connsiteX561" fmla="*/ 1697548 w 1779244"/>
                <a:gd name="connsiteY561" fmla="*/ 917491 h 1104362"/>
                <a:gd name="connsiteX562" fmla="*/ 1700568 w 1779244"/>
                <a:gd name="connsiteY562" fmla="*/ 942799 h 1104362"/>
                <a:gd name="connsiteX563" fmla="*/ 1703597 w 1779244"/>
                <a:gd name="connsiteY563" fmla="*/ 966554 h 1104362"/>
                <a:gd name="connsiteX564" fmla="*/ 1706616 w 1779244"/>
                <a:gd name="connsiteY564" fmla="*/ 988681 h 1104362"/>
                <a:gd name="connsiteX565" fmla="*/ 1709645 w 1779244"/>
                <a:gd name="connsiteY565" fmla="*/ 1009083 h 1104362"/>
                <a:gd name="connsiteX566" fmla="*/ 1712674 w 1779244"/>
                <a:gd name="connsiteY566" fmla="*/ 1027676 h 1104362"/>
                <a:gd name="connsiteX567" fmla="*/ 1715703 w 1779244"/>
                <a:gd name="connsiteY567" fmla="*/ 1044402 h 1104362"/>
                <a:gd name="connsiteX568" fmla="*/ 1718722 w 1779244"/>
                <a:gd name="connsiteY568" fmla="*/ 1059175 h 1104362"/>
                <a:gd name="connsiteX569" fmla="*/ 1721751 w 1779244"/>
                <a:gd name="connsiteY569" fmla="*/ 1071958 h 1104362"/>
                <a:gd name="connsiteX570" fmla="*/ 1724780 w 1779244"/>
                <a:gd name="connsiteY570" fmla="*/ 1082683 h 1104362"/>
                <a:gd name="connsiteX571" fmla="*/ 1727800 w 1779244"/>
                <a:gd name="connsiteY571" fmla="*/ 1091313 h 1104362"/>
                <a:gd name="connsiteX572" fmla="*/ 1730829 w 1779244"/>
                <a:gd name="connsiteY572" fmla="*/ 1097818 h 1104362"/>
                <a:gd name="connsiteX573" fmla="*/ 1733858 w 1779244"/>
                <a:gd name="connsiteY573" fmla="*/ 1102171 h 1104362"/>
                <a:gd name="connsiteX574" fmla="*/ 1736877 w 1779244"/>
                <a:gd name="connsiteY574" fmla="*/ 1104352 h 1104362"/>
                <a:gd name="connsiteX575" fmla="*/ 1739906 w 1779244"/>
                <a:gd name="connsiteY575" fmla="*/ 1104362 h 1104362"/>
                <a:gd name="connsiteX576" fmla="*/ 1742935 w 1779244"/>
                <a:gd name="connsiteY576" fmla="*/ 1102181 h 1104362"/>
                <a:gd name="connsiteX577" fmla="*/ 1745954 w 1779244"/>
                <a:gd name="connsiteY577" fmla="*/ 1097837 h 1104362"/>
                <a:gd name="connsiteX578" fmla="*/ 1748983 w 1779244"/>
                <a:gd name="connsiteY578" fmla="*/ 1091332 h 1104362"/>
                <a:gd name="connsiteX579" fmla="*/ 1752012 w 1779244"/>
                <a:gd name="connsiteY579" fmla="*/ 1082702 h 1104362"/>
                <a:gd name="connsiteX580" fmla="*/ 1755032 w 1779244"/>
                <a:gd name="connsiteY580" fmla="*/ 1071977 h 1104362"/>
                <a:gd name="connsiteX581" fmla="*/ 1758061 w 1779244"/>
                <a:gd name="connsiteY581" fmla="*/ 1059204 h 1104362"/>
                <a:gd name="connsiteX582" fmla="*/ 1761090 w 1779244"/>
                <a:gd name="connsiteY582" fmla="*/ 1044431 h 1104362"/>
                <a:gd name="connsiteX583" fmla="*/ 1764119 w 1779244"/>
                <a:gd name="connsiteY583" fmla="*/ 1027714 h 1104362"/>
                <a:gd name="connsiteX584" fmla="*/ 1767138 w 1779244"/>
                <a:gd name="connsiteY584" fmla="*/ 1009121 h 1104362"/>
                <a:gd name="connsiteX585" fmla="*/ 1770167 w 1779244"/>
                <a:gd name="connsiteY585" fmla="*/ 988719 h 1104362"/>
                <a:gd name="connsiteX586" fmla="*/ 1773196 w 1779244"/>
                <a:gd name="connsiteY586" fmla="*/ 966602 h 1104362"/>
                <a:gd name="connsiteX587" fmla="*/ 1776215 w 1779244"/>
                <a:gd name="connsiteY587" fmla="*/ 942846 h 1104362"/>
                <a:gd name="connsiteX588" fmla="*/ 1779244 w 1779244"/>
                <a:gd name="connsiteY588" fmla="*/ 917548 h 1104362"/>
                <a:gd name="connsiteX0" fmla="*/ 0 w 1776215"/>
                <a:gd name="connsiteY0" fmla="*/ 552179 h 1104362"/>
                <a:gd name="connsiteX1" fmla="*/ 3026 w 1776215"/>
                <a:gd name="connsiteY1" fmla="*/ 552179 h 1104362"/>
                <a:gd name="connsiteX2" fmla="*/ 6051 w 1776215"/>
                <a:gd name="connsiteY2" fmla="*/ 552179 h 1104362"/>
                <a:gd name="connsiteX3" fmla="*/ 9077 w 1776215"/>
                <a:gd name="connsiteY3" fmla="*/ 552179 h 1104362"/>
                <a:gd name="connsiteX4" fmla="*/ 12103 w 1776215"/>
                <a:gd name="connsiteY4" fmla="*/ 552179 h 1104362"/>
                <a:gd name="connsiteX5" fmla="*/ 15129 w 1776215"/>
                <a:gd name="connsiteY5" fmla="*/ 552179 h 1104362"/>
                <a:gd name="connsiteX6" fmla="*/ 18156 w 1776215"/>
                <a:gd name="connsiteY6" fmla="*/ 552179 h 1104362"/>
                <a:gd name="connsiteX7" fmla="*/ 21182 w 1776215"/>
                <a:gd name="connsiteY7" fmla="*/ 552179 h 1104362"/>
                <a:gd name="connsiteX8" fmla="*/ 24207 w 1776215"/>
                <a:gd name="connsiteY8" fmla="*/ 552179 h 1104362"/>
                <a:gd name="connsiteX9" fmla="*/ 27233 w 1776215"/>
                <a:gd name="connsiteY9" fmla="*/ 552179 h 1104362"/>
                <a:gd name="connsiteX10" fmla="*/ 30259 w 1776215"/>
                <a:gd name="connsiteY10" fmla="*/ 552179 h 1104362"/>
                <a:gd name="connsiteX11" fmla="*/ 33285 w 1776215"/>
                <a:gd name="connsiteY11" fmla="*/ 552179 h 1104362"/>
                <a:gd name="connsiteX12" fmla="*/ 36311 w 1776215"/>
                <a:gd name="connsiteY12" fmla="*/ 552179 h 1104362"/>
                <a:gd name="connsiteX13" fmla="*/ 39337 w 1776215"/>
                <a:gd name="connsiteY13" fmla="*/ 552179 h 1104362"/>
                <a:gd name="connsiteX14" fmla="*/ 42362 w 1776215"/>
                <a:gd name="connsiteY14" fmla="*/ 552179 h 1104362"/>
                <a:gd name="connsiteX15" fmla="*/ 45389 w 1776215"/>
                <a:gd name="connsiteY15" fmla="*/ 552179 h 1104362"/>
                <a:gd name="connsiteX16" fmla="*/ 48415 w 1776215"/>
                <a:gd name="connsiteY16" fmla="*/ 552179 h 1104362"/>
                <a:gd name="connsiteX17" fmla="*/ 51441 w 1776215"/>
                <a:gd name="connsiteY17" fmla="*/ 552179 h 1104362"/>
                <a:gd name="connsiteX18" fmla="*/ 54467 w 1776215"/>
                <a:gd name="connsiteY18" fmla="*/ 552179 h 1104362"/>
                <a:gd name="connsiteX19" fmla="*/ 57492 w 1776215"/>
                <a:gd name="connsiteY19" fmla="*/ 552179 h 1104362"/>
                <a:gd name="connsiteX20" fmla="*/ 60518 w 1776215"/>
                <a:gd name="connsiteY20" fmla="*/ 552179 h 1104362"/>
                <a:gd name="connsiteX21" fmla="*/ 63544 w 1776215"/>
                <a:gd name="connsiteY21" fmla="*/ 552179 h 1104362"/>
                <a:gd name="connsiteX22" fmla="*/ 66570 w 1776215"/>
                <a:gd name="connsiteY22" fmla="*/ 552179 h 1104362"/>
                <a:gd name="connsiteX23" fmla="*/ 69596 w 1776215"/>
                <a:gd name="connsiteY23" fmla="*/ 552179 h 1104362"/>
                <a:gd name="connsiteX24" fmla="*/ 72622 w 1776215"/>
                <a:gd name="connsiteY24" fmla="*/ 552179 h 1104362"/>
                <a:gd name="connsiteX25" fmla="*/ 75648 w 1776215"/>
                <a:gd name="connsiteY25" fmla="*/ 552179 h 1104362"/>
                <a:gd name="connsiteX26" fmla="*/ 78674 w 1776215"/>
                <a:gd name="connsiteY26" fmla="*/ 552179 h 1104362"/>
                <a:gd name="connsiteX27" fmla="*/ 81700 w 1776215"/>
                <a:gd name="connsiteY27" fmla="*/ 552179 h 1104362"/>
                <a:gd name="connsiteX28" fmla="*/ 84726 w 1776215"/>
                <a:gd name="connsiteY28" fmla="*/ 552179 h 1104362"/>
                <a:gd name="connsiteX29" fmla="*/ 87752 w 1776215"/>
                <a:gd name="connsiteY29" fmla="*/ 552179 h 1104362"/>
                <a:gd name="connsiteX30" fmla="*/ 90778 w 1776215"/>
                <a:gd name="connsiteY30" fmla="*/ 552179 h 1104362"/>
                <a:gd name="connsiteX31" fmla="*/ 93803 w 1776215"/>
                <a:gd name="connsiteY31" fmla="*/ 552179 h 1104362"/>
                <a:gd name="connsiteX32" fmla="*/ 96829 w 1776215"/>
                <a:gd name="connsiteY32" fmla="*/ 552179 h 1104362"/>
                <a:gd name="connsiteX33" fmla="*/ 99855 w 1776215"/>
                <a:gd name="connsiteY33" fmla="*/ 552179 h 1104362"/>
                <a:gd name="connsiteX34" fmla="*/ 102881 w 1776215"/>
                <a:gd name="connsiteY34" fmla="*/ 552179 h 1104362"/>
                <a:gd name="connsiteX35" fmla="*/ 105907 w 1776215"/>
                <a:gd name="connsiteY35" fmla="*/ 552179 h 1104362"/>
                <a:gd name="connsiteX36" fmla="*/ 108933 w 1776215"/>
                <a:gd name="connsiteY36" fmla="*/ 552179 h 1104362"/>
                <a:gd name="connsiteX37" fmla="*/ 111959 w 1776215"/>
                <a:gd name="connsiteY37" fmla="*/ 552179 h 1104362"/>
                <a:gd name="connsiteX38" fmla="*/ 114985 w 1776215"/>
                <a:gd name="connsiteY38" fmla="*/ 552179 h 1104362"/>
                <a:gd name="connsiteX39" fmla="*/ 118011 w 1776215"/>
                <a:gd name="connsiteY39" fmla="*/ 552179 h 1104362"/>
                <a:gd name="connsiteX40" fmla="*/ 121037 w 1776215"/>
                <a:gd name="connsiteY40" fmla="*/ 552179 h 1104362"/>
                <a:gd name="connsiteX41" fmla="*/ 124063 w 1776215"/>
                <a:gd name="connsiteY41" fmla="*/ 552179 h 1104362"/>
                <a:gd name="connsiteX42" fmla="*/ 127088 w 1776215"/>
                <a:gd name="connsiteY42" fmla="*/ 552179 h 1104362"/>
                <a:gd name="connsiteX43" fmla="*/ 130114 w 1776215"/>
                <a:gd name="connsiteY43" fmla="*/ 552179 h 1104362"/>
                <a:gd name="connsiteX44" fmla="*/ 133140 w 1776215"/>
                <a:gd name="connsiteY44" fmla="*/ 552179 h 1104362"/>
                <a:gd name="connsiteX45" fmla="*/ 136167 w 1776215"/>
                <a:gd name="connsiteY45" fmla="*/ 552179 h 1104362"/>
                <a:gd name="connsiteX46" fmla="*/ 139193 w 1776215"/>
                <a:gd name="connsiteY46" fmla="*/ 552179 h 1104362"/>
                <a:gd name="connsiteX47" fmla="*/ 142218 w 1776215"/>
                <a:gd name="connsiteY47" fmla="*/ 552179 h 1104362"/>
                <a:gd name="connsiteX48" fmla="*/ 145244 w 1776215"/>
                <a:gd name="connsiteY48" fmla="*/ 552179 h 1104362"/>
                <a:gd name="connsiteX49" fmla="*/ 148270 w 1776215"/>
                <a:gd name="connsiteY49" fmla="*/ 552179 h 1104362"/>
                <a:gd name="connsiteX50" fmla="*/ 151296 w 1776215"/>
                <a:gd name="connsiteY50" fmla="*/ 552179 h 1104362"/>
                <a:gd name="connsiteX51" fmla="*/ 154322 w 1776215"/>
                <a:gd name="connsiteY51" fmla="*/ 552179 h 1104362"/>
                <a:gd name="connsiteX52" fmla="*/ 157348 w 1776215"/>
                <a:gd name="connsiteY52" fmla="*/ 552179 h 1104362"/>
                <a:gd name="connsiteX53" fmla="*/ 160373 w 1776215"/>
                <a:gd name="connsiteY53" fmla="*/ 552179 h 1104362"/>
                <a:gd name="connsiteX54" fmla="*/ 163399 w 1776215"/>
                <a:gd name="connsiteY54" fmla="*/ 552179 h 1104362"/>
                <a:gd name="connsiteX55" fmla="*/ 166426 w 1776215"/>
                <a:gd name="connsiteY55" fmla="*/ 552179 h 1104362"/>
                <a:gd name="connsiteX56" fmla="*/ 169452 w 1776215"/>
                <a:gd name="connsiteY56" fmla="*/ 552179 h 1104362"/>
                <a:gd name="connsiteX57" fmla="*/ 172478 w 1776215"/>
                <a:gd name="connsiteY57" fmla="*/ 552179 h 1104362"/>
                <a:gd name="connsiteX58" fmla="*/ 175504 w 1776215"/>
                <a:gd name="connsiteY58" fmla="*/ 552179 h 1104362"/>
                <a:gd name="connsiteX59" fmla="*/ 178529 w 1776215"/>
                <a:gd name="connsiteY59" fmla="*/ 552179 h 1104362"/>
                <a:gd name="connsiteX60" fmla="*/ 181555 w 1776215"/>
                <a:gd name="connsiteY60" fmla="*/ 552179 h 1104362"/>
                <a:gd name="connsiteX61" fmla="*/ 184581 w 1776215"/>
                <a:gd name="connsiteY61" fmla="*/ 552179 h 1104362"/>
                <a:gd name="connsiteX62" fmla="*/ 187607 w 1776215"/>
                <a:gd name="connsiteY62" fmla="*/ 552179 h 1104362"/>
                <a:gd name="connsiteX63" fmla="*/ 190633 w 1776215"/>
                <a:gd name="connsiteY63" fmla="*/ 552179 h 1104362"/>
                <a:gd name="connsiteX64" fmla="*/ 193659 w 1776215"/>
                <a:gd name="connsiteY64" fmla="*/ 552179 h 1104362"/>
                <a:gd name="connsiteX65" fmla="*/ 196685 w 1776215"/>
                <a:gd name="connsiteY65" fmla="*/ 552179 h 1104362"/>
                <a:gd name="connsiteX66" fmla="*/ 199711 w 1776215"/>
                <a:gd name="connsiteY66" fmla="*/ 552179 h 1104362"/>
                <a:gd name="connsiteX67" fmla="*/ 202737 w 1776215"/>
                <a:gd name="connsiteY67" fmla="*/ 552179 h 1104362"/>
                <a:gd name="connsiteX68" fmla="*/ 205763 w 1776215"/>
                <a:gd name="connsiteY68" fmla="*/ 552179 h 1104362"/>
                <a:gd name="connsiteX69" fmla="*/ 208789 w 1776215"/>
                <a:gd name="connsiteY69" fmla="*/ 552179 h 1104362"/>
                <a:gd name="connsiteX70" fmla="*/ 211814 w 1776215"/>
                <a:gd name="connsiteY70" fmla="*/ 552179 h 1104362"/>
                <a:gd name="connsiteX71" fmla="*/ 214840 w 1776215"/>
                <a:gd name="connsiteY71" fmla="*/ 552179 h 1104362"/>
                <a:gd name="connsiteX72" fmla="*/ 217866 w 1776215"/>
                <a:gd name="connsiteY72" fmla="*/ 552179 h 1104362"/>
                <a:gd name="connsiteX73" fmla="*/ 220892 w 1776215"/>
                <a:gd name="connsiteY73" fmla="*/ 552179 h 1104362"/>
                <a:gd name="connsiteX74" fmla="*/ 223918 w 1776215"/>
                <a:gd name="connsiteY74" fmla="*/ 552179 h 1104362"/>
                <a:gd name="connsiteX75" fmla="*/ 226945 w 1776215"/>
                <a:gd name="connsiteY75" fmla="*/ 552179 h 1104362"/>
                <a:gd name="connsiteX76" fmla="*/ 229970 w 1776215"/>
                <a:gd name="connsiteY76" fmla="*/ 552179 h 1104362"/>
                <a:gd name="connsiteX77" fmla="*/ 232996 w 1776215"/>
                <a:gd name="connsiteY77" fmla="*/ 552179 h 1104362"/>
                <a:gd name="connsiteX78" fmla="*/ 236022 w 1776215"/>
                <a:gd name="connsiteY78" fmla="*/ 552179 h 1104362"/>
                <a:gd name="connsiteX79" fmla="*/ 239048 w 1776215"/>
                <a:gd name="connsiteY79" fmla="*/ 552179 h 1104362"/>
                <a:gd name="connsiteX80" fmla="*/ 242074 w 1776215"/>
                <a:gd name="connsiteY80" fmla="*/ 552179 h 1104362"/>
                <a:gd name="connsiteX81" fmla="*/ 245099 w 1776215"/>
                <a:gd name="connsiteY81" fmla="*/ 552179 h 1104362"/>
                <a:gd name="connsiteX82" fmla="*/ 248125 w 1776215"/>
                <a:gd name="connsiteY82" fmla="*/ 552179 h 1104362"/>
                <a:gd name="connsiteX83" fmla="*/ 251151 w 1776215"/>
                <a:gd name="connsiteY83" fmla="*/ 552179 h 1104362"/>
                <a:gd name="connsiteX84" fmla="*/ 254177 w 1776215"/>
                <a:gd name="connsiteY84" fmla="*/ 552179 h 1104362"/>
                <a:gd name="connsiteX85" fmla="*/ 257204 w 1776215"/>
                <a:gd name="connsiteY85" fmla="*/ 552179 h 1104362"/>
                <a:gd name="connsiteX86" fmla="*/ 260230 w 1776215"/>
                <a:gd name="connsiteY86" fmla="*/ 552179 h 1104362"/>
                <a:gd name="connsiteX87" fmla="*/ 263255 w 1776215"/>
                <a:gd name="connsiteY87" fmla="*/ 552179 h 1104362"/>
                <a:gd name="connsiteX88" fmla="*/ 266281 w 1776215"/>
                <a:gd name="connsiteY88" fmla="*/ 552179 h 1104362"/>
                <a:gd name="connsiteX89" fmla="*/ 269307 w 1776215"/>
                <a:gd name="connsiteY89" fmla="*/ 552179 h 1104362"/>
                <a:gd name="connsiteX90" fmla="*/ 272333 w 1776215"/>
                <a:gd name="connsiteY90" fmla="*/ 552179 h 1104362"/>
                <a:gd name="connsiteX91" fmla="*/ 275359 w 1776215"/>
                <a:gd name="connsiteY91" fmla="*/ 552179 h 1104362"/>
                <a:gd name="connsiteX92" fmla="*/ 278385 w 1776215"/>
                <a:gd name="connsiteY92" fmla="*/ 552179 h 1104362"/>
                <a:gd name="connsiteX93" fmla="*/ 281410 w 1776215"/>
                <a:gd name="connsiteY93" fmla="*/ 552179 h 1104362"/>
                <a:gd name="connsiteX94" fmla="*/ 284437 w 1776215"/>
                <a:gd name="connsiteY94" fmla="*/ 552179 h 1104362"/>
                <a:gd name="connsiteX95" fmla="*/ 287463 w 1776215"/>
                <a:gd name="connsiteY95" fmla="*/ 552179 h 1104362"/>
                <a:gd name="connsiteX96" fmla="*/ 290489 w 1776215"/>
                <a:gd name="connsiteY96" fmla="*/ 552179 h 1104362"/>
                <a:gd name="connsiteX97" fmla="*/ 293515 w 1776215"/>
                <a:gd name="connsiteY97" fmla="*/ 552179 h 1104362"/>
                <a:gd name="connsiteX98" fmla="*/ 296540 w 1776215"/>
                <a:gd name="connsiteY98" fmla="*/ 552179 h 1104362"/>
                <a:gd name="connsiteX99" fmla="*/ 299566 w 1776215"/>
                <a:gd name="connsiteY99" fmla="*/ 552179 h 1104362"/>
                <a:gd name="connsiteX100" fmla="*/ 302592 w 1776215"/>
                <a:gd name="connsiteY100" fmla="*/ 534826 h 1104362"/>
                <a:gd name="connsiteX101" fmla="*/ 305618 w 1776215"/>
                <a:gd name="connsiteY101" fmla="*/ 500188 h 1104362"/>
                <a:gd name="connsiteX102" fmla="*/ 308644 w 1776215"/>
                <a:gd name="connsiteY102" fmla="*/ 465756 h 1104362"/>
                <a:gd name="connsiteX103" fmla="*/ 311670 w 1776215"/>
                <a:gd name="connsiteY103" fmla="*/ 431665 h 1104362"/>
                <a:gd name="connsiteX104" fmla="*/ 314695 w 1776215"/>
                <a:gd name="connsiteY104" fmla="*/ 398050 h 1104362"/>
                <a:gd name="connsiteX105" fmla="*/ 317722 w 1776215"/>
                <a:gd name="connsiteY105" fmla="*/ 365043 h 1104362"/>
                <a:gd name="connsiteX106" fmla="*/ 320748 w 1776215"/>
                <a:gd name="connsiteY106" fmla="*/ 332774 h 1104362"/>
                <a:gd name="connsiteX107" fmla="*/ 323774 w 1776215"/>
                <a:gd name="connsiteY107" fmla="*/ 301372 h 1104362"/>
                <a:gd name="connsiteX108" fmla="*/ 326800 w 1776215"/>
                <a:gd name="connsiteY108" fmla="*/ 270959 h 1104362"/>
                <a:gd name="connsiteX109" fmla="*/ 329826 w 1776215"/>
                <a:gd name="connsiteY109" fmla="*/ 241656 h 1104362"/>
                <a:gd name="connsiteX110" fmla="*/ 332851 w 1776215"/>
                <a:gd name="connsiteY110" fmla="*/ 213578 h 1104362"/>
                <a:gd name="connsiteX111" fmla="*/ 335877 w 1776215"/>
                <a:gd name="connsiteY111" fmla="*/ 186837 h 1104362"/>
                <a:gd name="connsiteX112" fmla="*/ 338903 w 1776215"/>
                <a:gd name="connsiteY112" fmla="*/ 161537 h 1104362"/>
                <a:gd name="connsiteX113" fmla="*/ 341929 w 1776215"/>
                <a:gd name="connsiteY113" fmla="*/ 137780 h 1104362"/>
                <a:gd name="connsiteX114" fmla="*/ 344955 w 1776215"/>
                <a:gd name="connsiteY114" fmla="*/ 115657 h 1104362"/>
                <a:gd name="connsiteX115" fmla="*/ 347982 w 1776215"/>
                <a:gd name="connsiteY115" fmla="*/ 95258 h 1104362"/>
                <a:gd name="connsiteX116" fmla="*/ 351007 w 1776215"/>
                <a:gd name="connsiteY116" fmla="*/ 76662 h 1104362"/>
                <a:gd name="connsiteX117" fmla="*/ 354033 w 1776215"/>
                <a:gd name="connsiteY117" fmla="*/ 59942 h 1104362"/>
                <a:gd name="connsiteX118" fmla="*/ 357059 w 1776215"/>
                <a:gd name="connsiteY118" fmla="*/ 45165 h 1104362"/>
                <a:gd name="connsiteX119" fmla="*/ 360085 w 1776215"/>
                <a:gd name="connsiteY119" fmla="*/ 32389 h 1104362"/>
                <a:gd name="connsiteX120" fmla="*/ 363111 w 1776215"/>
                <a:gd name="connsiteY120" fmla="*/ 21665 h 1104362"/>
                <a:gd name="connsiteX121" fmla="*/ 366136 w 1776215"/>
                <a:gd name="connsiteY121" fmla="*/ 13033 h 1104362"/>
                <a:gd name="connsiteX122" fmla="*/ 369162 w 1776215"/>
                <a:gd name="connsiteY122" fmla="*/ 6530 h 1104362"/>
                <a:gd name="connsiteX123" fmla="*/ 372188 w 1776215"/>
                <a:gd name="connsiteY123" fmla="*/ 2180 h 1104362"/>
                <a:gd name="connsiteX124" fmla="*/ 375214 w 1776215"/>
                <a:gd name="connsiteY124" fmla="*/ 1 h 1104362"/>
                <a:gd name="connsiteX125" fmla="*/ 378241 w 1776215"/>
                <a:gd name="connsiteY125" fmla="*/ 1 h 1104362"/>
                <a:gd name="connsiteX126" fmla="*/ 381267 w 1776215"/>
                <a:gd name="connsiteY126" fmla="*/ 2180 h 1104362"/>
                <a:gd name="connsiteX127" fmla="*/ 384292 w 1776215"/>
                <a:gd name="connsiteY127" fmla="*/ 6530 h 1104362"/>
                <a:gd name="connsiteX128" fmla="*/ 387318 w 1776215"/>
                <a:gd name="connsiteY128" fmla="*/ 13033 h 1104362"/>
                <a:gd name="connsiteX129" fmla="*/ 390344 w 1776215"/>
                <a:gd name="connsiteY129" fmla="*/ 21665 h 1104362"/>
                <a:gd name="connsiteX130" fmla="*/ 393370 w 1776215"/>
                <a:gd name="connsiteY130" fmla="*/ 32389 h 1104362"/>
                <a:gd name="connsiteX131" fmla="*/ 396396 w 1776215"/>
                <a:gd name="connsiteY131" fmla="*/ 45165 h 1104362"/>
                <a:gd name="connsiteX132" fmla="*/ 399421 w 1776215"/>
                <a:gd name="connsiteY132" fmla="*/ 59942 h 1104362"/>
                <a:gd name="connsiteX133" fmla="*/ 402447 w 1776215"/>
                <a:gd name="connsiteY133" fmla="*/ 76662 h 1104362"/>
                <a:gd name="connsiteX134" fmla="*/ 405474 w 1776215"/>
                <a:gd name="connsiteY134" fmla="*/ 95258 h 1104362"/>
                <a:gd name="connsiteX135" fmla="*/ 408500 w 1776215"/>
                <a:gd name="connsiteY135" fmla="*/ 115657 h 1104362"/>
                <a:gd name="connsiteX136" fmla="*/ 411526 w 1776215"/>
                <a:gd name="connsiteY136" fmla="*/ 137780 h 1104362"/>
                <a:gd name="connsiteX137" fmla="*/ 414552 w 1776215"/>
                <a:gd name="connsiteY137" fmla="*/ 161537 h 1104362"/>
                <a:gd name="connsiteX138" fmla="*/ 417577 w 1776215"/>
                <a:gd name="connsiteY138" fmla="*/ 186837 h 1104362"/>
                <a:gd name="connsiteX139" fmla="*/ 420603 w 1776215"/>
                <a:gd name="connsiteY139" fmla="*/ 213578 h 1104362"/>
                <a:gd name="connsiteX140" fmla="*/ 423629 w 1776215"/>
                <a:gd name="connsiteY140" fmla="*/ 241656 h 1104362"/>
                <a:gd name="connsiteX141" fmla="*/ 426655 w 1776215"/>
                <a:gd name="connsiteY141" fmla="*/ 270959 h 1104362"/>
                <a:gd name="connsiteX142" fmla="*/ 429681 w 1776215"/>
                <a:gd name="connsiteY142" fmla="*/ 301372 h 1104362"/>
                <a:gd name="connsiteX143" fmla="*/ 432707 w 1776215"/>
                <a:gd name="connsiteY143" fmla="*/ 332774 h 1104362"/>
                <a:gd name="connsiteX144" fmla="*/ 435733 w 1776215"/>
                <a:gd name="connsiteY144" fmla="*/ 365043 h 1104362"/>
                <a:gd name="connsiteX145" fmla="*/ 438759 w 1776215"/>
                <a:gd name="connsiteY145" fmla="*/ 398050 h 1104362"/>
                <a:gd name="connsiteX146" fmla="*/ 441785 w 1776215"/>
                <a:gd name="connsiteY146" fmla="*/ 431665 h 1104362"/>
                <a:gd name="connsiteX147" fmla="*/ 444811 w 1776215"/>
                <a:gd name="connsiteY147" fmla="*/ 465756 h 1104362"/>
                <a:gd name="connsiteX148" fmla="*/ 447837 w 1776215"/>
                <a:gd name="connsiteY148" fmla="*/ 500188 h 1104362"/>
                <a:gd name="connsiteX149" fmla="*/ 450863 w 1776215"/>
                <a:gd name="connsiteY149" fmla="*/ 534826 h 1104362"/>
                <a:gd name="connsiteX150" fmla="*/ 453888 w 1776215"/>
                <a:gd name="connsiteY150" fmla="*/ 569531 h 1104362"/>
                <a:gd name="connsiteX151" fmla="*/ 456914 w 1776215"/>
                <a:gd name="connsiteY151" fmla="*/ 604169 h 1104362"/>
                <a:gd name="connsiteX152" fmla="*/ 459940 w 1776215"/>
                <a:gd name="connsiteY152" fmla="*/ 638601 h 1104362"/>
                <a:gd name="connsiteX153" fmla="*/ 462966 w 1776215"/>
                <a:gd name="connsiteY153" fmla="*/ 672692 h 1104362"/>
                <a:gd name="connsiteX154" fmla="*/ 465992 w 1776215"/>
                <a:gd name="connsiteY154" fmla="*/ 706312 h 1104362"/>
                <a:gd name="connsiteX155" fmla="*/ 469018 w 1776215"/>
                <a:gd name="connsiteY155" fmla="*/ 739316 h 1104362"/>
                <a:gd name="connsiteX156" fmla="*/ 472044 w 1776215"/>
                <a:gd name="connsiteY156" fmla="*/ 771587 h 1104362"/>
                <a:gd name="connsiteX157" fmla="*/ 475070 w 1776215"/>
                <a:gd name="connsiteY157" fmla="*/ 802981 h 1104362"/>
                <a:gd name="connsiteX158" fmla="*/ 478096 w 1776215"/>
                <a:gd name="connsiteY158" fmla="*/ 833395 h 1104362"/>
                <a:gd name="connsiteX159" fmla="*/ 481122 w 1776215"/>
                <a:gd name="connsiteY159" fmla="*/ 862703 h 1104362"/>
                <a:gd name="connsiteX160" fmla="*/ 484149 w 1776215"/>
                <a:gd name="connsiteY160" fmla="*/ 890783 h 1104362"/>
                <a:gd name="connsiteX161" fmla="*/ 487178 w 1776215"/>
                <a:gd name="connsiteY161" fmla="*/ 917519 h 1104362"/>
                <a:gd name="connsiteX162" fmla="*/ 490197 w 1776215"/>
                <a:gd name="connsiteY162" fmla="*/ 942818 h 1104362"/>
                <a:gd name="connsiteX163" fmla="*/ 493226 w 1776215"/>
                <a:gd name="connsiteY163" fmla="*/ 966573 h 1104362"/>
                <a:gd name="connsiteX164" fmla="*/ 496255 w 1776215"/>
                <a:gd name="connsiteY164" fmla="*/ 988700 h 1104362"/>
                <a:gd name="connsiteX165" fmla="*/ 499275 w 1776215"/>
                <a:gd name="connsiteY165" fmla="*/ 1009102 h 1104362"/>
                <a:gd name="connsiteX166" fmla="*/ 502304 w 1776215"/>
                <a:gd name="connsiteY166" fmla="*/ 1027695 h 1104362"/>
                <a:gd name="connsiteX167" fmla="*/ 505333 w 1776215"/>
                <a:gd name="connsiteY167" fmla="*/ 1044412 h 1104362"/>
                <a:gd name="connsiteX168" fmla="*/ 508352 w 1776215"/>
                <a:gd name="connsiteY168" fmla="*/ 1059194 h 1104362"/>
                <a:gd name="connsiteX169" fmla="*/ 511381 w 1776215"/>
                <a:gd name="connsiteY169" fmla="*/ 1071967 h 1104362"/>
                <a:gd name="connsiteX170" fmla="*/ 514410 w 1776215"/>
                <a:gd name="connsiteY170" fmla="*/ 1082692 h 1104362"/>
                <a:gd name="connsiteX171" fmla="*/ 517429 w 1776215"/>
                <a:gd name="connsiteY171" fmla="*/ 1091322 h 1104362"/>
                <a:gd name="connsiteX172" fmla="*/ 520458 w 1776215"/>
                <a:gd name="connsiteY172" fmla="*/ 1097828 h 1104362"/>
                <a:gd name="connsiteX173" fmla="*/ 523487 w 1776215"/>
                <a:gd name="connsiteY173" fmla="*/ 1102181 h 1104362"/>
                <a:gd name="connsiteX174" fmla="*/ 526507 w 1776215"/>
                <a:gd name="connsiteY174" fmla="*/ 1104352 h 1104362"/>
                <a:gd name="connsiteX175" fmla="*/ 529536 w 1776215"/>
                <a:gd name="connsiteY175" fmla="*/ 1104352 h 1104362"/>
                <a:gd name="connsiteX176" fmla="*/ 532565 w 1776215"/>
                <a:gd name="connsiteY176" fmla="*/ 1102181 h 1104362"/>
                <a:gd name="connsiteX177" fmla="*/ 535594 w 1776215"/>
                <a:gd name="connsiteY177" fmla="*/ 1097828 h 1104362"/>
                <a:gd name="connsiteX178" fmla="*/ 538613 w 1776215"/>
                <a:gd name="connsiteY178" fmla="*/ 1091322 h 1104362"/>
                <a:gd name="connsiteX179" fmla="*/ 541642 w 1776215"/>
                <a:gd name="connsiteY179" fmla="*/ 1082692 h 1104362"/>
                <a:gd name="connsiteX180" fmla="*/ 544671 w 1776215"/>
                <a:gd name="connsiteY180" fmla="*/ 1071967 h 1104362"/>
                <a:gd name="connsiteX181" fmla="*/ 547690 w 1776215"/>
                <a:gd name="connsiteY181" fmla="*/ 1059194 h 1104362"/>
                <a:gd name="connsiteX182" fmla="*/ 550719 w 1776215"/>
                <a:gd name="connsiteY182" fmla="*/ 1044412 h 1104362"/>
                <a:gd name="connsiteX183" fmla="*/ 553739 w 1776215"/>
                <a:gd name="connsiteY183" fmla="*/ 1027695 h 1104362"/>
                <a:gd name="connsiteX184" fmla="*/ 556768 w 1776215"/>
                <a:gd name="connsiteY184" fmla="*/ 1009102 h 1104362"/>
                <a:gd name="connsiteX185" fmla="*/ 559797 w 1776215"/>
                <a:gd name="connsiteY185" fmla="*/ 988700 h 1104362"/>
                <a:gd name="connsiteX186" fmla="*/ 562826 w 1776215"/>
                <a:gd name="connsiteY186" fmla="*/ 966573 h 1104362"/>
                <a:gd name="connsiteX187" fmla="*/ 565845 w 1776215"/>
                <a:gd name="connsiteY187" fmla="*/ 942818 h 1104362"/>
                <a:gd name="connsiteX188" fmla="*/ 568874 w 1776215"/>
                <a:gd name="connsiteY188" fmla="*/ 917519 h 1104362"/>
                <a:gd name="connsiteX189" fmla="*/ 571903 w 1776215"/>
                <a:gd name="connsiteY189" fmla="*/ 890783 h 1104362"/>
                <a:gd name="connsiteX190" fmla="*/ 574922 w 1776215"/>
                <a:gd name="connsiteY190" fmla="*/ 862703 h 1104362"/>
                <a:gd name="connsiteX191" fmla="*/ 577951 w 1776215"/>
                <a:gd name="connsiteY191" fmla="*/ 833395 h 1104362"/>
                <a:gd name="connsiteX192" fmla="*/ 580980 w 1776215"/>
                <a:gd name="connsiteY192" fmla="*/ 802981 h 1104362"/>
                <a:gd name="connsiteX193" fmla="*/ 584000 w 1776215"/>
                <a:gd name="connsiteY193" fmla="*/ 771587 h 1104362"/>
                <a:gd name="connsiteX194" fmla="*/ 587029 w 1776215"/>
                <a:gd name="connsiteY194" fmla="*/ 739316 h 1104362"/>
                <a:gd name="connsiteX195" fmla="*/ 590058 w 1776215"/>
                <a:gd name="connsiteY195" fmla="*/ 706312 h 1104362"/>
                <a:gd name="connsiteX196" fmla="*/ 593077 w 1776215"/>
                <a:gd name="connsiteY196" fmla="*/ 672692 h 1104362"/>
                <a:gd name="connsiteX197" fmla="*/ 596106 w 1776215"/>
                <a:gd name="connsiteY197" fmla="*/ 638601 h 1104362"/>
                <a:gd name="connsiteX198" fmla="*/ 599135 w 1776215"/>
                <a:gd name="connsiteY198" fmla="*/ 604169 h 1104362"/>
                <a:gd name="connsiteX199" fmla="*/ 602154 w 1776215"/>
                <a:gd name="connsiteY199" fmla="*/ 569531 h 1104362"/>
                <a:gd name="connsiteX200" fmla="*/ 605183 w 1776215"/>
                <a:gd name="connsiteY200" fmla="*/ 534826 h 1104362"/>
                <a:gd name="connsiteX201" fmla="*/ 608212 w 1776215"/>
                <a:gd name="connsiteY201" fmla="*/ 500188 h 1104362"/>
                <a:gd name="connsiteX202" fmla="*/ 611241 w 1776215"/>
                <a:gd name="connsiteY202" fmla="*/ 465756 h 1104362"/>
                <a:gd name="connsiteX203" fmla="*/ 614261 w 1776215"/>
                <a:gd name="connsiteY203" fmla="*/ 431665 h 1104362"/>
                <a:gd name="connsiteX204" fmla="*/ 617290 w 1776215"/>
                <a:gd name="connsiteY204" fmla="*/ 398050 h 1104362"/>
                <a:gd name="connsiteX205" fmla="*/ 620318 w 1776215"/>
                <a:gd name="connsiteY205" fmla="*/ 365043 h 1104362"/>
                <a:gd name="connsiteX206" fmla="*/ 623338 w 1776215"/>
                <a:gd name="connsiteY206" fmla="*/ 332774 h 1104362"/>
                <a:gd name="connsiteX207" fmla="*/ 626367 w 1776215"/>
                <a:gd name="connsiteY207" fmla="*/ 301372 h 1104362"/>
                <a:gd name="connsiteX208" fmla="*/ 629396 w 1776215"/>
                <a:gd name="connsiteY208" fmla="*/ 270959 h 1104362"/>
                <a:gd name="connsiteX209" fmla="*/ 632415 w 1776215"/>
                <a:gd name="connsiteY209" fmla="*/ 241656 h 1104362"/>
                <a:gd name="connsiteX210" fmla="*/ 635444 w 1776215"/>
                <a:gd name="connsiteY210" fmla="*/ 213578 h 1104362"/>
                <a:gd name="connsiteX211" fmla="*/ 638473 w 1776215"/>
                <a:gd name="connsiteY211" fmla="*/ 186837 h 1104362"/>
                <a:gd name="connsiteX212" fmla="*/ 641493 w 1776215"/>
                <a:gd name="connsiteY212" fmla="*/ 161537 h 1104362"/>
                <a:gd name="connsiteX213" fmla="*/ 644522 w 1776215"/>
                <a:gd name="connsiteY213" fmla="*/ 137780 h 1104362"/>
                <a:gd name="connsiteX214" fmla="*/ 647550 w 1776215"/>
                <a:gd name="connsiteY214" fmla="*/ 115657 h 1104362"/>
                <a:gd name="connsiteX215" fmla="*/ 650570 w 1776215"/>
                <a:gd name="connsiteY215" fmla="*/ 95258 h 1104362"/>
                <a:gd name="connsiteX216" fmla="*/ 653599 w 1776215"/>
                <a:gd name="connsiteY216" fmla="*/ 76662 h 1104362"/>
                <a:gd name="connsiteX217" fmla="*/ 656628 w 1776215"/>
                <a:gd name="connsiteY217" fmla="*/ 59942 h 1104362"/>
                <a:gd name="connsiteX218" fmla="*/ 659647 w 1776215"/>
                <a:gd name="connsiteY218" fmla="*/ 45165 h 1104362"/>
                <a:gd name="connsiteX219" fmla="*/ 662676 w 1776215"/>
                <a:gd name="connsiteY219" fmla="*/ 32389 h 1104362"/>
                <a:gd name="connsiteX220" fmla="*/ 665705 w 1776215"/>
                <a:gd name="connsiteY220" fmla="*/ 21665 h 1104362"/>
                <a:gd name="connsiteX221" fmla="*/ 668725 w 1776215"/>
                <a:gd name="connsiteY221" fmla="*/ 13033 h 1104362"/>
                <a:gd name="connsiteX222" fmla="*/ 671754 w 1776215"/>
                <a:gd name="connsiteY222" fmla="*/ 6530 h 1104362"/>
                <a:gd name="connsiteX223" fmla="*/ 674782 w 1776215"/>
                <a:gd name="connsiteY223" fmla="*/ 2180 h 1104362"/>
                <a:gd name="connsiteX224" fmla="*/ 677811 w 1776215"/>
                <a:gd name="connsiteY224" fmla="*/ 1 h 1104362"/>
                <a:gd name="connsiteX225" fmla="*/ 680831 w 1776215"/>
                <a:gd name="connsiteY225" fmla="*/ 1 h 1104362"/>
                <a:gd name="connsiteX226" fmla="*/ 683860 w 1776215"/>
                <a:gd name="connsiteY226" fmla="*/ 2180 h 1104362"/>
                <a:gd name="connsiteX227" fmla="*/ 686889 w 1776215"/>
                <a:gd name="connsiteY227" fmla="*/ 6530 h 1104362"/>
                <a:gd name="connsiteX228" fmla="*/ 689908 w 1776215"/>
                <a:gd name="connsiteY228" fmla="*/ 13033 h 1104362"/>
                <a:gd name="connsiteX229" fmla="*/ 692937 w 1776215"/>
                <a:gd name="connsiteY229" fmla="*/ 21665 h 1104362"/>
                <a:gd name="connsiteX230" fmla="*/ 695966 w 1776215"/>
                <a:gd name="connsiteY230" fmla="*/ 32389 h 1104362"/>
                <a:gd name="connsiteX231" fmla="*/ 698985 w 1776215"/>
                <a:gd name="connsiteY231" fmla="*/ 45165 h 1104362"/>
                <a:gd name="connsiteX232" fmla="*/ 702014 w 1776215"/>
                <a:gd name="connsiteY232" fmla="*/ 59942 h 1104362"/>
                <a:gd name="connsiteX233" fmla="*/ 705043 w 1776215"/>
                <a:gd name="connsiteY233" fmla="*/ 76662 h 1104362"/>
                <a:gd name="connsiteX234" fmla="*/ 708063 w 1776215"/>
                <a:gd name="connsiteY234" fmla="*/ 95258 h 1104362"/>
                <a:gd name="connsiteX235" fmla="*/ 711092 w 1776215"/>
                <a:gd name="connsiteY235" fmla="*/ 115657 h 1104362"/>
                <a:gd name="connsiteX236" fmla="*/ 714121 w 1776215"/>
                <a:gd name="connsiteY236" fmla="*/ 137780 h 1104362"/>
                <a:gd name="connsiteX237" fmla="*/ 717140 w 1776215"/>
                <a:gd name="connsiteY237" fmla="*/ 161537 h 1104362"/>
                <a:gd name="connsiteX238" fmla="*/ 720169 w 1776215"/>
                <a:gd name="connsiteY238" fmla="*/ 186837 h 1104362"/>
                <a:gd name="connsiteX239" fmla="*/ 723198 w 1776215"/>
                <a:gd name="connsiteY239" fmla="*/ 213578 h 1104362"/>
                <a:gd name="connsiteX240" fmla="*/ 726217 w 1776215"/>
                <a:gd name="connsiteY240" fmla="*/ 241656 h 1104362"/>
                <a:gd name="connsiteX241" fmla="*/ 729246 w 1776215"/>
                <a:gd name="connsiteY241" fmla="*/ 270959 h 1104362"/>
                <a:gd name="connsiteX242" fmla="*/ 732275 w 1776215"/>
                <a:gd name="connsiteY242" fmla="*/ 301372 h 1104362"/>
                <a:gd name="connsiteX243" fmla="*/ 735304 w 1776215"/>
                <a:gd name="connsiteY243" fmla="*/ 332774 h 1104362"/>
                <a:gd name="connsiteX244" fmla="*/ 738324 w 1776215"/>
                <a:gd name="connsiteY244" fmla="*/ 365043 h 1104362"/>
                <a:gd name="connsiteX245" fmla="*/ 741353 w 1776215"/>
                <a:gd name="connsiteY245" fmla="*/ 398050 h 1104362"/>
                <a:gd name="connsiteX246" fmla="*/ 744372 w 1776215"/>
                <a:gd name="connsiteY246" fmla="*/ 431665 h 1104362"/>
                <a:gd name="connsiteX247" fmla="*/ 747401 w 1776215"/>
                <a:gd name="connsiteY247" fmla="*/ 465756 h 1104362"/>
                <a:gd name="connsiteX248" fmla="*/ 750430 w 1776215"/>
                <a:gd name="connsiteY248" fmla="*/ 500188 h 1104362"/>
                <a:gd name="connsiteX249" fmla="*/ 753459 w 1776215"/>
                <a:gd name="connsiteY249" fmla="*/ 534826 h 1104362"/>
                <a:gd name="connsiteX250" fmla="*/ 756478 w 1776215"/>
                <a:gd name="connsiteY250" fmla="*/ 569531 h 1104362"/>
                <a:gd name="connsiteX251" fmla="*/ 759507 w 1776215"/>
                <a:gd name="connsiteY251" fmla="*/ 604169 h 1104362"/>
                <a:gd name="connsiteX252" fmla="*/ 762536 w 1776215"/>
                <a:gd name="connsiteY252" fmla="*/ 638601 h 1104362"/>
                <a:gd name="connsiteX253" fmla="*/ 765556 w 1776215"/>
                <a:gd name="connsiteY253" fmla="*/ 672692 h 1104362"/>
                <a:gd name="connsiteX254" fmla="*/ 768585 w 1776215"/>
                <a:gd name="connsiteY254" fmla="*/ 706312 h 1104362"/>
                <a:gd name="connsiteX255" fmla="*/ 771614 w 1776215"/>
                <a:gd name="connsiteY255" fmla="*/ 739316 h 1104362"/>
                <a:gd name="connsiteX256" fmla="*/ 774633 w 1776215"/>
                <a:gd name="connsiteY256" fmla="*/ 771587 h 1104362"/>
                <a:gd name="connsiteX257" fmla="*/ 777662 w 1776215"/>
                <a:gd name="connsiteY257" fmla="*/ 802981 h 1104362"/>
                <a:gd name="connsiteX258" fmla="*/ 780691 w 1776215"/>
                <a:gd name="connsiteY258" fmla="*/ 833366 h 1104362"/>
                <a:gd name="connsiteX259" fmla="*/ 783710 w 1776215"/>
                <a:gd name="connsiteY259" fmla="*/ 862675 h 1104362"/>
                <a:gd name="connsiteX260" fmla="*/ 786739 w 1776215"/>
                <a:gd name="connsiteY260" fmla="*/ 890754 h 1104362"/>
                <a:gd name="connsiteX261" fmla="*/ 789768 w 1776215"/>
                <a:gd name="connsiteY261" fmla="*/ 917491 h 1104362"/>
                <a:gd name="connsiteX262" fmla="*/ 792788 w 1776215"/>
                <a:gd name="connsiteY262" fmla="*/ 942799 h 1104362"/>
                <a:gd name="connsiteX263" fmla="*/ 795817 w 1776215"/>
                <a:gd name="connsiteY263" fmla="*/ 966554 h 1104362"/>
                <a:gd name="connsiteX264" fmla="*/ 798846 w 1776215"/>
                <a:gd name="connsiteY264" fmla="*/ 988681 h 1104362"/>
                <a:gd name="connsiteX265" fmla="*/ 801865 w 1776215"/>
                <a:gd name="connsiteY265" fmla="*/ 1009083 h 1104362"/>
                <a:gd name="connsiteX266" fmla="*/ 804894 w 1776215"/>
                <a:gd name="connsiteY266" fmla="*/ 1027676 h 1104362"/>
                <a:gd name="connsiteX267" fmla="*/ 807923 w 1776215"/>
                <a:gd name="connsiteY267" fmla="*/ 1044402 h 1104362"/>
                <a:gd name="connsiteX268" fmla="*/ 810942 w 1776215"/>
                <a:gd name="connsiteY268" fmla="*/ 1059175 h 1104362"/>
                <a:gd name="connsiteX269" fmla="*/ 813971 w 1776215"/>
                <a:gd name="connsiteY269" fmla="*/ 1071958 h 1104362"/>
                <a:gd name="connsiteX270" fmla="*/ 817000 w 1776215"/>
                <a:gd name="connsiteY270" fmla="*/ 1082683 h 1104362"/>
                <a:gd name="connsiteX271" fmla="*/ 820029 w 1776215"/>
                <a:gd name="connsiteY271" fmla="*/ 1091313 h 1104362"/>
                <a:gd name="connsiteX272" fmla="*/ 823049 w 1776215"/>
                <a:gd name="connsiteY272" fmla="*/ 1097818 h 1104362"/>
                <a:gd name="connsiteX273" fmla="*/ 826078 w 1776215"/>
                <a:gd name="connsiteY273" fmla="*/ 1102171 h 1104362"/>
                <a:gd name="connsiteX274" fmla="*/ 829107 w 1776215"/>
                <a:gd name="connsiteY274" fmla="*/ 1104352 h 1104362"/>
                <a:gd name="connsiteX275" fmla="*/ 832126 w 1776215"/>
                <a:gd name="connsiteY275" fmla="*/ 1104362 h 1104362"/>
                <a:gd name="connsiteX276" fmla="*/ 835155 w 1776215"/>
                <a:gd name="connsiteY276" fmla="*/ 1102181 h 1104362"/>
                <a:gd name="connsiteX277" fmla="*/ 838184 w 1776215"/>
                <a:gd name="connsiteY277" fmla="*/ 1097837 h 1104362"/>
                <a:gd name="connsiteX278" fmla="*/ 841203 w 1776215"/>
                <a:gd name="connsiteY278" fmla="*/ 1091332 h 1104362"/>
                <a:gd name="connsiteX279" fmla="*/ 844232 w 1776215"/>
                <a:gd name="connsiteY279" fmla="*/ 1082702 h 1104362"/>
                <a:gd name="connsiteX280" fmla="*/ 847261 w 1776215"/>
                <a:gd name="connsiteY280" fmla="*/ 1071977 h 1104362"/>
                <a:gd name="connsiteX281" fmla="*/ 850281 w 1776215"/>
                <a:gd name="connsiteY281" fmla="*/ 1059204 h 1104362"/>
                <a:gd name="connsiteX282" fmla="*/ 853310 w 1776215"/>
                <a:gd name="connsiteY282" fmla="*/ 1044431 h 1104362"/>
                <a:gd name="connsiteX283" fmla="*/ 856338 w 1776215"/>
                <a:gd name="connsiteY283" fmla="*/ 1027714 h 1104362"/>
                <a:gd name="connsiteX284" fmla="*/ 859367 w 1776215"/>
                <a:gd name="connsiteY284" fmla="*/ 1009121 h 1104362"/>
                <a:gd name="connsiteX285" fmla="*/ 862387 w 1776215"/>
                <a:gd name="connsiteY285" fmla="*/ 988719 h 1104362"/>
                <a:gd name="connsiteX286" fmla="*/ 865416 w 1776215"/>
                <a:gd name="connsiteY286" fmla="*/ 966602 h 1104362"/>
                <a:gd name="connsiteX287" fmla="*/ 868435 w 1776215"/>
                <a:gd name="connsiteY287" fmla="*/ 942846 h 1104362"/>
                <a:gd name="connsiteX288" fmla="*/ 871464 w 1776215"/>
                <a:gd name="connsiteY288" fmla="*/ 917548 h 1104362"/>
                <a:gd name="connsiteX289" fmla="*/ 874493 w 1776215"/>
                <a:gd name="connsiteY289" fmla="*/ 890802 h 1104362"/>
                <a:gd name="connsiteX290" fmla="*/ 877522 w 1776215"/>
                <a:gd name="connsiteY290" fmla="*/ 862732 h 1104362"/>
                <a:gd name="connsiteX291" fmla="*/ 880541 w 1776215"/>
                <a:gd name="connsiteY291" fmla="*/ 833433 h 1104362"/>
                <a:gd name="connsiteX292" fmla="*/ 883570 w 1776215"/>
                <a:gd name="connsiteY292" fmla="*/ 803019 h 1104362"/>
                <a:gd name="connsiteX293" fmla="*/ 886599 w 1776215"/>
                <a:gd name="connsiteY293" fmla="*/ 771616 h 1104362"/>
                <a:gd name="connsiteX294" fmla="*/ 889619 w 1776215"/>
                <a:gd name="connsiteY294" fmla="*/ 739345 h 1104362"/>
                <a:gd name="connsiteX295" fmla="*/ 892648 w 1776215"/>
                <a:gd name="connsiteY295" fmla="*/ 706341 h 1104362"/>
                <a:gd name="connsiteX296" fmla="*/ 895677 w 1776215"/>
                <a:gd name="connsiteY296" fmla="*/ 672726 h 1104362"/>
                <a:gd name="connsiteX297" fmla="*/ 898696 w 1776215"/>
                <a:gd name="connsiteY297" fmla="*/ 638635 h 1104362"/>
                <a:gd name="connsiteX298" fmla="*/ 901725 w 1776215"/>
                <a:gd name="connsiteY298" fmla="*/ 604203 h 1104362"/>
                <a:gd name="connsiteX299" fmla="*/ 904754 w 1776215"/>
                <a:gd name="connsiteY299" fmla="*/ 569566 h 1104362"/>
                <a:gd name="connsiteX300" fmla="*/ 907773 w 1776215"/>
                <a:gd name="connsiteY300" fmla="*/ 534860 h 1104362"/>
                <a:gd name="connsiteX301" fmla="*/ 910802 w 1776215"/>
                <a:gd name="connsiteY301" fmla="*/ 500223 h 1104362"/>
                <a:gd name="connsiteX302" fmla="*/ 913831 w 1776215"/>
                <a:gd name="connsiteY302" fmla="*/ 465791 h 1104362"/>
                <a:gd name="connsiteX303" fmla="*/ 916851 w 1776215"/>
                <a:gd name="connsiteY303" fmla="*/ 431699 h 1104362"/>
                <a:gd name="connsiteX304" fmla="*/ 919880 w 1776215"/>
                <a:gd name="connsiteY304" fmla="*/ 398083 h 1104362"/>
                <a:gd name="connsiteX305" fmla="*/ 922909 w 1776215"/>
                <a:gd name="connsiteY305" fmla="*/ 365075 h 1104362"/>
                <a:gd name="connsiteX306" fmla="*/ 925938 w 1776215"/>
                <a:gd name="connsiteY306" fmla="*/ 332806 h 1104362"/>
                <a:gd name="connsiteX307" fmla="*/ 928957 w 1776215"/>
                <a:gd name="connsiteY307" fmla="*/ 301402 h 1104362"/>
                <a:gd name="connsiteX308" fmla="*/ 931986 w 1776215"/>
                <a:gd name="connsiteY308" fmla="*/ 270988 h 1104362"/>
                <a:gd name="connsiteX309" fmla="*/ 935015 w 1776215"/>
                <a:gd name="connsiteY309" fmla="*/ 241685 h 1104362"/>
                <a:gd name="connsiteX310" fmla="*/ 938034 w 1776215"/>
                <a:gd name="connsiteY310" fmla="*/ 213606 h 1104362"/>
                <a:gd name="connsiteX311" fmla="*/ 941063 w 1776215"/>
                <a:gd name="connsiteY311" fmla="*/ 186862 h 1104362"/>
                <a:gd name="connsiteX312" fmla="*/ 944092 w 1776215"/>
                <a:gd name="connsiteY312" fmla="*/ 161562 h 1104362"/>
                <a:gd name="connsiteX313" fmla="*/ 947112 w 1776215"/>
                <a:gd name="connsiteY313" fmla="*/ 137803 h 1104362"/>
                <a:gd name="connsiteX314" fmla="*/ 950141 w 1776215"/>
                <a:gd name="connsiteY314" fmla="*/ 115679 h 1104362"/>
                <a:gd name="connsiteX315" fmla="*/ 953170 w 1776215"/>
                <a:gd name="connsiteY315" fmla="*/ 95278 h 1104362"/>
                <a:gd name="connsiteX316" fmla="*/ 956189 w 1776215"/>
                <a:gd name="connsiteY316" fmla="*/ 76679 h 1104362"/>
                <a:gd name="connsiteX317" fmla="*/ 959218 w 1776215"/>
                <a:gd name="connsiteY317" fmla="*/ 59958 h 1104362"/>
                <a:gd name="connsiteX318" fmla="*/ 962247 w 1776215"/>
                <a:gd name="connsiteY318" fmla="*/ 45179 h 1104362"/>
                <a:gd name="connsiteX319" fmla="*/ 965266 w 1776215"/>
                <a:gd name="connsiteY319" fmla="*/ 32401 h 1104362"/>
                <a:gd name="connsiteX320" fmla="*/ 968295 w 1776215"/>
                <a:gd name="connsiteY320" fmla="*/ 21674 h 1104362"/>
                <a:gd name="connsiteX321" fmla="*/ 971324 w 1776215"/>
                <a:gd name="connsiteY321" fmla="*/ 13041 h 1104362"/>
                <a:gd name="connsiteX322" fmla="*/ 974344 w 1776215"/>
                <a:gd name="connsiteY322" fmla="*/ 6535 h 1104362"/>
                <a:gd name="connsiteX323" fmla="*/ 977373 w 1776215"/>
                <a:gd name="connsiteY323" fmla="*/ 2184 h 1104362"/>
                <a:gd name="connsiteX324" fmla="*/ 980402 w 1776215"/>
                <a:gd name="connsiteY324" fmla="*/ 2 h 1104362"/>
                <a:gd name="connsiteX325" fmla="*/ 983421 w 1776215"/>
                <a:gd name="connsiteY325" fmla="*/ 0 h 1104362"/>
                <a:gd name="connsiteX326" fmla="*/ 986450 w 1776215"/>
                <a:gd name="connsiteY326" fmla="*/ 2177 h 1104362"/>
                <a:gd name="connsiteX327" fmla="*/ 989479 w 1776215"/>
                <a:gd name="connsiteY327" fmla="*/ 6525 h 1104362"/>
                <a:gd name="connsiteX328" fmla="*/ 992508 w 1776215"/>
                <a:gd name="connsiteY328" fmla="*/ 13025 h 1104362"/>
                <a:gd name="connsiteX329" fmla="*/ 995527 w 1776215"/>
                <a:gd name="connsiteY329" fmla="*/ 21654 h 1104362"/>
                <a:gd name="connsiteX330" fmla="*/ 998556 w 1776215"/>
                <a:gd name="connsiteY330" fmla="*/ 32377 h 1104362"/>
                <a:gd name="connsiteX331" fmla="*/ 1001585 w 1776215"/>
                <a:gd name="connsiteY331" fmla="*/ 45151 h 1104362"/>
                <a:gd name="connsiteX332" fmla="*/ 1004605 w 1776215"/>
                <a:gd name="connsiteY332" fmla="*/ 59927 h 1104362"/>
                <a:gd name="connsiteX333" fmla="*/ 1007634 w 1776215"/>
                <a:gd name="connsiteY333" fmla="*/ 76644 h 1104362"/>
                <a:gd name="connsiteX334" fmla="*/ 1010662 w 1776215"/>
                <a:gd name="connsiteY334" fmla="*/ 95239 h 1104362"/>
                <a:gd name="connsiteX335" fmla="*/ 1013682 w 1776215"/>
                <a:gd name="connsiteY335" fmla="*/ 115636 h 1104362"/>
                <a:gd name="connsiteX336" fmla="*/ 1016711 w 1776215"/>
                <a:gd name="connsiteY336" fmla="*/ 137756 h 1104362"/>
                <a:gd name="connsiteX337" fmla="*/ 1019740 w 1776215"/>
                <a:gd name="connsiteY337" fmla="*/ 161513 h 1104362"/>
                <a:gd name="connsiteX338" fmla="*/ 1022759 w 1776215"/>
                <a:gd name="connsiteY338" fmla="*/ 186811 h 1104362"/>
                <a:gd name="connsiteX339" fmla="*/ 1025788 w 1776215"/>
                <a:gd name="connsiteY339" fmla="*/ 213551 h 1104362"/>
                <a:gd name="connsiteX340" fmla="*/ 1028817 w 1776215"/>
                <a:gd name="connsiteY340" fmla="*/ 241627 h 1104362"/>
                <a:gd name="connsiteX341" fmla="*/ 1031837 w 1776215"/>
                <a:gd name="connsiteY341" fmla="*/ 270929 h 1104362"/>
                <a:gd name="connsiteX342" fmla="*/ 1034865 w 1776215"/>
                <a:gd name="connsiteY342" fmla="*/ 301341 h 1104362"/>
                <a:gd name="connsiteX343" fmla="*/ 1037895 w 1776215"/>
                <a:gd name="connsiteY343" fmla="*/ 332743 h 1104362"/>
                <a:gd name="connsiteX344" fmla="*/ 1040914 w 1776215"/>
                <a:gd name="connsiteY344" fmla="*/ 365010 h 1104362"/>
                <a:gd name="connsiteX345" fmla="*/ 1043943 w 1776215"/>
                <a:gd name="connsiteY345" fmla="*/ 398016 h 1104362"/>
                <a:gd name="connsiteX346" fmla="*/ 1046972 w 1776215"/>
                <a:gd name="connsiteY346" fmla="*/ 431631 h 1104362"/>
                <a:gd name="connsiteX347" fmla="*/ 1049991 w 1776215"/>
                <a:gd name="connsiteY347" fmla="*/ 465722 h 1104362"/>
                <a:gd name="connsiteX348" fmla="*/ 1053020 w 1776215"/>
                <a:gd name="connsiteY348" fmla="*/ 500154 h 1104362"/>
                <a:gd name="connsiteX349" fmla="*/ 1056049 w 1776215"/>
                <a:gd name="connsiteY349" fmla="*/ 534791 h 1104362"/>
                <a:gd name="connsiteX350" fmla="*/ 1059078 w 1776215"/>
                <a:gd name="connsiteY350" fmla="*/ 569497 h 1104362"/>
                <a:gd name="connsiteX351" fmla="*/ 1062098 w 1776215"/>
                <a:gd name="connsiteY351" fmla="*/ 604134 h 1104362"/>
                <a:gd name="connsiteX352" fmla="*/ 1065126 w 1776215"/>
                <a:gd name="connsiteY352" fmla="*/ 638567 h 1104362"/>
                <a:gd name="connsiteX353" fmla="*/ 1068155 w 1776215"/>
                <a:gd name="connsiteY353" fmla="*/ 672658 h 1104362"/>
                <a:gd name="connsiteX354" fmla="*/ 1071175 w 1776215"/>
                <a:gd name="connsiteY354" fmla="*/ 706274 h 1104362"/>
                <a:gd name="connsiteX355" fmla="*/ 1074204 w 1776215"/>
                <a:gd name="connsiteY355" fmla="*/ 739278 h 1104362"/>
                <a:gd name="connsiteX356" fmla="*/ 1077233 w 1776215"/>
                <a:gd name="connsiteY356" fmla="*/ 771549 h 1104362"/>
                <a:gd name="connsiteX357" fmla="*/ 1080252 w 1776215"/>
                <a:gd name="connsiteY357" fmla="*/ 802953 h 1104362"/>
                <a:gd name="connsiteX358" fmla="*/ 1083281 w 1776215"/>
                <a:gd name="connsiteY358" fmla="*/ 833366 h 1104362"/>
                <a:gd name="connsiteX359" fmla="*/ 1086310 w 1776215"/>
                <a:gd name="connsiteY359" fmla="*/ 862675 h 1104362"/>
                <a:gd name="connsiteX360" fmla="*/ 1089329 w 1776215"/>
                <a:gd name="connsiteY360" fmla="*/ 890754 h 1104362"/>
                <a:gd name="connsiteX361" fmla="*/ 1092359 w 1776215"/>
                <a:gd name="connsiteY361" fmla="*/ 917491 h 1104362"/>
                <a:gd name="connsiteX362" fmla="*/ 1095387 w 1776215"/>
                <a:gd name="connsiteY362" fmla="*/ 942799 h 1104362"/>
                <a:gd name="connsiteX363" fmla="*/ 1098407 w 1776215"/>
                <a:gd name="connsiteY363" fmla="*/ 966554 h 1104362"/>
                <a:gd name="connsiteX364" fmla="*/ 1101436 w 1776215"/>
                <a:gd name="connsiteY364" fmla="*/ 988681 h 1104362"/>
                <a:gd name="connsiteX365" fmla="*/ 1104465 w 1776215"/>
                <a:gd name="connsiteY365" fmla="*/ 1009083 h 1104362"/>
                <a:gd name="connsiteX366" fmla="*/ 1107484 w 1776215"/>
                <a:gd name="connsiteY366" fmla="*/ 1027676 h 1104362"/>
                <a:gd name="connsiteX367" fmla="*/ 1110513 w 1776215"/>
                <a:gd name="connsiteY367" fmla="*/ 1044402 h 1104362"/>
                <a:gd name="connsiteX368" fmla="*/ 1113542 w 1776215"/>
                <a:gd name="connsiteY368" fmla="*/ 1059175 h 1104362"/>
                <a:gd name="connsiteX369" fmla="*/ 1116562 w 1776215"/>
                <a:gd name="connsiteY369" fmla="*/ 1071958 h 1104362"/>
                <a:gd name="connsiteX370" fmla="*/ 1119590 w 1776215"/>
                <a:gd name="connsiteY370" fmla="*/ 1082683 h 1104362"/>
                <a:gd name="connsiteX371" fmla="*/ 1122619 w 1776215"/>
                <a:gd name="connsiteY371" fmla="*/ 1091313 h 1104362"/>
                <a:gd name="connsiteX372" fmla="*/ 1125639 w 1776215"/>
                <a:gd name="connsiteY372" fmla="*/ 1097818 h 1104362"/>
                <a:gd name="connsiteX373" fmla="*/ 1128668 w 1776215"/>
                <a:gd name="connsiteY373" fmla="*/ 1102171 h 1104362"/>
                <a:gd name="connsiteX374" fmla="*/ 1131697 w 1776215"/>
                <a:gd name="connsiteY374" fmla="*/ 1104352 h 1104362"/>
                <a:gd name="connsiteX375" fmla="*/ 1134726 w 1776215"/>
                <a:gd name="connsiteY375" fmla="*/ 1104362 h 1104362"/>
                <a:gd name="connsiteX376" fmla="*/ 1137745 w 1776215"/>
                <a:gd name="connsiteY376" fmla="*/ 1102181 h 1104362"/>
                <a:gd name="connsiteX377" fmla="*/ 1140774 w 1776215"/>
                <a:gd name="connsiteY377" fmla="*/ 1097837 h 1104362"/>
                <a:gd name="connsiteX378" fmla="*/ 1143803 w 1776215"/>
                <a:gd name="connsiteY378" fmla="*/ 1091332 h 1104362"/>
                <a:gd name="connsiteX379" fmla="*/ 1146822 w 1776215"/>
                <a:gd name="connsiteY379" fmla="*/ 1082702 h 1104362"/>
                <a:gd name="connsiteX380" fmla="*/ 1149851 w 1776215"/>
                <a:gd name="connsiteY380" fmla="*/ 1071977 h 1104362"/>
                <a:gd name="connsiteX381" fmla="*/ 1152880 w 1776215"/>
                <a:gd name="connsiteY381" fmla="*/ 1059204 h 1104362"/>
                <a:gd name="connsiteX382" fmla="*/ 1155900 w 1776215"/>
                <a:gd name="connsiteY382" fmla="*/ 1044431 h 1104362"/>
                <a:gd name="connsiteX383" fmla="*/ 1158929 w 1776215"/>
                <a:gd name="connsiteY383" fmla="*/ 1027714 h 1104362"/>
                <a:gd name="connsiteX384" fmla="*/ 1161958 w 1776215"/>
                <a:gd name="connsiteY384" fmla="*/ 1009121 h 1104362"/>
                <a:gd name="connsiteX385" fmla="*/ 1164977 w 1776215"/>
                <a:gd name="connsiteY385" fmla="*/ 988719 h 1104362"/>
                <a:gd name="connsiteX386" fmla="*/ 1168006 w 1776215"/>
                <a:gd name="connsiteY386" fmla="*/ 966602 h 1104362"/>
                <a:gd name="connsiteX387" fmla="*/ 1171035 w 1776215"/>
                <a:gd name="connsiteY387" fmla="*/ 942846 h 1104362"/>
                <a:gd name="connsiteX388" fmla="*/ 1174054 w 1776215"/>
                <a:gd name="connsiteY388" fmla="*/ 917548 h 1104362"/>
                <a:gd name="connsiteX389" fmla="*/ 1177083 w 1776215"/>
                <a:gd name="connsiteY389" fmla="*/ 890802 h 1104362"/>
                <a:gd name="connsiteX390" fmla="*/ 1180112 w 1776215"/>
                <a:gd name="connsiteY390" fmla="*/ 862732 h 1104362"/>
                <a:gd name="connsiteX391" fmla="*/ 1183132 w 1776215"/>
                <a:gd name="connsiteY391" fmla="*/ 833433 h 1104362"/>
                <a:gd name="connsiteX392" fmla="*/ 1186161 w 1776215"/>
                <a:gd name="connsiteY392" fmla="*/ 803019 h 1104362"/>
                <a:gd name="connsiteX393" fmla="*/ 1189190 w 1776215"/>
                <a:gd name="connsiteY393" fmla="*/ 771616 h 1104362"/>
                <a:gd name="connsiteX394" fmla="*/ 1192209 w 1776215"/>
                <a:gd name="connsiteY394" fmla="*/ 739345 h 1104362"/>
                <a:gd name="connsiteX395" fmla="*/ 1195238 w 1776215"/>
                <a:gd name="connsiteY395" fmla="*/ 706341 h 1104362"/>
                <a:gd name="connsiteX396" fmla="*/ 1198267 w 1776215"/>
                <a:gd name="connsiteY396" fmla="*/ 672726 h 1104362"/>
                <a:gd name="connsiteX397" fmla="*/ 1201296 w 1776215"/>
                <a:gd name="connsiteY397" fmla="*/ 638635 h 1104362"/>
                <a:gd name="connsiteX398" fmla="*/ 1204315 w 1776215"/>
                <a:gd name="connsiteY398" fmla="*/ 604203 h 1104362"/>
                <a:gd name="connsiteX399" fmla="*/ 1207344 w 1776215"/>
                <a:gd name="connsiteY399" fmla="*/ 569566 h 1104362"/>
                <a:gd name="connsiteX400" fmla="*/ 1210373 w 1776215"/>
                <a:gd name="connsiteY400" fmla="*/ 534860 h 1104362"/>
                <a:gd name="connsiteX401" fmla="*/ 1213393 w 1776215"/>
                <a:gd name="connsiteY401" fmla="*/ 500223 h 1104362"/>
                <a:gd name="connsiteX402" fmla="*/ 1216422 w 1776215"/>
                <a:gd name="connsiteY402" fmla="*/ 465791 h 1104362"/>
                <a:gd name="connsiteX403" fmla="*/ 1219450 w 1776215"/>
                <a:gd name="connsiteY403" fmla="*/ 431699 h 1104362"/>
                <a:gd name="connsiteX404" fmla="*/ 1222470 w 1776215"/>
                <a:gd name="connsiteY404" fmla="*/ 398083 h 1104362"/>
                <a:gd name="connsiteX405" fmla="*/ 1225499 w 1776215"/>
                <a:gd name="connsiteY405" fmla="*/ 365075 h 1104362"/>
                <a:gd name="connsiteX406" fmla="*/ 1228528 w 1776215"/>
                <a:gd name="connsiteY406" fmla="*/ 332806 h 1104362"/>
                <a:gd name="connsiteX407" fmla="*/ 1231547 w 1776215"/>
                <a:gd name="connsiteY407" fmla="*/ 301402 h 1104362"/>
                <a:gd name="connsiteX408" fmla="*/ 1234576 w 1776215"/>
                <a:gd name="connsiteY408" fmla="*/ 270988 h 1104362"/>
                <a:gd name="connsiteX409" fmla="*/ 1237605 w 1776215"/>
                <a:gd name="connsiteY409" fmla="*/ 241685 h 1104362"/>
                <a:gd name="connsiteX410" fmla="*/ 1240625 w 1776215"/>
                <a:gd name="connsiteY410" fmla="*/ 213606 h 1104362"/>
                <a:gd name="connsiteX411" fmla="*/ 1243654 w 1776215"/>
                <a:gd name="connsiteY411" fmla="*/ 186862 h 1104362"/>
                <a:gd name="connsiteX412" fmla="*/ 1246683 w 1776215"/>
                <a:gd name="connsiteY412" fmla="*/ 161562 h 1104362"/>
                <a:gd name="connsiteX413" fmla="*/ 1249702 w 1776215"/>
                <a:gd name="connsiteY413" fmla="*/ 137803 h 1104362"/>
                <a:gd name="connsiteX414" fmla="*/ 1252731 w 1776215"/>
                <a:gd name="connsiteY414" fmla="*/ 115679 h 1104362"/>
                <a:gd name="connsiteX415" fmla="*/ 1255760 w 1776215"/>
                <a:gd name="connsiteY415" fmla="*/ 95278 h 1104362"/>
                <a:gd name="connsiteX416" fmla="*/ 1258779 w 1776215"/>
                <a:gd name="connsiteY416" fmla="*/ 76679 h 1104362"/>
                <a:gd name="connsiteX417" fmla="*/ 1261808 w 1776215"/>
                <a:gd name="connsiteY417" fmla="*/ 59958 h 1104362"/>
                <a:gd name="connsiteX418" fmla="*/ 1264837 w 1776215"/>
                <a:gd name="connsiteY418" fmla="*/ 45179 h 1104362"/>
                <a:gd name="connsiteX419" fmla="*/ 1267866 w 1776215"/>
                <a:gd name="connsiteY419" fmla="*/ 32401 h 1104362"/>
                <a:gd name="connsiteX420" fmla="*/ 1270886 w 1776215"/>
                <a:gd name="connsiteY420" fmla="*/ 21674 h 1104362"/>
                <a:gd name="connsiteX421" fmla="*/ 1273914 w 1776215"/>
                <a:gd name="connsiteY421" fmla="*/ 13041 h 1104362"/>
                <a:gd name="connsiteX422" fmla="*/ 1276943 w 1776215"/>
                <a:gd name="connsiteY422" fmla="*/ 6535 h 1104362"/>
                <a:gd name="connsiteX423" fmla="*/ 1279963 w 1776215"/>
                <a:gd name="connsiteY423" fmla="*/ 2184 h 1104362"/>
                <a:gd name="connsiteX424" fmla="*/ 1282992 w 1776215"/>
                <a:gd name="connsiteY424" fmla="*/ 2 h 1104362"/>
                <a:gd name="connsiteX425" fmla="*/ 1286021 w 1776215"/>
                <a:gd name="connsiteY425" fmla="*/ 0 h 1104362"/>
                <a:gd name="connsiteX426" fmla="*/ 1289040 w 1776215"/>
                <a:gd name="connsiteY426" fmla="*/ 2177 h 1104362"/>
                <a:gd name="connsiteX427" fmla="*/ 1292069 w 1776215"/>
                <a:gd name="connsiteY427" fmla="*/ 6525 h 1104362"/>
                <a:gd name="connsiteX428" fmla="*/ 1295098 w 1776215"/>
                <a:gd name="connsiteY428" fmla="*/ 13025 h 1104362"/>
                <a:gd name="connsiteX429" fmla="*/ 1298117 w 1776215"/>
                <a:gd name="connsiteY429" fmla="*/ 21654 h 1104362"/>
                <a:gd name="connsiteX430" fmla="*/ 1301147 w 1776215"/>
                <a:gd name="connsiteY430" fmla="*/ 32377 h 1104362"/>
                <a:gd name="connsiteX431" fmla="*/ 1304175 w 1776215"/>
                <a:gd name="connsiteY431" fmla="*/ 45151 h 1104362"/>
                <a:gd name="connsiteX432" fmla="*/ 1307195 w 1776215"/>
                <a:gd name="connsiteY432" fmla="*/ 59927 h 1104362"/>
                <a:gd name="connsiteX433" fmla="*/ 1310224 w 1776215"/>
                <a:gd name="connsiteY433" fmla="*/ 76644 h 1104362"/>
                <a:gd name="connsiteX434" fmla="*/ 1313253 w 1776215"/>
                <a:gd name="connsiteY434" fmla="*/ 95239 h 1104362"/>
                <a:gd name="connsiteX435" fmla="*/ 1316282 w 1776215"/>
                <a:gd name="connsiteY435" fmla="*/ 115636 h 1104362"/>
                <a:gd name="connsiteX436" fmla="*/ 1319301 w 1776215"/>
                <a:gd name="connsiteY436" fmla="*/ 137756 h 1104362"/>
                <a:gd name="connsiteX437" fmla="*/ 1322330 w 1776215"/>
                <a:gd name="connsiteY437" fmla="*/ 161513 h 1104362"/>
                <a:gd name="connsiteX438" fmla="*/ 1325350 w 1776215"/>
                <a:gd name="connsiteY438" fmla="*/ 186811 h 1104362"/>
                <a:gd name="connsiteX439" fmla="*/ 1328378 w 1776215"/>
                <a:gd name="connsiteY439" fmla="*/ 213551 h 1104362"/>
                <a:gd name="connsiteX440" fmla="*/ 1331407 w 1776215"/>
                <a:gd name="connsiteY440" fmla="*/ 241627 h 1104362"/>
                <a:gd name="connsiteX441" fmla="*/ 1334436 w 1776215"/>
                <a:gd name="connsiteY441" fmla="*/ 270929 h 1104362"/>
                <a:gd name="connsiteX442" fmla="*/ 1337456 w 1776215"/>
                <a:gd name="connsiteY442" fmla="*/ 301341 h 1104362"/>
                <a:gd name="connsiteX443" fmla="*/ 1340485 w 1776215"/>
                <a:gd name="connsiteY443" fmla="*/ 332743 h 1104362"/>
                <a:gd name="connsiteX444" fmla="*/ 1343514 w 1776215"/>
                <a:gd name="connsiteY444" fmla="*/ 365010 h 1104362"/>
                <a:gd name="connsiteX445" fmla="*/ 1346533 w 1776215"/>
                <a:gd name="connsiteY445" fmla="*/ 398016 h 1104362"/>
                <a:gd name="connsiteX446" fmla="*/ 1349562 w 1776215"/>
                <a:gd name="connsiteY446" fmla="*/ 431631 h 1104362"/>
                <a:gd name="connsiteX447" fmla="*/ 1352591 w 1776215"/>
                <a:gd name="connsiteY447" fmla="*/ 465722 h 1104362"/>
                <a:gd name="connsiteX448" fmla="*/ 1355610 w 1776215"/>
                <a:gd name="connsiteY448" fmla="*/ 500154 h 1104362"/>
                <a:gd name="connsiteX449" fmla="*/ 1358639 w 1776215"/>
                <a:gd name="connsiteY449" fmla="*/ 534791 h 1104362"/>
                <a:gd name="connsiteX450" fmla="*/ 1361668 w 1776215"/>
                <a:gd name="connsiteY450" fmla="*/ 569497 h 1104362"/>
                <a:gd name="connsiteX451" fmla="*/ 1364688 w 1776215"/>
                <a:gd name="connsiteY451" fmla="*/ 604134 h 1104362"/>
                <a:gd name="connsiteX452" fmla="*/ 1367717 w 1776215"/>
                <a:gd name="connsiteY452" fmla="*/ 638567 h 1104362"/>
                <a:gd name="connsiteX453" fmla="*/ 1370746 w 1776215"/>
                <a:gd name="connsiteY453" fmla="*/ 672658 h 1104362"/>
                <a:gd name="connsiteX454" fmla="*/ 1373775 w 1776215"/>
                <a:gd name="connsiteY454" fmla="*/ 706274 h 1104362"/>
                <a:gd name="connsiteX455" fmla="*/ 1376794 w 1776215"/>
                <a:gd name="connsiteY455" fmla="*/ 739278 h 1104362"/>
                <a:gd name="connsiteX456" fmla="*/ 1379823 w 1776215"/>
                <a:gd name="connsiteY456" fmla="*/ 771549 h 1104362"/>
                <a:gd name="connsiteX457" fmla="*/ 1382852 w 1776215"/>
                <a:gd name="connsiteY457" fmla="*/ 802953 h 1104362"/>
                <a:gd name="connsiteX458" fmla="*/ 1385871 w 1776215"/>
                <a:gd name="connsiteY458" fmla="*/ 833366 h 1104362"/>
                <a:gd name="connsiteX459" fmla="*/ 1388900 w 1776215"/>
                <a:gd name="connsiteY459" fmla="*/ 862675 h 1104362"/>
                <a:gd name="connsiteX460" fmla="*/ 1391929 w 1776215"/>
                <a:gd name="connsiteY460" fmla="*/ 890754 h 1104362"/>
                <a:gd name="connsiteX461" fmla="*/ 1394949 w 1776215"/>
                <a:gd name="connsiteY461" fmla="*/ 917491 h 1104362"/>
                <a:gd name="connsiteX462" fmla="*/ 1397978 w 1776215"/>
                <a:gd name="connsiteY462" fmla="*/ 942799 h 1104362"/>
                <a:gd name="connsiteX463" fmla="*/ 1401007 w 1776215"/>
                <a:gd name="connsiteY463" fmla="*/ 966554 h 1104362"/>
                <a:gd name="connsiteX464" fmla="*/ 1404026 w 1776215"/>
                <a:gd name="connsiteY464" fmla="*/ 988681 h 1104362"/>
                <a:gd name="connsiteX465" fmla="*/ 1407055 w 1776215"/>
                <a:gd name="connsiteY465" fmla="*/ 1009083 h 1104362"/>
                <a:gd name="connsiteX466" fmla="*/ 1410084 w 1776215"/>
                <a:gd name="connsiteY466" fmla="*/ 1027676 h 1104362"/>
                <a:gd name="connsiteX467" fmla="*/ 1413103 w 1776215"/>
                <a:gd name="connsiteY467" fmla="*/ 1044402 h 1104362"/>
                <a:gd name="connsiteX468" fmla="*/ 1416132 w 1776215"/>
                <a:gd name="connsiteY468" fmla="*/ 1059175 h 1104362"/>
                <a:gd name="connsiteX469" fmla="*/ 1419161 w 1776215"/>
                <a:gd name="connsiteY469" fmla="*/ 1071958 h 1104362"/>
                <a:gd name="connsiteX470" fmla="*/ 1422181 w 1776215"/>
                <a:gd name="connsiteY470" fmla="*/ 1082683 h 1104362"/>
                <a:gd name="connsiteX471" fmla="*/ 1425210 w 1776215"/>
                <a:gd name="connsiteY471" fmla="*/ 1091313 h 1104362"/>
                <a:gd name="connsiteX472" fmla="*/ 1428239 w 1776215"/>
                <a:gd name="connsiteY472" fmla="*/ 1097818 h 1104362"/>
                <a:gd name="connsiteX473" fmla="*/ 1431258 w 1776215"/>
                <a:gd name="connsiteY473" fmla="*/ 1102171 h 1104362"/>
                <a:gd name="connsiteX474" fmla="*/ 1434287 w 1776215"/>
                <a:gd name="connsiteY474" fmla="*/ 1104352 h 1104362"/>
                <a:gd name="connsiteX475" fmla="*/ 1437316 w 1776215"/>
                <a:gd name="connsiteY475" fmla="*/ 1104362 h 1104362"/>
                <a:gd name="connsiteX476" fmla="*/ 1440345 w 1776215"/>
                <a:gd name="connsiteY476" fmla="*/ 1102181 h 1104362"/>
                <a:gd name="connsiteX477" fmla="*/ 1443364 w 1776215"/>
                <a:gd name="connsiteY477" fmla="*/ 1097837 h 1104362"/>
                <a:gd name="connsiteX478" fmla="*/ 1446393 w 1776215"/>
                <a:gd name="connsiteY478" fmla="*/ 1091332 h 1104362"/>
                <a:gd name="connsiteX479" fmla="*/ 1449422 w 1776215"/>
                <a:gd name="connsiteY479" fmla="*/ 1082702 h 1104362"/>
                <a:gd name="connsiteX480" fmla="*/ 1452441 w 1776215"/>
                <a:gd name="connsiteY480" fmla="*/ 1071977 h 1104362"/>
                <a:gd name="connsiteX481" fmla="*/ 1455471 w 1776215"/>
                <a:gd name="connsiteY481" fmla="*/ 1059204 h 1104362"/>
                <a:gd name="connsiteX482" fmla="*/ 1458499 w 1776215"/>
                <a:gd name="connsiteY482" fmla="*/ 1044431 h 1104362"/>
                <a:gd name="connsiteX483" fmla="*/ 1461519 w 1776215"/>
                <a:gd name="connsiteY483" fmla="*/ 1027714 h 1104362"/>
                <a:gd name="connsiteX484" fmla="*/ 1464548 w 1776215"/>
                <a:gd name="connsiteY484" fmla="*/ 1009121 h 1104362"/>
                <a:gd name="connsiteX485" fmla="*/ 1467577 w 1776215"/>
                <a:gd name="connsiteY485" fmla="*/ 988719 h 1104362"/>
                <a:gd name="connsiteX486" fmla="*/ 1470596 w 1776215"/>
                <a:gd name="connsiteY486" fmla="*/ 966602 h 1104362"/>
                <a:gd name="connsiteX487" fmla="*/ 1473625 w 1776215"/>
                <a:gd name="connsiteY487" fmla="*/ 942846 h 1104362"/>
                <a:gd name="connsiteX488" fmla="*/ 1476654 w 1776215"/>
                <a:gd name="connsiteY488" fmla="*/ 917548 h 1104362"/>
                <a:gd name="connsiteX489" fmla="*/ 1479674 w 1776215"/>
                <a:gd name="connsiteY489" fmla="*/ 890802 h 1104362"/>
                <a:gd name="connsiteX490" fmla="*/ 1482702 w 1776215"/>
                <a:gd name="connsiteY490" fmla="*/ 862732 h 1104362"/>
                <a:gd name="connsiteX491" fmla="*/ 1485731 w 1776215"/>
                <a:gd name="connsiteY491" fmla="*/ 833433 h 1104362"/>
                <a:gd name="connsiteX492" fmla="*/ 1488751 w 1776215"/>
                <a:gd name="connsiteY492" fmla="*/ 803019 h 1104362"/>
                <a:gd name="connsiteX493" fmla="*/ 1491780 w 1776215"/>
                <a:gd name="connsiteY493" fmla="*/ 771616 h 1104362"/>
                <a:gd name="connsiteX494" fmla="*/ 1494809 w 1776215"/>
                <a:gd name="connsiteY494" fmla="*/ 739345 h 1104362"/>
                <a:gd name="connsiteX495" fmla="*/ 1497828 w 1776215"/>
                <a:gd name="connsiteY495" fmla="*/ 706341 h 1104362"/>
                <a:gd name="connsiteX496" fmla="*/ 1500857 w 1776215"/>
                <a:gd name="connsiteY496" fmla="*/ 672726 h 1104362"/>
                <a:gd name="connsiteX497" fmla="*/ 1503886 w 1776215"/>
                <a:gd name="connsiteY497" fmla="*/ 638635 h 1104362"/>
                <a:gd name="connsiteX498" fmla="*/ 1506905 w 1776215"/>
                <a:gd name="connsiteY498" fmla="*/ 604203 h 1104362"/>
                <a:gd name="connsiteX499" fmla="*/ 1509934 w 1776215"/>
                <a:gd name="connsiteY499" fmla="*/ 569566 h 1104362"/>
                <a:gd name="connsiteX500" fmla="*/ 1512963 w 1776215"/>
                <a:gd name="connsiteY500" fmla="*/ 534860 h 1104362"/>
                <a:gd name="connsiteX501" fmla="*/ 1515992 w 1776215"/>
                <a:gd name="connsiteY501" fmla="*/ 500223 h 1104362"/>
                <a:gd name="connsiteX502" fmla="*/ 1519012 w 1776215"/>
                <a:gd name="connsiteY502" fmla="*/ 465791 h 1104362"/>
                <a:gd name="connsiteX503" fmla="*/ 1522041 w 1776215"/>
                <a:gd name="connsiteY503" fmla="*/ 431699 h 1104362"/>
                <a:gd name="connsiteX504" fmla="*/ 1525070 w 1776215"/>
                <a:gd name="connsiteY504" fmla="*/ 398083 h 1104362"/>
                <a:gd name="connsiteX505" fmla="*/ 1528089 w 1776215"/>
                <a:gd name="connsiteY505" fmla="*/ 365075 h 1104362"/>
                <a:gd name="connsiteX506" fmla="*/ 1531118 w 1776215"/>
                <a:gd name="connsiteY506" fmla="*/ 332806 h 1104362"/>
                <a:gd name="connsiteX507" fmla="*/ 1534147 w 1776215"/>
                <a:gd name="connsiteY507" fmla="*/ 301402 h 1104362"/>
                <a:gd name="connsiteX508" fmla="*/ 1537166 w 1776215"/>
                <a:gd name="connsiteY508" fmla="*/ 270988 h 1104362"/>
                <a:gd name="connsiteX509" fmla="*/ 1540195 w 1776215"/>
                <a:gd name="connsiteY509" fmla="*/ 241685 h 1104362"/>
                <a:gd name="connsiteX510" fmla="*/ 1543224 w 1776215"/>
                <a:gd name="connsiteY510" fmla="*/ 213606 h 1104362"/>
                <a:gd name="connsiteX511" fmla="*/ 1546244 w 1776215"/>
                <a:gd name="connsiteY511" fmla="*/ 186862 h 1104362"/>
                <a:gd name="connsiteX512" fmla="*/ 1549273 w 1776215"/>
                <a:gd name="connsiteY512" fmla="*/ 161562 h 1104362"/>
                <a:gd name="connsiteX513" fmla="*/ 1552302 w 1776215"/>
                <a:gd name="connsiteY513" fmla="*/ 137803 h 1104362"/>
                <a:gd name="connsiteX514" fmla="*/ 1555321 w 1776215"/>
                <a:gd name="connsiteY514" fmla="*/ 115679 h 1104362"/>
                <a:gd name="connsiteX515" fmla="*/ 1558350 w 1776215"/>
                <a:gd name="connsiteY515" fmla="*/ 95278 h 1104362"/>
                <a:gd name="connsiteX516" fmla="*/ 1561379 w 1776215"/>
                <a:gd name="connsiteY516" fmla="*/ 76679 h 1104362"/>
                <a:gd name="connsiteX517" fmla="*/ 1564398 w 1776215"/>
                <a:gd name="connsiteY517" fmla="*/ 59958 h 1104362"/>
                <a:gd name="connsiteX518" fmla="*/ 1567427 w 1776215"/>
                <a:gd name="connsiteY518" fmla="*/ 45179 h 1104362"/>
                <a:gd name="connsiteX519" fmla="*/ 1570456 w 1776215"/>
                <a:gd name="connsiteY519" fmla="*/ 32401 h 1104362"/>
                <a:gd name="connsiteX520" fmla="*/ 1573476 w 1776215"/>
                <a:gd name="connsiteY520" fmla="*/ 21674 h 1104362"/>
                <a:gd name="connsiteX521" fmla="*/ 1576505 w 1776215"/>
                <a:gd name="connsiteY521" fmla="*/ 13041 h 1104362"/>
                <a:gd name="connsiteX522" fmla="*/ 1579534 w 1776215"/>
                <a:gd name="connsiteY522" fmla="*/ 6535 h 1104362"/>
                <a:gd name="connsiteX523" fmla="*/ 1582553 w 1776215"/>
                <a:gd name="connsiteY523" fmla="*/ 2184 h 1104362"/>
                <a:gd name="connsiteX524" fmla="*/ 1585582 w 1776215"/>
                <a:gd name="connsiteY524" fmla="*/ 2 h 1104362"/>
                <a:gd name="connsiteX525" fmla="*/ 1588611 w 1776215"/>
                <a:gd name="connsiteY525" fmla="*/ 0 h 1104362"/>
                <a:gd name="connsiteX526" fmla="*/ 1591640 w 1776215"/>
                <a:gd name="connsiteY526" fmla="*/ 2177 h 1104362"/>
                <a:gd name="connsiteX527" fmla="*/ 1594659 w 1776215"/>
                <a:gd name="connsiteY527" fmla="*/ 6525 h 1104362"/>
                <a:gd name="connsiteX528" fmla="*/ 1597688 w 1776215"/>
                <a:gd name="connsiteY528" fmla="*/ 13025 h 1104362"/>
                <a:gd name="connsiteX529" fmla="*/ 1600717 w 1776215"/>
                <a:gd name="connsiteY529" fmla="*/ 21654 h 1104362"/>
                <a:gd name="connsiteX530" fmla="*/ 1603737 w 1776215"/>
                <a:gd name="connsiteY530" fmla="*/ 32377 h 1104362"/>
                <a:gd name="connsiteX531" fmla="*/ 1606766 w 1776215"/>
                <a:gd name="connsiteY531" fmla="*/ 45151 h 1104362"/>
                <a:gd name="connsiteX532" fmla="*/ 1609795 w 1776215"/>
                <a:gd name="connsiteY532" fmla="*/ 59927 h 1104362"/>
                <a:gd name="connsiteX533" fmla="*/ 1612814 w 1776215"/>
                <a:gd name="connsiteY533" fmla="*/ 76644 h 1104362"/>
                <a:gd name="connsiteX534" fmla="*/ 1615843 w 1776215"/>
                <a:gd name="connsiteY534" fmla="*/ 95239 h 1104362"/>
                <a:gd name="connsiteX535" fmla="*/ 1618872 w 1776215"/>
                <a:gd name="connsiteY535" fmla="*/ 115636 h 1104362"/>
                <a:gd name="connsiteX536" fmla="*/ 1621891 w 1776215"/>
                <a:gd name="connsiteY536" fmla="*/ 137756 h 1104362"/>
                <a:gd name="connsiteX537" fmla="*/ 1624920 w 1776215"/>
                <a:gd name="connsiteY537" fmla="*/ 161513 h 1104362"/>
                <a:gd name="connsiteX538" fmla="*/ 1627949 w 1776215"/>
                <a:gd name="connsiteY538" fmla="*/ 186811 h 1104362"/>
                <a:gd name="connsiteX539" fmla="*/ 1630969 w 1776215"/>
                <a:gd name="connsiteY539" fmla="*/ 213551 h 1104362"/>
                <a:gd name="connsiteX540" fmla="*/ 1633998 w 1776215"/>
                <a:gd name="connsiteY540" fmla="*/ 241627 h 1104362"/>
                <a:gd name="connsiteX541" fmla="*/ 1637027 w 1776215"/>
                <a:gd name="connsiteY541" fmla="*/ 270929 h 1104362"/>
                <a:gd name="connsiteX542" fmla="*/ 1640046 w 1776215"/>
                <a:gd name="connsiteY542" fmla="*/ 301341 h 1104362"/>
                <a:gd name="connsiteX543" fmla="*/ 1643075 w 1776215"/>
                <a:gd name="connsiteY543" fmla="*/ 332743 h 1104362"/>
                <a:gd name="connsiteX544" fmla="*/ 1646104 w 1776215"/>
                <a:gd name="connsiteY544" fmla="*/ 365010 h 1104362"/>
                <a:gd name="connsiteX545" fmla="*/ 1649123 w 1776215"/>
                <a:gd name="connsiteY545" fmla="*/ 398016 h 1104362"/>
                <a:gd name="connsiteX546" fmla="*/ 1652152 w 1776215"/>
                <a:gd name="connsiteY546" fmla="*/ 431631 h 1104362"/>
                <a:gd name="connsiteX547" fmla="*/ 1655181 w 1776215"/>
                <a:gd name="connsiteY547" fmla="*/ 465722 h 1104362"/>
                <a:gd name="connsiteX548" fmla="*/ 1658210 w 1776215"/>
                <a:gd name="connsiteY548" fmla="*/ 500154 h 1104362"/>
                <a:gd name="connsiteX549" fmla="*/ 1661230 w 1776215"/>
                <a:gd name="connsiteY549" fmla="*/ 534791 h 1104362"/>
                <a:gd name="connsiteX550" fmla="*/ 1664259 w 1776215"/>
                <a:gd name="connsiteY550" fmla="*/ 569497 h 1104362"/>
                <a:gd name="connsiteX551" fmla="*/ 1667287 w 1776215"/>
                <a:gd name="connsiteY551" fmla="*/ 604134 h 1104362"/>
                <a:gd name="connsiteX552" fmla="*/ 1670307 w 1776215"/>
                <a:gd name="connsiteY552" fmla="*/ 638567 h 1104362"/>
                <a:gd name="connsiteX553" fmla="*/ 1673336 w 1776215"/>
                <a:gd name="connsiteY553" fmla="*/ 672658 h 1104362"/>
                <a:gd name="connsiteX554" fmla="*/ 1676365 w 1776215"/>
                <a:gd name="connsiteY554" fmla="*/ 706274 h 1104362"/>
                <a:gd name="connsiteX555" fmla="*/ 1679384 w 1776215"/>
                <a:gd name="connsiteY555" fmla="*/ 739278 h 1104362"/>
                <a:gd name="connsiteX556" fmla="*/ 1682413 w 1776215"/>
                <a:gd name="connsiteY556" fmla="*/ 771549 h 1104362"/>
                <a:gd name="connsiteX557" fmla="*/ 1685442 w 1776215"/>
                <a:gd name="connsiteY557" fmla="*/ 802953 h 1104362"/>
                <a:gd name="connsiteX558" fmla="*/ 1688462 w 1776215"/>
                <a:gd name="connsiteY558" fmla="*/ 833366 h 1104362"/>
                <a:gd name="connsiteX559" fmla="*/ 1691490 w 1776215"/>
                <a:gd name="connsiteY559" fmla="*/ 862675 h 1104362"/>
                <a:gd name="connsiteX560" fmla="*/ 1694519 w 1776215"/>
                <a:gd name="connsiteY560" fmla="*/ 890754 h 1104362"/>
                <a:gd name="connsiteX561" fmla="*/ 1697548 w 1776215"/>
                <a:gd name="connsiteY561" fmla="*/ 917491 h 1104362"/>
                <a:gd name="connsiteX562" fmla="*/ 1700568 w 1776215"/>
                <a:gd name="connsiteY562" fmla="*/ 942799 h 1104362"/>
                <a:gd name="connsiteX563" fmla="*/ 1703597 w 1776215"/>
                <a:gd name="connsiteY563" fmla="*/ 966554 h 1104362"/>
                <a:gd name="connsiteX564" fmla="*/ 1706616 w 1776215"/>
                <a:gd name="connsiteY564" fmla="*/ 988681 h 1104362"/>
                <a:gd name="connsiteX565" fmla="*/ 1709645 w 1776215"/>
                <a:gd name="connsiteY565" fmla="*/ 1009083 h 1104362"/>
                <a:gd name="connsiteX566" fmla="*/ 1712674 w 1776215"/>
                <a:gd name="connsiteY566" fmla="*/ 1027676 h 1104362"/>
                <a:gd name="connsiteX567" fmla="*/ 1715703 w 1776215"/>
                <a:gd name="connsiteY567" fmla="*/ 1044402 h 1104362"/>
                <a:gd name="connsiteX568" fmla="*/ 1718722 w 1776215"/>
                <a:gd name="connsiteY568" fmla="*/ 1059175 h 1104362"/>
                <a:gd name="connsiteX569" fmla="*/ 1721751 w 1776215"/>
                <a:gd name="connsiteY569" fmla="*/ 1071958 h 1104362"/>
                <a:gd name="connsiteX570" fmla="*/ 1724780 w 1776215"/>
                <a:gd name="connsiteY570" fmla="*/ 1082683 h 1104362"/>
                <a:gd name="connsiteX571" fmla="*/ 1727800 w 1776215"/>
                <a:gd name="connsiteY571" fmla="*/ 1091313 h 1104362"/>
                <a:gd name="connsiteX572" fmla="*/ 1730829 w 1776215"/>
                <a:gd name="connsiteY572" fmla="*/ 1097818 h 1104362"/>
                <a:gd name="connsiteX573" fmla="*/ 1733858 w 1776215"/>
                <a:gd name="connsiteY573" fmla="*/ 1102171 h 1104362"/>
                <a:gd name="connsiteX574" fmla="*/ 1736877 w 1776215"/>
                <a:gd name="connsiteY574" fmla="*/ 1104352 h 1104362"/>
                <a:gd name="connsiteX575" fmla="*/ 1739906 w 1776215"/>
                <a:gd name="connsiteY575" fmla="*/ 1104362 h 1104362"/>
                <a:gd name="connsiteX576" fmla="*/ 1742935 w 1776215"/>
                <a:gd name="connsiteY576" fmla="*/ 1102181 h 1104362"/>
                <a:gd name="connsiteX577" fmla="*/ 1745954 w 1776215"/>
                <a:gd name="connsiteY577" fmla="*/ 1097837 h 1104362"/>
                <a:gd name="connsiteX578" fmla="*/ 1748983 w 1776215"/>
                <a:gd name="connsiteY578" fmla="*/ 1091332 h 1104362"/>
                <a:gd name="connsiteX579" fmla="*/ 1752012 w 1776215"/>
                <a:gd name="connsiteY579" fmla="*/ 1082702 h 1104362"/>
                <a:gd name="connsiteX580" fmla="*/ 1755032 w 1776215"/>
                <a:gd name="connsiteY580" fmla="*/ 1071977 h 1104362"/>
                <a:gd name="connsiteX581" fmla="*/ 1758061 w 1776215"/>
                <a:gd name="connsiteY581" fmla="*/ 1059204 h 1104362"/>
                <a:gd name="connsiteX582" fmla="*/ 1761090 w 1776215"/>
                <a:gd name="connsiteY582" fmla="*/ 1044431 h 1104362"/>
                <a:gd name="connsiteX583" fmla="*/ 1764119 w 1776215"/>
                <a:gd name="connsiteY583" fmla="*/ 1027714 h 1104362"/>
                <a:gd name="connsiteX584" fmla="*/ 1767138 w 1776215"/>
                <a:gd name="connsiteY584" fmla="*/ 1009121 h 1104362"/>
                <a:gd name="connsiteX585" fmla="*/ 1770167 w 1776215"/>
                <a:gd name="connsiteY585" fmla="*/ 988719 h 1104362"/>
                <a:gd name="connsiteX586" fmla="*/ 1773196 w 1776215"/>
                <a:gd name="connsiteY586" fmla="*/ 966602 h 1104362"/>
                <a:gd name="connsiteX587" fmla="*/ 1776215 w 1776215"/>
                <a:gd name="connsiteY587" fmla="*/ 942846 h 1104362"/>
                <a:gd name="connsiteX0" fmla="*/ 0 w 1773196"/>
                <a:gd name="connsiteY0" fmla="*/ 552179 h 1104362"/>
                <a:gd name="connsiteX1" fmla="*/ 3026 w 1773196"/>
                <a:gd name="connsiteY1" fmla="*/ 552179 h 1104362"/>
                <a:gd name="connsiteX2" fmla="*/ 6051 w 1773196"/>
                <a:gd name="connsiteY2" fmla="*/ 552179 h 1104362"/>
                <a:gd name="connsiteX3" fmla="*/ 9077 w 1773196"/>
                <a:gd name="connsiteY3" fmla="*/ 552179 h 1104362"/>
                <a:gd name="connsiteX4" fmla="*/ 12103 w 1773196"/>
                <a:gd name="connsiteY4" fmla="*/ 552179 h 1104362"/>
                <a:gd name="connsiteX5" fmla="*/ 15129 w 1773196"/>
                <a:gd name="connsiteY5" fmla="*/ 552179 h 1104362"/>
                <a:gd name="connsiteX6" fmla="*/ 18156 w 1773196"/>
                <a:gd name="connsiteY6" fmla="*/ 552179 h 1104362"/>
                <a:gd name="connsiteX7" fmla="*/ 21182 w 1773196"/>
                <a:gd name="connsiteY7" fmla="*/ 552179 h 1104362"/>
                <a:gd name="connsiteX8" fmla="*/ 24207 w 1773196"/>
                <a:gd name="connsiteY8" fmla="*/ 552179 h 1104362"/>
                <a:gd name="connsiteX9" fmla="*/ 27233 w 1773196"/>
                <a:gd name="connsiteY9" fmla="*/ 552179 h 1104362"/>
                <a:gd name="connsiteX10" fmla="*/ 30259 w 1773196"/>
                <a:gd name="connsiteY10" fmla="*/ 552179 h 1104362"/>
                <a:gd name="connsiteX11" fmla="*/ 33285 w 1773196"/>
                <a:gd name="connsiteY11" fmla="*/ 552179 h 1104362"/>
                <a:gd name="connsiteX12" fmla="*/ 36311 w 1773196"/>
                <a:gd name="connsiteY12" fmla="*/ 552179 h 1104362"/>
                <a:gd name="connsiteX13" fmla="*/ 39337 w 1773196"/>
                <a:gd name="connsiteY13" fmla="*/ 552179 h 1104362"/>
                <a:gd name="connsiteX14" fmla="*/ 42362 w 1773196"/>
                <a:gd name="connsiteY14" fmla="*/ 552179 h 1104362"/>
                <a:gd name="connsiteX15" fmla="*/ 45389 w 1773196"/>
                <a:gd name="connsiteY15" fmla="*/ 552179 h 1104362"/>
                <a:gd name="connsiteX16" fmla="*/ 48415 w 1773196"/>
                <a:gd name="connsiteY16" fmla="*/ 552179 h 1104362"/>
                <a:gd name="connsiteX17" fmla="*/ 51441 w 1773196"/>
                <a:gd name="connsiteY17" fmla="*/ 552179 h 1104362"/>
                <a:gd name="connsiteX18" fmla="*/ 54467 w 1773196"/>
                <a:gd name="connsiteY18" fmla="*/ 552179 h 1104362"/>
                <a:gd name="connsiteX19" fmla="*/ 57492 w 1773196"/>
                <a:gd name="connsiteY19" fmla="*/ 552179 h 1104362"/>
                <a:gd name="connsiteX20" fmla="*/ 60518 w 1773196"/>
                <a:gd name="connsiteY20" fmla="*/ 552179 h 1104362"/>
                <a:gd name="connsiteX21" fmla="*/ 63544 w 1773196"/>
                <a:gd name="connsiteY21" fmla="*/ 552179 h 1104362"/>
                <a:gd name="connsiteX22" fmla="*/ 66570 w 1773196"/>
                <a:gd name="connsiteY22" fmla="*/ 552179 h 1104362"/>
                <a:gd name="connsiteX23" fmla="*/ 69596 w 1773196"/>
                <a:gd name="connsiteY23" fmla="*/ 552179 h 1104362"/>
                <a:gd name="connsiteX24" fmla="*/ 72622 w 1773196"/>
                <a:gd name="connsiteY24" fmla="*/ 552179 h 1104362"/>
                <a:gd name="connsiteX25" fmla="*/ 75648 w 1773196"/>
                <a:gd name="connsiteY25" fmla="*/ 552179 h 1104362"/>
                <a:gd name="connsiteX26" fmla="*/ 78674 w 1773196"/>
                <a:gd name="connsiteY26" fmla="*/ 552179 h 1104362"/>
                <a:gd name="connsiteX27" fmla="*/ 81700 w 1773196"/>
                <a:gd name="connsiteY27" fmla="*/ 552179 h 1104362"/>
                <a:gd name="connsiteX28" fmla="*/ 84726 w 1773196"/>
                <a:gd name="connsiteY28" fmla="*/ 552179 h 1104362"/>
                <a:gd name="connsiteX29" fmla="*/ 87752 w 1773196"/>
                <a:gd name="connsiteY29" fmla="*/ 552179 h 1104362"/>
                <a:gd name="connsiteX30" fmla="*/ 90778 w 1773196"/>
                <a:gd name="connsiteY30" fmla="*/ 552179 h 1104362"/>
                <a:gd name="connsiteX31" fmla="*/ 93803 w 1773196"/>
                <a:gd name="connsiteY31" fmla="*/ 552179 h 1104362"/>
                <a:gd name="connsiteX32" fmla="*/ 96829 w 1773196"/>
                <a:gd name="connsiteY32" fmla="*/ 552179 h 1104362"/>
                <a:gd name="connsiteX33" fmla="*/ 99855 w 1773196"/>
                <a:gd name="connsiteY33" fmla="*/ 552179 h 1104362"/>
                <a:gd name="connsiteX34" fmla="*/ 102881 w 1773196"/>
                <a:gd name="connsiteY34" fmla="*/ 552179 h 1104362"/>
                <a:gd name="connsiteX35" fmla="*/ 105907 w 1773196"/>
                <a:gd name="connsiteY35" fmla="*/ 552179 h 1104362"/>
                <a:gd name="connsiteX36" fmla="*/ 108933 w 1773196"/>
                <a:gd name="connsiteY36" fmla="*/ 552179 h 1104362"/>
                <a:gd name="connsiteX37" fmla="*/ 111959 w 1773196"/>
                <a:gd name="connsiteY37" fmla="*/ 552179 h 1104362"/>
                <a:gd name="connsiteX38" fmla="*/ 114985 w 1773196"/>
                <a:gd name="connsiteY38" fmla="*/ 552179 h 1104362"/>
                <a:gd name="connsiteX39" fmla="*/ 118011 w 1773196"/>
                <a:gd name="connsiteY39" fmla="*/ 552179 h 1104362"/>
                <a:gd name="connsiteX40" fmla="*/ 121037 w 1773196"/>
                <a:gd name="connsiteY40" fmla="*/ 552179 h 1104362"/>
                <a:gd name="connsiteX41" fmla="*/ 124063 w 1773196"/>
                <a:gd name="connsiteY41" fmla="*/ 552179 h 1104362"/>
                <a:gd name="connsiteX42" fmla="*/ 127088 w 1773196"/>
                <a:gd name="connsiteY42" fmla="*/ 552179 h 1104362"/>
                <a:gd name="connsiteX43" fmla="*/ 130114 w 1773196"/>
                <a:gd name="connsiteY43" fmla="*/ 552179 h 1104362"/>
                <a:gd name="connsiteX44" fmla="*/ 133140 w 1773196"/>
                <a:gd name="connsiteY44" fmla="*/ 552179 h 1104362"/>
                <a:gd name="connsiteX45" fmla="*/ 136167 w 1773196"/>
                <a:gd name="connsiteY45" fmla="*/ 552179 h 1104362"/>
                <a:gd name="connsiteX46" fmla="*/ 139193 w 1773196"/>
                <a:gd name="connsiteY46" fmla="*/ 552179 h 1104362"/>
                <a:gd name="connsiteX47" fmla="*/ 142218 w 1773196"/>
                <a:gd name="connsiteY47" fmla="*/ 552179 h 1104362"/>
                <a:gd name="connsiteX48" fmla="*/ 145244 w 1773196"/>
                <a:gd name="connsiteY48" fmla="*/ 552179 h 1104362"/>
                <a:gd name="connsiteX49" fmla="*/ 148270 w 1773196"/>
                <a:gd name="connsiteY49" fmla="*/ 552179 h 1104362"/>
                <a:gd name="connsiteX50" fmla="*/ 151296 w 1773196"/>
                <a:gd name="connsiteY50" fmla="*/ 552179 h 1104362"/>
                <a:gd name="connsiteX51" fmla="*/ 154322 w 1773196"/>
                <a:gd name="connsiteY51" fmla="*/ 552179 h 1104362"/>
                <a:gd name="connsiteX52" fmla="*/ 157348 w 1773196"/>
                <a:gd name="connsiteY52" fmla="*/ 552179 h 1104362"/>
                <a:gd name="connsiteX53" fmla="*/ 160373 w 1773196"/>
                <a:gd name="connsiteY53" fmla="*/ 552179 h 1104362"/>
                <a:gd name="connsiteX54" fmla="*/ 163399 w 1773196"/>
                <a:gd name="connsiteY54" fmla="*/ 552179 h 1104362"/>
                <a:gd name="connsiteX55" fmla="*/ 166426 w 1773196"/>
                <a:gd name="connsiteY55" fmla="*/ 552179 h 1104362"/>
                <a:gd name="connsiteX56" fmla="*/ 169452 w 1773196"/>
                <a:gd name="connsiteY56" fmla="*/ 552179 h 1104362"/>
                <a:gd name="connsiteX57" fmla="*/ 172478 w 1773196"/>
                <a:gd name="connsiteY57" fmla="*/ 552179 h 1104362"/>
                <a:gd name="connsiteX58" fmla="*/ 175504 w 1773196"/>
                <a:gd name="connsiteY58" fmla="*/ 552179 h 1104362"/>
                <a:gd name="connsiteX59" fmla="*/ 178529 w 1773196"/>
                <a:gd name="connsiteY59" fmla="*/ 552179 h 1104362"/>
                <a:gd name="connsiteX60" fmla="*/ 181555 w 1773196"/>
                <a:gd name="connsiteY60" fmla="*/ 552179 h 1104362"/>
                <a:gd name="connsiteX61" fmla="*/ 184581 w 1773196"/>
                <a:gd name="connsiteY61" fmla="*/ 552179 h 1104362"/>
                <a:gd name="connsiteX62" fmla="*/ 187607 w 1773196"/>
                <a:gd name="connsiteY62" fmla="*/ 552179 h 1104362"/>
                <a:gd name="connsiteX63" fmla="*/ 190633 w 1773196"/>
                <a:gd name="connsiteY63" fmla="*/ 552179 h 1104362"/>
                <a:gd name="connsiteX64" fmla="*/ 193659 w 1773196"/>
                <a:gd name="connsiteY64" fmla="*/ 552179 h 1104362"/>
                <a:gd name="connsiteX65" fmla="*/ 196685 w 1773196"/>
                <a:gd name="connsiteY65" fmla="*/ 552179 h 1104362"/>
                <a:gd name="connsiteX66" fmla="*/ 199711 w 1773196"/>
                <a:gd name="connsiteY66" fmla="*/ 552179 h 1104362"/>
                <a:gd name="connsiteX67" fmla="*/ 202737 w 1773196"/>
                <a:gd name="connsiteY67" fmla="*/ 552179 h 1104362"/>
                <a:gd name="connsiteX68" fmla="*/ 205763 w 1773196"/>
                <a:gd name="connsiteY68" fmla="*/ 552179 h 1104362"/>
                <a:gd name="connsiteX69" fmla="*/ 208789 w 1773196"/>
                <a:gd name="connsiteY69" fmla="*/ 552179 h 1104362"/>
                <a:gd name="connsiteX70" fmla="*/ 211814 w 1773196"/>
                <a:gd name="connsiteY70" fmla="*/ 552179 h 1104362"/>
                <a:gd name="connsiteX71" fmla="*/ 214840 w 1773196"/>
                <a:gd name="connsiteY71" fmla="*/ 552179 h 1104362"/>
                <a:gd name="connsiteX72" fmla="*/ 217866 w 1773196"/>
                <a:gd name="connsiteY72" fmla="*/ 552179 h 1104362"/>
                <a:gd name="connsiteX73" fmla="*/ 220892 w 1773196"/>
                <a:gd name="connsiteY73" fmla="*/ 552179 h 1104362"/>
                <a:gd name="connsiteX74" fmla="*/ 223918 w 1773196"/>
                <a:gd name="connsiteY74" fmla="*/ 552179 h 1104362"/>
                <a:gd name="connsiteX75" fmla="*/ 226945 w 1773196"/>
                <a:gd name="connsiteY75" fmla="*/ 552179 h 1104362"/>
                <a:gd name="connsiteX76" fmla="*/ 229970 w 1773196"/>
                <a:gd name="connsiteY76" fmla="*/ 552179 h 1104362"/>
                <a:gd name="connsiteX77" fmla="*/ 232996 w 1773196"/>
                <a:gd name="connsiteY77" fmla="*/ 552179 h 1104362"/>
                <a:gd name="connsiteX78" fmla="*/ 236022 w 1773196"/>
                <a:gd name="connsiteY78" fmla="*/ 552179 h 1104362"/>
                <a:gd name="connsiteX79" fmla="*/ 239048 w 1773196"/>
                <a:gd name="connsiteY79" fmla="*/ 552179 h 1104362"/>
                <a:gd name="connsiteX80" fmla="*/ 242074 w 1773196"/>
                <a:gd name="connsiteY80" fmla="*/ 552179 h 1104362"/>
                <a:gd name="connsiteX81" fmla="*/ 245099 w 1773196"/>
                <a:gd name="connsiteY81" fmla="*/ 552179 h 1104362"/>
                <a:gd name="connsiteX82" fmla="*/ 248125 w 1773196"/>
                <a:gd name="connsiteY82" fmla="*/ 552179 h 1104362"/>
                <a:gd name="connsiteX83" fmla="*/ 251151 w 1773196"/>
                <a:gd name="connsiteY83" fmla="*/ 552179 h 1104362"/>
                <a:gd name="connsiteX84" fmla="*/ 254177 w 1773196"/>
                <a:gd name="connsiteY84" fmla="*/ 552179 h 1104362"/>
                <a:gd name="connsiteX85" fmla="*/ 257204 w 1773196"/>
                <a:gd name="connsiteY85" fmla="*/ 552179 h 1104362"/>
                <a:gd name="connsiteX86" fmla="*/ 260230 w 1773196"/>
                <a:gd name="connsiteY86" fmla="*/ 552179 h 1104362"/>
                <a:gd name="connsiteX87" fmla="*/ 263255 w 1773196"/>
                <a:gd name="connsiteY87" fmla="*/ 552179 h 1104362"/>
                <a:gd name="connsiteX88" fmla="*/ 266281 w 1773196"/>
                <a:gd name="connsiteY88" fmla="*/ 552179 h 1104362"/>
                <a:gd name="connsiteX89" fmla="*/ 269307 w 1773196"/>
                <a:gd name="connsiteY89" fmla="*/ 552179 h 1104362"/>
                <a:gd name="connsiteX90" fmla="*/ 272333 w 1773196"/>
                <a:gd name="connsiteY90" fmla="*/ 552179 h 1104362"/>
                <a:gd name="connsiteX91" fmla="*/ 275359 w 1773196"/>
                <a:gd name="connsiteY91" fmla="*/ 552179 h 1104362"/>
                <a:gd name="connsiteX92" fmla="*/ 278385 w 1773196"/>
                <a:gd name="connsiteY92" fmla="*/ 552179 h 1104362"/>
                <a:gd name="connsiteX93" fmla="*/ 281410 w 1773196"/>
                <a:gd name="connsiteY93" fmla="*/ 552179 h 1104362"/>
                <a:gd name="connsiteX94" fmla="*/ 284437 w 1773196"/>
                <a:gd name="connsiteY94" fmla="*/ 552179 h 1104362"/>
                <a:gd name="connsiteX95" fmla="*/ 287463 w 1773196"/>
                <a:gd name="connsiteY95" fmla="*/ 552179 h 1104362"/>
                <a:gd name="connsiteX96" fmla="*/ 290489 w 1773196"/>
                <a:gd name="connsiteY96" fmla="*/ 552179 h 1104362"/>
                <a:gd name="connsiteX97" fmla="*/ 293515 w 1773196"/>
                <a:gd name="connsiteY97" fmla="*/ 552179 h 1104362"/>
                <a:gd name="connsiteX98" fmla="*/ 296540 w 1773196"/>
                <a:gd name="connsiteY98" fmla="*/ 552179 h 1104362"/>
                <a:gd name="connsiteX99" fmla="*/ 299566 w 1773196"/>
                <a:gd name="connsiteY99" fmla="*/ 552179 h 1104362"/>
                <a:gd name="connsiteX100" fmla="*/ 302592 w 1773196"/>
                <a:gd name="connsiteY100" fmla="*/ 534826 h 1104362"/>
                <a:gd name="connsiteX101" fmla="*/ 305618 w 1773196"/>
                <a:gd name="connsiteY101" fmla="*/ 500188 h 1104362"/>
                <a:gd name="connsiteX102" fmla="*/ 308644 w 1773196"/>
                <a:gd name="connsiteY102" fmla="*/ 465756 h 1104362"/>
                <a:gd name="connsiteX103" fmla="*/ 311670 w 1773196"/>
                <a:gd name="connsiteY103" fmla="*/ 431665 h 1104362"/>
                <a:gd name="connsiteX104" fmla="*/ 314695 w 1773196"/>
                <a:gd name="connsiteY104" fmla="*/ 398050 h 1104362"/>
                <a:gd name="connsiteX105" fmla="*/ 317722 w 1773196"/>
                <a:gd name="connsiteY105" fmla="*/ 365043 h 1104362"/>
                <a:gd name="connsiteX106" fmla="*/ 320748 w 1773196"/>
                <a:gd name="connsiteY106" fmla="*/ 332774 h 1104362"/>
                <a:gd name="connsiteX107" fmla="*/ 323774 w 1773196"/>
                <a:gd name="connsiteY107" fmla="*/ 301372 h 1104362"/>
                <a:gd name="connsiteX108" fmla="*/ 326800 w 1773196"/>
                <a:gd name="connsiteY108" fmla="*/ 270959 h 1104362"/>
                <a:gd name="connsiteX109" fmla="*/ 329826 w 1773196"/>
                <a:gd name="connsiteY109" fmla="*/ 241656 h 1104362"/>
                <a:gd name="connsiteX110" fmla="*/ 332851 w 1773196"/>
                <a:gd name="connsiteY110" fmla="*/ 213578 h 1104362"/>
                <a:gd name="connsiteX111" fmla="*/ 335877 w 1773196"/>
                <a:gd name="connsiteY111" fmla="*/ 186837 h 1104362"/>
                <a:gd name="connsiteX112" fmla="*/ 338903 w 1773196"/>
                <a:gd name="connsiteY112" fmla="*/ 161537 h 1104362"/>
                <a:gd name="connsiteX113" fmla="*/ 341929 w 1773196"/>
                <a:gd name="connsiteY113" fmla="*/ 137780 h 1104362"/>
                <a:gd name="connsiteX114" fmla="*/ 344955 w 1773196"/>
                <a:gd name="connsiteY114" fmla="*/ 115657 h 1104362"/>
                <a:gd name="connsiteX115" fmla="*/ 347982 w 1773196"/>
                <a:gd name="connsiteY115" fmla="*/ 95258 h 1104362"/>
                <a:gd name="connsiteX116" fmla="*/ 351007 w 1773196"/>
                <a:gd name="connsiteY116" fmla="*/ 76662 h 1104362"/>
                <a:gd name="connsiteX117" fmla="*/ 354033 w 1773196"/>
                <a:gd name="connsiteY117" fmla="*/ 59942 h 1104362"/>
                <a:gd name="connsiteX118" fmla="*/ 357059 w 1773196"/>
                <a:gd name="connsiteY118" fmla="*/ 45165 h 1104362"/>
                <a:gd name="connsiteX119" fmla="*/ 360085 w 1773196"/>
                <a:gd name="connsiteY119" fmla="*/ 32389 h 1104362"/>
                <a:gd name="connsiteX120" fmla="*/ 363111 w 1773196"/>
                <a:gd name="connsiteY120" fmla="*/ 21665 h 1104362"/>
                <a:gd name="connsiteX121" fmla="*/ 366136 w 1773196"/>
                <a:gd name="connsiteY121" fmla="*/ 13033 h 1104362"/>
                <a:gd name="connsiteX122" fmla="*/ 369162 w 1773196"/>
                <a:gd name="connsiteY122" fmla="*/ 6530 h 1104362"/>
                <a:gd name="connsiteX123" fmla="*/ 372188 w 1773196"/>
                <a:gd name="connsiteY123" fmla="*/ 2180 h 1104362"/>
                <a:gd name="connsiteX124" fmla="*/ 375214 w 1773196"/>
                <a:gd name="connsiteY124" fmla="*/ 1 h 1104362"/>
                <a:gd name="connsiteX125" fmla="*/ 378241 w 1773196"/>
                <a:gd name="connsiteY125" fmla="*/ 1 h 1104362"/>
                <a:gd name="connsiteX126" fmla="*/ 381267 w 1773196"/>
                <a:gd name="connsiteY126" fmla="*/ 2180 h 1104362"/>
                <a:gd name="connsiteX127" fmla="*/ 384292 w 1773196"/>
                <a:gd name="connsiteY127" fmla="*/ 6530 h 1104362"/>
                <a:gd name="connsiteX128" fmla="*/ 387318 w 1773196"/>
                <a:gd name="connsiteY128" fmla="*/ 13033 h 1104362"/>
                <a:gd name="connsiteX129" fmla="*/ 390344 w 1773196"/>
                <a:gd name="connsiteY129" fmla="*/ 21665 h 1104362"/>
                <a:gd name="connsiteX130" fmla="*/ 393370 w 1773196"/>
                <a:gd name="connsiteY130" fmla="*/ 32389 h 1104362"/>
                <a:gd name="connsiteX131" fmla="*/ 396396 w 1773196"/>
                <a:gd name="connsiteY131" fmla="*/ 45165 h 1104362"/>
                <a:gd name="connsiteX132" fmla="*/ 399421 w 1773196"/>
                <a:gd name="connsiteY132" fmla="*/ 59942 h 1104362"/>
                <a:gd name="connsiteX133" fmla="*/ 402447 w 1773196"/>
                <a:gd name="connsiteY133" fmla="*/ 76662 h 1104362"/>
                <a:gd name="connsiteX134" fmla="*/ 405474 w 1773196"/>
                <a:gd name="connsiteY134" fmla="*/ 95258 h 1104362"/>
                <a:gd name="connsiteX135" fmla="*/ 408500 w 1773196"/>
                <a:gd name="connsiteY135" fmla="*/ 115657 h 1104362"/>
                <a:gd name="connsiteX136" fmla="*/ 411526 w 1773196"/>
                <a:gd name="connsiteY136" fmla="*/ 137780 h 1104362"/>
                <a:gd name="connsiteX137" fmla="*/ 414552 w 1773196"/>
                <a:gd name="connsiteY137" fmla="*/ 161537 h 1104362"/>
                <a:gd name="connsiteX138" fmla="*/ 417577 w 1773196"/>
                <a:gd name="connsiteY138" fmla="*/ 186837 h 1104362"/>
                <a:gd name="connsiteX139" fmla="*/ 420603 w 1773196"/>
                <a:gd name="connsiteY139" fmla="*/ 213578 h 1104362"/>
                <a:gd name="connsiteX140" fmla="*/ 423629 w 1773196"/>
                <a:gd name="connsiteY140" fmla="*/ 241656 h 1104362"/>
                <a:gd name="connsiteX141" fmla="*/ 426655 w 1773196"/>
                <a:gd name="connsiteY141" fmla="*/ 270959 h 1104362"/>
                <a:gd name="connsiteX142" fmla="*/ 429681 w 1773196"/>
                <a:gd name="connsiteY142" fmla="*/ 301372 h 1104362"/>
                <a:gd name="connsiteX143" fmla="*/ 432707 w 1773196"/>
                <a:gd name="connsiteY143" fmla="*/ 332774 h 1104362"/>
                <a:gd name="connsiteX144" fmla="*/ 435733 w 1773196"/>
                <a:gd name="connsiteY144" fmla="*/ 365043 h 1104362"/>
                <a:gd name="connsiteX145" fmla="*/ 438759 w 1773196"/>
                <a:gd name="connsiteY145" fmla="*/ 398050 h 1104362"/>
                <a:gd name="connsiteX146" fmla="*/ 441785 w 1773196"/>
                <a:gd name="connsiteY146" fmla="*/ 431665 h 1104362"/>
                <a:gd name="connsiteX147" fmla="*/ 444811 w 1773196"/>
                <a:gd name="connsiteY147" fmla="*/ 465756 h 1104362"/>
                <a:gd name="connsiteX148" fmla="*/ 447837 w 1773196"/>
                <a:gd name="connsiteY148" fmla="*/ 500188 h 1104362"/>
                <a:gd name="connsiteX149" fmla="*/ 450863 w 1773196"/>
                <a:gd name="connsiteY149" fmla="*/ 534826 h 1104362"/>
                <a:gd name="connsiteX150" fmla="*/ 453888 w 1773196"/>
                <a:gd name="connsiteY150" fmla="*/ 569531 h 1104362"/>
                <a:gd name="connsiteX151" fmla="*/ 456914 w 1773196"/>
                <a:gd name="connsiteY151" fmla="*/ 604169 h 1104362"/>
                <a:gd name="connsiteX152" fmla="*/ 459940 w 1773196"/>
                <a:gd name="connsiteY152" fmla="*/ 638601 h 1104362"/>
                <a:gd name="connsiteX153" fmla="*/ 462966 w 1773196"/>
                <a:gd name="connsiteY153" fmla="*/ 672692 h 1104362"/>
                <a:gd name="connsiteX154" fmla="*/ 465992 w 1773196"/>
                <a:gd name="connsiteY154" fmla="*/ 706312 h 1104362"/>
                <a:gd name="connsiteX155" fmla="*/ 469018 w 1773196"/>
                <a:gd name="connsiteY155" fmla="*/ 739316 h 1104362"/>
                <a:gd name="connsiteX156" fmla="*/ 472044 w 1773196"/>
                <a:gd name="connsiteY156" fmla="*/ 771587 h 1104362"/>
                <a:gd name="connsiteX157" fmla="*/ 475070 w 1773196"/>
                <a:gd name="connsiteY157" fmla="*/ 802981 h 1104362"/>
                <a:gd name="connsiteX158" fmla="*/ 478096 w 1773196"/>
                <a:gd name="connsiteY158" fmla="*/ 833395 h 1104362"/>
                <a:gd name="connsiteX159" fmla="*/ 481122 w 1773196"/>
                <a:gd name="connsiteY159" fmla="*/ 862703 h 1104362"/>
                <a:gd name="connsiteX160" fmla="*/ 484149 w 1773196"/>
                <a:gd name="connsiteY160" fmla="*/ 890783 h 1104362"/>
                <a:gd name="connsiteX161" fmla="*/ 487178 w 1773196"/>
                <a:gd name="connsiteY161" fmla="*/ 917519 h 1104362"/>
                <a:gd name="connsiteX162" fmla="*/ 490197 w 1773196"/>
                <a:gd name="connsiteY162" fmla="*/ 942818 h 1104362"/>
                <a:gd name="connsiteX163" fmla="*/ 493226 w 1773196"/>
                <a:gd name="connsiteY163" fmla="*/ 966573 h 1104362"/>
                <a:gd name="connsiteX164" fmla="*/ 496255 w 1773196"/>
                <a:gd name="connsiteY164" fmla="*/ 988700 h 1104362"/>
                <a:gd name="connsiteX165" fmla="*/ 499275 w 1773196"/>
                <a:gd name="connsiteY165" fmla="*/ 1009102 h 1104362"/>
                <a:gd name="connsiteX166" fmla="*/ 502304 w 1773196"/>
                <a:gd name="connsiteY166" fmla="*/ 1027695 h 1104362"/>
                <a:gd name="connsiteX167" fmla="*/ 505333 w 1773196"/>
                <a:gd name="connsiteY167" fmla="*/ 1044412 h 1104362"/>
                <a:gd name="connsiteX168" fmla="*/ 508352 w 1773196"/>
                <a:gd name="connsiteY168" fmla="*/ 1059194 h 1104362"/>
                <a:gd name="connsiteX169" fmla="*/ 511381 w 1773196"/>
                <a:gd name="connsiteY169" fmla="*/ 1071967 h 1104362"/>
                <a:gd name="connsiteX170" fmla="*/ 514410 w 1773196"/>
                <a:gd name="connsiteY170" fmla="*/ 1082692 h 1104362"/>
                <a:gd name="connsiteX171" fmla="*/ 517429 w 1773196"/>
                <a:gd name="connsiteY171" fmla="*/ 1091322 h 1104362"/>
                <a:gd name="connsiteX172" fmla="*/ 520458 w 1773196"/>
                <a:gd name="connsiteY172" fmla="*/ 1097828 h 1104362"/>
                <a:gd name="connsiteX173" fmla="*/ 523487 w 1773196"/>
                <a:gd name="connsiteY173" fmla="*/ 1102181 h 1104362"/>
                <a:gd name="connsiteX174" fmla="*/ 526507 w 1773196"/>
                <a:gd name="connsiteY174" fmla="*/ 1104352 h 1104362"/>
                <a:gd name="connsiteX175" fmla="*/ 529536 w 1773196"/>
                <a:gd name="connsiteY175" fmla="*/ 1104352 h 1104362"/>
                <a:gd name="connsiteX176" fmla="*/ 532565 w 1773196"/>
                <a:gd name="connsiteY176" fmla="*/ 1102181 h 1104362"/>
                <a:gd name="connsiteX177" fmla="*/ 535594 w 1773196"/>
                <a:gd name="connsiteY177" fmla="*/ 1097828 h 1104362"/>
                <a:gd name="connsiteX178" fmla="*/ 538613 w 1773196"/>
                <a:gd name="connsiteY178" fmla="*/ 1091322 h 1104362"/>
                <a:gd name="connsiteX179" fmla="*/ 541642 w 1773196"/>
                <a:gd name="connsiteY179" fmla="*/ 1082692 h 1104362"/>
                <a:gd name="connsiteX180" fmla="*/ 544671 w 1773196"/>
                <a:gd name="connsiteY180" fmla="*/ 1071967 h 1104362"/>
                <a:gd name="connsiteX181" fmla="*/ 547690 w 1773196"/>
                <a:gd name="connsiteY181" fmla="*/ 1059194 h 1104362"/>
                <a:gd name="connsiteX182" fmla="*/ 550719 w 1773196"/>
                <a:gd name="connsiteY182" fmla="*/ 1044412 h 1104362"/>
                <a:gd name="connsiteX183" fmla="*/ 553739 w 1773196"/>
                <a:gd name="connsiteY183" fmla="*/ 1027695 h 1104362"/>
                <a:gd name="connsiteX184" fmla="*/ 556768 w 1773196"/>
                <a:gd name="connsiteY184" fmla="*/ 1009102 h 1104362"/>
                <a:gd name="connsiteX185" fmla="*/ 559797 w 1773196"/>
                <a:gd name="connsiteY185" fmla="*/ 988700 h 1104362"/>
                <a:gd name="connsiteX186" fmla="*/ 562826 w 1773196"/>
                <a:gd name="connsiteY186" fmla="*/ 966573 h 1104362"/>
                <a:gd name="connsiteX187" fmla="*/ 565845 w 1773196"/>
                <a:gd name="connsiteY187" fmla="*/ 942818 h 1104362"/>
                <a:gd name="connsiteX188" fmla="*/ 568874 w 1773196"/>
                <a:gd name="connsiteY188" fmla="*/ 917519 h 1104362"/>
                <a:gd name="connsiteX189" fmla="*/ 571903 w 1773196"/>
                <a:gd name="connsiteY189" fmla="*/ 890783 h 1104362"/>
                <a:gd name="connsiteX190" fmla="*/ 574922 w 1773196"/>
                <a:gd name="connsiteY190" fmla="*/ 862703 h 1104362"/>
                <a:gd name="connsiteX191" fmla="*/ 577951 w 1773196"/>
                <a:gd name="connsiteY191" fmla="*/ 833395 h 1104362"/>
                <a:gd name="connsiteX192" fmla="*/ 580980 w 1773196"/>
                <a:gd name="connsiteY192" fmla="*/ 802981 h 1104362"/>
                <a:gd name="connsiteX193" fmla="*/ 584000 w 1773196"/>
                <a:gd name="connsiteY193" fmla="*/ 771587 h 1104362"/>
                <a:gd name="connsiteX194" fmla="*/ 587029 w 1773196"/>
                <a:gd name="connsiteY194" fmla="*/ 739316 h 1104362"/>
                <a:gd name="connsiteX195" fmla="*/ 590058 w 1773196"/>
                <a:gd name="connsiteY195" fmla="*/ 706312 h 1104362"/>
                <a:gd name="connsiteX196" fmla="*/ 593077 w 1773196"/>
                <a:gd name="connsiteY196" fmla="*/ 672692 h 1104362"/>
                <a:gd name="connsiteX197" fmla="*/ 596106 w 1773196"/>
                <a:gd name="connsiteY197" fmla="*/ 638601 h 1104362"/>
                <a:gd name="connsiteX198" fmla="*/ 599135 w 1773196"/>
                <a:gd name="connsiteY198" fmla="*/ 604169 h 1104362"/>
                <a:gd name="connsiteX199" fmla="*/ 602154 w 1773196"/>
                <a:gd name="connsiteY199" fmla="*/ 569531 h 1104362"/>
                <a:gd name="connsiteX200" fmla="*/ 605183 w 1773196"/>
                <a:gd name="connsiteY200" fmla="*/ 534826 h 1104362"/>
                <a:gd name="connsiteX201" fmla="*/ 608212 w 1773196"/>
                <a:gd name="connsiteY201" fmla="*/ 500188 h 1104362"/>
                <a:gd name="connsiteX202" fmla="*/ 611241 w 1773196"/>
                <a:gd name="connsiteY202" fmla="*/ 465756 h 1104362"/>
                <a:gd name="connsiteX203" fmla="*/ 614261 w 1773196"/>
                <a:gd name="connsiteY203" fmla="*/ 431665 h 1104362"/>
                <a:gd name="connsiteX204" fmla="*/ 617290 w 1773196"/>
                <a:gd name="connsiteY204" fmla="*/ 398050 h 1104362"/>
                <a:gd name="connsiteX205" fmla="*/ 620318 w 1773196"/>
                <a:gd name="connsiteY205" fmla="*/ 365043 h 1104362"/>
                <a:gd name="connsiteX206" fmla="*/ 623338 w 1773196"/>
                <a:gd name="connsiteY206" fmla="*/ 332774 h 1104362"/>
                <a:gd name="connsiteX207" fmla="*/ 626367 w 1773196"/>
                <a:gd name="connsiteY207" fmla="*/ 301372 h 1104362"/>
                <a:gd name="connsiteX208" fmla="*/ 629396 w 1773196"/>
                <a:gd name="connsiteY208" fmla="*/ 270959 h 1104362"/>
                <a:gd name="connsiteX209" fmla="*/ 632415 w 1773196"/>
                <a:gd name="connsiteY209" fmla="*/ 241656 h 1104362"/>
                <a:gd name="connsiteX210" fmla="*/ 635444 w 1773196"/>
                <a:gd name="connsiteY210" fmla="*/ 213578 h 1104362"/>
                <a:gd name="connsiteX211" fmla="*/ 638473 w 1773196"/>
                <a:gd name="connsiteY211" fmla="*/ 186837 h 1104362"/>
                <a:gd name="connsiteX212" fmla="*/ 641493 w 1773196"/>
                <a:gd name="connsiteY212" fmla="*/ 161537 h 1104362"/>
                <a:gd name="connsiteX213" fmla="*/ 644522 w 1773196"/>
                <a:gd name="connsiteY213" fmla="*/ 137780 h 1104362"/>
                <a:gd name="connsiteX214" fmla="*/ 647550 w 1773196"/>
                <a:gd name="connsiteY214" fmla="*/ 115657 h 1104362"/>
                <a:gd name="connsiteX215" fmla="*/ 650570 w 1773196"/>
                <a:gd name="connsiteY215" fmla="*/ 95258 h 1104362"/>
                <a:gd name="connsiteX216" fmla="*/ 653599 w 1773196"/>
                <a:gd name="connsiteY216" fmla="*/ 76662 h 1104362"/>
                <a:gd name="connsiteX217" fmla="*/ 656628 w 1773196"/>
                <a:gd name="connsiteY217" fmla="*/ 59942 h 1104362"/>
                <a:gd name="connsiteX218" fmla="*/ 659647 w 1773196"/>
                <a:gd name="connsiteY218" fmla="*/ 45165 h 1104362"/>
                <a:gd name="connsiteX219" fmla="*/ 662676 w 1773196"/>
                <a:gd name="connsiteY219" fmla="*/ 32389 h 1104362"/>
                <a:gd name="connsiteX220" fmla="*/ 665705 w 1773196"/>
                <a:gd name="connsiteY220" fmla="*/ 21665 h 1104362"/>
                <a:gd name="connsiteX221" fmla="*/ 668725 w 1773196"/>
                <a:gd name="connsiteY221" fmla="*/ 13033 h 1104362"/>
                <a:gd name="connsiteX222" fmla="*/ 671754 w 1773196"/>
                <a:gd name="connsiteY222" fmla="*/ 6530 h 1104362"/>
                <a:gd name="connsiteX223" fmla="*/ 674782 w 1773196"/>
                <a:gd name="connsiteY223" fmla="*/ 2180 h 1104362"/>
                <a:gd name="connsiteX224" fmla="*/ 677811 w 1773196"/>
                <a:gd name="connsiteY224" fmla="*/ 1 h 1104362"/>
                <a:gd name="connsiteX225" fmla="*/ 680831 w 1773196"/>
                <a:gd name="connsiteY225" fmla="*/ 1 h 1104362"/>
                <a:gd name="connsiteX226" fmla="*/ 683860 w 1773196"/>
                <a:gd name="connsiteY226" fmla="*/ 2180 h 1104362"/>
                <a:gd name="connsiteX227" fmla="*/ 686889 w 1773196"/>
                <a:gd name="connsiteY227" fmla="*/ 6530 h 1104362"/>
                <a:gd name="connsiteX228" fmla="*/ 689908 w 1773196"/>
                <a:gd name="connsiteY228" fmla="*/ 13033 h 1104362"/>
                <a:gd name="connsiteX229" fmla="*/ 692937 w 1773196"/>
                <a:gd name="connsiteY229" fmla="*/ 21665 h 1104362"/>
                <a:gd name="connsiteX230" fmla="*/ 695966 w 1773196"/>
                <a:gd name="connsiteY230" fmla="*/ 32389 h 1104362"/>
                <a:gd name="connsiteX231" fmla="*/ 698985 w 1773196"/>
                <a:gd name="connsiteY231" fmla="*/ 45165 h 1104362"/>
                <a:gd name="connsiteX232" fmla="*/ 702014 w 1773196"/>
                <a:gd name="connsiteY232" fmla="*/ 59942 h 1104362"/>
                <a:gd name="connsiteX233" fmla="*/ 705043 w 1773196"/>
                <a:gd name="connsiteY233" fmla="*/ 76662 h 1104362"/>
                <a:gd name="connsiteX234" fmla="*/ 708063 w 1773196"/>
                <a:gd name="connsiteY234" fmla="*/ 95258 h 1104362"/>
                <a:gd name="connsiteX235" fmla="*/ 711092 w 1773196"/>
                <a:gd name="connsiteY235" fmla="*/ 115657 h 1104362"/>
                <a:gd name="connsiteX236" fmla="*/ 714121 w 1773196"/>
                <a:gd name="connsiteY236" fmla="*/ 137780 h 1104362"/>
                <a:gd name="connsiteX237" fmla="*/ 717140 w 1773196"/>
                <a:gd name="connsiteY237" fmla="*/ 161537 h 1104362"/>
                <a:gd name="connsiteX238" fmla="*/ 720169 w 1773196"/>
                <a:gd name="connsiteY238" fmla="*/ 186837 h 1104362"/>
                <a:gd name="connsiteX239" fmla="*/ 723198 w 1773196"/>
                <a:gd name="connsiteY239" fmla="*/ 213578 h 1104362"/>
                <a:gd name="connsiteX240" fmla="*/ 726217 w 1773196"/>
                <a:gd name="connsiteY240" fmla="*/ 241656 h 1104362"/>
                <a:gd name="connsiteX241" fmla="*/ 729246 w 1773196"/>
                <a:gd name="connsiteY241" fmla="*/ 270959 h 1104362"/>
                <a:gd name="connsiteX242" fmla="*/ 732275 w 1773196"/>
                <a:gd name="connsiteY242" fmla="*/ 301372 h 1104362"/>
                <a:gd name="connsiteX243" fmla="*/ 735304 w 1773196"/>
                <a:gd name="connsiteY243" fmla="*/ 332774 h 1104362"/>
                <a:gd name="connsiteX244" fmla="*/ 738324 w 1773196"/>
                <a:gd name="connsiteY244" fmla="*/ 365043 h 1104362"/>
                <a:gd name="connsiteX245" fmla="*/ 741353 w 1773196"/>
                <a:gd name="connsiteY245" fmla="*/ 398050 h 1104362"/>
                <a:gd name="connsiteX246" fmla="*/ 744372 w 1773196"/>
                <a:gd name="connsiteY246" fmla="*/ 431665 h 1104362"/>
                <a:gd name="connsiteX247" fmla="*/ 747401 w 1773196"/>
                <a:gd name="connsiteY247" fmla="*/ 465756 h 1104362"/>
                <a:gd name="connsiteX248" fmla="*/ 750430 w 1773196"/>
                <a:gd name="connsiteY248" fmla="*/ 500188 h 1104362"/>
                <a:gd name="connsiteX249" fmla="*/ 753459 w 1773196"/>
                <a:gd name="connsiteY249" fmla="*/ 534826 h 1104362"/>
                <a:gd name="connsiteX250" fmla="*/ 756478 w 1773196"/>
                <a:gd name="connsiteY250" fmla="*/ 569531 h 1104362"/>
                <a:gd name="connsiteX251" fmla="*/ 759507 w 1773196"/>
                <a:gd name="connsiteY251" fmla="*/ 604169 h 1104362"/>
                <a:gd name="connsiteX252" fmla="*/ 762536 w 1773196"/>
                <a:gd name="connsiteY252" fmla="*/ 638601 h 1104362"/>
                <a:gd name="connsiteX253" fmla="*/ 765556 w 1773196"/>
                <a:gd name="connsiteY253" fmla="*/ 672692 h 1104362"/>
                <a:gd name="connsiteX254" fmla="*/ 768585 w 1773196"/>
                <a:gd name="connsiteY254" fmla="*/ 706312 h 1104362"/>
                <a:gd name="connsiteX255" fmla="*/ 771614 w 1773196"/>
                <a:gd name="connsiteY255" fmla="*/ 739316 h 1104362"/>
                <a:gd name="connsiteX256" fmla="*/ 774633 w 1773196"/>
                <a:gd name="connsiteY256" fmla="*/ 771587 h 1104362"/>
                <a:gd name="connsiteX257" fmla="*/ 777662 w 1773196"/>
                <a:gd name="connsiteY257" fmla="*/ 802981 h 1104362"/>
                <a:gd name="connsiteX258" fmla="*/ 780691 w 1773196"/>
                <a:gd name="connsiteY258" fmla="*/ 833366 h 1104362"/>
                <a:gd name="connsiteX259" fmla="*/ 783710 w 1773196"/>
                <a:gd name="connsiteY259" fmla="*/ 862675 h 1104362"/>
                <a:gd name="connsiteX260" fmla="*/ 786739 w 1773196"/>
                <a:gd name="connsiteY260" fmla="*/ 890754 h 1104362"/>
                <a:gd name="connsiteX261" fmla="*/ 789768 w 1773196"/>
                <a:gd name="connsiteY261" fmla="*/ 917491 h 1104362"/>
                <a:gd name="connsiteX262" fmla="*/ 792788 w 1773196"/>
                <a:gd name="connsiteY262" fmla="*/ 942799 h 1104362"/>
                <a:gd name="connsiteX263" fmla="*/ 795817 w 1773196"/>
                <a:gd name="connsiteY263" fmla="*/ 966554 h 1104362"/>
                <a:gd name="connsiteX264" fmla="*/ 798846 w 1773196"/>
                <a:gd name="connsiteY264" fmla="*/ 988681 h 1104362"/>
                <a:gd name="connsiteX265" fmla="*/ 801865 w 1773196"/>
                <a:gd name="connsiteY265" fmla="*/ 1009083 h 1104362"/>
                <a:gd name="connsiteX266" fmla="*/ 804894 w 1773196"/>
                <a:gd name="connsiteY266" fmla="*/ 1027676 h 1104362"/>
                <a:gd name="connsiteX267" fmla="*/ 807923 w 1773196"/>
                <a:gd name="connsiteY267" fmla="*/ 1044402 h 1104362"/>
                <a:gd name="connsiteX268" fmla="*/ 810942 w 1773196"/>
                <a:gd name="connsiteY268" fmla="*/ 1059175 h 1104362"/>
                <a:gd name="connsiteX269" fmla="*/ 813971 w 1773196"/>
                <a:gd name="connsiteY269" fmla="*/ 1071958 h 1104362"/>
                <a:gd name="connsiteX270" fmla="*/ 817000 w 1773196"/>
                <a:gd name="connsiteY270" fmla="*/ 1082683 h 1104362"/>
                <a:gd name="connsiteX271" fmla="*/ 820029 w 1773196"/>
                <a:gd name="connsiteY271" fmla="*/ 1091313 h 1104362"/>
                <a:gd name="connsiteX272" fmla="*/ 823049 w 1773196"/>
                <a:gd name="connsiteY272" fmla="*/ 1097818 h 1104362"/>
                <a:gd name="connsiteX273" fmla="*/ 826078 w 1773196"/>
                <a:gd name="connsiteY273" fmla="*/ 1102171 h 1104362"/>
                <a:gd name="connsiteX274" fmla="*/ 829107 w 1773196"/>
                <a:gd name="connsiteY274" fmla="*/ 1104352 h 1104362"/>
                <a:gd name="connsiteX275" fmla="*/ 832126 w 1773196"/>
                <a:gd name="connsiteY275" fmla="*/ 1104362 h 1104362"/>
                <a:gd name="connsiteX276" fmla="*/ 835155 w 1773196"/>
                <a:gd name="connsiteY276" fmla="*/ 1102181 h 1104362"/>
                <a:gd name="connsiteX277" fmla="*/ 838184 w 1773196"/>
                <a:gd name="connsiteY277" fmla="*/ 1097837 h 1104362"/>
                <a:gd name="connsiteX278" fmla="*/ 841203 w 1773196"/>
                <a:gd name="connsiteY278" fmla="*/ 1091332 h 1104362"/>
                <a:gd name="connsiteX279" fmla="*/ 844232 w 1773196"/>
                <a:gd name="connsiteY279" fmla="*/ 1082702 h 1104362"/>
                <a:gd name="connsiteX280" fmla="*/ 847261 w 1773196"/>
                <a:gd name="connsiteY280" fmla="*/ 1071977 h 1104362"/>
                <a:gd name="connsiteX281" fmla="*/ 850281 w 1773196"/>
                <a:gd name="connsiteY281" fmla="*/ 1059204 h 1104362"/>
                <a:gd name="connsiteX282" fmla="*/ 853310 w 1773196"/>
                <a:gd name="connsiteY282" fmla="*/ 1044431 h 1104362"/>
                <a:gd name="connsiteX283" fmla="*/ 856338 w 1773196"/>
                <a:gd name="connsiteY283" fmla="*/ 1027714 h 1104362"/>
                <a:gd name="connsiteX284" fmla="*/ 859367 w 1773196"/>
                <a:gd name="connsiteY284" fmla="*/ 1009121 h 1104362"/>
                <a:gd name="connsiteX285" fmla="*/ 862387 w 1773196"/>
                <a:gd name="connsiteY285" fmla="*/ 988719 h 1104362"/>
                <a:gd name="connsiteX286" fmla="*/ 865416 w 1773196"/>
                <a:gd name="connsiteY286" fmla="*/ 966602 h 1104362"/>
                <a:gd name="connsiteX287" fmla="*/ 868435 w 1773196"/>
                <a:gd name="connsiteY287" fmla="*/ 942846 h 1104362"/>
                <a:gd name="connsiteX288" fmla="*/ 871464 w 1773196"/>
                <a:gd name="connsiteY288" fmla="*/ 917548 h 1104362"/>
                <a:gd name="connsiteX289" fmla="*/ 874493 w 1773196"/>
                <a:gd name="connsiteY289" fmla="*/ 890802 h 1104362"/>
                <a:gd name="connsiteX290" fmla="*/ 877522 w 1773196"/>
                <a:gd name="connsiteY290" fmla="*/ 862732 h 1104362"/>
                <a:gd name="connsiteX291" fmla="*/ 880541 w 1773196"/>
                <a:gd name="connsiteY291" fmla="*/ 833433 h 1104362"/>
                <a:gd name="connsiteX292" fmla="*/ 883570 w 1773196"/>
                <a:gd name="connsiteY292" fmla="*/ 803019 h 1104362"/>
                <a:gd name="connsiteX293" fmla="*/ 886599 w 1773196"/>
                <a:gd name="connsiteY293" fmla="*/ 771616 h 1104362"/>
                <a:gd name="connsiteX294" fmla="*/ 889619 w 1773196"/>
                <a:gd name="connsiteY294" fmla="*/ 739345 h 1104362"/>
                <a:gd name="connsiteX295" fmla="*/ 892648 w 1773196"/>
                <a:gd name="connsiteY295" fmla="*/ 706341 h 1104362"/>
                <a:gd name="connsiteX296" fmla="*/ 895677 w 1773196"/>
                <a:gd name="connsiteY296" fmla="*/ 672726 h 1104362"/>
                <a:gd name="connsiteX297" fmla="*/ 898696 w 1773196"/>
                <a:gd name="connsiteY297" fmla="*/ 638635 h 1104362"/>
                <a:gd name="connsiteX298" fmla="*/ 901725 w 1773196"/>
                <a:gd name="connsiteY298" fmla="*/ 604203 h 1104362"/>
                <a:gd name="connsiteX299" fmla="*/ 904754 w 1773196"/>
                <a:gd name="connsiteY299" fmla="*/ 569566 h 1104362"/>
                <a:gd name="connsiteX300" fmla="*/ 907773 w 1773196"/>
                <a:gd name="connsiteY300" fmla="*/ 534860 h 1104362"/>
                <a:gd name="connsiteX301" fmla="*/ 910802 w 1773196"/>
                <a:gd name="connsiteY301" fmla="*/ 500223 h 1104362"/>
                <a:gd name="connsiteX302" fmla="*/ 913831 w 1773196"/>
                <a:gd name="connsiteY302" fmla="*/ 465791 h 1104362"/>
                <a:gd name="connsiteX303" fmla="*/ 916851 w 1773196"/>
                <a:gd name="connsiteY303" fmla="*/ 431699 h 1104362"/>
                <a:gd name="connsiteX304" fmla="*/ 919880 w 1773196"/>
                <a:gd name="connsiteY304" fmla="*/ 398083 h 1104362"/>
                <a:gd name="connsiteX305" fmla="*/ 922909 w 1773196"/>
                <a:gd name="connsiteY305" fmla="*/ 365075 h 1104362"/>
                <a:gd name="connsiteX306" fmla="*/ 925938 w 1773196"/>
                <a:gd name="connsiteY306" fmla="*/ 332806 h 1104362"/>
                <a:gd name="connsiteX307" fmla="*/ 928957 w 1773196"/>
                <a:gd name="connsiteY307" fmla="*/ 301402 h 1104362"/>
                <a:gd name="connsiteX308" fmla="*/ 931986 w 1773196"/>
                <a:gd name="connsiteY308" fmla="*/ 270988 h 1104362"/>
                <a:gd name="connsiteX309" fmla="*/ 935015 w 1773196"/>
                <a:gd name="connsiteY309" fmla="*/ 241685 h 1104362"/>
                <a:gd name="connsiteX310" fmla="*/ 938034 w 1773196"/>
                <a:gd name="connsiteY310" fmla="*/ 213606 h 1104362"/>
                <a:gd name="connsiteX311" fmla="*/ 941063 w 1773196"/>
                <a:gd name="connsiteY311" fmla="*/ 186862 h 1104362"/>
                <a:gd name="connsiteX312" fmla="*/ 944092 w 1773196"/>
                <a:gd name="connsiteY312" fmla="*/ 161562 h 1104362"/>
                <a:gd name="connsiteX313" fmla="*/ 947112 w 1773196"/>
                <a:gd name="connsiteY313" fmla="*/ 137803 h 1104362"/>
                <a:gd name="connsiteX314" fmla="*/ 950141 w 1773196"/>
                <a:gd name="connsiteY314" fmla="*/ 115679 h 1104362"/>
                <a:gd name="connsiteX315" fmla="*/ 953170 w 1773196"/>
                <a:gd name="connsiteY315" fmla="*/ 95278 h 1104362"/>
                <a:gd name="connsiteX316" fmla="*/ 956189 w 1773196"/>
                <a:gd name="connsiteY316" fmla="*/ 76679 h 1104362"/>
                <a:gd name="connsiteX317" fmla="*/ 959218 w 1773196"/>
                <a:gd name="connsiteY317" fmla="*/ 59958 h 1104362"/>
                <a:gd name="connsiteX318" fmla="*/ 962247 w 1773196"/>
                <a:gd name="connsiteY318" fmla="*/ 45179 h 1104362"/>
                <a:gd name="connsiteX319" fmla="*/ 965266 w 1773196"/>
                <a:gd name="connsiteY319" fmla="*/ 32401 h 1104362"/>
                <a:gd name="connsiteX320" fmla="*/ 968295 w 1773196"/>
                <a:gd name="connsiteY320" fmla="*/ 21674 h 1104362"/>
                <a:gd name="connsiteX321" fmla="*/ 971324 w 1773196"/>
                <a:gd name="connsiteY321" fmla="*/ 13041 h 1104362"/>
                <a:gd name="connsiteX322" fmla="*/ 974344 w 1773196"/>
                <a:gd name="connsiteY322" fmla="*/ 6535 h 1104362"/>
                <a:gd name="connsiteX323" fmla="*/ 977373 w 1773196"/>
                <a:gd name="connsiteY323" fmla="*/ 2184 h 1104362"/>
                <a:gd name="connsiteX324" fmla="*/ 980402 w 1773196"/>
                <a:gd name="connsiteY324" fmla="*/ 2 h 1104362"/>
                <a:gd name="connsiteX325" fmla="*/ 983421 w 1773196"/>
                <a:gd name="connsiteY325" fmla="*/ 0 h 1104362"/>
                <a:gd name="connsiteX326" fmla="*/ 986450 w 1773196"/>
                <a:gd name="connsiteY326" fmla="*/ 2177 h 1104362"/>
                <a:gd name="connsiteX327" fmla="*/ 989479 w 1773196"/>
                <a:gd name="connsiteY327" fmla="*/ 6525 h 1104362"/>
                <a:gd name="connsiteX328" fmla="*/ 992508 w 1773196"/>
                <a:gd name="connsiteY328" fmla="*/ 13025 h 1104362"/>
                <a:gd name="connsiteX329" fmla="*/ 995527 w 1773196"/>
                <a:gd name="connsiteY329" fmla="*/ 21654 h 1104362"/>
                <a:gd name="connsiteX330" fmla="*/ 998556 w 1773196"/>
                <a:gd name="connsiteY330" fmla="*/ 32377 h 1104362"/>
                <a:gd name="connsiteX331" fmla="*/ 1001585 w 1773196"/>
                <a:gd name="connsiteY331" fmla="*/ 45151 h 1104362"/>
                <a:gd name="connsiteX332" fmla="*/ 1004605 w 1773196"/>
                <a:gd name="connsiteY332" fmla="*/ 59927 h 1104362"/>
                <a:gd name="connsiteX333" fmla="*/ 1007634 w 1773196"/>
                <a:gd name="connsiteY333" fmla="*/ 76644 h 1104362"/>
                <a:gd name="connsiteX334" fmla="*/ 1010662 w 1773196"/>
                <a:gd name="connsiteY334" fmla="*/ 95239 h 1104362"/>
                <a:gd name="connsiteX335" fmla="*/ 1013682 w 1773196"/>
                <a:gd name="connsiteY335" fmla="*/ 115636 h 1104362"/>
                <a:gd name="connsiteX336" fmla="*/ 1016711 w 1773196"/>
                <a:gd name="connsiteY336" fmla="*/ 137756 h 1104362"/>
                <a:gd name="connsiteX337" fmla="*/ 1019740 w 1773196"/>
                <a:gd name="connsiteY337" fmla="*/ 161513 h 1104362"/>
                <a:gd name="connsiteX338" fmla="*/ 1022759 w 1773196"/>
                <a:gd name="connsiteY338" fmla="*/ 186811 h 1104362"/>
                <a:gd name="connsiteX339" fmla="*/ 1025788 w 1773196"/>
                <a:gd name="connsiteY339" fmla="*/ 213551 h 1104362"/>
                <a:gd name="connsiteX340" fmla="*/ 1028817 w 1773196"/>
                <a:gd name="connsiteY340" fmla="*/ 241627 h 1104362"/>
                <a:gd name="connsiteX341" fmla="*/ 1031837 w 1773196"/>
                <a:gd name="connsiteY341" fmla="*/ 270929 h 1104362"/>
                <a:gd name="connsiteX342" fmla="*/ 1034865 w 1773196"/>
                <a:gd name="connsiteY342" fmla="*/ 301341 h 1104362"/>
                <a:gd name="connsiteX343" fmla="*/ 1037895 w 1773196"/>
                <a:gd name="connsiteY343" fmla="*/ 332743 h 1104362"/>
                <a:gd name="connsiteX344" fmla="*/ 1040914 w 1773196"/>
                <a:gd name="connsiteY344" fmla="*/ 365010 h 1104362"/>
                <a:gd name="connsiteX345" fmla="*/ 1043943 w 1773196"/>
                <a:gd name="connsiteY345" fmla="*/ 398016 h 1104362"/>
                <a:gd name="connsiteX346" fmla="*/ 1046972 w 1773196"/>
                <a:gd name="connsiteY346" fmla="*/ 431631 h 1104362"/>
                <a:gd name="connsiteX347" fmla="*/ 1049991 w 1773196"/>
                <a:gd name="connsiteY347" fmla="*/ 465722 h 1104362"/>
                <a:gd name="connsiteX348" fmla="*/ 1053020 w 1773196"/>
                <a:gd name="connsiteY348" fmla="*/ 500154 h 1104362"/>
                <a:gd name="connsiteX349" fmla="*/ 1056049 w 1773196"/>
                <a:gd name="connsiteY349" fmla="*/ 534791 h 1104362"/>
                <a:gd name="connsiteX350" fmla="*/ 1059078 w 1773196"/>
                <a:gd name="connsiteY350" fmla="*/ 569497 h 1104362"/>
                <a:gd name="connsiteX351" fmla="*/ 1062098 w 1773196"/>
                <a:gd name="connsiteY351" fmla="*/ 604134 h 1104362"/>
                <a:gd name="connsiteX352" fmla="*/ 1065126 w 1773196"/>
                <a:gd name="connsiteY352" fmla="*/ 638567 h 1104362"/>
                <a:gd name="connsiteX353" fmla="*/ 1068155 w 1773196"/>
                <a:gd name="connsiteY353" fmla="*/ 672658 h 1104362"/>
                <a:gd name="connsiteX354" fmla="*/ 1071175 w 1773196"/>
                <a:gd name="connsiteY354" fmla="*/ 706274 h 1104362"/>
                <a:gd name="connsiteX355" fmla="*/ 1074204 w 1773196"/>
                <a:gd name="connsiteY355" fmla="*/ 739278 h 1104362"/>
                <a:gd name="connsiteX356" fmla="*/ 1077233 w 1773196"/>
                <a:gd name="connsiteY356" fmla="*/ 771549 h 1104362"/>
                <a:gd name="connsiteX357" fmla="*/ 1080252 w 1773196"/>
                <a:gd name="connsiteY357" fmla="*/ 802953 h 1104362"/>
                <a:gd name="connsiteX358" fmla="*/ 1083281 w 1773196"/>
                <a:gd name="connsiteY358" fmla="*/ 833366 h 1104362"/>
                <a:gd name="connsiteX359" fmla="*/ 1086310 w 1773196"/>
                <a:gd name="connsiteY359" fmla="*/ 862675 h 1104362"/>
                <a:gd name="connsiteX360" fmla="*/ 1089329 w 1773196"/>
                <a:gd name="connsiteY360" fmla="*/ 890754 h 1104362"/>
                <a:gd name="connsiteX361" fmla="*/ 1092359 w 1773196"/>
                <a:gd name="connsiteY361" fmla="*/ 917491 h 1104362"/>
                <a:gd name="connsiteX362" fmla="*/ 1095387 w 1773196"/>
                <a:gd name="connsiteY362" fmla="*/ 942799 h 1104362"/>
                <a:gd name="connsiteX363" fmla="*/ 1098407 w 1773196"/>
                <a:gd name="connsiteY363" fmla="*/ 966554 h 1104362"/>
                <a:gd name="connsiteX364" fmla="*/ 1101436 w 1773196"/>
                <a:gd name="connsiteY364" fmla="*/ 988681 h 1104362"/>
                <a:gd name="connsiteX365" fmla="*/ 1104465 w 1773196"/>
                <a:gd name="connsiteY365" fmla="*/ 1009083 h 1104362"/>
                <a:gd name="connsiteX366" fmla="*/ 1107484 w 1773196"/>
                <a:gd name="connsiteY366" fmla="*/ 1027676 h 1104362"/>
                <a:gd name="connsiteX367" fmla="*/ 1110513 w 1773196"/>
                <a:gd name="connsiteY367" fmla="*/ 1044402 h 1104362"/>
                <a:gd name="connsiteX368" fmla="*/ 1113542 w 1773196"/>
                <a:gd name="connsiteY368" fmla="*/ 1059175 h 1104362"/>
                <a:gd name="connsiteX369" fmla="*/ 1116562 w 1773196"/>
                <a:gd name="connsiteY369" fmla="*/ 1071958 h 1104362"/>
                <a:gd name="connsiteX370" fmla="*/ 1119590 w 1773196"/>
                <a:gd name="connsiteY370" fmla="*/ 1082683 h 1104362"/>
                <a:gd name="connsiteX371" fmla="*/ 1122619 w 1773196"/>
                <a:gd name="connsiteY371" fmla="*/ 1091313 h 1104362"/>
                <a:gd name="connsiteX372" fmla="*/ 1125639 w 1773196"/>
                <a:gd name="connsiteY372" fmla="*/ 1097818 h 1104362"/>
                <a:gd name="connsiteX373" fmla="*/ 1128668 w 1773196"/>
                <a:gd name="connsiteY373" fmla="*/ 1102171 h 1104362"/>
                <a:gd name="connsiteX374" fmla="*/ 1131697 w 1773196"/>
                <a:gd name="connsiteY374" fmla="*/ 1104352 h 1104362"/>
                <a:gd name="connsiteX375" fmla="*/ 1134726 w 1773196"/>
                <a:gd name="connsiteY375" fmla="*/ 1104362 h 1104362"/>
                <a:gd name="connsiteX376" fmla="*/ 1137745 w 1773196"/>
                <a:gd name="connsiteY376" fmla="*/ 1102181 h 1104362"/>
                <a:gd name="connsiteX377" fmla="*/ 1140774 w 1773196"/>
                <a:gd name="connsiteY377" fmla="*/ 1097837 h 1104362"/>
                <a:gd name="connsiteX378" fmla="*/ 1143803 w 1773196"/>
                <a:gd name="connsiteY378" fmla="*/ 1091332 h 1104362"/>
                <a:gd name="connsiteX379" fmla="*/ 1146822 w 1773196"/>
                <a:gd name="connsiteY379" fmla="*/ 1082702 h 1104362"/>
                <a:gd name="connsiteX380" fmla="*/ 1149851 w 1773196"/>
                <a:gd name="connsiteY380" fmla="*/ 1071977 h 1104362"/>
                <a:gd name="connsiteX381" fmla="*/ 1152880 w 1773196"/>
                <a:gd name="connsiteY381" fmla="*/ 1059204 h 1104362"/>
                <a:gd name="connsiteX382" fmla="*/ 1155900 w 1773196"/>
                <a:gd name="connsiteY382" fmla="*/ 1044431 h 1104362"/>
                <a:gd name="connsiteX383" fmla="*/ 1158929 w 1773196"/>
                <a:gd name="connsiteY383" fmla="*/ 1027714 h 1104362"/>
                <a:gd name="connsiteX384" fmla="*/ 1161958 w 1773196"/>
                <a:gd name="connsiteY384" fmla="*/ 1009121 h 1104362"/>
                <a:gd name="connsiteX385" fmla="*/ 1164977 w 1773196"/>
                <a:gd name="connsiteY385" fmla="*/ 988719 h 1104362"/>
                <a:gd name="connsiteX386" fmla="*/ 1168006 w 1773196"/>
                <a:gd name="connsiteY386" fmla="*/ 966602 h 1104362"/>
                <a:gd name="connsiteX387" fmla="*/ 1171035 w 1773196"/>
                <a:gd name="connsiteY387" fmla="*/ 942846 h 1104362"/>
                <a:gd name="connsiteX388" fmla="*/ 1174054 w 1773196"/>
                <a:gd name="connsiteY388" fmla="*/ 917548 h 1104362"/>
                <a:gd name="connsiteX389" fmla="*/ 1177083 w 1773196"/>
                <a:gd name="connsiteY389" fmla="*/ 890802 h 1104362"/>
                <a:gd name="connsiteX390" fmla="*/ 1180112 w 1773196"/>
                <a:gd name="connsiteY390" fmla="*/ 862732 h 1104362"/>
                <a:gd name="connsiteX391" fmla="*/ 1183132 w 1773196"/>
                <a:gd name="connsiteY391" fmla="*/ 833433 h 1104362"/>
                <a:gd name="connsiteX392" fmla="*/ 1186161 w 1773196"/>
                <a:gd name="connsiteY392" fmla="*/ 803019 h 1104362"/>
                <a:gd name="connsiteX393" fmla="*/ 1189190 w 1773196"/>
                <a:gd name="connsiteY393" fmla="*/ 771616 h 1104362"/>
                <a:gd name="connsiteX394" fmla="*/ 1192209 w 1773196"/>
                <a:gd name="connsiteY394" fmla="*/ 739345 h 1104362"/>
                <a:gd name="connsiteX395" fmla="*/ 1195238 w 1773196"/>
                <a:gd name="connsiteY395" fmla="*/ 706341 h 1104362"/>
                <a:gd name="connsiteX396" fmla="*/ 1198267 w 1773196"/>
                <a:gd name="connsiteY396" fmla="*/ 672726 h 1104362"/>
                <a:gd name="connsiteX397" fmla="*/ 1201296 w 1773196"/>
                <a:gd name="connsiteY397" fmla="*/ 638635 h 1104362"/>
                <a:gd name="connsiteX398" fmla="*/ 1204315 w 1773196"/>
                <a:gd name="connsiteY398" fmla="*/ 604203 h 1104362"/>
                <a:gd name="connsiteX399" fmla="*/ 1207344 w 1773196"/>
                <a:gd name="connsiteY399" fmla="*/ 569566 h 1104362"/>
                <a:gd name="connsiteX400" fmla="*/ 1210373 w 1773196"/>
                <a:gd name="connsiteY400" fmla="*/ 534860 h 1104362"/>
                <a:gd name="connsiteX401" fmla="*/ 1213393 w 1773196"/>
                <a:gd name="connsiteY401" fmla="*/ 500223 h 1104362"/>
                <a:gd name="connsiteX402" fmla="*/ 1216422 w 1773196"/>
                <a:gd name="connsiteY402" fmla="*/ 465791 h 1104362"/>
                <a:gd name="connsiteX403" fmla="*/ 1219450 w 1773196"/>
                <a:gd name="connsiteY403" fmla="*/ 431699 h 1104362"/>
                <a:gd name="connsiteX404" fmla="*/ 1222470 w 1773196"/>
                <a:gd name="connsiteY404" fmla="*/ 398083 h 1104362"/>
                <a:gd name="connsiteX405" fmla="*/ 1225499 w 1773196"/>
                <a:gd name="connsiteY405" fmla="*/ 365075 h 1104362"/>
                <a:gd name="connsiteX406" fmla="*/ 1228528 w 1773196"/>
                <a:gd name="connsiteY406" fmla="*/ 332806 h 1104362"/>
                <a:gd name="connsiteX407" fmla="*/ 1231547 w 1773196"/>
                <a:gd name="connsiteY407" fmla="*/ 301402 h 1104362"/>
                <a:gd name="connsiteX408" fmla="*/ 1234576 w 1773196"/>
                <a:gd name="connsiteY408" fmla="*/ 270988 h 1104362"/>
                <a:gd name="connsiteX409" fmla="*/ 1237605 w 1773196"/>
                <a:gd name="connsiteY409" fmla="*/ 241685 h 1104362"/>
                <a:gd name="connsiteX410" fmla="*/ 1240625 w 1773196"/>
                <a:gd name="connsiteY410" fmla="*/ 213606 h 1104362"/>
                <a:gd name="connsiteX411" fmla="*/ 1243654 w 1773196"/>
                <a:gd name="connsiteY411" fmla="*/ 186862 h 1104362"/>
                <a:gd name="connsiteX412" fmla="*/ 1246683 w 1773196"/>
                <a:gd name="connsiteY412" fmla="*/ 161562 h 1104362"/>
                <a:gd name="connsiteX413" fmla="*/ 1249702 w 1773196"/>
                <a:gd name="connsiteY413" fmla="*/ 137803 h 1104362"/>
                <a:gd name="connsiteX414" fmla="*/ 1252731 w 1773196"/>
                <a:gd name="connsiteY414" fmla="*/ 115679 h 1104362"/>
                <a:gd name="connsiteX415" fmla="*/ 1255760 w 1773196"/>
                <a:gd name="connsiteY415" fmla="*/ 95278 h 1104362"/>
                <a:gd name="connsiteX416" fmla="*/ 1258779 w 1773196"/>
                <a:gd name="connsiteY416" fmla="*/ 76679 h 1104362"/>
                <a:gd name="connsiteX417" fmla="*/ 1261808 w 1773196"/>
                <a:gd name="connsiteY417" fmla="*/ 59958 h 1104362"/>
                <a:gd name="connsiteX418" fmla="*/ 1264837 w 1773196"/>
                <a:gd name="connsiteY418" fmla="*/ 45179 h 1104362"/>
                <a:gd name="connsiteX419" fmla="*/ 1267866 w 1773196"/>
                <a:gd name="connsiteY419" fmla="*/ 32401 h 1104362"/>
                <a:gd name="connsiteX420" fmla="*/ 1270886 w 1773196"/>
                <a:gd name="connsiteY420" fmla="*/ 21674 h 1104362"/>
                <a:gd name="connsiteX421" fmla="*/ 1273914 w 1773196"/>
                <a:gd name="connsiteY421" fmla="*/ 13041 h 1104362"/>
                <a:gd name="connsiteX422" fmla="*/ 1276943 w 1773196"/>
                <a:gd name="connsiteY422" fmla="*/ 6535 h 1104362"/>
                <a:gd name="connsiteX423" fmla="*/ 1279963 w 1773196"/>
                <a:gd name="connsiteY423" fmla="*/ 2184 h 1104362"/>
                <a:gd name="connsiteX424" fmla="*/ 1282992 w 1773196"/>
                <a:gd name="connsiteY424" fmla="*/ 2 h 1104362"/>
                <a:gd name="connsiteX425" fmla="*/ 1286021 w 1773196"/>
                <a:gd name="connsiteY425" fmla="*/ 0 h 1104362"/>
                <a:gd name="connsiteX426" fmla="*/ 1289040 w 1773196"/>
                <a:gd name="connsiteY426" fmla="*/ 2177 h 1104362"/>
                <a:gd name="connsiteX427" fmla="*/ 1292069 w 1773196"/>
                <a:gd name="connsiteY427" fmla="*/ 6525 h 1104362"/>
                <a:gd name="connsiteX428" fmla="*/ 1295098 w 1773196"/>
                <a:gd name="connsiteY428" fmla="*/ 13025 h 1104362"/>
                <a:gd name="connsiteX429" fmla="*/ 1298117 w 1773196"/>
                <a:gd name="connsiteY429" fmla="*/ 21654 h 1104362"/>
                <a:gd name="connsiteX430" fmla="*/ 1301147 w 1773196"/>
                <a:gd name="connsiteY430" fmla="*/ 32377 h 1104362"/>
                <a:gd name="connsiteX431" fmla="*/ 1304175 w 1773196"/>
                <a:gd name="connsiteY431" fmla="*/ 45151 h 1104362"/>
                <a:gd name="connsiteX432" fmla="*/ 1307195 w 1773196"/>
                <a:gd name="connsiteY432" fmla="*/ 59927 h 1104362"/>
                <a:gd name="connsiteX433" fmla="*/ 1310224 w 1773196"/>
                <a:gd name="connsiteY433" fmla="*/ 76644 h 1104362"/>
                <a:gd name="connsiteX434" fmla="*/ 1313253 w 1773196"/>
                <a:gd name="connsiteY434" fmla="*/ 95239 h 1104362"/>
                <a:gd name="connsiteX435" fmla="*/ 1316282 w 1773196"/>
                <a:gd name="connsiteY435" fmla="*/ 115636 h 1104362"/>
                <a:gd name="connsiteX436" fmla="*/ 1319301 w 1773196"/>
                <a:gd name="connsiteY436" fmla="*/ 137756 h 1104362"/>
                <a:gd name="connsiteX437" fmla="*/ 1322330 w 1773196"/>
                <a:gd name="connsiteY437" fmla="*/ 161513 h 1104362"/>
                <a:gd name="connsiteX438" fmla="*/ 1325350 w 1773196"/>
                <a:gd name="connsiteY438" fmla="*/ 186811 h 1104362"/>
                <a:gd name="connsiteX439" fmla="*/ 1328378 w 1773196"/>
                <a:gd name="connsiteY439" fmla="*/ 213551 h 1104362"/>
                <a:gd name="connsiteX440" fmla="*/ 1331407 w 1773196"/>
                <a:gd name="connsiteY440" fmla="*/ 241627 h 1104362"/>
                <a:gd name="connsiteX441" fmla="*/ 1334436 w 1773196"/>
                <a:gd name="connsiteY441" fmla="*/ 270929 h 1104362"/>
                <a:gd name="connsiteX442" fmla="*/ 1337456 w 1773196"/>
                <a:gd name="connsiteY442" fmla="*/ 301341 h 1104362"/>
                <a:gd name="connsiteX443" fmla="*/ 1340485 w 1773196"/>
                <a:gd name="connsiteY443" fmla="*/ 332743 h 1104362"/>
                <a:gd name="connsiteX444" fmla="*/ 1343514 w 1773196"/>
                <a:gd name="connsiteY444" fmla="*/ 365010 h 1104362"/>
                <a:gd name="connsiteX445" fmla="*/ 1346533 w 1773196"/>
                <a:gd name="connsiteY445" fmla="*/ 398016 h 1104362"/>
                <a:gd name="connsiteX446" fmla="*/ 1349562 w 1773196"/>
                <a:gd name="connsiteY446" fmla="*/ 431631 h 1104362"/>
                <a:gd name="connsiteX447" fmla="*/ 1352591 w 1773196"/>
                <a:gd name="connsiteY447" fmla="*/ 465722 h 1104362"/>
                <a:gd name="connsiteX448" fmla="*/ 1355610 w 1773196"/>
                <a:gd name="connsiteY448" fmla="*/ 500154 h 1104362"/>
                <a:gd name="connsiteX449" fmla="*/ 1358639 w 1773196"/>
                <a:gd name="connsiteY449" fmla="*/ 534791 h 1104362"/>
                <a:gd name="connsiteX450" fmla="*/ 1361668 w 1773196"/>
                <a:gd name="connsiteY450" fmla="*/ 569497 h 1104362"/>
                <a:gd name="connsiteX451" fmla="*/ 1364688 w 1773196"/>
                <a:gd name="connsiteY451" fmla="*/ 604134 h 1104362"/>
                <a:gd name="connsiteX452" fmla="*/ 1367717 w 1773196"/>
                <a:gd name="connsiteY452" fmla="*/ 638567 h 1104362"/>
                <a:gd name="connsiteX453" fmla="*/ 1370746 w 1773196"/>
                <a:gd name="connsiteY453" fmla="*/ 672658 h 1104362"/>
                <a:gd name="connsiteX454" fmla="*/ 1373775 w 1773196"/>
                <a:gd name="connsiteY454" fmla="*/ 706274 h 1104362"/>
                <a:gd name="connsiteX455" fmla="*/ 1376794 w 1773196"/>
                <a:gd name="connsiteY455" fmla="*/ 739278 h 1104362"/>
                <a:gd name="connsiteX456" fmla="*/ 1379823 w 1773196"/>
                <a:gd name="connsiteY456" fmla="*/ 771549 h 1104362"/>
                <a:gd name="connsiteX457" fmla="*/ 1382852 w 1773196"/>
                <a:gd name="connsiteY457" fmla="*/ 802953 h 1104362"/>
                <a:gd name="connsiteX458" fmla="*/ 1385871 w 1773196"/>
                <a:gd name="connsiteY458" fmla="*/ 833366 h 1104362"/>
                <a:gd name="connsiteX459" fmla="*/ 1388900 w 1773196"/>
                <a:gd name="connsiteY459" fmla="*/ 862675 h 1104362"/>
                <a:gd name="connsiteX460" fmla="*/ 1391929 w 1773196"/>
                <a:gd name="connsiteY460" fmla="*/ 890754 h 1104362"/>
                <a:gd name="connsiteX461" fmla="*/ 1394949 w 1773196"/>
                <a:gd name="connsiteY461" fmla="*/ 917491 h 1104362"/>
                <a:gd name="connsiteX462" fmla="*/ 1397978 w 1773196"/>
                <a:gd name="connsiteY462" fmla="*/ 942799 h 1104362"/>
                <a:gd name="connsiteX463" fmla="*/ 1401007 w 1773196"/>
                <a:gd name="connsiteY463" fmla="*/ 966554 h 1104362"/>
                <a:gd name="connsiteX464" fmla="*/ 1404026 w 1773196"/>
                <a:gd name="connsiteY464" fmla="*/ 988681 h 1104362"/>
                <a:gd name="connsiteX465" fmla="*/ 1407055 w 1773196"/>
                <a:gd name="connsiteY465" fmla="*/ 1009083 h 1104362"/>
                <a:gd name="connsiteX466" fmla="*/ 1410084 w 1773196"/>
                <a:gd name="connsiteY466" fmla="*/ 1027676 h 1104362"/>
                <a:gd name="connsiteX467" fmla="*/ 1413103 w 1773196"/>
                <a:gd name="connsiteY467" fmla="*/ 1044402 h 1104362"/>
                <a:gd name="connsiteX468" fmla="*/ 1416132 w 1773196"/>
                <a:gd name="connsiteY468" fmla="*/ 1059175 h 1104362"/>
                <a:gd name="connsiteX469" fmla="*/ 1419161 w 1773196"/>
                <a:gd name="connsiteY469" fmla="*/ 1071958 h 1104362"/>
                <a:gd name="connsiteX470" fmla="*/ 1422181 w 1773196"/>
                <a:gd name="connsiteY470" fmla="*/ 1082683 h 1104362"/>
                <a:gd name="connsiteX471" fmla="*/ 1425210 w 1773196"/>
                <a:gd name="connsiteY471" fmla="*/ 1091313 h 1104362"/>
                <a:gd name="connsiteX472" fmla="*/ 1428239 w 1773196"/>
                <a:gd name="connsiteY472" fmla="*/ 1097818 h 1104362"/>
                <a:gd name="connsiteX473" fmla="*/ 1431258 w 1773196"/>
                <a:gd name="connsiteY473" fmla="*/ 1102171 h 1104362"/>
                <a:gd name="connsiteX474" fmla="*/ 1434287 w 1773196"/>
                <a:gd name="connsiteY474" fmla="*/ 1104352 h 1104362"/>
                <a:gd name="connsiteX475" fmla="*/ 1437316 w 1773196"/>
                <a:gd name="connsiteY475" fmla="*/ 1104362 h 1104362"/>
                <a:gd name="connsiteX476" fmla="*/ 1440345 w 1773196"/>
                <a:gd name="connsiteY476" fmla="*/ 1102181 h 1104362"/>
                <a:gd name="connsiteX477" fmla="*/ 1443364 w 1773196"/>
                <a:gd name="connsiteY477" fmla="*/ 1097837 h 1104362"/>
                <a:gd name="connsiteX478" fmla="*/ 1446393 w 1773196"/>
                <a:gd name="connsiteY478" fmla="*/ 1091332 h 1104362"/>
                <a:gd name="connsiteX479" fmla="*/ 1449422 w 1773196"/>
                <a:gd name="connsiteY479" fmla="*/ 1082702 h 1104362"/>
                <a:gd name="connsiteX480" fmla="*/ 1452441 w 1773196"/>
                <a:gd name="connsiteY480" fmla="*/ 1071977 h 1104362"/>
                <a:gd name="connsiteX481" fmla="*/ 1455471 w 1773196"/>
                <a:gd name="connsiteY481" fmla="*/ 1059204 h 1104362"/>
                <a:gd name="connsiteX482" fmla="*/ 1458499 w 1773196"/>
                <a:gd name="connsiteY482" fmla="*/ 1044431 h 1104362"/>
                <a:gd name="connsiteX483" fmla="*/ 1461519 w 1773196"/>
                <a:gd name="connsiteY483" fmla="*/ 1027714 h 1104362"/>
                <a:gd name="connsiteX484" fmla="*/ 1464548 w 1773196"/>
                <a:gd name="connsiteY484" fmla="*/ 1009121 h 1104362"/>
                <a:gd name="connsiteX485" fmla="*/ 1467577 w 1773196"/>
                <a:gd name="connsiteY485" fmla="*/ 988719 h 1104362"/>
                <a:gd name="connsiteX486" fmla="*/ 1470596 w 1773196"/>
                <a:gd name="connsiteY486" fmla="*/ 966602 h 1104362"/>
                <a:gd name="connsiteX487" fmla="*/ 1473625 w 1773196"/>
                <a:gd name="connsiteY487" fmla="*/ 942846 h 1104362"/>
                <a:gd name="connsiteX488" fmla="*/ 1476654 w 1773196"/>
                <a:gd name="connsiteY488" fmla="*/ 917548 h 1104362"/>
                <a:gd name="connsiteX489" fmla="*/ 1479674 w 1773196"/>
                <a:gd name="connsiteY489" fmla="*/ 890802 h 1104362"/>
                <a:gd name="connsiteX490" fmla="*/ 1482702 w 1773196"/>
                <a:gd name="connsiteY490" fmla="*/ 862732 h 1104362"/>
                <a:gd name="connsiteX491" fmla="*/ 1485731 w 1773196"/>
                <a:gd name="connsiteY491" fmla="*/ 833433 h 1104362"/>
                <a:gd name="connsiteX492" fmla="*/ 1488751 w 1773196"/>
                <a:gd name="connsiteY492" fmla="*/ 803019 h 1104362"/>
                <a:gd name="connsiteX493" fmla="*/ 1491780 w 1773196"/>
                <a:gd name="connsiteY493" fmla="*/ 771616 h 1104362"/>
                <a:gd name="connsiteX494" fmla="*/ 1494809 w 1773196"/>
                <a:gd name="connsiteY494" fmla="*/ 739345 h 1104362"/>
                <a:gd name="connsiteX495" fmla="*/ 1497828 w 1773196"/>
                <a:gd name="connsiteY495" fmla="*/ 706341 h 1104362"/>
                <a:gd name="connsiteX496" fmla="*/ 1500857 w 1773196"/>
                <a:gd name="connsiteY496" fmla="*/ 672726 h 1104362"/>
                <a:gd name="connsiteX497" fmla="*/ 1503886 w 1773196"/>
                <a:gd name="connsiteY497" fmla="*/ 638635 h 1104362"/>
                <a:gd name="connsiteX498" fmla="*/ 1506905 w 1773196"/>
                <a:gd name="connsiteY498" fmla="*/ 604203 h 1104362"/>
                <a:gd name="connsiteX499" fmla="*/ 1509934 w 1773196"/>
                <a:gd name="connsiteY499" fmla="*/ 569566 h 1104362"/>
                <a:gd name="connsiteX500" fmla="*/ 1512963 w 1773196"/>
                <a:gd name="connsiteY500" fmla="*/ 534860 h 1104362"/>
                <a:gd name="connsiteX501" fmla="*/ 1515992 w 1773196"/>
                <a:gd name="connsiteY501" fmla="*/ 500223 h 1104362"/>
                <a:gd name="connsiteX502" fmla="*/ 1519012 w 1773196"/>
                <a:gd name="connsiteY502" fmla="*/ 465791 h 1104362"/>
                <a:gd name="connsiteX503" fmla="*/ 1522041 w 1773196"/>
                <a:gd name="connsiteY503" fmla="*/ 431699 h 1104362"/>
                <a:gd name="connsiteX504" fmla="*/ 1525070 w 1773196"/>
                <a:gd name="connsiteY504" fmla="*/ 398083 h 1104362"/>
                <a:gd name="connsiteX505" fmla="*/ 1528089 w 1773196"/>
                <a:gd name="connsiteY505" fmla="*/ 365075 h 1104362"/>
                <a:gd name="connsiteX506" fmla="*/ 1531118 w 1773196"/>
                <a:gd name="connsiteY506" fmla="*/ 332806 h 1104362"/>
                <a:gd name="connsiteX507" fmla="*/ 1534147 w 1773196"/>
                <a:gd name="connsiteY507" fmla="*/ 301402 h 1104362"/>
                <a:gd name="connsiteX508" fmla="*/ 1537166 w 1773196"/>
                <a:gd name="connsiteY508" fmla="*/ 270988 h 1104362"/>
                <a:gd name="connsiteX509" fmla="*/ 1540195 w 1773196"/>
                <a:gd name="connsiteY509" fmla="*/ 241685 h 1104362"/>
                <a:gd name="connsiteX510" fmla="*/ 1543224 w 1773196"/>
                <a:gd name="connsiteY510" fmla="*/ 213606 h 1104362"/>
                <a:gd name="connsiteX511" fmla="*/ 1546244 w 1773196"/>
                <a:gd name="connsiteY511" fmla="*/ 186862 h 1104362"/>
                <a:gd name="connsiteX512" fmla="*/ 1549273 w 1773196"/>
                <a:gd name="connsiteY512" fmla="*/ 161562 h 1104362"/>
                <a:gd name="connsiteX513" fmla="*/ 1552302 w 1773196"/>
                <a:gd name="connsiteY513" fmla="*/ 137803 h 1104362"/>
                <a:gd name="connsiteX514" fmla="*/ 1555321 w 1773196"/>
                <a:gd name="connsiteY514" fmla="*/ 115679 h 1104362"/>
                <a:gd name="connsiteX515" fmla="*/ 1558350 w 1773196"/>
                <a:gd name="connsiteY515" fmla="*/ 95278 h 1104362"/>
                <a:gd name="connsiteX516" fmla="*/ 1561379 w 1773196"/>
                <a:gd name="connsiteY516" fmla="*/ 76679 h 1104362"/>
                <a:gd name="connsiteX517" fmla="*/ 1564398 w 1773196"/>
                <a:gd name="connsiteY517" fmla="*/ 59958 h 1104362"/>
                <a:gd name="connsiteX518" fmla="*/ 1567427 w 1773196"/>
                <a:gd name="connsiteY518" fmla="*/ 45179 h 1104362"/>
                <a:gd name="connsiteX519" fmla="*/ 1570456 w 1773196"/>
                <a:gd name="connsiteY519" fmla="*/ 32401 h 1104362"/>
                <a:gd name="connsiteX520" fmla="*/ 1573476 w 1773196"/>
                <a:gd name="connsiteY520" fmla="*/ 21674 h 1104362"/>
                <a:gd name="connsiteX521" fmla="*/ 1576505 w 1773196"/>
                <a:gd name="connsiteY521" fmla="*/ 13041 h 1104362"/>
                <a:gd name="connsiteX522" fmla="*/ 1579534 w 1773196"/>
                <a:gd name="connsiteY522" fmla="*/ 6535 h 1104362"/>
                <a:gd name="connsiteX523" fmla="*/ 1582553 w 1773196"/>
                <a:gd name="connsiteY523" fmla="*/ 2184 h 1104362"/>
                <a:gd name="connsiteX524" fmla="*/ 1585582 w 1773196"/>
                <a:gd name="connsiteY524" fmla="*/ 2 h 1104362"/>
                <a:gd name="connsiteX525" fmla="*/ 1588611 w 1773196"/>
                <a:gd name="connsiteY525" fmla="*/ 0 h 1104362"/>
                <a:gd name="connsiteX526" fmla="*/ 1591640 w 1773196"/>
                <a:gd name="connsiteY526" fmla="*/ 2177 h 1104362"/>
                <a:gd name="connsiteX527" fmla="*/ 1594659 w 1773196"/>
                <a:gd name="connsiteY527" fmla="*/ 6525 h 1104362"/>
                <a:gd name="connsiteX528" fmla="*/ 1597688 w 1773196"/>
                <a:gd name="connsiteY528" fmla="*/ 13025 h 1104362"/>
                <a:gd name="connsiteX529" fmla="*/ 1600717 w 1773196"/>
                <a:gd name="connsiteY529" fmla="*/ 21654 h 1104362"/>
                <a:gd name="connsiteX530" fmla="*/ 1603737 w 1773196"/>
                <a:gd name="connsiteY530" fmla="*/ 32377 h 1104362"/>
                <a:gd name="connsiteX531" fmla="*/ 1606766 w 1773196"/>
                <a:gd name="connsiteY531" fmla="*/ 45151 h 1104362"/>
                <a:gd name="connsiteX532" fmla="*/ 1609795 w 1773196"/>
                <a:gd name="connsiteY532" fmla="*/ 59927 h 1104362"/>
                <a:gd name="connsiteX533" fmla="*/ 1612814 w 1773196"/>
                <a:gd name="connsiteY533" fmla="*/ 76644 h 1104362"/>
                <a:gd name="connsiteX534" fmla="*/ 1615843 w 1773196"/>
                <a:gd name="connsiteY534" fmla="*/ 95239 h 1104362"/>
                <a:gd name="connsiteX535" fmla="*/ 1618872 w 1773196"/>
                <a:gd name="connsiteY535" fmla="*/ 115636 h 1104362"/>
                <a:gd name="connsiteX536" fmla="*/ 1621891 w 1773196"/>
                <a:gd name="connsiteY536" fmla="*/ 137756 h 1104362"/>
                <a:gd name="connsiteX537" fmla="*/ 1624920 w 1773196"/>
                <a:gd name="connsiteY537" fmla="*/ 161513 h 1104362"/>
                <a:gd name="connsiteX538" fmla="*/ 1627949 w 1773196"/>
                <a:gd name="connsiteY538" fmla="*/ 186811 h 1104362"/>
                <a:gd name="connsiteX539" fmla="*/ 1630969 w 1773196"/>
                <a:gd name="connsiteY539" fmla="*/ 213551 h 1104362"/>
                <a:gd name="connsiteX540" fmla="*/ 1633998 w 1773196"/>
                <a:gd name="connsiteY540" fmla="*/ 241627 h 1104362"/>
                <a:gd name="connsiteX541" fmla="*/ 1637027 w 1773196"/>
                <a:gd name="connsiteY541" fmla="*/ 270929 h 1104362"/>
                <a:gd name="connsiteX542" fmla="*/ 1640046 w 1773196"/>
                <a:gd name="connsiteY542" fmla="*/ 301341 h 1104362"/>
                <a:gd name="connsiteX543" fmla="*/ 1643075 w 1773196"/>
                <a:gd name="connsiteY543" fmla="*/ 332743 h 1104362"/>
                <a:gd name="connsiteX544" fmla="*/ 1646104 w 1773196"/>
                <a:gd name="connsiteY544" fmla="*/ 365010 h 1104362"/>
                <a:gd name="connsiteX545" fmla="*/ 1649123 w 1773196"/>
                <a:gd name="connsiteY545" fmla="*/ 398016 h 1104362"/>
                <a:gd name="connsiteX546" fmla="*/ 1652152 w 1773196"/>
                <a:gd name="connsiteY546" fmla="*/ 431631 h 1104362"/>
                <a:gd name="connsiteX547" fmla="*/ 1655181 w 1773196"/>
                <a:gd name="connsiteY547" fmla="*/ 465722 h 1104362"/>
                <a:gd name="connsiteX548" fmla="*/ 1658210 w 1773196"/>
                <a:gd name="connsiteY548" fmla="*/ 500154 h 1104362"/>
                <a:gd name="connsiteX549" fmla="*/ 1661230 w 1773196"/>
                <a:gd name="connsiteY549" fmla="*/ 534791 h 1104362"/>
                <a:gd name="connsiteX550" fmla="*/ 1664259 w 1773196"/>
                <a:gd name="connsiteY550" fmla="*/ 569497 h 1104362"/>
                <a:gd name="connsiteX551" fmla="*/ 1667287 w 1773196"/>
                <a:gd name="connsiteY551" fmla="*/ 604134 h 1104362"/>
                <a:gd name="connsiteX552" fmla="*/ 1670307 w 1773196"/>
                <a:gd name="connsiteY552" fmla="*/ 638567 h 1104362"/>
                <a:gd name="connsiteX553" fmla="*/ 1673336 w 1773196"/>
                <a:gd name="connsiteY553" fmla="*/ 672658 h 1104362"/>
                <a:gd name="connsiteX554" fmla="*/ 1676365 w 1773196"/>
                <a:gd name="connsiteY554" fmla="*/ 706274 h 1104362"/>
                <a:gd name="connsiteX555" fmla="*/ 1679384 w 1773196"/>
                <a:gd name="connsiteY555" fmla="*/ 739278 h 1104362"/>
                <a:gd name="connsiteX556" fmla="*/ 1682413 w 1773196"/>
                <a:gd name="connsiteY556" fmla="*/ 771549 h 1104362"/>
                <a:gd name="connsiteX557" fmla="*/ 1685442 w 1773196"/>
                <a:gd name="connsiteY557" fmla="*/ 802953 h 1104362"/>
                <a:gd name="connsiteX558" fmla="*/ 1688462 w 1773196"/>
                <a:gd name="connsiteY558" fmla="*/ 833366 h 1104362"/>
                <a:gd name="connsiteX559" fmla="*/ 1691490 w 1773196"/>
                <a:gd name="connsiteY559" fmla="*/ 862675 h 1104362"/>
                <a:gd name="connsiteX560" fmla="*/ 1694519 w 1773196"/>
                <a:gd name="connsiteY560" fmla="*/ 890754 h 1104362"/>
                <a:gd name="connsiteX561" fmla="*/ 1697548 w 1773196"/>
                <a:gd name="connsiteY561" fmla="*/ 917491 h 1104362"/>
                <a:gd name="connsiteX562" fmla="*/ 1700568 w 1773196"/>
                <a:gd name="connsiteY562" fmla="*/ 942799 h 1104362"/>
                <a:gd name="connsiteX563" fmla="*/ 1703597 w 1773196"/>
                <a:gd name="connsiteY563" fmla="*/ 966554 h 1104362"/>
                <a:gd name="connsiteX564" fmla="*/ 1706616 w 1773196"/>
                <a:gd name="connsiteY564" fmla="*/ 988681 h 1104362"/>
                <a:gd name="connsiteX565" fmla="*/ 1709645 w 1773196"/>
                <a:gd name="connsiteY565" fmla="*/ 1009083 h 1104362"/>
                <a:gd name="connsiteX566" fmla="*/ 1712674 w 1773196"/>
                <a:gd name="connsiteY566" fmla="*/ 1027676 h 1104362"/>
                <a:gd name="connsiteX567" fmla="*/ 1715703 w 1773196"/>
                <a:gd name="connsiteY567" fmla="*/ 1044402 h 1104362"/>
                <a:gd name="connsiteX568" fmla="*/ 1718722 w 1773196"/>
                <a:gd name="connsiteY568" fmla="*/ 1059175 h 1104362"/>
                <a:gd name="connsiteX569" fmla="*/ 1721751 w 1773196"/>
                <a:gd name="connsiteY569" fmla="*/ 1071958 h 1104362"/>
                <a:gd name="connsiteX570" fmla="*/ 1724780 w 1773196"/>
                <a:gd name="connsiteY570" fmla="*/ 1082683 h 1104362"/>
                <a:gd name="connsiteX571" fmla="*/ 1727800 w 1773196"/>
                <a:gd name="connsiteY571" fmla="*/ 1091313 h 1104362"/>
                <a:gd name="connsiteX572" fmla="*/ 1730829 w 1773196"/>
                <a:gd name="connsiteY572" fmla="*/ 1097818 h 1104362"/>
                <a:gd name="connsiteX573" fmla="*/ 1733858 w 1773196"/>
                <a:gd name="connsiteY573" fmla="*/ 1102171 h 1104362"/>
                <a:gd name="connsiteX574" fmla="*/ 1736877 w 1773196"/>
                <a:gd name="connsiteY574" fmla="*/ 1104352 h 1104362"/>
                <a:gd name="connsiteX575" fmla="*/ 1739906 w 1773196"/>
                <a:gd name="connsiteY575" fmla="*/ 1104362 h 1104362"/>
                <a:gd name="connsiteX576" fmla="*/ 1742935 w 1773196"/>
                <a:gd name="connsiteY576" fmla="*/ 1102181 h 1104362"/>
                <a:gd name="connsiteX577" fmla="*/ 1745954 w 1773196"/>
                <a:gd name="connsiteY577" fmla="*/ 1097837 h 1104362"/>
                <a:gd name="connsiteX578" fmla="*/ 1748983 w 1773196"/>
                <a:gd name="connsiteY578" fmla="*/ 1091332 h 1104362"/>
                <a:gd name="connsiteX579" fmla="*/ 1752012 w 1773196"/>
                <a:gd name="connsiteY579" fmla="*/ 1082702 h 1104362"/>
                <a:gd name="connsiteX580" fmla="*/ 1755032 w 1773196"/>
                <a:gd name="connsiteY580" fmla="*/ 1071977 h 1104362"/>
                <a:gd name="connsiteX581" fmla="*/ 1758061 w 1773196"/>
                <a:gd name="connsiteY581" fmla="*/ 1059204 h 1104362"/>
                <a:gd name="connsiteX582" fmla="*/ 1761090 w 1773196"/>
                <a:gd name="connsiteY582" fmla="*/ 1044431 h 1104362"/>
                <a:gd name="connsiteX583" fmla="*/ 1764119 w 1773196"/>
                <a:gd name="connsiteY583" fmla="*/ 1027714 h 1104362"/>
                <a:gd name="connsiteX584" fmla="*/ 1767138 w 1773196"/>
                <a:gd name="connsiteY584" fmla="*/ 1009121 h 1104362"/>
                <a:gd name="connsiteX585" fmla="*/ 1770167 w 1773196"/>
                <a:gd name="connsiteY585" fmla="*/ 988719 h 1104362"/>
                <a:gd name="connsiteX586" fmla="*/ 1773196 w 1773196"/>
                <a:gd name="connsiteY586" fmla="*/ 966602 h 1104362"/>
                <a:gd name="connsiteX0" fmla="*/ 0 w 1770167"/>
                <a:gd name="connsiteY0" fmla="*/ 552179 h 1104362"/>
                <a:gd name="connsiteX1" fmla="*/ 3026 w 1770167"/>
                <a:gd name="connsiteY1" fmla="*/ 552179 h 1104362"/>
                <a:gd name="connsiteX2" fmla="*/ 6051 w 1770167"/>
                <a:gd name="connsiteY2" fmla="*/ 552179 h 1104362"/>
                <a:gd name="connsiteX3" fmla="*/ 9077 w 1770167"/>
                <a:gd name="connsiteY3" fmla="*/ 552179 h 1104362"/>
                <a:gd name="connsiteX4" fmla="*/ 12103 w 1770167"/>
                <a:gd name="connsiteY4" fmla="*/ 552179 h 1104362"/>
                <a:gd name="connsiteX5" fmla="*/ 15129 w 1770167"/>
                <a:gd name="connsiteY5" fmla="*/ 552179 h 1104362"/>
                <a:gd name="connsiteX6" fmla="*/ 18156 w 1770167"/>
                <a:gd name="connsiteY6" fmla="*/ 552179 h 1104362"/>
                <a:gd name="connsiteX7" fmla="*/ 21182 w 1770167"/>
                <a:gd name="connsiteY7" fmla="*/ 552179 h 1104362"/>
                <a:gd name="connsiteX8" fmla="*/ 24207 w 1770167"/>
                <a:gd name="connsiteY8" fmla="*/ 552179 h 1104362"/>
                <a:gd name="connsiteX9" fmla="*/ 27233 w 1770167"/>
                <a:gd name="connsiteY9" fmla="*/ 552179 h 1104362"/>
                <a:gd name="connsiteX10" fmla="*/ 30259 w 1770167"/>
                <a:gd name="connsiteY10" fmla="*/ 552179 h 1104362"/>
                <a:gd name="connsiteX11" fmla="*/ 33285 w 1770167"/>
                <a:gd name="connsiteY11" fmla="*/ 552179 h 1104362"/>
                <a:gd name="connsiteX12" fmla="*/ 36311 w 1770167"/>
                <a:gd name="connsiteY12" fmla="*/ 552179 h 1104362"/>
                <a:gd name="connsiteX13" fmla="*/ 39337 w 1770167"/>
                <a:gd name="connsiteY13" fmla="*/ 552179 h 1104362"/>
                <a:gd name="connsiteX14" fmla="*/ 42362 w 1770167"/>
                <a:gd name="connsiteY14" fmla="*/ 552179 h 1104362"/>
                <a:gd name="connsiteX15" fmla="*/ 45389 w 1770167"/>
                <a:gd name="connsiteY15" fmla="*/ 552179 h 1104362"/>
                <a:gd name="connsiteX16" fmla="*/ 48415 w 1770167"/>
                <a:gd name="connsiteY16" fmla="*/ 552179 h 1104362"/>
                <a:gd name="connsiteX17" fmla="*/ 51441 w 1770167"/>
                <a:gd name="connsiteY17" fmla="*/ 552179 h 1104362"/>
                <a:gd name="connsiteX18" fmla="*/ 54467 w 1770167"/>
                <a:gd name="connsiteY18" fmla="*/ 552179 h 1104362"/>
                <a:gd name="connsiteX19" fmla="*/ 57492 w 1770167"/>
                <a:gd name="connsiteY19" fmla="*/ 552179 h 1104362"/>
                <a:gd name="connsiteX20" fmla="*/ 60518 w 1770167"/>
                <a:gd name="connsiteY20" fmla="*/ 552179 h 1104362"/>
                <a:gd name="connsiteX21" fmla="*/ 63544 w 1770167"/>
                <a:gd name="connsiteY21" fmla="*/ 552179 h 1104362"/>
                <a:gd name="connsiteX22" fmla="*/ 66570 w 1770167"/>
                <a:gd name="connsiteY22" fmla="*/ 552179 h 1104362"/>
                <a:gd name="connsiteX23" fmla="*/ 69596 w 1770167"/>
                <a:gd name="connsiteY23" fmla="*/ 552179 h 1104362"/>
                <a:gd name="connsiteX24" fmla="*/ 72622 w 1770167"/>
                <a:gd name="connsiteY24" fmla="*/ 552179 h 1104362"/>
                <a:gd name="connsiteX25" fmla="*/ 75648 w 1770167"/>
                <a:gd name="connsiteY25" fmla="*/ 552179 h 1104362"/>
                <a:gd name="connsiteX26" fmla="*/ 78674 w 1770167"/>
                <a:gd name="connsiteY26" fmla="*/ 552179 h 1104362"/>
                <a:gd name="connsiteX27" fmla="*/ 81700 w 1770167"/>
                <a:gd name="connsiteY27" fmla="*/ 552179 h 1104362"/>
                <a:gd name="connsiteX28" fmla="*/ 84726 w 1770167"/>
                <a:gd name="connsiteY28" fmla="*/ 552179 h 1104362"/>
                <a:gd name="connsiteX29" fmla="*/ 87752 w 1770167"/>
                <a:gd name="connsiteY29" fmla="*/ 552179 h 1104362"/>
                <a:gd name="connsiteX30" fmla="*/ 90778 w 1770167"/>
                <a:gd name="connsiteY30" fmla="*/ 552179 h 1104362"/>
                <a:gd name="connsiteX31" fmla="*/ 93803 w 1770167"/>
                <a:gd name="connsiteY31" fmla="*/ 552179 h 1104362"/>
                <a:gd name="connsiteX32" fmla="*/ 96829 w 1770167"/>
                <a:gd name="connsiteY32" fmla="*/ 552179 h 1104362"/>
                <a:gd name="connsiteX33" fmla="*/ 99855 w 1770167"/>
                <a:gd name="connsiteY33" fmla="*/ 552179 h 1104362"/>
                <a:gd name="connsiteX34" fmla="*/ 102881 w 1770167"/>
                <a:gd name="connsiteY34" fmla="*/ 552179 h 1104362"/>
                <a:gd name="connsiteX35" fmla="*/ 105907 w 1770167"/>
                <a:gd name="connsiteY35" fmla="*/ 552179 h 1104362"/>
                <a:gd name="connsiteX36" fmla="*/ 108933 w 1770167"/>
                <a:gd name="connsiteY36" fmla="*/ 552179 h 1104362"/>
                <a:gd name="connsiteX37" fmla="*/ 111959 w 1770167"/>
                <a:gd name="connsiteY37" fmla="*/ 552179 h 1104362"/>
                <a:gd name="connsiteX38" fmla="*/ 114985 w 1770167"/>
                <a:gd name="connsiteY38" fmla="*/ 552179 h 1104362"/>
                <a:gd name="connsiteX39" fmla="*/ 118011 w 1770167"/>
                <a:gd name="connsiteY39" fmla="*/ 552179 h 1104362"/>
                <a:gd name="connsiteX40" fmla="*/ 121037 w 1770167"/>
                <a:gd name="connsiteY40" fmla="*/ 552179 h 1104362"/>
                <a:gd name="connsiteX41" fmla="*/ 124063 w 1770167"/>
                <a:gd name="connsiteY41" fmla="*/ 552179 h 1104362"/>
                <a:gd name="connsiteX42" fmla="*/ 127088 w 1770167"/>
                <a:gd name="connsiteY42" fmla="*/ 552179 h 1104362"/>
                <a:gd name="connsiteX43" fmla="*/ 130114 w 1770167"/>
                <a:gd name="connsiteY43" fmla="*/ 552179 h 1104362"/>
                <a:gd name="connsiteX44" fmla="*/ 133140 w 1770167"/>
                <a:gd name="connsiteY44" fmla="*/ 552179 h 1104362"/>
                <a:gd name="connsiteX45" fmla="*/ 136167 w 1770167"/>
                <a:gd name="connsiteY45" fmla="*/ 552179 h 1104362"/>
                <a:gd name="connsiteX46" fmla="*/ 139193 w 1770167"/>
                <a:gd name="connsiteY46" fmla="*/ 552179 h 1104362"/>
                <a:gd name="connsiteX47" fmla="*/ 142218 w 1770167"/>
                <a:gd name="connsiteY47" fmla="*/ 552179 h 1104362"/>
                <a:gd name="connsiteX48" fmla="*/ 145244 w 1770167"/>
                <a:gd name="connsiteY48" fmla="*/ 552179 h 1104362"/>
                <a:gd name="connsiteX49" fmla="*/ 148270 w 1770167"/>
                <a:gd name="connsiteY49" fmla="*/ 552179 h 1104362"/>
                <a:gd name="connsiteX50" fmla="*/ 151296 w 1770167"/>
                <a:gd name="connsiteY50" fmla="*/ 552179 h 1104362"/>
                <a:gd name="connsiteX51" fmla="*/ 154322 w 1770167"/>
                <a:gd name="connsiteY51" fmla="*/ 552179 h 1104362"/>
                <a:gd name="connsiteX52" fmla="*/ 157348 w 1770167"/>
                <a:gd name="connsiteY52" fmla="*/ 552179 h 1104362"/>
                <a:gd name="connsiteX53" fmla="*/ 160373 w 1770167"/>
                <a:gd name="connsiteY53" fmla="*/ 552179 h 1104362"/>
                <a:gd name="connsiteX54" fmla="*/ 163399 w 1770167"/>
                <a:gd name="connsiteY54" fmla="*/ 552179 h 1104362"/>
                <a:gd name="connsiteX55" fmla="*/ 166426 w 1770167"/>
                <a:gd name="connsiteY55" fmla="*/ 552179 h 1104362"/>
                <a:gd name="connsiteX56" fmla="*/ 169452 w 1770167"/>
                <a:gd name="connsiteY56" fmla="*/ 552179 h 1104362"/>
                <a:gd name="connsiteX57" fmla="*/ 172478 w 1770167"/>
                <a:gd name="connsiteY57" fmla="*/ 552179 h 1104362"/>
                <a:gd name="connsiteX58" fmla="*/ 175504 w 1770167"/>
                <a:gd name="connsiteY58" fmla="*/ 552179 h 1104362"/>
                <a:gd name="connsiteX59" fmla="*/ 178529 w 1770167"/>
                <a:gd name="connsiteY59" fmla="*/ 552179 h 1104362"/>
                <a:gd name="connsiteX60" fmla="*/ 181555 w 1770167"/>
                <a:gd name="connsiteY60" fmla="*/ 552179 h 1104362"/>
                <a:gd name="connsiteX61" fmla="*/ 184581 w 1770167"/>
                <a:gd name="connsiteY61" fmla="*/ 552179 h 1104362"/>
                <a:gd name="connsiteX62" fmla="*/ 187607 w 1770167"/>
                <a:gd name="connsiteY62" fmla="*/ 552179 h 1104362"/>
                <a:gd name="connsiteX63" fmla="*/ 190633 w 1770167"/>
                <a:gd name="connsiteY63" fmla="*/ 552179 h 1104362"/>
                <a:gd name="connsiteX64" fmla="*/ 193659 w 1770167"/>
                <a:gd name="connsiteY64" fmla="*/ 552179 h 1104362"/>
                <a:gd name="connsiteX65" fmla="*/ 196685 w 1770167"/>
                <a:gd name="connsiteY65" fmla="*/ 552179 h 1104362"/>
                <a:gd name="connsiteX66" fmla="*/ 199711 w 1770167"/>
                <a:gd name="connsiteY66" fmla="*/ 552179 h 1104362"/>
                <a:gd name="connsiteX67" fmla="*/ 202737 w 1770167"/>
                <a:gd name="connsiteY67" fmla="*/ 552179 h 1104362"/>
                <a:gd name="connsiteX68" fmla="*/ 205763 w 1770167"/>
                <a:gd name="connsiteY68" fmla="*/ 552179 h 1104362"/>
                <a:gd name="connsiteX69" fmla="*/ 208789 w 1770167"/>
                <a:gd name="connsiteY69" fmla="*/ 552179 h 1104362"/>
                <a:gd name="connsiteX70" fmla="*/ 211814 w 1770167"/>
                <a:gd name="connsiteY70" fmla="*/ 552179 h 1104362"/>
                <a:gd name="connsiteX71" fmla="*/ 214840 w 1770167"/>
                <a:gd name="connsiteY71" fmla="*/ 552179 h 1104362"/>
                <a:gd name="connsiteX72" fmla="*/ 217866 w 1770167"/>
                <a:gd name="connsiteY72" fmla="*/ 552179 h 1104362"/>
                <a:gd name="connsiteX73" fmla="*/ 220892 w 1770167"/>
                <a:gd name="connsiteY73" fmla="*/ 552179 h 1104362"/>
                <a:gd name="connsiteX74" fmla="*/ 223918 w 1770167"/>
                <a:gd name="connsiteY74" fmla="*/ 552179 h 1104362"/>
                <a:gd name="connsiteX75" fmla="*/ 226945 w 1770167"/>
                <a:gd name="connsiteY75" fmla="*/ 552179 h 1104362"/>
                <a:gd name="connsiteX76" fmla="*/ 229970 w 1770167"/>
                <a:gd name="connsiteY76" fmla="*/ 552179 h 1104362"/>
                <a:gd name="connsiteX77" fmla="*/ 232996 w 1770167"/>
                <a:gd name="connsiteY77" fmla="*/ 552179 h 1104362"/>
                <a:gd name="connsiteX78" fmla="*/ 236022 w 1770167"/>
                <a:gd name="connsiteY78" fmla="*/ 552179 h 1104362"/>
                <a:gd name="connsiteX79" fmla="*/ 239048 w 1770167"/>
                <a:gd name="connsiteY79" fmla="*/ 552179 h 1104362"/>
                <a:gd name="connsiteX80" fmla="*/ 242074 w 1770167"/>
                <a:gd name="connsiteY80" fmla="*/ 552179 h 1104362"/>
                <a:gd name="connsiteX81" fmla="*/ 245099 w 1770167"/>
                <a:gd name="connsiteY81" fmla="*/ 552179 h 1104362"/>
                <a:gd name="connsiteX82" fmla="*/ 248125 w 1770167"/>
                <a:gd name="connsiteY82" fmla="*/ 552179 h 1104362"/>
                <a:gd name="connsiteX83" fmla="*/ 251151 w 1770167"/>
                <a:gd name="connsiteY83" fmla="*/ 552179 h 1104362"/>
                <a:gd name="connsiteX84" fmla="*/ 254177 w 1770167"/>
                <a:gd name="connsiteY84" fmla="*/ 552179 h 1104362"/>
                <a:gd name="connsiteX85" fmla="*/ 257204 w 1770167"/>
                <a:gd name="connsiteY85" fmla="*/ 552179 h 1104362"/>
                <a:gd name="connsiteX86" fmla="*/ 260230 w 1770167"/>
                <a:gd name="connsiteY86" fmla="*/ 552179 h 1104362"/>
                <a:gd name="connsiteX87" fmla="*/ 263255 w 1770167"/>
                <a:gd name="connsiteY87" fmla="*/ 552179 h 1104362"/>
                <a:gd name="connsiteX88" fmla="*/ 266281 w 1770167"/>
                <a:gd name="connsiteY88" fmla="*/ 552179 h 1104362"/>
                <a:gd name="connsiteX89" fmla="*/ 269307 w 1770167"/>
                <a:gd name="connsiteY89" fmla="*/ 552179 h 1104362"/>
                <a:gd name="connsiteX90" fmla="*/ 272333 w 1770167"/>
                <a:gd name="connsiteY90" fmla="*/ 552179 h 1104362"/>
                <a:gd name="connsiteX91" fmla="*/ 275359 w 1770167"/>
                <a:gd name="connsiteY91" fmla="*/ 552179 h 1104362"/>
                <a:gd name="connsiteX92" fmla="*/ 278385 w 1770167"/>
                <a:gd name="connsiteY92" fmla="*/ 552179 h 1104362"/>
                <a:gd name="connsiteX93" fmla="*/ 281410 w 1770167"/>
                <a:gd name="connsiteY93" fmla="*/ 552179 h 1104362"/>
                <a:gd name="connsiteX94" fmla="*/ 284437 w 1770167"/>
                <a:gd name="connsiteY94" fmla="*/ 552179 h 1104362"/>
                <a:gd name="connsiteX95" fmla="*/ 287463 w 1770167"/>
                <a:gd name="connsiteY95" fmla="*/ 552179 h 1104362"/>
                <a:gd name="connsiteX96" fmla="*/ 290489 w 1770167"/>
                <a:gd name="connsiteY96" fmla="*/ 552179 h 1104362"/>
                <a:gd name="connsiteX97" fmla="*/ 293515 w 1770167"/>
                <a:gd name="connsiteY97" fmla="*/ 552179 h 1104362"/>
                <a:gd name="connsiteX98" fmla="*/ 296540 w 1770167"/>
                <a:gd name="connsiteY98" fmla="*/ 552179 h 1104362"/>
                <a:gd name="connsiteX99" fmla="*/ 299566 w 1770167"/>
                <a:gd name="connsiteY99" fmla="*/ 552179 h 1104362"/>
                <a:gd name="connsiteX100" fmla="*/ 302592 w 1770167"/>
                <a:gd name="connsiteY100" fmla="*/ 534826 h 1104362"/>
                <a:gd name="connsiteX101" fmla="*/ 305618 w 1770167"/>
                <a:gd name="connsiteY101" fmla="*/ 500188 h 1104362"/>
                <a:gd name="connsiteX102" fmla="*/ 308644 w 1770167"/>
                <a:gd name="connsiteY102" fmla="*/ 465756 h 1104362"/>
                <a:gd name="connsiteX103" fmla="*/ 311670 w 1770167"/>
                <a:gd name="connsiteY103" fmla="*/ 431665 h 1104362"/>
                <a:gd name="connsiteX104" fmla="*/ 314695 w 1770167"/>
                <a:gd name="connsiteY104" fmla="*/ 398050 h 1104362"/>
                <a:gd name="connsiteX105" fmla="*/ 317722 w 1770167"/>
                <a:gd name="connsiteY105" fmla="*/ 365043 h 1104362"/>
                <a:gd name="connsiteX106" fmla="*/ 320748 w 1770167"/>
                <a:gd name="connsiteY106" fmla="*/ 332774 h 1104362"/>
                <a:gd name="connsiteX107" fmla="*/ 323774 w 1770167"/>
                <a:gd name="connsiteY107" fmla="*/ 301372 h 1104362"/>
                <a:gd name="connsiteX108" fmla="*/ 326800 w 1770167"/>
                <a:gd name="connsiteY108" fmla="*/ 270959 h 1104362"/>
                <a:gd name="connsiteX109" fmla="*/ 329826 w 1770167"/>
                <a:gd name="connsiteY109" fmla="*/ 241656 h 1104362"/>
                <a:gd name="connsiteX110" fmla="*/ 332851 w 1770167"/>
                <a:gd name="connsiteY110" fmla="*/ 213578 h 1104362"/>
                <a:gd name="connsiteX111" fmla="*/ 335877 w 1770167"/>
                <a:gd name="connsiteY111" fmla="*/ 186837 h 1104362"/>
                <a:gd name="connsiteX112" fmla="*/ 338903 w 1770167"/>
                <a:gd name="connsiteY112" fmla="*/ 161537 h 1104362"/>
                <a:gd name="connsiteX113" fmla="*/ 341929 w 1770167"/>
                <a:gd name="connsiteY113" fmla="*/ 137780 h 1104362"/>
                <a:gd name="connsiteX114" fmla="*/ 344955 w 1770167"/>
                <a:gd name="connsiteY114" fmla="*/ 115657 h 1104362"/>
                <a:gd name="connsiteX115" fmla="*/ 347982 w 1770167"/>
                <a:gd name="connsiteY115" fmla="*/ 95258 h 1104362"/>
                <a:gd name="connsiteX116" fmla="*/ 351007 w 1770167"/>
                <a:gd name="connsiteY116" fmla="*/ 76662 h 1104362"/>
                <a:gd name="connsiteX117" fmla="*/ 354033 w 1770167"/>
                <a:gd name="connsiteY117" fmla="*/ 59942 h 1104362"/>
                <a:gd name="connsiteX118" fmla="*/ 357059 w 1770167"/>
                <a:gd name="connsiteY118" fmla="*/ 45165 h 1104362"/>
                <a:gd name="connsiteX119" fmla="*/ 360085 w 1770167"/>
                <a:gd name="connsiteY119" fmla="*/ 32389 h 1104362"/>
                <a:gd name="connsiteX120" fmla="*/ 363111 w 1770167"/>
                <a:gd name="connsiteY120" fmla="*/ 21665 h 1104362"/>
                <a:gd name="connsiteX121" fmla="*/ 366136 w 1770167"/>
                <a:gd name="connsiteY121" fmla="*/ 13033 h 1104362"/>
                <a:gd name="connsiteX122" fmla="*/ 369162 w 1770167"/>
                <a:gd name="connsiteY122" fmla="*/ 6530 h 1104362"/>
                <a:gd name="connsiteX123" fmla="*/ 372188 w 1770167"/>
                <a:gd name="connsiteY123" fmla="*/ 2180 h 1104362"/>
                <a:gd name="connsiteX124" fmla="*/ 375214 w 1770167"/>
                <a:gd name="connsiteY124" fmla="*/ 1 h 1104362"/>
                <a:gd name="connsiteX125" fmla="*/ 378241 w 1770167"/>
                <a:gd name="connsiteY125" fmla="*/ 1 h 1104362"/>
                <a:gd name="connsiteX126" fmla="*/ 381267 w 1770167"/>
                <a:gd name="connsiteY126" fmla="*/ 2180 h 1104362"/>
                <a:gd name="connsiteX127" fmla="*/ 384292 w 1770167"/>
                <a:gd name="connsiteY127" fmla="*/ 6530 h 1104362"/>
                <a:gd name="connsiteX128" fmla="*/ 387318 w 1770167"/>
                <a:gd name="connsiteY128" fmla="*/ 13033 h 1104362"/>
                <a:gd name="connsiteX129" fmla="*/ 390344 w 1770167"/>
                <a:gd name="connsiteY129" fmla="*/ 21665 h 1104362"/>
                <a:gd name="connsiteX130" fmla="*/ 393370 w 1770167"/>
                <a:gd name="connsiteY130" fmla="*/ 32389 h 1104362"/>
                <a:gd name="connsiteX131" fmla="*/ 396396 w 1770167"/>
                <a:gd name="connsiteY131" fmla="*/ 45165 h 1104362"/>
                <a:gd name="connsiteX132" fmla="*/ 399421 w 1770167"/>
                <a:gd name="connsiteY132" fmla="*/ 59942 h 1104362"/>
                <a:gd name="connsiteX133" fmla="*/ 402447 w 1770167"/>
                <a:gd name="connsiteY133" fmla="*/ 76662 h 1104362"/>
                <a:gd name="connsiteX134" fmla="*/ 405474 w 1770167"/>
                <a:gd name="connsiteY134" fmla="*/ 95258 h 1104362"/>
                <a:gd name="connsiteX135" fmla="*/ 408500 w 1770167"/>
                <a:gd name="connsiteY135" fmla="*/ 115657 h 1104362"/>
                <a:gd name="connsiteX136" fmla="*/ 411526 w 1770167"/>
                <a:gd name="connsiteY136" fmla="*/ 137780 h 1104362"/>
                <a:gd name="connsiteX137" fmla="*/ 414552 w 1770167"/>
                <a:gd name="connsiteY137" fmla="*/ 161537 h 1104362"/>
                <a:gd name="connsiteX138" fmla="*/ 417577 w 1770167"/>
                <a:gd name="connsiteY138" fmla="*/ 186837 h 1104362"/>
                <a:gd name="connsiteX139" fmla="*/ 420603 w 1770167"/>
                <a:gd name="connsiteY139" fmla="*/ 213578 h 1104362"/>
                <a:gd name="connsiteX140" fmla="*/ 423629 w 1770167"/>
                <a:gd name="connsiteY140" fmla="*/ 241656 h 1104362"/>
                <a:gd name="connsiteX141" fmla="*/ 426655 w 1770167"/>
                <a:gd name="connsiteY141" fmla="*/ 270959 h 1104362"/>
                <a:gd name="connsiteX142" fmla="*/ 429681 w 1770167"/>
                <a:gd name="connsiteY142" fmla="*/ 301372 h 1104362"/>
                <a:gd name="connsiteX143" fmla="*/ 432707 w 1770167"/>
                <a:gd name="connsiteY143" fmla="*/ 332774 h 1104362"/>
                <a:gd name="connsiteX144" fmla="*/ 435733 w 1770167"/>
                <a:gd name="connsiteY144" fmla="*/ 365043 h 1104362"/>
                <a:gd name="connsiteX145" fmla="*/ 438759 w 1770167"/>
                <a:gd name="connsiteY145" fmla="*/ 398050 h 1104362"/>
                <a:gd name="connsiteX146" fmla="*/ 441785 w 1770167"/>
                <a:gd name="connsiteY146" fmla="*/ 431665 h 1104362"/>
                <a:gd name="connsiteX147" fmla="*/ 444811 w 1770167"/>
                <a:gd name="connsiteY147" fmla="*/ 465756 h 1104362"/>
                <a:gd name="connsiteX148" fmla="*/ 447837 w 1770167"/>
                <a:gd name="connsiteY148" fmla="*/ 500188 h 1104362"/>
                <a:gd name="connsiteX149" fmla="*/ 450863 w 1770167"/>
                <a:gd name="connsiteY149" fmla="*/ 534826 h 1104362"/>
                <a:gd name="connsiteX150" fmla="*/ 453888 w 1770167"/>
                <a:gd name="connsiteY150" fmla="*/ 569531 h 1104362"/>
                <a:gd name="connsiteX151" fmla="*/ 456914 w 1770167"/>
                <a:gd name="connsiteY151" fmla="*/ 604169 h 1104362"/>
                <a:gd name="connsiteX152" fmla="*/ 459940 w 1770167"/>
                <a:gd name="connsiteY152" fmla="*/ 638601 h 1104362"/>
                <a:gd name="connsiteX153" fmla="*/ 462966 w 1770167"/>
                <a:gd name="connsiteY153" fmla="*/ 672692 h 1104362"/>
                <a:gd name="connsiteX154" fmla="*/ 465992 w 1770167"/>
                <a:gd name="connsiteY154" fmla="*/ 706312 h 1104362"/>
                <a:gd name="connsiteX155" fmla="*/ 469018 w 1770167"/>
                <a:gd name="connsiteY155" fmla="*/ 739316 h 1104362"/>
                <a:gd name="connsiteX156" fmla="*/ 472044 w 1770167"/>
                <a:gd name="connsiteY156" fmla="*/ 771587 h 1104362"/>
                <a:gd name="connsiteX157" fmla="*/ 475070 w 1770167"/>
                <a:gd name="connsiteY157" fmla="*/ 802981 h 1104362"/>
                <a:gd name="connsiteX158" fmla="*/ 478096 w 1770167"/>
                <a:gd name="connsiteY158" fmla="*/ 833395 h 1104362"/>
                <a:gd name="connsiteX159" fmla="*/ 481122 w 1770167"/>
                <a:gd name="connsiteY159" fmla="*/ 862703 h 1104362"/>
                <a:gd name="connsiteX160" fmla="*/ 484149 w 1770167"/>
                <a:gd name="connsiteY160" fmla="*/ 890783 h 1104362"/>
                <a:gd name="connsiteX161" fmla="*/ 487178 w 1770167"/>
                <a:gd name="connsiteY161" fmla="*/ 917519 h 1104362"/>
                <a:gd name="connsiteX162" fmla="*/ 490197 w 1770167"/>
                <a:gd name="connsiteY162" fmla="*/ 942818 h 1104362"/>
                <a:gd name="connsiteX163" fmla="*/ 493226 w 1770167"/>
                <a:gd name="connsiteY163" fmla="*/ 966573 h 1104362"/>
                <a:gd name="connsiteX164" fmla="*/ 496255 w 1770167"/>
                <a:gd name="connsiteY164" fmla="*/ 988700 h 1104362"/>
                <a:gd name="connsiteX165" fmla="*/ 499275 w 1770167"/>
                <a:gd name="connsiteY165" fmla="*/ 1009102 h 1104362"/>
                <a:gd name="connsiteX166" fmla="*/ 502304 w 1770167"/>
                <a:gd name="connsiteY166" fmla="*/ 1027695 h 1104362"/>
                <a:gd name="connsiteX167" fmla="*/ 505333 w 1770167"/>
                <a:gd name="connsiteY167" fmla="*/ 1044412 h 1104362"/>
                <a:gd name="connsiteX168" fmla="*/ 508352 w 1770167"/>
                <a:gd name="connsiteY168" fmla="*/ 1059194 h 1104362"/>
                <a:gd name="connsiteX169" fmla="*/ 511381 w 1770167"/>
                <a:gd name="connsiteY169" fmla="*/ 1071967 h 1104362"/>
                <a:gd name="connsiteX170" fmla="*/ 514410 w 1770167"/>
                <a:gd name="connsiteY170" fmla="*/ 1082692 h 1104362"/>
                <a:gd name="connsiteX171" fmla="*/ 517429 w 1770167"/>
                <a:gd name="connsiteY171" fmla="*/ 1091322 h 1104362"/>
                <a:gd name="connsiteX172" fmla="*/ 520458 w 1770167"/>
                <a:gd name="connsiteY172" fmla="*/ 1097828 h 1104362"/>
                <a:gd name="connsiteX173" fmla="*/ 523487 w 1770167"/>
                <a:gd name="connsiteY173" fmla="*/ 1102181 h 1104362"/>
                <a:gd name="connsiteX174" fmla="*/ 526507 w 1770167"/>
                <a:gd name="connsiteY174" fmla="*/ 1104352 h 1104362"/>
                <a:gd name="connsiteX175" fmla="*/ 529536 w 1770167"/>
                <a:gd name="connsiteY175" fmla="*/ 1104352 h 1104362"/>
                <a:gd name="connsiteX176" fmla="*/ 532565 w 1770167"/>
                <a:gd name="connsiteY176" fmla="*/ 1102181 h 1104362"/>
                <a:gd name="connsiteX177" fmla="*/ 535594 w 1770167"/>
                <a:gd name="connsiteY177" fmla="*/ 1097828 h 1104362"/>
                <a:gd name="connsiteX178" fmla="*/ 538613 w 1770167"/>
                <a:gd name="connsiteY178" fmla="*/ 1091322 h 1104362"/>
                <a:gd name="connsiteX179" fmla="*/ 541642 w 1770167"/>
                <a:gd name="connsiteY179" fmla="*/ 1082692 h 1104362"/>
                <a:gd name="connsiteX180" fmla="*/ 544671 w 1770167"/>
                <a:gd name="connsiteY180" fmla="*/ 1071967 h 1104362"/>
                <a:gd name="connsiteX181" fmla="*/ 547690 w 1770167"/>
                <a:gd name="connsiteY181" fmla="*/ 1059194 h 1104362"/>
                <a:gd name="connsiteX182" fmla="*/ 550719 w 1770167"/>
                <a:gd name="connsiteY182" fmla="*/ 1044412 h 1104362"/>
                <a:gd name="connsiteX183" fmla="*/ 553739 w 1770167"/>
                <a:gd name="connsiteY183" fmla="*/ 1027695 h 1104362"/>
                <a:gd name="connsiteX184" fmla="*/ 556768 w 1770167"/>
                <a:gd name="connsiteY184" fmla="*/ 1009102 h 1104362"/>
                <a:gd name="connsiteX185" fmla="*/ 559797 w 1770167"/>
                <a:gd name="connsiteY185" fmla="*/ 988700 h 1104362"/>
                <a:gd name="connsiteX186" fmla="*/ 562826 w 1770167"/>
                <a:gd name="connsiteY186" fmla="*/ 966573 h 1104362"/>
                <a:gd name="connsiteX187" fmla="*/ 565845 w 1770167"/>
                <a:gd name="connsiteY187" fmla="*/ 942818 h 1104362"/>
                <a:gd name="connsiteX188" fmla="*/ 568874 w 1770167"/>
                <a:gd name="connsiteY188" fmla="*/ 917519 h 1104362"/>
                <a:gd name="connsiteX189" fmla="*/ 571903 w 1770167"/>
                <a:gd name="connsiteY189" fmla="*/ 890783 h 1104362"/>
                <a:gd name="connsiteX190" fmla="*/ 574922 w 1770167"/>
                <a:gd name="connsiteY190" fmla="*/ 862703 h 1104362"/>
                <a:gd name="connsiteX191" fmla="*/ 577951 w 1770167"/>
                <a:gd name="connsiteY191" fmla="*/ 833395 h 1104362"/>
                <a:gd name="connsiteX192" fmla="*/ 580980 w 1770167"/>
                <a:gd name="connsiteY192" fmla="*/ 802981 h 1104362"/>
                <a:gd name="connsiteX193" fmla="*/ 584000 w 1770167"/>
                <a:gd name="connsiteY193" fmla="*/ 771587 h 1104362"/>
                <a:gd name="connsiteX194" fmla="*/ 587029 w 1770167"/>
                <a:gd name="connsiteY194" fmla="*/ 739316 h 1104362"/>
                <a:gd name="connsiteX195" fmla="*/ 590058 w 1770167"/>
                <a:gd name="connsiteY195" fmla="*/ 706312 h 1104362"/>
                <a:gd name="connsiteX196" fmla="*/ 593077 w 1770167"/>
                <a:gd name="connsiteY196" fmla="*/ 672692 h 1104362"/>
                <a:gd name="connsiteX197" fmla="*/ 596106 w 1770167"/>
                <a:gd name="connsiteY197" fmla="*/ 638601 h 1104362"/>
                <a:gd name="connsiteX198" fmla="*/ 599135 w 1770167"/>
                <a:gd name="connsiteY198" fmla="*/ 604169 h 1104362"/>
                <a:gd name="connsiteX199" fmla="*/ 602154 w 1770167"/>
                <a:gd name="connsiteY199" fmla="*/ 569531 h 1104362"/>
                <a:gd name="connsiteX200" fmla="*/ 605183 w 1770167"/>
                <a:gd name="connsiteY200" fmla="*/ 534826 h 1104362"/>
                <a:gd name="connsiteX201" fmla="*/ 608212 w 1770167"/>
                <a:gd name="connsiteY201" fmla="*/ 500188 h 1104362"/>
                <a:gd name="connsiteX202" fmla="*/ 611241 w 1770167"/>
                <a:gd name="connsiteY202" fmla="*/ 465756 h 1104362"/>
                <a:gd name="connsiteX203" fmla="*/ 614261 w 1770167"/>
                <a:gd name="connsiteY203" fmla="*/ 431665 h 1104362"/>
                <a:gd name="connsiteX204" fmla="*/ 617290 w 1770167"/>
                <a:gd name="connsiteY204" fmla="*/ 398050 h 1104362"/>
                <a:gd name="connsiteX205" fmla="*/ 620318 w 1770167"/>
                <a:gd name="connsiteY205" fmla="*/ 365043 h 1104362"/>
                <a:gd name="connsiteX206" fmla="*/ 623338 w 1770167"/>
                <a:gd name="connsiteY206" fmla="*/ 332774 h 1104362"/>
                <a:gd name="connsiteX207" fmla="*/ 626367 w 1770167"/>
                <a:gd name="connsiteY207" fmla="*/ 301372 h 1104362"/>
                <a:gd name="connsiteX208" fmla="*/ 629396 w 1770167"/>
                <a:gd name="connsiteY208" fmla="*/ 270959 h 1104362"/>
                <a:gd name="connsiteX209" fmla="*/ 632415 w 1770167"/>
                <a:gd name="connsiteY209" fmla="*/ 241656 h 1104362"/>
                <a:gd name="connsiteX210" fmla="*/ 635444 w 1770167"/>
                <a:gd name="connsiteY210" fmla="*/ 213578 h 1104362"/>
                <a:gd name="connsiteX211" fmla="*/ 638473 w 1770167"/>
                <a:gd name="connsiteY211" fmla="*/ 186837 h 1104362"/>
                <a:gd name="connsiteX212" fmla="*/ 641493 w 1770167"/>
                <a:gd name="connsiteY212" fmla="*/ 161537 h 1104362"/>
                <a:gd name="connsiteX213" fmla="*/ 644522 w 1770167"/>
                <a:gd name="connsiteY213" fmla="*/ 137780 h 1104362"/>
                <a:gd name="connsiteX214" fmla="*/ 647550 w 1770167"/>
                <a:gd name="connsiteY214" fmla="*/ 115657 h 1104362"/>
                <a:gd name="connsiteX215" fmla="*/ 650570 w 1770167"/>
                <a:gd name="connsiteY215" fmla="*/ 95258 h 1104362"/>
                <a:gd name="connsiteX216" fmla="*/ 653599 w 1770167"/>
                <a:gd name="connsiteY216" fmla="*/ 76662 h 1104362"/>
                <a:gd name="connsiteX217" fmla="*/ 656628 w 1770167"/>
                <a:gd name="connsiteY217" fmla="*/ 59942 h 1104362"/>
                <a:gd name="connsiteX218" fmla="*/ 659647 w 1770167"/>
                <a:gd name="connsiteY218" fmla="*/ 45165 h 1104362"/>
                <a:gd name="connsiteX219" fmla="*/ 662676 w 1770167"/>
                <a:gd name="connsiteY219" fmla="*/ 32389 h 1104362"/>
                <a:gd name="connsiteX220" fmla="*/ 665705 w 1770167"/>
                <a:gd name="connsiteY220" fmla="*/ 21665 h 1104362"/>
                <a:gd name="connsiteX221" fmla="*/ 668725 w 1770167"/>
                <a:gd name="connsiteY221" fmla="*/ 13033 h 1104362"/>
                <a:gd name="connsiteX222" fmla="*/ 671754 w 1770167"/>
                <a:gd name="connsiteY222" fmla="*/ 6530 h 1104362"/>
                <a:gd name="connsiteX223" fmla="*/ 674782 w 1770167"/>
                <a:gd name="connsiteY223" fmla="*/ 2180 h 1104362"/>
                <a:gd name="connsiteX224" fmla="*/ 677811 w 1770167"/>
                <a:gd name="connsiteY224" fmla="*/ 1 h 1104362"/>
                <a:gd name="connsiteX225" fmla="*/ 680831 w 1770167"/>
                <a:gd name="connsiteY225" fmla="*/ 1 h 1104362"/>
                <a:gd name="connsiteX226" fmla="*/ 683860 w 1770167"/>
                <a:gd name="connsiteY226" fmla="*/ 2180 h 1104362"/>
                <a:gd name="connsiteX227" fmla="*/ 686889 w 1770167"/>
                <a:gd name="connsiteY227" fmla="*/ 6530 h 1104362"/>
                <a:gd name="connsiteX228" fmla="*/ 689908 w 1770167"/>
                <a:gd name="connsiteY228" fmla="*/ 13033 h 1104362"/>
                <a:gd name="connsiteX229" fmla="*/ 692937 w 1770167"/>
                <a:gd name="connsiteY229" fmla="*/ 21665 h 1104362"/>
                <a:gd name="connsiteX230" fmla="*/ 695966 w 1770167"/>
                <a:gd name="connsiteY230" fmla="*/ 32389 h 1104362"/>
                <a:gd name="connsiteX231" fmla="*/ 698985 w 1770167"/>
                <a:gd name="connsiteY231" fmla="*/ 45165 h 1104362"/>
                <a:gd name="connsiteX232" fmla="*/ 702014 w 1770167"/>
                <a:gd name="connsiteY232" fmla="*/ 59942 h 1104362"/>
                <a:gd name="connsiteX233" fmla="*/ 705043 w 1770167"/>
                <a:gd name="connsiteY233" fmla="*/ 76662 h 1104362"/>
                <a:gd name="connsiteX234" fmla="*/ 708063 w 1770167"/>
                <a:gd name="connsiteY234" fmla="*/ 95258 h 1104362"/>
                <a:gd name="connsiteX235" fmla="*/ 711092 w 1770167"/>
                <a:gd name="connsiteY235" fmla="*/ 115657 h 1104362"/>
                <a:gd name="connsiteX236" fmla="*/ 714121 w 1770167"/>
                <a:gd name="connsiteY236" fmla="*/ 137780 h 1104362"/>
                <a:gd name="connsiteX237" fmla="*/ 717140 w 1770167"/>
                <a:gd name="connsiteY237" fmla="*/ 161537 h 1104362"/>
                <a:gd name="connsiteX238" fmla="*/ 720169 w 1770167"/>
                <a:gd name="connsiteY238" fmla="*/ 186837 h 1104362"/>
                <a:gd name="connsiteX239" fmla="*/ 723198 w 1770167"/>
                <a:gd name="connsiteY239" fmla="*/ 213578 h 1104362"/>
                <a:gd name="connsiteX240" fmla="*/ 726217 w 1770167"/>
                <a:gd name="connsiteY240" fmla="*/ 241656 h 1104362"/>
                <a:gd name="connsiteX241" fmla="*/ 729246 w 1770167"/>
                <a:gd name="connsiteY241" fmla="*/ 270959 h 1104362"/>
                <a:gd name="connsiteX242" fmla="*/ 732275 w 1770167"/>
                <a:gd name="connsiteY242" fmla="*/ 301372 h 1104362"/>
                <a:gd name="connsiteX243" fmla="*/ 735304 w 1770167"/>
                <a:gd name="connsiteY243" fmla="*/ 332774 h 1104362"/>
                <a:gd name="connsiteX244" fmla="*/ 738324 w 1770167"/>
                <a:gd name="connsiteY244" fmla="*/ 365043 h 1104362"/>
                <a:gd name="connsiteX245" fmla="*/ 741353 w 1770167"/>
                <a:gd name="connsiteY245" fmla="*/ 398050 h 1104362"/>
                <a:gd name="connsiteX246" fmla="*/ 744372 w 1770167"/>
                <a:gd name="connsiteY246" fmla="*/ 431665 h 1104362"/>
                <a:gd name="connsiteX247" fmla="*/ 747401 w 1770167"/>
                <a:gd name="connsiteY247" fmla="*/ 465756 h 1104362"/>
                <a:gd name="connsiteX248" fmla="*/ 750430 w 1770167"/>
                <a:gd name="connsiteY248" fmla="*/ 500188 h 1104362"/>
                <a:gd name="connsiteX249" fmla="*/ 753459 w 1770167"/>
                <a:gd name="connsiteY249" fmla="*/ 534826 h 1104362"/>
                <a:gd name="connsiteX250" fmla="*/ 756478 w 1770167"/>
                <a:gd name="connsiteY250" fmla="*/ 569531 h 1104362"/>
                <a:gd name="connsiteX251" fmla="*/ 759507 w 1770167"/>
                <a:gd name="connsiteY251" fmla="*/ 604169 h 1104362"/>
                <a:gd name="connsiteX252" fmla="*/ 762536 w 1770167"/>
                <a:gd name="connsiteY252" fmla="*/ 638601 h 1104362"/>
                <a:gd name="connsiteX253" fmla="*/ 765556 w 1770167"/>
                <a:gd name="connsiteY253" fmla="*/ 672692 h 1104362"/>
                <a:gd name="connsiteX254" fmla="*/ 768585 w 1770167"/>
                <a:gd name="connsiteY254" fmla="*/ 706312 h 1104362"/>
                <a:gd name="connsiteX255" fmla="*/ 771614 w 1770167"/>
                <a:gd name="connsiteY255" fmla="*/ 739316 h 1104362"/>
                <a:gd name="connsiteX256" fmla="*/ 774633 w 1770167"/>
                <a:gd name="connsiteY256" fmla="*/ 771587 h 1104362"/>
                <a:gd name="connsiteX257" fmla="*/ 777662 w 1770167"/>
                <a:gd name="connsiteY257" fmla="*/ 802981 h 1104362"/>
                <a:gd name="connsiteX258" fmla="*/ 780691 w 1770167"/>
                <a:gd name="connsiteY258" fmla="*/ 833366 h 1104362"/>
                <a:gd name="connsiteX259" fmla="*/ 783710 w 1770167"/>
                <a:gd name="connsiteY259" fmla="*/ 862675 h 1104362"/>
                <a:gd name="connsiteX260" fmla="*/ 786739 w 1770167"/>
                <a:gd name="connsiteY260" fmla="*/ 890754 h 1104362"/>
                <a:gd name="connsiteX261" fmla="*/ 789768 w 1770167"/>
                <a:gd name="connsiteY261" fmla="*/ 917491 h 1104362"/>
                <a:gd name="connsiteX262" fmla="*/ 792788 w 1770167"/>
                <a:gd name="connsiteY262" fmla="*/ 942799 h 1104362"/>
                <a:gd name="connsiteX263" fmla="*/ 795817 w 1770167"/>
                <a:gd name="connsiteY263" fmla="*/ 966554 h 1104362"/>
                <a:gd name="connsiteX264" fmla="*/ 798846 w 1770167"/>
                <a:gd name="connsiteY264" fmla="*/ 988681 h 1104362"/>
                <a:gd name="connsiteX265" fmla="*/ 801865 w 1770167"/>
                <a:gd name="connsiteY265" fmla="*/ 1009083 h 1104362"/>
                <a:gd name="connsiteX266" fmla="*/ 804894 w 1770167"/>
                <a:gd name="connsiteY266" fmla="*/ 1027676 h 1104362"/>
                <a:gd name="connsiteX267" fmla="*/ 807923 w 1770167"/>
                <a:gd name="connsiteY267" fmla="*/ 1044402 h 1104362"/>
                <a:gd name="connsiteX268" fmla="*/ 810942 w 1770167"/>
                <a:gd name="connsiteY268" fmla="*/ 1059175 h 1104362"/>
                <a:gd name="connsiteX269" fmla="*/ 813971 w 1770167"/>
                <a:gd name="connsiteY269" fmla="*/ 1071958 h 1104362"/>
                <a:gd name="connsiteX270" fmla="*/ 817000 w 1770167"/>
                <a:gd name="connsiteY270" fmla="*/ 1082683 h 1104362"/>
                <a:gd name="connsiteX271" fmla="*/ 820029 w 1770167"/>
                <a:gd name="connsiteY271" fmla="*/ 1091313 h 1104362"/>
                <a:gd name="connsiteX272" fmla="*/ 823049 w 1770167"/>
                <a:gd name="connsiteY272" fmla="*/ 1097818 h 1104362"/>
                <a:gd name="connsiteX273" fmla="*/ 826078 w 1770167"/>
                <a:gd name="connsiteY273" fmla="*/ 1102171 h 1104362"/>
                <a:gd name="connsiteX274" fmla="*/ 829107 w 1770167"/>
                <a:gd name="connsiteY274" fmla="*/ 1104352 h 1104362"/>
                <a:gd name="connsiteX275" fmla="*/ 832126 w 1770167"/>
                <a:gd name="connsiteY275" fmla="*/ 1104362 h 1104362"/>
                <a:gd name="connsiteX276" fmla="*/ 835155 w 1770167"/>
                <a:gd name="connsiteY276" fmla="*/ 1102181 h 1104362"/>
                <a:gd name="connsiteX277" fmla="*/ 838184 w 1770167"/>
                <a:gd name="connsiteY277" fmla="*/ 1097837 h 1104362"/>
                <a:gd name="connsiteX278" fmla="*/ 841203 w 1770167"/>
                <a:gd name="connsiteY278" fmla="*/ 1091332 h 1104362"/>
                <a:gd name="connsiteX279" fmla="*/ 844232 w 1770167"/>
                <a:gd name="connsiteY279" fmla="*/ 1082702 h 1104362"/>
                <a:gd name="connsiteX280" fmla="*/ 847261 w 1770167"/>
                <a:gd name="connsiteY280" fmla="*/ 1071977 h 1104362"/>
                <a:gd name="connsiteX281" fmla="*/ 850281 w 1770167"/>
                <a:gd name="connsiteY281" fmla="*/ 1059204 h 1104362"/>
                <a:gd name="connsiteX282" fmla="*/ 853310 w 1770167"/>
                <a:gd name="connsiteY282" fmla="*/ 1044431 h 1104362"/>
                <a:gd name="connsiteX283" fmla="*/ 856338 w 1770167"/>
                <a:gd name="connsiteY283" fmla="*/ 1027714 h 1104362"/>
                <a:gd name="connsiteX284" fmla="*/ 859367 w 1770167"/>
                <a:gd name="connsiteY284" fmla="*/ 1009121 h 1104362"/>
                <a:gd name="connsiteX285" fmla="*/ 862387 w 1770167"/>
                <a:gd name="connsiteY285" fmla="*/ 988719 h 1104362"/>
                <a:gd name="connsiteX286" fmla="*/ 865416 w 1770167"/>
                <a:gd name="connsiteY286" fmla="*/ 966602 h 1104362"/>
                <a:gd name="connsiteX287" fmla="*/ 868435 w 1770167"/>
                <a:gd name="connsiteY287" fmla="*/ 942846 h 1104362"/>
                <a:gd name="connsiteX288" fmla="*/ 871464 w 1770167"/>
                <a:gd name="connsiteY288" fmla="*/ 917548 h 1104362"/>
                <a:gd name="connsiteX289" fmla="*/ 874493 w 1770167"/>
                <a:gd name="connsiteY289" fmla="*/ 890802 h 1104362"/>
                <a:gd name="connsiteX290" fmla="*/ 877522 w 1770167"/>
                <a:gd name="connsiteY290" fmla="*/ 862732 h 1104362"/>
                <a:gd name="connsiteX291" fmla="*/ 880541 w 1770167"/>
                <a:gd name="connsiteY291" fmla="*/ 833433 h 1104362"/>
                <a:gd name="connsiteX292" fmla="*/ 883570 w 1770167"/>
                <a:gd name="connsiteY292" fmla="*/ 803019 h 1104362"/>
                <a:gd name="connsiteX293" fmla="*/ 886599 w 1770167"/>
                <a:gd name="connsiteY293" fmla="*/ 771616 h 1104362"/>
                <a:gd name="connsiteX294" fmla="*/ 889619 w 1770167"/>
                <a:gd name="connsiteY294" fmla="*/ 739345 h 1104362"/>
                <a:gd name="connsiteX295" fmla="*/ 892648 w 1770167"/>
                <a:gd name="connsiteY295" fmla="*/ 706341 h 1104362"/>
                <a:gd name="connsiteX296" fmla="*/ 895677 w 1770167"/>
                <a:gd name="connsiteY296" fmla="*/ 672726 h 1104362"/>
                <a:gd name="connsiteX297" fmla="*/ 898696 w 1770167"/>
                <a:gd name="connsiteY297" fmla="*/ 638635 h 1104362"/>
                <a:gd name="connsiteX298" fmla="*/ 901725 w 1770167"/>
                <a:gd name="connsiteY298" fmla="*/ 604203 h 1104362"/>
                <a:gd name="connsiteX299" fmla="*/ 904754 w 1770167"/>
                <a:gd name="connsiteY299" fmla="*/ 569566 h 1104362"/>
                <a:gd name="connsiteX300" fmla="*/ 907773 w 1770167"/>
                <a:gd name="connsiteY300" fmla="*/ 534860 h 1104362"/>
                <a:gd name="connsiteX301" fmla="*/ 910802 w 1770167"/>
                <a:gd name="connsiteY301" fmla="*/ 500223 h 1104362"/>
                <a:gd name="connsiteX302" fmla="*/ 913831 w 1770167"/>
                <a:gd name="connsiteY302" fmla="*/ 465791 h 1104362"/>
                <a:gd name="connsiteX303" fmla="*/ 916851 w 1770167"/>
                <a:gd name="connsiteY303" fmla="*/ 431699 h 1104362"/>
                <a:gd name="connsiteX304" fmla="*/ 919880 w 1770167"/>
                <a:gd name="connsiteY304" fmla="*/ 398083 h 1104362"/>
                <a:gd name="connsiteX305" fmla="*/ 922909 w 1770167"/>
                <a:gd name="connsiteY305" fmla="*/ 365075 h 1104362"/>
                <a:gd name="connsiteX306" fmla="*/ 925938 w 1770167"/>
                <a:gd name="connsiteY306" fmla="*/ 332806 h 1104362"/>
                <a:gd name="connsiteX307" fmla="*/ 928957 w 1770167"/>
                <a:gd name="connsiteY307" fmla="*/ 301402 h 1104362"/>
                <a:gd name="connsiteX308" fmla="*/ 931986 w 1770167"/>
                <a:gd name="connsiteY308" fmla="*/ 270988 h 1104362"/>
                <a:gd name="connsiteX309" fmla="*/ 935015 w 1770167"/>
                <a:gd name="connsiteY309" fmla="*/ 241685 h 1104362"/>
                <a:gd name="connsiteX310" fmla="*/ 938034 w 1770167"/>
                <a:gd name="connsiteY310" fmla="*/ 213606 h 1104362"/>
                <a:gd name="connsiteX311" fmla="*/ 941063 w 1770167"/>
                <a:gd name="connsiteY311" fmla="*/ 186862 h 1104362"/>
                <a:gd name="connsiteX312" fmla="*/ 944092 w 1770167"/>
                <a:gd name="connsiteY312" fmla="*/ 161562 h 1104362"/>
                <a:gd name="connsiteX313" fmla="*/ 947112 w 1770167"/>
                <a:gd name="connsiteY313" fmla="*/ 137803 h 1104362"/>
                <a:gd name="connsiteX314" fmla="*/ 950141 w 1770167"/>
                <a:gd name="connsiteY314" fmla="*/ 115679 h 1104362"/>
                <a:gd name="connsiteX315" fmla="*/ 953170 w 1770167"/>
                <a:gd name="connsiteY315" fmla="*/ 95278 h 1104362"/>
                <a:gd name="connsiteX316" fmla="*/ 956189 w 1770167"/>
                <a:gd name="connsiteY316" fmla="*/ 76679 h 1104362"/>
                <a:gd name="connsiteX317" fmla="*/ 959218 w 1770167"/>
                <a:gd name="connsiteY317" fmla="*/ 59958 h 1104362"/>
                <a:gd name="connsiteX318" fmla="*/ 962247 w 1770167"/>
                <a:gd name="connsiteY318" fmla="*/ 45179 h 1104362"/>
                <a:gd name="connsiteX319" fmla="*/ 965266 w 1770167"/>
                <a:gd name="connsiteY319" fmla="*/ 32401 h 1104362"/>
                <a:gd name="connsiteX320" fmla="*/ 968295 w 1770167"/>
                <a:gd name="connsiteY320" fmla="*/ 21674 h 1104362"/>
                <a:gd name="connsiteX321" fmla="*/ 971324 w 1770167"/>
                <a:gd name="connsiteY321" fmla="*/ 13041 h 1104362"/>
                <a:gd name="connsiteX322" fmla="*/ 974344 w 1770167"/>
                <a:gd name="connsiteY322" fmla="*/ 6535 h 1104362"/>
                <a:gd name="connsiteX323" fmla="*/ 977373 w 1770167"/>
                <a:gd name="connsiteY323" fmla="*/ 2184 h 1104362"/>
                <a:gd name="connsiteX324" fmla="*/ 980402 w 1770167"/>
                <a:gd name="connsiteY324" fmla="*/ 2 h 1104362"/>
                <a:gd name="connsiteX325" fmla="*/ 983421 w 1770167"/>
                <a:gd name="connsiteY325" fmla="*/ 0 h 1104362"/>
                <a:gd name="connsiteX326" fmla="*/ 986450 w 1770167"/>
                <a:gd name="connsiteY326" fmla="*/ 2177 h 1104362"/>
                <a:gd name="connsiteX327" fmla="*/ 989479 w 1770167"/>
                <a:gd name="connsiteY327" fmla="*/ 6525 h 1104362"/>
                <a:gd name="connsiteX328" fmla="*/ 992508 w 1770167"/>
                <a:gd name="connsiteY328" fmla="*/ 13025 h 1104362"/>
                <a:gd name="connsiteX329" fmla="*/ 995527 w 1770167"/>
                <a:gd name="connsiteY329" fmla="*/ 21654 h 1104362"/>
                <a:gd name="connsiteX330" fmla="*/ 998556 w 1770167"/>
                <a:gd name="connsiteY330" fmla="*/ 32377 h 1104362"/>
                <a:gd name="connsiteX331" fmla="*/ 1001585 w 1770167"/>
                <a:gd name="connsiteY331" fmla="*/ 45151 h 1104362"/>
                <a:gd name="connsiteX332" fmla="*/ 1004605 w 1770167"/>
                <a:gd name="connsiteY332" fmla="*/ 59927 h 1104362"/>
                <a:gd name="connsiteX333" fmla="*/ 1007634 w 1770167"/>
                <a:gd name="connsiteY333" fmla="*/ 76644 h 1104362"/>
                <a:gd name="connsiteX334" fmla="*/ 1010662 w 1770167"/>
                <a:gd name="connsiteY334" fmla="*/ 95239 h 1104362"/>
                <a:gd name="connsiteX335" fmla="*/ 1013682 w 1770167"/>
                <a:gd name="connsiteY335" fmla="*/ 115636 h 1104362"/>
                <a:gd name="connsiteX336" fmla="*/ 1016711 w 1770167"/>
                <a:gd name="connsiteY336" fmla="*/ 137756 h 1104362"/>
                <a:gd name="connsiteX337" fmla="*/ 1019740 w 1770167"/>
                <a:gd name="connsiteY337" fmla="*/ 161513 h 1104362"/>
                <a:gd name="connsiteX338" fmla="*/ 1022759 w 1770167"/>
                <a:gd name="connsiteY338" fmla="*/ 186811 h 1104362"/>
                <a:gd name="connsiteX339" fmla="*/ 1025788 w 1770167"/>
                <a:gd name="connsiteY339" fmla="*/ 213551 h 1104362"/>
                <a:gd name="connsiteX340" fmla="*/ 1028817 w 1770167"/>
                <a:gd name="connsiteY340" fmla="*/ 241627 h 1104362"/>
                <a:gd name="connsiteX341" fmla="*/ 1031837 w 1770167"/>
                <a:gd name="connsiteY341" fmla="*/ 270929 h 1104362"/>
                <a:gd name="connsiteX342" fmla="*/ 1034865 w 1770167"/>
                <a:gd name="connsiteY342" fmla="*/ 301341 h 1104362"/>
                <a:gd name="connsiteX343" fmla="*/ 1037895 w 1770167"/>
                <a:gd name="connsiteY343" fmla="*/ 332743 h 1104362"/>
                <a:gd name="connsiteX344" fmla="*/ 1040914 w 1770167"/>
                <a:gd name="connsiteY344" fmla="*/ 365010 h 1104362"/>
                <a:gd name="connsiteX345" fmla="*/ 1043943 w 1770167"/>
                <a:gd name="connsiteY345" fmla="*/ 398016 h 1104362"/>
                <a:gd name="connsiteX346" fmla="*/ 1046972 w 1770167"/>
                <a:gd name="connsiteY346" fmla="*/ 431631 h 1104362"/>
                <a:gd name="connsiteX347" fmla="*/ 1049991 w 1770167"/>
                <a:gd name="connsiteY347" fmla="*/ 465722 h 1104362"/>
                <a:gd name="connsiteX348" fmla="*/ 1053020 w 1770167"/>
                <a:gd name="connsiteY348" fmla="*/ 500154 h 1104362"/>
                <a:gd name="connsiteX349" fmla="*/ 1056049 w 1770167"/>
                <a:gd name="connsiteY349" fmla="*/ 534791 h 1104362"/>
                <a:gd name="connsiteX350" fmla="*/ 1059078 w 1770167"/>
                <a:gd name="connsiteY350" fmla="*/ 569497 h 1104362"/>
                <a:gd name="connsiteX351" fmla="*/ 1062098 w 1770167"/>
                <a:gd name="connsiteY351" fmla="*/ 604134 h 1104362"/>
                <a:gd name="connsiteX352" fmla="*/ 1065126 w 1770167"/>
                <a:gd name="connsiteY352" fmla="*/ 638567 h 1104362"/>
                <a:gd name="connsiteX353" fmla="*/ 1068155 w 1770167"/>
                <a:gd name="connsiteY353" fmla="*/ 672658 h 1104362"/>
                <a:gd name="connsiteX354" fmla="*/ 1071175 w 1770167"/>
                <a:gd name="connsiteY354" fmla="*/ 706274 h 1104362"/>
                <a:gd name="connsiteX355" fmla="*/ 1074204 w 1770167"/>
                <a:gd name="connsiteY355" fmla="*/ 739278 h 1104362"/>
                <a:gd name="connsiteX356" fmla="*/ 1077233 w 1770167"/>
                <a:gd name="connsiteY356" fmla="*/ 771549 h 1104362"/>
                <a:gd name="connsiteX357" fmla="*/ 1080252 w 1770167"/>
                <a:gd name="connsiteY357" fmla="*/ 802953 h 1104362"/>
                <a:gd name="connsiteX358" fmla="*/ 1083281 w 1770167"/>
                <a:gd name="connsiteY358" fmla="*/ 833366 h 1104362"/>
                <a:gd name="connsiteX359" fmla="*/ 1086310 w 1770167"/>
                <a:gd name="connsiteY359" fmla="*/ 862675 h 1104362"/>
                <a:gd name="connsiteX360" fmla="*/ 1089329 w 1770167"/>
                <a:gd name="connsiteY360" fmla="*/ 890754 h 1104362"/>
                <a:gd name="connsiteX361" fmla="*/ 1092359 w 1770167"/>
                <a:gd name="connsiteY361" fmla="*/ 917491 h 1104362"/>
                <a:gd name="connsiteX362" fmla="*/ 1095387 w 1770167"/>
                <a:gd name="connsiteY362" fmla="*/ 942799 h 1104362"/>
                <a:gd name="connsiteX363" fmla="*/ 1098407 w 1770167"/>
                <a:gd name="connsiteY363" fmla="*/ 966554 h 1104362"/>
                <a:gd name="connsiteX364" fmla="*/ 1101436 w 1770167"/>
                <a:gd name="connsiteY364" fmla="*/ 988681 h 1104362"/>
                <a:gd name="connsiteX365" fmla="*/ 1104465 w 1770167"/>
                <a:gd name="connsiteY365" fmla="*/ 1009083 h 1104362"/>
                <a:gd name="connsiteX366" fmla="*/ 1107484 w 1770167"/>
                <a:gd name="connsiteY366" fmla="*/ 1027676 h 1104362"/>
                <a:gd name="connsiteX367" fmla="*/ 1110513 w 1770167"/>
                <a:gd name="connsiteY367" fmla="*/ 1044402 h 1104362"/>
                <a:gd name="connsiteX368" fmla="*/ 1113542 w 1770167"/>
                <a:gd name="connsiteY368" fmla="*/ 1059175 h 1104362"/>
                <a:gd name="connsiteX369" fmla="*/ 1116562 w 1770167"/>
                <a:gd name="connsiteY369" fmla="*/ 1071958 h 1104362"/>
                <a:gd name="connsiteX370" fmla="*/ 1119590 w 1770167"/>
                <a:gd name="connsiteY370" fmla="*/ 1082683 h 1104362"/>
                <a:gd name="connsiteX371" fmla="*/ 1122619 w 1770167"/>
                <a:gd name="connsiteY371" fmla="*/ 1091313 h 1104362"/>
                <a:gd name="connsiteX372" fmla="*/ 1125639 w 1770167"/>
                <a:gd name="connsiteY372" fmla="*/ 1097818 h 1104362"/>
                <a:gd name="connsiteX373" fmla="*/ 1128668 w 1770167"/>
                <a:gd name="connsiteY373" fmla="*/ 1102171 h 1104362"/>
                <a:gd name="connsiteX374" fmla="*/ 1131697 w 1770167"/>
                <a:gd name="connsiteY374" fmla="*/ 1104352 h 1104362"/>
                <a:gd name="connsiteX375" fmla="*/ 1134726 w 1770167"/>
                <a:gd name="connsiteY375" fmla="*/ 1104362 h 1104362"/>
                <a:gd name="connsiteX376" fmla="*/ 1137745 w 1770167"/>
                <a:gd name="connsiteY376" fmla="*/ 1102181 h 1104362"/>
                <a:gd name="connsiteX377" fmla="*/ 1140774 w 1770167"/>
                <a:gd name="connsiteY377" fmla="*/ 1097837 h 1104362"/>
                <a:gd name="connsiteX378" fmla="*/ 1143803 w 1770167"/>
                <a:gd name="connsiteY378" fmla="*/ 1091332 h 1104362"/>
                <a:gd name="connsiteX379" fmla="*/ 1146822 w 1770167"/>
                <a:gd name="connsiteY379" fmla="*/ 1082702 h 1104362"/>
                <a:gd name="connsiteX380" fmla="*/ 1149851 w 1770167"/>
                <a:gd name="connsiteY380" fmla="*/ 1071977 h 1104362"/>
                <a:gd name="connsiteX381" fmla="*/ 1152880 w 1770167"/>
                <a:gd name="connsiteY381" fmla="*/ 1059204 h 1104362"/>
                <a:gd name="connsiteX382" fmla="*/ 1155900 w 1770167"/>
                <a:gd name="connsiteY382" fmla="*/ 1044431 h 1104362"/>
                <a:gd name="connsiteX383" fmla="*/ 1158929 w 1770167"/>
                <a:gd name="connsiteY383" fmla="*/ 1027714 h 1104362"/>
                <a:gd name="connsiteX384" fmla="*/ 1161958 w 1770167"/>
                <a:gd name="connsiteY384" fmla="*/ 1009121 h 1104362"/>
                <a:gd name="connsiteX385" fmla="*/ 1164977 w 1770167"/>
                <a:gd name="connsiteY385" fmla="*/ 988719 h 1104362"/>
                <a:gd name="connsiteX386" fmla="*/ 1168006 w 1770167"/>
                <a:gd name="connsiteY386" fmla="*/ 966602 h 1104362"/>
                <a:gd name="connsiteX387" fmla="*/ 1171035 w 1770167"/>
                <a:gd name="connsiteY387" fmla="*/ 942846 h 1104362"/>
                <a:gd name="connsiteX388" fmla="*/ 1174054 w 1770167"/>
                <a:gd name="connsiteY388" fmla="*/ 917548 h 1104362"/>
                <a:gd name="connsiteX389" fmla="*/ 1177083 w 1770167"/>
                <a:gd name="connsiteY389" fmla="*/ 890802 h 1104362"/>
                <a:gd name="connsiteX390" fmla="*/ 1180112 w 1770167"/>
                <a:gd name="connsiteY390" fmla="*/ 862732 h 1104362"/>
                <a:gd name="connsiteX391" fmla="*/ 1183132 w 1770167"/>
                <a:gd name="connsiteY391" fmla="*/ 833433 h 1104362"/>
                <a:gd name="connsiteX392" fmla="*/ 1186161 w 1770167"/>
                <a:gd name="connsiteY392" fmla="*/ 803019 h 1104362"/>
                <a:gd name="connsiteX393" fmla="*/ 1189190 w 1770167"/>
                <a:gd name="connsiteY393" fmla="*/ 771616 h 1104362"/>
                <a:gd name="connsiteX394" fmla="*/ 1192209 w 1770167"/>
                <a:gd name="connsiteY394" fmla="*/ 739345 h 1104362"/>
                <a:gd name="connsiteX395" fmla="*/ 1195238 w 1770167"/>
                <a:gd name="connsiteY395" fmla="*/ 706341 h 1104362"/>
                <a:gd name="connsiteX396" fmla="*/ 1198267 w 1770167"/>
                <a:gd name="connsiteY396" fmla="*/ 672726 h 1104362"/>
                <a:gd name="connsiteX397" fmla="*/ 1201296 w 1770167"/>
                <a:gd name="connsiteY397" fmla="*/ 638635 h 1104362"/>
                <a:gd name="connsiteX398" fmla="*/ 1204315 w 1770167"/>
                <a:gd name="connsiteY398" fmla="*/ 604203 h 1104362"/>
                <a:gd name="connsiteX399" fmla="*/ 1207344 w 1770167"/>
                <a:gd name="connsiteY399" fmla="*/ 569566 h 1104362"/>
                <a:gd name="connsiteX400" fmla="*/ 1210373 w 1770167"/>
                <a:gd name="connsiteY400" fmla="*/ 534860 h 1104362"/>
                <a:gd name="connsiteX401" fmla="*/ 1213393 w 1770167"/>
                <a:gd name="connsiteY401" fmla="*/ 500223 h 1104362"/>
                <a:gd name="connsiteX402" fmla="*/ 1216422 w 1770167"/>
                <a:gd name="connsiteY402" fmla="*/ 465791 h 1104362"/>
                <a:gd name="connsiteX403" fmla="*/ 1219450 w 1770167"/>
                <a:gd name="connsiteY403" fmla="*/ 431699 h 1104362"/>
                <a:gd name="connsiteX404" fmla="*/ 1222470 w 1770167"/>
                <a:gd name="connsiteY404" fmla="*/ 398083 h 1104362"/>
                <a:gd name="connsiteX405" fmla="*/ 1225499 w 1770167"/>
                <a:gd name="connsiteY405" fmla="*/ 365075 h 1104362"/>
                <a:gd name="connsiteX406" fmla="*/ 1228528 w 1770167"/>
                <a:gd name="connsiteY406" fmla="*/ 332806 h 1104362"/>
                <a:gd name="connsiteX407" fmla="*/ 1231547 w 1770167"/>
                <a:gd name="connsiteY407" fmla="*/ 301402 h 1104362"/>
                <a:gd name="connsiteX408" fmla="*/ 1234576 w 1770167"/>
                <a:gd name="connsiteY408" fmla="*/ 270988 h 1104362"/>
                <a:gd name="connsiteX409" fmla="*/ 1237605 w 1770167"/>
                <a:gd name="connsiteY409" fmla="*/ 241685 h 1104362"/>
                <a:gd name="connsiteX410" fmla="*/ 1240625 w 1770167"/>
                <a:gd name="connsiteY410" fmla="*/ 213606 h 1104362"/>
                <a:gd name="connsiteX411" fmla="*/ 1243654 w 1770167"/>
                <a:gd name="connsiteY411" fmla="*/ 186862 h 1104362"/>
                <a:gd name="connsiteX412" fmla="*/ 1246683 w 1770167"/>
                <a:gd name="connsiteY412" fmla="*/ 161562 h 1104362"/>
                <a:gd name="connsiteX413" fmla="*/ 1249702 w 1770167"/>
                <a:gd name="connsiteY413" fmla="*/ 137803 h 1104362"/>
                <a:gd name="connsiteX414" fmla="*/ 1252731 w 1770167"/>
                <a:gd name="connsiteY414" fmla="*/ 115679 h 1104362"/>
                <a:gd name="connsiteX415" fmla="*/ 1255760 w 1770167"/>
                <a:gd name="connsiteY415" fmla="*/ 95278 h 1104362"/>
                <a:gd name="connsiteX416" fmla="*/ 1258779 w 1770167"/>
                <a:gd name="connsiteY416" fmla="*/ 76679 h 1104362"/>
                <a:gd name="connsiteX417" fmla="*/ 1261808 w 1770167"/>
                <a:gd name="connsiteY417" fmla="*/ 59958 h 1104362"/>
                <a:gd name="connsiteX418" fmla="*/ 1264837 w 1770167"/>
                <a:gd name="connsiteY418" fmla="*/ 45179 h 1104362"/>
                <a:gd name="connsiteX419" fmla="*/ 1267866 w 1770167"/>
                <a:gd name="connsiteY419" fmla="*/ 32401 h 1104362"/>
                <a:gd name="connsiteX420" fmla="*/ 1270886 w 1770167"/>
                <a:gd name="connsiteY420" fmla="*/ 21674 h 1104362"/>
                <a:gd name="connsiteX421" fmla="*/ 1273914 w 1770167"/>
                <a:gd name="connsiteY421" fmla="*/ 13041 h 1104362"/>
                <a:gd name="connsiteX422" fmla="*/ 1276943 w 1770167"/>
                <a:gd name="connsiteY422" fmla="*/ 6535 h 1104362"/>
                <a:gd name="connsiteX423" fmla="*/ 1279963 w 1770167"/>
                <a:gd name="connsiteY423" fmla="*/ 2184 h 1104362"/>
                <a:gd name="connsiteX424" fmla="*/ 1282992 w 1770167"/>
                <a:gd name="connsiteY424" fmla="*/ 2 h 1104362"/>
                <a:gd name="connsiteX425" fmla="*/ 1286021 w 1770167"/>
                <a:gd name="connsiteY425" fmla="*/ 0 h 1104362"/>
                <a:gd name="connsiteX426" fmla="*/ 1289040 w 1770167"/>
                <a:gd name="connsiteY426" fmla="*/ 2177 h 1104362"/>
                <a:gd name="connsiteX427" fmla="*/ 1292069 w 1770167"/>
                <a:gd name="connsiteY427" fmla="*/ 6525 h 1104362"/>
                <a:gd name="connsiteX428" fmla="*/ 1295098 w 1770167"/>
                <a:gd name="connsiteY428" fmla="*/ 13025 h 1104362"/>
                <a:gd name="connsiteX429" fmla="*/ 1298117 w 1770167"/>
                <a:gd name="connsiteY429" fmla="*/ 21654 h 1104362"/>
                <a:gd name="connsiteX430" fmla="*/ 1301147 w 1770167"/>
                <a:gd name="connsiteY430" fmla="*/ 32377 h 1104362"/>
                <a:gd name="connsiteX431" fmla="*/ 1304175 w 1770167"/>
                <a:gd name="connsiteY431" fmla="*/ 45151 h 1104362"/>
                <a:gd name="connsiteX432" fmla="*/ 1307195 w 1770167"/>
                <a:gd name="connsiteY432" fmla="*/ 59927 h 1104362"/>
                <a:gd name="connsiteX433" fmla="*/ 1310224 w 1770167"/>
                <a:gd name="connsiteY433" fmla="*/ 76644 h 1104362"/>
                <a:gd name="connsiteX434" fmla="*/ 1313253 w 1770167"/>
                <a:gd name="connsiteY434" fmla="*/ 95239 h 1104362"/>
                <a:gd name="connsiteX435" fmla="*/ 1316282 w 1770167"/>
                <a:gd name="connsiteY435" fmla="*/ 115636 h 1104362"/>
                <a:gd name="connsiteX436" fmla="*/ 1319301 w 1770167"/>
                <a:gd name="connsiteY436" fmla="*/ 137756 h 1104362"/>
                <a:gd name="connsiteX437" fmla="*/ 1322330 w 1770167"/>
                <a:gd name="connsiteY437" fmla="*/ 161513 h 1104362"/>
                <a:gd name="connsiteX438" fmla="*/ 1325350 w 1770167"/>
                <a:gd name="connsiteY438" fmla="*/ 186811 h 1104362"/>
                <a:gd name="connsiteX439" fmla="*/ 1328378 w 1770167"/>
                <a:gd name="connsiteY439" fmla="*/ 213551 h 1104362"/>
                <a:gd name="connsiteX440" fmla="*/ 1331407 w 1770167"/>
                <a:gd name="connsiteY440" fmla="*/ 241627 h 1104362"/>
                <a:gd name="connsiteX441" fmla="*/ 1334436 w 1770167"/>
                <a:gd name="connsiteY441" fmla="*/ 270929 h 1104362"/>
                <a:gd name="connsiteX442" fmla="*/ 1337456 w 1770167"/>
                <a:gd name="connsiteY442" fmla="*/ 301341 h 1104362"/>
                <a:gd name="connsiteX443" fmla="*/ 1340485 w 1770167"/>
                <a:gd name="connsiteY443" fmla="*/ 332743 h 1104362"/>
                <a:gd name="connsiteX444" fmla="*/ 1343514 w 1770167"/>
                <a:gd name="connsiteY444" fmla="*/ 365010 h 1104362"/>
                <a:gd name="connsiteX445" fmla="*/ 1346533 w 1770167"/>
                <a:gd name="connsiteY445" fmla="*/ 398016 h 1104362"/>
                <a:gd name="connsiteX446" fmla="*/ 1349562 w 1770167"/>
                <a:gd name="connsiteY446" fmla="*/ 431631 h 1104362"/>
                <a:gd name="connsiteX447" fmla="*/ 1352591 w 1770167"/>
                <a:gd name="connsiteY447" fmla="*/ 465722 h 1104362"/>
                <a:gd name="connsiteX448" fmla="*/ 1355610 w 1770167"/>
                <a:gd name="connsiteY448" fmla="*/ 500154 h 1104362"/>
                <a:gd name="connsiteX449" fmla="*/ 1358639 w 1770167"/>
                <a:gd name="connsiteY449" fmla="*/ 534791 h 1104362"/>
                <a:gd name="connsiteX450" fmla="*/ 1361668 w 1770167"/>
                <a:gd name="connsiteY450" fmla="*/ 569497 h 1104362"/>
                <a:gd name="connsiteX451" fmla="*/ 1364688 w 1770167"/>
                <a:gd name="connsiteY451" fmla="*/ 604134 h 1104362"/>
                <a:gd name="connsiteX452" fmla="*/ 1367717 w 1770167"/>
                <a:gd name="connsiteY452" fmla="*/ 638567 h 1104362"/>
                <a:gd name="connsiteX453" fmla="*/ 1370746 w 1770167"/>
                <a:gd name="connsiteY453" fmla="*/ 672658 h 1104362"/>
                <a:gd name="connsiteX454" fmla="*/ 1373775 w 1770167"/>
                <a:gd name="connsiteY454" fmla="*/ 706274 h 1104362"/>
                <a:gd name="connsiteX455" fmla="*/ 1376794 w 1770167"/>
                <a:gd name="connsiteY455" fmla="*/ 739278 h 1104362"/>
                <a:gd name="connsiteX456" fmla="*/ 1379823 w 1770167"/>
                <a:gd name="connsiteY456" fmla="*/ 771549 h 1104362"/>
                <a:gd name="connsiteX457" fmla="*/ 1382852 w 1770167"/>
                <a:gd name="connsiteY457" fmla="*/ 802953 h 1104362"/>
                <a:gd name="connsiteX458" fmla="*/ 1385871 w 1770167"/>
                <a:gd name="connsiteY458" fmla="*/ 833366 h 1104362"/>
                <a:gd name="connsiteX459" fmla="*/ 1388900 w 1770167"/>
                <a:gd name="connsiteY459" fmla="*/ 862675 h 1104362"/>
                <a:gd name="connsiteX460" fmla="*/ 1391929 w 1770167"/>
                <a:gd name="connsiteY460" fmla="*/ 890754 h 1104362"/>
                <a:gd name="connsiteX461" fmla="*/ 1394949 w 1770167"/>
                <a:gd name="connsiteY461" fmla="*/ 917491 h 1104362"/>
                <a:gd name="connsiteX462" fmla="*/ 1397978 w 1770167"/>
                <a:gd name="connsiteY462" fmla="*/ 942799 h 1104362"/>
                <a:gd name="connsiteX463" fmla="*/ 1401007 w 1770167"/>
                <a:gd name="connsiteY463" fmla="*/ 966554 h 1104362"/>
                <a:gd name="connsiteX464" fmla="*/ 1404026 w 1770167"/>
                <a:gd name="connsiteY464" fmla="*/ 988681 h 1104362"/>
                <a:gd name="connsiteX465" fmla="*/ 1407055 w 1770167"/>
                <a:gd name="connsiteY465" fmla="*/ 1009083 h 1104362"/>
                <a:gd name="connsiteX466" fmla="*/ 1410084 w 1770167"/>
                <a:gd name="connsiteY466" fmla="*/ 1027676 h 1104362"/>
                <a:gd name="connsiteX467" fmla="*/ 1413103 w 1770167"/>
                <a:gd name="connsiteY467" fmla="*/ 1044402 h 1104362"/>
                <a:gd name="connsiteX468" fmla="*/ 1416132 w 1770167"/>
                <a:gd name="connsiteY468" fmla="*/ 1059175 h 1104362"/>
                <a:gd name="connsiteX469" fmla="*/ 1419161 w 1770167"/>
                <a:gd name="connsiteY469" fmla="*/ 1071958 h 1104362"/>
                <a:gd name="connsiteX470" fmla="*/ 1422181 w 1770167"/>
                <a:gd name="connsiteY470" fmla="*/ 1082683 h 1104362"/>
                <a:gd name="connsiteX471" fmla="*/ 1425210 w 1770167"/>
                <a:gd name="connsiteY471" fmla="*/ 1091313 h 1104362"/>
                <a:gd name="connsiteX472" fmla="*/ 1428239 w 1770167"/>
                <a:gd name="connsiteY472" fmla="*/ 1097818 h 1104362"/>
                <a:gd name="connsiteX473" fmla="*/ 1431258 w 1770167"/>
                <a:gd name="connsiteY473" fmla="*/ 1102171 h 1104362"/>
                <a:gd name="connsiteX474" fmla="*/ 1434287 w 1770167"/>
                <a:gd name="connsiteY474" fmla="*/ 1104352 h 1104362"/>
                <a:gd name="connsiteX475" fmla="*/ 1437316 w 1770167"/>
                <a:gd name="connsiteY475" fmla="*/ 1104362 h 1104362"/>
                <a:gd name="connsiteX476" fmla="*/ 1440345 w 1770167"/>
                <a:gd name="connsiteY476" fmla="*/ 1102181 h 1104362"/>
                <a:gd name="connsiteX477" fmla="*/ 1443364 w 1770167"/>
                <a:gd name="connsiteY477" fmla="*/ 1097837 h 1104362"/>
                <a:gd name="connsiteX478" fmla="*/ 1446393 w 1770167"/>
                <a:gd name="connsiteY478" fmla="*/ 1091332 h 1104362"/>
                <a:gd name="connsiteX479" fmla="*/ 1449422 w 1770167"/>
                <a:gd name="connsiteY479" fmla="*/ 1082702 h 1104362"/>
                <a:gd name="connsiteX480" fmla="*/ 1452441 w 1770167"/>
                <a:gd name="connsiteY480" fmla="*/ 1071977 h 1104362"/>
                <a:gd name="connsiteX481" fmla="*/ 1455471 w 1770167"/>
                <a:gd name="connsiteY481" fmla="*/ 1059204 h 1104362"/>
                <a:gd name="connsiteX482" fmla="*/ 1458499 w 1770167"/>
                <a:gd name="connsiteY482" fmla="*/ 1044431 h 1104362"/>
                <a:gd name="connsiteX483" fmla="*/ 1461519 w 1770167"/>
                <a:gd name="connsiteY483" fmla="*/ 1027714 h 1104362"/>
                <a:gd name="connsiteX484" fmla="*/ 1464548 w 1770167"/>
                <a:gd name="connsiteY484" fmla="*/ 1009121 h 1104362"/>
                <a:gd name="connsiteX485" fmla="*/ 1467577 w 1770167"/>
                <a:gd name="connsiteY485" fmla="*/ 988719 h 1104362"/>
                <a:gd name="connsiteX486" fmla="*/ 1470596 w 1770167"/>
                <a:gd name="connsiteY486" fmla="*/ 966602 h 1104362"/>
                <a:gd name="connsiteX487" fmla="*/ 1473625 w 1770167"/>
                <a:gd name="connsiteY487" fmla="*/ 942846 h 1104362"/>
                <a:gd name="connsiteX488" fmla="*/ 1476654 w 1770167"/>
                <a:gd name="connsiteY488" fmla="*/ 917548 h 1104362"/>
                <a:gd name="connsiteX489" fmla="*/ 1479674 w 1770167"/>
                <a:gd name="connsiteY489" fmla="*/ 890802 h 1104362"/>
                <a:gd name="connsiteX490" fmla="*/ 1482702 w 1770167"/>
                <a:gd name="connsiteY490" fmla="*/ 862732 h 1104362"/>
                <a:gd name="connsiteX491" fmla="*/ 1485731 w 1770167"/>
                <a:gd name="connsiteY491" fmla="*/ 833433 h 1104362"/>
                <a:gd name="connsiteX492" fmla="*/ 1488751 w 1770167"/>
                <a:gd name="connsiteY492" fmla="*/ 803019 h 1104362"/>
                <a:gd name="connsiteX493" fmla="*/ 1491780 w 1770167"/>
                <a:gd name="connsiteY493" fmla="*/ 771616 h 1104362"/>
                <a:gd name="connsiteX494" fmla="*/ 1494809 w 1770167"/>
                <a:gd name="connsiteY494" fmla="*/ 739345 h 1104362"/>
                <a:gd name="connsiteX495" fmla="*/ 1497828 w 1770167"/>
                <a:gd name="connsiteY495" fmla="*/ 706341 h 1104362"/>
                <a:gd name="connsiteX496" fmla="*/ 1500857 w 1770167"/>
                <a:gd name="connsiteY496" fmla="*/ 672726 h 1104362"/>
                <a:gd name="connsiteX497" fmla="*/ 1503886 w 1770167"/>
                <a:gd name="connsiteY497" fmla="*/ 638635 h 1104362"/>
                <a:gd name="connsiteX498" fmla="*/ 1506905 w 1770167"/>
                <a:gd name="connsiteY498" fmla="*/ 604203 h 1104362"/>
                <a:gd name="connsiteX499" fmla="*/ 1509934 w 1770167"/>
                <a:gd name="connsiteY499" fmla="*/ 569566 h 1104362"/>
                <a:gd name="connsiteX500" fmla="*/ 1512963 w 1770167"/>
                <a:gd name="connsiteY500" fmla="*/ 534860 h 1104362"/>
                <a:gd name="connsiteX501" fmla="*/ 1515992 w 1770167"/>
                <a:gd name="connsiteY501" fmla="*/ 500223 h 1104362"/>
                <a:gd name="connsiteX502" fmla="*/ 1519012 w 1770167"/>
                <a:gd name="connsiteY502" fmla="*/ 465791 h 1104362"/>
                <a:gd name="connsiteX503" fmla="*/ 1522041 w 1770167"/>
                <a:gd name="connsiteY503" fmla="*/ 431699 h 1104362"/>
                <a:gd name="connsiteX504" fmla="*/ 1525070 w 1770167"/>
                <a:gd name="connsiteY504" fmla="*/ 398083 h 1104362"/>
                <a:gd name="connsiteX505" fmla="*/ 1528089 w 1770167"/>
                <a:gd name="connsiteY505" fmla="*/ 365075 h 1104362"/>
                <a:gd name="connsiteX506" fmla="*/ 1531118 w 1770167"/>
                <a:gd name="connsiteY506" fmla="*/ 332806 h 1104362"/>
                <a:gd name="connsiteX507" fmla="*/ 1534147 w 1770167"/>
                <a:gd name="connsiteY507" fmla="*/ 301402 h 1104362"/>
                <a:gd name="connsiteX508" fmla="*/ 1537166 w 1770167"/>
                <a:gd name="connsiteY508" fmla="*/ 270988 h 1104362"/>
                <a:gd name="connsiteX509" fmla="*/ 1540195 w 1770167"/>
                <a:gd name="connsiteY509" fmla="*/ 241685 h 1104362"/>
                <a:gd name="connsiteX510" fmla="*/ 1543224 w 1770167"/>
                <a:gd name="connsiteY510" fmla="*/ 213606 h 1104362"/>
                <a:gd name="connsiteX511" fmla="*/ 1546244 w 1770167"/>
                <a:gd name="connsiteY511" fmla="*/ 186862 h 1104362"/>
                <a:gd name="connsiteX512" fmla="*/ 1549273 w 1770167"/>
                <a:gd name="connsiteY512" fmla="*/ 161562 h 1104362"/>
                <a:gd name="connsiteX513" fmla="*/ 1552302 w 1770167"/>
                <a:gd name="connsiteY513" fmla="*/ 137803 h 1104362"/>
                <a:gd name="connsiteX514" fmla="*/ 1555321 w 1770167"/>
                <a:gd name="connsiteY514" fmla="*/ 115679 h 1104362"/>
                <a:gd name="connsiteX515" fmla="*/ 1558350 w 1770167"/>
                <a:gd name="connsiteY515" fmla="*/ 95278 h 1104362"/>
                <a:gd name="connsiteX516" fmla="*/ 1561379 w 1770167"/>
                <a:gd name="connsiteY516" fmla="*/ 76679 h 1104362"/>
                <a:gd name="connsiteX517" fmla="*/ 1564398 w 1770167"/>
                <a:gd name="connsiteY517" fmla="*/ 59958 h 1104362"/>
                <a:gd name="connsiteX518" fmla="*/ 1567427 w 1770167"/>
                <a:gd name="connsiteY518" fmla="*/ 45179 h 1104362"/>
                <a:gd name="connsiteX519" fmla="*/ 1570456 w 1770167"/>
                <a:gd name="connsiteY519" fmla="*/ 32401 h 1104362"/>
                <a:gd name="connsiteX520" fmla="*/ 1573476 w 1770167"/>
                <a:gd name="connsiteY520" fmla="*/ 21674 h 1104362"/>
                <a:gd name="connsiteX521" fmla="*/ 1576505 w 1770167"/>
                <a:gd name="connsiteY521" fmla="*/ 13041 h 1104362"/>
                <a:gd name="connsiteX522" fmla="*/ 1579534 w 1770167"/>
                <a:gd name="connsiteY522" fmla="*/ 6535 h 1104362"/>
                <a:gd name="connsiteX523" fmla="*/ 1582553 w 1770167"/>
                <a:gd name="connsiteY523" fmla="*/ 2184 h 1104362"/>
                <a:gd name="connsiteX524" fmla="*/ 1585582 w 1770167"/>
                <a:gd name="connsiteY524" fmla="*/ 2 h 1104362"/>
                <a:gd name="connsiteX525" fmla="*/ 1588611 w 1770167"/>
                <a:gd name="connsiteY525" fmla="*/ 0 h 1104362"/>
                <a:gd name="connsiteX526" fmla="*/ 1591640 w 1770167"/>
                <a:gd name="connsiteY526" fmla="*/ 2177 h 1104362"/>
                <a:gd name="connsiteX527" fmla="*/ 1594659 w 1770167"/>
                <a:gd name="connsiteY527" fmla="*/ 6525 h 1104362"/>
                <a:gd name="connsiteX528" fmla="*/ 1597688 w 1770167"/>
                <a:gd name="connsiteY528" fmla="*/ 13025 h 1104362"/>
                <a:gd name="connsiteX529" fmla="*/ 1600717 w 1770167"/>
                <a:gd name="connsiteY529" fmla="*/ 21654 h 1104362"/>
                <a:gd name="connsiteX530" fmla="*/ 1603737 w 1770167"/>
                <a:gd name="connsiteY530" fmla="*/ 32377 h 1104362"/>
                <a:gd name="connsiteX531" fmla="*/ 1606766 w 1770167"/>
                <a:gd name="connsiteY531" fmla="*/ 45151 h 1104362"/>
                <a:gd name="connsiteX532" fmla="*/ 1609795 w 1770167"/>
                <a:gd name="connsiteY532" fmla="*/ 59927 h 1104362"/>
                <a:gd name="connsiteX533" fmla="*/ 1612814 w 1770167"/>
                <a:gd name="connsiteY533" fmla="*/ 76644 h 1104362"/>
                <a:gd name="connsiteX534" fmla="*/ 1615843 w 1770167"/>
                <a:gd name="connsiteY534" fmla="*/ 95239 h 1104362"/>
                <a:gd name="connsiteX535" fmla="*/ 1618872 w 1770167"/>
                <a:gd name="connsiteY535" fmla="*/ 115636 h 1104362"/>
                <a:gd name="connsiteX536" fmla="*/ 1621891 w 1770167"/>
                <a:gd name="connsiteY536" fmla="*/ 137756 h 1104362"/>
                <a:gd name="connsiteX537" fmla="*/ 1624920 w 1770167"/>
                <a:gd name="connsiteY537" fmla="*/ 161513 h 1104362"/>
                <a:gd name="connsiteX538" fmla="*/ 1627949 w 1770167"/>
                <a:gd name="connsiteY538" fmla="*/ 186811 h 1104362"/>
                <a:gd name="connsiteX539" fmla="*/ 1630969 w 1770167"/>
                <a:gd name="connsiteY539" fmla="*/ 213551 h 1104362"/>
                <a:gd name="connsiteX540" fmla="*/ 1633998 w 1770167"/>
                <a:gd name="connsiteY540" fmla="*/ 241627 h 1104362"/>
                <a:gd name="connsiteX541" fmla="*/ 1637027 w 1770167"/>
                <a:gd name="connsiteY541" fmla="*/ 270929 h 1104362"/>
                <a:gd name="connsiteX542" fmla="*/ 1640046 w 1770167"/>
                <a:gd name="connsiteY542" fmla="*/ 301341 h 1104362"/>
                <a:gd name="connsiteX543" fmla="*/ 1643075 w 1770167"/>
                <a:gd name="connsiteY543" fmla="*/ 332743 h 1104362"/>
                <a:gd name="connsiteX544" fmla="*/ 1646104 w 1770167"/>
                <a:gd name="connsiteY544" fmla="*/ 365010 h 1104362"/>
                <a:gd name="connsiteX545" fmla="*/ 1649123 w 1770167"/>
                <a:gd name="connsiteY545" fmla="*/ 398016 h 1104362"/>
                <a:gd name="connsiteX546" fmla="*/ 1652152 w 1770167"/>
                <a:gd name="connsiteY546" fmla="*/ 431631 h 1104362"/>
                <a:gd name="connsiteX547" fmla="*/ 1655181 w 1770167"/>
                <a:gd name="connsiteY547" fmla="*/ 465722 h 1104362"/>
                <a:gd name="connsiteX548" fmla="*/ 1658210 w 1770167"/>
                <a:gd name="connsiteY548" fmla="*/ 500154 h 1104362"/>
                <a:gd name="connsiteX549" fmla="*/ 1661230 w 1770167"/>
                <a:gd name="connsiteY549" fmla="*/ 534791 h 1104362"/>
                <a:gd name="connsiteX550" fmla="*/ 1664259 w 1770167"/>
                <a:gd name="connsiteY550" fmla="*/ 569497 h 1104362"/>
                <a:gd name="connsiteX551" fmla="*/ 1667287 w 1770167"/>
                <a:gd name="connsiteY551" fmla="*/ 604134 h 1104362"/>
                <a:gd name="connsiteX552" fmla="*/ 1670307 w 1770167"/>
                <a:gd name="connsiteY552" fmla="*/ 638567 h 1104362"/>
                <a:gd name="connsiteX553" fmla="*/ 1673336 w 1770167"/>
                <a:gd name="connsiteY553" fmla="*/ 672658 h 1104362"/>
                <a:gd name="connsiteX554" fmla="*/ 1676365 w 1770167"/>
                <a:gd name="connsiteY554" fmla="*/ 706274 h 1104362"/>
                <a:gd name="connsiteX555" fmla="*/ 1679384 w 1770167"/>
                <a:gd name="connsiteY555" fmla="*/ 739278 h 1104362"/>
                <a:gd name="connsiteX556" fmla="*/ 1682413 w 1770167"/>
                <a:gd name="connsiteY556" fmla="*/ 771549 h 1104362"/>
                <a:gd name="connsiteX557" fmla="*/ 1685442 w 1770167"/>
                <a:gd name="connsiteY557" fmla="*/ 802953 h 1104362"/>
                <a:gd name="connsiteX558" fmla="*/ 1688462 w 1770167"/>
                <a:gd name="connsiteY558" fmla="*/ 833366 h 1104362"/>
                <a:gd name="connsiteX559" fmla="*/ 1691490 w 1770167"/>
                <a:gd name="connsiteY559" fmla="*/ 862675 h 1104362"/>
                <a:gd name="connsiteX560" fmla="*/ 1694519 w 1770167"/>
                <a:gd name="connsiteY560" fmla="*/ 890754 h 1104362"/>
                <a:gd name="connsiteX561" fmla="*/ 1697548 w 1770167"/>
                <a:gd name="connsiteY561" fmla="*/ 917491 h 1104362"/>
                <a:gd name="connsiteX562" fmla="*/ 1700568 w 1770167"/>
                <a:gd name="connsiteY562" fmla="*/ 942799 h 1104362"/>
                <a:gd name="connsiteX563" fmla="*/ 1703597 w 1770167"/>
                <a:gd name="connsiteY563" fmla="*/ 966554 h 1104362"/>
                <a:gd name="connsiteX564" fmla="*/ 1706616 w 1770167"/>
                <a:gd name="connsiteY564" fmla="*/ 988681 h 1104362"/>
                <a:gd name="connsiteX565" fmla="*/ 1709645 w 1770167"/>
                <a:gd name="connsiteY565" fmla="*/ 1009083 h 1104362"/>
                <a:gd name="connsiteX566" fmla="*/ 1712674 w 1770167"/>
                <a:gd name="connsiteY566" fmla="*/ 1027676 h 1104362"/>
                <a:gd name="connsiteX567" fmla="*/ 1715703 w 1770167"/>
                <a:gd name="connsiteY567" fmla="*/ 1044402 h 1104362"/>
                <a:gd name="connsiteX568" fmla="*/ 1718722 w 1770167"/>
                <a:gd name="connsiteY568" fmla="*/ 1059175 h 1104362"/>
                <a:gd name="connsiteX569" fmla="*/ 1721751 w 1770167"/>
                <a:gd name="connsiteY569" fmla="*/ 1071958 h 1104362"/>
                <a:gd name="connsiteX570" fmla="*/ 1724780 w 1770167"/>
                <a:gd name="connsiteY570" fmla="*/ 1082683 h 1104362"/>
                <a:gd name="connsiteX571" fmla="*/ 1727800 w 1770167"/>
                <a:gd name="connsiteY571" fmla="*/ 1091313 h 1104362"/>
                <a:gd name="connsiteX572" fmla="*/ 1730829 w 1770167"/>
                <a:gd name="connsiteY572" fmla="*/ 1097818 h 1104362"/>
                <a:gd name="connsiteX573" fmla="*/ 1733858 w 1770167"/>
                <a:gd name="connsiteY573" fmla="*/ 1102171 h 1104362"/>
                <a:gd name="connsiteX574" fmla="*/ 1736877 w 1770167"/>
                <a:gd name="connsiteY574" fmla="*/ 1104352 h 1104362"/>
                <a:gd name="connsiteX575" fmla="*/ 1739906 w 1770167"/>
                <a:gd name="connsiteY575" fmla="*/ 1104362 h 1104362"/>
                <a:gd name="connsiteX576" fmla="*/ 1742935 w 1770167"/>
                <a:gd name="connsiteY576" fmla="*/ 1102181 h 1104362"/>
                <a:gd name="connsiteX577" fmla="*/ 1745954 w 1770167"/>
                <a:gd name="connsiteY577" fmla="*/ 1097837 h 1104362"/>
                <a:gd name="connsiteX578" fmla="*/ 1748983 w 1770167"/>
                <a:gd name="connsiteY578" fmla="*/ 1091332 h 1104362"/>
                <a:gd name="connsiteX579" fmla="*/ 1752012 w 1770167"/>
                <a:gd name="connsiteY579" fmla="*/ 1082702 h 1104362"/>
                <a:gd name="connsiteX580" fmla="*/ 1755032 w 1770167"/>
                <a:gd name="connsiteY580" fmla="*/ 1071977 h 1104362"/>
                <a:gd name="connsiteX581" fmla="*/ 1758061 w 1770167"/>
                <a:gd name="connsiteY581" fmla="*/ 1059204 h 1104362"/>
                <a:gd name="connsiteX582" fmla="*/ 1761090 w 1770167"/>
                <a:gd name="connsiteY582" fmla="*/ 1044431 h 1104362"/>
                <a:gd name="connsiteX583" fmla="*/ 1764119 w 1770167"/>
                <a:gd name="connsiteY583" fmla="*/ 1027714 h 1104362"/>
                <a:gd name="connsiteX584" fmla="*/ 1767138 w 1770167"/>
                <a:gd name="connsiteY584" fmla="*/ 1009121 h 1104362"/>
                <a:gd name="connsiteX585" fmla="*/ 1770167 w 1770167"/>
                <a:gd name="connsiteY585" fmla="*/ 988719 h 1104362"/>
                <a:gd name="connsiteX0" fmla="*/ 0 w 1770167"/>
                <a:gd name="connsiteY0" fmla="*/ 552179 h 1104362"/>
                <a:gd name="connsiteX1" fmla="*/ 3026 w 1770167"/>
                <a:gd name="connsiteY1" fmla="*/ 552179 h 1104362"/>
                <a:gd name="connsiteX2" fmla="*/ 6051 w 1770167"/>
                <a:gd name="connsiteY2" fmla="*/ 552179 h 1104362"/>
                <a:gd name="connsiteX3" fmla="*/ 9077 w 1770167"/>
                <a:gd name="connsiteY3" fmla="*/ 552179 h 1104362"/>
                <a:gd name="connsiteX4" fmla="*/ 12103 w 1770167"/>
                <a:gd name="connsiteY4" fmla="*/ 552179 h 1104362"/>
                <a:gd name="connsiteX5" fmla="*/ 15129 w 1770167"/>
                <a:gd name="connsiteY5" fmla="*/ 552179 h 1104362"/>
                <a:gd name="connsiteX6" fmla="*/ 18156 w 1770167"/>
                <a:gd name="connsiteY6" fmla="*/ 552179 h 1104362"/>
                <a:gd name="connsiteX7" fmla="*/ 21182 w 1770167"/>
                <a:gd name="connsiteY7" fmla="*/ 552179 h 1104362"/>
                <a:gd name="connsiteX8" fmla="*/ 24207 w 1770167"/>
                <a:gd name="connsiteY8" fmla="*/ 552179 h 1104362"/>
                <a:gd name="connsiteX9" fmla="*/ 27233 w 1770167"/>
                <a:gd name="connsiteY9" fmla="*/ 552179 h 1104362"/>
                <a:gd name="connsiteX10" fmla="*/ 30259 w 1770167"/>
                <a:gd name="connsiteY10" fmla="*/ 552179 h 1104362"/>
                <a:gd name="connsiteX11" fmla="*/ 33285 w 1770167"/>
                <a:gd name="connsiteY11" fmla="*/ 552179 h 1104362"/>
                <a:gd name="connsiteX12" fmla="*/ 36311 w 1770167"/>
                <a:gd name="connsiteY12" fmla="*/ 552179 h 1104362"/>
                <a:gd name="connsiteX13" fmla="*/ 39337 w 1770167"/>
                <a:gd name="connsiteY13" fmla="*/ 552179 h 1104362"/>
                <a:gd name="connsiteX14" fmla="*/ 42362 w 1770167"/>
                <a:gd name="connsiteY14" fmla="*/ 552179 h 1104362"/>
                <a:gd name="connsiteX15" fmla="*/ 45389 w 1770167"/>
                <a:gd name="connsiteY15" fmla="*/ 552179 h 1104362"/>
                <a:gd name="connsiteX16" fmla="*/ 48415 w 1770167"/>
                <a:gd name="connsiteY16" fmla="*/ 552179 h 1104362"/>
                <a:gd name="connsiteX17" fmla="*/ 51441 w 1770167"/>
                <a:gd name="connsiteY17" fmla="*/ 552179 h 1104362"/>
                <a:gd name="connsiteX18" fmla="*/ 54467 w 1770167"/>
                <a:gd name="connsiteY18" fmla="*/ 552179 h 1104362"/>
                <a:gd name="connsiteX19" fmla="*/ 57492 w 1770167"/>
                <a:gd name="connsiteY19" fmla="*/ 552179 h 1104362"/>
                <a:gd name="connsiteX20" fmla="*/ 60518 w 1770167"/>
                <a:gd name="connsiteY20" fmla="*/ 552179 h 1104362"/>
                <a:gd name="connsiteX21" fmla="*/ 63544 w 1770167"/>
                <a:gd name="connsiteY21" fmla="*/ 552179 h 1104362"/>
                <a:gd name="connsiteX22" fmla="*/ 66570 w 1770167"/>
                <a:gd name="connsiteY22" fmla="*/ 552179 h 1104362"/>
                <a:gd name="connsiteX23" fmla="*/ 69596 w 1770167"/>
                <a:gd name="connsiteY23" fmla="*/ 552179 h 1104362"/>
                <a:gd name="connsiteX24" fmla="*/ 72622 w 1770167"/>
                <a:gd name="connsiteY24" fmla="*/ 552179 h 1104362"/>
                <a:gd name="connsiteX25" fmla="*/ 75648 w 1770167"/>
                <a:gd name="connsiteY25" fmla="*/ 552179 h 1104362"/>
                <a:gd name="connsiteX26" fmla="*/ 78674 w 1770167"/>
                <a:gd name="connsiteY26" fmla="*/ 552179 h 1104362"/>
                <a:gd name="connsiteX27" fmla="*/ 81700 w 1770167"/>
                <a:gd name="connsiteY27" fmla="*/ 552179 h 1104362"/>
                <a:gd name="connsiteX28" fmla="*/ 84726 w 1770167"/>
                <a:gd name="connsiteY28" fmla="*/ 552179 h 1104362"/>
                <a:gd name="connsiteX29" fmla="*/ 87752 w 1770167"/>
                <a:gd name="connsiteY29" fmla="*/ 552179 h 1104362"/>
                <a:gd name="connsiteX30" fmla="*/ 90778 w 1770167"/>
                <a:gd name="connsiteY30" fmla="*/ 552179 h 1104362"/>
                <a:gd name="connsiteX31" fmla="*/ 93803 w 1770167"/>
                <a:gd name="connsiteY31" fmla="*/ 552179 h 1104362"/>
                <a:gd name="connsiteX32" fmla="*/ 96829 w 1770167"/>
                <a:gd name="connsiteY32" fmla="*/ 552179 h 1104362"/>
                <a:gd name="connsiteX33" fmla="*/ 99855 w 1770167"/>
                <a:gd name="connsiteY33" fmla="*/ 552179 h 1104362"/>
                <a:gd name="connsiteX34" fmla="*/ 102881 w 1770167"/>
                <a:gd name="connsiteY34" fmla="*/ 552179 h 1104362"/>
                <a:gd name="connsiteX35" fmla="*/ 105907 w 1770167"/>
                <a:gd name="connsiteY35" fmla="*/ 552179 h 1104362"/>
                <a:gd name="connsiteX36" fmla="*/ 108933 w 1770167"/>
                <a:gd name="connsiteY36" fmla="*/ 552179 h 1104362"/>
                <a:gd name="connsiteX37" fmla="*/ 111959 w 1770167"/>
                <a:gd name="connsiteY37" fmla="*/ 552179 h 1104362"/>
                <a:gd name="connsiteX38" fmla="*/ 114985 w 1770167"/>
                <a:gd name="connsiteY38" fmla="*/ 552179 h 1104362"/>
                <a:gd name="connsiteX39" fmla="*/ 118011 w 1770167"/>
                <a:gd name="connsiteY39" fmla="*/ 552179 h 1104362"/>
                <a:gd name="connsiteX40" fmla="*/ 121037 w 1770167"/>
                <a:gd name="connsiteY40" fmla="*/ 552179 h 1104362"/>
                <a:gd name="connsiteX41" fmla="*/ 124063 w 1770167"/>
                <a:gd name="connsiteY41" fmla="*/ 552179 h 1104362"/>
                <a:gd name="connsiteX42" fmla="*/ 127088 w 1770167"/>
                <a:gd name="connsiteY42" fmla="*/ 552179 h 1104362"/>
                <a:gd name="connsiteX43" fmla="*/ 130114 w 1770167"/>
                <a:gd name="connsiteY43" fmla="*/ 552179 h 1104362"/>
                <a:gd name="connsiteX44" fmla="*/ 133140 w 1770167"/>
                <a:gd name="connsiteY44" fmla="*/ 552179 h 1104362"/>
                <a:gd name="connsiteX45" fmla="*/ 136167 w 1770167"/>
                <a:gd name="connsiteY45" fmla="*/ 552179 h 1104362"/>
                <a:gd name="connsiteX46" fmla="*/ 139193 w 1770167"/>
                <a:gd name="connsiteY46" fmla="*/ 552179 h 1104362"/>
                <a:gd name="connsiteX47" fmla="*/ 142218 w 1770167"/>
                <a:gd name="connsiteY47" fmla="*/ 552179 h 1104362"/>
                <a:gd name="connsiteX48" fmla="*/ 145244 w 1770167"/>
                <a:gd name="connsiteY48" fmla="*/ 552179 h 1104362"/>
                <a:gd name="connsiteX49" fmla="*/ 148270 w 1770167"/>
                <a:gd name="connsiteY49" fmla="*/ 552179 h 1104362"/>
                <a:gd name="connsiteX50" fmla="*/ 151296 w 1770167"/>
                <a:gd name="connsiteY50" fmla="*/ 552179 h 1104362"/>
                <a:gd name="connsiteX51" fmla="*/ 154322 w 1770167"/>
                <a:gd name="connsiteY51" fmla="*/ 552179 h 1104362"/>
                <a:gd name="connsiteX52" fmla="*/ 157348 w 1770167"/>
                <a:gd name="connsiteY52" fmla="*/ 552179 h 1104362"/>
                <a:gd name="connsiteX53" fmla="*/ 160373 w 1770167"/>
                <a:gd name="connsiteY53" fmla="*/ 552179 h 1104362"/>
                <a:gd name="connsiteX54" fmla="*/ 163399 w 1770167"/>
                <a:gd name="connsiteY54" fmla="*/ 552179 h 1104362"/>
                <a:gd name="connsiteX55" fmla="*/ 166426 w 1770167"/>
                <a:gd name="connsiteY55" fmla="*/ 552179 h 1104362"/>
                <a:gd name="connsiteX56" fmla="*/ 169452 w 1770167"/>
                <a:gd name="connsiteY56" fmla="*/ 552179 h 1104362"/>
                <a:gd name="connsiteX57" fmla="*/ 172478 w 1770167"/>
                <a:gd name="connsiteY57" fmla="*/ 552179 h 1104362"/>
                <a:gd name="connsiteX58" fmla="*/ 175504 w 1770167"/>
                <a:gd name="connsiteY58" fmla="*/ 552179 h 1104362"/>
                <a:gd name="connsiteX59" fmla="*/ 178529 w 1770167"/>
                <a:gd name="connsiteY59" fmla="*/ 552179 h 1104362"/>
                <a:gd name="connsiteX60" fmla="*/ 181555 w 1770167"/>
                <a:gd name="connsiteY60" fmla="*/ 552179 h 1104362"/>
                <a:gd name="connsiteX61" fmla="*/ 184581 w 1770167"/>
                <a:gd name="connsiteY61" fmla="*/ 552179 h 1104362"/>
                <a:gd name="connsiteX62" fmla="*/ 187607 w 1770167"/>
                <a:gd name="connsiteY62" fmla="*/ 552179 h 1104362"/>
                <a:gd name="connsiteX63" fmla="*/ 190633 w 1770167"/>
                <a:gd name="connsiteY63" fmla="*/ 552179 h 1104362"/>
                <a:gd name="connsiteX64" fmla="*/ 193659 w 1770167"/>
                <a:gd name="connsiteY64" fmla="*/ 552179 h 1104362"/>
                <a:gd name="connsiteX65" fmla="*/ 196685 w 1770167"/>
                <a:gd name="connsiteY65" fmla="*/ 552179 h 1104362"/>
                <a:gd name="connsiteX66" fmla="*/ 199711 w 1770167"/>
                <a:gd name="connsiteY66" fmla="*/ 552179 h 1104362"/>
                <a:gd name="connsiteX67" fmla="*/ 202737 w 1770167"/>
                <a:gd name="connsiteY67" fmla="*/ 552179 h 1104362"/>
                <a:gd name="connsiteX68" fmla="*/ 205763 w 1770167"/>
                <a:gd name="connsiteY68" fmla="*/ 552179 h 1104362"/>
                <a:gd name="connsiteX69" fmla="*/ 208789 w 1770167"/>
                <a:gd name="connsiteY69" fmla="*/ 552179 h 1104362"/>
                <a:gd name="connsiteX70" fmla="*/ 211814 w 1770167"/>
                <a:gd name="connsiteY70" fmla="*/ 552179 h 1104362"/>
                <a:gd name="connsiteX71" fmla="*/ 214840 w 1770167"/>
                <a:gd name="connsiteY71" fmla="*/ 552179 h 1104362"/>
                <a:gd name="connsiteX72" fmla="*/ 217866 w 1770167"/>
                <a:gd name="connsiteY72" fmla="*/ 552179 h 1104362"/>
                <a:gd name="connsiteX73" fmla="*/ 220892 w 1770167"/>
                <a:gd name="connsiteY73" fmla="*/ 552179 h 1104362"/>
                <a:gd name="connsiteX74" fmla="*/ 223918 w 1770167"/>
                <a:gd name="connsiteY74" fmla="*/ 552179 h 1104362"/>
                <a:gd name="connsiteX75" fmla="*/ 226945 w 1770167"/>
                <a:gd name="connsiteY75" fmla="*/ 552179 h 1104362"/>
                <a:gd name="connsiteX76" fmla="*/ 229970 w 1770167"/>
                <a:gd name="connsiteY76" fmla="*/ 552179 h 1104362"/>
                <a:gd name="connsiteX77" fmla="*/ 232996 w 1770167"/>
                <a:gd name="connsiteY77" fmla="*/ 552179 h 1104362"/>
                <a:gd name="connsiteX78" fmla="*/ 236022 w 1770167"/>
                <a:gd name="connsiteY78" fmla="*/ 552179 h 1104362"/>
                <a:gd name="connsiteX79" fmla="*/ 239048 w 1770167"/>
                <a:gd name="connsiteY79" fmla="*/ 552179 h 1104362"/>
                <a:gd name="connsiteX80" fmla="*/ 242074 w 1770167"/>
                <a:gd name="connsiteY80" fmla="*/ 552179 h 1104362"/>
                <a:gd name="connsiteX81" fmla="*/ 245099 w 1770167"/>
                <a:gd name="connsiteY81" fmla="*/ 552179 h 1104362"/>
                <a:gd name="connsiteX82" fmla="*/ 248125 w 1770167"/>
                <a:gd name="connsiteY82" fmla="*/ 552179 h 1104362"/>
                <a:gd name="connsiteX83" fmla="*/ 251151 w 1770167"/>
                <a:gd name="connsiteY83" fmla="*/ 552179 h 1104362"/>
                <a:gd name="connsiteX84" fmla="*/ 254177 w 1770167"/>
                <a:gd name="connsiteY84" fmla="*/ 552179 h 1104362"/>
                <a:gd name="connsiteX85" fmla="*/ 257204 w 1770167"/>
                <a:gd name="connsiteY85" fmla="*/ 552179 h 1104362"/>
                <a:gd name="connsiteX86" fmla="*/ 260230 w 1770167"/>
                <a:gd name="connsiteY86" fmla="*/ 552179 h 1104362"/>
                <a:gd name="connsiteX87" fmla="*/ 263255 w 1770167"/>
                <a:gd name="connsiteY87" fmla="*/ 552179 h 1104362"/>
                <a:gd name="connsiteX88" fmla="*/ 266281 w 1770167"/>
                <a:gd name="connsiteY88" fmla="*/ 552179 h 1104362"/>
                <a:gd name="connsiteX89" fmla="*/ 269307 w 1770167"/>
                <a:gd name="connsiteY89" fmla="*/ 552179 h 1104362"/>
                <a:gd name="connsiteX90" fmla="*/ 272333 w 1770167"/>
                <a:gd name="connsiteY90" fmla="*/ 552179 h 1104362"/>
                <a:gd name="connsiteX91" fmla="*/ 275359 w 1770167"/>
                <a:gd name="connsiteY91" fmla="*/ 552179 h 1104362"/>
                <a:gd name="connsiteX92" fmla="*/ 278385 w 1770167"/>
                <a:gd name="connsiteY92" fmla="*/ 552179 h 1104362"/>
                <a:gd name="connsiteX93" fmla="*/ 281410 w 1770167"/>
                <a:gd name="connsiteY93" fmla="*/ 552179 h 1104362"/>
                <a:gd name="connsiteX94" fmla="*/ 284437 w 1770167"/>
                <a:gd name="connsiteY94" fmla="*/ 552179 h 1104362"/>
                <a:gd name="connsiteX95" fmla="*/ 287463 w 1770167"/>
                <a:gd name="connsiteY95" fmla="*/ 552179 h 1104362"/>
                <a:gd name="connsiteX96" fmla="*/ 290489 w 1770167"/>
                <a:gd name="connsiteY96" fmla="*/ 552179 h 1104362"/>
                <a:gd name="connsiteX97" fmla="*/ 293515 w 1770167"/>
                <a:gd name="connsiteY97" fmla="*/ 552179 h 1104362"/>
                <a:gd name="connsiteX98" fmla="*/ 296540 w 1770167"/>
                <a:gd name="connsiteY98" fmla="*/ 552179 h 1104362"/>
                <a:gd name="connsiteX99" fmla="*/ 299566 w 1770167"/>
                <a:gd name="connsiteY99" fmla="*/ 552179 h 1104362"/>
                <a:gd name="connsiteX100" fmla="*/ 302592 w 1770167"/>
                <a:gd name="connsiteY100" fmla="*/ 534826 h 1104362"/>
                <a:gd name="connsiteX101" fmla="*/ 305618 w 1770167"/>
                <a:gd name="connsiteY101" fmla="*/ 500188 h 1104362"/>
                <a:gd name="connsiteX102" fmla="*/ 308644 w 1770167"/>
                <a:gd name="connsiteY102" fmla="*/ 465756 h 1104362"/>
                <a:gd name="connsiteX103" fmla="*/ 311670 w 1770167"/>
                <a:gd name="connsiteY103" fmla="*/ 431665 h 1104362"/>
                <a:gd name="connsiteX104" fmla="*/ 314695 w 1770167"/>
                <a:gd name="connsiteY104" fmla="*/ 398050 h 1104362"/>
                <a:gd name="connsiteX105" fmla="*/ 317722 w 1770167"/>
                <a:gd name="connsiteY105" fmla="*/ 365043 h 1104362"/>
                <a:gd name="connsiteX106" fmla="*/ 320748 w 1770167"/>
                <a:gd name="connsiteY106" fmla="*/ 332774 h 1104362"/>
                <a:gd name="connsiteX107" fmla="*/ 323774 w 1770167"/>
                <a:gd name="connsiteY107" fmla="*/ 301372 h 1104362"/>
                <a:gd name="connsiteX108" fmla="*/ 326800 w 1770167"/>
                <a:gd name="connsiteY108" fmla="*/ 270959 h 1104362"/>
                <a:gd name="connsiteX109" fmla="*/ 329826 w 1770167"/>
                <a:gd name="connsiteY109" fmla="*/ 241656 h 1104362"/>
                <a:gd name="connsiteX110" fmla="*/ 332851 w 1770167"/>
                <a:gd name="connsiteY110" fmla="*/ 213578 h 1104362"/>
                <a:gd name="connsiteX111" fmla="*/ 335877 w 1770167"/>
                <a:gd name="connsiteY111" fmla="*/ 186837 h 1104362"/>
                <a:gd name="connsiteX112" fmla="*/ 338903 w 1770167"/>
                <a:gd name="connsiteY112" fmla="*/ 161537 h 1104362"/>
                <a:gd name="connsiteX113" fmla="*/ 341929 w 1770167"/>
                <a:gd name="connsiteY113" fmla="*/ 137780 h 1104362"/>
                <a:gd name="connsiteX114" fmla="*/ 344955 w 1770167"/>
                <a:gd name="connsiteY114" fmla="*/ 115657 h 1104362"/>
                <a:gd name="connsiteX115" fmla="*/ 347982 w 1770167"/>
                <a:gd name="connsiteY115" fmla="*/ 95258 h 1104362"/>
                <a:gd name="connsiteX116" fmla="*/ 351007 w 1770167"/>
                <a:gd name="connsiteY116" fmla="*/ 76662 h 1104362"/>
                <a:gd name="connsiteX117" fmla="*/ 354033 w 1770167"/>
                <a:gd name="connsiteY117" fmla="*/ 59942 h 1104362"/>
                <a:gd name="connsiteX118" fmla="*/ 357059 w 1770167"/>
                <a:gd name="connsiteY118" fmla="*/ 45165 h 1104362"/>
                <a:gd name="connsiteX119" fmla="*/ 360085 w 1770167"/>
                <a:gd name="connsiteY119" fmla="*/ 32389 h 1104362"/>
                <a:gd name="connsiteX120" fmla="*/ 363111 w 1770167"/>
                <a:gd name="connsiteY120" fmla="*/ 21665 h 1104362"/>
                <a:gd name="connsiteX121" fmla="*/ 366136 w 1770167"/>
                <a:gd name="connsiteY121" fmla="*/ 13033 h 1104362"/>
                <a:gd name="connsiteX122" fmla="*/ 369162 w 1770167"/>
                <a:gd name="connsiteY122" fmla="*/ 6530 h 1104362"/>
                <a:gd name="connsiteX123" fmla="*/ 372188 w 1770167"/>
                <a:gd name="connsiteY123" fmla="*/ 2180 h 1104362"/>
                <a:gd name="connsiteX124" fmla="*/ 375214 w 1770167"/>
                <a:gd name="connsiteY124" fmla="*/ 1 h 1104362"/>
                <a:gd name="connsiteX125" fmla="*/ 378241 w 1770167"/>
                <a:gd name="connsiteY125" fmla="*/ 1 h 1104362"/>
                <a:gd name="connsiteX126" fmla="*/ 381267 w 1770167"/>
                <a:gd name="connsiteY126" fmla="*/ 2180 h 1104362"/>
                <a:gd name="connsiteX127" fmla="*/ 384292 w 1770167"/>
                <a:gd name="connsiteY127" fmla="*/ 6530 h 1104362"/>
                <a:gd name="connsiteX128" fmla="*/ 387318 w 1770167"/>
                <a:gd name="connsiteY128" fmla="*/ 13033 h 1104362"/>
                <a:gd name="connsiteX129" fmla="*/ 390344 w 1770167"/>
                <a:gd name="connsiteY129" fmla="*/ 21665 h 1104362"/>
                <a:gd name="connsiteX130" fmla="*/ 393370 w 1770167"/>
                <a:gd name="connsiteY130" fmla="*/ 32389 h 1104362"/>
                <a:gd name="connsiteX131" fmla="*/ 396396 w 1770167"/>
                <a:gd name="connsiteY131" fmla="*/ 45165 h 1104362"/>
                <a:gd name="connsiteX132" fmla="*/ 399421 w 1770167"/>
                <a:gd name="connsiteY132" fmla="*/ 59942 h 1104362"/>
                <a:gd name="connsiteX133" fmla="*/ 402447 w 1770167"/>
                <a:gd name="connsiteY133" fmla="*/ 76662 h 1104362"/>
                <a:gd name="connsiteX134" fmla="*/ 405474 w 1770167"/>
                <a:gd name="connsiteY134" fmla="*/ 95258 h 1104362"/>
                <a:gd name="connsiteX135" fmla="*/ 408500 w 1770167"/>
                <a:gd name="connsiteY135" fmla="*/ 115657 h 1104362"/>
                <a:gd name="connsiteX136" fmla="*/ 411526 w 1770167"/>
                <a:gd name="connsiteY136" fmla="*/ 137780 h 1104362"/>
                <a:gd name="connsiteX137" fmla="*/ 414552 w 1770167"/>
                <a:gd name="connsiteY137" fmla="*/ 161537 h 1104362"/>
                <a:gd name="connsiteX138" fmla="*/ 417577 w 1770167"/>
                <a:gd name="connsiteY138" fmla="*/ 186837 h 1104362"/>
                <a:gd name="connsiteX139" fmla="*/ 420603 w 1770167"/>
                <a:gd name="connsiteY139" fmla="*/ 213578 h 1104362"/>
                <a:gd name="connsiteX140" fmla="*/ 423629 w 1770167"/>
                <a:gd name="connsiteY140" fmla="*/ 241656 h 1104362"/>
                <a:gd name="connsiteX141" fmla="*/ 426655 w 1770167"/>
                <a:gd name="connsiteY141" fmla="*/ 270959 h 1104362"/>
                <a:gd name="connsiteX142" fmla="*/ 429681 w 1770167"/>
                <a:gd name="connsiteY142" fmla="*/ 301372 h 1104362"/>
                <a:gd name="connsiteX143" fmla="*/ 432707 w 1770167"/>
                <a:gd name="connsiteY143" fmla="*/ 332774 h 1104362"/>
                <a:gd name="connsiteX144" fmla="*/ 435733 w 1770167"/>
                <a:gd name="connsiteY144" fmla="*/ 365043 h 1104362"/>
                <a:gd name="connsiteX145" fmla="*/ 438759 w 1770167"/>
                <a:gd name="connsiteY145" fmla="*/ 398050 h 1104362"/>
                <a:gd name="connsiteX146" fmla="*/ 441785 w 1770167"/>
                <a:gd name="connsiteY146" fmla="*/ 431665 h 1104362"/>
                <a:gd name="connsiteX147" fmla="*/ 444811 w 1770167"/>
                <a:gd name="connsiteY147" fmla="*/ 465756 h 1104362"/>
                <a:gd name="connsiteX148" fmla="*/ 447837 w 1770167"/>
                <a:gd name="connsiteY148" fmla="*/ 500188 h 1104362"/>
                <a:gd name="connsiteX149" fmla="*/ 450863 w 1770167"/>
                <a:gd name="connsiteY149" fmla="*/ 534826 h 1104362"/>
                <a:gd name="connsiteX150" fmla="*/ 453888 w 1770167"/>
                <a:gd name="connsiteY150" fmla="*/ 569531 h 1104362"/>
                <a:gd name="connsiteX151" fmla="*/ 456914 w 1770167"/>
                <a:gd name="connsiteY151" fmla="*/ 604169 h 1104362"/>
                <a:gd name="connsiteX152" fmla="*/ 459940 w 1770167"/>
                <a:gd name="connsiteY152" fmla="*/ 638601 h 1104362"/>
                <a:gd name="connsiteX153" fmla="*/ 462966 w 1770167"/>
                <a:gd name="connsiteY153" fmla="*/ 672692 h 1104362"/>
                <a:gd name="connsiteX154" fmla="*/ 465992 w 1770167"/>
                <a:gd name="connsiteY154" fmla="*/ 706312 h 1104362"/>
                <a:gd name="connsiteX155" fmla="*/ 469018 w 1770167"/>
                <a:gd name="connsiteY155" fmla="*/ 739316 h 1104362"/>
                <a:gd name="connsiteX156" fmla="*/ 472044 w 1770167"/>
                <a:gd name="connsiteY156" fmla="*/ 771587 h 1104362"/>
                <a:gd name="connsiteX157" fmla="*/ 475070 w 1770167"/>
                <a:gd name="connsiteY157" fmla="*/ 802981 h 1104362"/>
                <a:gd name="connsiteX158" fmla="*/ 478096 w 1770167"/>
                <a:gd name="connsiteY158" fmla="*/ 833395 h 1104362"/>
                <a:gd name="connsiteX159" fmla="*/ 481122 w 1770167"/>
                <a:gd name="connsiteY159" fmla="*/ 862703 h 1104362"/>
                <a:gd name="connsiteX160" fmla="*/ 484149 w 1770167"/>
                <a:gd name="connsiteY160" fmla="*/ 890783 h 1104362"/>
                <a:gd name="connsiteX161" fmla="*/ 487178 w 1770167"/>
                <a:gd name="connsiteY161" fmla="*/ 917519 h 1104362"/>
                <a:gd name="connsiteX162" fmla="*/ 490197 w 1770167"/>
                <a:gd name="connsiteY162" fmla="*/ 942818 h 1104362"/>
                <a:gd name="connsiteX163" fmla="*/ 493226 w 1770167"/>
                <a:gd name="connsiteY163" fmla="*/ 966573 h 1104362"/>
                <a:gd name="connsiteX164" fmla="*/ 496255 w 1770167"/>
                <a:gd name="connsiteY164" fmla="*/ 988700 h 1104362"/>
                <a:gd name="connsiteX165" fmla="*/ 499275 w 1770167"/>
                <a:gd name="connsiteY165" fmla="*/ 1009102 h 1104362"/>
                <a:gd name="connsiteX166" fmla="*/ 502304 w 1770167"/>
                <a:gd name="connsiteY166" fmla="*/ 1027695 h 1104362"/>
                <a:gd name="connsiteX167" fmla="*/ 505333 w 1770167"/>
                <a:gd name="connsiteY167" fmla="*/ 1044412 h 1104362"/>
                <a:gd name="connsiteX168" fmla="*/ 508352 w 1770167"/>
                <a:gd name="connsiteY168" fmla="*/ 1059194 h 1104362"/>
                <a:gd name="connsiteX169" fmla="*/ 511381 w 1770167"/>
                <a:gd name="connsiteY169" fmla="*/ 1071967 h 1104362"/>
                <a:gd name="connsiteX170" fmla="*/ 514410 w 1770167"/>
                <a:gd name="connsiteY170" fmla="*/ 1082692 h 1104362"/>
                <a:gd name="connsiteX171" fmla="*/ 517429 w 1770167"/>
                <a:gd name="connsiteY171" fmla="*/ 1091322 h 1104362"/>
                <a:gd name="connsiteX172" fmla="*/ 520458 w 1770167"/>
                <a:gd name="connsiteY172" fmla="*/ 1097828 h 1104362"/>
                <a:gd name="connsiteX173" fmla="*/ 523487 w 1770167"/>
                <a:gd name="connsiteY173" fmla="*/ 1102181 h 1104362"/>
                <a:gd name="connsiteX174" fmla="*/ 526507 w 1770167"/>
                <a:gd name="connsiteY174" fmla="*/ 1104352 h 1104362"/>
                <a:gd name="connsiteX175" fmla="*/ 529536 w 1770167"/>
                <a:gd name="connsiteY175" fmla="*/ 1104352 h 1104362"/>
                <a:gd name="connsiteX176" fmla="*/ 532565 w 1770167"/>
                <a:gd name="connsiteY176" fmla="*/ 1102181 h 1104362"/>
                <a:gd name="connsiteX177" fmla="*/ 535594 w 1770167"/>
                <a:gd name="connsiteY177" fmla="*/ 1097828 h 1104362"/>
                <a:gd name="connsiteX178" fmla="*/ 538613 w 1770167"/>
                <a:gd name="connsiteY178" fmla="*/ 1091322 h 1104362"/>
                <a:gd name="connsiteX179" fmla="*/ 541642 w 1770167"/>
                <a:gd name="connsiteY179" fmla="*/ 1082692 h 1104362"/>
                <a:gd name="connsiteX180" fmla="*/ 544671 w 1770167"/>
                <a:gd name="connsiteY180" fmla="*/ 1071967 h 1104362"/>
                <a:gd name="connsiteX181" fmla="*/ 547690 w 1770167"/>
                <a:gd name="connsiteY181" fmla="*/ 1059194 h 1104362"/>
                <a:gd name="connsiteX182" fmla="*/ 550719 w 1770167"/>
                <a:gd name="connsiteY182" fmla="*/ 1044412 h 1104362"/>
                <a:gd name="connsiteX183" fmla="*/ 553739 w 1770167"/>
                <a:gd name="connsiteY183" fmla="*/ 1027695 h 1104362"/>
                <a:gd name="connsiteX184" fmla="*/ 556768 w 1770167"/>
                <a:gd name="connsiteY184" fmla="*/ 1009102 h 1104362"/>
                <a:gd name="connsiteX185" fmla="*/ 559797 w 1770167"/>
                <a:gd name="connsiteY185" fmla="*/ 988700 h 1104362"/>
                <a:gd name="connsiteX186" fmla="*/ 562826 w 1770167"/>
                <a:gd name="connsiteY186" fmla="*/ 966573 h 1104362"/>
                <a:gd name="connsiteX187" fmla="*/ 565845 w 1770167"/>
                <a:gd name="connsiteY187" fmla="*/ 942818 h 1104362"/>
                <a:gd name="connsiteX188" fmla="*/ 568874 w 1770167"/>
                <a:gd name="connsiteY188" fmla="*/ 917519 h 1104362"/>
                <a:gd name="connsiteX189" fmla="*/ 571903 w 1770167"/>
                <a:gd name="connsiteY189" fmla="*/ 890783 h 1104362"/>
                <a:gd name="connsiteX190" fmla="*/ 574922 w 1770167"/>
                <a:gd name="connsiteY190" fmla="*/ 862703 h 1104362"/>
                <a:gd name="connsiteX191" fmla="*/ 577951 w 1770167"/>
                <a:gd name="connsiteY191" fmla="*/ 833395 h 1104362"/>
                <a:gd name="connsiteX192" fmla="*/ 580980 w 1770167"/>
                <a:gd name="connsiteY192" fmla="*/ 802981 h 1104362"/>
                <a:gd name="connsiteX193" fmla="*/ 584000 w 1770167"/>
                <a:gd name="connsiteY193" fmla="*/ 771587 h 1104362"/>
                <a:gd name="connsiteX194" fmla="*/ 587029 w 1770167"/>
                <a:gd name="connsiteY194" fmla="*/ 739316 h 1104362"/>
                <a:gd name="connsiteX195" fmla="*/ 590058 w 1770167"/>
                <a:gd name="connsiteY195" fmla="*/ 706312 h 1104362"/>
                <a:gd name="connsiteX196" fmla="*/ 593077 w 1770167"/>
                <a:gd name="connsiteY196" fmla="*/ 672692 h 1104362"/>
                <a:gd name="connsiteX197" fmla="*/ 596106 w 1770167"/>
                <a:gd name="connsiteY197" fmla="*/ 638601 h 1104362"/>
                <a:gd name="connsiteX198" fmla="*/ 599135 w 1770167"/>
                <a:gd name="connsiteY198" fmla="*/ 604169 h 1104362"/>
                <a:gd name="connsiteX199" fmla="*/ 602154 w 1770167"/>
                <a:gd name="connsiteY199" fmla="*/ 569531 h 1104362"/>
                <a:gd name="connsiteX200" fmla="*/ 605183 w 1770167"/>
                <a:gd name="connsiteY200" fmla="*/ 534826 h 1104362"/>
                <a:gd name="connsiteX201" fmla="*/ 608212 w 1770167"/>
                <a:gd name="connsiteY201" fmla="*/ 500188 h 1104362"/>
                <a:gd name="connsiteX202" fmla="*/ 611241 w 1770167"/>
                <a:gd name="connsiteY202" fmla="*/ 465756 h 1104362"/>
                <a:gd name="connsiteX203" fmla="*/ 614261 w 1770167"/>
                <a:gd name="connsiteY203" fmla="*/ 431665 h 1104362"/>
                <a:gd name="connsiteX204" fmla="*/ 617290 w 1770167"/>
                <a:gd name="connsiteY204" fmla="*/ 398050 h 1104362"/>
                <a:gd name="connsiteX205" fmla="*/ 620318 w 1770167"/>
                <a:gd name="connsiteY205" fmla="*/ 365043 h 1104362"/>
                <a:gd name="connsiteX206" fmla="*/ 623338 w 1770167"/>
                <a:gd name="connsiteY206" fmla="*/ 332774 h 1104362"/>
                <a:gd name="connsiteX207" fmla="*/ 626367 w 1770167"/>
                <a:gd name="connsiteY207" fmla="*/ 301372 h 1104362"/>
                <a:gd name="connsiteX208" fmla="*/ 629396 w 1770167"/>
                <a:gd name="connsiteY208" fmla="*/ 270959 h 1104362"/>
                <a:gd name="connsiteX209" fmla="*/ 632415 w 1770167"/>
                <a:gd name="connsiteY209" fmla="*/ 241656 h 1104362"/>
                <a:gd name="connsiteX210" fmla="*/ 635444 w 1770167"/>
                <a:gd name="connsiteY210" fmla="*/ 213578 h 1104362"/>
                <a:gd name="connsiteX211" fmla="*/ 638473 w 1770167"/>
                <a:gd name="connsiteY211" fmla="*/ 186837 h 1104362"/>
                <a:gd name="connsiteX212" fmla="*/ 641493 w 1770167"/>
                <a:gd name="connsiteY212" fmla="*/ 161537 h 1104362"/>
                <a:gd name="connsiteX213" fmla="*/ 644522 w 1770167"/>
                <a:gd name="connsiteY213" fmla="*/ 137780 h 1104362"/>
                <a:gd name="connsiteX214" fmla="*/ 647550 w 1770167"/>
                <a:gd name="connsiteY214" fmla="*/ 115657 h 1104362"/>
                <a:gd name="connsiteX215" fmla="*/ 650570 w 1770167"/>
                <a:gd name="connsiteY215" fmla="*/ 95258 h 1104362"/>
                <a:gd name="connsiteX216" fmla="*/ 653599 w 1770167"/>
                <a:gd name="connsiteY216" fmla="*/ 76662 h 1104362"/>
                <a:gd name="connsiteX217" fmla="*/ 656628 w 1770167"/>
                <a:gd name="connsiteY217" fmla="*/ 59942 h 1104362"/>
                <a:gd name="connsiteX218" fmla="*/ 659647 w 1770167"/>
                <a:gd name="connsiteY218" fmla="*/ 45165 h 1104362"/>
                <a:gd name="connsiteX219" fmla="*/ 662676 w 1770167"/>
                <a:gd name="connsiteY219" fmla="*/ 32389 h 1104362"/>
                <a:gd name="connsiteX220" fmla="*/ 665705 w 1770167"/>
                <a:gd name="connsiteY220" fmla="*/ 21665 h 1104362"/>
                <a:gd name="connsiteX221" fmla="*/ 668725 w 1770167"/>
                <a:gd name="connsiteY221" fmla="*/ 13033 h 1104362"/>
                <a:gd name="connsiteX222" fmla="*/ 671754 w 1770167"/>
                <a:gd name="connsiteY222" fmla="*/ 6530 h 1104362"/>
                <a:gd name="connsiteX223" fmla="*/ 674782 w 1770167"/>
                <a:gd name="connsiteY223" fmla="*/ 2180 h 1104362"/>
                <a:gd name="connsiteX224" fmla="*/ 677811 w 1770167"/>
                <a:gd name="connsiteY224" fmla="*/ 1 h 1104362"/>
                <a:gd name="connsiteX225" fmla="*/ 680831 w 1770167"/>
                <a:gd name="connsiteY225" fmla="*/ 1 h 1104362"/>
                <a:gd name="connsiteX226" fmla="*/ 683860 w 1770167"/>
                <a:gd name="connsiteY226" fmla="*/ 2180 h 1104362"/>
                <a:gd name="connsiteX227" fmla="*/ 686889 w 1770167"/>
                <a:gd name="connsiteY227" fmla="*/ 6530 h 1104362"/>
                <a:gd name="connsiteX228" fmla="*/ 689908 w 1770167"/>
                <a:gd name="connsiteY228" fmla="*/ 13033 h 1104362"/>
                <a:gd name="connsiteX229" fmla="*/ 692937 w 1770167"/>
                <a:gd name="connsiteY229" fmla="*/ 21665 h 1104362"/>
                <a:gd name="connsiteX230" fmla="*/ 695966 w 1770167"/>
                <a:gd name="connsiteY230" fmla="*/ 32389 h 1104362"/>
                <a:gd name="connsiteX231" fmla="*/ 698985 w 1770167"/>
                <a:gd name="connsiteY231" fmla="*/ 45165 h 1104362"/>
                <a:gd name="connsiteX232" fmla="*/ 702014 w 1770167"/>
                <a:gd name="connsiteY232" fmla="*/ 59942 h 1104362"/>
                <a:gd name="connsiteX233" fmla="*/ 705043 w 1770167"/>
                <a:gd name="connsiteY233" fmla="*/ 76662 h 1104362"/>
                <a:gd name="connsiteX234" fmla="*/ 708063 w 1770167"/>
                <a:gd name="connsiteY234" fmla="*/ 95258 h 1104362"/>
                <a:gd name="connsiteX235" fmla="*/ 711092 w 1770167"/>
                <a:gd name="connsiteY235" fmla="*/ 115657 h 1104362"/>
                <a:gd name="connsiteX236" fmla="*/ 714121 w 1770167"/>
                <a:gd name="connsiteY236" fmla="*/ 137780 h 1104362"/>
                <a:gd name="connsiteX237" fmla="*/ 717140 w 1770167"/>
                <a:gd name="connsiteY237" fmla="*/ 161537 h 1104362"/>
                <a:gd name="connsiteX238" fmla="*/ 720169 w 1770167"/>
                <a:gd name="connsiteY238" fmla="*/ 186837 h 1104362"/>
                <a:gd name="connsiteX239" fmla="*/ 723198 w 1770167"/>
                <a:gd name="connsiteY239" fmla="*/ 213578 h 1104362"/>
                <a:gd name="connsiteX240" fmla="*/ 726217 w 1770167"/>
                <a:gd name="connsiteY240" fmla="*/ 241656 h 1104362"/>
                <a:gd name="connsiteX241" fmla="*/ 729246 w 1770167"/>
                <a:gd name="connsiteY241" fmla="*/ 270959 h 1104362"/>
                <a:gd name="connsiteX242" fmla="*/ 732275 w 1770167"/>
                <a:gd name="connsiteY242" fmla="*/ 301372 h 1104362"/>
                <a:gd name="connsiteX243" fmla="*/ 735304 w 1770167"/>
                <a:gd name="connsiteY243" fmla="*/ 332774 h 1104362"/>
                <a:gd name="connsiteX244" fmla="*/ 738324 w 1770167"/>
                <a:gd name="connsiteY244" fmla="*/ 365043 h 1104362"/>
                <a:gd name="connsiteX245" fmla="*/ 741353 w 1770167"/>
                <a:gd name="connsiteY245" fmla="*/ 398050 h 1104362"/>
                <a:gd name="connsiteX246" fmla="*/ 744372 w 1770167"/>
                <a:gd name="connsiteY246" fmla="*/ 431665 h 1104362"/>
                <a:gd name="connsiteX247" fmla="*/ 747401 w 1770167"/>
                <a:gd name="connsiteY247" fmla="*/ 465756 h 1104362"/>
                <a:gd name="connsiteX248" fmla="*/ 750430 w 1770167"/>
                <a:gd name="connsiteY248" fmla="*/ 500188 h 1104362"/>
                <a:gd name="connsiteX249" fmla="*/ 753459 w 1770167"/>
                <a:gd name="connsiteY249" fmla="*/ 534826 h 1104362"/>
                <a:gd name="connsiteX250" fmla="*/ 756478 w 1770167"/>
                <a:gd name="connsiteY250" fmla="*/ 569531 h 1104362"/>
                <a:gd name="connsiteX251" fmla="*/ 759507 w 1770167"/>
                <a:gd name="connsiteY251" fmla="*/ 604169 h 1104362"/>
                <a:gd name="connsiteX252" fmla="*/ 762536 w 1770167"/>
                <a:gd name="connsiteY252" fmla="*/ 638601 h 1104362"/>
                <a:gd name="connsiteX253" fmla="*/ 765556 w 1770167"/>
                <a:gd name="connsiteY253" fmla="*/ 672692 h 1104362"/>
                <a:gd name="connsiteX254" fmla="*/ 768585 w 1770167"/>
                <a:gd name="connsiteY254" fmla="*/ 706312 h 1104362"/>
                <a:gd name="connsiteX255" fmla="*/ 771614 w 1770167"/>
                <a:gd name="connsiteY255" fmla="*/ 739316 h 1104362"/>
                <a:gd name="connsiteX256" fmla="*/ 774633 w 1770167"/>
                <a:gd name="connsiteY256" fmla="*/ 771587 h 1104362"/>
                <a:gd name="connsiteX257" fmla="*/ 777662 w 1770167"/>
                <a:gd name="connsiteY257" fmla="*/ 802981 h 1104362"/>
                <a:gd name="connsiteX258" fmla="*/ 780691 w 1770167"/>
                <a:gd name="connsiteY258" fmla="*/ 833366 h 1104362"/>
                <a:gd name="connsiteX259" fmla="*/ 783710 w 1770167"/>
                <a:gd name="connsiteY259" fmla="*/ 862675 h 1104362"/>
                <a:gd name="connsiteX260" fmla="*/ 786739 w 1770167"/>
                <a:gd name="connsiteY260" fmla="*/ 890754 h 1104362"/>
                <a:gd name="connsiteX261" fmla="*/ 789768 w 1770167"/>
                <a:gd name="connsiteY261" fmla="*/ 917491 h 1104362"/>
                <a:gd name="connsiteX262" fmla="*/ 792788 w 1770167"/>
                <a:gd name="connsiteY262" fmla="*/ 942799 h 1104362"/>
                <a:gd name="connsiteX263" fmla="*/ 795817 w 1770167"/>
                <a:gd name="connsiteY263" fmla="*/ 966554 h 1104362"/>
                <a:gd name="connsiteX264" fmla="*/ 798846 w 1770167"/>
                <a:gd name="connsiteY264" fmla="*/ 988681 h 1104362"/>
                <a:gd name="connsiteX265" fmla="*/ 801865 w 1770167"/>
                <a:gd name="connsiteY265" fmla="*/ 1009083 h 1104362"/>
                <a:gd name="connsiteX266" fmla="*/ 804894 w 1770167"/>
                <a:gd name="connsiteY266" fmla="*/ 1027676 h 1104362"/>
                <a:gd name="connsiteX267" fmla="*/ 807923 w 1770167"/>
                <a:gd name="connsiteY267" fmla="*/ 1044402 h 1104362"/>
                <a:gd name="connsiteX268" fmla="*/ 810942 w 1770167"/>
                <a:gd name="connsiteY268" fmla="*/ 1059175 h 1104362"/>
                <a:gd name="connsiteX269" fmla="*/ 813971 w 1770167"/>
                <a:gd name="connsiteY269" fmla="*/ 1071958 h 1104362"/>
                <a:gd name="connsiteX270" fmla="*/ 817000 w 1770167"/>
                <a:gd name="connsiteY270" fmla="*/ 1082683 h 1104362"/>
                <a:gd name="connsiteX271" fmla="*/ 820029 w 1770167"/>
                <a:gd name="connsiteY271" fmla="*/ 1091313 h 1104362"/>
                <a:gd name="connsiteX272" fmla="*/ 823049 w 1770167"/>
                <a:gd name="connsiteY272" fmla="*/ 1097818 h 1104362"/>
                <a:gd name="connsiteX273" fmla="*/ 826078 w 1770167"/>
                <a:gd name="connsiteY273" fmla="*/ 1102171 h 1104362"/>
                <a:gd name="connsiteX274" fmla="*/ 829107 w 1770167"/>
                <a:gd name="connsiteY274" fmla="*/ 1104352 h 1104362"/>
                <a:gd name="connsiteX275" fmla="*/ 832126 w 1770167"/>
                <a:gd name="connsiteY275" fmla="*/ 1104362 h 1104362"/>
                <a:gd name="connsiteX276" fmla="*/ 835155 w 1770167"/>
                <a:gd name="connsiteY276" fmla="*/ 1102181 h 1104362"/>
                <a:gd name="connsiteX277" fmla="*/ 838184 w 1770167"/>
                <a:gd name="connsiteY277" fmla="*/ 1097837 h 1104362"/>
                <a:gd name="connsiteX278" fmla="*/ 841203 w 1770167"/>
                <a:gd name="connsiteY278" fmla="*/ 1091332 h 1104362"/>
                <a:gd name="connsiteX279" fmla="*/ 844232 w 1770167"/>
                <a:gd name="connsiteY279" fmla="*/ 1082702 h 1104362"/>
                <a:gd name="connsiteX280" fmla="*/ 847261 w 1770167"/>
                <a:gd name="connsiteY280" fmla="*/ 1071977 h 1104362"/>
                <a:gd name="connsiteX281" fmla="*/ 850281 w 1770167"/>
                <a:gd name="connsiteY281" fmla="*/ 1059204 h 1104362"/>
                <a:gd name="connsiteX282" fmla="*/ 853310 w 1770167"/>
                <a:gd name="connsiteY282" fmla="*/ 1044431 h 1104362"/>
                <a:gd name="connsiteX283" fmla="*/ 856338 w 1770167"/>
                <a:gd name="connsiteY283" fmla="*/ 1027714 h 1104362"/>
                <a:gd name="connsiteX284" fmla="*/ 859367 w 1770167"/>
                <a:gd name="connsiteY284" fmla="*/ 1009121 h 1104362"/>
                <a:gd name="connsiteX285" fmla="*/ 862387 w 1770167"/>
                <a:gd name="connsiteY285" fmla="*/ 988719 h 1104362"/>
                <a:gd name="connsiteX286" fmla="*/ 865416 w 1770167"/>
                <a:gd name="connsiteY286" fmla="*/ 966602 h 1104362"/>
                <a:gd name="connsiteX287" fmla="*/ 868435 w 1770167"/>
                <a:gd name="connsiteY287" fmla="*/ 942846 h 1104362"/>
                <a:gd name="connsiteX288" fmla="*/ 871464 w 1770167"/>
                <a:gd name="connsiteY288" fmla="*/ 917548 h 1104362"/>
                <a:gd name="connsiteX289" fmla="*/ 874493 w 1770167"/>
                <a:gd name="connsiteY289" fmla="*/ 890802 h 1104362"/>
                <a:gd name="connsiteX290" fmla="*/ 877522 w 1770167"/>
                <a:gd name="connsiteY290" fmla="*/ 862732 h 1104362"/>
                <a:gd name="connsiteX291" fmla="*/ 880541 w 1770167"/>
                <a:gd name="connsiteY291" fmla="*/ 833433 h 1104362"/>
                <a:gd name="connsiteX292" fmla="*/ 883570 w 1770167"/>
                <a:gd name="connsiteY292" fmla="*/ 803019 h 1104362"/>
                <a:gd name="connsiteX293" fmla="*/ 886599 w 1770167"/>
                <a:gd name="connsiteY293" fmla="*/ 771616 h 1104362"/>
                <a:gd name="connsiteX294" fmla="*/ 889619 w 1770167"/>
                <a:gd name="connsiteY294" fmla="*/ 739345 h 1104362"/>
                <a:gd name="connsiteX295" fmla="*/ 892648 w 1770167"/>
                <a:gd name="connsiteY295" fmla="*/ 706341 h 1104362"/>
                <a:gd name="connsiteX296" fmla="*/ 895677 w 1770167"/>
                <a:gd name="connsiteY296" fmla="*/ 672726 h 1104362"/>
                <a:gd name="connsiteX297" fmla="*/ 898696 w 1770167"/>
                <a:gd name="connsiteY297" fmla="*/ 638635 h 1104362"/>
                <a:gd name="connsiteX298" fmla="*/ 901725 w 1770167"/>
                <a:gd name="connsiteY298" fmla="*/ 604203 h 1104362"/>
                <a:gd name="connsiteX299" fmla="*/ 904754 w 1770167"/>
                <a:gd name="connsiteY299" fmla="*/ 569566 h 1104362"/>
                <a:gd name="connsiteX300" fmla="*/ 907773 w 1770167"/>
                <a:gd name="connsiteY300" fmla="*/ 534860 h 1104362"/>
                <a:gd name="connsiteX301" fmla="*/ 910802 w 1770167"/>
                <a:gd name="connsiteY301" fmla="*/ 500223 h 1104362"/>
                <a:gd name="connsiteX302" fmla="*/ 913831 w 1770167"/>
                <a:gd name="connsiteY302" fmla="*/ 465791 h 1104362"/>
                <a:gd name="connsiteX303" fmla="*/ 916851 w 1770167"/>
                <a:gd name="connsiteY303" fmla="*/ 431699 h 1104362"/>
                <a:gd name="connsiteX304" fmla="*/ 919880 w 1770167"/>
                <a:gd name="connsiteY304" fmla="*/ 398083 h 1104362"/>
                <a:gd name="connsiteX305" fmla="*/ 922909 w 1770167"/>
                <a:gd name="connsiteY305" fmla="*/ 365075 h 1104362"/>
                <a:gd name="connsiteX306" fmla="*/ 925938 w 1770167"/>
                <a:gd name="connsiteY306" fmla="*/ 332806 h 1104362"/>
                <a:gd name="connsiteX307" fmla="*/ 928957 w 1770167"/>
                <a:gd name="connsiteY307" fmla="*/ 301402 h 1104362"/>
                <a:gd name="connsiteX308" fmla="*/ 931986 w 1770167"/>
                <a:gd name="connsiteY308" fmla="*/ 270988 h 1104362"/>
                <a:gd name="connsiteX309" fmla="*/ 935015 w 1770167"/>
                <a:gd name="connsiteY309" fmla="*/ 241685 h 1104362"/>
                <a:gd name="connsiteX310" fmla="*/ 938034 w 1770167"/>
                <a:gd name="connsiteY310" fmla="*/ 213606 h 1104362"/>
                <a:gd name="connsiteX311" fmla="*/ 941063 w 1770167"/>
                <a:gd name="connsiteY311" fmla="*/ 186862 h 1104362"/>
                <a:gd name="connsiteX312" fmla="*/ 944092 w 1770167"/>
                <a:gd name="connsiteY312" fmla="*/ 161562 h 1104362"/>
                <a:gd name="connsiteX313" fmla="*/ 947112 w 1770167"/>
                <a:gd name="connsiteY313" fmla="*/ 137803 h 1104362"/>
                <a:gd name="connsiteX314" fmla="*/ 950141 w 1770167"/>
                <a:gd name="connsiteY314" fmla="*/ 115679 h 1104362"/>
                <a:gd name="connsiteX315" fmla="*/ 953170 w 1770167"/>
                <a:gd name="connsiteY315" fmla="*/ 95278 h 1104362"/>
                <a:gd name="connsiteX316" fmla="*/ 956189 w 1770167"/>
                <a:gd name="connsiteY316" fmla="*/ 76679 h 1104362"/>
                <a:gd name="connsiteX317" fmla="*/ 959218 w 1770167"/>
                <a:gd name="connsiteY317" fmla="*/ 59958 h 1104362"/>
                <a:gd name="connsiteX318" fmla="*/ 962247 w 1770167"/>
                <a:gd name="connsiteY318" fmla="*/ 45179 h 1104362"/>
                <a:gd name="connsiteX319" fmla="*/ 965266 w 1770167"/>
                <a:gd name="connsiteY319" fmla="*/ 32401 h 1104362"/>
                <a:gd name="connsiteX320" fmla="*/ 968295 w 1770167"/>
                <a:gd name="connsiteY320" fmla="*/ 21674 h 1104362"/>
                <a:gd name="connsiteX321" fmla="*/ 971324 w 1770167"/>
                <a:gd name="connsiteY321" fmla="*/ 13041 h 1104362"/>
                <a:gd name="connsiteX322" fmla="*/ 974344 w 1770167"/>
                <a:gd name="connsiteY322" fmla="*/ 6535 h 1104362"/>
                <a:gd name="connsiteX323" fmla="*/ 977373 w 1770167"/>
                <a:gd name="connsiteY323" fmla="*/ 2184 h 1104362"/>
                <a:gd name="connsiteX324" fmla="*/ 980402 w 1770167"/>
                <a:gd name="connsiteY324" fmla="*/ 2 h 1104362"/>
                <a:gd name="connsiteX325" fmla="*/ 983421 w 1770167"/>
                <a:gd name="connsiteY325" fmla="*/ 0 h 1104362"/>
                <a:gd name="connsiteX326" fmla="*/ 986450 w 1770167"/>
                <a:gd name="connsiteY326" fmla="*/ 2177 h 1104362"/>
                <a:gd name="connsiteX327" fmla="*/ 989479 w 1770167"/>
                <a:gd name="connsiteY327" fmla="*/ 6525 h 1104362"/>
                <a:gd name="connsiteX328" fmla="*/ 992508 w 1770167"/>
                <a:gd name="connsiteY328" fmla="*/ 13025 h 1104362"/>
                <a:gd name="connsiteX329" fmla="*/ 995527 w 1770167"/>
                <a:gd name="connsiteY329" fmla="*/ 21654 h 1104362"/>
                <a:gd name="connsiteX330" fmla="*/ 998556 w 1770167"/>
                <a:gd name="connsiteY330" fmla="*/ 32377 h 1104362"/>
                <a:gd name="connsiteX331" fmla="*/ 1001585 w 1770167"/>
                <a:gd name="connsiteY331" fmla="*/ 45151 h 1104362"/>
                <a:gd name="connsiteX332" fmla="*/ 1004605 w 1770167"/>
                <a:gd name="connsiteY332" fmla="*/ 59927 h 1104362"/>
                <a:gd name="connsiteX333" fmla="*/ 1007634 w 1770167"/>
                <a:gd name="connsiteY333" fmla="*/ 76644 h 1104362"/>
                <a:gd name="connsiteX334" fmla="*/ 1010662 w 1770167"/>
                <a:gd name="connsiteY334" fmla="*/ 95239 h 1104362"/>
                <a:gd name="connsiteX335" fmla="*/ 1013682 w 1770167"/>
                <a:gd name="connsiteY335" fmla="*/ 115636 h 1104362"/>
                <a:gd name="connsiteX336" fmla="*/ 1016711 w 1770167"/>
                <a:gd name="connsiteY336" fmla="*/ 137756 h 1104362"/>
                <a:gd name="connsiteX337" fmla="*/ 1019740 w 1770167"/>
                <a:gd name="connsiteY337" fmla="*/ 161513 h 1104362"/>
                <a:gd name="connsiteX338" fmla="*/ 1022759 w 1770167"/>
                <a:gd name="connsiteY338" fmla="*/ 186811 h 1104362"/>
                <a:gd name="connsiteX339" fmla="*/ 1025788 w 1770167"/>
                <a:gd name="connsiteY339" fmla="*/ 213551 h 1104362"/>
                <a:gd name="connsiteX340" fmla="*/ 1028817 w 1770167"/>
                <a:gd name="connsiteY340" fmla="*/ 241627 h 1104362"/>
                <a:gd name="connsiteX341" fmla="*/ 1031837 w 1770167"/>
                <a:gd name="connsiteY341" fmla="*/ 270929 h 1104362"/>
                <a:gd name="connsiteX342" fmla="*/ 1034865 w 1770167"/>
                <a:gd name="connsiteY342" fmla="*/ 301341 h 1104362"/>
                <a:gd name="connsiteX343" fmla="*/ 1037895 w 1770167"/>
                <a:gd name="connsiteY343" fmla="*/ 332743 h 1104362"/>
                <a:gd name="connsiteX344" fmla="*/ 1040914 w 1770167"/>
                <a:gd name="connsiteY344" fmla="*/ 365010 h 1104362"/>
                <a:gd name="connsiteX345" fmla="*/ 1043943 w 1770167"/>
                <a:gd name="connsiteY345" fmla="*/ 398016 h 1104362"/>
                <a:gd name="connsiteX346" fmla="*/ 1046972 w 1770167"/>
                <a:gd name="connsiteY346" fmla="*/ 431631 h 1104362"/>
                <a:gd name="connsiteX347" fmla="*/ 1049991 w 1770167"/>
                <a:gd name="connsiteY347" fmla="*/ 465722 h 1104362"/>
                <a:gd name="connsiteX348" fmla="*/ 1053020 w 1770167"/>
                <a:gd name="connsiteY348" fmla="*/ 500154 h 1104362"/>
                <a:gd name="connsiteX349" fmla="*/ 1056049 w 1770167"/>
                <a:gd name="connsiteY349" fmla="*/ 534791 h 1104362"/>
                <a:gd name="connsiteX350" fmla="*/ 1059078 w 1770167"/>
                <a:gd name="connsiteY350" fmla="*/ 569497 h 1104362"/>
                <a:gd name="connsiteX351" fmla="*/ 1062098 w 1770167"/>
                <a:gd name="connsiteY351" fmla="*/ 604134 h 1104362"/>
                <a:gd name="connsiteX352" fmla="*/ 1065126 w 1770167"/>
                <a:gd name="connsiteY352" fmla="*/ 638567 h 1104362"/>
                <a:gd name="connsiteX353" fmla="*/ 1068155 w 1770167"/>
                <a:gd name="connsiteY353" fmla="*/ 672658 h 1104362"/>
                <a:gd name="connsiteX354" fmla="*/ 1071175 w 1770167"/>
                <a:gd name="connsiteY354" fmla="*/ 706274 h 1104362"/>
                <a:gd name="connsiteX355" fmla="*/ 1074204 w 1770167"/>
                <a:gd name="connsiteY355" fmla="*/ 739278 h 1104362"/>
                <a:gd name="connsiteX356" fmla="*/ 1077233 w 1770167"/>
                <a:gd name="connsiteY356" fmla="*/ 771549 h 1104362"/>
                <a:gd name="connsiteX357" fmla="*/ 1080252 w 1770167"/>
                <a:gd name="connsiteY357" fmla="*/ 802953 h 1104362"/>
                <a:gd name="connsiteX358" fmla="*/ 1083281 w 1770167"/>
                <a:gd name="connsiteY358" fmla="*/ 833366 h 1104362"/>
                <a:gd name="connsiteX359" fmla="*/ 1086310 w 1770167"/>
                <a:gd name="connsiteY359" fmla="*/ 862675 h 1104362"/>
                <a:gd name="connsiteX360" fmla="*/ 1089329 w 1770167"/>
                <a:gd name="connsiteY360" fmla="*/ 890754 h 1104362"/>
                <a:gd name="connsiteX361" fmla="*/ 1092359 w 1770167"/>
                <a:gd name="connsiteY361" fmla="*/ 917491 h 1104362"/>
                <a:gd name="connsiteX362" fmla="*/ 1095387 w 1770167"/>
                <a:gd name="connsiteY362" fmla="*/ 942799 h 1104362"/>
                <a:gd name="connsiteX363" fmla="*/ 1098407 w 1770167"/>
                <a:gd name="connsiteY363" fmla="*/ 966554 h 1104362"/>
                <a:gd name="connsiteX364" fmla="*/ 1101436 w 1770167"/>
                <a:gd name="connsiteY364" fmla="*/ 988681 h 1104362"/>
                <a:gd name="connsiteX365" fmla="*/ 1104465 w 1770167"/>
                <a:gd name="connsiteY365" fmla="*/ 1009083 h 1104362"/>
                <a:gd name="connsiteX366" fmla="*/ 1107484 w 1770167"/>
                <a:gd name="connsiteY366" fmla="*/ 1027676 h 1104362"/>
                <a:gd name="connsiteX367" fmla="*/ 1110513 w 1770167"/>
                <a:gd name="connsiteY367" fmla="*/ 1044402 h 1104362"/>
                <a:gd name="connsiteX368" fmla="*/ 1113542 w 1770167"/>
                <a:gd name="connsiteY368" fmla="*/ 1059175 h 1104362"/>
                <a:gd name="connsiteX369" fmla="*/ 1116562 w 1770167"/>
                <a:gd name="connsiteY369" fmla="*/ 1071958 h 1104362"/>
                <a:gd name="connsiteX370" fmla="*/ 1119590 w 1770167"/>
                <a:gd name="connsiteY370" fmla="*/ 1082683 h 1104362"/>
                <a:gd name="connsiteX371" fmla="*/ 1122619 w 1770167"/>
                <a:gd name="connsiteY371" fmla="*/ 1091313 h 1104362"/>
                <a:gd name="connsiteX372" fmla="*/ 1125639 w 1770167"/>
                <a:gd name="connsiteY372" fmla="*/ 1097818 h 1104362"/>
                <a:gd name="connsiteX373" fmla="*/ 1128668 w 1770167"/>
                <a:gd name="connsiteY373" fmla="*/ 1102171 h 1104362"/>
                <a:gd name="connsiteX374" fmla="*/ 1131697 w 1770167"/>
                <a:gd name="connsiteY374" fmla="*/ 1104352 h 1104362"/>
                <a:gd name="connsiteX375" fmla="*/ 1134726 w 1770167"/>
                <a:gd name="connsiteY375" fmla="*/ 1104362 h 1104362"/>
                <a:gd name="connsiteX376" fmla="*/ 1137745 w 1770167"/>
                <a:gd name="connsiteY376" fmla="*/ 1102181 h 1104362"/>
                <a:gd name="connsiteX377" fmla="*/ 1140774 w 1770167"/>
                <a:gd name="connsiteY377" fmla="*/ 1097837 h 1104362"/>
                <a:gd name="connsiteX378" fmla="*/ 1143803 w 1770167"/>
                <a:gd name="connsiteY378" fmla="*/ 1091332 h 1104362"/>
                <a:gd name="connsiteX379" fmla="*/ 1146822 w 1770167"/>
                <a:gd name="connsiteY379" fmla="*/ 1082702 h 1104362"/>
                <a:gd name="connsiteX380" fmla="*/ 1149851 w 1770167"/>
                <a:gd name="connsiteY380" fmla="*/ 1071977 h 1104362"/>
                <a:gd name="connsiteX381" fmla="*/ 1152880 w 1770167"/>
                <a:gd name="connsiteY381" fmla="*/ 1059204 h 1104362"/>
                <a:gd name="connsiteX382" fmla="*/ 1155900 w 1770167"/>
                <a:gd name="connsiteY382" fmla="*/ 1044431 h 1104362"/>
                <a:gd name="connsiteX383" fmla="*/ 1158929 w 1770167"/>
                <a:gd name="connsiteY383" fmla="*/ 1027714 h 1104362"/>
                <a:gd name="connsiteX384" fmla="*/ 1161958 w 1770167"/>
                <a:gd name="connsiteY384" fmla="*/ 1009121 h 1104362"/>
                <a:gd name="connsiteX385" fmla="*/ 1164977 w 1770167"/>
                <a:gd name="connsiteY385" fmla="*/ 988719 h 1104362"/>
                <a:gd name="connsiteX386" fmla="*/ 1168006 w 1770167"/>
                <a:gd name="connsiteY386" fmla="*/ 966602 h 1104362"/>
                <a:gd name="connsiteX387" fmla="*/ 1171035 w 1770167"/>
                <a:gd name="connsiteY387" fmla="*/ 942846 h 1104362"/>
                <a:gd name="connsiteX388" fmla="*/ 1174054 w 1770167"/>
                <a:gd name="connsiteY388" fmla="*/ 917548 h 1104362"/>
                <a:gd name="connsiteX389" fmla="*/ 1177083 w 1770167"/>
                <a:gd name="connsiteY389" fmla="*/ 890802 h 1104362"/>
                <a:gd name="connsiteX390" fmla="*/ 1180112 w 1770167"/>
                <a:gd name="connsiteY390" fmla="*/ 862732 h 1104362"/>
                <a:gd name="connsiteX391" fmla="*/ 1183132 w 1770167"/>
                <a:gd name="connsiteY391" fmla="*/ 833433 h 1104362"/>
                <a:gd name="connsiteX392" fmla="*/ 1186161 w 1770167"/>
                <a:gd name="connsiteY392" fmla="*/ 803019 h 1104362"/>
                <a:gd name="connsiteX393" fmla="*/ 1189190 w 1770167"/>
                <a:gd name="connsiteY393" fmla="*/ 771616 h 1104362"/>
                <a:gd name="connsiteX394" fmla="*/ 1192209 w 1770167"/>
                <a:gd name="connsiteY394" fmla="*/ 739345 h 1104362"/>
                <a:gd name="connsiteX395" fmla="*/ 1195238 w 1770167"/>
                <a:gd name="connsiteY395" fmla="*/ 706341 h 1104362"/>
                <a:gd name="connsiteX396" fmla="*/ 1198267 w 1770167"/>
                <a:gd name="connsiteY396" fmla="*/ 672726 h 1104362"/>
                <a:gd name="connsiteX397" fmla="*/ 1201296 w 1770167"/>
                <a:gd name="connsiteY397" fmla="*/ 638635 h 1104362"/>
                <a:gd name="connsiteX398" fmla="*/ 1204315 w 1770167"/>
                <a:gd name="connsiteY398" fmla="*/ 604203 h 1104362"/>
                <a:gd name="connsiteX399" fmla="*/ 1207344 w 1770167"/>
                <a:gd name="connsiteY399" fmla="*/ 569566 h 1104362"/>
                <a:gd name="connsiteX400" fmla="*/ 1210373 w 1770167"/>
                <a:gd name="connsiteY400" fmla="*/ 534860 h 1104362"/>
                <a:gd name="connsiteX401" fmla="*/ 1213393 w 1770167"/>
                <a:gd name="connsiteY401" fmla="*/ 500223 h 1104362"/>
                <a:gd name="connsiteX402" fmla="*/ 1216422 w 1770167"/>
                <a:gd name="connsiteY402" fmla="*/ 465791 h 1104362"/>
                <a:gd name="connsiteX403" fmla="*/ 1219450 w 1770167"/>
                <a:gd name="connsiteY403" fmla="*/ 431699 h 1104362"/>
                <a:gd name="connsiteX404" fmla="*/ 1222470 w 1770167"/>
                <a:gd name="connsiteY404" fmla="*/ 398083 h 1104362"/>
                <a:gd name="connsiteX405" fmla="*/ 1225499 w 1770167"/>
                <a:gd name="connsiteY405" fmla="*/ 365075 h 1104362"/>
                <a:gd name="connsiteX406" fmla="*/ 1228528 w 1770167"/>
                <a:gd name="connsiteY406" fmla="*/ 332806 h 1104362"/>
                <a:gd name="connsiteX407" fmla="*/ 1231547 w 1770167"/>
                <a:gd name="connsiteY407" fmla="*/ 301402 h 1104362"/>
                <a:gd name="connsiteX408" fmla="*/ 1234576 w 1770167"/>
                <a:gd name="connsiteY408" fmla="*/ 270988 h 1104362"/>
                <a:gd name="connsiteX409" fmla="*/ 1237605 w 1770167"/>
                <a:gd name="connsiteY409" fmla="*/ 241685 h 1104362"/>
                <a:gd name="connsiteX410" fmla="*/ 1240625 w 1770167"/>
                <a:gd name="connsiteY410" fmla="*/ 213606 h 1104362"/>
                <a:gd name="connsiteX411" fmla="*/ 1243654 w 1770167"/>
                <a:gd name="connsiteY411" fmla="*/ 186862 h 1104362"/>
                <a:gd name="connsiteX412" fmla="*/ 1246683 w 1770167"/>
                <a:gd name="connsiteY412" fmla="*/ 161562 h 1104362"/>
                <a:gd name="connsiteX413" fmla="*/ 1249702 w 1770167"/>
                <a:gd name="connsiteY413" fmla="*/ 137803 h 1104362"/>
                <a:gd name="connsiteX414" fmla="*/ 1252731 w 1770167"/>
                <a:gd name="connsiteY414" fmla="*/ 115679 h 1104362"/>
                <a:gd name="connsiteX415" fmla="*/ 1255760 w 1770167"/>
                <a:gd name="connsiteY415" fmla="*/ 95278 h 1104362"/>
                <a:gd name="connsiteX416" fmla="*/ 1258779 w 1770167"/>
                <a:gd name="connsiteY416" fmla="*/ 76679 h 1104362"/>
                <a:gd name="connsiteX417" fmla="*/ 1261808 w 1770167"/>
                <a:gd name="connsiteY417" fmla="*/ 59958 h 1104362"/>
                <a:gd name="connsiteX418" fmla="*/ 1264837 w 1770167"/>
                <a:gd name="connsiteY418" fmla="*/ 45179 h 1104362"/>
                <a:gd name="connsiteX419" fmla="*/ 1267866 w 1770167"/>
                <a:gd name="connsiteY419" fmla="*/ 32401 h 1104362"/>
                <a:gd name="connsiteX420" fmla="*/ 1270886 w 1770167"/>
                <a:gd name="connsiteY420" fmla="*/ 21674 h 1104362"/>
                <a:gd name="connsiteX421" fmla="*/ 1273914 w 1770167"/>
                <a:gd name="connsiteY421" fmla="*/ 13041 h 1104362"/>
                <a:gd name="connsiteX422" fmla="*/ 1276943 w 1770167"/>
                <a:gd name="connsiteY422" fmla="*/ 6535 h 1104362"/>
                <a:gd name="connsiteX423" fmla="*/ 1279963 w 1770167"/>
                <a:gd name="connsiteY423" fmla="*/ 2184 h 1104362"/>
                <a:gd name="connsiteX424" fmla="*/ 1282992 w 1770167"/>
                <a:gd name="connsiteY424" fmla="*/ 2 h 1104362"/>
                <a:gd name="connsiteX425" fmla="*/ 1286021 w 1770167"/>
                <a:gd name="connsiteY425" fmla="*/ 0 h 1104362"/>
                <a:gd name="connsiteX426" fmla="*/ 1289040 w 1770167"/>
                <a:gd name="connsiteY426" fmla="*/ 2177 h 1104362"/>
                <a:gd name="connsiteX427" fmla="*/ 1292069 w 1770167"/>
                <a:gd name="connsiteY427" fmla="*/ 6525 h 1104362"/>
                <a:gd name="connsiteX428" fmla="*/ 1295098 w 1770167"/>
                <a:gd name="connsiteY428" fmla="*/ 13025 h 1104362"/>
                <a:gd name="connsiteX429" fmla="*/ 1298117 w 1770167"/>
                <a:gd name="connsiteY429" fmla="*/ 21654 h 1104362"/>
                <a:gd name="connsiteX430" fmla="*/ 1301147 w 1770167"/>
                <a:gd name="connsiteY430" fmla="*/ 32377 h 1104362"/>
                <a:gd name="connsiteX431" fmla="*/ 1304175 w 1770167"/>
                <a:gd name="connsiteY431" fmla="*/ 45151 h 1104362"/>
                <a:gd name="connsiteX432" fmla="*/ 1307195 w 1770167"/>
                <a:gd name="connsiteY432" fmla="*/ 59927 h 1104362"/>
                <a:gd name="connsiteX433" fmla="*/ 1310224 w 1770167"/>
                <a:gd name="connsiteY433" fmla="*/ 76644 h 1104362"/>
                <a:gd name="connsiteX434" fmla="*/ 1313253 w 1770167"/>
                <a:gd name="connsiteY434" fmla="*/ 95239 h 1104362"/>
                <a:gd name="connsiteX435" fmla="*/ 1316282 w 1770167"/>
                <a:gd name="connsiteY435" fmla="*/ 115636 h 1104362"/>
                <a:gd name="connsiteX436" fmla="*/ 1319301 w 1770167"/>
                <a:gd name="connsiteY436" fmla="*/ 137756 h 1104362"/>
                <a:gd name="connsiteX437" fmla="*/ 1322330 w 1770167"/>
                <a:gd name="connsiteY437" fmla="*/ 161513 h 1104362"/>
                <a:gd name="connsiteX438" fmla="*/ 1325350 w 1770167"/>
                <a:gd name="connsiteY438" fmla="*/ 186811 h 1104362"/>
                <a:gd name="connsiteX439" fmla="*/ 1328378 w 1770167"/>
                <a:gd name="connsiteY439" fmla="*/ 213551 h 1104362"/>
                <a:gd name="connsiteX440" fmla="*/ 1331407 w 1770167"/>
                <a:gd name="connsiteY440" fmla="*/ 241627 h 1104362"/>
                <a:gd name="connsiteX441" fmla="*/ 1334436 w 1770167"/>
                <a:gd name="connsiteY441" fmla="*/ 270929 h 1104362"/>
                <a:gd name="connsiteX442" fmla="*/ 1337456 w 1770167"/>
                <a:gd name="connsiteY442" fmla="*/ 301341 h 1104362"/>
                <a:gd name="connsiteX443" fmla="*/ 1340485 w 1770167"/>
                <a:gd name="connsiteY443" fmla="*/ 332743 h 1104362"/>
                <a:gd name="connsiteX444" fmla="*/ 1343514 w 1770167"/>
                <a:gd name="connsiteY444" fmla="*/ 365010 h 1104362"/>
                <a:gd name="connsiteX445" fmla="*/ 1346533 w 1770167"/>
                <a:gd name="connsiteY445" fmla="*/ 398016 h 1104362"/>
                <a:gd name="connsiteX446" fmla="*/ 1349562 w 1770167"/>
                <a:gd name="connsiteY446" fmla="*/ 431631 h 1104362"/>
                <a:gd name="connsiteX447" fmla="*/ 1352591 w 1770167"/>
                <a:gd name="connsiteY447" fmla="*/ 465722 h 1104362"/>
                <a:gd name="connsiteX448" fmla="*/ 1355610 w 1770167"/>
                <a:gd name="connsiteY448" fmla="*/ 500154 h 1104362"/>
                <a:gd name="connsiteX449" fmla="*/ 1358639 w 1770167"/>
                <a:gd name="connsiteY449" fmla="*/ 534791 h 1104362"/>
                <a:gd name="connsiteX450" fmla="*/ 1361668 w 1770167"/>
                <a:gd name="connsiteY450" fmla="*/ 569497 h 1104362"/>
                <a:gd name="connsiteX451" fmla="*/ 1364688 w 1770167"/>
                <a:gd name="connsiteY451" fmla="*/ 604134 h 1104362"/>
                <a:gd name="connsiteX452" fmla="*/ 1367717 w 1770167"/>
                <a:gd name="connsiteY452" fmla="*/ 638567 h 1104362"/>
                <a:gd name="connsiteX453" fmla="*/ 1370746 w 1770167"/>
                <a:gd name="connsiteY453" fmla="*/ 672658 h 1104362"/>
                <a:gd name="connsiteX454" fmla="*/ 1373775 w 1770167"/>
                <a:gd name="connsiteY454" fmla="*/ 706274 h 1104362"/>
                <a:gd name="connsiteX455" fmla="*/ 1376794 w 1770167"/>
                <a:gd name="connsiteY455" fmla="*/ 739278 h 1104362"/>
                <a:gd name="connsiteX456" fmla="*/ 1379823 w 1770167"/>
                <a:gd name="connsiteY456" fmla="*/ 771549 h 1104362"/>
                <a:gd name="connsiteX457" fmla="*/ 1382852 w 1770167"/>
                <a:gd name="connsiteY457" fmla="*/ 802953 h 1104362"/>
                <a:gd name="connsiteX458" fmla="*/ 1385871 w 1770167"/>
                <a:gd name="connsiteY458" fmla="*/ 833366 h 1104362"/>
                <a:gd name="connsiteX459" fmla="*/ 1388900 w 1770167"/>
                <a:gd name="connsiteY459" fmla="*/ 862675 h 1104362"/>
                <a:gd name="connsiteX460" fmla="*/ 1391929 w 1770167"/>
                <a:gd name="connsiteY460" fmla="*/ 890754 h 1104362"/>
                <a:gd name="connsiteX461" fmla="*/ 1394949 w 1770167"/>
                <a:gd name="connsiteY461" fmla="*/ 917491 h 1104362"/>
                <a:gd name="connsiteX462" fmla="*/ 1397978 w 1770167"/>
                <a:gd name="connsiteY462" fmla="*/ 942799 h 1104362"/>
                <a:gd name="connsiteX463" fmla="*/ 1401007 w 1770167"/>
                <a:gd name="connsiteY463" fmla="*/ 966554 h 1104362"/>
                <a:gd name="connsiteX464" fmla="*/ 1404026 w 1770167"/>
                <a:gd name="connsiteY464" fmla="*/ 988681 h 1104362"/>
                <a:gd name="connsiteX465" fmla="*/ 1407055 w 1770167"/>
                <a:gd name="connsiteY465" fmla="*/ 1009083 h 1104362"/>
                <a:gd name="connsiteX466" fmla="*/ 1410084 w 1770167"/>
                <a:gd name="connsiteY466" fmla="*/ 1027676 h 1104362"/>
                <a:gd name="connsiteX467" fmla="*/ 1413103 w 1770167"/>
                <a:gd name="connsiteY467" fmla="*/ 1044402 h 1104362"/>
                <a:gd name="connsiteX468" fmla="*/ 1416132 w 1770167"/>
                <a:gd name="connsiteY468" fmla="*/ 1059175 h 1104362"/>
                <a:gd name="connsiteX469" fmla="*/ 1419161 w 1770167"/>
                <a:gd name="connsiteY469" fmla="*/ 1071958 h 1104362"/>
                <a:gd name="connsiteX470" fmla="*/ 1422181 w 1770167"/>
                <a:gd name="connsiteY470" fmla="*/ 1082683 h 1104362"/>
                <a:gd name="connsiteX471" fmla="*/ 1425210 w 1770167"/>
                <a:gd name="connsiteY471" fmla="*/ 1091313 h 1104362"/>
                <a:gd name="connsiteX472" fmla="*/ 1428239 w 1770167"/>
                <a:gd name="connsiteY472" fmla="*/ 1097818 h 1104362"/>
                <a:gd name="connsiteX473" fmla="*/ 1431258 w 1770167"/>
                <a:gd name="connsiteY473" fmla="*/ 1102171 h 1104362"/>
                <a:gd name="connsiteX474" fmla="*/ 1434287 w 1770167"/>
                <a:gd name="connsiteY474" fmla="*/ 1104352 h 1104362"/>
                <a:gd name="connsiteX475" fmla="*/ 1437316 w 1770167"/>
                <a:gd name="connsiteY475" fmla="*/ 1104362 h 1104362"/>
                <a:gd name="connsiteX476" fmla="*/ 1440345 w 1770167"/>
                <a:gd name="connsiteY476" fmla="*/ 1102181 h 1104362"/>
                <a:gd name="connsiteX477" fmla="*/ 1443364 w 1770167"/>
                <a:gd name="connsiteY477" fmla="*/ 1097837 h 1104362"/>
                <a:gd name="connsiteX478" fmla="*/ 1446393 w 1770167"/>
                <a:gd name="connsiteY478" fmla="*/ 1091332 h 1104362"/>
                <a:gd name="connsiteX479" fmla="*/ 1449422 w 1770167"/>
                <a:gd name="connsiteY479" fmla="*/ 1082702 h 1104362"/>
                <a:gd name="connsiteX480" fmla="*/ 1452441 w 1770167"/>
                <a:gd name="connsiteY480" fmla="*/ 1071977 h 1104362"/>
                <a:gd name="connsiteX481" fmla="*/ 1455471 w 1770167"/>
                <a:gd name="connsiteY481" fmla="*/ 1059204 h 1104362"/>
                <a:gd name="connsiteX482" fmla="*/ 1458499 w 1770167"/>
                <a:gd name="connsiteY482" fmla="*/ 1044431 h 1104362"/>
                <a:gd name="connsiteX483" fmla="*/ 1461519 w 1770167"/>
                <a:gd name="connsiteY483" fmla="*/ 1027714 h 1104362"/>
                <a:gd name="connsiteX484" fmla="*/ 1464548 w 1770167"/>
                <a:gd name="connsiteY484" fmla="*/ 1009121 h 1104362"/>
                <a:gd name="connsiteX485" fmla="*/ 1467577 w 1770167"/>
                <a:gd name="connsiteY485" fmla="*/ 988719 h 1104362"/>
                <a:gd name="connsiteX486" fmla="*/ 1470596 w 1770167"/>
                <a:gd name="connsiteY486" fmla="*/ 966602 h 1104362"/>
                <a:gd name="connsiteX487" fmla="*/ 1473625 w 1770167"/>
                <a:gd name="connsiteY487" fmla="*/ 942846 h 1104362"/>
                <a:gd name="connsiteX488" fmla="*/ 1476654 w 1770167"/>
                <a:gd name="connsiteY488" fmla="*/ 917548 h 1104362"/>
                <a:gd name="connsiteX489" fmla="*/ 1479674 w 1770167"/>
                <a:gd name="connsiteY489" fmla="*/ 890802 h 1104362"/>
                <a:gd name="connsiteX490" fmla="*/ 1482702 w 1770167"/>
                <a:gd name="connsiteY490" fmla="*/ 862732 h 1104362"/>
                <a:gd name="connsiteX491" fmla="*/ 1485731 w 1770167"/>
                <a:gd name="connsiteY491" fmla="*/ 833433 h 1104362"/>
                <a:gd name="connsiteX492" fmla="*/ 1488751 w 1770167"/>
                <a:gd name="connsiteY492" fmla="*/ 803019 h 1104362"/>
                <a:gd name="connsiteX493" fmla="*/ 1491780 w 1770167"/>
                <a:gd name="connsiteY493" fmla="*/ 771616 h 1104362"/>
                <a:gd name="connsiteX494" fmla="*/ 1494809 w 1770167"/>
                <a:gd name="connsiteY494" fmla="*/ 739345 h 1104362"/>
                <a:gd name="connsiteX495" fmla="*/ 1497828 w 1770167"/>
                <a:gd name="connsiteY495" fmla="*/ 706341 h 1104362"/>
                <a:gd name="connsiteX496" fmla="*/ 1500857 w 1770167"/>
                <a:gd name="connsiteY496" fmla="*/ 672726 h 1104362"/>
                <a:gd name="connsiteX497" fmla="*/ 1503886 w 1770167"/>
                <a:gd name="connsiteY497" fmla="*/ 638635 h 1104362"/>
                <a:gd name="connsiteX498" fmla="*/ 1506905 w 1770167"/>
                <a:gd name="connsiteY498" fmla="*/ 604203 h 1104362"/>
                <a:gd name="connsiteX499" fmla="*/ 1509934 w 1770167"/>
                <a:gd name="connsiteY499" fmla="*/ 569566 h 1104362"/>
                <a:gd name="connsiteX500" fmla="*/ 1512963 w 1770167"/>
                <a:gd name="connsiteY500" fmla="*/ 534860 h 1104362"/>
                <a:gd name="connsiteX501" fmla="*/ 1515992 w 1770167"/>
                <a:gd name="connsiteY501" fmla="*/ 500223 h 1104362"/>
                <a:gd name="connsiteX502" fmla="*/ 1519012 w 1770167"/>
                <a:gd name="connsiteY502" fmla="*/ 465791 h 1104362"/>
                <a:gd name="connsiteX503" fmla="*/ 1522041 w 1770167"/>
                <a:gd name="connsiteY503" fmla="*/ 431699 h 1104362"/>
                <a:gd name="connsiteX504" fmla="*/ 1525070 w 1770167"/>
                <a:gd name="connsiteY504" fmla="*/ 398083 h 1104362"/>
                <a:gd name="connsiteX505" fmla="*/ 1528089 w 1770167"/>
                <a:gd name="connsiteY505" fmla="*/ 365075 h 1104362"/>
                <a:gd name="connsiteX506" fmla="*/ 1531118 w 1770167"/>
                <a:gd name="connsiteY506" fmla="*/ 332806 h 1104362"/>
                <a:gd name="connsiteX507" fmla="*/ 1534147 w 1770167"/>
                <a:gd name="connsiteY507" fmla="*/ 301402 h 1104362"/>
                <a:gd name="connsiteX508" fmla="*/ 1537166 w 1770167"/>
                <a:gd name="connsiteY508" fmla="*/ 270988 h 1104362"/>
                <a:gd name="connsiteX509" fmla="*/ 1540195 w 1770167"/>
                <a:gd name="connsiteY509" fmla="*/ 241685 h 1104362"/>
                <a:gd name="connsiteX510" fmla="*/ 1543224 w 1770167"/>
                <a:gd name="connsiteY510" fmla="*/ 213606 h 1104362"/>
                <a:gd name="connsiteX511" fmla="*/ 1546244 w 1770167"/>
                <a:gd name="connsiteY511" fmla="*/ 186862 h 1104362"/>
                <a:gd name="connsiteX512" fmla="*/ 1549273 w 1770167"/>
                <a:gd name="connsiteY512" fmla="*/ 161562 h 1104362"/>
                <a:gd name="connsiteX513" fmla="*/ 1552302 w 1770167"/>
                <a:gd name="connsiteY513" fmla="*/ 137803 h 1104362"/>
                <a:gd name="connsiteX514" fmla="*/ 1555321 w 1770167"/>
                <a:gd name="connsiteY514" fmla="*/ 115679 h 1104362"/>
                <a:gd name="connsiteX515" fmla="*/ 1558350 w 1770167"/>
                <a:gd name="connsiteY515" fmla="*/ 95278 h 1104362"/>
                <a:gd name="connsiteX516" fmla="*/ 1561379 w 1770167"/>
                <a:gd name="connsiteY516" fmla="*/ 76679 h 1104362"/>
                <a:gd name="connsiteX517" fmla="*/ 1564398 w 1770167"/>
                <a:gd name="connsiteY517" fmla="*/ 59958 h 1104362"/>
                <a:gd name="connsiteX518" fmla="*/ 1567427 w 1770167"/>
                <a:gd name="connsiteY518" fmla="*/ 45179 h 1104362"/>
                <a:gd name="connsiteX519" fmla="*/ 1570456 w 1770167"/>
                <a:gd name="connsiteY519" fmla="*/ 32401 h 1104362"/>
                <a:gd name="connsiteX520" fmla="*/ 1573476 w 1770167"/>
                <a:gd name="connsiteY520" fmla="*/ 21674 h 1104362"/>
                <a:gd name="connsiteX521" fmla="*/ 1576505 w 1770167"/>
                <a:gd name="connsiteY521" fmla="*/ 13041 h 1104362"/>
                <a:gd name="connsiteX522" fmla="*/ 1579534 w 1770167"/>
                <a:gd name="connsiteY522" fmla="*/ 6535 h 1104362"/>
                <a:gd name="connsiteX523" fmla="*/ 1582553 w 1770167"/>
                <a:gd name="connsiteY523" fmla="*/ 2184 h 1104362"/>
                <a:gd name="connsiteX524" fmla="*/ 1585582 w 1770167"/>
                <a:gd name="connsiteY524" fmla="*/ 2 h 1104362"/>
                <a:gd name="connsiteX525" fmla="*/ 1588611 w 1770167"/>
                <a:gd name="connsiteY525" fmla="*/ 0 h 1104362"/>
                <a:gd name="connsiteX526" fmla="*/ 1591640 w 1770167"/>
                <a:gd name="connsiteY526" fmla="*/ 2177 h 1104362"/>
                <a:gd name="connsiteX527" fmla="*/ 1594659 w 1770167"/>
                <a:gd name="connsiteY527" fmla="*/ 6525 h 1104362"/>
                <a:gd name="connsiteX528" fmla="*/ 1597688 w 1770167"/>
                <a:gd name="connsiteY528" fmla="*/ 13025 h 1104362"/>
                <a:gd name="connsiteX529" fmla="*/ 1600717 w 1770167"/>
                <a:gd name="connsiteY529" fmla="*/ 21654 h 1104362"/>
                <a:gd name="connsiteX530" fmla="*/ 1603737 w 1770167"/>
                <a:gd name="connsiteY530" fmla="*/ 32377 h 1104362"/>
                <a:gd name="connsiteX531" fmla="*/ 1606766 w 1770167"/>
                <a:gd name="connsiteY531" fmla="*/ 45151 h 1104362"/>
                <a:gd name="connsiteX532" fmla="*/ 1609795 w 1770167"/>
                <a:gd name="connsiteY532" fmla="*/ 59927 h 1104362"/>
                <a:gd name="connsiteX533" fmla="*/ 1612814 w 1770167"/>
                <a:gd name="connsiteY533" fmla="*/ 76644 h 1104362"/>
                <a:gd name="connsiteX534" fmla="*/ 1615843 w 1770167"/>
                <a:gd name="connsiteY534" fmla="*/ 95239 h 1104362"/>
                <a:gd name="connsiteX535" fmla="*/ 1618872 w 1770167"/>
                <a:gd name="connsiteY535" fmla="*/ 115636 h 1104362"/>
                <a:gd name="connsiteX536" fmla="*/ 1621891 w 1770167"/>
                <a:gd name="connsiteY536" fmla="*/ 137756 h 1104362"/>
                <a:gd name="connsiteX537" fmla="*/ 1624920 w 1770167"/>
                <a:gd name="connsiteY537" fmla="*/ 161513 h 1104362"/>
                <a:gd name="connsiteX538" fmla="*/ 1627949 w 1770167"/>
                <a:gd name="connsiteY538" fmla="*/ 186811 h 1104362"/>
                <a:gd name="connsiteX539" fmla="*/ 1630969 w 1770167"/>
                <a:gd name="connsiteY539" fmla="*/ 213551 h 1104362"/>
                <a:gd name="connsiteX540" fmla="*/ 1633998 w 1770167"/>
                <a:gd name="connsiteY540" fmla="*/ 241627 h 1104362"/>
                <a:gd name="connsiteX541" fmla="*/ 1637027 w 1770167"/>
                <a:gd name="connsiteY541" fmla="*/ 270929 h 1104362"/>
                <a:gd name="connsiteX542" fmla="*/ 1640046 w 1770167"/>
                <a:gd name="connsiteY542" fmla="*/ 301341 h 1104362"/>
                <a:gd name="connsiteX543" fmla="*/ 1643075 w 1770167"/>
                <a:gd name="connsiteY543" fmla="*/ 332743 h 1104362"/>
                <a:gd name="connsiteX544" fmla="*/ 1646104 w 1770167"/>
                <a:gd name="connsiteY544" fmla="*/ 365010 h 1104362"/>
                <a:gd name="connsiteX545" fmla="*/ 1649123 w 1770167"/>
                <a:gd name="connsiteY545" fmla="*/ 398016 h 1104362"/>
                <a:gd name="connsiteX546" fmla="*/ 1652152 w 1770167"/>
                <a:gd name="connsiteY546" fmla="*/ 431631 h 1104362"/>
                <a:gd name="connsiteX547" fmla="*/ 1655181 w 1770167"/>
                <a:gd name="connsiteY547" fmla="*/ 465722 h 1104362"/>
                <a:gd name="connsiteX548" fmla="*/ 1658210 w 1770167"/>
                <a:gd name="connsiteY548" fmla="*/ 500154 h 1104362"/>
                <a:gd name="connsiteX549" fmla="*/ 1661230 w 1770167"/>
                <a:gd name="connsiteY549" fmla="*/ 534791 h 1104362"/>
                <a:gd name="connsiteX550" fmla="*/ 1664259 w 1770167"/>
                <a:gd name="connsiteY550" fmla="*/ 569497 h 1104362"/>
                <a:gd name="connsiteX551" fmla="*/ 1667287 w 1770167"/>
                <a:gd name="connsiteY551" fmla="*/ 604134 h 1104362"/>
                <a:gd name="connsiteX552" fmla="*/ 1670307 w 1770167"/>
                <a:gd name="connsiteY552" fmla="*/ 638567 h 1104362"/>
                <a:gd name="connsiteX553" fmla="*/ 1673336 w 1770167"/>
                <a:gd name="connsiteY553" fmla="*/ 672658 h 1104362"/>
                <a:gd name="connsiteX554" fmla="*/ 1676365 w 1770167"/>
                <a:gd name="connsiteY554" fmla="*/ 706274 h 1104362"/>
                <a:gd name="connsiteX555" fmla="*/ 1679384 w 1770167"/>
                <a:gd name="connsiteY555" fmla="*/ 739278 h 1104362"/>
                <a:gd name="connsiteX556" fmla="*/ 1682413 w 1770167"/>
                <a:gd name="connsiteY556" fmla="*/ 771549 h 1104362"/>
                <a:gd name="connsiteX557" fmla="*/ 1685442 w 1770167"/>
                <a:gd name="connsiteY557" fmla="*/ 802953 h 1104362"/>
                <a:gd name="connsiteX558" fmla="*/ 1688462 w 1770167"/>
                <a:gd name="connsiteY558" fmla="*/ 833366 h 1104362"/>
                <a:gd name="connsiteX559" fmla="*/ 1691490 w 1770167"/>
                <a:gd name="connsiteY559" fmla="*/ 862675 h 1104362"/>
                <a:gd name="connsiteX560" fmla="*/ 1694519 w 1770167"/>
                <a:gd name="connsiteY560" fmla="*/ 890754 h 1104362"/>
                <a:gd name="connsiteX561" fmla="*/ 1697548 w 1770167"/>
                <a:gd name="connsiteY561" fmla="*/ 917491 h 1104362"/>
                <a:gd name="connsiteX562" fmla="*/ 1700568 w 1770167"/>
                <a:gd name="connsiteY562" fmla="*/ 942799 h 1104362"/>
                <a:gd name="connsiteX563" fmla="*/ 1703597 w 1770167"/>
                <a:gd name="connsiteY563" fmla="*/ 966554 h 1104362"/>
                <a:gd name="connsiteX564" fmla="*/ 1706616 w 1770167"/>
                <a:gd name="connsiteY564" fmla="*/ 988681 h 1104362"/>
                <a:gd name="connsiteX565" fmla="*/ 1709645 w 1770167"/>
                <a:gd name="connsiteY565" fmla="*/ 1009083 h 1104362"/>
                <a:gd name="connsiteX566" fmla="*/ 1712674 w 1770167"/>
                <a:gd name="connsiteY566" fmla="*/ 1027676 h 1104362"/>
                <a:gd name="connsiteX567" fmla="*/ 1715703 w 1770167"/>
                <a:gd name="connsiteY567" fmla="*/ 1044402 h 1104362"/>
                <a:gd name="connsiteX568" fmla="*/ 1718722 w 1770167"/>
                <a:gd name="connsiteY568" fmla="*/ 1059175 h 1104362"/>
                <a:gd name="connsiteX569" fmla="*/ 1721751 w 1770167"/>
                <a:gd name="connsiteY569" fmla="*/ 1071958 h 1104362"/>
                <a:gd name="connsiteX570" fmla="*/ 1724780 w 1770167"/>
                <a:gd name="connsiteY570" fmla="*/ 1082683 h 1104362"/>
                <a:gd name="connsiteX571" fmla="*/ 1727800 w 1770167"/>
                <a:gd name="connsiteY571" fmla="*/ 1091313 h 1104362"/>
                <a:gd name="connsiteX572" fmla="*/ 1730829 w 1770167"/>
                <a:gd name="connsiteY572" fmla="*/ 1097818 h 1104362"/>
                <a:gd name="connsiteX573" fmla="*/ 1733858 w 1770167"/>
                <a:gd name="connsiteY573" fmla="*/ 1102171 h 1104362"/>
                <a:gd name="connsiteX574" fmla="*/ 1736877 w 1770167"/>
                <a:gd name="connsiteY574" fmla="*/ 1104352 h 1104362"/>
                <a:gd name="connsiteX575" fmla="*/ 1739906 w 1770167"/>
                <a:gd name="connsiteY575" fmla="*/ 1104362 h 1104362"/>
                <a:gd name="connsiteX576" fmla="*/ 1742935 w 1770167"/>
                <a:gd name="connsiteY576" fmla="*/ 1102181 h 1104362"/>
                <a:gd name="connsiteX577" fmla="*/ 1745954 w 1770167"/>
                <a:gd name="connsiteY577" fmla="*/ 1097837 h 1104362"/>
                <a:gd name="connsiteX578" fmla="*/ 1748983 w 1770167"/>
                <a:gd name="connsiteY578" fmla="*/ 1091332 h 1104362"/>
                <a:gd name="connsiteX579" fmla="*/ 1752012 w 1770167"/>
                <a:gd name="connsiteY579" fmla="*/ 1082702 h 1104362"/>
                <a:gd name="connsiteX580" fmla="*/ 1755032 w 1770167"/>
                <a:gd name="connsiteY580" fmla="*/ 1071977 h 1104362"/>
                <a:gd name="connsiteX581" fmla="*/ 1758061 w 1770167"/>
                <a:gd name="connsiteY581" fmla="*/ 1059204 h 1104362"/>
                <a:gd name="connsiteX582" fmla="*/ 1761090 w 1770167"/>
                <a:gd name="connsiteY582" fmla="*/ 1044431 h 1104362"/>
                <a:gd name="connsiteX583" fmla="*/ 1764119 w 1770167"/>
                <a:gd name="connsiteY583" fmla="*/ 1027714 h 1104362"/>
                <a:gd name="connsiteX584" fmla="*/ 1770167 w 1770167"/>
                <a:gd name="connsiteY584" fmla="*/ 988719 h 1104362"/>
                <a:gd name="connsiteX0" fmla="*/ 0 w 1764119"/>
                <a:gd name="connsiteY0" fmla="*/ 552179 h 1104362"/>
                <a:gd name="connsiteX1" fmla="*/ 3026 w 1764119"/>
                <a:gd name="connsiteY1" fmla="*/ 552179 h 1104362"/>
                <a:gd name="connsiteX2" fmla="*/ 6051 w 1764119"/>
                <a:gd name="connsiteY2" fmla="*/ 552179 h 1104362"/>
                <a:gd name="connsiteX3" fmla="*/ 9077 w 1764119"/>
                <a:gd name="connsiteY3" fmla="*/ 552179 h 1104362"/>
                <a:gd name="connsiteX4" fmla="*/ 12103 w 1764119"/>
                <a:gd name="connsiteY4" fmla="*/ 552179 h 1104362"/>
                <a:gd name="connsiteX5" fmla="*/ 15129 w 1764119"/>
                <a:gd name="connsiteY5" fmla="*/ 552179 h 1104362"/>
                <a:gd name="connsiteX6" fmla="*/ 18156 w 1764119"/>
                <a:gd name="connsiteY6" fmla="*/ 552179 h 1104362"/>
                <a:gd name="connsiteX7" fmla="*/ 21182 w 1764119"/>
                <a:gd name="connsiteY7" fmla="*/ 552179 h 1104362"/>
                <a:gd name="connsiteX8" fmla="*/ 24207 w 1764119"/>
                <a:gd name="connsiteY8" fmla="*/ 552179 h 1104362"/>
                <a:gd name="connsiteX9" fmla="*/ 27233 w 1764119"/>
                <a:gd name="connsiteY9" fmla="*/ 552179 h 1104362"/>
                <a:gd name="connsiteX10" fmla="*/ 30259 w 1764119"/>
                <a:gd name="connsiteY10" fmla="*/ 552179 h 1104362"/>
                <a:gd name="connsiteX11" fmla="*/ 33285 w 1764119"/>
                <a:gd name="connsiteY11" fmla="*/ 552179 h 1104362"/>
                <a:gd name="connsiteX12" fmla="*/ 36311 w 1764119"/>
                <a:gd name="connsiteY12" fmla="*/ 552179 h 1104362"/>
                <a:gd name="connsiteX13" fmla="*/ 39337 w 1764119"/>
                <a:gd name="connsiteY13" fmla="*/ 552179 h 1104362"/>
                <a:gd name="connsiteX14" fmla="*/ 42362 w 1764119"/>
                <a:gd name="connsiteY14" fmla="*/ 552179 h 1104362"/>
                <a:gd name="connsiteX15" fmla="*/ 45389 w 1764119"/>
                <a:gd name="connsiteY15" fmla="*/ 552179 h 1104362"/>
                <a:gd name="connsiteX16" fmla="*/ 48415 w 1764119"/>
                <a:gd name="connsiteY16" fmla="*/ 552179 h 1104362"/>
                <a:gd name="connsiteX17" fmla="*/ 51441 w 1764119"/>
                <a:gd name="connsiteY17" fmla="*/ 552179 h 1104362"/>
                <a:gd name="connsiteX18" fmla="*/ 54467 w 1764119"/>
                <a:gd name="connsiteY18" fmla="*/ 552179 h 1104362"/>
                <a:gd name="connsiteX19" fmla="*/ 57492 w 1764119"/>
                <a:gd name="connsiteY19" fmla="*/ 552179 h 1104362"/>
                <a:gd name="connsiteX20" fmla="*/ 60518 w 1764119"/>
                <a:gd name="connsiteY20" fmla="*/ 552179 h 1104362"/>
                <a:gd name="connsiteX21" fmla="*/ 63544 w 1764119"/>
                <a:gd name="connsiteY21" fmla="*/ 552179 h 1104362"/>
                <a:gd name="connsiteX22" fmla="*/ 66570 w 1764119"/>
                <a:gd name="connsiteY22" fmla="*/ 552179 h 1104362"/>
                <a:gd name="connsiteX23" fmla="*/ 69596 w 1764119"/>
                <a:gd name="connsiteY23" fmla="*/ 552179 h 1104362"/>
                <a:gd name="connsiteX24" fmla="*/ 72622 w 1764119"/>
                <a:gd name="connsiteY24" fmla="*/ 552179 h 1104362"/>
                <a:gd name="connsiteX25" fmla="*/ 75648 w 1764119"/>
                <a:gd name="connsiteY25" fmla="*/ 552179 h 1104362"/>
                <a:gd name="connsiteX26" fmla="*/ 78674 w 1764119"/>
                <a:gd name="connsiteY26" fmla="*/ 552179 h 1104362"/>
                <a:gd name="connsiteX27" fmla="*/ 81700 w 1764119"/>
                <a:gd name="connsiteY27" fmla="*/ 552179 h 1104362"/>
                <a:gd name="connsiteX28" fmla="*/ 84726 w 1764119"/>
                <a:gd name="connsiteY28" fmla="*/ 552179 h 1104362"/>
                <a:gd name="connsiteX29" fmla="*/ 87752 w 1764119"/>
                <a:gd name="connsiteY29" fmla="*/ 552179 h 1104362"/>
                <a:gd name="connsiteX30" fmla="*/ 90778 w 1764119"/>
                <a:gd name="connsiteY30" fmla="*/ 552179 h 1104362"/>
                <a:gd name="connsiteX31" fmla="*/ 93803 w 1764119"/>
                <a:gd name="connsiteY31" fmla="*/ 552179 h 1104362"/>
                <a:gd name="connsiteX32" fmla="*/ 96829 w 1764119"/>
                <a:gd name="connsiteY32" fmla="*/ 552179 h 1104362"/>
                <a:gd name="connsiteX33" fmla="*/ 99855 w 1764119"/>
                <a:gd name="connsiteY33" fmla="*/ 552179 h 1104362"/>
                <a:gd name="connsiteX34" fmla="*/ 102881 w 1764119"/>
                <a:gd name="connsiteY34" fmla="*/ 552179 h 1104362"/>
                <a:gd name="connsiteX35" fmla="*/ 105907 w 1764119"/>
                <a:gd name="connsiteY35" fmla="*/ 552179 h 1104362"/>
                <a:gd name="connsiteX36" fmla="*/ 108933 w 1764119"/>
                <a:gd name="connsiteY36" fmla="*/ 552179 h 1104362"/>
                <a:gd name="connsiteX37" fmla="*/ 111959 w 1764119"/>
                <a:gd name="connsiteY37" fmla="*/ 552179 h 1104362"/>
                <a:gd name="connsiteX38" fmla="*/ 114985 w 1764119"/>
                <a:gd name="connsiteY38" fmla="*/ 552179 h 1104362"/>
                <a:gd name="connsiteX39" fmla="*/ 118011 w 1764119"/>
                <a:gd name="connsiteY39" fmla="*/ 552179 h 1104362"/>
                <a:gd name="connsiteX40" fmla="*/ 121037 w 1764119"/>
                <a:gd name="connsiteY40" fmla="*/ 552179 h 1104362"/>
                <a:gd name="connsiteX41" fmla="*/ 124063 w 1764119"/>
                <a:gd name="connsiteY41" fmla="*/ 552179 h 1104362"/>
                <a:gd name="connsiteX42" fmla="*/ 127088 w 1764119"/>
                <a:gd name="connsiteY42" fmla="*/ 552179 h 1104362"/>
                <a:gd name="connsiteX43" fmla="*/ 130114 w 1764119"/>
                <a:gd name="connsiteY43" fmla="*/ 552179 h 1104362"/>
                <a:gd name="connsiteX44" fmla="*/ 133140 w 1764119"/>
                <a:gd name="connsiteY44" fmla="*/ 552179 h 1104362"/>
                <a:gd name="connsiteX45" fmla="*/ 136167 w 1764119"/>
                <a:gd name="connsiteY45" fmla="*/ 552179 h 1104362"/>
                <a:gd name="connsiteX46" fmla="*/ 139193 w 1764119"/>
                <a:gd name="connsiteY46" fmla="*/ 552179 h 1104362"/>
                <a:gd name="connsiteX47" fmla="*/ 142218 w 1764119"/>
                <a:gd name="connsiteY47" fmla="*/ 552179 h 1104362"/>
                <a:gd name="connsiteX48" fmla="*/ 145244 w 1764119"/>
                <a:gd name="connsiteY48" fmla="*/ 552179 h 1104362"/>
                <a:gd name="connsiteX49" fmla="*/ 148270 w 1764119"/>
                <a:gd name="connsiteY49" fmla="*/ 552179 h 1104362"/>
                <a:gd name="connsiteX50" fmla="*/ 151296 w 1764119"/>
                <a:gd name="connsiteY50" fmla="*/ 552179 h 1104362"/>
                <a:gd name="connsiteX51" fmla="*/ 154322 w 1764119"/>
                <a:gd name="connsiteY51" fmla="*/ 552179 h 1104362"/>
                <a:gd name="connsiteX52" fmla="*/ 157348 w 1764119"/>
                <a:gd name="connsiteY52" fmla="*/ 552179 h 1104362"/>
                <a:gd name="connsiteX53" fmla="*/ 160373 w 1764119"/>
                <a:gd name="connsiteY53" fmla="*/ 552179 h 1104362"/>
                <a:gd name="connsiteX54" fmla="*/ 163399 w 1764119"/>
                <a:gd name="connsiteY54" fmla="*/ 552179 h 1104362"/>
                <a:gd name="connsiteX55" fmla="*/ 166426 w 1764119"/>
                <a:gd name="connsiteY55" fmla="*/ 552179 h 1104362"/>
                <a:gd name="connsiteX56" fmla="*/ 169452 w 1764119"/>
                <a:gd name="connsiteY56" fmla="*/ 552179 h 1104362"/>
                <a:gd name="connsiteX57" fmla="*/ 172478 w 1764119"/>
                <a:gd name="connsiteY57" fmla="*/ 552179 h 1104362"/>
                <a:gd name="connsiteX58" fmla="*/ 175504 w 1764119"/>
                <a:gd name="connsiteY58" fmla="*/ 552179 h 1104362"/>
                <a:gd name="connsiteX59" fmla="*/ 178529 w 1764119"/>
                <a:gd name="connsiteY59" fmla="*/ 552179 h 1104362"/>
                <a:gd name="connsiteX60" fmla="*/ 181555 w 1764119"/>
                <a:gd name="connsiteY60" fmla="*/ 552179 h 1104362"/>
                <a:gd name="connsiteX61" fmla="*/ 184581 w 1764119"/>
                <a:gd name="connsiteY61" fmla="*/ 552179 h 1104362"/>
                <a:gd name="connsiteX62" fmla="*/ 187607 w 1764119"/>
                <a:gd name="connsiteY62" fmla="*/ 552179 h 1104362"/>
                <a:gd name="connsiteX63" fmla="*/ 190633 w 1764119"/>
                <a:gd name="connsiteY63" fmla="*/ 552179 h 1104362"/>
                <a:gd name="connsiteX64" fmla="*/ 193659 w 1764119"/>
                <a:gd name="connsiteY64" fmla="*/ 552179 h 1104362"/>
                <a:gd name="connsiteX65" fmla="*/ 196685 w 1764119"/>
                <a:gd name="connsiteY65" fmla="*/ 552179 h 1104362"/>
                <a:gd name="connsiteX66" fmla="*/ 199711 w 1764119"/>
                <a:gd name="connsiteY66" fmla="*/ 552179 h 1104362"/>
                <a:gd name="connsiteX67" fmla="*/ 202737 w 1764119"/>
                <a:gd name="connsiteY67" fmla="*/ 552179 h 1104362"/>
                <a:gd name="connsiteX68" fmla="*/ 205763 w 1764119"/>
                <a:gd name="connsiteY68" fmla="*/ 552179 h 1104362"/>
                <a:gd name="connsiteX69" fmla="*/ 208789 w 1764119"/>
                <a:gd name="connsiteY69" fmla="*/ 552179 h 1104362"/>
                <a:gd name="connsiteX70" fmla="*/ 211814 w 1764119"/>
                <a:gd name="connsiteY70" fmla="*/ 552179 h 1104362"/>
                <a:gd name="connsiteX71" fmla="*/ 214840 w 1764119"/>
                <a:gd name="connsiteY71" fmla="*/ 552179 h 1104362"/>
                <a:gd name="connsiteX72" fmla="*/ 217866 w 1764119"/>
                <a:gd name="connsiteY72" fmla="*/ 552179 h 1104362"/>
                <a:gd name="connsiteX73" fmla="*/ 220892 w 1764119"/>
                <a:gd name="connsiteY73" fmla="*/ 552179 h 1104362"/>
                <a:gd name="connsiteX74" fmla="*/ 223918 w 1764119"/>
                <a:gd name="connsiteY74" fmla="*/ 552179 h 1104362"/>
                <a:gd name="connsiteX75" fmla="*/ 226945 w 1764119"/>
                <a:gd name="connsiteY75" fmla="*/ 552179 h 1104362"/>
                <a:gd name="connsiteX76" fmla="*/ 229970 w 1764119"/>
                <a:gd name="connsiteY76" fmla="*/ 552179 h 1104362"/>
                <a:gd name="connsiteX77" fmla="*/ 232996 w 1764119"/>
                <a:gd name="connsiteY77" fmla="*/ 552179 h 1104362"/>
                <a:gd name="connsiteX78" fmla="*/ 236022 w 1764119"/>
                <a:gd name="connsiteY78" fmla="*/ 552179 h 1104362"/>
                <a:gd name="connsiteX79" fmla="*/ 239048 w 1764119"/>
                <a:gd name="connsiteY79" fmla="*/ 552179 h 1104362"/>
                <a:gd name="connsiteX80" fmla="*/ 242074 w 1764119"/>
                <a:gd name="connsiteY80" fmla="*/ 552179 h 1104362"/>
                <a:gd name="connsiteX81" fmla="*/ 245099 w 1764119"/>
                <a:gd name="connsiteY81" fmla="*/ 552179 h 1104362"/>
                <a:gd name="connsiteX82" fmla="*/ 248125 w 1764119"/>
                <a:gd name="connsiteY82" fmla="*/ 552179 h 1104362"/>
                <a:gd name="connsiteX83" fmla="*/ 251151 w 1764119"/>
                <a:gd name="connsiteY83" fmla="*/ 552179 h 1104362"/>
                <a:gd name="connsiteX84" fmla="*/ 254177 w 1764119"/>
                <a:gd name="connsiteY84" fmla="*/ 552179 h 1104362"/>
                <a:gd name="connsiteX85" fmla="*/ 257204 w 1764119"/>
                <a:gd name="connsiteY85" fmla="*/ 552179 h 1104362"/>
                <a:gd name="connsiteX86" fmla="*/ 260230 w 1764119"/>
                <a:gd name="connsiteY86" fmla="*/ 552179 h 1104362"/>
                <a:gd name="connsiteX87" fmla="*/ 263255 w 1764119"/>
                <a:gd name="connsiteY87" fmla="*/ 552179 h 1104362"/>
                <a:gd name="connsiteX88" fmla="*/ 266281 w 1764119"/>
                <a:gd name="connsiteY88" fmla="*/ 552179 h 1104362"/>
                <a:gd name="connsiteX89" fmla="*/ 269307 w 1764119"/>
                <a:gd name="connsiteY89" fmla="*/ 552179 h 1104362"/>
                <a:gd name="connsiteX90" fmla="*/ 272333 w 1764119"/>
                <a:gd name="connsiteY90" fmla="*/ 552179 h 1104362"/>
                <a:gd name="connsiteX91" fmla="*/ 275359 w 1764119"/>
                <a:gd name="connsiteY91" fmla="*/ 552179 h 1104362"/>
                <a:gd name="connsiteX92" fmla="*/ 278385 w 1764119"/>
                <a:gd name="connsiteY92" fmla="*/ 552179 h 1104362"/>
                <a:gd name="connsiteX93" fmla="*/ 281410 w 1764119"/>
                <a:gd name="connsiteY93" fmla="*/ 552179 h 1104362"/>
                <a:gd name="connsiteX94" fmla="*/ 284437 w 1764119"/>
                <a:gd name="connsiteY94" fmla="*/ 552179 h 1104362"/>
                <a:gd name="connsiteX95" fmla="*/ 287463 w 1764119"/>
                <a:gd name="connsiteY95" fmla="*/ 552179 h 1104362"/>
                <a:gd name="connsiteX96" fmla="*/ 290489 w 1764119"/>
                <a:gd name="connsiteY96" fmla="*/ 552179 h 1104362"/>
                <a:gd name="connsiteX97" fmla="*/ 293515 w 1764119"/>
                <a:gd name="connsiteY97" fmla="*/ 552179 h 1104362"/>
                <a:gd name="connsiteX98" fmla="*/ 296540 w 1764119"/>
                <a:gd name="connsiteY98" fmla="*/ 552179 h 1104362"/>
                <a:gd name="connsiteX99" fmla="*/ 299566 w 1764119"/>
                <a:gd name="connsiteY99" fmla="*/ 552179 h 1104362"/>
                <a:gd name="connsiteX100" fmla="*/ 302592 w 1764119"/>
                <a:gd name="connsiteY100" fmla="*/ 534826 h 1104362"/>
                <a:gd name="connsiteX101" fmla="*/ 305618 w 1764119"/>
                <a:gd name="connsiteY101" fmla="*/ 500188 h 1104362"/>
                <a:gd name="connsiteX102" fmla="*/ 308644 w 1764119"/>
                <a:gd name="connsiteY102" fmla="*/ 465756 h 1104362"/>
                <a:gd name="connsiteX103" fmla="*/ 311670 w 1764119"/>
                <a:gd name="connsiteY103" fmla="*/ 431665 h 1104362"/>
                <a:gd name="connsiteX104" fmla="*/ 314695 w 1764119"/>
                <a:gd name="connsiteY104" fmla="*/ 398050 h 1104362"/>
                <a:gd name="connsiteX105" fmla="*/ 317722 w 1764119"/>
                <a:gd name="connsiteY105" fmla="*/ 365043 h 1104362"/>
                <a:gd name="connsiteX106" fmla="*/ 320748 w 1764119"/>
                <a:gd name="connsiteY106" fmla="*/ 332774 h 1104362"/>
                <a:gd name="connsiteX107" fmla="*/ 323774 w 1764119"/>
                <a:gd name="connsiteY107" fmla="*/ 301372 h 1104362"/>
                <a:gd name="connsiteX108" fmla="*/ 326800 w 1764119"/>
                <a:gd name="connsiteY108" fmla="*/ 270959 h 1104362"/>
                <a:gd name="connsiteX109" fmla="*/ 329826 w 1764119"/>
                <a:gd name="connsiteY109" fmla="*/ 241656 h 1104362"/>
                <a:gd name="connsiteX110" fmla="*/ 332851 w 1764119"/>
                <a:gd name="connsiteY110" fmla="*/ 213578 h 1104362"/>
                <a:gd name="connsiteX111" fmla="*/ 335877 w 1764119"/>
                <a:gd name="connsiteY111" fmla="*/ 186837 h 1104362"/>
                <a:gd name="connsiteX112" fmla="*/ 338903 w 1764119"/>
                <a:gd name="connsiteY112" fmla="*/ 161537 h 1104362"/>
                <a:gd name="connsiteX113" fmla="*/ 341929 w 1764119"/>
                <a:gd name="connsiteY113" fmla="*/ 137780 h 1104362"/>
                <a:gd name="connsiteX114" fmla="*/ 344955 w 1764119"/>
                <a:gd name="connsiteY114" fmla="*/ 115657 h 1104362"/>
                <a:gd name="connsiteX115" fmla="*/ 347982 w 1764119"/>
                <a:gd name="connsiteY115" fmla="*/ 95258 h 1104362"/>
                <a:gd name="connsiteX116" fmla="*/ 351007 w 1764119"/>
                <a:gd name="connsiteY116" fmla="*/ 76662 h 1104362"/>
                <a:gd name="connsiteX117" fmla="*/ 354033 w 1764119"/>
                <a:gd name="connsiteY117" fmla="*/ 59942 h 1104362"/>
                <a:gd name="connsiteX118" fmla="*/ 357059 w 1764119"/>
                <a:gd name="connsiteY118" fmla="*/ 45165 h 1104362"/>
                <a:gd name="connsiteX119" fmla="*/ 360085 w 1764119"/>
                <a:gd name="connsiteY119" fmla="*/ 32389 h 1104362"/>
                <a:gd name="connsiteX120" fmla="*/ 363111 w 1764119"/>
                <a:gd name="connsiteY120" fmla="*/ 21665 h 1104362"/>
                <a:gd name="connsiteX121" fmla="*/ 366136 w 1764119"/>
                <a:gd name="connsiteY121" fmla="*/ 13033 h 1104362"/>
                <a:gd name="connsiteX122" fmla="*/ 369162 w 1764119"/>
                <a:gd name="connsiteY122" fmla="*/ 6530 h 1104362"/>
                <a:gd name="connsiteX123" fmla="*/ 372188 w 1764119"/>
                <a:gd name="connsiteY123" fmla="*/ 2180 h 1104362"/>
                <a:gd name="connsiteX124" fmla="*/ 375214 w 1764119"/>
                <a:gd name="connsiteY124" fmla="*/ 1 h 1104362"/>
                <a:gd name="connsiteX125" fmla="*/ 378241 w 1764119"/>
                <a:gd name="connsiteY125" fmla="*/ 1 h 1104362"/>
                <a:gd name="connsiteX126" fmla="*/ 381267 w 1764119"/>
                <a:gd name="connsiteY126" fmla="*/ 2180 h 1104362"/>
                <a:gd name="connsiteX127" fmla="*/ 384292 w 1764119"/>
                <a:gd name="connsiteY127" fmla="*/ 6530 h 1104362"/>
                <a:gd name="connsiteX128" fmla="*/ 387318 w 1764119"/>
                <a:gd name="connsiteY128" fmla="*/ 13033 h 1104362"/>
                <a:gd name="connsiteX129" fmla="*/ 390344 w 1764119"/>
                <a:gd name="connsiteY129" fmla="*/ 21665 h 1104362"/>
                <a:gd name="connsiteX130" fmla="*/ 393370 w 1764119"/>
                <a:gd name="connsiteY130" fmla="*/ 32389 h 1104362"/>
                <a:gd name="connsiteX131" fmla="*/ 396396 w 1764119"/>
                <a:gd name="connsiteY131" fmla="*/ 45165 h 1104362"/>
                <a:gd name="connsiteX132" fmla="*/ 399421 w 1764119"/>
                <a:gd name="connsiteY132" fmla="*/ 59942 h 1104362"/>
                <a:gd name="connsiteX133" fmla="*/ 402447 w 1764119"/>
                <a:gd name="connsiteY133" fmla="*/ 76662 h 1104362"/>
                <a:gd name="connsiteX134" fmla="*/ 405474 w 1764119"/>
                <a:gd name="connsiteY134" fmla="*/ 95258 h 1104362"/>
                <a:gd name="connsiteX135" fmla="*/ 408500 w 1764119"/>
                <a:gd name="connsiteY135" fmla="*/ 115657 h 1104362"/>
                <a:gd name="connsiteX136" fmla="*/ 411526 w 1764119"/>
                <a:gd name="connsiteY136" fmla="*/ 137780 h 1104362"/>
                <a:gd name="connsiteX137" fmla="*/ 414552 w 1764119"/>
                <a:gd name="connsiteY137" fmla="*/ 161537 h 1104362"/>
                <a:gd name="connsiteX138" fmla="*/ 417577 w 1764119"/>
                <a:gd name="connsiteY138" fmla="*/ 186837 h 1104362"/>
                <a:gd name="connsiteX139" fmla="*/ 420603 w 1764119"/>
                <a:gd name="connsiteY139" fmla="*/ 213578 h 1104362"/>
                <a:gd name="connsiteX140" fmla="*/ 423629 w 1764119"/>
                <a:gd name="connsiteY140" fmla="*/ 241656 h 1104362"/>
                <a:gd name="connsiteX141" fmla="*/ 426655 w 1764119"/>
                <a:gd name="connsiteY141" fmla="*/ 270959 h 1104362"/>
                <a:gd name="connsiteX142" fmla="*/ 429681 w 1764119"/>
                <a:gd name="connsiteY142" fmla="*/ 301372 h 1104362"/>
                <a:gd name="connsiteX143" fmla="*/ 432707 w 1764119"/>
                <a:gd name="connsiteY143" fmla="*/ 332774 h 1104362"/>
                <a:gd name="connsiteX144" fmla="*/ 435733 w 1764119"/>
                <a:gd name="connsiteY144" fmla="*/ 365043 h 1104362"/>
                <a:gd name="connsiteX145" fmla="*/ 438759 w 1764119"/>
                <a:gd name="connsiteY145" fmla="*/ 398050 h 1104362"/>
                <a:gd name="connsiteX146" fmla="*/ 441785 w 1764119"/>
                <a:gd name="connsiteY146" fmla="*/ 431665 h 1104362"/>
                <a:gd name="connsiteX147" fmla="*/ 444811 w 1764119"/>
                <a:gd name="connsiteY147" fmla="*/ 465756 h 1104362"/>
                <a:gd name="connsiteX148" fmla="*/ 447837 w 1764119"/>
                <a:gd name="connsiteY148" fmla="*/ 500188 h 1104362"/>
                <a:gd name="connsiteX149" fmla="*/ 450863 w 1764119"/>
                <a:gd name="connsiteY149" fmla="*/ 534826 h 1104362"/>
                <a:gd name="connsiteX150" fmla="*/ 453888 w 1764119"/>
                <a:gd name="connsiteY150" fmla="*/ 569531 h 1104362"/>
                <a:gd name="connsiteX151" fmla="*/ 456914 w 1764119"/>
                <a:gd name="connsiteY151" fmla="*/ 604169 h 1104362"/>
                <a:gd name="connsiteX152" fmla="*/ 459940 w 1764119"/>
                <a:gd name="connsiteY152" fmla="*/ 638601 h 1104362"/>
                <a:gd name="connsiteX153" fmla="*/ 462966 w 1764119"/>
                <a:gd name="connsiteY153" fmla="*/ 672692 h 1104362"/>
                <a:gd name="connsiteX154" fmla="*/ 465992 w 1764119"/>
                <a:gd name="connsiteY154" fmla="*/ 706312 h 1104362"/>
                <a:gd name="connsiteX155" fmla="*/ 469018 w 1764119"/>
                <a:gd name="connsiteY155" fmla="*/ 739316 h 1104362"/>
                <a:gd name="connsiteX156" fmla="*/ 472044 w 1764119"/>
                <a:gd name="connsiteY156" fmla="*/ 771587 h 1104362"/>
                <a:gd name="connsiteX157" fmla="*/ 475070 w 1764119"/>
                <a:gd name="connsiteY157" fmla="*/ 802981 h 1104362"/>
                <a:gd name="connsiteX158" fmla="*/ 478096 w 1764119"/>
                <a:gd name="connsiteY158" fmla="*/ 833395 h 1104362"/>
                <a:gd name="connsiteX159" fmla="*/ 481122 w 1764119"/>
                <a:gd name="connsiteY159" fmla="*/ 862703 h 1104362"/>
                <a:gd name="connsiteX160" fmla="*/ 484149 w 1764119"/>
                <a:gd name="connsiteY160" fmla="*/ 890783 h 1104362"/>
                <a:gd name="connsiteX161" fmla="*/ 487178 w 1764119"/>
                <a:gd name="connsiteY161" fmla="*/ 917519 h 1104362"/>
                <a:gd name="connsiteX162" fmla="*/ 490197 w 1764119"/>
                <a:gd name="connsiteY162" fmla="*/ 942818 h 1104362"/>
                <a:gd name="connsiteX163" fmla="*/ 493226 w 1764119"/>
                <a:gd name="connsiteY163" fmla="*/ 966573 h 1104362"/>
                <a:gd name="connsiteX164" fmla="*/ 496255 w 1764119"/>
                <a:gd name="connsiteY164" fmla="*/ 988700 h 1104362"/>
                <a:gd name="connsiteX165" fmla="*/ 499275 w 1764119"/>
                <a:gd name="connsiteY165" fmla="*/ 1009102 h 1104362"/>
                <a:gd name="connsiteX166" fmla="*/ 502304 w 1764119"/>
                <a:gd name="connsiteY166" fmla="*/ 1027695 h 1104362"/>
                <a:gd name="connsiteX167" fmla="*/ 505333 w 1764119"/>
                <a:gd name="connsiteY167" fmla="*/ 1044412 h 1104362"/>
                <a:gd name="connsiteX168" fmla="*/ 508352 w 1764119"/>
                <a:gd name="connsiteY168" fmla="*/ 1059194 h 1104362"/>
                <a:gd name="connsiteX169" fmla="*/ 511381 w 1764119"/>
                <a:gd name="connsiteY169" fmla="*/ 1071967 h 1104362"/>
                <a:gd name="connsiteX170" fmla="*/ 514410 w 1764119"/>
                <a:gd name="connsiteY170" fmla="*/ 1082692 h 1104362"/>
                <a:gd name="connsiteX171" fmla="*/ 517429 w 1764119"/>
                <a:gd name="connsiteY171" fmla="*/ 1091322 h 1104362"/>
                <a:gd name="connsiteX172" fmla="*/ 520458 w 1764119"/>
                <a:gd name="connsiteY172" fmla="*/ 1097828 h 1104362"/>
                <a:gd name="connsiteX173" fmla="*/ 523487 w 1764119"/>
                <a:gd name="connsiteY173" fmla="*/ 1102181 h 1104362"/>
                <a:gd name="connsiteX174" fmla="*/ 526507 w 1764119"/>
                <a:gd name="connsiteY174" fmla="*/ 1104352 h 1104362"/>
                <a:gd name="connsiteX175" fmla="*/ 529536 w 1764119"/>
                <a:gd name="connsiteY175" fmla="*/ 1104352 h 1104362"/>
                <a:gd name="connsiteX176" fmla="*/ 532565 w 1764119"/>
                <a:gd name="connsiteY176" fmla="*/ 1102181 h 1104362"/>
                <a:gd name="connsiteX177" fmla="*/ 535594 w 1764119"/>
                <a:gd name="connsiteY177" fmla="*/ 1097828 h 1104362"/>
                <a:gd name="connsiteX178" fmla="*/ 538613 w 1764119"/>
                <a:gd name="connsiteY178" fmla="*/ 1091322 h 1104362"/>
                <a:gd name="connsiteX179" fmla="*/ 541642 w 1764119"/>
                <a:gd name="connsiteY179" fmla="*/ 1082692 h 1104362"/>
                <a:gd name="connsiteX180" fmla="*/ 544671 w 1764119"/>
                <a:gd name="connsiteY180" fmla="*/ 1071967 h 1104362"/>
                <a:gd name="connsiteX181" fmla="*/ 547690 w 1764119"/>
                <a:gd name="connsiteY181" fmla="*/ 1059194 h 1104362"/>
                <a:gd name="connsiteX182" fmla="*/ 550719 w 1764119"/>
                <a:gd name="connsiteY182" fmla="*/ 1044412 h 1104362"/>
                <a:gd name="connsiteX183" fmla="*/ 553739 w 1764119"/>
                <a:gd name="connsiteY183" fmla="*/ 1027695 h 1104362"/>
                <a:gd name="connsiteX184" fmla="*/ 556768 w 1764119"/>
                <a:gd name="connsiteY184" fmla="*/ 1009102 h 1104362"/>
                <a:gd name="connsiteX185" fmla="*/ 559797 w 1764119"/>
                <a:gd name="connsiteY185" fmla="*/ 988700 h 1104362"/>
                <a:gd name="connsiteX186" fmla="*/ 562826 w 1764119"/>
                <a:gd name="connsiteY186" fmla="*/ 966573 h 1104362"/>
                <a:gd name="connsiteX187" fmla="*/ 565845 w 1764119"/>
                <a:gd name="connsiteY187" fmla="*/ 942818 h 1104362"/>
                <a:gd name="connsiteX188" fmla="*/ 568874 w 1764119"/>
                <a:gd name="connsiteY188" fmla="*/ 917519 h 1104362"/>
                <a:gd name="connsiteX189" fmla="*/ 571903 w 1764119"/>
                <a:gd name="connsiteY189" fmla="*/ 890783 h 1104362"/>
                <a:gd name="connsiteX190" fmla="*/ 574922 w 1764119"/>
                <a:gd name="connsiteY190" fmla="*/ 862703 h 1104362"/>
                <a:gd name="connsiteX191" fmla="*/ 577951 w 1764119"/>
                <a:gd name="connsiteY191" fmla="*/ 833395 h 1104362"/>
                <a:gd name="connsiteX192" fmla="*/ 580980 w 1764119"/>
                <a:gd name="connsiteY192" fmla="*/ 802981 h 1104362"/>
                <a:gd name="connsiteX193" fmla="*/ 584000 w 1764119"/>
                <a:gd name="connsiteY193" fmla="*/ 771587 h 1104362"/>
                <a:gd name="connsiteX194" fmla="*/ 587029 w 1764119"/>
                <a:gd name="connsiteY194" fmla="*/ 739316 h 1104362"/>
                <a:gd name="connsiteX195" fmla="*/ 590058 w 1764119"/>
                <a:gd name="connsiteY195" fmla="*/ 706312 h 1104362"/>
                <a:gd name="connsiteX196" fmla="*/ 593077 w 1764119"/>
                <a:gd name="connsiteY196" fmla="*/ 672692 h 1104362"/>
                <a:gd name="connsiteX197" fmla="*/ 596106 w 1764119"/>
                <a:gd name="connsiteY197" fmla="*/ 638601 h 1104362"/>
                <a:gd name="connsiteX198" fmla="*/ 599135 w 1764119"/>
                <a:gd name="connsiteY198" fmla="*/ 604169 h 1104362"/>
                <a:gd name="connsiteX199" fmla="*/ 602154 w 1764119"/>
                <a:gd name="connsiteY199" fmla="*/ 569531 h 1104362"/>
                <a:gd name="connsiteX200" fmla="*/ 605183 w 1764119"/>
                <a:gd name="connsiteY200" fmla="*/ 534826 h 1104362"/>
                <a:gd name="connsiteX201" fmla="*/ 608212 w 1764119"/>
                <a:gd name="connsiteY201" fmla="*/ 500188 h 1104362"/>
                <a:gd name="connsiteX202" fmla="*/ 611241 w 1764119"/>
                <a:gd name="connsiteY202" fmla="*/ 465756 h 1104362"/>
                <a:gd name="connsiteX203" fmla="*/ 614261 w 1764119"/>
                <a:gd name="connsiteY203" fmla="*/ 431665 h 1104362"/>
                <a:gd name="connsiteX204" fmla="*/ 617290 w 1764119"/>
                <a:gd name="connsiteY204" fmla="*/ 398050 h 1104362"/>
                <a:gd name="connsiteX205" fmla="*/ 620318 w 1764119"/>
                <a:gd name="connsiteY205" fmla="*/ 365043 h 1104362"/>
                <a:gd name="connsiteX206" fmla="*/ 623338 w 1764119"/>
                <a:gd name="connsiteY206" fmla="*/ 332774 h 1104362"/>
                <a:gd name="connsiteX207" fmla="*/ 626367 w 1764119"/>
                <a:gd name="connsiteY207" fmla="*/ 301372 h 1104362"/>
                <a:gd name="connsiteX208" fmla="*/ 629396 w 1764119"/>
                <a:gd name="connsiteY208" fmla="*/ 270959 h 1104362"/>
                <a:gd name="connsiteX209" fmla="*/ 632415 w 1764119"/>
                <a:gd name="connsiteY209" fmla="*/ 241656 h 1104362"/>
                <a:gd name="connsiteX210" fmla="*/ 635444 w 1764119"/>
                <a:gd name="connsiteY210" fmla="*/ 213578 h 1104362"/>
                <a:gd name="connsiteX211" fmla="*/ 638473 w 1764119"/>
                <a:gd name="connsiteY211" fmla="*/ 186837 h 1104362"/>
                <a:gd name="connsiteX212" fmla="*/ 641493 w 1764119"/>
                <a:gd name="connsiteY212" fmla="*/ 161537 h 1104362"/>
                <a:gd name="connsiteX213" fmla="*/ 644522 w 1764119"/>
                <a:gd name="connsiteY213" fmla="*/ 137780 h 1104362"/>
                <a:gd name="connsiteX214" fmla="*/ 647550 w 1764119"/>
                <a:gd name="connsiteY214" fmla="*/ 115657 h 1104362"/>
                <a:gd name="connsiteX215" fmla="*/ 650570 w 1764119"/>
                <a:gd name="connsiteY215" fmla="*/ 95258 h 1104362"/>
                <a:gd name="connsiteX216" fmla="*/ 653599 w 1764119"/>
                <a:gd name="connsiteY216" fmla="*/ 76662 h 1104362"/>
                <a:gd name="connsiteX217" fmla="*/ 656628 w 1764119"/>
                <a:gd name="connsiteY217" fmla="*/ 59942 h 1104362"/>
                <a:gd name="connsiteX218" fmla="*/ 659647 w 1764119"/>
                <a:gd name="connsiteY218" fmla="*/ 45165 h 1104362"/>
                <a:gd name="connsiteX219" fmla="*/ 662676 w 1764119"/>
                <a:gd name="connsiteY219" fmla="*/ 32389 h 1104362"/>
                <a:gd name="connsiteX220" fmla="*/ 665705 w 1764119"/>
                <a:gd name="connsiteY220" fmla="*/ 21665 h 1104362"/>
                <a:gd name="connsiteX221" fmla="*/ 668725 w 1764119"/>
                <a:gd name="connsiteY221" fmla="*/ 13033 h 1104362"/>
                <a:gd name="connsiteX222" fmla="*/ 671754 w 1764119"/>
                <a:gd name="connsiteY222" fmla="*/ 6530 h 1104362"/>
                <a:gd name="connsiteX223" fmla="*/ 674782 w 1764119"/>
                <a:gd name="connsiteY223" fmla="*/ 2180 h 1104362"/>
                <a:gd name="connsiteX224" fmla="*/ 677811 w 1764119"/>
                <a:gd name="connsiteY224" fmla="*/ 1 h 1104362"/>
                <a:gd name="connsiteX225" fmla="*/ 680831 w 1764119"/>
                <a:gd name="connsiteY225" fmla="*/ 1 h 1104362"/>
                <a:gd name="connsiteX226" fmla="*/ 683860 w 1764119"/>
                <a:gd name="connsiteY226" fmla="*/ 2180 h 1104362"/>
                <a:gd name="connsiteX227" fmla="*/ 686889 w 1764119"/>
                <a:gd name="connsiteY227" fmla="*/ 6530 h 1104362"/>
                <a:gd name="connsiteX228" fmla="*/ 689908 w 1764119"/>
                <a:gd name="connsiteY228" fmla="*/ 13033 h 1104362"/>
                <a:gd name="connsiteX229" fmla="*/ 692937 w 1764119"/>
                <a:gd name="connsiteY229" fmla="*/ 21665 h 1104362"/>
                <a:gd name="connsiteX230" fmla="*/ 695966 w 1764119"/>
                <a:gd name="connsiteY230" fmla="*/ 32389 h 1104362"/>
                <a:gd name="connsiteX231" fmla="*/ 698985 w 1764119"/>
                <a:gd name="connsiteY231" fmla="*/ 45165 h 1104362"/>
                <a:gd name="connsiteX232" fmla="*/ 702014 w 1764119"/>
                <a:gd name="connsiteY232" fmla="*/ 59942 h 1104362"/>
                <a:gd name="connsiteX233" fmla="*/ 705043 w 1764119"/>
                <a:gd name="connsiteY233" fmla="*/ 76662 h 1104362"/>
                <a:gd name="connsiteX234" fmla="*/ 708063 w 1764119"/>
                <a:gd name="connsiteY234" fmla="*/ 95258 h 1104362"/>
                <a:gd name="connsiteX235" fmla="*/ 711092 w 1764119"/>
                <a:gd name="connsiteY235" fmla="*/ 115657 h 1104362"/>
                <a:gd name="connsiteX236" fmla="*/ 714121 w 1764119"/>
                <a:gd name="connsiteY236" fmla="*/ 137780 h 1104362"/>
                <a:gd name="connsiteX237" fmla="*/ 717140 w 1764119"/>
                <a:gd name="connsiteY237" fmla="*/ 161537 h 1104362"/>
                <a:gd name="connsiteX238" fmla="*/ 720169 w 1764119"/>
                <a:gd name="connsiteY238" fmla="*/ 186837 h 1104362"/>
                <a:gd name="connsiteX239" fmla="*/ 723198 w 1764119"/>
                <a:gd name="connsiteY239" fmla="*/ 213578 h 1104362"/>
                <a:gd name="connsiteX240" fmla="*/ 726217 w 1764119"/>
                <a:gd name="connsiteY240" fmla="*/ 241656 h 1104362"/>
                <a:gd name="connsiteX241" fmla="*/ 729246 w 1764119"/>
                <a:gd name="connsiteY241" fmla="*/ 270959 h 1104362"/>
                <a:gd name="connsiteX242" fmla="*/ 732275 w 1764119"/>
                <a:gd name="connsiteY242" fmla="*/ 301372 h 1104362"/>
                <a:gd name="connsiteX243" fmla="*/ 735304 w 1764119"/>
                <a:gd name="connsiteY243" fmla="*/ 332774 h 1104362"/>
                <a:gd name="connsiteX244" fmla="*/ 738324 w 1764119"/>
                <a:gd name="connsiteY244" fmla="*/ 365043 h 1104362"/>
                <a:gd name="connsiteX245" fmla="*/ 741353 w 1764119"/>
                <a:gd name="connsiteY245" fmla="*/ 398050 h 1104362"/>
                <a:gd name="connsiteX246" fmla="*/ 744372 w 1764119"/>
                <a:gd name="connsiteY246" fmla="*/ 431665 h 1104362"/>
                <a:gd name="connsiteX247" fmla="*/ 747401 w 1764119"/>
                <a:gd name="connsiteY247" fmla="*/ 465756 h 1104362"/>
                <a:gd name="connsiteX248" fmla="*/ 750430 w 1764119"/>
                <a:gd name="connsiteY248" fmla="*/ 500188 h 1104362"/>
                <a:gd name="connsiteX249" fmla="*/ 753459 w 1764119"/>
                <a:gd name="connsiteY249" fmla="*/ 534826 h 1104362"/>
                <a:gd name="connsiteX250" fmla="*/ 756478 w 1764119"/>
                <a:gd name="connsiteY250" fmla="*/ 569531 h 1104362"/>
                <a:gd name="connsiteX251" fmla="*/ 759507 w 1764119"/>
                <a:gd name="connsiteY251" fmla="*/ 604169 h 1104362"/>
                <a:gd name="connsiteX252" fmla="*/ 762536 w 1764119"/>
                <a:gd name="connsiteY252" fmla="*/ 638601 h 1104362"/>
                <a:gd name="connsiteX253" fmla="*/ 765556 w 1764119"/>
                <a:gd name="connsiteY253" fmla="*/ 672692 h 1104362"/>
                <a:gd name="connsiteX254" fmla="*/ 768585 w 1764119"/>
                <a:gd name="connsiteY254" fmla="*/ 706312 h 1104362"/>
                <a:gd name="connsiteX255" fmla="*/ 771614 w 1764119"/>
                <a:gd name="connsiteY255" fmla="*/ 739316 h 1104362"/>
                <a:gd name="connsiteX256" fmla="*/ 774633 w 1764119"/>
                <a:gd name="connsiteY256" fmla="*/ 771587 h 1104362"/>
                <a:gd name="connsiteX257" fmla="*/ 777662 w 1764119"/>
                <a:gd name="connsiteY257" fmla="*/ 802981 h 1104362"/>
                <a:gd name="connsiteX258" fmla="*/ 780691 w 1764119"/>
                <a:gd name="connsiteY258" fmla="*/ 833366 h 1104362"/>
                <a:gd name="connsiteX259" fmla="*/ 783710 w 1764119"/>
                <a:gd name="connsiteY259" fmla="*/ 862675 h 1104362"/>
                <a:gd name="connsiteX260" fmla="*/ 786739 w 1764119"/>
                <a:gd name="connsiteY260" fmla="*/ 890754 h 1104362"/>
                <a:gd name="connsiteX261" fmla="*/ 789768 w 1764119"/>
                <a:gd name="connsiteY261" fmla="*/ 917491 h 1104362"/>
                <a:gd name="connsiteX262" fmla="*/ 792788 w 1764119"/>
                <a:gd name="connsiteY262" fmla="*/ 942799 h 1104362"/>
                <a:gd name="connsiteX263" fmla="*/ 795817 w 1764119"/>
                <a:gd name="connsiteY263" fmla="*/ 966554 h 1104362"/>
                <a:gd name="connsiteX264" fmla="*/ 798846 w 1764119"/>
                <a:gd name="connsiteY264" fmla="*/ 988681 h 1104362"/>
                <a:gd name="connsiteX265" fmla="*/ 801865 w 1764119"/>
                <a:gd name="connsiteY265" fmla="*/ 1009083 h 1104362"/>
                <a:gd name="connsiteX266" fmla="*/ 804894 w 1764119"/>
                <a:gd name="connsiteY266" fmla="*/ 1027676 h 1104362"/>
                <a:gd name="connsiteX267" fmla="*/ 807923 w 1764119"/>
                <a:gd name="connsiteY267" fmla="*/ 1044402 h 1104362"/>
                <a:gd name="connsiteX268" fmla="*/ 810942 w 1764119"/>
                <a:gd name="connsiteY268" fmla="*/ 1059175 h 1104362"/>
                <a:gd name="connsiteX269" fmla="*/ 813971 w 1764119"/>
                <a:gd name="connsiteY269" fmla="*/ 1071958 h 1104362"/>
                <a:gd name="connsiteX270" fmla="*/ 817000 w 1764119"/>
                <a:gd name="connsiteY270" fmla="*/ 1082683 h 1104362"/>
                <a:gd name="connsiteX271" fmla="*/ 820029 w 1764119"/>
                <a:gd name="connsiteY271" fmla="*/ 1091313 h 1104362"/>
                <a:gd name="connsiteX272" fmla="*/ 823049 w 1764119"/>
                <a:gd name="connsiteY272" fmla="*/ 1097818 h 1104362"/>
                <a:gd name="connsiteX273" fmla="*/ 826078 w 1764119"/>
                <a:gd name="connsiteY273" fmla="*/ 1102171 h 1104362"/>
                <a:gd name="connsiteX274" fmla="*/ 829107 w 1764119"/>
                <a:gd name="connsiteY274" fmla="*/ 1104352 h 1104362"/>
                <a:gd name="connsiteX275" fmla="*/ 832126 w 1764119"/>
                <a:gd name="connsiteY275" fmla="*/ 1104362 h 1104362"/>
                <a:gd name="connsiteX276" fmla="*/ 835155 w 1764119"/>
                <a:gd name="connsiteY276" fmla="*/ 1102181 h 1104362"/>
                <a:gd name="connsiteX277" fmla="*/ 838184 w 1764119"/>
                <a:gd name="connsiteY277" fmla="*/ 1097837 h 1104362"/>
                <a:gd name="connsiteX278" fmla="*/ 841203 w 1764119"/>
                <a:gd name="connsiteY278" fmla="*/ 1091332 h 1104362"/>
                <a:gd name="connsiteX279" fmla="*/ 844232 w 1764119"/>
                <a:gd name="connsiteY279" fmla="*/ 1082702 h 1104362"/>
                <a:gd name="connsiteX280" fmla="*/ 847261 w 1764119"/>
                <a:gd name="connsiteY280" fmla="*/ 1071977 h 1104362"/>
                <a:gd name="connsiteX281" fmla="*/ 850281 w 1764119"/>
                <a:gd name="connsiteY281" fmla="*/ 1059204 h 1104362"/>
                <a:gd name="connsiteX282" fmla="*/ 853310 w 1764119"/>
                <a:gd name="connsiteY282" fmla="*/ 1044431 h 1104362"/>
                <a:gd name="connsiteX283" fmla="*/ 856338 w 1764119"/>
                <a:gd name="connsiteY283" fmla="*/ 1027714 h 1104362"/>
                <a:gd name="connsiteX284" fmla="*/ 859367 w 1764119"/>
                <a:gd name="connsiteY284" fmla="*/ 1009121 h 1104362"/>
                <a:gd name="connsiteX285" fmla="*/ 862387 w 1764119"/>
                <a:gd name="connsiteY285" fmla="*/ 988719 h 1104362"/>
                <a:gd name="connsiteX286" fmla="*/ 865416 w 1764119"/>
                <a:gd name="connsiteY286" fmla="*/ 966602 h 1104362"/>
                <a:gd name="connsiteX287" fmla="*/ 868435 w 1764119"/>
                <a:gd name="connsiteY287" fmla="*/ 942846 h 1104362"/>
                <a:gd name="connsiteX288" fmla="*/ 871464 w 1764119"/>
                <a:gd name="connsiteY288" fmla="*/ 917548 h 1104362"/>
                <a:gd name="connsiteX289" fmla="*/ 874493 w 1764119"/>
                <a:gd name="connsiteY289" fmla="*/ 890802 h 1104362"/>
                <a:gd name="connsiteX290" fmla="*/ 877522 w 1764119"/>
                <a:gd name="connsiteY290" fmla="*/ 862732 h 1104362"/>
                <a:gd name="connsiteX291" fmla="*/ 880541 w 1764119"/>
                <a:gd name="connsiteY291" fmla="*/ 833433 h 1104362"/>
                <a:gd name="connsiteX292" fmla="*/ 883570 w 1764119"/>
                <a:gd name="connsiteY292" fmla="*/ 803019 h 1104362"/>
                <a:gd name="connsiteX293" fmla="*/ 886599 w 1764119"/>
                <a:gd name="connsiteY293" fmla="*/ 771616 h 1104362"/>
                <a:gd name="connsiteX294" fmla="*/ 889619 w 1764119"/>
                <a:gd name="connsiteY294" fmla="*/ 739345 h 1104362"/>
                <a:gd name="connsiteX295" fmla="*/ 892648 w 1764119"/>
                <a:gd name="connsiteY295" fmla="*/ 706341 h 1104362"/>
                <a:gd name="connsiteX296" fmla="*/ 895677 w 1764119"/>
                <a:gd name="connsiteY296" fmla="*/ 672726 h 1104362"/>
                <a:gd name="connsiteX297" fmla="*/ 898696 w 1764119"/>
                <a:gd name="connsiteY297" fmla="*/ 638635 h 1104362"/>
                <a:gd name="connsiteX298" fmla="*/ 901725 w 1764119"/>
                <a:gd name="connsiteY298" fmla="*/ 604203 h 1104362"/>
                <a:gd name="connsiteX299" fmla="*/ 904754 w 1764119"/>
                <a:gd name="connsiteY299" fmla="*/ 569566 h 1104362"/>
                <a:gd name="connsiteX300" fmla="*/ 907773 w 1764119"/>
                <a:gd name="connsiteY300" fmla="*/ 534860 h 1104362"/>
                <a:gd name="connsiteX301" fmla="*/ 910802 w 1764119"/>
                <a:gd name="connsiteY301" fmla="*/ 500223 h 1104362"/>
                <a:gd name="connsiteX302" fmla="*/ 913831 w 1764119"/>
                <a:gd name="connsiteY302" fmla="*/ 465791 h 1104362"/>
                <a:gd name="connsiteX303" fmla="*/ 916851 w 1764119"/>
                <a:gd name="connsiteY303" fmla="*/ 431699 h 1104362"/>
                <a:gd name="connsiteX304" fmla="*/ 919880 w 1764119"/>
                <a:gd name="connsiteY304" fmla="*/ 398083 h 1104362"/>
                <a:gd name="connsiteX305" fmla="*/ 922909 w 1764119"/>
                <a:gd name="connsiteY305" fmla="*/ 365075 h 1104362"/>
                <a:gd name="connsiteX306" fmla="*/ 925938 w 1764119"/>
                <a:gd name="connsiteY306" fmla="*/ 332806 h 1104362"/>
                <a:gd name="connsiteX307" fmla="*/ 928957 w 1764119"/>
                <a:gd name="connsiteY307" fmla="*/ 301402 h 1104362"/>
                <a:gd name="connsiteX308" fmla="*/ 931986 w 1764119"/>
                <a:gd name="connsiteY308" fmla="*/ 270988 h 1104362"/>
                <a:gd name="connsiteX309" fmla="*/ 935015 w 1764119"/>
                <a:gd name="connsiteY309" fmla="*/ 241685 h 1104362"/>
                <a:gd name="connsiteX310" fmla="*/ 938034 w 1764119"/>
                <a:gd name="connsiteY310" fmla="*/ 213606 h 1104362"/>
                <a:gd name="connsiteX311" fmla="*/ 941063 w 1764119"/>
                <a:gd name="connsiteY311" fmla="*/ 186862 h 1104362"/>
                <a:gd name="connsiteX312" fmla="*/ 944092 w 1764119"/>
                <a:gd name="connsiteY312" fmla="*/ 161562 h 1104362"/>
                <a:gd name="connsiteX313" fmla="*/ 947112 w 1764119"/>
                <a:gd name="connsiteY313" fmla="*/ 137803 h 1104362"/>
                <a:gd name="connsiteX314" fmla="*/ 950141 w 1764119"/>
                <a:gd name="connsiteY314" fmla="*/ 115679 h 1104362"/>
                <a:gd name="connsiteX315" fmla="*/ 953170 w 1764119"/>
                <a:gd name="connsiteY315" fmla="*/ 95278 h 1104362"/>
                <a:gd name="connsiteX316" fmla="*/ 956189 w 1764119"/>
                <a:gd name="connsiteY316" fmla="*/ 76679 h 1104362"/>
                <a:gd name="connsiteX317" fmla="*/ 959218 w 1764119"/>
                <a:gd name="connsiteY317" fmla="*/ 59958 h 1104362"/>
                <a:gd name="connsiteX318" fmla="*/ 962247 w 1764119"/>
                <a:gd name="connsiteY318" fmla="*/ 45179 h 1104362"/>
                <a:gd name="connsiteX319" fmla="*/ 965266 w 1764119"/>
                <a:gd name="connsiteY319" fmla="*/ 32401 h 1104362"/>
                <a:gd name="connsiteX320" fmla="*/ 968295 w 1764119"/>
                <a:gd name="connsiteY320" fmla="*/ 21674 h 1104362"/>
                <a:gd name="connsiteX321" fmla="*/ 971324 w 1764119"/>
                <a:gd name="connsiteY321" fmla="*/ 13041 h 1104362"/>
                <a:gd name="connsiteX322" fmla="*/ 974344 w 1764119"/>
                <a:gd name="connsiteY322" fmla="*/ 6535 h 1104362"/>
                <a:gd name="connsiteX323" fmla="*/ 977373 w 1764119"/>
                <a:gd name="connsiteY323" fmla="*/ 2184 h 1104362"/>
                <a:gd name="connsiteX324" fmla="*/ 980402 w 1764119"/>
                <a:gd name="connsiteY324" fmla="*/ 2 h 1104362"/>
                <a:gd name="connsiteX325" fmla="*/ 983421 w 1764119"/>
                <a:gd name="connsiteY325" fmla="*/ 0 h 1104362"/>
                <a:gd name="connsiteX326" fmla="*/ 986450 w 1764119"/>
                <a:gd name="connsiteY326" fmla="*/ 2177 h 1104362"/>
                <a:gd name="connsiteX327" fmla="*/ 989479 w 1764119"/>
                <a:gd name="connsiteY327" fmla="*/ 6525 h 1104362"/>
                <a:gd name="connsiteX328" fmla="*/ 992508 w 1764119"/>
                <a:gd name="connsiteY328" fmla="*/ 13025 h 1104362"/>
                <a:gd name="connsiteX329" fmla="*/ 995527 w 1764119"/>
                <a:gd name="connsiteY329" fmla="*/ 21654 h 1104362"/>
                <a:gd name="connsiteX330" fmla="*/ 998556 w 1764119"/>
                <a:gd name="connsiteY330" fmla="*/ 32377 h 1104362"/>
                <a:gd name="connsiteX331" fmla="*/ 1001585 w 1764119"/>
                <a:gd name="connsiteY331" fmla="*/ 45151 h 1104362"/>
                <a:gd name="connsiteX332" fmla="*/ 1004605 w 1764119"/>
                <a:gd name="connsiteY332" fmla="*/ 59927 h 1104362"/>
                <a:gd name="connsiteX333" fmla="*/ 1007634 w 1764119"/>
                <a:gd name="connsiteY333" fmla="*/ 76644 h 1104362"/>
                <a:gd name="connsiteX334" fmla="*/ 1010662 w 1764119"/>
                <a:gd name="connsiteY334" fmla="*/ 95239 h 1104362"/>
                <a:gd name="connsiteX335" fmla="*/ 1013682 w 1764119"/>
                <a:gd name="connsiteY335" fmla="*/ 115636 h 1104362"/>
                <a:gd name="connsiteX336" fmla="*/ 1016711 w 1764119"/>
                <a:gd name="connsiteY336" fmla="*/ 137756 h 1104362"/>
                <a:gd name="connsiteX337" fmla="*/ 1019740 w 1764119"/>
                <a:gd name="connsiteY337" fmla="*/ 161513 h 1104362"/>
                <a:gd name="connsiteX338" fmla="*/ 1022759 w 1764119"/>
                <a:gd name="connsiteY338" fmla="*/ 186811 h 1104362"/>
                <a:gd name="connsiteX339" fmla="*/ 1025788 w 1764119"/>
                <a:gd name="connsiteY339" fmla="*/ 213551 h 1104362"/>
                <a:gd name="connsiteX340" fmla="*/ 1028817 w 1764119"/>
                <a:gd name="connsiteY340" fmla="*/ 241627 h 1104362"/>
                <a:gd name="connsiteX341" fmla="*/ 1031837 w 1764119"/>
                <a:gd name="connsiteY341" fmla="*/ 270929 h 1104362"/>
                <a:gd name="connsiteX342" fmla="*/ 1034865 w 1764119"/>
                <a:gd name="connsiteY342" fmla="*/ 301341 h 1104362"/>
                <a:gd name="connsiteX343" fmla="*/ 1037895 w 1764119"/>
                <a:gd name="connsiteY343" fmla="*/ 332743 h 1104362"/>
                <a:gd name="connsiteX344" fmla="*/ 1040914 w 1764119"/>
                <a:gd name="connsiteY344" fmla="*/ 365010 h 1104362"/>
                <a:gd name="connsiteX345" fmla="*/ 1043943 w 1764119"/>
                <a:gd name="connsiteY345" fmla="*/ 398016 h 1104362"/>
                <a:gd name="connsiteX346" fmla="*/ 1046972 w 1764119"/>
                <a:gd name="connsiteY346" fmla="*/ 431631 h 1104362"/>
                <a:gd name="connsiteX347" fmla="*/ 1049991 w 1764119"/>
                <a:gd name="connsiteY347" fmla="*/ 465722 h 1104362"/>
                <a:gd name="connsiteX348" fmla="*/ 1053020 w 1764119"/>
                <a:gd name="connsiteY348" fmla="*/ 500154 h 1104362"/>
                <a:gd name="connsiteX349" fmla="*/ 1056049 w 1764119"/>
                <a:gd name="connsiteY349" fmla="*/ 534791 h 1104362"/>
                <a:gd name="connsiteX350" fmla="*/ 1059078 w 1764119"/>
                <a:gd name="connsiteY350" fmla="*/ 569497 h 1104362"/>
                <a:gd name="connsiteX351" fmla="*/ 1062098 w 1764119"/>
                <a:gd name="connsiteY351" fmla="*/ 604134 h 1104362"/>
                <a:gd name="connsiteX352" fmla="*/ 1065126 w 1764119"/>
                <a:gd name="connsiteY352" fmla="*/ 638567 h 1104362"/>
                <a:gd name="connsiteX353" fmla="*/ 1068155 w 1764119"/>
                <a:gd name="connsiteY353" fmla="*/ 672658 h 1104362"/>
                <a:gd name="connsiteX354" fmla="*/ 1071175 w 1764119"/>
                <a:gd name="connsiteY354" fmla="*/ 706274 h 1104362"/>
                <a:gd name="connsiteX355" fmla="*/ 1074204 w 1764119"/>
                <a:gd name="connsiteY355" fmla="*/ 739278 h 1104362"/>
                <a:gd name="connsiteX356" fmla="*/ 1077233 w 1764119"/>
                <a:gd name="connsiteY356" fmla="*/ 771549 h 1104362"/>
                <a:gd name="connsiteX357" fmla="*/ 1080252 w 1764119"/>
                <a:gd name="connsiteY357" fmla="*/ 802953 h 1104362"/>
                <a:gd name="connsiteX358" fmla="*/ 1083281 w 1764119"/>
                <a:gd name="connsiteY358" fmla="*/ 833366 h 1104362"/>
                <a:gd name="connsiteX359" fmla="*/ 1086310 w 1764119"/>
                <a:gd name="connsiteY359" fmla="*/ 862675 h 1104362"/>
                <a:gd name="connsiteX360" fmla="*/ 1089329 w 1764119"/>
                <a:gd name="connsiteY360" fmla="*/ 890754 h 1104362"/>
                <a:gd name="connsiteX361" fmla="*/ 1092359 w 1764119"/>
                <a:gd name="connsiteY361" fmla="*/ 917491 h 1104362"/>
                <a:gd name="connsiteX362" fmla="*/ 1095387 w 1764119"/>
                <a:gd name="connsiteY362" fmla="*/ 942799 h 1104362"/>
                <a:gd name="connsiteX363" fmla="*/ 1098407 w 1764119"/>
                <a:gd name="connsiteY363" fmla="*/ 966554 h 1104362"/>
                <a:gd name="connsiteX364" fmla="*/ 1101436 w 1764119"/>
                <a:gd name="connsiteY364" fmla="*/ 988681 h 1104362"/>
                <a:gd name="connsiteX365" fmla="*/ 1104465 w 1764119"/>
                <a:gd name="connsiteY365" fmla="*/ 1009083 h 1104362"/>
                <a:gd name="connsiteX366" fmla="*/ 1107484 w 1764119"/>
                <a:gd name="connsiteY366" fmla="*/ 1027676 h 1104362"/>
                <a:gd name="connsiteX367" fmla="*/ 1110513 w 1764119"/>
                <a:gd name="connsiteY367" fmla="*/ 1044402 h 1104362"/>
                <a:gd name="connsiteX368" fmla="*/ 1113542 w 1764119"/>
                <a:gd name="connsiteY368" fmla="*/ 1059175 h 1104362"/>
                <a:gd name="connsiteX369" fmla="*/ 1116562 w 1764119"/>
                <a:gd name="connsiteY369" fmla="*/ 1071958 h 1104362"/>
                <a:gd name="connsiteX370" fmla="*/ 1119590 w 1764119"/>
                <a:gd name="connsiteY370" fmla="*/ 1082683 h 1104362"/>
                <a:gd name="connsiteX371" fmla="*/ 1122619 w 1764119"/>
                <a:gd name="connsiteY371" fmla="*/ 1091313 h 1104362"/>
                <a:gd name="connsiteX372" fmla="*/ 1125639 w 1764119"/>
                <a:gd name="connsiteY372" fmla="*/ 1097818 h 1104362"/>
                <a:gd name="connsiteX373" fmla="*/ 1128668 w 1764119"/>
                <a:gd name="connsiteY373" fmla="*/ 1102171 h 1104362"/>
                <a:gd name="connsiteX374" fmla="*/ 1131697 w 1764119"/>
                <a:gd name="connsiteY374" fmla="*/ 1104352 h 1104362"/>
                <a:gd name="connsiteX375" fmla="*/ 1134726 w 1764119"/>
                <a:gd name="connsiteY375" fmla="*/ 1104362 h 1104362"/>
                <a:gd name="connsiteX376" fmla="*/ 1137745 w 1764119"/>
                <a:gd name="connsiteY376" fmla="*/ 1102181 h 1104362"/>
                <a:gd name="connsiteX377" fmla="*/ 1140774 w 1764119"/>
                <a:gd name="connsiteY377" fmla="*/ 1097837 h 1104362"/>
                <a:gd name="connsiteX378" fmla="*/ 1143803 w 1764119"/>
                <a:gd name="connsiteY378" fmla="*/ 1091332 h 1104362"/>
                <a:gd name="connsiteX379" fmla="*/ 1146822 w 1764119"/>
                <a:gd name="connsiteY379" fmla="*/ 1082702 h 1104362"/>
                <a:gd name="connsiteX380" fmla="*/ 1149851 w 1764119"/>
                <a:gd name="connsiteY380" fmla="*/ 1071977 h 1104362"/>
                <a:gd name="connsiteX381" fmla="*/ 1152880 w 1764119"/>
                <a:gd name="connsiteY381" fmla="*/ 1059204 h 1104362"/>
                <a:gd name="connsiteX382" fmla="*/ 1155900 w 1764119"/>
                <a:gd name="connsiteY382" fmla="*/ 1044431 h 1104362"/>
                <a:gd name="connsiteX383" fmla="*/ 1158929 w 1764119"/>
                <a:gd name="connsiteY383" fmla="*/ 1027714 h 1104362"/>
                <a:gd name="connsiteX384" fmla="*/ 1161958 w 1764119"/>
                <a:gd name="connsiteY384" fmla="*/ 1009121 h 1104362"/>
                <a:gd name="connsiteX385" fmla="*/ 1164977 w 1764119"/>
                <a:gd name="connsiteY385" fmla="*/ 988719 h 1104362"/>
                <a:gd name="connsiteX386" fmla="*/ 1168006 w 1764119"/>
                <a:gd name="connsiteY386" fmla="*/ 966602 h 1104362"/>
                <a:gd name="connsiteX387" fmla="*/ 1171035 w 1764119"/>
                <a:gd name="connsiteY387" fmla="*/ 942846 h 1104362"/>
                <a:gd name="connsiteX388" fmla="*/ 1174054 w 1764119"/>
                <a:gd name="connsiteY388" fmla="*/ 917548 h 1104362"/>
                <a:gd name="connsiteX389" fmla="*/ 1177083 w 1764119"/>
                <a:gd name="connsiteY389" fmla="*/ 890802 h 1104362"/>
                <a:gd name="connsiteX390" fmla="*/ 1180112 w 1764119"/>
                <a:gd name="connsiteY390" fmla="*/ 862732 h 1104362"/>
                <a:gd name="connsiteX391" fmla="*/ 1183132 w 1764119"/>
                <a:gd name="connsiteY391" fmla="*/ 833433 h 1104362"/>
                <a:gd name="connsiteX392" fmla="*/ 1186161 w 1764119"/>
                <a:gd name="connsiteY392" fmla="*/ 803019 h 1104362"/>
                <a:gd name="connsiteX393" fmla="*/ 1189190 w 1764119"/>
                <a:gd name="connsiteY393" fmla="*/ 771616 h 1104362"/>
                <a:gd name="connsiteX394" fmla="*/ 1192209 w 1764119"/>
                <a:gd name="connsiteY394" fmla="*/ 739345 h 1104362"/>
                <a:gd name="connsiteX395" fmla="*/ 1195238 w 1764119"/>
                <a:gd name="connsiteY395" fmla="*/ 706341 h 1104362"/>
                <a:gd name="connsiteX396" fmla="*/ 1198267 w 1764119"/>
                <a:gd name="connsiteY396" fmla="*/ 672726 h 1104362"/>
                <a:gd name="connsiteX397" fmla="*/ 1201296 w 1764119"/>
                <a:gd name="connsiteY397" fmla="*/ 638635 h 1104362"/>
                <a:gd name="connsiteX398" fmla="*/ 1204315 w 1764119"/>
                <a:gd name="connsiteY398" fmla="*/ 604203 h 1104362"/>
                <a:gd name="connsiteX399" fmla="*/ 1207344 w 1764119"/>
                <a:gd name="connsiteY399" fmla="*/ 569566 h 1104362"/>
                <a:gd name="connsiteX400" fmla="*/ 1210373 w 1764119"/>
                <a:gd name="connsiteY400" fmla="*/ 534860 h 1104362"/>
                <a:gd name="connsiteX401" fmla="*/ 1213393 w 1764119"/>
                <a:gd name="connsiteY401" fmla="*/ 500223 h 1104362"/>
                <a:gd name="connsiteX402" fmla="*/ 1216422 w 1764119"/>
                <a:gd name="connsiteY402" fmla="*/ 465791 h 1104362"/>
                <a:gd name="connsiteX403" fmla="*/ 1219450 w 1764119"/>
                <a:gd name="connsiteY403" fmla="*/ 431699 h 1104362"/>
                <a:gd name="connsiteX404" fmla="*/ 1222470 w 1764119"/>
                <a:gd name="connsiteY404" fmla="*/ 398083 h 1104362"/>
                <a:gd name="connsiteX405" fmla="*/ 1225499 w 1764119"/>
                <a:gd name="connsiteY405" fmla="*/ 365075 h 1104362"/>
                <a:gd name="connsiteX406" fmla="*/ 1228528 w 1764119"/>
                <a:gd name="connsiteY406" fmla="*/ 332806 h 1104362"/>
                <a:gd name="connsiteX407" fmla="*/ 1231547 w 1764119"/>
                <a:gd name="connsiteY407" fmla="*/ 301402 h 1104362"/>
                <a:gd name="connsiteX408" fmla="*/ 1234576 w 1764119"/>
                <a:gd name="connsiteY408" fmla="*/ 270988 h 1104362"/>
                <a:gd name="connsiteX409" fmla="*/ 1237605 w 1764119"/>
                <a:gd name="connsiteY409" fmla="*/ 241685 h 1104362"/>
                <a:gd name="connsiteX410" fmla="*/ 1240625 w 1764119"/>
                <a:gd name="connsiteY410" fmla="*/ 213606 h 1104362"/>
                <a:gd name="connsiteX411" fmla="*/ 1243654 w 1764119"/>
                <a:gd name="connsiteY411" fmla="*/ 186862 h 1104362"/>
                <a:gd name="connsiteX412" fmla="*/ 1246683 w 1764119"/>
                <a:gd name="connsiteY412" fmla="*/ 161562 h 1104362"/>
                <a:gd name="connsiteX413" fmla="*/ 1249702 w 1764119"/>
                <a:gd name="connsiteY413" fmla="*/ 137803 h 1104362"/>
                <a:gd name="connsiteX414" fmla="*/ 1252731 w 1764119"/>
                <a:gd name="connsiteY414" fmla="*/ 115679 h 1104362"/>
                <a:gd name="connsiteX415" fmla="*/ 1255760 w 1764119"/>
                <a:gd name="connsiteY415" fmla="*/ 95278 h 1104362"/>
                <a:gd name="connsiteX416" fmla="*/ 1258779 w 1764119"/>
                <a:gd name="connsiteY416" fmla="*/ 76679 h 1104362"/>
                <a:gd name="connsiteX417" fmla="*/ 1261808 w 1764119"/>
                <a:gd name="connsiteY417" fmla="*/ 59958 h 1104362"/>
                <a:gd name="connsiteX418" fmla="*/ 1264837 w 1764119"/>
                <a:gd name="connsiteY418" fmla="*/ 45179 h 1104362"/>
                <a:gd name="connsiteX419" fmla="*/ 1267866 w 1764119"/>
                <a:gd name="connsiteY419" fmla="*/ 32401 h 1104362"/>
                <a:gd name="connsiteX420" fmla="*/ 1270886 w 1764119"/>
                <a:gd name="connsiteY420" fmla="*/ 21674 h 1104362"/>
                <a:gd name="connsiteX421" fmla="*/ 1273914 w 1764119"/>
                <a:gd name="connsiteY421" fmla="*/ 13041 h 1104362"/>
                <a:gd name="connsiteX422" fmla="*/ 1276943 w 1764119"/>
                <a:gd name="connsiteY422" fmla="*/ 6535 h 1104362"/>
                <a:gd name="connsiteX423" fmla="*/ 1279963 w 1764119"/>
                <a:gd name="connsiteY423" fmla="*/ 2184 h 1104362"/>
                <a:gd name="connsiteX424" fmla="*/ 1282992 w 1764119"/>
                <a:gd name="connsiteY424" fmla="*/ 2 h 1104362"/>
                <a:gd name="connsiteX425" fmla="*/ 1286021 w 1764119"/>
                <a:gd name="connsiteY425" fmla="*/ 0 h 1104362"/>
                <a:gd name="connsiteX426" fmla="*/ 1289040 w 1764119"/>
                <a:gd name="connsiteY426" fmla="*/ 2177 h 1104362"/>
                <a:gd name="connsiteX427" fmla="*/ 1292069 w 1764119"/>
                <a:gd name="connsiteY427" fmla="*/ 6525 h 1104362"/>
                <a:gd name="connsiteX428" fmla="*/ 1295098 w 1764119"/>
                <a:gd name="connsiteY428" fmla="*/ 13025 h 1104362"/>
                <a:gd name="connsiteX429" fmla="*/ 1298117 w 1764119"/>
                <a:gd name="connsiteY429" fmla="*/ 21654 h 1104362"/>
                <a:gd name="connsiteX430" fmla="*/ 1301147 w 1764119"/>
                <a:gd name="connsiteY430" fmla="*/ 32377 h 1104362"/>
                <a:gd name="connsiteX431" fmla="*/ 1304175 w 1764119"/>
                <a:gd name="connsiteY431" fmla="*/ 45151 h 1104362"/>
                <a:gd name="connsiteX432" fmla="*/ 1307195 w 1764119"/>
                <a:gd name="connsiteY432" fmla="*/ 59927 h 1104362"/>
                <a:gd name="connsiteX433" fmla="*/ 1310224 w 1764119"/>
                <a:gd name="connsiteY433" fmla="*/ 76644 h 1104362"/>
                <a:gd name="connsiteX434" fmla="*/ 1313253 w 1764119"/>
                <a:gd name="connsiteY434" fmla="*/ 95239 h 1104362"/>
                <a:gd name="connsiteX435" fmla="*/ 1316282 w 1764119"/>
                <a:gd name="connsiteY435" fmla="*/ 115636 h 1104362"/>
                <a:gd name="connsiteX436" fmla="*/ 1319301 w 1764119"/>
                <a:gd name="connsiteY436" fmla="*/ 137756 h 1104362"/>
                <a:gd name="connsiteX437" fmla="*/ 1322330 w 1764119"/>
                <a:gd name="connsiteY437" fmla="*/ 161513 h 1104362"/>
                <a:gd name="connsiteX438" fmla="*/ 1325350 w 1764119"/>
                <a:gd name="connsiteY438" fmla="*/ 186811 h 1104362"/>
                <a:gd name="connsiteX439" fmla="*/ 1328378 w 1764119"/>
                <a:gd name="connsiteY439" fmla="*/ 213551 h 1104362"/>
                <a:gd name="connsiteX440" fmla="*/ 1331407 w 1764119"/>
                <a:gd name="connsiteY440" fmla="*/ 241627 h 1104362"/>
                <a:gd name="connsiteX441" fmla="*/ 1334436 w 1764119"/>
                <a:gd name="connsiteY441" fmla="*/ 270929 h 1104362"/>
                <a:gd name="connsiteX442" fmla="*/ 1337456 w 1764119"/>
                <a:gd name="connsiteY442" fmla="*/ 301341 h 1104362"/>
                <a:gd name="connsiteX443" fmla="*/ 1340485 w 1764119"/>
                <a:gd name="connsiteY443" fmla="*/ 332743 h 1104362"/>
                <a:gd name="connsiteX444" fmla="*/ 1343514 w 1764119"/>
                <a:gd name="connsiteY444" fmla="*/ 365010 h 1104362"/>
                <a:gd name="connsiteX445" fmla="*/ 1346533 w 1764119"/>
                <a:gd name="connsiteY445" fmla="*/ 398016 h 1104362"/>
                <a:gd name="connsiteX446" fmla="*/ 1349562 w 1764119"/>
                <a:gd name="connsiteY446" fmla="*/ 431631 h 1104362"/>
                <a:gd name="connsiteX447" fmla="*/ 1352591 w 1764119"/>
                <a:gd name="connsiteY447" fmla="*/ 465722 h 1104362"/>
                <a:gd name="connsiteX448" fmla="*/ 1355610 w 1764119"/>
                <a:gd name="connsiteY448" fmla="*/ 500154 h 1104362"/>
                <a:gd name="connsiteX449" fmla="*/ 1358639 w 1764119"/>
                <a:gd name="connsiteY449" fmla="*/ 534791 h 1104362"/>
                <a:gd name="connsiteX450" fmla="*/ 1361668 w 1764119"/>
                <a:gd name="connsiteY450" fmla="*/ 569497 h 1104362"/>
                <a:gd name="connsiteX451" fmla="*/ 1364688 w 1764119"/>
                <a:gd name="connsiteY451" fmla="*/ 604134 h 1104362"/>
                <a:gd name="connsiteX452" fmla="*/ 1367717 w 1764119"/>
                <a:gd name="connsiteY452" fmla="*/ 638567 h 1104362"/>
                <a:gd name="connsiteX453" fmla="*/ 1370746 w 1764119"/>
                <a:gd name="connsiteY453" fmla="*/ 672658 h 1104362"/>
                <a:gd name="connsiteX454" fmla="*/ 1373775 w 1764119"/>
                <a:gd name="connsiteY454" fmla="*/ 706274 h 1104362"/>
                <a:gd name="connsiteX455" fmla="*/ 1376794 w 1764119"/>
                <a:gd name="connsiteY455" fmla="*/ 739278 h 1104362"/>
                <a:gd name="connsiteX456" fmla="*/ 1379823 w 1764119"/>
                <a:gd name="connsiteY456" fmla="*/ 771549 h 1104362"/>
                <a:gd name="connsiteX457" fmla="*/ 1382852 w 1764119"/>
                <a:gd name="connsiteY457" fmla="*/ 802953 h 1104362"/>
                <a:gd name="connsiteX458" fmla="*/ 1385871 w 1764119"/>
                <a:gd name="connsiteY458" fmla="*/ 833366 h 1104362"/>
                <a:gd name="connsiteX459" fmla="*/ 1388900 w 1764119"/>
                <a:gd name="connsiteY459" fmla="*/ 862675 h 1104362"/>
                <a:gd name="connsiteX460" fmla="*/ 1391929 w 1764119"/>
                <a:gd name="connsiteY460" fmla="*/ 890754 h 1104362"/>
                <a:gd name="connsiteX461" fmla="*/ 1394949 w 1764119"/>
                <a:gd name="connsiteY461" fmla="*/ 917491 h 1104362"/>
                <a:gd name="connsiteX462" fmla="*/ 1397978 w 1764119"/>
                <a:gd name="connsiteY462" fmla="*/ 942799 h 1104362"/>
                <a:gd name="connsiteX463" fmla="*/ 1401007 w 1764119"/>
                <a:gd name="connsiteY463" fmla="*/ 966554 h 1104362"/>
                <a:gd name="connsiteX464" fmla="*/ 1404026 w 1764119"/>
                <a:gd name="connsiteY464" fmla="*/ 988681 h 1104362"/>
                <a:gd name="connsiteX465" fmla="*/ 1407055 w 1764119"/>
                <a:gd name="connsiteY465" fmla="*/ 1009083 h 1104362"/>
                <a:gd name="connsiteX466" fmla="*/ 1410084 w 1764119"/>
                <a:gd name="connsiteY466" fmla="*/ 1027676 h 1104362"/>
                <a:gd name="connsiteX467" fmla="*/ 1413103 w 1764119"/>
                <a:gd name="connsiteY467" fmla="*/ 1044402 h 1104362"/>
                <a:gd name="connsiteX468" fmla="*/ 1416132 w 1764119"/>
                <a:gd name="connsiteY468" fmla="*/ 1059175 h 1104362"/>
                <a:gd name="connsiteX469" fmla="*/ 1419161 w 1764119"/>
                <a:gd name="connsiteY469" fmla="*/ 1071958 h 1104362"/>
                <a:gd name="connsiteX470" fmla="*/ 1422181 w 1764119"/>
                <a:gd name="connsiteY470" fmla="*/ 1082683 h 1104362"/>
                <a:gd name="connsiteX471" fmla="*/ 1425210 w 1764119"/>
                <a:gd name="connsiteY471" fmla="*/ 1091313 h 1104362"/>
                <a:gd name="connsiteX472" fmla="*/ 1428239 w 1764119"/>
                <a:gd name="connsiteY472" fmla="*/ 1097818 h 1104362"/>
                <a:gd name="connsiteX473" fmla="*/ 1431258 w 1764119"/>
                <a:gd name="connsiteY473" fmla="*/ 1102171 h 1104362"/>
                <a:gd name="connsiteX474" fmla="*/ 1434287 w 1764119"/>
                <a:gd name="connsiteY474" fmla="*/ 1104352 h 1104362"/>
                <a:gd name="connsiteX475" fmla="*/ 1437316 w 1764119"/>
                <a:gd name="connsiteY475" fmla="*/ 1104362 h 1104362"/>
                <a:gd name="connsiteX476" fmla="*/ 1440345 w 1764119"/>
                <a:gd name="connsiteY476" fmla="*/ 1102181 h 1104362"/>
                <a:gd name="connsiteX477" fmla="*/ 1443364 w 1764119"/>
                <a:gd name="connsiteY477" fmla="*/ 1097837 h 1104362"/>
                <a:gd name="connsiteX478" fmla="*/ 1446393 w 1764119"/>
                <a:gd name="connsiteY478" fmla="*/ 1091332 h 1104362"/>
                <a:gd name="connsiteX479" fmla="*/ 1449422 w 1764119"/>
                <a:gd name="connsiteY479" fmla="*/ 1082702 h 1104362"/>
                <a:gd name="connsiteX480" fmla="*/ 1452441 w 1764119"/>
                <a:gd name="connsiteY480" fmla="*/ 1071977 h 1104362"/>
                <a:gd name="connsiteX481" fmla="*/ 1455471 w 1764119"/>
                <a:gd name="connsiteY481" fmla="*/ 1059204 h 1104362"/>
                <a:gd name="connsiteX482" fmla="*/ 1458499 w 1764119"/>
                <a:gd name="connsiteY482" fmla="*/ 1044431 h 1104362"/>
                <a:gd name="connsiteX483" fmla="*/ 1461519 w 1764119"/>
                <a:gd name="connsiteY483" fmla="*/ 1027714 h 1104362"/>
                <a:gd name="connsiteX484" fmla="*/ 1464548 w 1764119"/>
                <a:gd name="connsiteY484" fmla="*/ 1009121 h 1104362"/>
                <a:gd name="connsiteX485" fmla="*/ 1467577 w 1764119"/>
                <a:gd name="connsiteY485" fmla="*/ 988719 h 1104362"/>
                <a:gd name="connsiteX486" fmla="*/ 1470596 w 1764119"/>
                <a:gd name="connsiteY486" fmla="*/ 966602 h 1104362"/>
                <a:gd name="connsiteX487" fmla="*/ 1473625 w 1764119"/>
                <a:gd name="connsiteY487" fmla="*/ 942846 h 1104362"/>
                <a:gd name="connsiteX488" fmla="*/ 1476654 w 1764119"/>
                <a:gd name="connsiteY488" fmla="*/ 917548 h 1104362"/>
                <a:gd name="connsiteX489" fmla="*/ 1479674 w 1764119"/>
                <a:gd name="connsiteY489" fmla="*/ 890802 h 1104362"/>
                <a:gd name="connsiteX490" fmla="*/ 1482702 w 1764119"/>
                <a:gd name="connsiteY490" fmla="*/ 862732 h 1104362"/>
                <a:gd name="connsiteX491" fmla="*/ 1485731 w 1764119"/>
                <a:gd name="connsiteY491" fmla="*/ 833433 h 1104362"/>
                <a:gd name="connsiteX492" fmla="*/ 1488751 w 1764119"/>
                <a:gd name="connsiteY492" fmla="*/ 803019 h 1104362"/>
                <a:gd name="connsiteX493" fmla="*/ 1491780 w 1764119"/>
                <a:gd name="connsiteY493" fmla="*/ 771616 h 1104362"/>
                <a:gd name="connsiteX494" fmla="*/ 1494809 w 1764119"/>
                <a:gd name="connsiteY494" fmla="*/ 739345 h 1104362"/>
                <a:gd name="connsiteX495" fmla="*/ 1497828 w 1764119"/>
                <a:gd name="connsiteY495" fmla="*/ 706341 h 1104362"/>
                <a:gd name="connsiteX496" fmla="*/ 1500857 w 1764119"/>
                <a:gd name="connsiteY496" fmla="*/ 672726 h 1104362"/>
                <a:gd name="connsiteX497" fmla="*/ 1503886 w 1764119"/>
                <a:gd name="connsiteY497" fmla="*/ 638635 h 1104362"/>
                <a:gd name="connsiteX498" fmla="*/ 1506905 w 1764119"/>
                <a:gd name="connsiteY498" fmla="*/ 604203 h 1104362"/>
                <a:gd name="connsiteX499" fmla="*/ 1509934 w 1764119"/>
                <a:gd name="connsiteY499" fmla="*/ 569566 h 1104362"/>
                <a:gd name="connsiteX500" fmla="*/ 1512963 w 1764119"/>
                <a:gd name="connsiteY500" fmla="*/ 534860 h 1104362"/>
                <a:gd name="connsiteX501" fmla="*/ 1515992 w 1764119"/>
                <a:gd name="connsiteY501" fmla="*/ 500223 h 1104362"/>
                <a:gd name="connsiteX502" fmla="*/ 1519012 w 1764119"/>
                <a:gd name="connsiteY502" fmla="*/ 465791 h 1104362"/>
                <a:gd name="connsiteX503" fmla="*/ 1522041 w 1764119"/>
                <a:gd name="connsiteY503" fmla="*/ 431699 h 1104362"/>
                <a:gd name="connsiteX504" fmla="*/ 1525070 w 1764119"/>
                <a:gd name="connsiteY504" fmla="*/ 398083 h 1104362"/>
                <a:gd name="connsiteX505" fmla="*/ 1528089 w 1764119"/>
                <a:gd name="connsiteY505" fmla="*/ 365075 h 1104362"/>
                <a:gd name="connsiteX506" fmla="*/ 1531118 w 1764119"/>
                <a:gd name="connsiteY506" fmla="*/ 332806 h 1104362"/>
                <a:gd name="connsiteX507" fmla="*/ 1534147 w 1764119"/>
                <a:gd name="connsiteY507" fmla="*/ 301402 h 1104362"/>
                <a:gd name="connsiteX508" fmla="*/ 1537166 w 1764119"/>
                <a:gd name="connsiteY508" fmla="*/ 270988 h 1104362"/>
                <a:gd name="connsiteX509" fmla="*/ 1540195 w 1764119"/>
                <a:gd name="connsiteY509" fmla="*/ 241685 h 1104362"/>
                <a:gd name="connsiteX510" fmla="*/ 1543224 w 1764119"/>
                <a:gd name="connsiteY510" fmla="*/ 213606 h 1104362"/>
                <a:gd name="connsiteX511" fmla="*/ 1546244 w 1764119"/>
                <a:gd name="connsiteY511" fmla="*/ 186862 h 1104362"/>
                <a:gd name="connsiteX512" fmla="*/ 1549273 w 1764119"/>
                <a:gd name="connsiteY512" fmla="*/ 161562 h 1104362"/>
                <a:gd name="connsiteX513" fmla="*/ 1552302 w 1764119"/>
                <a:gd name="connsiteY513" fmla="*/ 137803 h 1104362"/>
                <a:gd name="connsiteX514" fmla="*/ 1555321 w 1764119"/>
                <a:gd name="connsiteY514" fmla="*/ 115679 h 1104362"/>
                <a:gd name="connsiteX515" fmla="*/ 1558350 w 1764119"/>
                <a:gd name="connsiteY515" fmla="*/ 95278 h 1104362"/>
                <a:gd name="connsiteX516" fmla="*/ 1561379 w 1764119"/>
                <a:gd name="connsiteY516" fmla="*/ 76679 h 1104362"/>
                <a:gd name="connsiteX517" fmla="*/ 1564398 w 1764119"/>
                <a:gd name="connsiteY517" fmla="*/ 59958 h 1104362"/>
                <a:gd name="connsiteX518" fmla="*/ 1567427 w 1764119"/>
                <a:gd name="connsiteY518" fmla="*/ 45179 h 1104362"/>
                <a:gd name="connsiteX519" fmla="*/ 1570456 w 1764119"/>
                <a:gd name="connsiteY519" fmla="*/ 32401 h 1104362"/>
                <a:gd name="connsiteX520" fmla="*/ 1573476 w 1764119"/>
                <a:gd name="connsiteY520" fmla="*/ 21674 h 1104362"/>
                <a:gd name="connsiteX521" fmla="*/ 1576505 w 1764119"/>
                <a:gd name="connsiteY521" fmla="*/ 13041 h 1104362"/>
                <a:gd name="connsiteX522" fmla="*/ 1579534 w 1764119"/>
                <a:gd name="connsiteY522" fmla="*/ 6535 h 1104362"/>
                <a:gd name="connsiteX523" fmla="*/ 1582553 w 1764119"/>
                <a:gd name="connsiteY523" fmla="*/ 2184 h 1104362"/>
                <a:gd name="connsiteX524" fmla="*/ 1585582 w 1764119"/>
                <a:gd name="connsiteY524" fmla="*/ 2 h 1104362"/>
                <a:gd name="connsiteX525" fmla="*/ 1588611 w 1764119"/>
                <a:gd name="connsiteY525" fmla="*/ 0 h 1104362"/>
                <a:gd name="connsiteX526" fmla="*/ 1591640 w 1764119"/>
                <a:gd name="connsiteY526" fmla="*/ 2177 h 1104362"/>
                <a:gd name="connsiteX527" fmla="*/ 1594659 w 1764119"/>
                <a:gd name="connsiteY527" fmla="*/ 6525 h 1104362"/>
                <a:gd name="connsiteX528" fmla="*/ 1597688 w 1764119"/>
                <a:gd name="connsiteY528" fmla="*/ 13025 h 1104362"/>
                <a:gd name="connsiteX529" fmla="*/ 1600717 w 1764119"/>
                <a:gd name="connsiteY529" fmla="*/ 21654 h 1104362"/>
                <a:gd name="connsiteX530" fmla="*/ 1603737 w 1764119"/>
                <a:gd name="connsiteY530" fmla="*/ 32377 h 1104362"/>
                <a:gd name="connsiteX531" fmla="*/ 1606766 w 1764119"/>
                <a:gd name="connsiteY531" fmla="*/ 45151 h 1104362"/>
                <a:gd name="connsiteX532" fmla="*/ 1609795 w 1764119"/>
                <a:gd name="connsiteY532" fmla="*/ 59927 h 1104362"/>
                <a:gd name="connsiteX533" fmla="*/ 1612814 w 1764119"/>
                <a:gd name="connsiteY533" fmla="*/ 76644 h 1104362"/>
                <a:gd name="connsiteX534" fmla="*/ 1615843 w 1764119"/>
                <a:gd name="connsiteY534" fmla="*/ 95239 h 1104362"/>
                <a:gd name="connsiteX535" fmla="*/ 1618872 w 1764119"/>
                <a:gd name="connsiteY535" fmla="*/ 115636 h 1104362"/>
                <a:gd name="connsiteX536" fmla="*/ 1621891 w 1764119"/>
                <a:gd name="connsiteY536" fmla="*/ 137756 h 1104362"/>
                <a:gd name="connsiteX537" fmla="*/ 1624920 w 1764119"/>
                <a:gd name="connsiteY537" fmla="*/ 161513 h 1104362"/>
                <a:gd name="connsiteX538" fmla="*/ 1627949 w 1764119"/>
                <a:gd name="connsiteY538" fmla="*/ 186811 h 1104362"/>
                <a:gd name="connsiteX539" fmla="*/ 1630969 w 1764119"/>
                <a:gd name="connsiteY539" fmla="*/ 213551 h 1104362"/>
                <a:gd name="connsiteX540" fmla="*/ 1633998 w 1764119"/>
                <a:gd name="connsiteY540" fmla="*/ 241627 h 1104362"/>
                <a:gd name="connsiteX541" fmla="*/ 1637027 w 1764119"/>
                <a:gd name="connsiteY541" fmla="*/ 270929 h 1104362"/>
                <a:gd name="connsiteX542" fmla="*/ 1640046 w 1764119"/>
                <a:gd name="connsiteY542" fmla="*/ 301341 h 1104362"/>
                <a:gd name="connsiteX543" fmla="*/ 1643075 w 1764119"/>
                <a:gd name="connsiteY543" fmla="*/ 332743 h 1104362"/>
                <a:gd name="connsiteX544" fmla="*/ 1646104 w 1764119"/>
                <a:gd name="connsiteY544" fmla="*/ 365010 h 1104362"/>
                <a:gd name="connsiteX545" fmla="*/ 1649123 w 1764119"/>
                <a:gd name="connsiteY545" fmla="*/ 398016 h 1104362"/>
                <a:gd name="connsiteX546" fmla="*/ 1652152 w 1764119"/>
                <a:gd name="connsiteY546" fmla="*/ 431631 h 1104362"/>
                <a:gd name="connsiteX547" fmla="*/ 1655181 w 1764119"/>
                <a:gd name="connsiteY547" fmla="*/ 465722 h 1104362"/>
                <a:gd name="connsiteX548" fmla="*/ 1658210 w 1764119"/>
                <a:gd name="connsiteY548" fmla="*/ 500154 h 1104362"/>
                <a:gd name="connsiteX549" fmla="*/ 1661230 w 1764119"/>
                <a:gd name="connsiteY549" fmla="*/ 534791 h 1104362"/>
                <a:gd name="connsiteX550" fmla="*/ 1664259 w 1764119"/>
                <a:gd name="connsiteY550" fmla="*/ 569497 h 1104362"/>
                <a:gd name="connsiteX551" fmla="*/ 1667287 w 1764119"/>
                <a:gd name="connsiteY551" fmla="*/ 604134 h 1104362"/>
                <a:gd name="connsiteX552" fmla="*/ 1670307 w 1764119"/>
                <a:gd name="connsiteY552" fmla="*/ 638567 h 1104362"/>
                <a:gd name="connsiteX553" fmla="*/ 1673336 w 1764119"/>
                <a:gd name="connsiteY553" fmla="*/ 672658 h 1104362"/>
                <a:gd name="connsiteX554" fmla="*/ 1676365 w 1764119"/>
                <a:gd name="connsiteY554" fmla="*/ 706274 h 1104362"/>
                <a:gd name="connsiteX555" fmla="*/ 1679384 w 1764119"/>
                <a:gd name="connsiteY555" fmla="*/ 739278 h 1104362"/>
                <a:gd name="connsiteX556" fmla="*/ 1682413 w 1764119"/>
                <a:gd name="connsiteY556" fmla="*/ 771549 h 1104362"/>
                <a:gd name="connsiteX557" fmla="*/ 1685442 w 1764119"/>
                <a:gd name="connsiteY557" fmla="*/ 802953 h 1104362"/>
                <a:gd name="connsiteX558" fmla="*/ 1688462 w 1764119"/>
                <a:gd name="connsiteY558" fmla="*/ 833366 h 1104362"/>
                <a:gd name="connsiteX559" fmla="*/ 1691490 w 1764119"/>
                <a:gd name="connsiteY559" fmla="*/ 862675 h 1104362"/>
                <a:gd name="connsiteX560" fmla="*/ 1694519 w 1764119"/>
                <a:gd name="connsiteY560" fmla="*/ 890754 h 1104362"/>
                <a:gd name="connsiteX561" fmla="*/ 1697548 w 1764119"/>
                <a:gd name="connsiteY561" fmla="*/ 917491 h 1104362"/>
                <a:gd name="connsiteX562" fmla="*/ 1700568 w 1764119"/>
                <a:gd name="connsiteY562" fmla="*/ 942799 h 1104362"/>
                <a:gd name="connsiteX563" fmla="*/ 1703597 w 1764119"/>
                <a:gd name="connsiteY563" fmla="*/ 966554 h 1104362"/>
                <a:gd name="connsiteX564" fmla="*/ 1706616 w 1764119"/>
                <a:gd name="connsiteY564" fmla="*/ 988681 h 1104362"/>
                <a:gd name="connsiteX565" fmla="*/ 1709645 w 1764119"/>
                <a:gd name="connsiteY565" fmla="*/ 1009083 h 1104362"/>
                <a:gd name="connsiteX566" fmla="*/ 1712674 w 1764119"/>
                <a:gd name="connsiteY566" fmla="*/ 1027676 h 1104362"/>
                <a:gd name="connsiteX567" fmla="*/ 1715703 w 1764119"/>
                <a:gd name="connsiteY567" fmla="*/ 1044402 h 1104362"/>
                <a:gd name="connsiteX568" fmla="*/ 1718722 w 1764119"/>
                <a:gd name="connsiteY568" fmla="*/ 1059175 h 1104362"/>
                <a:gd name="connsiteX569" fmla="*/ 1721751 w 1764119"/>
                <a:gd name="connsiteY569" fmla="*/ 1071958 h 1104362"/>
                <a:gd name="connsiteX570" fmla="*/ 1724780 w 1764119"/>
                <a:gd name="connsiteY570" fmla="*/ 1082683 h 1104362"/>
                <a:gd name="connsiteX571" fmla="*/ 1727800 w 1764119"/>
                <a:gd name="connsiteY571" fmla="*/ 1091313 h 1104362"/>
                <a:gd name="connsiteX572" fmla="*/ 1730829 w 1764119"/>
                <a:gd name="connsiteY572" fmla="*/ 1097818 h 1104362"/>
                <a:gd name="connsiteX573" fmla="*/ 1733858 w 1764119"/>
                <a:gd name="connsiteY573" fmla="*/ 1102171 h 1104362"/>
                <a:gd name="connsiteX574" fmla="*/ 1736877 w 1764119"/>
                <a:gd name="connsiteY574" fmla="*/ 1104352 h 1104362"/>
                <a:gd name="connsiteX575" fmla="*/ 1739906 w 1764119"/>
                <a:gd name="connsiteY575" fmla="*/ 1104362 h 1104362"/>
                <a:gd name="connsiteX576" fmla="*/ 1742935 w 1764119"/>
                <a:gd name="connsiteY576" fmla="*/ 1102181 h 1104362"/>
                <a:gd name="connsiteX577" fmla="*/ 1745954 w 1764119"/>
                <a:gd name="connsiteY577" fmla="*/ 1097837 h 1104362"/>
                <a:gd name="connsiteX578" fmla="*/ 1748983 w 1764119"/>
                <a:gd name="connsiteY578" fmla="*/ 1091332 h 1104362"/>
                <a:gd name="connsiteX579" fmla="*/ 1752012 w 1764119"/>
                <a:gd name="connsiteY579" fmla="*/ 1082702 h 1104362"/>
                <a:gd name="connsiteX580" fmla="*/ 1755032 w 1764119"/>
                <a:gd name="connsiteY580" fmla="*/ 1071977 h 1104362"/>
                <a:gd name="connsiteX581" fmla="*/ 1758061 w 1764119"/>
                <a:gd name="connsiteY581" fmla="*/ 1059204 h 1104362"/>
                <a:gd name="connsiteX582" fmla="*/ 1761090 w 1764119"/>
                <a:gd name="connsiteY582" fmla="*/ 1044431 h 1104362"/>
                <a:gd name="connsiteX583" fmla="*/ 1764119 w 1764119"/>
                <a:gd name="connsiteY583" fmla="*/ 1027714 h 1104362"/>
                <a:gd name="connsiteX0" fmla="*/ 0 w 1761090"/>
                <a:gd name="connsiteY0" fmla="*/ 552179 h 1104362"/>
                <a:gd name="connsiteX1" fmla="*/ 3026 w 1761090"/>
                <a:gd name="connsiteY1" fmla="*/ 552179 h 1104362"/>
                <a:gd name="connsiteX2" fmla="*/ 6051 w 1761090"/>
                <a:gd name="connsiteY2" fmla="*/ 552179 h 1104362"/>
                <a:gd name="connsiteX3" fmla="*/ 9077 w 1761090"/>
                <a:gd name="connsiteY3" fmla="*/ 552179 h 1104362"/>
                <a:gd name="connsiteX4" fmla="*/ 12103 w 1761090"/>
                <a:gd name="connsiteY4" fmla="*/ 552179 h 1104362"/>
                <a:gd name="connsiteX5" fmla="*/ 15129 w 1761090"/>
                <a:gd name="connsiteY5" fmla="*/ 552179 h 1104362"/>
                <a:gd name="connsiteX6" fmla="*/ 18156 w 1761090"/>
                <a:gd name="connsiteY6" fmla="*/ 552179 h 1104362"/>
                <a:gd name="connsiteX7" fmla="*/ 21182 w 1761090"/>
                <a:gd name="connsiteY7" fmla="*/ 552179 h 1104362"/>
                <a:gd name="connsiteX8" fmla="*/ 24207 w 1761090"/>
                <a:gd name="connsiteY8" fmla="*/ 552179 h 1104362"/>
                <a:gd name="connsiteX9" fmla="*/ 27233 w 1761090"/>
                <a:gd name="connsiteY9" fmla="*/ 552179 h 1104362"/>
                <a:gd name="connsiteX10" fmla="*/ 30259 w 1761090"/>
                <a:gd name="connsiteY10" fmla="*/ 552179 h 1104362"/>
                <a:gd name="connsiteX11" fmla="*/ 33285 w 1761090"/>
                <a:gd name="connsiteY11" fmla="*/ 552179 h 1104362"/>
                <a:gd name="connsiteX12" fmla="*/ 36311 w 1761090"/>
                <a:gd name="connsiteY12" fmla="*/ 552179 h 1104362"/>
                <a:gd name="connsiteX13" fmla="*/ 39337 w 1761090"/>
                <a:gd name="connsiteY13" fmla="*/ 552179 h 1104362"/>
                <a:gd name="connsiteX14" fmla="*/ 42362 w 1761090"/>
                <a:gd name="connsiteY14" fmla="*/ 552179 h 1104362"/>
                <a:gd name="connsiteX15" fmla="*/ 45389 w 1761090"/>
                <a:gd name="connsiteY15" fmla="*/ 552179 h 1104362"/>
                <a:gd name="connsiteX16" fmla="*/ 48415 w 1761090"/>
                <a:gd name="connsiteY16" fmla="*/ 552179 h 1104362"/>
                <a:gd name="connsiteX17" fmla="*/ 51441 w 1761090"/>
                <a:gd name="connsiteY17" fmla="*/ 552179 h 1104362"/>
                <a:gd name="connsiteX18" fmla="*/ 54467 w 1761090"/>
                <a:gd name="connsiteY18" fmla="*/ 552179 h 1104362"/>
                <a:gd name="connsiteX19" fmla="*/ 57492 w 1761090"/>
                <a:gd name="connsiteY19" fmla="*/ 552179 h 1104362"/>
                <a:gd name="connsiteX20" fmla="*/ 60518 w 1761090"/>
                <a:gd name="connsiteY20" fmla="*/ 552179 h 1104362"/>
                <a:gd name="connsiteX21" fmla="*/ 63544 w 1761090"/>
                <a:gd name="connsiteY21" fmla="*/ 552179 h 1104362"/>
                <a:gd name="connsiteX22" fmla="*/ 66570 w 1761090"/>
                <a:gd name="connsiteY22" fmla="*/ 552179 h 1104362"/>
                <a:gd name="connsiteX23" fmla="*/ 69596 w 1761090"/>
                <a:gd name="connsiteY23" fmla="*/ 552179 h 1104362"/>
                <a:gd name="connsiteX24" fmla="*/ 72622 w 1761090"/>
                <a:gd name="connsiteY24" fmla="*/ 552179 h 1104362"/>
                <a:gd name="connsiteX25" fmla="*/ 75648 w 1761090"/>
                <a:gd name="connsiteY25" fmla="*/ 552179 h 1104362"/>
                <a:gd name="connsiteX26" fmla="*/ 78674 w 1761090"/>
                <a:gd name="connsiteY26" fmla="*/ 552179 h 1104362"/>
                <a:gd name="connsiteX27" fmla="*/ 81700 w 1761090"/>
                <a:gd name="connsiteY27" fmla="*/ 552179 h 1104362"/>
                <a:gd name="connsiteX28" fmla="*/ 84726 w 1761090"/>
                <a:gd name="connsiteY28" fmla="*/ 552179 h 1104362"/>
                <a:gd name="connsiteX29" fmla="*/ 87752 w 1761090"/>
                <a:gd name="connsiteY29" fmla="*/ 552179 h 1104362"/>
                <a:gd name="connsiteX30" fmla="*/ 90778 w 1761090"/>
                <a:gd name="connsiteY30" fmla="*/ 552179 h 1104362"/>
                <a:gd name="connsiteX31" fmla="*/ 93803 w 1761090"/>
                <a:gd name="connsiteY31" fmla="*/ 552179 h 1104362"/>
                <a:gd name="connsiteX32" fmla="*/ 96829 w 1761090"/>
                <a:gd name="connsiteY32" fmla="*/ 552179 h 1104362"/>
                <a:gd name="connsiteX33" fmla="*/ 99855 w 1761090"/>
                <a:gd name="connsiteY33" fmla="*/ 552179 h 1104362"/>
                <a:gd name="connsiteX34" fmla="*/ 102881 w 1761090"/>
                <a:gd name="connsiteY34" fmla="*/ 552179 h 1104362"/>
                <a:gd name="connsiteX35" fmla="*/ 105907 w 1761090"/>
                <a:gd name="connsiteY35" fmla="*/ 552179 h 1104362"/>
                <a:gd name="connsiteX36" fmla="*/ 108933 w 1761090"/>
                <a:gd name="connsiteY36" fmla="*/ 552179 h 1104362"/>
                <a:gd name="connsiteX37" fmla="*/ 111959 w 1761090"/>
                <a:gd name="connsiteY37" fmla="*/ 552179 h 1104362"/>
                <a:gd name="connsiteX38" fmla="*/ 114985 w 1761090"/>
                <a:gd name="connsiteY38" fmla="*/ 552179 h 1104362"/>
                <a:gd name="connsiteX39" fmla="*/ 118011 w 1761090"/>
                <a:gd name="connsiteY39" fmla="*/ 552179 h 1104362"/>
                <a:gd name="connsiteX40" fmla="*/ 121037 w 1761090"/>
                <a:gd name="connsiteY40" fmla="*/ 552179 h 1104362"/>
                <a:gd name="connsiteX41" fmla="*/ 124063 w 1761090"/>
                <a:gd name="connsiteY41" fmla="*/ 552179 h 1104362"/>
                <a:gd name="connsiteX42" fmla="*/ 127088 w 1761090"/>
                <a:gd name="connsiteY42" fmla="*/ 552179 h 1104362"/>
                <a:gd name="connsiteX43" fmla="*/ 130114 w 1761090"/>
                <a:gd name="connsiteY43" fmla="*/ 552179 h 1104362"/>
                <a:gd name="connsiteX44" fmla="*/ 133140 w 1761090"/>
                <a:gd name="connsiteY44" fmla="*/ 552179 h 1104362"/>
                <a:gd name="connsiteX45" fmla="*/ 136167 w 1761090"/>
                <a:gd name="connsiteY45" fmla="*/ 552179 h 1104362"/>
                <a:gd name="connsiteX46" fmla="*/ 139193 w 1761090"/>
                <a:gd name="connsiteY46" fmla="*/ 552179 h 1104362"/>
                <a:gd name="connsiteX47" fmla="*/ 142218 w 1761090"/>
                <a:gd name="connsiteY47" fmla="*/ 552179 h 1104362"/>
                <a:gd name="connsiteX48" fmla="*/ 145244 w 1761090"/>
                <a:gd name="connsiteY48" fmla="*/ 552179 h 1104362"/>
                <a:gd name="connsiteX49" fmla="*/ 148270 w 1761090"/>
                <a:gd name="connsiteY49" fmla="*/ 552179 h 1104362"/>
                <a:gd name="connsiteX50" fmla="*/ 151296 w 1761090"/>
                <a:gd name="connsiteY50" fmla="*/ 552179 h 1104362"/>
                <a:gd name="connsiteX51" fmla="*/ 154322 w 1761090"/>
                <a:gd name="connsiteY51" fmla="*/ 552179 h 1104362"/>
                <a:gd name="connsiteX52" fmla="*/ 157348 w 1761090"/>
                <a:gd name="connsiteY52" fmla="*/ 552179 h 1104362"/>
                <a:gd name="connsiteX53" fmla="*/ 160373 w 1761090"/>
                <a:gd name="connsiteY53" fmla="*/ 552179 h 1104362"/>
                <a:gd name="connsiteX54" fmla="*/ 163399 w 1761090"/>
                <a:gd name="connsiteY54" fmla="*/ 552179 h 1104362"/>
                <a:gd name="connsiteX55" fmla="*/ 166426 w 1761090"/>
                <a:gd name="connsiteY55" fmla="*/ 552179 h 1104362"/>
                <a:gd name="connsiteX56" fmla="*/ 169452 w 1761090"/>
                <a:gd name="connsiteY56" fmla="*/ 552179 h 1104362"/>
                <a:gd name="connsiteX57" fmla="*/ 172478 w 1761090"/>
                <a:gd name="connsiteY57" fmla="*/ 552179 h 1104362"/>
                <a:gd name="connsiteX58" fmla="*/ 175504 w 1761090"/>
                <a:gd name="connsiteY58" fmla="*/ 552179 h 1104362"/>
                <a:gd name="connsiteX59" fmla="*/ 178529 w 1761090"/>
                <a:gd name="connsiteY59" fmla="*/ 552179 h 1104362"/>
                <a:gd name="connsiteX60" fmla="*/ 181555 w 1761090"/>
                <a:gd name="connsiteY60" fmla="*/ 552179 h 1104362"/>
                <a:gd name="connsiteX61" fmla="*/ 184581 w 1761090"/>
                <a:gd name="connsiteY61" fmla="*/ 552179 h 1104362"/>
                <a:gd name="connsiteX62" fmla="*/ 187607 w 1761090"/>
                <a:gd name="connsiteY62" fmla="*/ 552179 h 1104362"/>
                <a:gd name="connsiteX63" fmla="*/ 190633 w 1761090"/>
                <a:gd name="connsiteY63" fmla="*/ 552179 h 1104362"/>
                <a:gd name="connsiteX64" fmla="*/ 193659 w 1761090"/>
                <a:gd name="connsiteY64" fmla="*/ 552179 h 1104362"/>
                <a:gd name="connsiteX65" fmla="*/ 196685 w 1761090"/>
                <a:gd name="connsiteY65" fmla="*/ 552179 h 1104362"/>
                <a:gd name="connsiteX66" fmla="*/ 199711 w 1761090"/>
                <a:gd name="connsiteY66" fmla="*/ 552179 h 1104362"/>
                <a:gd name="connsiteX67" fmla="*/ 202737 w 1761090"/>
                <a:gd name="connsiteY67" fmla="*/ 552179 h 1104362"/>
                <a:gd name="connsiteX68" fmla="*/ 205763 w 1761090"/>
                <a:gd name="connsiteY68" fmla="*/ 552179 h 1104362"/>
                <a:gd name="connsiteX69" fmla="*/ 208789 w 1761090"/>
                <a:gd name="connsiteY69" fmla="*/ 552179 h 1104362"/>
                <a:gd name="connsiteX70" fmla="*/ 211814 w 1761090"/>
                <a:gd name="connsiteY70" fmla="*/ 552179 h 1104362"/>
                <a:gd name="connsiteX71" fmla="*/ 214840 w 1761090"/>
                <a:gd name="connsiteY71" fmla="*/ 552179 h 1104362"/>
                <a:gd name="connsiteX72" fmla="*/ 217866 w 1761090"/>
                <a:gd name="connsiteY72" fmla="*/ 552179 h 1104362"/>
                <a:gd name="connsiteX73" fmla="*/ 220892 w 1761090"/>
                <a:gd name="connsiteY73" fmla="*/ 552179 h 1104362"/>
                <a:gd name="connsiteX74" fmla="*/ 223918 w 1761090"/>
                <a:gd name="connsiteY74" fmla="*/ 552179 h 1104362"/>
                <a:gd name="connsiteX75" fmla="*/ 226945 w 1761090"/>
                <a:gd name="connsiteY75" fmla="*/ 552179 h 1104362"/>
                <a:gd name="connsiteX76" fmla="*/ 229970 w 1761090"/>
                <a:gd name="connsiteY76" fmla="*/ 552179 h 1104362"/>
                <a:gd name="connsiteX77" fmla="*/ 232996 w 1761090"/>
                <a:gd name="connsiteY77" fmla="*/ 552179 h 1104362"/>
                <a:gd name="connsiteX78" fmla="*/ 236022 w 1761090"/>
                <a:gd name="connsiteY78" fmla="*/ 552179 h 1104362"/>
                <a:gd name="connsiteX79" fmla="*/ 239048 w 1761090"/>
                <a:gd name="connsiteY79" fmla="*/ 552179 h 1104362"/>
                <a:gd name="connsiteX80" fmla="*/ 242074 w 1761090"/>
                <a:gd name="connsiteY80" fmla="*/ 552179 h 1104362"/>
                <a:gd name="connsiteX81" fmla="*/ 245099 w 1761090"/>
                <a:gd name="connsiteY81" fmla="*/ 552179 h 1104362"/>
                <a:gd name="connsiteX82" fmla="*/ 248125 w 1761090"/>
                <a:gd name="connsiteY82" fmla="*/ 552179 h 1104362"/>
                <a:gd name="connsiteX83" fmla="*/ 251151 w 1761090"/>
                <a:gd name="connsiteY83" fmla="*/ 552179 h 1104362"/>
                <a:gd name="connsiteX84" fmla="*/ 254177 w 1761090"/>
                <a:gd name="connsiteY84" fmla="*/ 552179 h 1104362"/>
                <a:gd name="connsiteX85" fmla="*/ 257204 w 1761090"/>
                <a:gd name="connsiteY85" fmla="*/ 552179 h 1104362"/>
                <a:gd name="connsiteX86" fmla="*/ 260230 w 1761090"/>
                <a:gd name="connsiteY86" fmla="*/ 552179 h 1104362"/>
                <a:gd name="connsiteX87" fmla="*/ 263255 w 1761090"/>
                <a:gd name="connsiteY87" fmla="*/ 552179 h 1104362"/>
                <a:gd name="connsiteX88" fmla="*/ 266281 w 1761090"/>
                <a:gd name="connsiteY88" fmla="*/ 552179 h 1104362"/>
                <a:gd name="connsiteX89" fmla="*/ 269307 w 1761090"/>
                <a:gd name="connsiteY89" fmla="*/ 552179 h 1104362"/>
                <a:gd name="connsiteX90" fmla="*/ 272333 w 1761090"/>
                <a:gd name="connsiteY90" fmla="*/ 552179 h 1104362"/>
                <a:gd name="connsiteX91" fmla="*/ 275359 w 1761090"/>
                <a:gd name="connsiteY91" fmla="*/ 552179 h 1104362"/>
                <a:gd name="connsiteX92" fmla="*/ 278385 w 1761090"/>
                <a:gd name="connsiteY92" fmla="*/ 552179 h 1104362"/>
                <a:gd name="connsiteX93" fmla="*/ 281410 w 1761090"/>
                <a:gd name="connsiteY93" fmla="*/ 552179 h 1104362"/>
                <a:gd name="connsiteX94" fmla="*/ 284437 w 1761090"/>
                <a:gd name="connsiteY94" fmla="*/ 552179 h 1104362"/>
                <a:gd name="connsiteX95" fmla="*/ 287463 w 1761090"/>
                <a:gd name="connsiteY95" fmla="*/ 552179 h 1104362"/>
                <a:gd name="connsiteX96" fmla="*/ 290489 w 1761090"/>
                <a:gd name="connsiteY96" fmla="*/ 552179 h 1104362"/>
                <a:gd name="connsiteX97" fmla="*/ 293515 w 1761090"/>
                <a:gd name="connsiteY97" fmla="*/ 552179 h 1104362"/>
                <a:gd name="connsiteX98" fmla="*/ 296540 w 1761090"/>
                <a:gd name="connsiteY98" fmla="*/ 552179 h 1104362"/>
                <a:gd name="connsiteX99" fmla="*/ 299566 w 1761090"/>
                <a:gd name="connsiteY99" fmla="*/ 552179 h 1104362"/>
                <a:gd name="connsiteX100" fmla="*/ 302592 w 1761090"/>
                <a:gd name="connsiteY100" fmla="*/ 534826 h 1104362"/>
                <a:gd name="connsiteX101" fmla="*/ 305618 w 1761090"/>
                <a:gd name="connsiteY101" fmla="*/ 500188 h 1104362"/>
                <a:gd name="connsiteX102" fmla="*/ 308644 w 1761090"/>
                <a:gd name="connsiteY102" fmla="*/ 465756 h 1104362"/>
                <a:gd name="connsiteX103" fmla="*/ 311670 w 1761090"/>
                <a:gd name="connsiteY103" fmla="*/ 431665 h 1104362"/>
                <a:gd name="connsiteX104" fmla="*/ 314695 w 1761090"/>
                <a:gd name="connsiteY104" fmla="*/ 398050 h 1104362"/>
                <a:gd name="connsiteX105" fmla="*/ 317722 w 1761090"/>
                <a:gd name="connsiteY105" fmla="*/ 365043 h 1104362"/>
                <a:gd name="connsiteX106" fmla="*/ 320748 w 1761090"/>
                <a:gd name="connsiteY106" fmla="*/ 332774 h 1104362"/>
                <a:gd name="connsiteX107" fmla="*/ 323774 w 1761090"/>
                <a:gd name="connsiteY107" fmla="*/ 301372 h 1104362"/>
                <a:gd name="connsiteX108" fmla="*/ 326800 w 1761090"/>
                <a:gd name="connsiteY108" fmla="*/ 270959 h 1104362"/>
                <a:gd name="connsiteX109" fmla="*/ 329826 w 1761090"/>
                <a:gd name="connsiteY109" fmla="*/ 241656 h 1104362"/>
                <a:gd name="connsiteX110" fmla="*/ 332851 w 1761090"/>
                <a:gd name="connsiteY110" fmla="*/ 213578 h 1104362"/>
                <a:gd name="connsiteX111" fmla="*/ 335877 w 1761090"/>
                <a:gd name="connsiteY111" fmla="*/ 186837 h 1104362"/>
                <a:gd name="connsiteX112" fmla="*/ 338903 w 1761090"/>
                <a:gd name="connsiteY112" fmla="*/ 161537 h 1104362"/>
                <a:gd name="connsiteX113" fmla="*/ 341929 w 1761090"/>
                <a:gd name="connsiteY113" fmla="*/ 137780 h 1104362"/>
                <a:gd name="connsiteX114" fmla="*/ 344955 w 1761090"/>
                <a:gd name="connsiteY114" fmla="*/ 115657 h 1104362"/>
                <a:gd name="connsiteX115" fmla="*/ 347982 w 1761090"/>
                <a:gd name="connsiteY115" fmla="*/ 95258 h 1104362"/>
                <a:gd name="connsiteX116" fmla="*/ 351007 w 1761090"/>
                <a:gd name="connsiteY116" fmla="*/ 76662 h 1104362"/>
                <a:gd name="connsiteX117" fmla="*/ 354033 w 1761090"/>
                <a:gd name="connsiteY117" fmla="*/ 59942 h 1104362"/>
                <a:gd name="connsiteX118" fmla="*/ 357059 w 1761090"/>
                <a:gd name="connsiteY118" fmla="*/ 45165 h 1104362"/>
                <a:gd name="connsiteX119" fmla="*/ 360085 w 1761090"/>
                <a:gd name="connsiteY119" fmla="*/ 32389 h 1104362"/>
                <a:gd name="connsiteX120" fmla="*/ 363111 w 1761090"/>
                <a:gd name="connsiteY120" fmla="*/ 21665 h 1104362"/>
                <a:gd name="connsiteX121" fmla="*/ 366136 w 1761090"/>
                <a:gd name="connsiteY121" fmla="*/ 13033 h 1104362"/>
                <a:gd name="connsiteX122" fmla="*/ 369162 w 1761090"/>
                <a:gd name="connsiteY122" fmla="*/ 6530 h 1104362"/>
                <a:gd name="connsiteX123" fmla="*/ 372188 w 1761090"/>
                <a:gd name="connsiteY123" fmla="*/ 2180 h 1104362"/>
                <a:gd name="connsiteX124" fmla="*/ 375214 w 1761090"/>
                <a:gd name="connsiteY124" fmla="*/ 1 h 1104362"/>
                <a:gd name="connsiteX125" fmla="*/ 378241 w 1761090"/>
                <a:gd name="connsiteY125" fmla="*/ 1 h 1104362"/>
                <a:gd name="connsiteX126" fmla="*/ 381267 w 1761090"/>
                <a:gd name="connsiteY126" fmla="*/ 2180 h 1104362"/>
                <a:gd name="connsiteX127" fmla="*/ 384292 w 1761090"/>
                <a:gd name="connsiteY127" fmla="*/ 6530 h 1104362"/>
                <a:gd name="connsiteX128" fmla="*/ 387318 w 1761090"/>
                <a:gd name="connsiteY128" fmla="*/ 13033 h 1104362"/>
                <a:gd name="connsiteX129" fmla="*/ 390344 w 1761090"/>
                <a:gd name="connsiteY129" fmla="*/ 21665 h 1104362"/>
                <a:gd name="connsiteX130" fmla="*/ 393370 w 1761090"/>
                <a:gd name="connsiteY130" fmla="*/ 32389 h 1104362"/>
                <a:gd name="connsiteX131" fmla="*/ 396396 w 1761090"/>
                <a:gd name="connsiteY131" fmla="*/ 45165 h 1104362"/>
                <a:gd name="connsiteX132" fmla="*/ 399421 w 1761090"/>
                <a:gd name="connsiteY132" fmla="*/ 59942 h 1104362"/>
                <a:gd name="connsiteX133" fmla="*/ 402447 w 1761090"/>
                <a:gd name="connsiteY133" fmla="*/ 76662 h 1104362"/>
                <a:gd name="connsiteX134" fmla="*/ 405474 w 1761090"/>
                <a:gd name="connsiteY134" fmla="*/ 95258 h 1104362"/>
                <a:gd name="connsiteX135" fmla="*/ 408500 w 1761090"/>
                <a:gd name="connsiteY135" fmla="*/ 115657 h 1104362"/>
                <a:gd name="connsiteX136" fmla="*/ 411526 w 1761090"/>
                <a:gd name="connsiteY136" fmla="*/ 137780 h 1104362"/>
                <a:gd name="connsiteX137" fmla="*/ 414552 w 1761090"/>
                <a:gd name="connsiteY137" fmla="*/ 161537 h 1104362"/>
                <a:gd name="connsiteX138" fmla="*/ 417577 w 1761090"/>
                <a:gd name="connsiteY138" fmla="*/ 186837 h 1104362"/>
                <a:gd name="connsiteX139" fmla="*/ 420603 w 1761090"/>
                <a:gd name="connsiteY139" fmla="*/ 213578 h 1104362"/>
                <a:gd name="connsiteX140" fmla="*/ 423629 w 1761090"/>
                <a:gd name="connsiteY140" fmla="*/ 241656 h 1104362"/>
                <a:gd name="connsiteX141" fmla="*/ 426655 w 1761090"/>
                <a:gd name="connsiteY141" fmla="*/ 270959 h 1104362"/>
                <a:gd name="connsiteX142" fmla="*/ 429681 w 1761090"/>
                <a:gd name="connsiteY142" fmla="*/ 301372 h 1104362"/>
                <a:gd name="connsiteX143" fmla="*/ 432707 w 1761090"/>
                <a:gd name="connsiteY143" fmla="*/ 332774 h 1104362"/>
                <a:gd name="connsiteX144" fmla="*/ 435733 w 1761090"/>
                <a:gd name="connsiteY144" fmla="*/ 365043 h 1104362"/>
                <a:gd name="connsiteX145" fmla="*/ 438759 w 1761090"/>
                <a:gd name="connsiteY145" fmla="*/ 398050 h 1104362"/>
                <a:gd name="connsiteX146" fmla="*/ 441785 w 1761090"/>
                <a:gd name="connsiteY146" fmla="*/ 431665 h 1104362"/>
                <a:gd name="connsiteX147" fmla="*/ 444811 w 1761090"/>
                <a:gd name="connsiteY147" fmla="*/ 465756 h 1104362"/>
                <a:gd name="connsiteX148" fmla="*/ 447837 w 1761090"/>
                <a:gd name="connsiteY148" fmla="*/ 500188 h 1104362"/>
                <a:gd name="connsiteX149" fmla="*/ 450863 w 1761090"/>
                <a:gd name="connsiteY149" fmla="*/ 534826 h 1104362"/>
                <a:gd name="connsiteX150" fmla="*/ 453888 w 1761090"/>
                <a:gd name="connsiteY150" fmla="*/ 569531 h 1104362"/>
                <a:gd name="connsiteX151" fmla="*/ 456914 w 1761090"/>
                <a:gd name="connsiteY151" fmla="*/ 604169 h 1104362"/>
                <a:gd name="connsiteX152" fmla="*/ 459940 w 1761090"/>
                <a:gd name="connsiteY152" fmla="*/ 638601 h 1104362"/>
                <a:gd name="connsiteX153" fmla="*/ 462966 w 1761090"/>
                <a:gd name="connsiteY153" fmla="*/ 672692 h 1104362"/>
                <a:gd name="connsiteX154" fmla="*/ 465992 w 1761090"/>
                <a:gd name="connsiteY154" fmla="*/ 706312 h 1104362"/>
                <a:gd name="connsiteX155" fmla="*/ 469018 w 1761090"/>
                <a:gd name="connsiteY155" fmla="*/ 739316 h 1104362"/>
                <a:gd name="connsiteX156" fmla="*/ 472044 w 1761090"/>
                <a:gd name="connsiteY156" fmla="*/ 771587 h 1104362"/>
                <a:gd name="connsiteX157" fmla="*/ 475070 w 1761090"/>
                <a:gd name="connsiteY157" fmla="*/ 802981 h 1104362"/>
                <a:gd name="connsiteX158" fmla="*/ 478096 w 1761090"/>
                <a:gd name="connsiteY158" fmla="*/ 833395 h 1104362"/>
                <a:gd name="connsiteX159" fmla="*/ 481122 w 1761090"/>
                <a:gd name="connsiteY159" fmla="*/ 862703 h 1104362"/>
                <a:gd name="connsiteX160" fmla="*/ 484149 w 1761090"/>
                <a:gd name="connsiteY160" fmla="*/ 890783 h 1104362"/>
                <a:gd name="connsiteX161" fmla="*/ 487178 w 1761090"/>
                <a:gd name="connsiteY161" fmla="*/ 917519 h 1104362"/>
                <a:gd name="connsiteX162" fmla="*/ 490197 w 1761090"/>
                <a:gd name="connsiteY162" fmla="*/ 942818 h 1104362"/>
                <a:gd name="connsiteX163" fmla="*/ 493226 w 1761090"/>
                <a:gd name="connsiteY163" fmla="*/ 966573 h 1104362"/>
                <a:gd name="connsiteX164" fmla="*/ 496255 w 1761090"/>
                <a:gd name="connsiteY164" fmla="*/ 988700 h 1104362"/>
                <a:gd name="connsiteX165" fmla="*/ 499275 w 1761090"/>
                <a:gd name="connsiteY165" fmla="*/ 1009102 h 1104362"/>
                <a:gd name="connsiteX166" fmla="*/ 502304 w 1761090"/>
                <a:gd name="connsiteY166" fmla="*/ 1027695 h 1104362"/>
                <a:gd name="connsiteX167" fmla="*/ 505333 w 1761090"/>
                <a:gd name="connsiteY167" fmla="*/ 1044412 h 1104362"/>
                <a:gd name="connsiteX168" fmla="*/ 508352 w 1761090"/>
                <a:gd name="connsiteY168" fmla="*/ 1059194 h 1104362"/>
                <a:gd name="connsiteX169" fmla="*/ 511381 w 1761090"/>
                <a:gd name="connsiteY169" fmla="*/ 1071967 h 1104362"/>
                <a:gd name="connsiteX170" fmla="*/ 514410 w 1761090"/>
                <a:gd name="connsiteY170" fmla="*/ 1082692 h 1104362"/>
                <a:gd name="connsiteX171" fmla="*/ 517429 w 1761090"/>
                <a:gd name="connsiteY171" fmla="*/ 1091322 h 1104362"/>
                <a:gd name="connsiteX172" fmla="*/ 520458 w 1761090"/>
                <a:gd name="connsiteY172" fmla="*/ 1097828 h 1104362"/>
                <a:gd name="connsiteX173" fmla="*/ 523487 w 1761090"/>
                <a:gd name="connsiteY173" fmla="*/ 1102181 h 1104362"/>
                <a:gd name="connsiteX174" fmla="*/ 526507 w 1761090"/>
                <a:gd name="connsiteY174" fmla="*/ 1104352 h 1104362"/>
                <a:gd name="connsiteX175" fmla="*/ 529536 w 1761090"/>
                <a:gd name="connsiteY175" fmla="*/ 1104352 h 1104362"/>
                <a:gd name="connsiteX176" fmla="*/ 532565 w 1761090"/>
                <a:gd name="connsiteY176" fmla="*/ 1102181 h 1104362"/>
                <a:gd name="connsiteX177" fmla="*/ 535594 w 1761090"/>
                <a:gd name="connsiteY177" fmla="*/ 1097828 h 1104362"/>
                <a:gd name="connsiteX178" fmla="*/ 538613 w 1761090"/>
                <a:gd name="connsiteY178" fmla="*/ 1091322 h 1104362"/>
                <a:gd name="connsiteX179" fmla="*/ 541642 w 1761090"/>
                <a:gd name="connsiteY179" fmla="*/ 1082692 h 1104362"/>
                <a:gd name="connsiteX180" fmla="*/ 544671 w 1761090"/>
                <a:gd name="connsiteY180" fmla="*/ 1071967 h 1104362"/>
                <a:gd name="connsiteX181" fmla="*/ 547690 w 1761090"/>
                <a:gd name="connsiteY181" fmla="*/ 1059194 h 1104362"/>
                <a:gd name="connsiteX182" fmla="*/ 550719 w 1761090"/>
                <a:gd name="connsiteY182" fmla="*/ 1044412 h 1104362"/>
                <a:gd name="connsiteX183" fmla="*/ 553739 w 1761090"/>
                <a:gd name="connsiteY183" fmla="*/ 1027695 h 1104362"/>
                <a:gd name="connsiteX184" fmla="*/ 556768 w 1761090"/>
                <a:gd name="connsiteY184" fmla="*/ 1009102 h 1104362"/>
                <a:gd name="connsiteX185" fmla="*/ 559797 w 1761090"/>
                <a:gd name="connsiteY185" fmla="*/ 988700 h 1104362"/>
                <a:gd name="connsiteX186" fmla="*/ 562826 w 1761090"/>
                <a:gd name="connsiteY186" fmla="*/ 966573 h 1104362"/>
                <a:gd name="connsiteX187" fmla="*/ 565845 w 1761090"/>
                <a:gd name="connsiteY187" fmla="*/ 942818 h 1104362"/>
                <a:gd name="connsiteX188" fmla="*/ 568874 w 1761090"/>
                <a:gd name="connsiteY188" fmla="*/ 917519 h 1104362"/>
                <a:gd name="connsiteX189" fmla="*/ 571903 w 1761090"/>
                <a:gd name="connsiteY189" fmla="*/ 890783 h 1104362"/>
                <a:gd name="connsiteX190" fmla="*/ 574922 w 1761090"/>
                <a:gd name="connsiteY190" fmla="*/ 862703 h 1104362"/>
                <a:gd name="connsiteX191" fmla="*/ 577951 w 1761090"/>
                <a:gd name="connsiteY191" fmla="*/ 833395 h 1104362"/>
                <a:gd name="connsiteX192" fmla="*/ 580980 w 1761090"/>
                <a:gd name="connsiteY192" fmla="*/ 802981 h 1104362"/>
                <a:gd name="connsiteX193" fmla="*/ 584000 w 1761090"/>
                <a:gd name="connsiteY193" fmla="*/ 771587 h 1104362"/>
                <a:gd name="connsiteX194" fmla="*/ 587029 w 1761090"/>
                <a:gd name="connsiteY194" fmla="*/ 739316 h 1104362"/>
                <a:gd name="connsiteX195" fmla="*/ 590058 w 1761090"/>
                <a:gd name="connsiteY195" fmla="*/ 706312 h 1104362"/>
                <a:gd name="connsiteX196" fmla="*/ 593077 w 1761090"/>
                <a:gd name="connsiteY196" fmla="*/ 672692 h 1104362"/>
                <a:gd name="connsiteX197" fmla="*/ 596106 w 1761090"/>
                <a:gd name="connsiteY197" fmla="*/ 638601 h 1104362"/>
                <a:gd name="connsiteX198" fmla="*/ 599135 w 1761090"/>
                <a:gd name="connsiteY198" fmla="*/ 604169 h 1104362"/>
                <a:gd name="connsiteX199" fmla="*/ 602154 w 1761090"/>
                <a:gd name="connsiteY199" fmla="*/ 569531 h 1104362"/>
                <a:gd name="connsiteX200" fmla="*/ 605183 w 1761090"/>
                <a:gd name="connsiteY200" fmla="*/ 534826 h 1104362"/>
                <a:gd name="connsiteX201" fmla="*/ 608212 w 1761090"/>
                <a:gd name="connsiteY201" fmla="*/ 500188 h 1104362"/>
                <a:gd name="connsiteX202" fmla="*/ 611241 w 1761090"/>
                <a:gd name="connsiteY202" fmla="*/ 465756 h 1104362"/>
                <a:gd name="connsiteX203" fmla="*/ 614261 w 1761090"/>
                <a:gd name="connsiteY203" fmla="*/ 431665 h 1104362"/>
                <a:gd name="connsiteX204" fmla="*/ 617290 w 1761090"/>
                <a:gd name="connsiteY204" fmla="*/ 398050 h 1104362"/>
                <a:gd name="connsiteX205" fmla="*/ 620318 w 1761090"/>
                <a:gd name="connsiteY205" fmla="*/ 365043 h 1104362"/>
                <a:gd name="connsiteX206" fmla="*/ 623338 w 1761090"/>
                <a:gd name="connsiteY206" fmla="*/ 332774 h 1104362"/>
                <a:gd name="connsiteX207" fmla="*/ 626367 w 1761090"/>
                <a:gd name="connsiteY207" fmla="*/ 301372 h 1104362"/>
                <a:gd name="connsiteX208" fmla="*/ 629396 w 1761090"/>
                <a:gd name="connsiteY208" fmla="*/ 270959 h 1104362"/>
                <a:gd name="connsiteX209" fmla="*/ 632415 w 1761090"/>
                <a:gd name="connsiteY209" fmla="*/ 241656 h 1104362"/>
                <a:gd name="connsiteX210" fmla="*/ 635444 w 1761090"/>
                <a:gd name="connsiteY210" fmla="*/ 213578 h 1104362"/>
                <a:gd name="connsiteX211" fmla="*/ 638473 w 1761090"/>
                <a:gd name="connsiteY211" fmla="*/ 186837 h 1104362"/>
                <a:gd name="connsiteX212" fmla="*/ 641493 w 1761090"/>
                <a:gd name="connsiteY212" fmla="*/ 161537 h 1104362"/>
                <a:gd name="connsiteX213" fmla="*/ 644522 w 1761090"/>
                <a:gd name="connsiteY213" fmla="*/ 137780 h 1104362"/>
                <a:gd name="connsiteX214" fmla="*/ 647550 w 1761090"/>
                <a:gd name="connsiteY214" fmla="*/ 115657 h 1104362"/>
                <a:gd name="connsiteX215" fmla="*/ 650570 w 1761090"/>
                <a:gd name="connsiteY215" fmla="*/ 95258 h 1104362"/>
                <a:gd name="connsiteX216" fmla="*/ 653599 w 1761090"/>
                <a:gd name="connsiteY216" fmla="*/ 76662 h 1104362"/>
                <a:gd name="connsiteX217" fmla="*/ 656628 w 1761090"/>
                <a:gd name="connsiteY217" fmla="*/ 59942 h 1104362"/>
                <a:gd name="connsiteX218" fmla="*/ 659647 w 1761090"/>
                <a:gd name="connsiteY218" fmla="*/ 45165 h 1104362"/>
                <a:gd name="connsiteX219" fmla="*/ 662676 w 1761090"/>
                <a:gd name="connsiteY219" fmla="*/ 32389 h 1104362"/>
                <a:gd name="connsiteX220" fmla="*/ 665705 w 1761090"/>
                <a:gd name="connsiteY220" fmla="*/ 21665 h 1104362"/>
                <a:gd name="connsiteX221" fmla="*/ 668725 w 1761090"/>
                <a:gd name="connsiteY221" fmla="*/ 13033 h 1104362"/>
                <a:gd name="connsiteX222" fmla="*/ 671754 w 1761090"/>
                <a:gd name="connsiteY222" fmla="*/ 6530 h 1104362"/>
                <a:gd name="connsiteX223" fmla="*/ 674782 w 1761090"/>
                <a:gd name="connsiteY223" fmla="*/ 2180 h 1104362"/>
                <a:gd name="connsiteX224" fmla="*/ 677811 w 1761090"/>
                <a:gd name="connsiteY224" fmla="*/ 1 h 1104362"/>
                <a:gd name="connsiteX225" fmla="*/ 680831 w 1761090"/>
                <a:gd name="connsiteY225" fmla="*/ 1 h 1104362"/>
                <a:gd name="connsiteX226" fmla="*/ 683860 w 1761090"/>
                <a:gd name="connsiteY226" fmla="*/ 2180 h 1104362"/>
                <a:gd name="connsiteX227" fmla="*/ 686889 w 1761090"/>
                <a:gd name="connsiteY227" fmla="*/ 6530 h 1104362"/>
                <a:gd name="connsiteX228" fmla="*/ 689908 w 1761090"/>
                <a:gd name="connsiteY228" fmla="*/ 13033 h 1104362"/>
                <a:gd name="connsiteX229" fmla="*/ 692937 w 1761090"/>
                <a:gd name="connsiteY229" fmla="*/ 21665 h 1104362"/>
                <a:gd name="connsiteX230" fmla="*/ 695966 w 1761090"/>
                <a:gd name="connsiteY230" fmla="*/ 32389 h 1104362"/>
                <a:gd name="connsiteX231" fmla="*/ 698985 w 1761090"/>
                <a:gd name="connsiteY231" fmla="*/ 45165 h 1104362"/>
                <a:gd name="connsiteX232" fmla="*/ 702014 w 1761090"/>
                <a:gd name="connsiteY232" fmla="*/ 59942 h 1104362"/>
                <a:gd name="connsiteX233" fmla="*/ 705043 w 1761090"/>
                <a:gd name="connsiteY233" fmla="*/ 76662 h 1104362"/>
                <a:gd name="connsiteX234" fmla="*/ 708063 w 1761090"/>
                <a:gd name="connsiteY234" fmla="*/ 95258 h 1104362"/>
                <a:gd name="connsiteX235" fmla="*/ 711092 w 1761090"/>
                <a:gd name="connsiteY235" fmla="*/ 115657 h 1104362"/>
                <a:gd name="connsiteX236" fmla="*/ 714121 w 1761090"/>
                <a:gd name="connsiteY236" fmla="*/ 137780 h 1104362"/>
                <a:gd name="connsiteX237" fmla="*/ 717140 w 1761090"/>
                <a:gd name="connsiteY237" fmla="*/ 161537 h 1104362"/>
                <a:gd name="connsiteX238" fmla="*/ 720169 w 1761090"/>
                <a:gd name="connsiteY238" fmla="*/ 186837 h 1104362"/>
                <a:gd name="connsiteX239" fmla="*/ 723198 w 1761090"/>
                <a:gd name="connsiteY239" fmla="*/ 213578 h 1104362"/>
                <a:gd name="connsiteX240" fmla="*/ 726217 w 1761090"/>
                <a:gd name="connsiteY240" fmla="*/ 241656 h 1104362"/>
                <a:gd name="connsiteX241" fmla="*/ 729246 w 1761090"/>
                <a:gd name="connsiteY241" fmla="*/ 270959 h 1104362"/>
                <a:gd name="connsiteX242" fmla="*/ 732275 w 1761090"/>
                <a:gd name="connsiteY242" fmla="*/ 301372 h 1104362"/>
                <a:gd name="connsiteX243" fmla="*/ 735304 w 1761090"/>
                <a:gd name="connsiteY243" fmla="*/ 332774 h 1104362"/>
                <a:gd name="connsiteX244" fmla="*/ 738324 w 1761090"/>
                <a:gd name="connsiteY244" fmla="*/ 365043 h 1104362"/>
                <a:gd name="connsiteX245" fmla="*/ 741353 w 1761090"/>
                <a:gd name="connsiteY245" fmla="*/ 398050 h 1104362"/>
                <a:gd name="connsiteX246" fmla="*/ 744372 w 1761090"/>
                <a:gd name="connsiteY246" fmla="*/ 431665 h 1104362"/>
                <a:gd name="connsiteX247" fmla="*/ 747401 w 1761090"/>
                <a:gd name="connsiteY247" fmla="*/ 465756 h 1104362"/>
                <a:gd name="connsiteX248" fmla="*/ 750430 w 1761090"/>
                <a:gd name="connsiteY248" fmla="*/ 500188 h 1104362"/>
                <a:gd name="connsiteX249" fmla="*/ 753459 w 1761090"/>
                <a:gd name="connsiteY249" fmla="*/ 534826 h 1104362"/>
                <a:gd name="connsiteX250" fmla="*/ 756478 w 1761090"/>
                <a:gd name="connsiteY250" fmla="*/ 569531 h 1104362"/>
                <a:gd name="connsiteX251" fmla="*/ 759507 w 1761090"/>
                <a:gd name="connsiteY251" fmla="*/ 604169 h 1104362"/>
                <a:gd name="connsiteX252" fmla="*/ 762536 w 1761090"/>
                <a:gd name="connsiteY252" fmla="*/ 638601 h 1104362"/>
                <a:gd name="connsiteX253" fmla="*/ 765556 w 1761090"/>
                <a:gd name="connsiteY253" fmla="*/ 672692 h 1104362"/>
                <a:gd name="connsiteX254" fmla="*/ 768585 w 1761090"/>
                <a:gd name="connsiteY254" fmla="*/ 706312 h 1104362"/>
                <a:gd name="connsiteX255" fmla="*/ 771614 w 1761090"/>
                <a:gd name="connsiteY255" fmla="*/ 739316 h 1104362"/>
                <a:gd name="connsiteX256" fmla="*/ 774633 w 1761090"/>
                <a:gd name="connsiteY256" fmla="*/ 771587 h 1104362"/>
                <a:gd name="connsiteX257" fmla="*/ 777662 w 1761090"/>
                <a:gd name="connsiteY257" fmla="*/ 802981 h 1104362"/>
                <a:gd name="connsiteX258" fmla="*/ 780691 w 1761090"/>
                <a:gd name="connsiteY258" fmla="*/ 833366 h 1104362"/>
                <a:gd name="connsiteX259" fmla="*/ 783710 w 1761090"/>
                <a:gd name="connsiteY259" fmla="*/ 862675 h 1104362"/>
                <a:gd name="connsiteX260" fmla="*/ 786739 w 1761090"/>
                <a:gd name="connsiteY260" fmla="*/ 890754 h 1104362"/>
                <a:gd name="connsiteX261" fmla="*/ 789768 w 1761090"/>
                <a:gd name="connsiteY261" fmla="*/ 917491 h 1104362"/>
                <a:gd name="connsiteX262" fmla="*/ 792788 w 1761090"/>
                <a:gd name="connsiteY262" fmla="*/ 942799 h 1104362"/>
                <a:gd name="connsiteX263" fmla="*/ 795817 w 1761090"/>
                <a:gd name="connsiteY263" fmla="*/ 966554 h 1104362"/>
                <a:gd name="connsiteX264" fmla="*/ 798846 w 1761090"/>
                <a:gd name="connsiteY264" fmla="*/ 988681 h 1104362"/>
                <a:gd name="connsiteX265" fmla="*/ 801865 w 1761090"/>
                <a:gd name="connsiteY265" fmla="*/ 1009083 h 1104362"/>
                <a:gd name="connsiteX266" fmla="*/ 804894 w 1761090"/>
                <a:gd name="connsiteY266" fmla="*/ 1027676 h 1104362"/>
                <a:gd name="connsiteX267" fmla="*/ 807923 w 1761090"/>
                <a:gd name="connsiteY267" fmla="*/ 1044402 h 1104362"/>
                <a:gd name="connsiteX268" fmla="*/ 810942 w 1761090"/>
                <a:gd name="connsiteY268" fmla="*/ 1059175 h 1104362"/>
                <a:gd name="connsiteX269" fmla="*/ 813971 w 1761090"/>
                <a:gd name="connsiteY269" fmla="*/ 1071958 h 1104362"/>
                <a:gd name="connsiteX270" fmla="*/ 817000 w 1761090"/>
                <a:gd name="connsiteY270" fmla="*/ 1082683 h 1104362"/>
                <a:gd name="connsiteX271" fmla="*/ 820029 w 1761090"/>
                <a:gd name="connsiteY271" fmla="*/ 1091313 h 1104362"/>
                <a:gd name="connsiteX272" fmla="*/ 823049 w 1761090"/>
                <a:gd name="connsiteY272" fmla="*/ 1097818 h 1104362"/>
                <a:gd name="connsiteX273" fmla="*/ 826078 w 1761090"/>
                <a:gd name="connsiteY273" fmla="*/ 1102171 h 1104362"/>
                <a:gd name="connsiteX274" fmla="*/ 829107 w 1761090"/>
                <a:gd name="connsiteY274" fmla="*/ 1104352 h 1104362"/>
                <a:gd name="connsiteX275" fmla="*/ 832126 w 1761090"/>
                <a:gd name="connsiteY275" fmla="*/ 1104362 h 1104362"/>
                <a:gd name="connsiteX276" fmla="*/ 835155 w 1761090"/>
                <a:gd name="connsiteY276" fmla="*/ 1102181 h 1104362"/>
                <a:gd name="connsiteX277" fmla="*/ 838184 w 1761090"/>
                <a:gd name="connsiteY277" fmla="*/ 1097837 h 1104362"/>
                <a:gd name="connsiteX278" fmla="*/ 841203 w 1761090"/>
                <a:gd name="connsiteY278" fmla="*/ 1091332 h 1104362"/>
                <a:gd name="connsiteX279" fmla="*/ 844232 w 1761090"/>
                <a:gd name="connsiteY279" fmla="*/ 1082702 h 1104362"/>
                <a:gd name="connsiteX280" fmla="*/ 847261 w 1761090"/>
                <a:gd name="connsiteY280" fmla="*/ 1071977 h 1104362"/>
                <a:gd name="connsiteX281" fmla="*/ 850281 w 1761090"/>
                <a:gd name="connsiteY281" fmla="*/ 1059204 h 1104362"/>
                <a:gd name="connsiteX282" fmla="*/ 853310 w 1761090"/>
                <a:gd name="connsiteY282" fmla="*/ 1044431 h 1104362"/>
                <a:gd name="connsiteX283" fmla="*/ 856338 w 1761090"/>
                <a:gd name="connsiteY283" fmla="*/ 1027714 h 1104362"/>
                <a:gd name="connsiteX284" fmla="*/ 859367 w 1761090"/>
                <a:gd name="connsiteY284" fmla="*/ 1009121 h 1104362"/>
                <a:gd name="connsiteX285" fmla="*/ 862387 w 1761090"/>
                <a:gd name="connsiteY285" fmla="*/ 988719 h 1104362"/>
                <a:gd name="connsiteX286" fmla="*/ 865416 w 1761090"/>
                <a:gd name="connsiteY286" fmla="*/ 966602 h 1104362"/>
                <a:gd name="connsiteX287" fmla="*/ 868435 w 1761090"/>
                <a:gd name="connsiteY287" fmla="*/ 942846 h 1104362"/>
                <a:gd name="connsiteX288" fmla="*/ 871464 w 1761090"/>
                <a:gd name="connsiteY288" fmla="*/ 917548 h 1104362"/>
                <a:gd name="connsiteX289" fmla="*/ 874493 w 1761090"/>
                <a:gd name="connsiteY289" fmla="*/ 890802 h 1104362"/>
                <a:gd name="connsiteX290" fmla="*/ 877522 w 1761090"/>
                <a:gd name="connsiteY290" fmla="*/ 862732 h 1104362"/>
                <a:gd name="connsiteX291" fmla="*/ 880541 w 1761090"/>
                <a:gd name="connsiteY291" fmla="*/ 833433 h 1104362"/>
                <a:gd name="connsiteX292" fmla="*/ 883570 w 1761090"/>
                <a:gd name="connsiteY292" fmla="*/ 803019 h 1104362"/>
                <a:gd name="connsiteX293" fmla="*/ 886599 w 1761090"/>
                <a:gd name="connsiteY293" fmla="*/ 771616 h 1104362"/>
                <a:gd name="connsiteX294" fmla="*/ 889619 w 1761090"/>
                <a:gd name="connsiteY294" fmla="*/ 739345 h 1104362"/>
                <a:gd name="connsiteX295" fmla="*/ 892648 w 1761090"/>
                <a:gd name="connsiteY295" fmla="*/ 706341 h 1104362"/>
                <a:gd name="connsiteX296" fmla="*/ 895677 w 1761090"/>
                <a:gd name="connsiteY296" fmla="*/ 672726 h 1104362"/>
                <a:gd name="connsiteX297" fmla="*/ 898696 w 1761090"/>
                <a:gd name="connsiteY297" fmla="*/ 638635 h 1104362"/>
                <a:gd name="connsiteX298" fmla="*/ 901725 w 1761090"/>
                <a:gd name="connsiteY298" fmla="*/ 604203 h 1104362"/>
                <a:gd name="connsiteX299" fmla="*/ 904754 w 1761090"/>
                <a:gd name="connsiteY299" fmla="*/ 569566 h 1104362"/>
                <a:gd name="connsiteX300" fmla="*/ 907773 w 1761090"/>
                <a:gd name="connsiteY300" fmla="*/ 534860 h 1104362"/>
                <a:gd name="connsiteX301" fmla="*/ 910802 w 1761090"/>
                <a:gd name="connsiteY301" fmla="*/ 500223 h 1104362"/>
                <a:gd name="connsiteX302" fmla="*/ 913831 w 1761090"/>
                <a:gd name="connsiteY302" fmla="*/ 465791 h 1104362"/>
                <a:gd name="connsiteX303" fmla="*/ 916851 w 1761090"/>
                <a:gd name="connsiteY303" fmla="*/ 431699 h 1104362"/>
                <a:gd name="connsiteX304" fmla="*/ 919880 w 1761090"/>
                <a:gd name="connsiteY304" fmla="*/ 398083 h 1104362"/>
                <a:gd name="connsiteX305" fmla="*/ 922909 w 1761090"/>
                <a:gd name="connsiteY305" fmla="*/ 365075 h 1104362"/>
                <a:gd name="connsiteX306" fmla="*/ 925938 w 1761090"/>
                <a:gd name="connsiteY306" fmla="*/ 332806 h 1104362"/>
                <a:gd name="connsiteX307" fmla="*/ 928957 w 1761090"/>
                <a:gd name="connsiteY307" fmla="*/ 301402 h 1104362"/>
                <a:gd name="connsiteX308" fmla="*/ 931986 w 1761090"/>
                <a:gd name="connsiteY308" fmla="*/ 270988 h 1104362"/>
                <a:gd name="connsiteX309" fmla="*/ 935015 w 1761090"/>
                <a:gd name="connsiteY309" fmla="*/ 241685 h 1104362"/>
                <a:gd name="connsiteX310" fmla="*/ 938034 w 1761090"/>
                <a:gd name="connsiteY310" fmla="*/ 213606 h 1104362"/>
                <a:gd name="connsiteX311" fmla="*/ 941063 w 1761090"/>
                <a:gd name="connsiteY311" fmla="*/ 186862 h 1104362"/>
                <a:gd name="connsiteX312" fmla="*/ 944092 w 1761090"/>
                <a:gd name="connsiteY312" fmla="*/ 161562 h 1104362"/>
                <a:gd name="connsiteX313" fmla="*/ 947112 w 1761090"/>
                <a:gd name="connsiteY313" fmla="*/ 137803 h 1104362"/>
                <a:gd name="connsiteX314" fmla="*/ 950141 w 1761090"/>
                <a:gd name="connsiteY314" fmla="*/ 115679 h 1104362"/>
                <a:gd name="connsiteX315" fmla="*/ 953170 w 1761090"/>
                <a:gd name="connsiteY315" fmla="*/ 95278 h 1104362"/>
                <a:gd name="connsiteX316" fmla="*/ 956189 w 1761090"/>
                <a:gd name="connsiteY316" fmla="*/ 76679 h 1104362"/>
                <a:gd name="connsiteX317" fmla="*/ 959218 w 1761090"/>
                <a:gd name="connsiteY317" fmla="*/ 59958 h 1104362"/>
                <a:gd name="connsiteX318" fmla="*/ 962247 w 1761090"/>
                <a:gd name="connsiteY318" fmla="*/ 45179 h 1104362"/>
                <a:gd name="connsiteX319" fmla="*/ 965266 w 1761090"/>
                <a:gd name="connsiteY319" fmla="*/ 32401 h 1104362"/>
                <a:gd name="connsiteX320" fmla="*/ 968295 w 1761090"/>
                <a:gd name="connsiteY320" fmla="*/ 21674 h 1104362"/>
                <a:gd name="connsiteX321" fmla="*/ 971324 w 1761090"/>
                <a:gd name="connsiteY321" fmla="*/ 13041 h 1104362"/>
                <a:gd name="connsiteX322" fmla="*/ 974344 w 1761090"/>
                <a:gd name="connsiteY322" fmla="*/ 6535 h 1104362"/>
                <a:gd name="connsiteX323" fmla="*/ 977373 w 1761090"/>
                <a:gd name="connsiteY323" fmla="*/ 2184 h 1104362"/>
                <a:gd name="connsiteX324" fmla="*/ 980402 w 1761090"/>
                <a:gd name="connsiteY324" fmla="*/ 2 h 1104362"/>
                <a:gd name="connsiteX325" fmla="*/ 983421 w 1761090"/>
                <a:gd name="connsiteY325" fmla="*/ 0 h 1104362"/>
                <a:gd name="connsiteX326" fmla="*/ 986450 w 1761090"/>
                <a:gd name="connsiteY326" fmla="*/ 2177 h 1104362"/>
                <a:gd name="connsiteX327" fmla="*/ 989479 w 1761090"/>
                <a:gd name="connsiteY327" fmla="*/ 6525 h 1104362"/>
                <a:gd name="connsiteX328" fmla="*/ 992508 w 1761090"/>
                <a:gd name="connsiteY328" fmla="*/ 13025 h 1104362"/>
                <a:gd name="connsiteX329" fmla="*/ 995527 w 1761090"/>
                <a:gd name="connsiteY329" fmla="*/ 21654 h 1104362"/>
                <a:gd name="connsiteX330" fmla="*/ 998556 w 1761090"/>
                <a:gd name="connsiteY330" fmla="*/ 32377 h 1104362"/>
                <a:gd name="connsiteX331" fmla="*/ 1001585 w 1761090"/>
                <a:gd name="connsiteY331" fmla="*/ 45151 h 1104362"/>
                <a:gd name="connsiteX332" fmla="*/ 1004605 w 1761090"/>
                <a:gd name="connsiteY332" fmla="*/ 59927 h 1104362"/>
                <a:gd name="connsiteX333" fmla="*/ 1007634 w 1761090"/>
                <a:gd name="connsiteY333" fmla="*/ 76644 h 1104362"/>
                <a:gd name="connsiteX334" fmla="*/ 1010662 w 1761090"/>
                <a:gd name="connsiteY334" fmla="*/ 95239 h 1104362"/>
                <a:gd name="connsiteX335" fmla="*/ 1013682 w 1761090"/>
                <a:gd name="connsiteY335" fmla="*/ 115636 h 1104362"/>
                <a:gd name="connsiteX336" fmla="*/ 1016711 w 1761090"/>
                <a:gd name="connsiteY336" fmla="*/ 137756 h 1104362"/>
                <a:gd name="connsiteX337" fmla="*/ 1019740 w 1761090"/>
                <a:gd name="connsiteY337" fmla="*/ 161513 h 1104362"/>
                <a:gd name="connsiteX338" fmla="*/ 1022759 w 1761090"/>
                <a:gd name="connsiteY338" fmla="*/ 186811 h 1104362"/>
                <a:gd name="connsiteX339" fmla="*/ 1025788 w 1761090"/>
                <a:gd name="connsiteY339" fmla="*/ 213551 h 1104362"/>
                <a:gd name="connsiteX340" fmla="*/ 1028817 w 1761090"/>
                <a:gd name="connsiteY340" fmla="*/ 241627 h 1104362"/>
                <a:gd name="connsiteX341" fmla="*/ 1031837 w 1761090"/>
                <a:gd name="connsiteY341" fmla="*/ 270929 h 1104362"/>
                <a:gd name="connsiteX342" fmla="*/ 1034865 w 1761090"/>
                <a:gd name="connsiteY342" fmla="*/ 301341 h 1104362"/>
                <a:gd name="connsiteX343" fmla="*/ 1037895 w 1761090"/>
                <a:gd name="connsiteY343" fmla="*/ 332743 h 1104362"/>
                <a:gd name="connsiteX344" fmla="*/ 1040914 w 1761090"/>
                <a:gd name="connsiteY344" fmla="*/ 365010 h 1104362"/>
                <a:gd name="connsiteX345" fmla="*/ 1043943 w 1761090"/>
                <a:gd name="connsiteY345" fmla="*/ 398016 h 1104362"/>
                <a:gd name="connsiteX346" fmla="*/ 1046972 w 1761090"/>
                <a:gd name="connsiteY346" fmla="*/ 431631 h 1104362"/>
                <a:gd name="connsiteX347" fmla="*/ 1049991 w 1761090"/>
                <a:gd name="connsiteY347" fmla="*/ 465722 h 1104362"/>
                <a:gd name="connsiteX348" fmla="*/ 1053020 w 1761090"/>
                <a:gd name="connsiteY348" fmla="*/ 500154 h 1104362"/>
                <a:gd name="connsiteX349" fmla="*/ 1056049 w 1761090"/>
                <a:gd name="connsiteY349" fmla="*/ 534791 h 1104362"/>
                <a:gd name="connsiteX350" fmla="*/ 1059078 w 1761090"/>
                <a:gd name="connsiteY350" fmla="*/ 569497 h 1104362"/>
                <a:gd name="connsiteX351" fmla="*/ 1062098 w 1761090"/>
                <a:gd name="connsiteY351" fmla="*/ 604134 h 1104362"/>
                <a:gd name="connsiteX352" fmla="*/ 1065126 w 1761090"/>
                <a:gd name="connsiteY352" fmla="*/ 638567 h 1104362"/>
                <a:gd name="connsiteX353" fmla="*/ 1068155 w 1761090"/>
                <a:gd name="connsiteY353" fmla="*/ 672658 h 1104362"/>
                <a:gd name="connsiteX354" fmla="*/ 1071175 w 1761090"/>
                <a:gd name="connsiteY354" fmla="*/ 706274 h 1104362"/>
                <a:gd name="connsiteX355" fmla="*/ 1074204 w 1761090"/>
                <a:gd name="connsiteY355" fmla="*/ 739278 h 1104362"/>
                <a:gd name="connsiteX356" fmla="*/ 1077233 w 1761090"/>
                <a:gd name="connsiteY356" fmla="*/ 771549 h 1104362"/>
                <a:gd name="connsiteX357" fmla="*/ 1080252 w 1761090"/>
                <a:gd name="connsiteY357" fmla="*/ 802953 h 1104362"/>
                <a:gd name="connsiteX358" fmla="*/ 1083281 w 1761090"/>
                <a:gd name="connsiteY358" fmla="*/ 833366 h 1104362"/>
                <a:gd name="connsiteX359" fmla="*/ 1086310 w 1761090"/>
                <a:gd name="connsiteY359" fmla="*/ 862675 h 1104362"/>
                <a:gd name="connsiteX360" fmla="*/ 1089329 w 1761090"/>
                <a:gd name="connsiteY360" fmla="*/ 890754 h 1104362"/>
                <a:gd name="connsiteX361" fmla="*/ 1092359 w 1761090"/>
                <a:gd name="connsiteY361" fmla="*/ 917491 h 1104362"/>
                <a:gd name="connsiteX362" fmla="*/ 1095387 w 1761090"/>
                <a:gd name="connsiteY362" fmla="*/ 942799 h 1104362"/>
                <a:gd name="connsiteX363" fmla="*/ 1098407 w 1761090"/>
                <a:gd name="connsiteY363" fmla="*/ 966554 h 1104362"/>
                <a:gd name="connsiteX364" fmla="*/ 1101436 w 1761090"/>
                <a:gd name="connsiteY364" fmla="*/ 988681 h 1104362"/>
                <a:gd name="connsiteX365" fmla="*/ 1104465 w 1761090"/>
                <a:gd name="connsiteY365" fmla="*/ 1009083 h 1104362"/>
                <a:gd name="connsiteX366" fmla="*/ 1107484 w 1761090"/>
                <a:gd name="connsiteY366" fmla="*/ 1027676 h 1104362"/>
                <a:gd name="connsiteX367" fmla="*/ 1110513 w 1761090"/>
                <a:gd name="connsiteY367" fmla="*/ 1044402 h 1104362"/>
                <a:gd name="connsiteX368" fmla="*/ 1113542 w 1761090"/>
                <a:gd name="connsiteY368" fmla="*/ 1059175 h 1104362"/>
                <a:gd name="connsiteX369" fmla="*/ 1116562 w 1761090"/>
                <a:gd name="connsiteY369" fmla="*/ 1071958 h 1104362"/>
                <a:gd name="connsiteX370" fmla="*/ 1119590 w 1761090"/>
                <a:gd name="connsiteY370" fmla="*/ 1082683 h 1104362"/>
                <a:gd name="connsiteX371" fmla="*/ 1122619 w 1761090"/>
                <a:gd name="connsiteY371" fmla="*/ 1091313 h 1104362"/>
                <a:gd name="connsiteX372" fmla="*/ 1125639 w 1761090"/>
                <a:gd name="connsiteY372" fmla="*/ 1097818 h 1104362"/>
                <a:gd name="connsiteX373" fmla="*/ 1128668 w 1761090"/>
                <a:gd name="connsiteY373" fmla="*/ 1102171 h 1104362"/>
                <a:gd name="connsiteX374" fmla="*/ 1131697 w 1761090"/>
                <a:gd name="connsiteY374" fmla="*/ 1104352 h 1104362"/>
                <a:gd name="connsiteX375" fmla="*/ 1134726 w 1761090"/>
                <a:gd name="connsiteY375" fmla="*/ 1104362 h 1104362"/>
                <a:gd name="connsiteX376" fmla="*/ 1137745 w 1761090"/>
                <a:gd name="connsiteY376" fmla="*/ 1102181 h 1104362"/>
                <a:gd name="connsiteX377" fmla="*/ 1140774 w 1761090"/>
                <a:gd name="connsiteY377" fmla="*/ 1097837 h 1104362"/>
                <a:gd name="connsiteX378" fmla="*/ 1143803 w 1761090"/>
                <a:gd name="connsiteY378" fmla="*/ 1091332 h 1104362"/>
                <a:gd name="connsiteX379" fmla="*/ 1146822 w 1761090"/>
                <a:gd name="connsiteY379" fmla="*/ 1082702 h 1104362"/>
                <a:gd name="connsiteX380" fmla="*/ 1149851 w 1761090"/>
                <a:gd name="connsiteY380" fmla="*/ 1071977 h 1104362"/>
                <a:gd name="connsiteX381" fmla="*/ 1152880 w 1761090"/>
                <a:gd name="connsiteY381" fmla="*/ 1059204 h 1104362"/>
                <a:gd name="connsiteX382" fmla="*/ 1155900 w 1761090"/>
                <a:gd name="connsiteY382" fmla="*/ 1044431 h 1104362"/>
                <a:gd name="connsiteX383" fmla="*/ 1158929 w 1761090"/>
                <a:gd name="connsiteY383" fmla="*/ 1027714 h 1104362"/>
                <a:gd name="connsiteX384" fmla="*/ 1161958 w 1761090"/>
                <a:gd name="connsiteY384" fmla="*/ 1009121 h 1104362"/>
                <a:gd name="connsiteX385" fmla="*/ 1164977 w 1761090"/>
                <a:gd name="connsiteY385" fmla="*/ 988719 h 1104362"/>
                <a:gd name="connsiteX386" fmla="*/ 1168006 w 1761090"/>
                <a:gd name="connsiteY386" fmla="*/ 966602 h 1104362"/>
                <a:gd name="connsiteX387" fmla="*/ 1171035 w 1761090"/>
                <a:gd name="connsiteY387" fmla="*/ 942846 h 1104362"/>
                <a:gd name="connsiteX388" fmla="*/ 1174054 w 1761090"/>
                <a:gd name="connsiteY388" fmla="*/ 917548 h 1104362"/>
                <a:gd name="connsiteX389" fmla="*/ 1177083 w 1761090"/>
                <a:gd name="connsiteY389" fmla="*/ 890802 h 1104362"/>
                <a:gd name="connsiteX390" fmla="*/ 1180112 w 1761090"/>
                <a:gd name="connsiteY390" fmla="*/ 862732 h 1104362"/>
                <a:gd name="connsiteX391" fmla="*/ 1183132 w 1761090"/>
                <a:gd name="connsiteY391" fmla="*/ 833433 h 1104362"/>
                <a:gd name="connsiteX392" fmla="*/ 1186161 w 1761090"/>
                <a:gd name="connsiteY392" fmla="*/ 803019 h 1104362"/>
                <a:gd name="connsiteX393" fmla="*/ 1189190 w 1761090"/>
                <a:gd name="connsiteY393" fmla="*/ 771616 h 1104362"/>
                <a:gd name="connsiteX394" fmla="*/ 1192209 w 1761090"/>
                <a:gd name="connsiteY394" fmla="*/ 739345 h 1104362"/>
                <a:gd name="connsiteX395" fmla="*/ 1195238 w 1761090"/>
                <a:gd name="connsiteY395" fmla="*/ 706341 h 1104362"/>
                <a:gd name="connsiteX396" fmla="*/ 1198267 w 1761090"/>
                <a:gd name="connsiteY396" fmla="*/ 672726 h 1104362"/>
                <a:gd name="connsiteX397" fmla="*/ 1201296 w 1761090"/>
                <a:gd name="connsiteY397" fmla="*/ 638635 h 1104362"/>
                <a:gd name="connsiteX398" fmla="*/ 1204315 w 1761090"/>
                <a:gd name="connsiteY398" fmla="*/ 604203 h 1104362"/>
                <a:gd name="connsiteX399" fmla="*/ 1207344 w 1761090"/>
                <a:gd name="connsiteY399" fmla="*/ 569566 h 1104362"/>
                <a:gd name="connsiteX400" fmla="*/ 1210373 w 1761090"/>
                <a:gd name="connsiteY400" fmla="*/ 534860 h 1104362"/>
                <a:gd name="connsiteX401" fmla="*/ 1213393 w 1761090"/>
                <a:gd name="connsiteY401" fmla="*/ 500223 h 1104362"/>
                <a:gd name="connsiteX402" fmla="*/ 1216422 w 1761090"/>
                <a:gd name="connsiteY402" fmla="*/ 465791 h 1104362"/>
                <a:gd name="connsiteX403" fmla="*/ 1219450 w 1761090"/>
                <a:gd name="connsiteY403" fmla="*/ 431699 h 1104362"/>
                <a:gd name="connsiteX404" fmla="*/ 1222470 w 1761090"/>
                <a:gd name="connsiteY404" fmla="*/ 398083 h 1104362"/>
                <a:gd name="connsiteX405" fmla="*/ 1225499 w 1761090"/>
                <a:gd name="connsiteY405" fmla="*/ 365075 h 1104362"/>
                <a:gd name="connsiteX406" fmla="*/ 1228528 w 1761090"/>
                <a:gd name="connsiteY406" fmla="*/ 332806 h 1104362"/>
                <a:gd name="connsiteX407" fmla="*/ 1231547 w 1761090"/>
                <a:gd name="connsiteY407" fmla="*/ 301402 h 1104362"/>
                <a:gd name="connsiteX408" fmla="*/ 1234576 w 1761090"/>
                <a:gd name="connsiteY408" fmla="*/ 270988 h 1104362"/>
                <a:gd name="connsiteX409" fmla="*/ 1237605 w 1761090"/>
                <a:gd name="connsiteY409" fmla="*/ 241685 h 1104362"/>
                <a:gd name="connsiteX410" fmla="*/ 1240625 w 1761090"/>
                <a:gd name="connsiteY410" fmla="*/ 213606 h 1104362"/>
                <a:gd name="connsiteX411" fmla="*/ 1243654 w 1761090"/>
                <a:gd name="connsiteY411" fmla="*/ 186862 h 1104362"/>
                <a:gd name="connsiteX412" fmla="*/ 1246683 w 1761090"/>
                <a:gd name="connsiteY412" fmla="*/ 161562 h 1104362"/>
                <a:gd name="connsiteX413" fmla="*/ 1249702 w 1761090"/>
                <a:gd name="connsiteY413" fmla="*/ 137803 h 1104362"/>
                <a:gd name="connsiteX414" fmla="*/ 1252731 w 1761090"/>
                <a:gd name="connsiteY414" fmla="*/ 115679 h 1104362"/>
                <a:gd name="connsiteX415" fmla="*/ 1255760 w 1761090"/>
                <a:gd name="connsiteY415" fmla="*/ 95278 h 1104362"/>
                <a:gd name="connsiteX416" fmla="*/ 1258779 w 1761090"/>
                <a:gd name="connsiteY416" fmla="*/ 76679 h 1104362"/>
                <a:gd name="connsiteX417" fmla="*/ 1261808 w 1761090"/>
                <a:gd name="connsiteY417" fmla="*/ 59958 h 1104362"/>
                <a:gd name="connsiteX418" fmla="*/ 1264837 w 1761090"/>
                <a:gd name="connsiteY418" fmla="*/ 45179 h 1104362"/>
                <a:gd name="connsiteX419" fmla="*/ 1267866 w 1761090"/>
                <a:gd name="connsiteY419" fmla="*/ 32401 h 1104362"/>
                <a:gd name="connsiteX420" fmla="*/ 1270886 w 1761090"/>
                <a:gd name="connsiteY420" fmla="*/ 21674 h 1104362"/>
                <a:gd name="connsiteX421" fmla="*/ 1273914 w 1761090"/>
                <a:gd name="connsiteY421" fmla="*/ 13041 h 1104362"/>
                <a:gd name="connsiteX422" fmla="*/ 1276943 w 1761090"/>
                <a:gd name="connsiteY422" fmla="*/ 6535 h 1104362"/>
                <a:gd name="connsiteX423" fmla="*/ 1279963 w 1761090"/>
                <a:gd name="connsiteY423" fmla="*/ 2184 h 1104362"/>
                <a:gd name="connsiteX424" fmla="*/ 1282992 w 1761090"/>
                <a:gd name="connsiteY424" fmla="*/ 2 h 1104362"/>
                <a:gd name="connsiteX425" fmla="*/ 1286021 w 1761090"/>
                <a:gd name="connsiteY425" fmla="*/ 0 h 1104362"/>
                <a:gd name="connsiteX426" fmla="*/ 1289040 w 1761090"/>
                <a:gd name="connsiteY426" fmla="*/ 2177 h 1104362"/>
                <a:gd name="connsiteX427" fmla="*/ 1292069 w 1761090"/>
                <a:gd name="connsiteY427" fmla="*/ 6525 h 1104362"/>
                <a:gd name="connsiteX428" fmla="*/ 1295098 w 1761090"/>
                <a:gd name="connsiteY428" fmla="*/ 13025 h 1104362"/>
                <a:gd name="connsiteX429" fmla="*/ 1298117 w 1761090"/>
                <a:gd name="connsiteY429" fmla="*/ 21654 h 1104362"/>
                <a:gd name="connsiteX430" fmla="*/ 1301147 w 1761090"/>
                <a:gd name="connsiteY430" fmla="*/ 32377 h 1104362"/>
                <a:gd name="connsiteX431" fmla="*/ 1304175 w 1761090"/>
                <a:gd name="connsiteY431" fmla="*/ 45151 h 1104362"/>
                <a:gd name="connsiteX432" fmla="*/ 1307195 w 1761090"/>
                <a:gd name="connsiteY432" fmla="*/ 59927 h 1104362"/>
                <a:gd name="connsiteX433" fmla="*/ 1310224 w 1761090"/>
                <a:gd name="connsiteY433" fmla="*/ 76644 h 1104362"/>
                <a:gd name="connsiteX434" fmla="*/ 1313253 w 1761090"/>
                <a:gd name="connsiteY434" fmla="*/ 95239 h 1104362"/>
                <a:gd name="connsiteX435" fmla="*/ 1316282 w 1761090"/>
                <a:gd name="connsiteY435" fmla="*/ 115636 h 1104362"/>
                <a:gd name="connsiteX436" fmla="*/ 1319301 w 1761090"/>
                <a:gd name="connsiteY436" fmla="*/ 137756 h 1104362"/>
                <a:gd name="connsiteX437" fmla="*/ 1322330 w 1761090"/>
                <a:gd name="connsiteY437" fmla="*/ 161513 h 1104362"/>
                <a:gd name="connsiteX438" fmla="*/ 1325350 w 1761090"/>
                <a:gd name="connsiteY438" fmla="*/ 186811 h 1104362"/>
                <a:gd name="connsiteX439" fmla="*/ 1328378 w 1761090"/>
                <a:gd name="connsiteY439" fmla="*/ 213551 h 1104362"/>
                <a:gd name="connsiteX440" fmla="*/ 1331407 w 1761090"/>
                <a:gd name="connsiteY440" fmla="*/ 241627 h 1104362"/>
                <a:gd name="connsiteX441" fmla="*/ 1334436 w 1761090"/>
                <a:gd name="connsiteY441" fmla="*/ 270929 h 1104362"/>
                <a:gd name="connsiteX442" fmla="*/ 1337456 w 1761090"/>
                <a:gd name="connsiteY442" fmla="*/ 301341 h 1104362"/>
                <a:gd name="connsiteX443" fmla="*/ 1340485 w 1761090"/>
                <a:gd name="connsiteY443" fmla="*/ 332743 h 1104362"/>
                <a:gd name="connsiteX444" fmla="*/ 1343514 w 1761090"/>
                <a:gd name="connsiteY444" fmla="*/ 365010 h 1104362"/>
                <a:gd name="connsiteX445" fmla="*/ 1346533 w 1761090"/>
                <a:gd name="connsiteY445" fmla="*/ 398016 h 1104362"/>
                <a:gd name="connsiteX446" fmla="*/ 1349562 w 1761090"/>
                <a:gd name="connsiteY446" fmla="*/ 431631 h 1104362"/>
                <a:gd name="connsiteX447" fmla="*/ 1352591 w 1761090"/>
                <a:gd name="connsiteY447" fmla="*/ 465722 h 1104362"/>
                <a:gd name="connsiteX448" fmla="*/ 1355610 w 1761090"/>
                <a:gd name="connsiteY448" fmla="*/ 500154 h 1104362"/>
                <a:gd name="connsiteX449" fmla="*/ 1358639 w 1761090"/>
                <a:gd name="connsiteY449" fmla="*/ 534791 h 1104362"/>
                <a:gd name="connsiteX450" fmla="*/ 1361668 w 1761090"/>
                <a:gd name="connsiteY450" fmla="*/ 569497 h 1104362"/>
                <a:gd name="connsiteX451" fmla="*/ 1364688 w 1761090"/>
                <a:gd name="connsiteY451" fmla="*/ 604134 h 1104362"/>
                <a:gd name="connsiteX452" fmla="*/ 1367717 w 1761090"/>
                <a:gd name="connsiteY452" fmla="*/ 638567 h 1104362"/>
                <a:gd name="connsiteX453" fmla="*/ 1370746 w 1761090"/>
                <a:gd name="connsiteY453" fmla="*/ 672658 h 1104362"/>
                <a:gd name="connsiteX454" fmla="*/ 1373775 w 1761090"/>
                <a:gd name="connsiteY454" fmla="*/ 706274 h 1104362"/>
                <a:gd name="connsiteX455" fmla="*/ 1376794 w 1761090"/>
                <a:gd name="connsiteY455" fmla="*/ 739278 h 1104362"/>
                <a:gd name="connsiteX456" fmla="*/ 1379823 w 1761090"/>
                <a:gd name="connsiteY456" fmla="*/ 771549 h 1104362"/>
                <a:gd name="connsiteX457" fmla="*/ 1382852 w 1761090"/>
                <a:gd name="connsiteY457" fmla="*/ 802953 h 1104362"/>
                <a:gd name="connsiteX458" fmla="*/ 1385871 w 1761090"/>
                <a:gd name="connsiteY458" fmla="*/ 833366 h 1104362"/>
                <a:gd name="connsiteX459" fmla="*/ 1388900 w 1761090"/>
                <a:gd name="connsiteY459" fmla="*/ 862675 h 1104362"/>
                <a:gd name="connsiteX460" fmla="*/ 1391929 w 1761090"/>
                <a:gd name="connsiteY460" fmla="*/ 890754 h 1104362"/>
                <a:gd name="connsiteX461" fmla="*/ 1394949 w 1761090"/>
                <a:gd name="connsiteY461" fmla="*/ 917491 h 1104362"/>
                <a:gd name="connsiteX462" fmla="*/ 1397978 w 1761090"/>
                <a:gd name="connsiteY462" fmla="*/ 942799 h 1104362"/>
                <a:gd name="connsiteX463" fmla="*/ 1401007 w 1761090"/>
                <a:gd name="connsiteY463" fmla="*/ 966554 h 1104362"/>
                <a:gd name="connsiteX464" fmla="*/ 1404026 w 1761090"/>
                <a:gd name="connsiteY464" fmla="*/ 988681 h 1104362"/>
                <a:gd name="connsiteX465" fmla="*/ 1407055 w 1761090"/>
                <a:gd name="connsiteY465" fmla="*/ 1009083 h 1104362"/>
                <a:gd name="connsiteX466" fmla="*/ 1410084 w 1761090"/>
                <a:gd name="connsiteY466" fmla="*/ 1027676 h 1104362"/>
                <a:gd name="connsiteX467" fmla="*/ 1413103 w 1761090"/>
                <a:gd name="connsiteY467" fmla="*/ 1044402 h 1104362"/>
                <a:gd name="connsiteX468" fmla="*/ 1416132 w 1761090"/>
                <a:gd name="connsiteY468" fmla="*/ 1059175 h 1104362"/>
                <a:gd name="connsiteX469" fmla="*/ 1419161 w 1761090"/>
                <a:gd name="connsiteY469" fmla="*/ 1071958 h 1104362"/>
                <a:gd name="connsiteX470" fmla="*/ 1422181 w 1761090"/>
                <a:gd name="connsiteY470" fmla="*/ 1082683 h 1104362"/>
                <a:gd name="connsiteX471" fmla="*/ 1425210 w 1761090"/>
                <a:gd name="connsiteY471" fmla="*/ 1091313 h 1104362"/>
                <a:gd name="connsiteX472" fmla="*/ 1428239 w 1761090"/>
                <a:gd name="connsiteY472" fmla="*/ 1097818 h 1104362"/>
                <a:gd name="connsiteX473" fmla="*/ 1431258 w 1761090"/>
                <a:gd name="connsiteY473" fmla="*/ 1102171 h 1104362"/>
                <a:gd name="connsiteX474" fmla="*/ 1434287 w 1761090"/>
                <a:gd name="connsiteY474" fmla="*/ 1104352 h 1104362"/>
                <a:gd name="connsiteX475" fmla="*/ 1437316 w 1761090"/>
                <a:gd name="connsiteY475" fmla="*/ 1104362 h 1104362"/>
                <a:gd name="connsiteX476" fmla="*/ 1440345 w 1761090"/>
                <a:gd name="connsiteY476" fmla="*/ 1102181 h 1104362"/>
                <a:gd name="connsiteX477" fmla="*/ 1443364 w 1761090"/>
                <a:gd name="connsiteY477" fmla="*/ 1097837 h 1104362"/>
                <a:gd name="connsiteX478" fmla="*/ 1446393 w 1761090"/>
                <a:gd name="connsiteY478" fmla="*/ 1091332 h 1104362"/>
                <a:gd name="connsiteX479" fmla="*/ 1449422 w 1761090"/>
                <a:gd name="connsiteY479" fmla="*/ 1082702 h 1104362"/>
                <a:gd name="connsiteX480" fmla="*/ 1452441 w 1761090"/>
                <a:gd name="connsiteY480" fmla="*/ 1071977 h 1104362"/>
                <a:gd name="connsiteX481" fmla="*/ 1455471 w 1761090"/>
                <a:gd name="connsiteY481" fmla="*/ 1059204 h 1104362"/>
                <a:gd name="connsiteX482" fmla="*/ 1458499 w 1761090"/>
                <a:gd name="connsiteY482" fmla="*/ 1044431 h 1104362"/>
                <a:gd name="connsiteX483" fmla="*/ 1461519 w 1761090"/>
                <a:gd name="connsiteY483" fmla="*/ 1027714 h 1104362"/>
                <a:gd name="connsiteX484" fmla="*/ 1464548 w 1761090"/>
                <a:gd name="connsiteY484" fmla="*/ 1009121 h 1104362"/>
                <a:gd name="connsiteX485" fmla="*/ 1467577 w 1761090"/>
                <a:gd name="connsiteY485" fmla="*/ 988719 h 1104362"/>
                <a:gd name="connsiteX486" fmla="*/ 1470596 w 1761090"/>
                <a:gd name="connsiteY486" fmla="*/ 966602 h 1104362"/>
                <a:gd name="connsiteX487" fmla="*/ 1473625 w 1761090"/>
                <a:gd name="connsiteY487" fmla="*/ 942846 h 1104362"/>
                <a:gd name="connsiteX488" fmla="*/ 1476654 w 1761090"/>
                <a:gd name="connsiteY488" fmla="*/ 917548 h 1104362"/>
                <a:gd name="connsiteX489" fmla="*/ 1479674 w 1761090"/>
                <a:gd name="connsiteY489" fmla="*/ 890802 h 1104362"/>
                <a:gd name="connsiteX490" fmla="*/ 1482702 w 1761090"/>
                <a:gd name="connsiteY490" fmla="*/ 862732 h 1104362"/>
                <a:gd name="connsiteX491" fmla="*/ 1485731 w 1761090"/>
                <a:gd name="connsiteY491" fmla="*/ 833433 h 1104362"/>
                <a:gd name="connsiteX492" fmla="*/ 1488751 w 1761090"/>
                <a:gd name="connsiteY492" fmla="*/ 803019 h 1104362"/>
                <a:gd name="connsiteX493" fmla="*/ 1491780 w 1761090"/>
                <a:gd name="connsiteY493" fmla="*/ 771616 h 1104362"/>
                <a:gd name="connsiteX494" fmla="*/ 1494809 w 1761090"/>
                <a:gd name="connsiteY494" fmla="*/ 739345 h 1104362"/>
                <a:gd name="connsiteX495" fmla="*/ 1497828 w 1761090"/>
                <a:gd name="connsiteY495" fmla="*/ 706341 h 1104362"/>
                <a:gd name="connsiteX496" fmla="*/ 1500857 w 1761090"/>
                <a:gd name="connsiteY496" fmla="*/ 672726 h 1104362"/>
                <a:gd name="connsiteX497" fmla="*/ 1503886 w 1761090"/>
                <a:gd name="connsiteY497" fmla="*/ 638635 h 1104362"/>
                <a:gd name="connsiteX498" fmla="*/ 1506905 w 1761090"/>
                <a:gd name="connsiteY498" fmla="*/ 604203 h 1104362"/>
                <a:gd name="connsiteX499" fmla="*/ 1509934 w 1761090"/>
                <a:gd name="connsiteY499" fmla="*/ 569566 h 1104362"/>
                <a:gd name="connsiteX500" fmla="*/ 1512963 w 1761090"/>
                <a:gd name="connsiteY500" fmla="*/ 534860 h 1104362"/>
                <a:gd name="connsiteX501" fmla="*/ 1515992 w 1761090"/>
                <a:gd name="connsiteY501" fmla="*/ 500223 h 1104362"/>
                <a:gd name="connsiteX502" fmla="*/ 1519012 w 1761090"/>
                <a:gd name="connsiteY502" fmla="*/ 465791 h 1104362"/>
                <a:gd name="connsiteX503" fmla="*/ 1522041 w 1761090"/>
                <a:gd name="connsiteY503" fmla="*/ 431699 h 1104362"/>
                <a:gd name="connsiteX504" fmla="*/ 1525070 w 1761090"/>
                <a:gd name="connsiteY504" fmla="*/ 398083 h 1104362"/>
                <a:gd name="connsiteX505" fmla="*/ 1528089 w 1761090"/>
                <a:gd name="connsiteY505" fmla="*/ 365075 h 1104362"/>
                <a:gd name="connsiteX506" fmla="*/ 1531118 w 1761090"/>
                <a:gd name="connsiteY506" fmla="*/ 332806 h 1104362"/>
                <a:gd name="connsiteX507" fmla="*/ 1534147 w 1761090"/>
                <a:gd name="connsiteY507" fmla="*/ 301402 h 1104362"/>
                <a:gd name="connsiteX508" fmla="*/ 1537166 w 1761090"/>
                <a:gd name="connsiteY508" fmla="*/ 270988 h 1104362"/>
                <a:gd name="connsiteX509" fmla="*/ 1540195 w 1761090"/>
                <a:gd name="connsiteY509" fmla="*/ 241685 h 1104362"/>
                <a:gd name="connsiteX510" fmla="*/ 1543224 w 1761090"/>
                <a:gd name="connsiteY510" fmla="*/ 213606 h 1104362"/>
                <a:gd name="connsiteX511" fmla="*/ 1546244 w 1761090"/>
                <a:gd name="connsiteY511" fmla="*/ 186862 h 1104362"/>
                <a:gd name="connsiteX512" fmla="*/ 1549273 w 1761090"/>
                <a:gd name="connsiteY512" fmla="*/ 161562 h 1104362"/>
                <a:gd name="connsiteX513" fmla="*/ 1552302 w 1761090"/>
                <a:gd name="connsiteY513" fmla="*/ 137803 h 1104362"/>
                <a:gd name="connsiteX514" fmla="*/ 1555321 w 1761090"/>
                <a:gd name="connsiteY514" fmla="*/ 115679 h 1104362"/>
                <a:gd name="connsiteX515" fmla="*/ 1558350 w 1761090"/>
                <a:gd name="connsiteY515" fmla="*/ 95278 h 1104362"/>
                <a:gd name="connsiteX516" fmla="*/ 1561379 w 1761090"/>
                <a:gd name="connsiteY516" fmla="*/ 76679 h 1104362"/>
                <a:gd name="connsiteX517" fmla="*/ 1564398 w 1761090"/>
                <a:gd name="connsiteY517" fmla="*/ 59958 h 1104362"/>
                <a:gd name="connsiteX518" fmla="*/ 1567427 w 1761090"/>
                <a:gd name="connsiteY518" fmla="*/ 45179 h 1104362"/>
                <a:gd name="connsiteX519" fmla="*/ 1570456 w 1761090"/>
                <a:gd name="connsiteY519" fmla="*/ 32401 h 1104362"/>
                <a:gd name="connsiteX520" fmla="*/ 1573476 w 1761090"/>
                <a:gd name="connsiteY520" fmla="*/ 21674 h 1104362"/>
                <a:gd name="connsiteX521" fmla="*/ 1576505 w 1761090"/>
                <a:gd name="connsiteY521" fmla="*/ 13041 h 1104362"/>
                <a:gd name="connsiteX522" fmla="*/ 1579534 w 1761090"/>
                <a:gd name="connsiteY522" fmla="*/ 6535 h 1104362"/>
                <a:gd name="connsiteX523" fmla="*/ 1582553 w 1761090"/>
                <a:gd name="connsiteY523" fmla="*/ 2184 h 1104362"/>
                <a:gd name="connsiteX524" fmla="*/ 1585582 w 1761090"/>
                <a:gd name="connsiteY524" fmla="*/ 2 h 1104362"/>
                <a:gd name="connsiteX525" fmla="*/ 1588611 w 1761090"/>
                <a:gd name="connsiteY525" fmla="*/ 0 h 1104362"/>
                <a:gd name="connsiteX526" fmla="*/ 1591640 w 1761090"/>
                <a:gd name="connsiteY526" fmla="*/ 2177 h 1104362"/>
                <a:gd name="connsiteX527" fmla="*/ 1594659 w 1761090"/>
                <a:gd name="connsiteY527" fmla="*/ 6525 h 1104362"/>
                <a:gd name="connsiteX528" fmla="*/ 1597688 w 1761090"/>
                <a:gd name="connsiteY528" fmla="*/ 13025 h 1104362"/>
                <a:gd name="connsiteX529" fmla="*/ 1600717 w 1761090"/>
                <a:gd name="connsiteY529" fmla="*/ 21654 h 1104362"/>
                <a:gd name="connsiteX530" fmla="*/ 1603737 w 1761090"/>
                <a:gd name="connsiteY530" fmla="*/ 32377 h 1104362"/>
                <a:gd name="connsiteX531" fmla="*/ 1606766 w 1761090"/>
                <a:gd name="connsiteY531" fmla="*/ 45151 h 1104362"/>
                <a:gd name="connsiteX532" fmla="*/ 1609795 w 1761090"/>
                <a:gd name="connsiteY532" fmla="*/ 59927 h 1104362"/>
                <a:gd name="connsiteX533" fmla="*/ 1612814 w 1761090"/>
                <a:gd name="connsiteY533" fmla="*/ 76644 h 1104362"/>
                <a:gd name="connsiteX534" fmla="*/ 1615843 w 1761090"/>
                <a:gd name="connsiteY534" fmla="*/ 95239 h 1104362"/>
                <a:gd name="connsiteX535" fmla="*/ 1618872 w 1761090"/>
                <a:gd name="connsiteY535" fmla="*/ 115636 h 1104362"/>
                <a:gd name="connsiteX536" fmla="*/ 1621891 w 1761090"/>
                <a:gd name="connsiteY536" fmla="*/ 137756 h 1104362"/>
                <a:gd name="connsiteX537" fmla="*/ 1624920 w 1761090"/>
                <a:gd name="connsiteY537" fmla="*/ 161513 h 1104362"/>
                <a:gd name="connsiteX538" fmla="*/ 1627949 w 1761090"/>
                <a:gd name="connsiteY538" fmla="*/ 186811 h 1104362"/>
                <a:gd name="connsiteX539" fmla="*/ 1630969 w 1761090"/>
                <a:gd name="connsiteY539" fmla="*/ 213551 h 1104362"/>
                <a:gd name="connsiteX540" fmla="*/ 1633998 w 1761090"/>
                <a:gd name="connsiteY540" fmla="*/ 241627 h 1104362"/>
                <a:gd name="connsiteX541" fmla="*/ 1637027 w 1761090"/>
                <a:gd name="connsiteY541" fmla="*/ 270929 h 1104362"/>
                <a:gd name="connsiteX542" fmla="*/ 1640046 w 1761090"/>
                <a:gd name="connsiteY542" fmla="*/ 301341 h 1104362"/>
                <a:gd name="connsiteX543" fmla="*/ 1643075 w 1761090"/>
                <a:gd name="connsiteY543" fmla="*/ 332743 h 1104362"/>
                <a:gd name="connsiteX544" fmla="*/ 1646104 w 1761090"/>
                <a:gd name="connsiteY544" fmla="*/ 365010 h 1104362"/>
                <a:gd name="connsiteX545" fmla="*/ 1649123 w 1761090"/>
                <a:gd name="connsiteY545" fmla="*/ 398016 h 1104362"/>
                <a:gd name="connsiteX546" fmla="*/ 1652152 w 1761090"/>
                <a:gd name="connsiteY546" fmla="*/ 431631 h 1104362"/>
                <a:gd name="connsiteX547" fmla="*/ 1655181 w 1761090"/>
                <a:gd name="connsiteY547" fmla="*/ 465722 h 1104362"/>
                <a:gd name="connsiteX548" fmla="*/ 1658210 w 1761090"/>
                <a:gd name="connsiteY548" fmla="*/ 500154 h 1104362"/>
                <a:gd name="connsiteX549" fmla="*/ 1661230 w 1761090"/>
                <a:gd name="connsiteY549" fmla="*/ 534791 h 1104362"/>
                <a:gd name="connsiteX550" fmla="*/ 1664259 w 1761090"/>
                <a:gd name="connsiteY550" fmla="*/ 569497 h 1104362"/>
                <a:gd name="connsiteX551" fmla="*/ 1667287 w 1761090"/>
                <a:gd name="connsiteY551" fmla="*/ 604134 h 1104362"/>
                <a:gd name="connsiteX552" fmla="*/ 1670307 w 1761090"/>
                <a:gd name="connsiteY552" fmla="*/ 638567 h 1104362"/>
                <a:gd name="connsiteX553" fmla="*/ 1673336 w 1761090"/>
                <a:gd name="connsiteY553" fmla="*/ 672658 h 1104362"/>
                <a:gd name="connsiteX554" fmla="*/ 1676365 w 1761090"/>
                <a:gd name="connsiteY554" fmla="*/ 706274 h 1104362"/>
                <a:gd name="connsiteX555" fmla="*/ 1679384 w 1761090"/>
                <a:gd name="connsiteY555" fmla="*/ 739278 h 1104362"/>
                <a:gd name="connsiteX556" fmla="*/ 1682413 w 1761090"/>
                <a:gd name="connsiteY556" fmla="*/ 771549 h 1104362"/>
                <a:gd name="connsiteX557" fmla="*/ 1685442 w 1761090"/>
                <a:gd name="connsiteY557" fmla="*/ 802953 h 1104362"/>
                <a:gd name="connsiteX558" fmla="*/ 1688462 w 1761090"/>
                <a:gd name="connsiteY558" fmla="*/ 833366 h 1104362"/>
                <a:gd name="connsiteX559" fmla="*/ 1691490 w 1761090"/>
                <a:gd name="connsiteY559" fmla="*/ 862675 h 1104362"/>
                <a:gd name="connsiteX560" fmla="*/ 1694519 w 1761090"/>
                <a:gd name="connsiteY560" fmla="*/ 890754 h 1104362"/>
                <a:gd name="connsiteX561" fmla="*/ 1697548 w 1761090"/>
                <a:gd name="connsiteY561" fmla="*/ 917491 h 1104362"/>
                <a:gd name="connsiteX562" fmla="*/ 1700568 w 1761090"/>
                <a:gd name="connsiteY562" fmla="*/ 942799 h 1104362"/>
                <a:gd name="connsiteX563" fmla="*/ 1703597 w 1761090"/>
                <a:gd name="connsiteY563" fmla="*/ 966554 h 1104362"/>
                <a:gd name="connsiteX564" fmla="*/ 1706616 w 1761090"/>
                <a:gd name="connsiteY564" fmla="*/ 988681 h 1104362"/>
                <a:gd name="connsiteX565" fmla="*/ 1709645 w 1761090"/>
                <a:gd name="connsiteY565" fmla="*/ 1009083 h 1104362"/>
                <a:gd name="connsiteX566" fmla="*/ 1712674 w 1761090"/>
                <a:gd name="connsiteY566" fmla="*/ 1027676 h 1104362"/>
                <a:gd name="connsiteX567" fmla="*/ 1715703 w 1761090"/>
                <a:gd name="connsiteY567" fmla="*/ 1044402 h 1104362"/>
                <a:gd name="connsiteX568" fmla="*/ 1718722 w 1761090"/>
                <a:gd name="connsiteY568" fmla="*/ 1059175 h 1104362"/>
                <a:gd name="connsiteX569" fmla="*/ 1721751 w 1761090"/>
                <a:gd name="connsiteY569" fmla="*/ 1071958 h 1104362"/>
                <a:gd name="connsiteX570" fmla="*/ 1724780 w 1761090"/>
                <a:gd name="connsiteY570" fmla="*/ 1082683 h 1104362"/>
                <a:gd name="connsiteX571" fmla="*/ 1727800 w 1761090"/>
                <a:gd name="connsiteY571" fmla="*/ 1091313 h 1104362"/>
                <a:gd name="connsiteX572" fmla="*/ 1730829 w 1761090"/>
                <a:gd name="connsiteY572" fmla="*/ 1097818 h 1104362"/>
                <a:gd name="connsiteX573" fmla="*/ 1733858 w 1761090"/>
                <a:gd name="connsiteY573" fmla="*/ 1102171 h 1104362"/>
                <a:gd name="connsiteX574" fmla="*/ 1736877 w 1761090"/>
                <a:gd name="connsiteY574" fmla="*/ 1104352 h 1104362"/>
                <a:gd name="connsiteX575" fmla="*/ 1739906 w 1761090"/>
                <a:gd name="connsiteY575" fmla="*/ 1104362 h 1104362"/>
                <a:gd name="connsiteX576" fmla="*/ 1742935 w 1761090"/>
                <a:gd name="connsiteY576" fmla="*/ 1102181 h 1104362"/>
                <a:gd name="connsiteX577" fmla="*/ 1745954 w 1761090"/>
                <a:gd name="connsiteY577" fmla="*/ 1097837 h 1104362"/>
                <a:gd name="connsiteX578" fmla="*/ 1748983 w 1761090"/>
                <a:gd name="connsiteY578" fmla="*/ 1091332 h 1104362"/>
                <a:gd name="connsiteX579" fmla="*/ 1752012 w 1761090"/>
                <a:gd name="connsiteY579" fmla="*/ 1082702 h 1104362"/>
                <a:gd name="connsiteX580" fmla="*/ 1755032 w 1761090"/>
                <a:gd name="connsiteY580" fmla="*/ 1071977 h 1104362"/>
                <a:gd name="connsiteX581" fmla="*/ 1758061 w 1761090"/>
                <a:gd name="connsiteY581" fmla="*/ 1059204 h 1104362"/>
                <a:gd name="connsiteX582" fmla="*/ 1761090 w 1761090"/>
                <a:gd name="connsiteY582" fmla="*/ 1044431 h 1104362"/>
                <a:gd name="connsiteX0" fmla="*/ 0 w 1758061"/>
                <a:gd name="connsiteY0" fmla="*/ 552179 h 1104362"/>
                <a:gd name="connsiteX1" fmla="*/ 3026 w 1758061"/>
                <a:gd name="connsiteY1" fmla="*/ 552179 h 1104362"/>
                <a:gd name="connsiteX2" fmla="*/ 6051 w 1758061"/>
                <a:gd name="connsiteY2" fmla="*/ 552179 h 1104362"/>
                <a:gd name="connsiteX3" fmla="*/ 9077 w 1758061"/>
                <a:gd name="connsiteY3" fmla="*/ 552179 h 1104362"/>
                <a:gd name="connsiteX4" fmla="*/ 12103 w 1758061"/>
                <a:gd name="connsiteY4" fmla="*/ 552179 h 1104362"/>
                <a:gd name="connsiteX5" fmla="*/ 15129 w 1758061"/>
                <a:gd name="connsiteY5" fmla="*/ 552179 h 1104362"/>
                <a:gd name="connsiteX6" fmla="*/ 18156 w 1758061"/>
                <a:gd name="connsiteY6" fmla="*/ 552179 h 1104362"/>
                <a:gd name="connsiteX7" fmla="*/ 21182 w 1758061"/>
                <a:gd name="connsiteY7" fmla="*/ 552179 h 1104362"/>
                <a:gd name="connsiteX8" fmla="*/ 24207 w 1758061"/>
                <a:gd name="connsiteY8" fmla="*/ 552179 h 1104362"/>
                <a:gd name="connsiteX9" fmla="*/ 27233 w 1758061"/>
                <a:gd name="connsiteY9" fmla="*/ 552179 h 1104362"/>
                <a:gd name="connsiteX10" fmla="*/ 30259 w 1758061"/>
                <a:gd name="connsiteY10" fmla="*/ 552179 h 1104362"/>
                <a:gd name="connsiteX11" fmla="*/ 33285 w 1758061"/>
                <a:gd name="connsiteY11" fmla="*/ 552179 h 1104362"/>
                <a:gd name="connsiteX12" fmla="*/ 36311 w 1758061"/>
                <a:gd name="connsiteY12" fmla="*/ 552179 h 1104362"/>
                <a:gd name="connsiteX13" fmla="*/ 39337 w 1758061"/>
                <a:gd name="connsiteY13" fmla="*/ 552179 h 1104362"/>
                <a:gd name="connsiteX14" fmla="*/ 42362 w 1758061"/>
                <a:gd name="connsiteY14" fmla="*/ 552179 h 1104362"/>
                <a:gd name="connsiteX15" fmla="*/ 45389 w 1758061"/>
                <a:gd name="connsiteY15" fmla="*/ 552179 h 1104362"/>
                <a:gd name="connsiteX16" fmla="*/ 48415 w 1758061"/>
                <a:gd name="connsiteY16" fmla="*/ 552179 h 1104362"/>
                <a:gd name="connsiteX17" fmla="*/ 51441 w 1758061"/>
                <a:gd name="connsiteY17" fmla="*/ 552179 h 1104362"/>
                <a:gd name="connsiteX18" fmla="*/ 54467 w 1758061"/>
                <a:gd name="connsiteY18" fmla="*/ 552179 h 1104362"/>
                <a:gd name="connsiteX19" fmla="*/ 57492 w 1758061"/>
                <a:gd name="connsiteY19" fmla="*/ 552179 h 1104362"/>
                <a:gd name="connsiteX20" fmla="*/ 60518 w 1758061"/>
                <a:gd name="connsiteY20" fmla="*/ 552179 h 1104362"/>
                <a:gd name="connsiteX21" fmla="*/ 63544 w 1758061"/>
                <a:gd name="connsiteY21" fmla="*/ 552179 h 1104362"/>
                <a:gd name="connsiteX22" fmla="*/ 66570 w 1758061"/>
                <a:gd name="connsiteY22" fmla="*/ 552179 h 1104362"/>
                <a:gd name="connsiteX23" fmla="*/ 69596 w 1758061"/>
                <a:gd name="connsiteY23" fmla="*/ 552179 h 1104362"/>
                <a:gd name="connsiteX24" fmla="*/ 72622 w 1758061"/>
                <a:gd name="connsiteY24" fmla="*/ 552179 h 1104362"/>
                <a:gd name="connsiteX25" fmla="*/ 75648 w 1758061"/>
                <a:gd name="connsiteY25" fmla="*/ 552179 h 1104362"/>
                <a:gd name="connsiteX26" fmla="*/ 78674 w 1758061"/>
                <a:gd name="connsiteY26" fmla="*/ 552179 h 1104362"/>
                <a:gd name="connsiteX27" fmla="*/ 81700 w 1758061"/>
                <a:gd name="connsiteY27" fmla="*/ 552179 h 1104362"/>
                <a:gd name="connsiteX28" fmla="*/ 84726 w 1758061"/>
                <a:gd name="connsiteY28" fmla="*/ 552179 h 1104362"/>
                <a:gd name="connsiteX29" fmla="*/ 87752 w 1758061"/>
                <a:gd name="connsiteY29" fmla="*/ 552179 h 1104362"/>
                <a:gd name="connsiteX30" fmla="*/ 90778 w 1758061"/>
                <a:gd name="connsiteY30" fmla="*/ 552179 h 1104362"/>
                <a:gd name="connsiteX31" fmla="*/ 93803 w 1758061"/>
                <a:gd name="connsiteY31" fmla="*/ 552179 h 1104362"/>
                <a:gd name="connsiteX32" fmla="*/ 96829 w 1758061"/>
                <a:gd name="connsiteY32" fmla="*/ 552179 h 1104362"/>
                <a:gd name="connsiteX33" fmla="*/ 99855 w 1758061"/>
                <a:gd name="connsiteY33" fmla="*/ 552179 h 1104362"/>
                <a:gd name="connsiteX34" fmla="*/ 102881 w 1758061"/>
                <a:gd name="connsiteY34" fmla="*/ 552179 h 1104362"/>
                <a:gd name="connsiteX35" fmla="*/ 105907 w 1758061"/>
                <a:gd name="connsiteY35" fmla="*/ 552179 h 1104362"/>
                <a:gd name="connsiteX36" fmla="*/ 108933 w 1758061"/>
                <a:gd name="connsiteY36" fmla="*/ 552179 h 1104362"/>
                <a:gd name="connsiteX37" fmla="*/ 111959 w 1758061"/>
                <a:gd name="connsiteY37" fmla="*/ 552179 h 1104362"/>
                <a:gd name="connsiteX38" fmla="*/ 114985 w 1758061"/>
                <a:gd name="connsiteY38" fmla="*/ 552179 h 1104362"/>
                <a:gd name="connsiteX39" fmla="*/ 118011 w 1758061"/>
                <a:gd name="connsiteY39" fmla="*/ 552179 h 1104362"/>
                <a:gd name="connsiteX40" fmla="*/ 121037 w 1758061"/>
                <a:gd name="connsiteY40" fmla="*/ 552179 h 1104362"/>
                <a:gd name="connsiteX41" fmla="*/ 124063 w 1758061"/>
                <a:gd name="connsiteY41" fmla="*/ 552179 h 1104362"/>
                <a:gd name="connsiteX42" fmla="*/ 127088 w 1758061"/>
                <a:gd name="connsiteY42" fmla="*/ 552179 h 1104362"/>
                <a:gd name="connsiteX43" fmla="*/ 130114 w 1758061"/>
                <a:gd name="connsiteY43" fmla="*/ 552179 h 1104362"/>
                <a:gd name="connsiteX44" fmla="*/ 133140 w 1758061"/>
                <a:gd name="connsiteY44" fmla="*/ 552179 h 1104362"/>
                <a:gd name="connsiteX45" fmla="*/ 136167 w 1758061"/>
                <a:gd name="connsiteY45" fmla="*/ 552179 h 1104362"/>
                <a:gd name="connsiteX46" fmla="*/ 139193 w 1758061"/>
                <a:gd name="connsiteY46" fmla="*/ 552179 h 1104362"/>
                <a:gd name="connsiteX47" fmla="*/ 142218 w 1758061"/>
                <a:gd name="connsiteY47" fmla="*/ 552179 h 1104362"/>
                <a:gd name="connsiteX48" fmla="*/ 145244 w 1758061"/>
                <a:gd name="connsiteY48" fmla="*/ 552179 h 1104362"/>
                <a:gd name="connsiteX49" fmla="*/ 148270 w 1758061"/>
                <a:gd name="connsiteY49" fmla="*/ 552179 h 1104362"/>
                <a:gd name="connsiteX50" fmla="*/ 151296 w 1758061"/>
                <a:gd name="connsiteY50" fmla="*/ 552179 h 1104362"/>
                <a:gd name="connsiteX51" fmla="*/ 154322 w 1758061"/>
                <a:gd name="connsiteY51" fmla="*/ 552179 h 1104362"/>
                <a:gd name="connsiteX52" fmla="*/ 157348 w 1758061"/>
                <a:gd name="connsiteY52" fmla="*/ 552179 h 1104362"/>
                <a:gd name="connsiteX53" fmla="*/ 160373 w 1758061"/>
                <a:gd name="connsiteY53" fmla="*/ 552179 h 1104362"/>
                <a:gd name="connsiteX54" fmla="*/ 163399 w 1758061"/>
                <a:gd name="connsiteY54" fmla="*/ 552179 h 1104362"/>
                <a:gd name="connsiteX55" fmla="*/ 166426 w 1758061"/>
                <a:gd name="connsiteY55" fmla="*/ 552179 h 1104362"/>
                <a:gd name="connsiteX56" fmla="*/ 169452 w 1758061"/>
                <a:gd name="connsiteY56" fmla="*/ 552179 h 1104362"/>
                <a:gd name="connsiteX57" fmla="*/ 172478 w 1758061"/>
                <a:gd name="connsiteY57" fmla="*/ 552179 h 1104362"/>
                <a:gd name="connsiteX58" fmla="*/ 175504 w 1758061"/>
                <a:gd name="connsiteY58" fmla="*/ 552179 h 1104362"/>
                <a:gd name="connsiteX59" fmla="*/ 178529 w 1758061"/>
                <a:gd name="connsiteY59" fmla="*/ 552179 h 1104362"/>
                <a:gd name="connsiteX60" fmla="*/ 181555 w 1758061"/>
                <a:gd name="connsiteY60" fmla="*/ 552179 h 1104362"/>
                <a:gd name="connsiteX61" fmla="*/ 184581 w 1758061"/>
                <a:gd name="connsiteY61" fmla="*/ 552179 h 1104362"/>
                <a:gd name="connsiteX62" fmla="*/ 187607 w 1758061"/>
                <a:gd name="connsiteY62" fmla="*/ 552179 h 1104362"/>
                <a:gd name="connsiteX63" fmla="*/ 190633 w 1758061"/>
                <a:gd name="connsiteY63" fmla="*/ 552179 h 1104362"/>
                <a:gd name="connsiteX64" fmla="*/ 193659 w 1758061"/>
                <a:gd name="connsiteY64" fmla="*/ 552179 h 1104362"/>
                <a:gd name="connsiteX65" fmla="*/ 196685 w 1758061"/>
                <a:gd name="connsiteY65" fmla="*/ 552179 h 1104362"/>
                <a:gd name="connsiteX66" fmla="*/ 199711 w 1758061"/>
                <a:gd name="connsiteY66" fmla="*/ 552179 h 1104362"/>
                <a:gd name="connsiteX67" fmla="*/ 202737 w 1758061"/>
                <a:gd name="connsiteY67" fmla="*/ 552179 h 1104362"/>
                <a:gd name="connsiteX68" fmla="*/ 205763 w 1758061"/>
                <a:gd name="connsiteY68" fmla="*/ 552179 h 1104362"/>
                <a:gd name="connsiteX69" fmla="*/ 208789 w 1758061"/>
                <a:gd name="connsiteY69" fmla="*/ 552179 h 1104362"/>
                <a:gd name="connsiteX70" fmla="*/ 211814 w 1758061"/>
                <a:gd name="connsiteY70" fmla="*/ 552179 h 1104362"/>
                <a:gd name="connsiteX71" fmla="*/ 214840 w 1758061"/>
                <a:gd name="connsiteY71" fmla="*/ 552179 h 1104362"/>
                <a:gd name="connsiteX72" fmla="*/ 217866 w 1758061"/>
                <a:gd name="connsiteY72" fmla="*/ 552179 h 1104362"/>
                <a:gd name="connsiteX73" fmla="*/ 220892 w 1758061"/>
                <a:gd name="connsiteY73" fmla="*/ 552179 h 1104362"/>
                <a:gd name="connsiteX74" fmla="*/ 223918 w 1758061"/>
                <a:gd name="connsiteY74" fmla="*/ 552179 h 1104362"/>
                <a:gd name="connsiteX75" fmla="*/ 226945 w 1758061"/>
                <a:gd name="connsiteY75" fmla="*/ 552179 h 1104362"/>
                <a:gd name="connsiteX76" fmla="*/ 229970 w 1758061"/>
                <a:gd name="connsiteY76" fmla="*/ 552179 h 1104362"/>
                <a:gd name="connsiteX77" fmla="*/ 232996 w 1758061"/>
                <a:gd name="connsiteY77" fmla="*/ 552179 h 1104362"/>
                <a:gd name="connsiteX78" fmla="*/ 236022 w 1758061"/>
                <a:gd name="connsiteY78" fmla="*/ 552179 h 1104362"/>
                <a:gd name="connsiteX79" fmla="*/ 239048 w 1758061"/>
                <a:gd name="connsiteY79" fmla="*/ 552179 h 1104362"/>
                <a:gd name="connsiteX80" fmla="*/ 242074 w 1758061"/>
                <a:gd name="connsiteY80" fmla="*/ 552179 h 1104362"/>
                <a:gd name="connsiteX81" fmla="*/ 245099 w 1758061"/>
                <a:gd name="connsiteY81" fmla="*/ 552179 h 1104362"/>
                <a:gd name="connsiteX82" fmla="*/ 248125 w 1758061"/>
                <a:gd name="connsiteY82" fmla="*/ 552179 h 1104362"/>
                <a:gd name="connsiteX83" fmla="*/ 251151 w 1758061"/>
                <a:gd name="connsiteY83" fmla="*/ 552179 h 1104362"/>
                <a:gd name="connsiteX84" fmla="*/ 254177 w 1758061"/>
                <a:gd name="connsiteY84" fmla="*/ 552179 h 1104362"/>
                <a:gd name="connsiteX85" fmla="*/ 257204 w 1758061"/>
                <a:gd name="connsiteY85" fmla="*/ 552179 h 1104362"/>
                <a:gd name="connsiteX86" fmla="*/ 260230 w 1758061"/>
                <a:gd name="connsiteY86" fmla="*/ 552179 h 1104362"/>
                <a:gd name="connsiteX87" fmla="*/ 263255 w 1758061"/>
                <a:gd name="connsiteY87" fmla="*/ 552179 h 1104362"/>
                <a:gd name="connsiteX88" fmla="*/ 266281 w 1758061"/>
                <a:gd name="connsiteY88" fmla="*/ 552179 h 1104362"/>
                <a:gd name="connsiteX89" fmla="*/ 269307 w 1758061"/>
                <a:gd name="connsiteY89" fmla="*/ 552179 h 1104362"/>
                <a:gd name="connsiteX90" fmla="*/ 272333 w 1758061"/>
                <a:gd name="connsiteY90" fmla="*/ 552179 h 1104362"/>
                <a:gd name="connsiteX91" fmla="*/ 275359 w 1758061"/>
                <a:gd name="connsiteY91" fmla="*/ 552179 h 1104362"/>
                <a:gd name="connsiteX92" fmla="*/ 278385 w 1758061"/>
                <a:gd name="connsiteY92" fmla="*/ 552179 h 1104362"/>
                <a:gd name="connsiteX93" fmla="*/ 281410 w 1758061"/>
                <a:gd name="connsiteY93" fmla="*/ 552179 h 1104362"/>
                <a:gd name="connsiteX94" fmla="*/ 284437 w 1758061"/>
                <a:gd name="connsiteY94" fmla="*/ 552179 h 1104362"/>
                <a:gd name="connsiteX95" fmla="*/ 287463 w 1758061"/>
                <a:gd name="connsiteY95" fmla="*/ 552179 h 1104362"/>
                <a:gd name="connsiteX96" fmla="*/ 290489 w 1758061"/>
                <a:gd name="connsiteY96" fmla="*/ 552179 h 1104362"/>
                <a:gd name="connsiteX97" fmla="*/ 293515 w 1758061"/>
                <a:gd name="connsiteY97" fmla="*/ 552179 h 1104362"/>
                <a:gd name="connsiteX98" fmla="*/ 296540 w 1758061"/>
                <a:gd name="connsiteY98" fmla="*/ 552179 h 1104362"/>
                <a:gd name="connsiteX99" fmla="*/ 299566 w 1758061"/>
                <a:gd name="connsiteY99" fmla="*/ 552179 h 1104362"/>
                <a:gd name="connsiteX100" fmla="*/ 302592 w 1758061"/>
                <a:gd name="connsiteY100" fmla="*/ 534826 h 1104362"/>
                <a:gd name="connsiteX101" fmla="*/ 305618 w 1758061"/>
                <a:gd name="connsiteY101" fmla="*/ 500188 h 1104362"/>
                <a:gd name="connsiteX102" fmla="*/ 308644 w 1758061"/>
                <a:gd name="connsiteY102" fmla="*/ 465756 h 1104362"/>
                <a:gd name="connsiteX103" fmla="*/ 311670 w 1758061"/>
                <a:gd name="connsiteY103" fmla="*/ 431665 h 1104362"/>
                <a:gd name="connsiteX104" fmla="*/ 314695 w 1758061"/>
                <a:gd name="connsiteY104" fmla="*/ 398050 h 1104362"/>
                <a:gd name="connsiteX105" fmla="*/ 317722 w 1758061"/>
                <a:gd name="connsiteY105" fmla="*/ 365043 h 1104362"/>
                <a:gd name="connsiteX106" fmla="*/ 320748 w 1758061"/>
                <a:gd name="connsiteY106" fmla="*/ 332774 h 1104362"/>
                <a:gd name="connsiteX107" fmla="*/ 323774 w 1758061"/>
                <a:gd name="connsiteY107" fmla="*/ 301372 h 1104362"/>
                <a:gd name="connsiteX108" fmla="*/ 326800 w 1758061"/>
                <a:gd name="connsiteY108" fmla="*/ 270959 h 1104362"/>
                <a:gd name="connsiteX109" fmla="*/ 329826 w 1758061"/>
                <a:gd name="connsiteY109" fmla="*/ 241656 h 1104362"/>
                <a:gd name="connsiteX110" fmla="*/ 332851 w 1758061"/>
                <a:gd name="connsiteY110" fmla="*/ 213578 h 1104362"/>
                <a:gd name="connsiteX111" fmla="*/ 335877 w 1758061"/>
                <a:gd name="connsiteY111" fmla="*/ 186837 h 1104362"/>
                <a:gd name="connsiteX112" fmla="*/ 338903 w 1758061"/>
                <a:gd name="connsiteY112" fmla="*/ 161537 h 1104362"/>
                <a:gd name="connsiteX113" fmla="*/ 341929 w 1758061"/>
                <a:gd name="connsiteY113" fmla="*/ 137780 h 1104362"/>
                <a:gd name="connsiteX114" fmla="*/ 344955 w 1758061"/>
                <a:gd name="connsiteY114" fmla="*/ 115657 h 1104362"/>
                <a:gd name="connsiteX115" fmla="*/ 347982 w 1758061"/>
                <a:gd name="connsiteY115" fmla="*/ 95258 h 1104362"/>
                <a:gd name="connsiteX116" fmla="*/ 351007 w 1758061"/>
                <a:gd name="connsiteY116" fmla="*/ 76662 h 1104362"/>
                <a:gd name="connsiteX117" fmla="*/ 354033 w 1758061"/>
                <a:gd name="connsiteY117" fmla="*/ 59942 h 1104362"/>
                <a:gd name="connsiteX118" fmla="*/ 357059 w 1758061"/>
                <a:gd name="connsiteY118" fmla="*/ 45165 h 1104362"/>
                <a:gd name="connsiteX119" fmla="*/ 360085 w 1758061"/>
                <a:gd name="connsiteY119" fmla="*/ 32389 h 1104362"/>
                <a:gd name="connsiteX120" fmla="*/ 363111 w 1758061"/>
                <a:gd name="connsiteY120" fmla="*/ 21665 h 1104362"/>
                <a:gd name="connsiteX121" fmla="*/ 366136 w 1758061"/>
                <a:gd name="connsiteY121" fmla="*/ 13033 h 1104362"/>
                <a:gd name="connsiteX122" fmla="*/ 369162 w 1758061"/>
                <a:gd name="connsiteY122" fmla="*/ 6530 h 1104362"/>
                <a:gd name="connsiteX123" fmla="*/ 372188 w 1758061"/>
                <a:gd name="connsiteY123" fmla="*/ 2180 h 1104362"/>
                <a:gd name="connsiteX124" fmla="*/ 375214 w 1758061"/>
                <a:gd name="connsiteY124" fmla="*/ 1 h 1104362"/>
                <a:gd name="connsiteX125" fmla="*/ 378241 w 1758061"/>
                <a:gd name="connsiteY125" fmla="*/ 1 h 1104362"/>
                <a:gd name="connsiteX126" fmla="*/ 381267 w 1758061"/>
                <a:gd name="connsiteY126" fmla="*/ 2180 h 1104362"/>
                <a:gd name="connsiteX127" fmla="*/ 384292 w 1758061"/>
                <a:gd name="connsiteY127" fmla="*/ 6530 h 1104362"/>
                <a:gd name="connsiteX128" fmla="*/ 387318 w 1758061"/>
                <a:gd name="connsiteY128" fmla="*/ 13033 h 1104362"/>
                <a:gd name="connsiteX129" fmla="*/ 390344 w 1758061"/>
                <a:gd name="connsiteY129" fmla="*/ 21665 h 1104362"/>
                <a:gd name="connsiteX130" fmla="*/ 393370 w 1758061"/>
                <a:gd name="connsiteY130" fmla="*/ 32389 h 1104362"/>
                <a:gd name="connsiteX131" fmla="*/ 396396 w 1758061"/>
                <a:gd name="connsiteY131" fmla="*/ 45165 h 1104362"/>
                <a:gd name="connsiteX132" fmla="*/ 399421 w 1758061"/>
                <a:gd name="connsiteY132" fmla="*/ 59942 h 1104362"/>
                <a:gd name="connsiteX133" fmla="*/ 402447 w 1758061"/>
                <a:gd name="connsiteY133" fmla="*/ 76662 h 1104362"/>
                <a:gd name="connsiteX134" fmla="*/ 405474 w 1758061"/>
                <a:gd name="connsiteY134" fmla="*/ 95258 h 1104362"/>
                <a:gd name="connsiteX135" fmla="*/ 408500 w 1758061"/>
                <a:gd name="connsiteY135" fmla="*/ 115657 h 1104362"/>
                <a:gd name="connsiteX136" fmla="*/ 411526 w 1758061"/>
                <a:gd name="connsiteY136" fmla="*/ 137780 h 1104362"/>
                <a:gd name="connsiteX137" fmla="*/ 414552 w 1758061"/>
                <a:gd name="connsiteY137" fmla="*/ 161537 h 1104362"/>
                <a:gd name="connsiteX138" fmla="*/ 417577 w 1758061"/>
                <a:gd name="connsiteY138" fmla="*/ 186837 h 1104362"/>
                <a:gd name="connsiteX139" fmla="*/ 420603 w 1758061"/>
                <a:gd name="connsiteY139" fmla="*/ 213578 h 1104362"/>
                <a:gd name="connsiteX140" fmla="*/ 423629 w 1758061"/>
                <a:gd name="connsiteY140" fmla="*/ 241656 h 1104362"/>
                <a:gd name="connsiteX141" fmla="*/ 426655 w 1758061"/>
                <a:gd name="connsiteY141" fmla="*/ 270959 h 1104362"/>
                <a:gd name="connsiteX142" fmla="*/ 429681 w 1758061"/>
                <a:gd name="connsiteY142" fmla="*/ 301372 h 1104362"/>
                <a:gd name="connsiteX143" fmla="*/ 432707 w 1758061"/>
                <a:gd name="connsiteY143" fmla="*/ 332774 h 1104362"/>
                <a:gd name="connsiteX144" fmla="*/ 435733 w 1758061"/>
                <a:gd name="connsiteY144" fmla="*/ 365043 h 1104362"/>
                <a:gd name="connsiteX145" fmla="*/ 438759 w 1758061"/>
                <a:gd name="connsiteY145" fmla="*/ 398050 h 1104362"/>
                <a:gd name="connsiteX146" fmla="*/ 441785 w 1758061"/>
                <a:gd name="connsiteY146" fmla="*/ 431665 h 1104362"/>
                <a:gd name="connsiteX147" fmla="*/ 444811 w 1758061"/>
                <a:gd name="connsiteY147" fmla="*/ 465756 h 1104362"/>
                <a:gd name="connsiteX148" fmla="*/ 447837 w 1758061"/>
                <a:gd name="connsiteY148" fmla="*/ 500188 h 1104362"/>
                <a:gd name="connsiteX149" fmla="*/ 450863 w 1758061"/>
                <a:gd name="connsiteY149" fmla="*/ 534826 h 1104362"/>
                <a:gd name="connsiteX150" fmla="*/ 453888 w 1758061"/>
                <a:gd name="connsiteY150" fmla="*/ 569531 h 1104362"/>
                <a:gd name="connsiteX151" fmla="*/ 456914 w 1758061"/>
                <a:gd name="connsiteY151" fmla="*/ 604169 h 1104362"/>
                <a:gd name="connsiteX152" fmla="*/ 459940 w 1758061"/>
                <a:gd name="connsiteY152" fmla="*/ 638601 h 1104362"/>
                <a:gd name="connsiteX153" fmla="*/ 462966 w 1758061"/>
                <a:gd name="connsiteY153" fmla="*/ 672692 h 1104362"/>
                <a:gd name="connsiteX154" fmla="*/ 465992 w 1758061"/>
                <a:gd name="connsiteY154" fmla="*/ 706312 h 1104362"/>
                <a:gd name="connsiteX155" fmla="*/ 469018 w 1758061"/>
                <a:gd name="connsiteY155" fmla="*/ 739316 h 1104362"/>
                <a:gd name="connsiteX156" fmla="*/ 472044 w 1758061"/>
                <a:gd name="connsiteY156" fmla="*/ 771587 h 1104362"/>
                <a:gd name="connsiteX157" fmla="*/ 475070 w 1758061"/>
                <a:gd name="connsiteY157" fmla="*/ 802981 h 1104362"/>
                <a:gd name="connsiteX158" fmla="*/ 478096 w 1758061"/>
                <a:gd name="connsiteY158" fmla="*/ 833395 h 1104362"/>
                <a:gd name="connsiteX159" fmla="*/ 481122 w 1758061"/>
                <a:gd name="connsiteY159" fmla="*/ 862703 h 1104362"/>
                <a:gd name="connsiteX160" fmla="*/ 484149 w 1758061"/>
                <a:gd name="connsiteY160" fmla="*/ 890783 h 1104362"/>
                <a:gd name="connsiteX161" fmla="*/ 487178 w 1758061"/>
                <a:gd name="connsiteY161" fmla="*/ 917519 h 1104362"/>
                <a:gd name="connsiteX162" fmla="*/ 490197 w 1758061"/>
                <a:gd name="connsiteY162" fmla="*/ 942818 h 1104362"/>
                <a:gd name="connsiteX163" fmla="*/ 493226 w 1758061"/>
                <a:gd name="connsiteY163" fmla="*/ 966573 h 1104362"/>
                <a:gd name="connsiteX164" fmla="*/ 496255 w 1758061"/>
                <a:gd name="connsiteY164" fmla="*/ 988700 h 1104362"/>
                <a:gd name="connsiteX165" fmla="*/ 499275 w 1758061"/>
                <a:gd name="connsiteY165" fmla="*/ 1009102 h 1104362"/>
                <a:gd name="connsiteX166" fmla="*/ 502304 w 1758061"/>
                <a:gd name="connsiteY166" fmla="*/ 1027695 h 1104362"/>
                <a:gd name="connsiteX167" fmla="*/ 505333 w 1758061"/>
                <a:gd name="connsiteY167" fmla="*/ 1044412 h 1104362"/>
                <a:gd name="connsiteX168" fmla="*/ 508352 w 1758061"/>
                <a:gd name="connsiteY168" fmla="*/ 1059194 h 1104362"/>
                <a:gd name="connsiteX169" fmla="*/ 511381 w 1758061"/>
                <a:gd name="connsiteY169" fmla="*/ 1071967 h 1104362"/>
                <a:gd name="connsiteX170" fmla="*/ 514410 w 1758061"/>
                <a:gd name="connsiteY170" fmla="*/ 1082692 h 1104362"/>
                <a:gd name="connsiteX171" fmla="*/ 517429 w 1758061"/>
                <a:gd name="connsiteY171" fmla="*/ 1091322 h 1104362"/>
                <a:gd name="connsiteX172" fmla="*/ 520458 w 1758061"/>
                <a:gd name="connsiteY172" fmla="*/ 1097828 h 1104362"/>
                <a:gd name="connsiteX173" fmla="*/ 523487 w 1758061"/>
                <a:gd name="connsiteY173" fmla="*/ 1102181 h 1104362"/>
                <a:gd name="connsiteX174" fmla="*/ 526507 w 1758061"/>
                <a:gd name="connsiteY174" fmla="*/ 1104352 h 1104362"/>
                <a:gd name="connsiteX175" fmla="*/ 529536 w 1758061"/>
                <a:gd name="connsiteY175" fmla="*/ 1104352 h 1104362"/>
                <a:gd name="connsiteX176" fmla="*/ 532565 w 1758061"/>
                <a:gd name="connsiteY176" fmla="*/ 1102181 h 1104362"/>
                <a:gd name="connsiteX177" fmla="*/ 535594 w 1758061"/>
                <a:gd name="connsiteY177" fmla="*/ 1097828 h 1104362"/>
                <a:gd name="connsiteX178" fmla="*/ 538613 w 1758061"/>
                <a:gd name="connsiteY178" fmla="*/ 1091322 h 1104362"/>
                <a:gd name="connsiteX179" fmla="*/ 541642 w 1758061"/>
                <a:gd name="connsiteY179" fmla="*/ 1082692 h 1104362"/>
                <a:gd name="connsiteX180" fmla="*/ 544671 w 1758061"/>
                <a:gd name="connsiteY180" fmla="*/ 1071967 h 1104362"/>
                <a:gd name="connsiteX181" fmla="*/ 547690 w 1758061"/>
                <a:gd name="connsiteY181" fmla="*/ 1059194 h 1104362"/>
                <a:gd name="connsiteX182" fmla="*/ 550719 w 1758061"/>
                <a:gd name="connsiteY182" fmla="*/ 1044412 h 1104362"/>
                <a:gd name="connsiteX183" fmla="*/ 553739 w 1758061"/>
                <a:gd name="connsiteY183" fmla="*/ 1027695 h 1104362"/>
                <a:gd name="connsiteX184" fmla="*/ 556768 w 1758061"/>
                <a:gd name="connsiteY184" fmla="*/ 1009102 h 1104362"/>
                <a:gd name="connsiteX185" fmla="*/ 559797 w 1758061"/>
                <a:gd name="connsiteY185" fmla="*/ 988700 h 1104362"/>
                <a:gd name="connsiteX186" fmla="*/ 562826 w 1758061"/>
                <a:gd name="connsiteY186" fmla="*/ 966573 h 1104362"/>
                <a:gd name="connsiteX187" fmla="*/ 565845 w 1758061"/>
                <a:gd name="connsiteY187" fmla="*/ 942818 h 1104362"/>
                <a:gd name="connsiteX188" fmla="*/ 568874 w 1758061"/>
                <a:gd name="connsiteY188" fmla="*/ 917519 h 1104362"/>
                <a:gd name="connsiteX189" fmla="*/ 571903 w 1758061"/>
                <a:gd name="connsiteY189" fmla="*/ 890783 h 1104362"/>
                <a:gd name="connsiteX190" fmla="*/ 574922 w 1758061"/>
                <a:gd name="connsiteY190" fmla="*/ 862703 h 1104362"/>
                <a:gd name="connsiteX191" fmla="*/ 577951 w 1758061"/>
                <a:gd name="connsiteY191" fmla="*/ 833395 h 1104362"/>
                <a:gd name="connsiteX192" fmla="*/ 580980 w 1758061"/>
                <a:gd name="connsiteY192" fmla="*/ 802981 h 1104362"/>
                <a:gd name="connsiteX193" fmla="*/ 584000 w 1758061"/>
                <a:gd name="connsiteY193" fmla="*/ 771587 h 1104362"/>
                <a:gd name="connsiteX194" fmla="*/ 587029 w 1758061"/>
                <a:gd name="connsiteY194" fmla="*/ 739316 h 1104362"/>
                <a:gd name="connsiteX195" fmla="*/ 590058 w 1758061"/>
                <a:gd name="connsiteY195" fmla="*/ 706312 h 1104362"/>
                <a:gd name="connsiteX196" fmla="*/ 593077 w 1758061"/>
                <a:gd name="connsiteY196" fmla="*/ 672692 h 1104362"/>
                <a:gd name="connsiteX197" fmla="*/ 596106 w 1758061"/>
                <a:gd name="connsiteY197" fmla="*/ 638601 h 1104362"/>
                <a:gd name="connsiteX198" fmla="*/ 599135 w 1758061"/>
                <a:gd name="connsiteY198" fmla="*/ 604169 h 1104362"/>
                <a:gd name="connsiteX199" fmla="*/ 602154 w 1758061"/>
                <a:gd name="connsiteY199" fmla="*/ 569531 h 1104362"/>
                <a:gd name="connsiteX200" fmla="*/ 605183 w 1758061"/>
                <a:gd name="connsiteY200" fmla="*/ 534826 h 1104362"/>
                <a:gd name="connsiteX201" fmla="*/ 608212 w 1758061"/>
                <a:gd name="connsiteY201" fmla="*/ 500188 h 1104362"/>
                <a:gd name="connsiteX202" fmla="*/ 611241 w 1758061"/>
                <a:gd name="connsiteY202" fmla="*/ 465756 h 1104362"/>
                <a:gd name="connsiteX203" fmla="*/ 614261 w 1758061"/>
                <a:gd name="connsiteY203" fmla="*/ 431665 h 1104362"/>
                <a:gd name="connsiteX204" fmla="*/ 617290 w 1758061"/>
                <a:gd name="connsiteY204" fmla="*/ 398050 h 1104362"/>
                <a:gd name="connsiteX205" fmla="*/ 620318 w 1758061"/>
                <a:gd name="connsiteY205" fmla="*/ 365043 h 1104362"/>
                <a:gd name="connsiteX206" fmla="*/ 623338 w 1758061"/>
                <a:gd name="connsiteY206" fmla="*/ 332774 h 1104362"/>
                <a:gd name="connsiteX207" fmla="*/ 626367 w 1758061"/>
                <a:gd name="connsiteY207" fmla="*/ 301372 h 1104362"/>
                <a:gd name="connsiteX208" fmla="*/ 629396 w 1758061"/>
                <a:gd name="connsiteY208" fmla="*/ 270959 h 1104362"/>
                <a:gd name="connsiteX209" fmla="*/ 632415 w 1758061"/>
                <a:gd name="connsiteY209" fmla="*/ 241656 h 1104362"/>
                <a:gd name="connsiteX210" fmla="*/ 635444 w 1758061"/>
                <a:gd name="connsiteY210" fmla="*/ 213578 h 1104362"/>
                <a:gd name="connsiteX211" fmla="*/ 638473 w 1758061"/>
                <a:gd name="connsiteY211" fmla="*/ 186837 h 1104362"/>
                <a:gd name="connsiteX212" fmla="*/ 641493 w 1758061"/>
                <a:gd name="connsiteY212" fmla="*/ 161537 h 1104362"/>
                <a:gd name="connsiteX213" fmla="*/ 644522 w 1758061"/>
                <a:gd name="connsiteY213" fmla="*/ 137780 h 1104362"/>
                <a:gd name="connsiteX214" fmla="*/ 647550 w 1758061"/>
                <a:gd name="connsiteY214" fmla="*/ 115657 h 1104362"/>
                <a:gd name="connsiteX215" fmla="*/ 650570 w 1758061"/>
                <a:gd name="connsiteY215" fmla="*/ 95258 h 1104362"/>
                <a:gd name="connsiteX216" fmla="*/ 653599 w 1758061"/>
                <a:gd name="connsiteY216" fmla="*/ 76662 h 1104362"/>
                <a:gd name="connsiteX217" fmla="*/ 656628 w 1758061"/>
                <a:gd name="connsiteY217" fmla="*/ 59942 h 1104362"/>
                <a:gd name="connsiteX218" fmla="*/ 659647 w 1758061"/>
                <a:gd name="connsiteY218" fmla="*/ 45165 h 1104362"/>
                <a:gd name="connsiteX219" fmla="*/ 662676 w 1758061"/>
                <a:gd name="connsiteY219" fmla="*/ 32389 h 1104362"/>
                <a:gd name="connsiteX220" fmla="*/ 665705 w 1758061"/>
                <a:gd name="connsiteY220" fmla="*/ 21665 h 1104362"/>
                <a:gd name="connsiteX221" fmla="*/ 668725 w 1758061"/>
                <a:gd name="connsiteY221" fmla="*/ 13033 h 1104362"/>
                <a:gd name="connsiteX222" fmla="*/ 671754 w 1758061"/>
                <a:gd name="connsiteY222" fmla="*/ 6530 h 1104362"/>
                <a:gd name="connsiteX223" fmla="*/ 674782 w 1758061"/>
                <a:gd name="connsiteY223" fmla="*/ 2180 h 1104362"/>
                <a:gd name="connsiteX224" fmla="*/ 677811 w 1758061"/>
                <a:gd name="connsiteY224" fmla="*/ 1 h 1104362"/>
                <a:gd name="connsiteX225" fmla="*/ 680831 w 1758061"/>
                <a:gd name="connsiteY225" fmla="*/ 1 h 1104362"/>
                <a:gd name="connsiteX226" fmla="*/ 683860 w 1758061"/>
                <a:gd name="connsiteY226" fmla="*/ 2180 h 1104362"/>
                <a:gd name="connsiteX227" fmla="*/ 686889 w 1758061"/>
                <a:gd name="connsiteY227" fmla="*/ 6530 h 1104362"/>
                <a:gd name="connsiteX228" fmla="*/ 689908 w 1758061"/>
                <a:gd name="connsiteY228" fmla="*/ 13033 h 1104362"/>
                <a:gd name="connsiteX229" fmla="*/ 692937 w 1758061"/>
                <a:gd name="connsiteY229" fmla="*/ 21665 h 1104362"/>
                <a:gd name="connsiteX230" fmla="*/ 695966 w 1758061"/>
                <a:gd name="connsiteY230" fmla="*/ 32389 h 1104362"/>
                <a:gd name="connsiteX231" fmla="*/ 698985 w 1758061"/>
                <a:gd name="connsiteY231" fmla="*/ 45165 h 1104362"/>
                <a:gd name="connsiteX232" fmla="*/ 702014 w 1758061"/>
                <a:gd name="connsiteY232" fmla="*/ 59942 h 1104362"/>
                <a:gd name="connsiteX233" fmla="*/ 705043 w 1758061"/>
                <a:gd name="connsiteY233" fmla="*/ 76662 h 1104362"/>
                <a:gd name="connsiteX234" fmla="*/ 708063 w 1758061"/>
                <a:gd name="connsiteY234" fmla="*/ 95258 h 1104362"/>
                <a:gd name="connsiteX235" fmla="*/ 711092 w 1758061"/>
                <a:gd name="connsiteY235" fmla="*/ 115657 h 1104362"/>
                <a:gd name="connsiteX236" fmla="*/ 714121 w 1758061"/>
                <a:gd name="connsiteY236" fmla="*/ 137780 h 1104362"/>
                <a:gd name="connsiteX237" fmla="*/ 717140 w 1758061"/>
                <a:gd name="connsiteY237" fmla="*/ 161537 h 1104362"/>
                <a:gd name="connsiteX238" fmla="*/ 720169 w 1758061"/>
                <a:gd name="connsiteY238" fmla="*/ 186837 h 1104362"/>
                <a:gd name="connsiteX239" fmla="*/ 723198 w 1758061"/>
                <a:gd name="connsiteY239" fmla="*/ 213578 h 1104362"/>
                <a:gd name="connsiteX240" fmla="*/ 726217 w 1758061"/>
                <a:gd name="connsiteY240" fmla="*/ 241656 h 1104362"/>
                <a:gd name="connsiteX241" fmla="*/ 729246 w 1758061"/>
                <a:gd name="connsiteY241" fmla="*/ 270959 h 1104362"/>
                <a:gd name="connsiteX242" fmla="*/ 732275 w 1758061"/>
                <a:gd name="connsiteY242" fmla="*/ 301372 h 1104362"/>
                <a:gd name="connsiteX243" fmla="*/ 735304 w 1758061"/>
                <a:gd name="connsiteY243" fmla="*/ 332774 h 1104362"/>
                <a:gd name="connsiteX244" fmla="*/ 738324 w 1758061"/>
                <a:gd name="connsiteY244" fmla="*/ 365043 h 1104362"/>
                <a:gd name="connsiteX245" fmla="*/ 741353 w 1758061"/>
                <a:gd name="connsiteY245" fmla="*/ 398050 h 1104362"/>
                <a:gd name="connsiteX246" fmla="*/ 744372 w 1758061"/>
                <a:gd name="connsiteY246" fmla="*/ 431665 h 1104362"/>
                <a:gd name="connsiteX247" fmla="*/ 747401 w 1758061"/>
                <a:gd name="connsiteY247" fmla="*/ 465756 h 1104362"/>
                <a:gd name="connsiteX248" fmla="*/ 750430 w 1758061"/>
                <a:gd name="connsiteY248" fmla="*/ 500188 h 1104362"/>
                <a:gd name="connsiteX249" fmla="*/ 753459 w 1758061"/>
                <a:gd name="connsiteY249" fmla="*/ 534826 h 1104362"/>
                <a:gd name="connsiteX250" fmla="*/ 756478 w 1758061"/>
                <a:gd name="connsiteY250" fmla="*/ 569531 h 1104362"/>
                <a:gd name="connsiteX251" fmla="*/ 759507 w 1758061"/>
                <a:gd name="connsiteY251" fmla="*/ 604169 h 1104362"/>
                <a:gd name="connsiteX252" fmla="*/ 762536 w 1758061"/>
                <a:gd name="connsiteY252" fmla="*/ 638601 h 1104362"/>
                <a:gd name="connsiteX253" fmla="*/ 765556 w 1758061"/>
                <a:gd name="connsiteY253" fmla="*/ 672692 h 1104362"/>
                <a:gd name="connsiteX254" fmla="*/ 768585 w 1758061"/>
                <a:gd name="connsiteY254" fmla="*/ 706312 h 1104362"/>
                <a:gd name="connsiteX255" fmla="*/ 771614 w 1758061"/>
                <a:gd name="connsiteY255" fmla="*/ 739316 h 1104362"/>
                <a:gd name="connsiteX256" fmla="*/ 774633 w 1758061"/>
                <a:gd name="connsiteY256" fmla="*/ 771587 h 1104362"/>
                <a:gd name="connsiteX257" fmla="*/ 777662 w 1758061"/>
                <a:gd name="connsiteY257" fmla="*/ 802981 h 1104362"/>
                <a:gd name="connsiteX258" fmla="*/ 780691 w 1758061"/>
                <a:gd name="connsiteY258" fmla="*/ 833366 h 1104362"/>
                <a:gd name="connsiteX259" fmla="*/ 783710 w 1758061"/>
                <a:gd name="connsiteY259" fmla="*/ 862675 h 1104362"/>
                <a:gd name="connsiteX260" fmla="*/ 786739 w 1758061"/>
                <a:gd name="connsiteY260" fmla="*/ 890754 h 1104362"/>
                <a:gd name="connsiteX261" fmla="*/ 789768 w 1758061"/>
                <a:gd name="connsiteY261" fmla="*/ 917491 h 1104362"/>
                <a:gd name="connsiteX262" fmla="*/ 792788 w 1758061"/>
                <a:gd name="connsiteY262" fmla="*/ 942799 h 1104362"/>
                <a:gd name="connsiteX263" fmla="*/ 795817 w 1758061"/>
                <a:gd name="connsiteY263" fmla="*/ 966554 h 1104362"/>
                <a:gd name="connsiteX264" fmla="*/ 798846 w 1758061"/>
                <a:gd name="connsiteY264" fmla="*/ 988681 h 1104362"/>
                <a:gd name="connsiteX265" fmla="*/ 801865 w 1758061"/>
                <a:gd name="connsiteY265" fmla="*/ 1009083 h 1104362"/>
                <a:gd name="connsiteX266" fmla="*/ 804894 w 1758061"/>
                <a:gd name="connsiteY266" fmla="*/ 1027676 h 1104362"/>
                <a:gd name="connsiteX267" fmla="*/ 807923 w 1758061"/>
                <a:gd name="connsiteY267" fmla="*/ 1044402 h 1104362"/>
                <a:gd name="connsiteX268" fmla="*/ 810942 w 1758061"/>
                <a:gd name="connsiteY268" fmla="*/ 1059175 h 1104362"/>
                <a:gd name="connsiteX269" fmla="*/ 813971 w 1758061"/>
                <a:gd name="connsiteY269" fmla="*/ 1071958 h 1104362"/>
                <a:gd name="connsiteX270" fmla="*/ 817000 w 1758061"/>
                <a:gd name="connsiteY270" fmla="*/ 1082683 h 1104362"/>
                <a:gd name="connsiteX271" fmla="*/ 820029 w 1758061"/>
                <a:gd name="connsiteY271" fmla="*/ 1091313 h 1104362"/>
                <a:gd name="connsiteX272" fmla="*/ 823049 w 1758061"/>
                <a:gd name="connsiteY272" fmla="*/ 1097818 h 1104362"/>
                <a:gd name="connsiteX273" fmla="*/ 826078 w 1758061"/>
                <a:gd name="connsiteY273" fmla="*/ 1102171 h 1104362"/>
                <a:gd name="connsiteX274" fmla="*/ 829107 w 1758061"/>
                <a:gd name="connsiteY274" fmla="*/ 1104352 h 1104362"/>
                <a:gd name="connsiteX275" fmla="*/ 832126 w 1758061"/>
                <a:gd name="connsiteY275" fmla="*/ 1104362 h 1104362"/>
                <a:gd name="connsiteX276" fmla="*/ 835155 w 1758061"/>
                <a:gd name="connsiteY276" fmla="*/ 1102181 h 1104362"/>
                <a:gd name="connsiteX277" fmla="*/ 838184 w 1758061"/>
                <a:gd name="connsiteY277" fmla="*/ 1097837 h 1104362"/>
                <a:gd name="connsiteX278" fmla="*/ 841203 w 1758061"/>
                <a:gd name="connsiteY278" fmla="*/ 1091332 h 1104362"/>
                <a:gd name="connsiteX279" fmla="*/ 844232 w 1758061"/>
                <a:gd name="connsiteY279" fmla="*/ 1082702 h 1104362"/>
                <a:gd name="connsiteX280" fmla="*/ 847261 w 1758061"/>
                <a:gd name="connsiteY280" fmla="*/ 1071977 h 1104362"/>
                <a:gd name="connsiteX281" fmla="*/ 850281 w 1758061"/>
                <a:gd name="connsiteY281" fmla="*/ 1059204 h 1104362"/>
                <a:gd name="connsiteX282" fmla="*/ 853310 w 1758061"/>
                <a:gd name="connsiteY282" fmla="*/ 1044431 h 1104362"/>
                <a:gd name="connsiteX283" fmla="*/ 856338 w 1758061"/>
                <a:gd name="connsiteY283" fmla="*/ 1027714 h 1104362"/>
                <a:gd name="connsiteX284" fmla="*/ 859367 w 1758061"/>
                <a:gd name="connsiteY284" fmla="*/ 1009121 h 1104362"/>
                <a:gd name="connsiteX285" fmla="*/ 862387 w 1758061"/>
                <a:gd name="connsiteY285" fmla="*/ 988719 h 1104362"/>
                <a:gd name="connsiteX286" fmla="*/ 865416 w 1758061"/>
                <a:gd name="connsiteY286" fmla="*/ 966602 h 1104362"/>
                <a:gd name="connsiteX287" fmla="*/ 868435 w 1758061"/>
                <a:gd name="connsiteY287" fmla="*/ 942846 h 1104362"/>
                <a:gd name="connsiteX288" fmla="*/ 871464 w 1758061"/>
                <a:gd name="connsiteY288" fmla="*/ 917548 h 1104362"/>
                <a:gd name="connsiteX289" fmla="*/ 874493 w 1758061"/>
                <a:gd name="connsiteY289" fmla="*/ 890802 h 1104362"/>
                <a:gd name="connsiteX290" fmla="*/ 877522 w 1758061"/>
                <a:gd name="connsiteY290" fmla="*/ 862732 h 1104362"/>
                <a:gd name="connsiteX291" fmla="*/ 880541 w 1758061"/>
                <a:gd name="connsiteY291" fmla="*/ 833433 h 1104362"/>
                <a:gd name="connsiteX292" fmla="*/ 883570 w 1758061"/>
                <a:gd name="connsiteY292" fmla="*/ 803019 h 1104362"/>
                <a:gd name="connsiteX293" fmla="*/ 886599 w 1758061"/>
                <a:gd name="connsiteY293" fmla="*/ 771616 h 1104362"/>
                <a:gd name="connsiteX294" fmla="*/ 889619 w 1758061"/>
                <a:gd name="connsiteY294" fmla="*/ 739345 h 1104362"/>
                <a:gd name="connsiteX295" fmla="*/ 892648 w 1758061"/>
                <a:gd name="connsiteY295" fmla="*/ 706341 h 1104362"/>
                <a:gd name="connsiteX296" fmla="*/ 895677 w 1758061"/>
                <a:gd name="connsiteY296" fmla="*/ 672726 h 1104362"/>
                <a:gd name="connsiteX297" fmla="*/ 898696 w 1758061"/>
                <a:gd name="connsiteY297" fmla="*/ 638635 h 1104362"/>
                <a:gd name="connsiteX298" fmla="*/ 901725 w 1758061"/>
                <a:gd name="connsiteY298" fmla="*/ 604203 h 1104362"/>
                <a:gd name="connsiteX299" fmla="*/ 904754 w 1758061"/>
                <a:gd name="connsiteY299" fmla="*/ 569566 h 1104362"/>
                <a:gd name="connsiteX300" fmla="*/ 907773 w 1758061"/>
                <a:gd name="connsiteY300" fmla="*/ 534860 h 1104362"/>
                <a:gd name="connsiteX301" fmla="*/ 910802 w 1758061"/>
                <a:gd name="connsiteY301" fmla="*/ 500223 h 1104362"/>
                <a:gd name="connsiteX302" fmla="*/ 913831 w 1758061"/>
                <a:gd name="connsiteY302" fmla="*/ 465791 h 1104362"/>
                <a:gd name="connsiteX303" fmla="*/ 916851 w 1758061"/>
                <a:gd name="connsiteY303" fmla="*/ 431699 h 1104362"/>
                <a:gd name="connsiteX304" fmla="*/ 919880 w 1758061"/>
                <a:gd name="connsiteY304" fmla="*/ 398083 h 1104362"/>
                <a:gd name="connsiteX305" fmla="*/ 922909 w 1758061"/>
                <a:gd name="connsiteY305" fmla="*/ 365075 h 1104362"/>
                <a:gd name="connsiteX306" fmla="*/ 925938 w 1758061"/>
                <a:gd name="connsiteY306" fmla="*/ 332806 h 1104362"/>
                <a:gd name="connsiteX307" fmla="*/ 928957 w 1758061"/>
                <a:gd name="connsiteY307" fmla="*/ 301402 h 1104362"/>
                <a:gd name="connsiteX308" fmla="*/ 931986 w 1758061"/>
                <a:gd name="connsiteY308" fmla="*/ 270988 h 1104362"/>
                <a:gd name="connsiteX309" fmla="*/ 935015 w 1758061"/>
                <a:gd name="connsiteY309" fmla="*/ 241685 h 1104362"/>
                <a:gd name="connsiteX310" fmla="*/ 938034 w 1758061"/>
                <a:gd name="connsiteY310" fmla="*/ 213606 h 1104362"/>
                <a:gd name="connsiteX311" fmla="*/ 941063 w 1758061"/>
                <a:gd name="connsiteY311" fmla="*/ 186862 h 1104362"/>
                <a:gd name="connsiteX312" fmla="*/ 944092 w 1758061"/>
                <a:gd name="connsiteY312" fmla="*/ 161562 h 1104362"/>
                <a:gd name="connsiteX313" fmla="*/ 947112 w 1758061"/>
                <a:gd name="connsiteY313" fmla="*/ 137803 h 1104362"/>
                <a:gd name="connsiteX314" fmla="*/ 950141 w 1758061"/>
                <a:gd name="connsiteY314" fmla="*/ 115679 h 1104362"/>
                <a:gd name="connsiteX315" fmla="*/ 953170 w 1758061"/>
                <a:gd name="connsiteY315" fmla="*/ 95278 h 1104362"/>
                <a:gd name="connsiteX316" fmla="*/ 956189 w 1758061"/>
                <a:gd name="connsiteY316" fmla="*/ 76679 h 1104362"/>
                <a:gd name="connsiteX317" fmla="*/ 959218 w 1758061"/>
                <a:gd name="connsiteY317" fmla="*/ 59958 h 1104362"/>
                <a:gd name="connsiteX318" fmla="*/ 962247 w 1758061"/>
                <a:gd name="connsiteY318" fmla="*/ 45179 h 1104362"/>
                <a:gd name="connsiteX319" fmla="*/ 965266 w 1758061"/>
                <a:gd name="connsiteY319" fmla="*/ 32401 h 1104362"/>
                <a:gd name="connsiteX320" fmla="*/ 968295 w 1758061"/>
                <a:gd name="connsiteY320" fmla="*/ 21674 h 1104362"/>
                <a:gd name="connsiteX321" fmla="*/ 971324 w 1758061"/>
                <a:gd name="connsiteY321" fmla="*/ 13041 h 1104362"/>
                <a:gd name="connsiteX322" fmla="*/ 974344 w 1758061"/>
                <a:gd name="connsiteY322" fmla="*/ 6535 h 1104362"/>
                <a:gd name="connsiteX323" fmla="*/ 977373 w 1758061"/>
                <a:gd name="connsiteY323" fmla="*/ 2184 h 1104362"/>
                <a:gd name="connsiteX324" fmla="*/ 980402 w 1758061"/>
                <a:gd name="connsiteY324" fmla="*/ 2 h 1104362"/>
                <a:gd name="connsiteX325" fmla="*/ 983421 w 1758061"/>
                <a:gd name="connsiteY325" fmla="*/ 0 h 1104362"/>
                <a:gd name="connsiteX326" fmla="*/ 986450 w 1758061"/>
                <a:gd name="connsiteY326" fmla="*/ 2177 h 1104362"/>
                <a:gd name="connsiteX327" fmla="*/ 989479 w 1758061"/>
                <a:gd name="connsiteY327" fmla="*/ 6525 h 1104362"/>
                <a:gd name="connsiteX328" fmla="*/ 992508 w 1758061"/>
                <a:gd name="connsiteY328" fmla="*/ 13025 h 1104362"/>
                <a:gd name="connsiteX329" fmla="*/ 995527 w 1758061"/>
                <a:gd name="connsiteY329" fmla="*/ 21654 h 1104362"/>
                <a:gd name="connsiteX330" fmla="*/ 998556 w 1758061"/>
                <a:gd name="connsiteY330" fmla="*/ 32377 h 1104362"/>
                <a:gd name="connsiteX331" fmla="*/ 1001585 w 1758061"/>
                <a:gd name="connsiteY331" fmla="*/ 45151 h 1104362"/>
                <a:gd name="connsiteX332" fmla="*/ 1004605 w 1758061"/>
                <a:gd name="connsiteY332" fmla="*/ 59927 h 1104362"/>
                <a:gd name="connsiteX333" fmla="*/ 1007634 w 1758061"/>
                <a:gd name="connsiteY333" fmla="*/ 76644 h 1104362"/>
                <a:gd name="connsiteX334" fmla="*/ 1010662 w 1758061"/>
                <a:gd name="connsiteY334" fmla="*/ 95239 h 1104362"/>
                <a:gd name="connsiteX335" fmla="*/ 1013682 w 1758061"/>
                <a:gd name="connsiteY335" fmla="*/ 115636 h 1104362"/>
                <a:gd name="connsiteX336" fmla="*/ 1016711 w 1758061"/>
                <a:gd name="connsiteY336" fmla="*/ 137756 h 1104362"/>
                <a:gd name="connsiteX337" fmla="*/ 1019740 w 1758061"/>
                <a:gd name="connsiteY337" fmla="*/ 161513 h 1104362"/>
                <a:gd name="connsiteX338" fmla="*/ 1022759 w 1758061"/>
                <a:gd name="connsiteY338" fmla="*/ 186811 h 1104362"/>
                <a:gd name="connsiteX339" fmla="*/ 1025788 w 1758061"/>
                <a:gd name="connsiteY339" fmla="*/ 213551 h 1104362"/>
                <a:gd name="connsiteX340" fmla="*/ 1028817 w 1758061"/>
                <a:gd name="connsiteY340" fmla="*/ 241627 h 1104362"/>
                <a:gd name="connsiteX341" fmla="*/ 1031837 w 1758061"/>
                <a:gd name="connsiteY341" fmla="*/ 270929 h 1104362"/>
                <a:gd name="connsiteX342" fmla="*/ 1034865 w 1758061"/>
                <a:gd name="connsiteY342" fmla="*/ 301341 h 1104362"/>
                <a:gd name="connsiteX343" fmla="*/ 1037895 w 1758061"/>
                <a:gd name="connsiteY343" fmla="*/ 332743 h 1104362"/>
                <a:gd name="connsiteX344" fmla="*/ 1040914 w 1758061"/>
                <a:gd name="connsiteY344" fmla="*/ 365010 h 1104362"/>
                <a:gd name="connsiteX345" fmla="*/ 1043943 w 1758061"/>
                <a:gd name="connsiteY345" fmla="*/ 398016 h 1104362"/>
                <a:gd name="connsiteX346" fmla="*/ 1046972 w 1758061"/>
                <a:gd name="connsiteY346" fmla="*/ 431631 h 1104362"/>
                <a:gd name="connsiteX347" fmla="*/ 1049991 w 1758061"/>
                <a:gd name="connsiteY347" fmla="*/ 465722 h 1104362"/>
                <a:gd name="connsiteX348" fmla="*/ 1053020 w 1758061"/>
                <a:gd name="connsiteY348" fmla="*/ 500154 h 1104362"/>
                <a:gd name="connsiteX349" fmla="*/ 1056049 w 1758061"/>
                <a:gd name="connsiteY349" fmla="*/ 534791 h 1104362"/>
                <a:gd name="connsiteX350" fmla="*/ 1059078 w 1758061"/>
                <a:gd name="connsiteY350" fmla="*/ 569497 h 1104362"/>
                <a:gd name="connsiteX351" fmla="*/ 1062098 w 1758061"/>
                <a:gd name="connsiteY351" fmla="*/ 604134 h 1104362"/>
                <a:gd name="connsiteX352" fmla="*/ 1065126 w 1758061"/>
                <a:gd name="connsiteY352" fmla="*/ 638567 h 1104362"/>
                <a:gd name="connsiteX353" fmla="*/ 1068155 w 1758061"/>
                <a:gd name="connsiteY353" fmla="*/ 672658 h 1104362"/>
                <a:gd name="connsiteX354" fmla="*/ 1071175 w 1758061"/>
                <a:gd name="connsiteY354" fmla="*/ 706274 h 1104362"/>
                <a:gd name="connsiteX355" fmla="*/ 1074204 w 1758061"/>
                <a:gd name="connsiteY355" fmla="*/ 739278 h 1104362"/>
                <a:gd name="connsiteX356" fmla="*/ 1077233 w 1758061"/>
                <a:gd name="connsiteY356" fmla="*/ 771549 h 1104362"/>
                <a:gd name="connsiteX357" fmla="*/ 1080252 w 1758061"/>
                <a:gd name="connsiteY357" fmla="*/ 802953 h 1104362"/>
                <a:gd name="connsiteX358" fmla="*/ 1083281 w 1758061"/>
                <a:gd name="connsiteY358" fmla="*/ 833366 h 1104362"/>
                <a:gd name="connsiteX359" fmla="*/ 1086310 w 1758061"/>
                <a:gd name="connsiteY359" fmla="*/ 862675 h 1104362"/>
                <a:gd name="connsiteX360" fmla="*/ 1089329 w 1758061"/>
                <a:gd name="connsiteY360" fmla="*/ 890754 h 1104362"/>
                <a:gd name="connsiteX361" fmla="*/ 1092359 w 1758061"/>
                <a:gd name="connsiteY361" fmla="*/ 917491 h 1104362"/>
                <a:gd name="connsiteX362" fmla="*/ 1095387 w 1758061"/>
                <a:gd name="connsiteY362" fmla="*/ 942799 h 1104362"/>
                <a:gd name="connsiteX363" fmla="*/ 1098407 w 1758061"/>
                <a:gd name="connsiteY363" fmla="*/ 966554 h 1104362"/>
                <a:gd name="connsiteX364" fmla="*/ 1101436 w 1758061"/>
                <a:gd name="connsiteY364" fmla="*/ 988681 h 1104362"/>
                <a:gd name="connsiteX365" fmla="*/ 1104465 w 1758061"/>
                <a:gd name="connsiteY365" fmla="*/ 1009083 h 1104362"/>
                <a:gd name="connsiteX366" fmla="*/ 1107484 w 1758061"/>
                <a:gd name="connsiteY366" fmla="*/ 1027676 h 1104362"/>
                <a:gd name="connsiteX367" fmla="*/ 1110513 w 1758061"/>
                <a:gd name="connsiteY367" fmla="*/ 1044402 h 1104362"/>
                <a:gd name="connsiteX368" fmla="*/ 1113542 w 1758061"/>
                <a:gd name="connsiteY368" fmla="*/ 1059175 h 1104362"/>
                <a:gd name="connsiteX369" fmla="*/ 1116562 w 1758061"/>
                <a:gd name="connsiteY369" fmla="*/ 1071958 h 1104362"/>
                <a:gd name="connsiteX370" fmla="*/ 1119590 w 1758061"/>
                <a:gd name="connsiteY370" fmla="*/ 1082683 h 1104362"/>
                <a:gd name="connsiteX371" fmla="*/ 1122619 w 1758061"/>
                <a:gd name="connsiteY371" fmla="*/ 1091313 h 1104362"/>
                <a:gd name="connsiteX372" fmla="*/ 1125639 w 1758061"/>
                <a:gd name="connsiteY372" fmla="*/ 1097818 h 1104362"/>
                <a:gd name="connsiteX373" fmla="*/ 1128668 w 1758061"/>
                <a:gd name="connsiteY373" fmla="*/ 1102171 h 1104362"/>
                <a:gd name="connsiteX374" fmla="*/ 1131697 w 1758061"/>
                <a:gd name="connsiteY374" fmla="*/ 1104352 h 1104362"/>
                <a:gd name="connsiteX375" fmla="*/ 1134726 w 1758061"/>
                <a:gd name="connsiteY375" fmla="*/ 1104362 h 1104362"/>
                <a:gd name="connsiteX376" fmla="*/ 1137745 w 1758061"/>
                <a:gd name="connsiteY376" fmla="*/ 1102181 h 1104362"/>
                <a:gd name="connsiteX377" fmla="*/ 1140774 w 1758061"/>
                <a:gd name="connsiteY377" fmla="*/ 1097837 h 1104362"/>
                <a:gd name="connsiteX378" fmla="*/ 1143803 w 1758061"/>
                <a:gd name="connsiteY378" fmla="*/ 1091332 h 1104362"/>
                <a:gd name="connsiteX379" fmla="*/ 1146822 w 1758061"/>
                <a:gd name="connsiteY379" fmla="*/ 1082702 h 1104362"/>
                <a:gd name="connsiteX380" fmla="*/ 1149851 w 1758061"/>
                <a:gd name="connsiteY380" fmla="*/ 1071977 h 1104362"/>
                <a:gd name="connsiteX381" fmla="*/ 1152880 w 1758061"/>
                <a:gd name="connsiteY381" fmla="*/ 1059204 h 1104362"/>
                <a:gd name="connsiteX382" fmla="*/ 1155900 w 1758061"/>
                <a:gd name="connsiteY382" fmla="*/ 1044431 h 1104362"/>
                <a:gd name="connsiteX383" fmla="*/ 1158929 w 1758061"/>
                <a:gd name="connsiteY383" fmla="*/ 1027714 h 1104362"/>
                <a:gd name="connsiteX384" fmla="*/ 1161958 w 1758061"/>
                <a:gd name="connsiteY384" fmla="*/ 1009121 h 1104362"/>
                <a:gd name="connsiteX385" fmla="*/ 1164977 w 1758061"/>
                <a:gd name="connsiteY385" fmla="*/ 988719 h 1104362"/>
                <a:gd name="connsiteX386" fmla="*/ 1168006 w 1758061"/>
                <a:gd name="connsiteY386" fmla="*/ 966602 h 1104362"/>
                <a:gd name="connsiteX387" fmla="*/ 1171035 w 1758061"/>
                <a:gd name="connsiteY387" fmla="*/ 942846 h 1104362"/>
                <a:gd name="connsiteX388" fmla="*/ 1174054 w 1758061"/>
                <a:gd name="connsiteY388" fmla="*/ 917548 h 1104362"/>
                <a:gd name="connsiteX389" fmla="*/ 1177083 w 1758061"/>
                <a:gd name="connsiteY389" fmla="*/ 890802 h 1104362"/>
                <a:gd name="connsiteX390" fmla="*/ 1180112 w 1758061"/>
                <a:gd name="connsiteY390" fmla="*/ 862732 h 1104362"/>
                <a:gd name="connsiteX391" fmla="*/ 1183132 w 1758061"/>
                <a:gd name="connsiteY391" fmla="*/ 833433 h 1104362"/>
                <a:gd name="connsiteX392" fmla="*/ 1186161 w 1758061"/>
                <a:gd name="connsiteY392" fmla="*/ 803019 h 1104362"/>
                <a:gd name="connsiteX393" fmla="*/ 1189190 w 1758061"/>
                <a:gd name="connsiteY393" fmla="*/ 771616 h 1104362"/>
                <a:gd name="connsiteX394" fmla="*/ 1192209 w 1758061"/>
                <a:gd name="connsiteY394" fmla="*/ 739345 h 1104362"/>
                <a:gd name="connsiteX395" fmla="*/ 1195238 w 1758061"/>
                <a:gd name="connsiteY395" fmla="*/ 706341 h 1104362"/>
                <a:gd name="connsiteX396" fmla="*/ 1198267 w 1758061"/>
                <a:gd name="connsiteY396" fmla="*/ 672726 h 1104362"/>
                <a:gd name="connsiteX397" fmla="*/ 1201296 w 1758061"/>
                <a:gd name="connsiteY397" fmla="*/ 638635 h 1104362"/>
                <a:gd name="connsiteX398" fmla="*/ 1204315 w 1758061"/>
                <a:gd name="connsiteY398" fmla="*/ 604203 h 1104362"/>
                <a:gd name="connsiteX399" fmla="*/ 1207344 w 1758061"/>
                <a:gd name="connsiteY399" fmla="*/ 569566 h 1104362"/>
                <a:gd name="connsiteX400" fmla="*/ 1210373 w 1758061"/>
                <a:gd name="connsiteY400" fmla="*/ 534860 h 1104362"/>
                <a:gd name="connsiteX401" fmla="*/ 1213393 w 1758061"/>
                <a:gd name="connsiteY401" fmla="*/ 500223 h 1104362"/>
                <a:gd name="connsiteX402" fmla="*/ 1216422 w 1758061"/>
                <a:gd name="connsiteY402" fmla="*/ 465791 h 1104362"/>
                <a:gd name="connsiteX403" fmla="*/ 1219450 w 1758061"/>
                <a:gd name="connsiteY403" fmla="*/ 431699 h 1104362"/>
                <a:gd name="connsiteX404" fmla="*/ 1222470 w 1758061"/>
                <a:gd name="connsiteY404" fmla="*/ 398083 h 1104362"/>
                <a:gd name="connsiteX405" fmla="*/ 1225499 w 1758061"/>
                <a:gd name="connsiteY405" fmla="*/ 365075 h 1104362"/>
                <a:gd name="connsiteX406" fmla="*/ 1228528 w 1758061"/>
                <a:gd name="connsiteY406" fmla="*/ 332806 h 1104362"/>
                <a:gd name="connsiteX407" fmla="*/ 1231547 w 1758061"/>
                <a:gd name="connsiteY407" fmla="*/ 301402 h 1104362"/>
                <a:gd name="connsiteX408" fmla="*/ 1234576 w 1758061"/>
                <a:gd name="connsiteY408" fmla="*/ 270988 h 1104362"/>
                <a:gd name="connsiteX409" fmla="*/ 1237605 w 1758061"/>
                <a:gd name="connsiteY409" fmla="*/ 241685 h 1104362"/>
                <a:gd name="connsiteX410" fmla="*/ 1240625 w 1758061"/>
                <a:gd name="connsiteY410" fmla="*/ 213606 h 1104362"/>
                <a:gd name="connsiteX411" fmla="*/ 1243654 w 1758061"/>
                <a:gd name="connsiteY411" fmla="*/ 186862 h 1104362"/>
                <a:gd name="connsiteX412" fmla="*/ 1246683 w 1758061"/>
                <a:gd name="connsiteY412" fmla="*/ 161562 h 1104362"/>
                <a:gd name="connsiteX413" fmla="*/ 1249702 w 1758061"/>
                <a:gd name="connsiteY413" fmla="*/ 137803 h 1104362"/>
                <a:gd name="connsiteX414" fmla="*/ 1252731 w 1758061"/>
                <a:gd name="connsiteY414" fmla="*/ 115679 h 1104362"/>
                <a:gd name="connsiteX415" fmla="*/ 1255760 w 1758061"/>
                <a:gd name="connsiteY415" fmla="*/ 95278 h 1104362"/>
                <a:gd name="connsiteX416" fmla="*/ 1258779 w 1758061"/>
                <a:gd name="connsiteY416" fmla="*/ 76679 h 1104362"/>
                <a:gd name="connsiteX417" fmla="*/ 1261808 w 1758061"/>
                <a:gd name="connsiteY417" fmla="*/ 59958 h 1104362"/>
                <a:gd name="connsiteX418" fmla="*/ 1264837 w 1758061"/>
                <a:gd name="connsiteY418" fmla="*/ 45179 h 1104362"/>
                <a:gd name="connsiteX419" fmla="*/ 1267866 w 1758061"/>
                <a:gd name="connsiteY419" fmla="*/ 32401 h 1104362"/>
                <a:gd name="connsiteX420" fmla="*/ 1270886 w 1758061"/>
                <a:gd name="connsiteY420" fmla="*/ 21674 h 1104362"/>
                <a:gd name="connsiteX421" fmla="*/ 1273914 w 1758061"/>
                <a:gd name="connsiteY421" fmla="*/ 13041 h 1104362"/>
                <a:gd name="connsiteX422" fmla="*/ 1276943 w 1758061"/>
                <a:gd name="connsiteY422" fmla="*/ 6535 h 1104362"/>
                <a:gd name="connsiteX423" fmla="*/ 1279963 w 1758061"/>
                <a:gd name="connsiteY423" fmla="*/ 2184 h 1104362"/>
                <a:gd name="connsiteX424" fmla="*/ 1282992 w 1758061"/>
                <a:gd name="connsiteY424" fmla="*/ 2 h 1104362"/>
                <a:gd name="connsiteX425" fmla="*/ 1286021 w 1758061"/>
                <a:gd name="connsiteY425" fmla="*/ 0 h 1104362"/>
                <a:gd name="connsiteX426" fmla="*/ 1289040 w 1758061"/>
                <a:gd name="connsiteY426" fmla="*/ 2177 h 1104362"/>
                <a:gd name="connsiteX427" fmla="*/ 1292069 w 1758061"/>
                <a:gd name="connsiteY427" fmla="*/ 6525 h 1104362"/>
                <a:gd name="connsiteX428" fmla="*/ 1295098 w 1758061"/>
                <a:gd name="connsiteY428" fmla="*/ 13025 h 1104362"/>
                <a:gd name="connsiteX429" fmla="*/ 1298117 w 1758061"/>
                <a:gd name="connsiteY429" fmla="*/ 21654 h 1104362"/>
                <a:gd name="connsiteX430" fmla="*/ 1301147 w 1758061"/>
                <a:gd name="connsiteY430" fmla="*/ 32377 h 1104362"/>
                <a:gd name="connsiteX431" fmla="*/ 1304175 w 1758061"/>
                <a:gd name="connsiteY431" fmla="*/ 45151 h 1104362"/>
                <a:gd name="connsiteX432" fmla="*/ 1307195 w 1758061"/>
                <a:gd name="connsiteY432" fmla="*/ 59927 h 1104362"/>
                <a:gd name="connsiteX433" fmla="*/ 1310224 w 1758061"/>
                <a:gd name="connsiteY433" fmla="*/ 76644 h 1104362"/>
                <a:gd name="connsiteX434" fmla="*/ 1313253 w 1758061"/>
                <a:gd name="connsiteY434" fmla="*/ 95239 h 1104362"/>
                <a:gd name="connsiteX435" fmla="*/ 1316282 w 1758061"/>
                <a:gd name="connsiteY435" fmla="*/ 115636 h 1104362"/>
                <a:gd name="connsiteX436" fmla="*/ 1319301 w 1758061"/>
                <a:gd name="connsiteY436" fmla="*/ 137756 h 1104362"/>
                <a:gd name="connsiteX437" fmla="*/ 1322330 w 1758061"/>
                <a:gd name="connsiteY437" fmla="*/ 161513 h 1104362"/>
                <a:gd name="connsiteX438" fmla="*/ 1325350 w 1758061"/>
                <a:gd name="connsiteY438" fmla="*/ 186811 h 1104362"/>
                <a:gd name="connsiteX439" fmla="*/ 1328378 w 1758061"/>
                <a:gd name="connsiteY439" fmla="*/ 213551 h 1104362"/>
                <a:gd name="connsiteX440" fmla="*/ 1331407 w 1758061"/>
                <a:gd name="connsiteY440" fmla="*/ 241627 h 1104362"/>
                <a:gd name="connsiteX441" fmla="*/ 1334436 w 1758061"/>
                <a:gd name="connsiteY441" fmla="*/ 270929 h 1104362"/>
                <a:gd name="connsiteX442" fmla="*/ 1337456 w 1758061"/>
                <a:gd name="connsiteY442" fmla="*/ 301341 h 1104362"/>
                <a:gd name="connsiteX443" fmla="*/ 1340485 w 1758061"/>
                <a:gd name="connsiteY443" fmla="*/ 332743 h 1104362"/>
                <a:gd name="connsiteX444" fmla="*/ 1343514 w 1758061"/>
                <a:gd name="connsiteY444" fmla="*/ 365010 h 1104362"/>
                <a:gd name="connsiteX445" fmla="*/ 1346533 w 1758061"/>
                <a:gd name="connsiteY445" fmla="*/ 398016 h 1104362"/>
                <a:gd name="connsiteX446" fmla="*/ 1349562 w 1758061"/>
                <a:gd name="connsiteY446" fmla="*/ 431631 h 1104362"/>
                <a:gd name="connsiteX447" fmla="*/ 1352591 w 1758061"/>
                <a:gd name="connsiteY447" fmla="*/ 465722 h 1104362"/>
                <a:gd name="connsiteX448" fmla="*/ 1355610 w 1758061"/>
                <a:gd name="connsiteY448" fmla="*/ 500154 h 1104362"/>
                <a:gd name="connsiteX449" fmla="*/ 1358639 w 1758061"/>
                <a:gd name="connsiteY449" fmla="*/ 534791 h 1104362"/>
                <a:gd name="connsiteX450" fmla="*/ 1361668 w 1758061"/>
                <a:gd name="connsiteY450" fmla="*/ 569497 h 1104362"/>
                <a:gd name="connsiteX451" fmla="*/ 1364688 w 1758061"/>
                <a:gd name="connsiteY451" fmla="*/ 604134 h 1104362"/>
                <a:gd name="connsiteX452" fmla="*/ 1367717 w 1758061"/>
                <a:gd name="connsiteY452" fmla="*/ 638567 h 1104362"/>
                <a:gd name="connsiteX453" fmla="*/ 1370746 w 1758061"/>
                <a:gd name="connsiteY453" fmla="*/ 672658 h 1104362"/>
                <a:gd name="connsiteX454" fmla="*/ 1373775 w 1758061"/>
                <a:gd name="connsiteY454" fmla="*/ 706274 h 1104362"/>
                <a:gd name="connsiteX455" fmla="*/ 1376794 w 1758061"/>
                <a:gd name="connsiteY455" fmla="*/ 739278 h 1104362"/>
                <a:gd name="connsiteX456" fmla="*/ 1379823 w 1758061"/>
                <a:gd name="connsiteY456" fmla="*/ 771549 h 1104362"/>
                <a:gd name="connsiteX457" fmla="*/ 1382852 w 1758061"/>
                <a:gd name="connsiteY457" fmla="*/ 802953 h 1104362"/>
                <a:gd name="connsiteX458" fmla="*/ 1385871 w 1758061"/>
                <a:gd name="connsiteY458" fmla="*/ 833366 h 1104362"/>
                <a:gd name="connsiteX459" fmla="*/ 1388900 w 1758061"/>
                <a:gd name="connsiteY459" fmla="*/ 862675 h 1104362"/>
                <a:gd name="connsiteX460" fmla="*/ 1391929 w 1758061"/>
                <a:gd name="connsiteY460" fmla="*/ 890754 h 1104362"/>
                <a:gd name="connsiteX461" fmla="*/ 1394949 w 1758061"/>
                <a:gd name="connsiteY461" fmla="*/ 917491 h 1104362"/>
                <a:gd name="connsiteX462" fmla="*/ 1397978 w 1758061"/>
                <a:gd name="connsiteY462" fmla="*/ 942799 h 1104362"/>
                <a:gd name="connsiteX463" fmla="*/ 1401007 w 1758061"/>
                <a:gd name="connsiteY463" fmla="*/ 966554 h 1104362"/>
                <a:gd name="connsiteX464" fmla="*/ 1404026 w 1758061"/>
                <a:gd name="connsiteY464" fmla="*/ 988681 h 1104362"/>
                <a:gd name="connsiteX465" fmla="*/ 1407055 w 1758061"/>
                <a:gd name="connsiteY465" fmla="*/ 1009083 h 1104362"/>
                <a:gd name="connsiteX466" fmla="*/ 1410084 w 1758061"/>
                <a:gd name="connsiteY466" fmla="*/ 1027676 h 1104362"/>
                <a:gd name="connsiteX467" fmla="*/ 1413103 w 1758061"/>
                <a:gd name="connsiteY467" fmla="*/ 1044402 h 1104362"/>
                <a:gd name="connsiteX468" fmla="*/ 1416132 w 1758061"/>
                <a:gd name="connsiteY468" fmla="*/ 1059175 h 1104362"/>
                <a:gd name="connsiteX469" fmla="*/ 1419161 w 1758061"/>
                <a:gd name="connsiteY469" fmla="*/ 1071958 h 1104362"/>
                <a:gd name="connsiteX470" fmla="*/ 1422181 w 1758061"/>
                <a:gd name="connsiteY470" fmla="*/ 1082683 h 1104362"/>
                <a:gd name="connsiteX471" fmla="*/ 1425210 w 1758061"/>
                <a:gd name="connsiteY471" fmla="*/ 1091313 h 1104362"/>
                <a:gd name="connsiteX472" fmla="*/ 1428239 w 1758061"/>
                <a:gd name="connsiteY472" fmla="*/ 1097818 h 1104362"/>
                <a:gd name="connsiteX473" fmla="*/ 1431258 w 1758061"/>
                <a:gd name="connsiteY473" fmla="*/ 1102171 h 1104362"/>
                <a:gd name="connsiteX474" fmla="*/ 1434287 w 1758061"/>
                <a:gd name="connsiteY474" fmla="*/ 1104352 h 1104362"/>
                <a:gd name="connsiteX475" fmla="*/ 1437316 w 1758061"/>
                <a:gd name="connsiteY475" fmla="*/ 1104362 h 1104362"/>
                <a:gd name="connsiteX476" fmla="*/ 1440345 w 1758061"/>
                <a:gd name="connsiteY476" fmla="*/ 1102181 h 1104362"/>
                <a:gd name="connsiteX477" fmla="*/ 1443364 w 1758061"/>
                <a:gd name="connsiteY477" fmla="*/ 1097837 h 1104362"/>
                <a:gd name="connsiteX478" fmla="*/ 1446393 w 1758061"/>
                <a:gd name="connsiteY478" fmla="*/ 1091332 h 1104362"/>
                <a:gd name="connsiteX479" fmla="*/ 1449422 w 1758061"/>
                <a:gd name="connsiteY479" fmla="*/ 1082702 h 1104362"/>
                <a:gd name="connsiteX480" fmla="*/ 1452441 w 1758061"/>
                <a:gd name="connsiteY480" fmla="*/ 1071977 h 1104362"/>
                <a:gd name="connsiteX481" fmla="*/ 1455471 w 1758061"/>
                <a:gd name="connsiteY481" fmla="*/ 1059204 h 1104362"/>
                <a:gd name="connsiteX482" fmla="*/ 1458499 w 1758061"/>
                <a:gd name="connsiteY482" fmla="*/ 1044431 h 1104362"/>
                <a:gd name="connsiteX483" fmla="*/ 1461519 w 1758061"/>
                <a:gd name="connsiteY483" fmla="*/ 1027714 h 1104362"/>
                <a:gd name="connsiteX484" fmla="*/ 1464548 w 1758061"/>
                <a:gd name="connsiteY484" fmla="*/ 1009121 h 1104362"/>
                <a:gd name="connsiteX485" fmla="*/ 1467577 w 1758061"/>
                <a:gd name="connsiteY485" fmla="*/ 988719 h 1104362"/>
                <a:gd name="connsiteX486" fmla="*/ 1470596 w 1758061"/>
                <a:gd name="connsiteY486" fmla="*/ 966602 h 1104362"/>
                <a:gd name="connsiteX487" fmla="*/ 1473625 w 1758061"/>
                <a:gd name="connsiteY487" fmla="*/ 942846 h 1104362"/>
                <a:gd name="connsiteX488" fmla="*/ 1476654 w 1758061"/>
                <a:gd name="connsiteY488" fmla="*/ 917548 h 1104362"/>
                <a:gd name="connsiteX489" fmla="*/ 1479674 w 1758061"/>
                <a:gd name="connsiteY489" fmla="*/ 890802 h 1104362"/>
                <a:gd name="connsiteX490" fmla="*/ 1482702 w 1758061"/>
                <a:gd name="connsiteY490" fmla="*/ 862732 h 1104362"/>
                <a:gd name="connsiteX491" fmla="*/ 1485731 w 1758061"/>
                <a:gd name="connsiteY491" fmla="*/ 833433 h 1104362"/>
                <a:gd name="connsiteX492" fmla="*/ 1488751 w 1758061"/>
                <a:gd name="connsiteY492" fmla="*/ 803019 h 1104362"/>
                <a:gd name="connsiteX493" fmla="*/ 1491780 w 1758061"/>
                <a:gd name="connsiteY493" fmla="*/ 771616 h 1104362"/>
                <a:gd name="connsiteX494" fmla="*/ 1494809 w 1758061"/>
                <a:gd name="connsiteY494" fmla="*/ 739345 h 1104362"/>
                <a:gd name="connsiteX495" fmla="*/ 1497828 w 1758061"/>
                <a:gd name="connsiteY495" fmla="*/ 706341 h 1104362"/>
                <a:gd name="connsiteX496" fmla="*/ 1500857 w 1758061"/>
                <a:gd name="connsiteY496" fmla="*/ 672726 h 1104362"/>
                <a:gd name="connsiteX497" fmla="*/ 1503886 w 1758061"/>
                <a:gd name="connsiteY497" fmla="*/ 638635 h 1104362"/>
                <a:gd name="connsiteX498" fmla="*/ 1506905 w 1758061"/>
                <a:gd name="connsiteY498" fmla="*/ 604203 h 1104362"/>
                <a:gd name="connsiteX499" fmla="*/ 1509934 w 1758061"/>
                <a:gd name="connsiteY499" fmla="*/ 569566 h 1104362"/>
                <a:gd name="connsiteX500" fmla="*/ 1512963 w 1758061"/>
                <a:gd name="connsiteY500" fmla="*/ 534860 h 1104362"/>
                <a:gd name="connsiteX501" fmla="*/ 1515992 w 1758061"/>
                <a:gd name="connsiteY501" fmla="*/ 500223 h 1104362"/>
                <a:gd name="connsiteX502" fmla="*/ 1519012 w 1758061"/>
                <a:gd name="connsiteY502" fmla="*/ 465791 h 1104362"/>
                <a:gd name="connsiteX503" fmla="*/ 1522041 w 1758061"/>
                <a:gd name="connsiteY503" fmla="*/ 431699 h 1104362"/>
                <a:gd name="connsiteX504" fmla="*/ 1525070 w 1758061"/>
                <a:gd name="connsiteY504" fmla="*/ 398083 h 1104362"/>
                <a:gd name="connsiteX505" fmla="*/ 1528089 w 1758061"/>
                <a:gd name="connsiteY505" fmla="*/ 365075 h 1104362"/>
                <a:gd name="connsiteX506" fmla="*/ 1531118 w 1758061"/>
                <a:gd name="connsiteY506" fmla="*/ 332806 h 1104362"/>
                <a:gd name="connsiteX507" fmla="*/ 1534147 w 1758061"/>
                <a:gd name="connsiteY507" fmla="*/ 301402 h 1104362"/>
                <a:gd name="connsiteX508" fmla="*/ 1537166 w 1758061"/>
                <a:gd name="connsiteY508" fmla="*/ 270988 h 1104362"/>
                <a:gd name="connsiteX509" fmla="*/ 1540195 w 1758061"/>
                <a:gd name="connsiteY509" fmla="*/ 241685 h 1104362"/>
                <a:gd name="connsiteX510" fmla="*/ 1543224 w 1758061"/>
                <a:gd name="connsiteY510" fmla="*/ 213606 h 1104362"/>
                <a:gd name="connsiteX511" fmla="*/ 1546244 w 1758061"/>
                <a:gd name="connsiteY511" fmla="*/ 186862 h 1104362"/>
                <a:gd name="connsiteX512" fmla="*/ 1549273 w 1758061"/>
                <a:gd name="connsiteY512" fmla="*/ 161562 h 1104362"/>
                <a:gd name="connsiteX513" fmla="*/ 1552302 w 1758061"/>
                <a:gd name="connsiteY513" fmla="*/ 137803 h 1104362"/>
                <a:gd name="connsiteX514" fmla="*/ 1555321 w 1758061"/>
                <a:gd name="connsiteY514" fmla="*/ 115679 h 1104362"/>
                <a:gd name="connsiteX515" fmla="*/ 1558350 w 1758061"/>
                <a:gd name="connsiteY515" fmla="*/ 95278 h 1104362"/>
                <a:gd name="connsiteX516" fmla="*/ 1561379 w 1758061"/>
                <a:gd name="connsiteY516" fmla="*/ 76679 h 1104362"/>
                <a:gd name="connsiteX517" fmla="*/ 1564398 w 1758061"/>
                <a:gd name="connsiteY517" fmla="*/ 59958 h 1104362"/>
                <a:gd name="connsiteX518" fmla="*/ 1567427 w 1758061"/>
                <a:gd name="connsiteY518" fmla="*/ 45179 h 1104362"/>
                <a:gd name="connsiteX519" fmla="*/ 1570456 w 1758061"/>
                <a:gd name="connsiteY519" fmla="*/ 32401 h 1104362"/>
                <a:gd name="connsiteX520" fmla="*/ 1573476 w 1758061"/>
                <a:gd name="connsiteY520" fmla="*/ 21674 h 1104362"/>
                <a:gd name="connsiteX521" fmla="*/ 1576505 w 1758061"/>
                <a:gd name="connsiteY521" fmla="*/ 13041 h 1104362"/>
                <a:gd name="connsiteX522" fmla="*/ 1579534 w 1758061"/>
                <a:gd name="connsiteY522" fmla="*/ 6535 h 1104362"/>
                <a:gd name="connsiteX523" fmla="*/ 1582553 w 1758061"/>
                <a:gd name="connsiteY523" fmla="*/ 2184 h 1104362"/>
                <a:gd name="connsiteX524" fmla="*/ 1585582 w 1758061"/>
                <a:gd name="connsiteY524" fmla="*/ 2 h 1104362"/>
                <a:gd name="connsiteX525" fmla="*/ 1588611 w 1758061"/>
                <a:gd name="connsiteY525" fmla="*/ 0 h 1104362"/>
                <a:gd name="connsiteX526" fmla="*/ 1591640 w 1758061"/>
                <a:gd name="connsiteY526" fmla="*/ 2177 h 1104362"/>
                <a:gd name="connsiteX527" fmla="*/ 1594659 w 1758061"/>
                <a:gd name="connsiteY527" fmla="*/ 6525 h 1104362"/>
                <a:gd name="connsiteX528" fmla="*/ 1597688 w 1758061"/>
                <a:gd name="connsiteY528" fmla="*/ 13025 h 1104362"/>
                <a:gd name="connsiteX529" fmla="*/ 1600717 w 1758061"/>
                <a:gd name="connsiteY529" fmla="*/ 21654 h 1104362"/>
                <a:gd name="connsiteX530" fmla="*/ 1603737 w 1758061"/>
                <a:gd name="connsiteY530" fmla="*/ 32377 h 1104362"/>
                <a:gd name="connsiteX531" fmla="*/ 1606766 w 1758061"/>
                <a:gd name="connsiteY531" fmla="*/ 45151 h 1104362"/>
                <a:gd name="connsiteX532" fmla="*/ 1609795 w 1758061"/>
                <a:gd name="connsiteY532" fmla="*/ 59927 h 1104362"/>
                <a:gd name="connsiteX533" fmla="*/ 1612814 w 1758061"/>
                <a:gd name="connsiteY533" fmla="*/ 76644 h 1104362"/>
                <a:gd name="connsiteX534" fmla="*/ 1615843 w 1758061"/>
                <a:gd name="connsiteY534" fmla="*/ 95239 h 1104362"/>
                <a:gd name="connsiteX535" fmla="*/ 1618872 w 1758061"/>
                <a:gd name="connsiteY535" fmla="*/ 115636 h 1104362"/>
                <a:gd name="connsiteX536" fmla="*/ 1621891 w 1758061"/>
                <a:gd name="connsiteY536" fmla="*/ 137756 h 1104362"/>
                <a:gd name="connsiteX537" fmla="*/ 1624920 w 1758061"/>
                <a:gd name="connsiteY537" fmla="*/ 161513 h 1104362"/>
                <a:gd name="connsiteX538" fmla="*/ 1627949 w 1758061"/>
                <a:gd name="connsiteY538" fmla="*/ 186811 h 1104362"/>
                <a:gd name="connsiteX539" fmla="*/ 1630969 w 1758061"/>
                <a:gd name="connsiteY539" fmla="*/ 213551 h 1104362"/>
                <a:gd name="connsiteX540" fmla="*/ 1633998 w 1758061"/>
                <a:gd name="connsiteY540" fmla="*/ 241627 h 1104362"/>
                <a:gd name="connsiteX541" fmla="*/ 1637027 w 1758061"/>
                <a:gd name="connsiteY541" fmla="*/ 270929 h 1104362"/>
                <a:gd name="connsiteX542" fmla="*/ 1640046 w 1758061"/>
                <a:gd name="connsiteY542" fmla="*/ 301341 h 1104362"/>
                <a:gd name="connsiteX543" fmla="*/ 1643075 w 1758061"/>
                <a:gd name="connsiteY543" fmla="*/ 332743 h 1104362"/>
                <a:gd name="connsiteX544" fmla="*/ 1646104 w 1758061"/>
                <a:gd name="connsiteY544" fmla="*/ 365010 h 1104362"/>
                <a:gd name="connsiteX545" fmla="*/ 1649123 w 1758061"/>
                <a:gd name="connsiteY545" fmla="*/ 398016 h 1104362"/>
                <a:gd name="connsiteX546" fmla="*/ 1652152 w 1758061"/>
                <a:gd name="connsiteY546" fmla="*/ 431631 h 1104362"/>
                <a:gd name="connsiteX547" fmla="*/ 1655181 w 1758061"/>
                <a:gd name="connsiteY547" fmla="*/ 465722 h 1104362"/>
                <a:gd name="connsiteX548" fmla="*/ 1658210 w 1758061"/>
                <a:gd name="connsiteY548" fmla="*/ 500154 h 1104362"/>
                <a:gd name="connsiteX549" fmla="*/ 1661230 w 1758061"/>
                <a:gd name="connsiteY549" fmla="*/ 534791 h 1104362"/>
                <a:gd name="connsiteX550" fmla="*/ 1664259 w 1758061"/>
                <a:gd name="connsiteY550" fmla="*/ 569497 h 1104362"/>
                <a:gd name="connsiteX551" fmla="*/ 1667287 w 1758061"/>
                <a:gd name="connsiteY551" fmla="*/ 604134 h 1104362"/>
                <a:gd name="connsiteX552" fmla="*/ 1670307 w 1758061"/>
                <a:gd name="connsiteY552" fmla="*/ 638567 h 1104362"/>
                <a:gd name="connsiteX553" fmla="*/ 1673336 w 1758061"/>
                <a:gd name="connsiteY553" fmla="*/ 672658 h 1104362"/>
                <a:gd name="connsiteX554" fmla="*/ 1676365 w 1758061"/>
                <a:gd name="connsiteY554" fmla="*/ 706274 h 1104362"/>
                <a:gd name="connsiteX555" fmla="*/ 1679384 w 1758061"/>
                <a:gd name="connsiteY555" fmla="*/ 739278 h 1104362"/>
                <a:gd name="connsiteX556" fmla="*/ 1682413 w 1758061"/>
                <a:gd name="connsiteY556" fmla="*/ 771549 h 1104362"/>
                <a:gd name="connsiteX557" fmla="*/ 1685442 w 1758061"/>
                <a:gd name="connsiteY557" fmla="*/ 802953 h 1104362"/>
                <a:gd name="connsiteX558" fmla="*/ 1688462 w 1758061"/>
                <a:gd name="connsiteY558" fmla="*/ 833366 h 1104362"/>
                <a:gd name="connsiteX559" fmla="*/ 1691490 w 1758061"/>
                <a:gd name="connsiteY559" fmla="*/ 862675 h 1104362"/>
                <a:gd name="connsiteX560" fmla="*/ 1694519 w 1758061"/>
                <a:gd name="connsiteY560" fmla="*/ 890754 h 1104362"/>
                <a:gd name="connsiteX561" fmla="*/ 1697548 w 1758061"/>
                <a:gd name="connsiteY561" fmla="*/ 917491 h 1104362"/>
                <a:gd name="connsiteX562" fmla="*/ 1700568 w 1758061"/>
                <a:gd name="connsiteY562" fmla="*/ 942799 h 1104362"/>
                <a:gd name="connsiteX563" fmla="*/ 1703597 w 1758061"/>
                <a:gd name="connsiteY563" fmla="*/ 966554 h 1104362"/>
                <a:gd name="connsiteX564" fmla="*/ 1706616 w 1758061"/>
                <a:gd name="connsiteY564" fmla="*/ 988681 h 1104362"/>
                <a:gd name="connsiteX565" fmla="*/ 1709645 w 1758061"/>
                <a:gd name="connsiteY565" fmla="*/ 1009083 h 1104362"/>
                <a:gd name="connsiteX566" fmla="*/ 1712674 w 1758061"/>
                <a:gd name="connsiteY566" fmla="*/ 1027676 h 1104362"/>
                <a:gd name="connsiteX567" fmla="*/ 1715703 w 1758061"/>
                <a:gd name="connsiteY567" fmla="*/ 1044402 h 1104362"/>
                <a:gd name="connsiteX568" fmla="*/ 1718722 w 1758061"/>
                <a:gd name="connsiteY568" fmla="*/ 1059175 h 1104362"/>
                <a:gd name="connsiteX569" fmla="*/ 1721751 w 1758061"/>
                <a:gd name="connsiteY569" fmla="*/ 1071958 h 1104362"/>
                <a:gd name="connsiteX570" fmla="*/ 1724780 w 1758061"/>
                <a:gd name="connsiteY570" fmla="*/ 1082683 h 1104362"/>
                <a:gd name="connsiteX571" fmla="*/ 1727800 w 1758061"/>
                <a:gd name="connsiteY571" fmla="*/ 1091313 h 1104362"/>
                <a:gd name="connsiteX572" fmla="*/ 1730829 w 1758061"/>
                <a:gd name="connsiteY572" fmla="*/ 1097818 h 1104362"/>
                <a:gd name="connsiteX573" fmla="*/ 1733858 w 1758061"/>
                <a:gd name="connsiteY573" fmla="*/ 1102171 h 1104362"/>
                <a:gd name="connsiteX574" fmla="*/ 1736877 w 1758061"/>
                <a:gd name="connsiteY574" fmla="*/ 1104352 h 1104362"/>
                <a:gd name="connsiteX575" fmla="*/ 1739906 w 1758061"/>
                <a:gd name="connsiteY575" fmla="*/ 1104362 h 1104362"/>
                <a:gd name="connsiteX576" fmla="*/ 1742935 w 1758061"/>
                <a:gd name="connsiteY576" fmla="*/ 1102181 h 1104362"/>
                <a:gd name="connsiteX577" fmla="*/ 1745954 w 1758061"/>
                <a:gd name="connsiteY577" fmla="*/ 1097837 h 1104362"/>
                <a:gd name="connsiteX578" fmla="*/ 1748983 w 1758061"/>
                <a:gd name="connsiteY578" fmla="*/ 1091332 h 1104362"/>
                <a:gd name="connsiteX579" fmla="*/ 1752012 w 1758061"/>
                <a:gd name="connsiteY579" fmla="*/ 1082702 h 1104362"/>
                <a:gd name="connsiteX580" fmla="*/ 1755032 w 1758061"/>
                <a:gd name="connsiteY580" fmla="*/ 1071977 h 1104362"/>
                <a:gd name="connsiteX581" fmla="*/ 1758061 w 1758061"/>
                <a:gd name="connsiteY581" fmla="*/ 1059204 h 1104362"/>
                <a:gd name="connsiteX0" fmla="*/ 0 w 1758061"/>
                <a:gd name="connsiteY0" fmla="*/ 552179 h 1104362"/>
                <a:gd name="connsiteX1" fmla="*/ 3026 w 1758061"/>
                <a:gd name="connsiteY1" fmla="*/ 552179 h 1104362"/>
                <a:gd name="connsiteX2" fmla="*/ 6051 w 1758061"/>
                <a:gd name="connsiteY2" fmla="*/ 552179 h 1104362"/>
                <a:gd name="connsiteX3" fmla="*/ 9077 w 1758061"/>
                <a:gd name="connsiteY3" fmla="*/ 552179 h 1104362"/>
                <a:gd name="connsiteX4" fmla="*/ 12103 w 1758061"/>
                <a:gd name="connsiteY4" fmla="*/ 552179 h 1104362"/>
                <a:gd name="connsiteX5" fmla="*/ 15129 w 1758061"/>
                <a:gd name="connsiteY5" fmla="*/ 552179 h 1104362"/>
                <a:gd name="connsiteX6" fmla="*/ 18156 w 1758061"/>
                <a:gd name="connsiteY6" fmla="*/ 552179 h 1104362"/>
                <a:gd name="connsiteX7" fmla="*/ 21182 w 1758061"/>
                <a:gd name="connsiteY7" fmla="*/ 552179 h 1104362"/>
                <a:gd name="connsiteX8" fmla="*/ 24207 w 1758061"/>
                <a:gd name="connsiteY8" fmla="*/ 552179 h 1104362"/>
                <a:gd name="connsiteX9" fmla="*/ 27233 w 1758061"/>
                <a:gd name="connsiteY9" fmla="*/ 552179 h 1104362"/>
                <a:gd name="connsiteX10" fmla="*/ 30259 w 1758061"/>
                <a:gd name="connsiteY10" fmla="*/ 552179 h 1104362"/>
                <a:gd name="connsiteX11" fmla="*/ 33285 w 1758061"/>
                <a:gd name="connsiteY11" fmla="*/ 552179 h 1104362"/>
                <a:gd name="connsiteX12" fmla="*/ 36311 w 1758061"/>
                <a:gd name="connsiteY12" fmla="*/ 552179 h 1104362"/>
                <a:gd name="connsiteX13" fmla="*/ 39337 w 1758061"/>
                <a:gd name="connsiteY13" fmla="*/ 552179 h 1104362"/>
                <a:gd name="connsiteX14" fmla="*/ 42362 w 1758061"/>
                <a:gd name="connsiteY14" fmla="*/ 552179 h 1104362"/>
                <a:gd name="connsiteX15" fmla="*/ 45389 w 1758061"/>
                <a:gd name="connsiteY15" fmla="*/ 552179 h 1104362"/>
                <a:gd name="connsiteX16" fmla="*/ 48415 w 1758061"/>
                <a:gd name="connsiteY16" fmla="*/ 552179 h 1104362"/>
                <a:gd name="connsiteX17" fmla="*/ 51441 w 1758061"/>
                <a:gd name="connsiteY17" fmla="*/ 552179 h 1104362"/>
                <a:gd name="connsiteX18" fmla="*/ 54467 w 1758061"/>
                <a:gd name="connsiteY18" fmla="*/ 552179 h 1104362"/>
                <a:gd name="connsiteX19" fmla="*/ 57492 w 1758061"/>
                <a:gd name="connsiteY19" fmla="*/ 552179 h 1104362"/>
                <a:gd name="connsiteX20" fmla="*/ 60518 w 1758061"/>
                <a:gd name="connsiteY20" fmla="*/ 552179 h 1104362"/>
                <a:gd name="connsiteX21" fmla="*/ 63544 w 1758061"/>
                <a:gd name="connsiteY21" fmla="*/ 552179 h 1104362"/>
                <a:gd name="connsiteX22" fmla="*/ 66570 w 1758061"/>
                <a:gd name="connsiteY22" fmla="*/ 552179 h 1104362"/>
                <a:gd name="connsiteX23" fmla="*/ 69596 w 1758061"/>
                <a:gd name="connsiteY23" fmla="*/ 552179 h 1104362"/>
                <a:gd name="connsiteX24" fmla="*/ 72622 w 1758061"/>
                <a:gd name="connsiteY24" fmla="*/ 552179 h 1104362"/>
                <a:gd name="connsiteX25" fmla="*/ 75648 w 1758061"/>
                <a:gd name="connsiteY25" fmla="*/ 552179 h 1104362"/>
                <a:gd name="connsiteX26" fmla="*/ 78674 w 1758061"/>
                <a:gd name="connsiteY26" fmla="*/ 552179 h 1104362"/>
                <a:gd name="connsiteX27" fmla="*/ 81700 w 1758061"/>
                <a:gd name="connsiteY27" fmla="*/ 552179 h 1104362"/>
                <a:gd name="connsiteX28" fmla="*/ 84726 w 1758061"/>
                <a:gd name="connsiteY28" fmla="*/ 552179 h 1104362"/>
                <a:gd name="connsiteX29" fmla="*/ 87752 w 1758061"/>
                <a:gd name="connsiteY29" fmla="*/ 552179 h 1104362"/>
                <a:gd name="connsiteX30" fmla="*/ 90778 w 1758061"/>
                <a:gd name="connsiteY30" fmla="*/ 552179 h 1104362"/>
                <a:gd name="connsiteX31" fmla="*/ 93803 w 1758061"/>
                <a:gd name="connsiteY31" fmla="*/ 552179 h 1104362"/>
                <a:gd name="connsiteX32" fmla="*/ 96829 w 1758061"/>
                <a:gd name="connsiteY32" fmla="*/ 552179 h 1104362"/>
                <a:gd name="connsiteX33" fmla="*/ 99855 w 1758061"/>
                <a:gd name="connsiteY33" fmla="*/ 552179 h 1104362"/>
                <a:gd name="connsiteX34" fmla="*/ 102881 w 1758061"/>
                <a:gd name="connsiteY34" fmla="*/ 552179 h 1104362"/>
                <a:gd name="connsiteX35" fmla="*/ 105907 w 1758061"/>
                <a:gd name="connsiteY35" fmla="*/ 552179 h 1104362"/>
                <a:gd name="connsiteX36" fmla="*/ 108933 w 1758061"/>
                <a:gd name="connsiteY36" fmla="*/ 552179 h 1104362"/>
                <a:gd name="connsiteX37" fmla="*/ 111959 w 1758061"/>
                <a:gd name="connsiteY37" fmla="*/ 552179 h 1104362"/>
                <a:gd name="connsiteX38" fmla="*/ 114985 w 1758061"/>
                <a:gd name="connsiteY38" fmla="*/ 552179 h 1104362"/>
                <a:gd name="connsiteX39" fmla="*/ 118011 w 1758061"/>
                <a:gd name="connsiteY39" fmla="*/ 552179 h 1104362"/>
                <a:gd name="connsiteX40" fmla="*/ 121037 w 1758061"/>
                <a:gd name="connsiteY40" fmla="*/ 552179 h 1104362"/>
                <a:gd name="connsiteX41" fmla="*/ 124063 w 1758061"/>
                <a:gd name="connsiteY41" fmla="*/ 552179 h 1104362"/>
                <a:gd name="connsiteX42" fmla="*/ 127088 w 1758061"/>
                <a:gd name="connsiteY42" fmla="*/ 552179 h 1104362"/>
                <a:gd name="connsiteX43" fmla="*/ 130114 w 1758061"/>
                <a:gd name="connsiteY43" fmla="*/ 552179 h 1104362"/>
                <a:gd name="connsiteX44" fmla="*/ 133140 w 1758061"/>
                <a:gd name="connsiteY44" fmla="*/ 552179 h 1104362"/>
                <a:gd name="connsiteX45" fmla="*/ 136167 w 1758061"/>
                <a:gd name="connsiteY45" fmla="*/ 552179 h 1104362"/>
                <a:gd name="connsiteX46" fmla="*/ 139193 w 1758061"/>
                <a:gd name="connsiteY46" fmla="*/ 552179 h 1104362"/>
                <a:gd name="connsiteX47" fmla="*/ 142218 w 1758061"/>
                <a:gd name="connsiteY47" fmla="*/ 552179 h 1104362"/>
                <a:gd name="connsiteX48" fmla="*/ 145244 w 1758061"/>
                <a:gd name="connsiteY48" fmla="*/ 552179 h 1104362"/>
                <a:gd name="connsiteX49" fmla="*/ 148270 w 1758061"/>
                <a:gd name="connsiteY49" fmla="*/ 552179 h 1104362"/>
                <a:gd name="connsiteX50" fmla="*/ 151296 w 1758061"/>
                <a:gd name="connsiteY50" fmla="*/ 552179 h 1104362"/>
                <a:gd name="connsiteX51" fmla="*/ 154322 w 1758061"/>
                <a:gd name="connsiteY51" fmla="*/ 552179 h 1104362"/>
                <a:gd name="connsiteX52" fmla="*/ 157348 w 1758061"/>
                <a:gd name="connsiteY52" fmla="*/ 552179 h 1104362"/>
                <a:gd name="connsiteX53" fmla="*/ 160373 w 1758061"/>
                <a:gd name="connsiteY53" fmla="*/ 552179 h 1104362"/>
                <a:gd name="connsiteX54" fmla="*/ 163399 w 1758061"/>
                <a:gd name="connsiteY54" fmla="*/ 552179 h 1104362"/>
                <a:gd name="connsiteX55" fmla="*/ 166426 w 1758061"/>
                <a:gd name="connsiteY55" fmla="*/ 552179 h 1104362"/>
                <a:gd name="connsiteX56" fmla="*/ 169452 w 1758061"/>
                <a:gd name="connsiteY56" fmla="*/ 552179 h 1104362"/>
                <a:gd name="connsiteX57" fmla="*/ 172478 w 1758061"/>
                <a:gd name="connsiteY57" fmla="*/ 552179 h 1104362"/>
                <a:gd name="connsiteX58" fmla="*/ 175504 w 1758061"/>
                <a:gd name="connsiteY58" fmla="*/ 552179 h 1104362"/>
                <a:gd name="connsiteX59" fmla="*/ 178529 w 1758061"/>
                <a:gd name="connsiteY59" fmla="*/ 552179 h 1104362"/>
                <a:gd name="connsiteX60" fmla="*/ 181555 w 1758061"/>
                <a:gd name="connsiteY60" fmla="*/ 552179 h 1104362"/>
                <a:gd name="connsiteX61" fmla="*/ 184581 w 1758061"/>
                <a:gd name="connsiteY61" fmla="*/ 552179 h 1104362"/>
                <a:gd name="connsiteX62" fmla="*/ 187607 w 1758061"/>
                <a:gd name="connsiteY62" fmla="*/ 552179 h 1104362"/>
                <a:gd name="connsiteX63" fmla="*/ 190633 w 1758061"/>
                <a:gd name="connsiteY63" fmla="*/ 552179 h 1104362"/>
                <a:gd name="connsiteX64" fmla="*/ 193659 w 1758061"/>
                <a:gd name="connsiteY64" fmla="*/ 552179 h 1104362"/>
                <a:gd name="connsiteX65" fmla="*/ 196685 w 1758061"/>
                <a:gd name="connsiteY65" fmla="*/ 552179 h 1104362"/>
                <a:gd name="connsiteX66" fmla="*/ 199711 w 1758061"/>
                <a:gd name="connsiteY66" fmla="*/ 552179 h 1104362"/>
                <a:gd name="connsiteX67" fmla="*/ 202737 w 1758061"/>
                <a:gd name="connsiteY67" fmla="*/ 552179 h 1104362"/>
                <a:gd name="connsiteX68" fmla="*/ 205763 w 1758061"/>
                <a:gd name="connsiteY68" fmla="*/ 552179 h 1104362"/>
                <a:gd name="connsiteX69" fmla="*/ 208789 w 1758061"/>
                <a:gd name="connsiteY69" fmla="*/ 552179 h 1104362"/>
                <a:gd name="connsiteX70" fmla="*/ 211814 w 1758061"/>
                <a:gd name="connsiteY70" fmla="*/ 552179 h 1104362"/>
                <a:gd name="connsiteX71" fmla="*/ 214840 w 1758061"/>
                <a:gd name="connsiteY71" fmla="*/ 552179 h 1104362"/>
                <a:gd name="connsiteX72" fmla="*/ 217866 w 1758061"/>
                <a:gd name="connsiteY72" fmla="*/ 552179 h 1104362"/>
                <a:gd name="connsiteX73" fmla="*/ 220892 w 1758061"/>
                <a:gd name="connsiteY73" fmla="*/ 552179 h 1104362"/>
                <a:gd name="connsiteX74" fmla="*/ 223918 w 1758061"/>
                <a:gd name="connsiteY74" fmla="*/ 552179 h 1104362"/>
                <a:gd name="connsiteX75" fmla="*/ 226945 w 1758061"/>
                <a:gd name="connsiteY75" fmla="*/ 552179 h 1104362"/>
                <a:gd name="connsiteX76" fmla="*/ 229970 w 1758061"/>
                <a:gd name="connsiteY76" fmla="*/ 552179 h 1104362"/>
                <a:gd name="connsiteX77" fmla="*/ 232996 w 1758061"/>
                <a:gd name="connsiteY77" fmla="*/ 552179 h 1104362"/>
                <a:gd name="connsiteX78" fmla="*/ 236022 w 1758061"/>
                <a:gd name="connsiteY78" fmla="*/ 552179 h 1104362"/>
                <a:gd name="connsiteX79" fmla="*/ 239048 w 1758061"/>
                <a:gd name="connsiteY79" fmla="*/ 552179 h 1104362"/>
                <a:gd name="connsiteX80" fmla="*/ 242074 w 1758061"/>
                <a:gd name="connsiteY80" fmla="*/ 552179 h 1104362"/>
                <a:gd name="connsiteX81" fmla="*/ 245099 w 1758061"/>
                <a:gd name="connsiteY81" fmla="*/ 552179 h 1104362"/>
                <a:gd name="connsiteX82" fmla="*/ 248125 w 1758061"/>
                <a:gd name="connsiteY82" fmla="*/ 552179 h 1104362"/>
                <a:gd name="connsiteX83" fmla="*/ 251151 w 1758061"/>
                <a:gd name="connsiteY83" fmla="*/ 552179 h 1104362"/>
                <a:gd name="connsiteX84" fmla="*/ 254177 w 1758061"/>
                <a:gd name="connsiteY84" fmla="*/ 552179 h 1104362"/>
                <a:gd name="connsiteX85" fmla="*/ 257204 w 1758061"/>
                <a:gd name="connsiteY85" fmla="*/ 552179 h 1104362"/>
                <a:gd name="connsiteX86" fmla="*/ 260230 w 1758061"/>
                <a:gd name="connsiteY86" fmla="*/ 552179 h 1104362"/>
                <a:gd name="connsiteX87" fmla="*/ 263255 w 1758061"/>
                <a:gd name="connsiteY87" fmla="*/ 552179 h 1104362"/>
                <a:gd name="connsiteX88" fmla="*/ 266281 w 1758061"/>
                <a:gd name="connsiteY88" fmla="*/ 552179 h 1104362"/>
                <a:gd name="connsiteX89" fmla="*/ 269307 w 1758061"/>
                <a:gd name="connsiteY89" fmla="*/ 552179 h 1104362"/>
                <a:gd name="connsiteX90" fmla="*/ 272333 w 1758061"/>
                <a:gd name="connsiteY90" fmla="*/ 552179 h 1104362"/>
                <a:gd name="connsiteX91" fmla="*/ 275359 w 1758061"/>
                <a:gd name="connsiteY91" fmla="*/ 552179 h 1104362"/>
                <a:gd name="connsiteX92" fmla="*/ 278385 w 1758061"/>
                <a:gd name="connsiteY92" fmla="*/ 552179 h 1104362"/>
                <a:gd name="connsiteX93" fmla="*/ 281410 w 1758061"/>
                <a:gd name="connsiteY93" fmla="*/ 552179 h 1104362"/>
                <a:gd name="connsiteX94" fmla="*/ 284437 w 1758061"/>
                <a:gd name="connsiteY94" fmla="*/ 552179 h 1104362"/>
                <a:gd name="connsiteX95" fmla="*/ 287463 w 1758061"/>
                <a:gd name="connsiteY95" fmla="*/ 552179 h 1104362"/>
                <a:gd name="connsiteX96" fmla="*/ 290489 w 1758061"/>
                <a:gd name="connsiteY96" fmla="*/ 552179 h 1104362"/>
                <a:gd name="connsiteX97" fmla="*/ 293515 w 1758061"/>
                <a:gd name="connsiteY97" fmla="*/ 552179 h 1104362"/>
                <a:gd name="connsiteX98" fmla="*/ 296540 w 1758061"/>
                <a:gd name="connsiteY98" fmla="*/ 552179 h 1104362"/>
                <a:gd name="connsiteX99" fmla="*/ 299566 w 1758061"/>
                <a:gd name="connsiteY99" fmla="*/ 552179 h 1104362"/>
                <a:gd name="connsiteX100" fmla="*/ 302592 w 1758061"/>
                <a:gd name="connsiteY100" fmla="*/ 534826 h 1104362"/>
                <a:gd name="connsiteX101" fmla="*/ 305618 w 1758061"/>
                <a:gd name="connsiteY101" fmla="*/ 500188 h 1104362"/>
                <a:gd name="connsiteX102" fmla="*/ 308644 w 1758061"/>
                <a:gd name="connsiteY102" fmla="*/ 465756 h 1104362"/>
                <a:gd name="connsiteX103" fmla="*/ 311670 w 1758061"/>
                <a:gd name="connsiteY103" fmla="*/ 431665 h 1104362"/>
                <a:gd name="connsiteX104" fmla="*/ 314695 w 1758061"/>
                <a:gd name="connsiteY104" fmla="*/ 398050 h 1104362"/>
                <a:gd name="connsiteX105" fmla="*/ 317722 w 1758061"/>
                <a:gd name="connsiteY105" fmla="*/ 365043 h 1104362"/>
                <a:gd name="connsiteX106" fmla="*/ 320748 w 1758061"/>
                <a:gd name="connsiteY106" fmla="*/ 332774 h 1104362"/>
                <a:gd name="connsiteX107" fmla="*/ 323774 w 1758061"/>
                <a:gd name="connsiteY107" fmla="*/ 301372 h 1104362"/>
                <a:gd name="connsiteX108" fmla="*/ 326800 w 1758061"/>
                <a:gd name="connsiteY108" fmla="*/ 270959 h 1104362"/>
                <a:gd name="connsiteX109" fmla="*/ 329826 w 1758061"/>
                <a:gd name="connsiteY109" fmla="*/ 241656 h 1104362"/>
                <a:gd name="connsiteX110" fmla="*/ 332851 w 1758061"/>
                <a:gd name="connsiteY110" fmla="*/ 213578 h 1104362"/>
                <a:gd name="connsiteX111" fmla="*/ 335877 w 1758061"/>
                <a:gd name="connsiteY111" fmla="*/ 186837 h 1104362"/>
                <a:gd name="connsiteX112" fmla="*/ 338903 w 1758061"/>
                <a:gd name="connsiteY112" fmla="*/ 161537 h 1104362"/>
                <a:gd name="connsiteX113" fmla="*/ 341929 w 1758061"/>
                <a:gd name="connsiteY113" fmla="*/ 137780 h 1104362"/>
                <a:gd name="connsiteX114" fmla="*/ 344955 w 1758061"/>
                <a:gd name="connsiteY114" fmla="*/ 115657 h 1104362"/>
                <a:gd name="connsiteX115" fmla="*/ 347982 w 1758061"/>
                <a:gd name="connsiteY115" fmla="*/ 95258 h 1104362"/>
                <a:gd name="connsiteX116" fmla="*/ 351007 w 1758061"/>
                <a:gd name="connsiteY116" fmla="*/ 76662 h 1104362"/>
                <a:gd name="connsiteX117" fmla="*/ 354033 w 1758061"/>
                <a:gd name="connsiteY117" fmla="*/ 59942 h 1104362"/>
                <a:gd name="connsiteX118" fmla="*/ 357059 w 1758061"/>
                <a:gd name="connsiteY118" fmla="*/ 45165 h 1104362"/>
                <a:gd name="connsiteX119" fmla="*/ 360085 w 1758061"/>
                <a:gd name="connsiteY119" fmla="*/ 32389 h 1104362"/>
                <a:gd name="connsiteX120" fmla="*/ 363111 w 1758061"/>
                <a:gd name="connsiteY120" fmla="*/ 21665 h 1104362"/>
                <a:gd name="connsiteX121" fmla="*/ 366136 w 1758061"/>
                <a:gd name="connsiteY121" fmla="*/ 13033 h 1104362"/>
                <a:gd name="connsiteX122" fmla="*/ 369162 w 1758061"/>
                <a:gd name="connsiteY122" fmla="*/ 6530 h 1104362"/>
                <a:gd name="connsiteX123" fmla="*/ 372188 w 1758061"/>
                <a:gd name="connsiteY123" fmla="*/ 2180 h 1104362"/>
                <a:gd name="connsiteX124" fmla="*/ 375214 w 1758061"/>
                <a:gd name="connsiteY124" fmla="*/ 1 h 1104362"/>
                <a:gd name="connsiteX125" fmla="*/ 378241 w 1758061"/>
                <a:gd name="connsiteY125" fmla="*/ 1 h 1104362"/>
                <a:gd name="connsiteX126" fmla="*/ 381267 w 1758061"/>
                <a:gd name="connsiteY126" fmla="*/ 2180 h 1104362"/>
                <a:gd name="connsiteX127" fmla="*/ 384292 w 1758061"/>
                <a:gd name="connsiteY127" fmla="*/ 6530 h 1104362"/>
                <a:gd name="connsiteX128" fmla="*/ 387318 w 1758061"/>
                <a:gd name="connsiteY128" fmla="*/ 13033 h 1104362"/>
                <a:gd name="connsiteX129" fmla="*/ 390344 w 1758061"/>
                <a:gd name="connsiteY129" fmla="*/ 21665 h 1104362"/>
                <a:gd name="connsiteX130" fmla="*/ 393370 w 1758061"/>
                <a:gd name="connsiteY130" fmla="*/ 32389 h 1104362"/>
                <a:gd name="connsiteX131" fmla="*/ 396396 w 1758061"/>
                <a:gd name="connsiteY131" fmla="*/ 45165 h 1104362"/>
                <a:gd name="connsiteX132" fmla="*/ 399421 w 1758061"/>
                <a:gd name="connsiteY132" fmla="*/ 59942 h 1104362"/>
                <a:gd name="connsiteX133" fmla="*/ 402447 w 1758061"/>
                <a:gd name="connsiteY133" fmla="*/ 76662 h 1104362"/>
                <a:gd name="connsiteX134" fmla="*/ 405474 w 1758061"/>
                <a:gd name="connsiteY134" fmla="*/ 95258 h 1104362"/>
                <a:gd name="connsiteX135" fmla="*/ 408500 w 1758061"/>
                <a:gd name="connsiteY135" fmla="*/ 115657 h 1104362"/>
                <a:gd name="connsiteX136" fmla="*/ 411526 w 1758061"/>
                <a:gd name="connsiteY136" fmla="*/ 137780 h 1104362"/>
                <a:gd name="connsiteX137" fmla="*/ 414552 w 1758061"/>
                <a:gd name="connsiteY137" fmla="*/ 161537 h 1104362"/>
                <a:gd name="connsiteX138" fmla="*/ 417577 w 1758061"/>
                <a:gd name="connsiteY138" fmla="*/ 186837 h 1104362"/>
                <a:gd name="connsiteX139" fmla="*/ 420603 w 1758061"/>
                <a:gd name="connsiteY139" fmla="*/ 213578 h 1104362"/>
                <a:gd name="connsiteX140" fmla="*/ 423629 w 1758061"/>
                <a:gd name="connsiteY140" fmla="*/ 241656 h 1104362"/>
                <a:gd name="connsiteX141" fmla="*/ 426655 w 1758061"/>
                <a:gd name="connsiteY141" fmla="*/ 270959 h 1104362"/>
                <a:gd name="connsiteX142" fmla="*/ 429681 w 1758061"/>
                <a:gd name="connsiteY142" fmla="*/ 301372 h 1104362"/>
                <a:gd name="connsiteX143" fmla="*/ 432707 w 1758061"/>
                <a:gd name="connsiteY143" fmla="*/ 332774 h 1104362"/>
                <a:gd name="connsiteX144" fmla="*/ 435733 w 1758061"/>
                <a:gd name="connsiteY144" fmla="*/ 365043 h 1104362"/>
                <a:gd name="connsiteX145" fmla="*/ 438759 w 1758061"/>
                <a:gd name="connsiteY145" fmla="*/ 398050 h 1104362"/>
                <a:gd name="connsiteX146" fmla="*/ 441785 w 1758061"/>
                <a:gd name="connsiteY146" fmla="*/ 431665 h 1104362"/>
                <a:gd name="connsiteX147" fmla="*/ 444811 w 1758061"/>
                <a:gd name="connsiteY147" fmla="*/ 465756 h 1104362"/>
                <a:gd name="connsiteX148" fmla="*/ 447837 w 1758061"/>
                <a:gd name="connsiteY148" fmla="*/ 500188 h 1104362"/>
                <a:gd name="connsiteX149" fmla="*/ 450863 w 1758061"/>
                <a:gd name="connsiteY149" fmla="*/ 534826 h 1104362"/>
                <a:gd name="connsiteX150" fmla="*/ 453888 w 1758061"/>
                <a:gd name="connsiteY150" fmla="*/ 569531 h 1104362"/>
                <a:gd name="connsiteX151" fmla="*/ 456914 w 1758061"/>
                <a:gd name="connsiteY151" fmla="*/ 604169 h 1104362"/>
                <a:gd name="connsiteX152" fmla="*/ 459940 w 1758061"/>
                <a:gd name="connsiteY152" fmla="*/ 638601 h 1104362"/>
                <a:gd name="connsiteX153" fmla="*/ 462966 w 1758061"/>
                <a:gd name="connsiteY153" fmla="*/ 672692 h 1104362"/>
                <a:gd name="connsiteX154" fmla="*/ 465992 w 1758061"/>
                <a:gd name="connsiteY154" fmla="*/ 706312 h 1104362"/>
                <a:gd name="connsiteX155" fmla="*/ 469018 w 1758061"/>
                <a:gd name="connsiteY155" fmla="*/ 739316 h 1104362"/>
                <a:gd name="connsiteX156" fmla="*/ 472044 w 1758061"/>
                <a:gd name="connsiteY156" fmla="*/ 771587 h 1104362"/>
                <a:gd name="connsiteX157" fmla="*/ 475070 w 1758061"/>
                <a:gd name="connsiteY157" fmla="*/ 802981 h 1104362"/>
                <a:gd name="connsiteX158" fmla="*/ 478096 w 1758061"/>
                <a:gd name="connsiteY158" fmla="*/ 833395 h 1104362"/>
                <a:gd name="connsiteX159" fmla="*/ 481122 w 1758061"/>
                <a:gd name="connsiteY159" fmla="*/ 862703 h 1104362"/>
                <a:gd name="connsiteX160" fmla="*/ 484149 w 1758061"/>
                <a:gd name="connsiteY160" fmla="*/ 890783 h 1104362"/>
                <a:gd name="connsiteX161" fmla="*/ 487178 w 1758061"/>
                <a:gd name="connsiteY161" fmla="*/ 917519 h 1104362"/>
                <a:gd name="connsiteX162" fmla="*/ 490197 w 1758061"/>
                <a:gd name="connsiteY162" fmla="*/ 942818 h 1104362"/>
                <a:gd name="connsiteX163" fmla="*/ 493226 w 1758061"/>
                <a:gd name="connsiteY163" fmla="*/ 966573 h 1104362"/>
                <a:gd name="connsiteX164" fmla="*/ 496255 w 1758061"/>
                <a:gd name="connsiteY164" fmla="*/ 988700 h 1104362"/>
                <a:gd name="connsiteX165" fmla="*/ 499275 w 1758061"/>
                <a:gd name="connsiteY165" fmla="*/ 1009102 h 1104362"/>
                <a:gd name="connsiteX166" fmla="*/ 502304 w 1758061"/>
                <a:gd name="connsiteY166" fmla="*/ 1027695 h 1104362"/>
                <a:gd name="connsiteX167" fmla="*/ 505333 w 1758061"/>
                <a:gd name="connsiteY167" fmla="*/ 1044412 h 1104362"/>
                <a:gd name="connsiteX168" fmla="*/ 508352 w 1758061"/>
                <a:gd name="connsiteY168" fmla="*/ 1059194 h 1104362"/>
                <a:gd name="connsiteX169" fmla="*/ 511381 w 1758061"/>
                <a:gd name="connsiteY169" fmla="*/ 1071967 h 1104362"/>
                <a:gd name="connsiteX170" fmla="*/ 514410 w 1758061"/>
                <a:gd name="connsiteY170" fmla="*/ 1082692 h 1104362"/>
                <a:gd name="connsiteX171" fmla="*/ 517429 w 1758061"/>
                <a:gd name="connsiteY171" fmla="*/ 1091322 h 1104362"/>
                <a:gd name="connsiteX172" fmla="*/ 520458 w 1758061"/>
                <a:gd name="connsiteY172" fmla="*/ 1097828 h 1104362"/>
                <a:gd name="connsiteX173" fmla="*/ 523487 w 1758061"/>
                <a:gd name="connsiteY173" fmla="*/ 1102181 h 1104362"/>
                <a:gd name="connsiteX174" fmla="*/ 526507 w 1758061"/>
                <a:gd name="connsiteY174" fmla="*/ 1104352 h 1104362"/>
                <a:gd name="connsiteX175" fmla="*/ 529536 w 1758061"/>
                <a:gd name="connsiteY175" fmla="*/ 1104352 h 1104362"/>
                <a:gd name="connsiteX176" fmla="*/ 532565 w 1758061"/>
                <a:gd name="connsiteY176" fmla="*/ 1102181 h 1104362"/>
                <a:gd name="connsiteX177" fmla="*/ 535594 w 1758061"/>
                <a:gd name="connsiteY177" fmla="*/ 1097828 h 1104362"/>
                <a:gd name="connsiteX178" fmla="*/ 538613 w 1758061"/>
                <a:gd name="connsiteY178" fmla="*/ 1091322 h 1104362"/>
                <a:gd name="connsiteX179" fmla="*/ 541642 w 1758061"/>
                <a:gd name="connsiteY179" fmla="*/ 1082692 h 1104362"/>
                <a:gd name="connsiteX180" fmla="*/ 544671 w 1758061"/>
                <a:gd name="connsiteY180" fmla="*/ 1071967 h 1104362"/>
                <a:gd name="connsiteX181" fmla="*/ 547690 w 1758061"/>
                <a:gd name="connsiteY181" fmla="*/ 1059194 h 1104362"/>
                <a:gd name="connsiteX182" fmla="*/ 550719 w 1758061"/>
                <a:gd name="connsiteY182" fmla="*/ 1044412 h 1104362"/>
                <a:gd name="connsiteX183" fmla="*/ 553739 w 1758061"/>
                <a:gd name="connsiteY183" fmla="*/ 1027695 h 1104362"/>
                <a:gd name="connsiteX184" fmla="*/ 556768 w 1758061"/>
                <a:gd name="connsiteY184" fmla="*/ 1009102 h 1104362"/>
                <a:gd name="connsiteX185" fmla="*/ 559797 w 1758061"/>
                <a:gd name="connsiteY185" fmla="*/ 988700 h 1104362"/>
                <a:gd name="connsiteX186" fmla="*/ 562826 w 1758061"/>
                <a:gd name="connsiteY186" fmla="*/ 966573 h 1104362"/>
                <a:gd name="connsiteX187" fmla="*/ 565845 w 1758061"/>
                <a:gd name="connsiteY187" fmla="*/ 942818 h 1104362"/>
                <a:gd name="connsiteX188" fmla="*/ 568874 w 1758061"/>
                <a:gd name="connsiteY188" fmla="*/ 917519 h 1104362"/>
                <a:gd name="connsiteX189" fmla="*/ 571903 w 1758061"/>
                <a:gd name="connsiteY189" fmla="*/ 890783 h 1104362"/>
                <a:gd name="connsiteX190" fmla="*/ 574922 w 1758061"/>
                <a:gd name="connsiteY190" fmla="*/ 862703 h 1104362"/>
                <a:gd name="connsiteX191" fmla="*/ 577951 w 1758061"/>
                <a:gd name="connsiteY191" fmla="*/ 833395 h 1104362"/>
                <a:gd name="connsiteX192" fmla="*/ 580980 w 1758061"/>
                <a:gd name="connsiteY192" fmla="*/ 802981 h 1104362"/>
                <a:gd name="connsiteX193" fmla="*/ 584000 w 1758061"/>
                <a:gd name="connsiteY193" fmla="*/ 771587 h 1104362"/>
                <a:gd name="connsiteX194" fmla="*/ 587029 w 1758061"/>
                <a:gd name="connsiteY194" fmla="*/ 739316 h 1104362"/>
                <a:gd name="connsiteX195" fmla="*/ 590058 w 1758061"/>
                <a:gd name="connsiteY195" fmla="*/ 706312 h 1104362"/>
                <a:gd name="connsiteX196" fmla="*/ 593077 w 1758061"/>
                <a:gd name="connsiteY196" fmla="*/ 672692 h 1104362"/>
                <a:gd name="connsiteX197" fmla="*/ 596106 w 1758061"/>
                <a:gd name="connsiteY197" fmla="*/ 638601 h 1104362"/>
                <a:gd name="connsiteX198" fmla="*/ 599135 w 1758061"/>
                <a:gd name="connsiteY198" fmla="*/ 604169 h 1104362"/>
                <a:gd name="connsiteX199" fmla="*/ 602154 w 1758061"/>
                <a:gd name="connsiteY199" fmla="*/ 569531 h 1104362"/>
                <a:gd name="connsiteX200" fmla="*/ 605183 w 1758061"/>
                <a:gd name="connsiteY200" fmla="*/ 534826 h 1104362"/>
                <a:gd name="connsiteX201" fmla="*/ 608212 w 1758061"/>
                <a:gd name="connsiteY201" fmla="*/ 500188 h 1104362"/>
                <a:gd name="connsiteX202" fmla="*/ 611241 w 1758061"/>
                <a:gd name="connsiteY202" fmla="*/ 465756 h 1104362"/>
                <a:gd name="connsiteX203" fmla="*/ 614261 w 1758061"/>
                <a:gd name="connsiteY203" fmla="*/ 431665 h 1104362"/>
                <a:gd name="connsiteX204" fmla="*/ 617290 w 1758061"/>
                <a:gd name="connsiteY204" fmla="*/ 398050 h 1104362"/>
                <a:gd name="connsiteX205" fmla="*/ 620318 w 1758061"/>
                <a:gd name="connsiteY205" fmla="*/ 365043 h 1104362"/>
                <a:gd name="connsiteX206" fmla="*/ 623338 w 1758061"/>
                <a:gd name="connsiteY206" fmla="*/ 332774 h 1104362"/>
                <a:gd name="connsiteX207" fmla="*/ 626367 w 1758061"/>
                <a:gd name="connsiteY207" fmla="*/ 301372 h 1104362"/>
                <a:gd name="connsiteX208" fmla="*/ 629396 w 1758061"/>
                <a:gd name="connsiteY208" fmla="*/ 270959 h 1104362"/>
                <a:gd name="connsiteX209" fmla="*/ 632415 w 1758061"/>
                <a:gd name="connsiteY209" fmla="*/ 241656 h 1104362"/>
                <a:gd name="connsiteX210" fmla="*/ 635444 w 1758061"/>
                <a:gd name="connsiteY210" fmla="*/ 213578 h 1104362"/>
                <a:gd name="connsiteX211" fmla="*/ 638473 w 1758061"/>
                <a:gd name="connsiteY211" fmla="*/ 186837 h 1104362"/>
                <a:gd name="connsiteX212" fmla="*/ 641493 w 1758061"/>
                <a:gd name="connsiteY212" fmla="*/ 161537 h 1104362"/>
                <a:gd name="connsiteX213" fmla="*/ 644522 w 1758061"/>
                <a:gd name="connsiteY213" fmla="*/ 137780 h 1104362"/>
                <a:gd name="connsiteX214" fmla="*/ 647550 w 1758061"/>
                <a:gd name="connsiteY214" fmla="*/ 115657 h 1104362"/>
                <a:gd name="connsiteX215" fmla="*/ 650570 w 1758061"/>
                <a:gd name="connsiteY215" fmla="*/ 95258 h 1104362"/>
                <a:gd name="connsiteX216" fmla="*/ 653599 w 1758061"/>
                <a:gd name="connsiteY216" fmla="*/ 76662 h 1104362"/>
                <a:gd name="connsiteX217" fmla="*/ 656628 w 1758061"/>
                <a:gd name="connsiteY217" fmla="*/ 59942 h 1104362"/>
                <a:gd name="connsiteX218" fmla="*/ 659647 w 1758061"/>
                <a:gd name="connsiteY218" fmla="*/ 45165 h 1104362"/>
                <a:gd name="connsiteX219" fmla="*/ 662676 w 1758061"/>
                <a:gd name="connsiteY219" fmla="*/ 32389 h 1104362"/>
                <a:gd name="connsiteX220" fmla="*/ 665705 w 1758061"/>
                <a:gd name="connsiteY220" fmla="*/ 21665 h 1104362"/>
                <a:gd name="connsiteX221" fmla="*/ 668725 w 1758061"/>
                <a:gd name="connsiteY221" fmla="*/ 13033 h 1104362"/>
                <a:gd name="connsiteX222" fmla="*/ 671754 w 1758061"/>
                <a:gd name="connsiteY222" fmla="*/ 6530 h 1104362"/>
                <a:gd name="connsiteX223" fmla="*/ 674782 w 1758061"/>
                <a:gd name="connsiteY223" fmla="*/ 2180 h 1104362"/>
                <a:gd name="connsiteX224" fmla="*/ 677811 w 1758061"/>
                <a:gd name="connsiteY224" fmla="*/ 1 h 1104362"/>
                <a:gd name="connsiteX225" fmla="*/ 680831 w 1758061"/>
                <a:gd name="connsiteY225" fmla="*/ 1 h 1104362"/>
                <a:gd name="connsiteX226" fmla="*/ 683860 w 1758061"/>
                <a:gd name="connsiteY226" fmla="*/ 2180 h 1104362"/>
                <a:gd name="connsiteX227" fmla="*/ 686889 w 1758061"/>
                <a:gd name="connsiteY227" fmla="*/ 6530 h 1104362"/>
                <a:gd name="connsiteX228" fmla="*/ 689908 w 1758061"/>
                <a:gd name="connsiteY228" fmla="*/ 13033 h 1104362"/>
                <a:gd name="connsiteX229" fmla="*/ 692937 w 1758061"/>
                <a:gd name="connsiteY229" fmla="*/ 21665 h 1104362"/>
                <a:gd name="connsiteX230" fmla="*/ 695966 w 1758061"/>
                <a:gd name="connsiteY230" fmla="*/ 32389 h 1104362"/>
                <a:gd name="connsiteX231" fmla="*/ 698985 w 1758061"/>
                <a:gd name="connsiteY231" fmla="*/ 45165 h 1104362"/>
                <a:gd name="connsiteX232" fmla="*/ 702014 w 1758061"/>
                <a:gd name="connsiteY232" fmla="*/ 59942 h 1104362"/>
                <a:gd name="connsiteX233" fmla="*/ 705043 w 1758061"/>
                <a:gd name="connsiteY233" fmla="*/ 76662 h 1104362"/>
                <a:gd name="connsiteX234" fmla="*/ 708063 w 1758061"/>
                <a:gd name="connsiteY234" fmla="*/ 95258 h 1104362"/>
                <a:gd name="connsiteX235" fmla="*/ 711092 w 1758061"/>
                <a:gd name="connsiteY235" fmla="*/ 115657 h 1104362"/>
                <a:gd name="connsiteX236" fmla="*/ 714121 w 1758061"/>
                <a:gd name="connsiteY236" fmla="*/ 137780 h 1104362"/>
                <a:gd name="connsiteX237" fmla="*/ 717140 w 1758061"/>
                <a:gd name="connsiteY237" fmla="*/ 161537 h 1104362"/>
                <a:gd name="connsiteX238" fmla="*/ 720169 w 1758061"/>
                <a:gd name="connsiteY238" fmla="*/ 186837 h 1104362"/>
                <a:gd name="connsiteX239" fmla="*/ 723198 w 1758061"/>
                <a:gd name="connsiteY239" fmla="*/ 213578 h 1104362"/>
                <a:gd name="connsiteX240" fmla="*/ 726217 w 1758061"/>
                <a:gd name="connsiteY240" fmla="*/ 241656 h 1104362"/>
                <a:gd name="connsiteX241" fmla="*/ 729246 w 1758061"/>
                <a:gd name="connsiteY241" fmla="*/ 270959 h 1104362"/>
                <a:gd name="connsiteX242" fmla="*/ 732275 w 1758061"/>
                <a:gd name="connsiteY242" fmla="*/ 301372 h 1104362"/>
                <a:gd name="connsiteX243" fmla="*/ 735304 w 1758061"/>
                <a:gd name="connsiteY243" fmla="*/ 332774 h 1104362"/>
                <a:gd name="connsiteX244" fmla="*/ 738324 w 1758061"/>
                <a:gd name="connsiteY244" fmla="*/ 365043 h 1104362"/>
                <a:gd name="connsiteX245" fmla="*/ 741353 w 1758061"/>
                <a:gd name="connsiteY245" fmla="*/ 398050 h 1104362"/>
                <a:gd name="connsiteX246" fmla="*/ 744372 w 1758061"/>
                <a:gd name="connsiteY246" fmla="*/ 431665 h 1104362"/>
                <a:gd name="connsiteX247" fmla="*/ 747401 w 1758061"/>
                <a:gd name="connsiteY247" fmla="*/ 465756 h 1104362"/>
                <a:gd name="connsiteX248" fmla="*/ 750430 w 1758061"/>
                <a:gd name="connsiteY248" fmla="*/ 500188 h 1104362"/>
                <a:gd name="connsiteX249" fmla="*/ 753459 w 1758061"/>
                <a:gd name="connsiteY249" fmla="*/ 534826 h 1104362"/>
                <a:gd name="connsiteX250" fmla="*/ 756478 w 1758061"/>
                <a:gd name="connsiteY250" fmla="*/ 569531 h 1104362"/>
                <a:gd name="connsiteX251" fmla="*/ 759507 w 1758061"/>
                <a:gd name="connsiteY251" fmla="*/ 604169 h 1104362"/>
                <a:gd name="connsiteX252" fmla="*/ 762536 w 1758061"/>
                <a:gd name="connsiteY252" fmla="*/ 638601 h 1104362"/>
                <a:gd name="connsiteX253" fmla="*/ 765556 w 1758061"/>
                <a:gd name="connsiteY253" fmla="*/ 672692 h 1104362"/>
                <a:gd name="connsiteX254" fmla="*/ 768585 w 1758061"/>
                <a:gd name="connsiteY254" fmla="*/ 706312 h 1104362"/>
                <a:gd name="connsiteX255" fmla="*/ 771614 w 1758061"/>
                <a:gd name="connsiteY255" fmla="*/ 739316 h 1104362"/>
                <a:gd name="connsiteX256" fmla="*/ 774633 w 1758061"/>
                <a:gd name="connsiteY256" fmla="*/ 771587 h 1104362"/>
                <a:gd name="connsiteX257" fmla="*/ 777662 w 1758061"/>
                <a:gd name="connsiteY257" fmla="*/ 802981 h 1104362"/>
                <a:gd name="connsiteX258" fmla="*/ 780691 w 1758061"/>
                <a:gd name="connsiteY258" fmla="*/ 833366 h 1104362"/>
                <a:gd name="connsiteX259" fmla="*/ 783710 w 1758061"/>
                <a:gd name="connsiteY259" fmla="*/ 862675 h 1104362"/>
                <a:gd name="connsiteX260" fmla="*/ 786739 w 1758061"/>
                <a:gd name="connsiteY260" fmla="*/ 890754 h 1104362"/>
                <a:gd name="connsiteX261" fmla="*/ 789768 w 1758061"/>
                <a:gd name="connsiteY261" fmla="*/ 917491 h 1104362"/>
                <a:gd name="connsiteX262" fmla="*/ 792788 w 1758061"/>
                <a:gd name="connsiteY262" fmla="*/ 942799 h 1104362"/>
                <a:gd name="connsiteX263" fmla="*/ 795817 w 1758061"/>
                <a:gd name="connsiteY263" fmla="*/ 966554 h 1104362"/>
                <a:gd name="connsiteX264" fmla="*/ 798846 w 1758061"/>
                <a:gd name="connsiteY264" fmla="*/ 988681 h 1104362"/>
                <a:gd name="connsiteX265" fmla="*/ 801865 w 1758061"/>
                <a:gd name="connsiteY265" fmla="*/ 1009083 h 1104362"/>
                <a:gd name="connsiteX266" fmla="*/ 804894 w 1758061"/>
                <a:gd name="connsiteY266" fmla="*/ 1027676 h 1104362"/>
                <a:gd name="connsiteX267" fmla="*/ 807923 w 1758061"/>
                <a:gd name="connsiteY267" fmla="*/ 1044402 h 1104362"/>
                <a:gd name="connsiteX268" fmla="*/ 810942 w 1758061"/>
                <a:gd name="connsiteY268" fmla="*/ 1059175 h 1104362"/>
                <a:gd name="connsiteX269" fmla="*/ 813971 w 1758061"/>
                <a:gd name="connsiteY269" fmla="*/ 1071958 h 1104362"/>
                <a:gd name="connsiteX270" fmla="*/ 817000 w 1758061"/>
                <a:gd name="connsiteY270" fmla="*/ 1082683 h 1104362"/>
                <a:gd name="connsiteX271" fmla="*/ 820029 w 1758061"/>
                <a:gd name="connsiteY271" fmla="*/ 1091313 h 1104362"/>
                <a:gd name="connsiteX272" fmla="*/ 823049 w 1758061"/>
                <a:gd name="connsiteY272" fmla="*/ 1097818 h 1104362"/>
                <a:gd name="connsiteX273" fmla="*/ 826078 w 1758061"/>
                <a:gd name="connsiteY273" fmla="*/ 1102171 h 1104362"/>
                <a:gd name="connsiteX274" fmla="*/ 829107 w 1758061"/>
                <a:gd name="connsiteY274" fmla="*/ 1104352 h 1104362"/>
                <a:gd name="connsiteX275" fmla="*/ 832126 w 1758061"/>
                <a:gd name="connsiteY275" fmla="*/ 1104362 h 1104362"/>
                <a:gd name="connsiteX276" fmla="*/ 835155 w 1758061"/>
                <a:gd name="connsiteY276" fmla="*/ 1102181 h 1104362"/>
                <a:gd name="connsiteX277" fmla="*/ 838184 w 1758061"/>
                <a:gd name="connsiteY277" fmla="*/ 1097837 h 1104362"/>
                <a:gd name="connsiteX278" fmla="*/ 841203 w 1758061"/>
                <a:gd name="connsiteY278" fmla="*/ 1091332 h 1104362"/>
                <a:gd name="connsiteX279" fmla="*/ 844232 w 1758061"/>
                <a:gd name="connsiteY279" fmla="*/ 1082702 h 1104362"/>
                <a:gd name="connsiteX280" fmla="*/ 847261 w 1758061"/>
                <a:gd name="connsiteY280" fmla="*/ 1071977 h 1104362"/>
                <a:gd name="connsiteX281" fmla="*/ 850281 w 1758061"/>
                <a:gd name="connsiteY281" fmla="*/ 1059204 h 1104362"/>
                <a:gd name="connsiteX282" fmla="*/ 853310 w 1758061"/>
                <a:gd name="connsiteY282" fmla="*/ 1044431 h 1104362"/>
                <a:gd name="connsiteX283" fmla="*/ 856338 w 1758061"/>
                <a:gd name="connsiteY283" fmla="*/ 1027714 h 1104362"/>
                <a:gd name="connsiteX284" fmla="*/ 859367 w 1758061"/>
                <a:gd name="connsiteY284" fmla="*/ 1009121 h 1104362"/>
                <a:gd name="connsiteX285" fmla="*/ 862387 w 1758061"/>
                <a:gd name="connsiteY285" fmla="*/ 988719 h 1104362"/>
                <a:gd name="connsiteX286" fmla="*/ 865416 w 1758061"/>
                <a:gd name="connsiteY286" fmla="*/ 966602 h 1104362"/>
                <a:gd name="connsiteX287" fmla="*/ 868435 w 1758061"/>
                <a:gd name="connsiteY287" fmla="*/ 942846 h 1104362"/>
                <a:gd name="connsiteX288" fmla="*/ 871464 w 1758061"/>
                <a:gd name="connsiteY288" fmla="*/ 917548 h 1104362"/>
                <a:gd name="connsiteX289" fmla="*/ 874493 w 1758061"/>
                <a:gd name="connsiteY289" fmla="*/ 890802 h 1104362"/>
                <a:gd name="connsiteX290" fmla="*/ 877522 w 1758061"/>
                <a:gd name="connsiteY290" fmla="*/ 862732 h 1104362"/>
                <a:gd name="connsiteX291" fmla="*/ 880541 w 1758061"/>
                <a:gd name="connsiteY291" fmla="*/ 833433 h 1104362"/>
                <a:gd name="connsiteX292" fmla="*/ 883570 w 1758061"/>
                <a:gd name="connsiteY292" fmla="*/ 803019 h 1104362"/>
                <a:gd name="connsiteX293" fmla="*/ 886599 w 1758061"/>
                <a:gd name="connsiteY293" fmla="*/ 771616 h 1104362"/>
                <a:gd name="connsiteX294" fmla="*/ 889619 w 1758061"/>
                <a:gd name="connsiteY294" fmla="*/ 739345 h 1104362"/>
                <a:gd name="connsiteX295" fmla="*/ 892648 w 1758061"/>
                <a:gd name="connsiteY295" fmla="*/ 706341 h 1104362"/>
                <a:gd name="connsiteX296" fmla="*/ 895677 w 1758061"/>
                <a:gd name="connsiteY296" fmla="*/ 672726 h 1104362"/>
                <a:gd name="connsiteX297" fmla="*/ 898696 w 1758061"/>
                <a:gd name="connsiteY297" fmla="*/ 638635 h 1104362"/>
                <a:gd name="connsiteX298" fmla="*/ 901725 w 1758061"/>
                <a:gd name="connsiteY298" fmla="*/ 604203 h 1104362"/>
                <a:gd name="connsiteX299" fmla="*/ 904754 w 1758061"/>
                <a:gd name="connsiteY299" fmla="*/ 569566 h 1104362"/>
                <a:gd name="connsiteX300" fmla="*/ 907773 w 1758061"/>
                <a:gd name="connsiteY300" fmla="*/ 534860 h 1104362"/>
                <a:gd name="connsiteX301" fmla="*/ 910802 w 1758061"/>
                <a:gd name="connsiteY301" fmla="*/ 500223 h 1104362"/>
                <a:gd name="connsiteX302" fmla="*/ 913831 w 1758061"/>
                <a:gd name="connsiteY302" fmla="*/ 465791 h 1104362"/>
                <a:gd name="connsiteX303" fmla="*/ 916851 w 1758061"/>
                <a:gd name="connsiteY303" fmla="*/ 431699 h 1104362"/>
                <a:gd name="connsiteX304" fmla="*/ 919880 w 1758061"/>
                <a:gd name="connsiteY304" fmla="*/ 398083 h 1104362"/>
                <a:gd name="connsiteX305" fmla="*/ 922909 w 1758061"/>
                <a:gd name="connsiteY305" fmla="*/ 365075 h 1104362"/>
                <a:gd name="connsiteX306" fmla="*/ 925938 w 1758061"/>
                <a:gd name="connsiteY306" fmla="*/ 332806 h 1104362"/>
                <a:gd name="connsiteX307" fmla="*/ 928957 w 1758061"/>
                <a:gd name="connsiteY307" fmla="*/ 301402 h 1104362"/>
                <a:gd name="connsiteX308" fmla="*/ 931986 w 1758061"/>
                <a:gd name="connsiteY308" fmla="*/ 270988 h 1104362"/>
                <a:gd name="connsiteX309" fmla="*/ 935015 w 1758061"/>
                <a:gd name="connsiteY309" fmla="*/ 241685 h 1104362"/>
                <a:gd name="connsiteX310" fmla="*/ 938034 w 1758061"/>
                <a:gd name="connsiteY310" fmla="*/ 213606 h 1104362"/>
                <a:gd name="connsiteX311" fmla="*/ 941063 w 1758061"/>
                <a:gd name="connsiteY311" fmla="*/ 186862 h 1104362"/>
                <a:gd name="connsiteX312" fmla="*/ 944092 w 1758061"/>
                <a:gd name="connsiteY312" fmla="*/ 161562 h 1104362"/>
                <a:gd name="connsiteX313" fmla="*/ 947112 w 1758061"/>
                <a:gd name="connsiteY313" fmla="*/ 137803 h 1104362"/>
                <a:gd name="connsiteX314" fmla="*/ 950141 w 1758061"/>
                <a:gd name="connsiteY314" fmla="*/ 115679 h 1104362"/>
                <a:gd name="connsiteX315" fmla="*/ 953170 w 1758061"/>
                <a:gd name="connsiteY315" fmla="*/ 95278 h 1104362"/>
                <a:gd name="connsiteX316" fmla="*/ 956189 w 1758061"/>
                <a:gd name="connsiteY316" fmla="*/ 76679 h 1104362"/>
                <a:gd name="connsiteX317" fmla="*/ 959218 w 1758061"/>
                <a:gd name="connsiteY317" fmla="*/ 59958 h 1104362"/>
                <a:gd name="connsiteX318" fmla="*/ 962247 w 1758061"/>
                <a:gd name="connsiteY318" fmla="*/ 45179 h 1104362"/>
                <a:gd name="connsiteX319" fmla="*/ 965266 w 1758061"/>
                <a:gd name="connsiteY319" fmla="*/ 32401 h 1104362"/>
                <a:gd name="connsiteX320" fmla="*/ 968295 w 1758061"/>
                <a:gd name="connsiteY320" fmla="*/ 21674 h 1104362"/>
                <a:gd name="connsiteX321" fmla="*/ 971324 w 1758061"/>
                <a:gd name="connsiteY321" fmla="*/ 13041 h 1104362"/>
                <a:gd name="connsiteX322" fmla="*/ 974344 w 1758061"/>
                <a:gd name="connsiteY322" fmla="*/ 6535 h 1104362"/>
                <a:gd name="connsiteX323" fmla="*/ 977373 w 1758061"/>
                <a:gd name="connsiteY323" fmla="*/ 2184 h 1104362"/>
                <a:gd name="connsiteX324" fmla="*/ 980402 w 1758061"/>
                <a:gd name="connsiteY324" fmla="*/ 2 h 1104362"/>
                <a:gd name="connsiteX325" fmla="*/ 983421 w 1758061"/>
                <a:gd name="connsiteY325" fmla="*/ 0 h 1104362"/>
                <a:gd name="connsiteX326" fmla="*/ 986450 w 1758061"/>
                <a:gd name="connsiteY326" fmla="*/ 2177 h 1104362"/>
                <a:gd name="connsiteX327" fmla="*/ 989479 w 1758061"/>
                <a:gd name="connsiteY327" fmla="*/ 6525 h 1104362"/>
                <a:gd name="connsiteX328" fmla="*/ 992508 w 1758061"/>
                <a:gd name="connsiteY328" fmla="*/ 13025 h 1104362"/>
                <a:gd name="connsiteX329" fmla="*/ 995527 w 1758061"/>
                <a:gd name="connsiteY329" fmla="*/ 21654 h 1104362"/>
                <a:gd name="connsiteX330" fmla="*/ 998556 w 1758061"/>
                <a:gd name="connsiteY330" fmla="*/ 32377 h 1104362"/>
                <a:gd name="connsiteX331" fmla="*/ 1001585 w 1758061"/>
                <a:gd name="connsiteY331" fmla="*/ 45151 h 1104362"/>
                <a:gd name="connsiteX332" fmla="*/ 1004605 w 1758061"/>
                <a:gd name="connsiteY332" fmla="*/ 59927 h 1104362"/>
                <a:gd name="connsiteX333" fmla="*/ 1007634 w 1758061"/>
                <a:gd name="connsiteY333" fmla="*/ 76644 h 1104362"/>
                <a:gd name="connsiteX334" fmla="*/ 1010662 w 1758061"/>
                <a:gd name="connsiteY334" fmla="*/ 95239 h 1104362"/>
                <a:gd name="connsiteX335" fmla="*/ 1013682 w 1758061"/>
                <a:gd name="connsiteY335" fmla="*/ 115636 h 1104362"/>
                <a:gd name="connsiteX336" fmla="*/ 1016711 w 1758061"/>
                <a:gd name="connsiteY336" fmla="*/ 137756 h 1104362"/>
                <a:gd name="connsiteX337" fmla="*/ 1019740 w 1758061"/>
                <a:gd name="connsiteY337" fmla="*/ 161513 h 1104362"/>
                <a:gd name="connsiteX338" fmla="*/ 1022759 w 1758061"/>
                <a:gd name="connsiteY338" fmla="*/ 186811 h 1104362"/>
                <a:gd name="connsiteX339" fmla="*/ 1025788 w 1758061"/>
                <a:gd name="connsiteY339" fmla="*/ 213551 h 1104362"/>
                <a:gd name="connsiteX340" fmla="*/ 1028817 w 1758061"/>
                <a:gd name="connsiteY340" fmla="*/ 241627 h 1104362"/>
                <a:gd name="connsiteX341" fmla="*/ 1031837 w 1758061"/>
                <a:gd name="connsiteY341" fmla="*/ 270929 h 1104362"/>
                <a:gd name="connsiteX342" fmla="*/ 1034865 w 1758061"/>
                <a:gd name="connsiteY342" fmla="*/ 301341 h 1104362"/>
                <a:gd name="connsiteX343" fmla="*/ 1037895 w 1758061"/>
                <a:gd name="connsiteY343" fmla="*/ 332743 h 1104362"/>
                <a:gd name="connsiteX344" fmla="*/ 1040914 w 1758061"/>
                <a:gd name="connsiteY344" fmla="*/ 365010 h 1104362"/>
                <a:gd name="connsiteX345" fmla="*/ 1043943 w 1758061"/>
                <a:gd name="connsiteY345" fmla="*/ 398016 h 1104362"/>
                <a:gd name="connsiteX346" fmla="*/ 1046972 w 1758061"/>
                <a:gd name="connsiteY346" fmla="*/ 431631 h 1104362"/>
                <a:gd name="connsiteX347" fmla="*/ 1049991 w 1758061"/>
                <a:gd name="connsiteY347" fmla="*/ 465722 h 1104362"/>
                <a:gd name="connsiteX348" fmla="*/ 1053020 w 1758061"/>
                <a:gd name="connsiteY348" fmla="*/ 500154 h 1104362"/>
                <a:gd name="connsiteX349" fmla="*/ 1056049 w 1758061"/>
                <a:gd name="connsiteY349" fmla="*/ 534791 h 1104362"/>
                <a:gd name="connsiteX350" fmla="*/ 1059078 w 1758061"/>
                <a:gd name="connsiteY350" fmla="*/ 569497 h 1104362"/>
                <a:gd name="connsiteX351" fmla="*/ 1062098 w 1758061"/>
                <a:gd name="connsiteY351" fmla="*/ 604134 h 1104362"/>
                <a:gd name="connsiteX352" fmla="*/ 1065126 w 1758061"/>
                <a:gd name="connsiteY352" fmla="*/ 638567 h 1104362"/>
                <a:gd name="connsiteX353" fmla="*/ 1068155 w 1758061"/>
                <a:gd name="connsiteY353" fmla="*/ 672658 h 1104362"/>
                <a:gd name="connsiteX354" fmla="*/ 1071175 w 1758061"/>
                <a:gd name="connsiteY354" fmla="*/ 706274 h 1104362"/>
                <a:gd name="connsiteX355" fmla="*/ 1074204 w 1758061"/>
                <a:gd name="connsiteY355" fmla="*/ 739278 h 1104362"/>
                <a:gd name="connsiteX356" fmla="*/ 1077233 w 1758061"/>
                <a:gd name="connsiteY356" fmla="*/ 771549 h 1104362"/>
                <a:gd name="connsiteX357" fmla="*/ 1080252 w 1758061"/>
                <a:gd name="connsiteY357" fmla="*/ 802953 h 1104362"/>
                <a:gd name="connsiteX358" fmla="*/ 1083281 w 1758061"/>
                <a:gd name="connsiteY358" fmla="*/ 833366 h 1104362"/>
                <a:gd name="connsiteX359" fmla="*/ 1086310 w 1758061"/>
                <a:gd name="connsiteY359" fmla="*/ 862675 h 1104362"/>
                <a:gd name="connsiteX360" fmla="*/ 1089329 w 1758061"/>
                <a:gd name="connsiteY360" fmla="*/ 890754 h 1104362"/>
                <a:gd name="connsiteX361" fmla="*/ 1092359 w 1758061"/>
                <a:gd name="connsiteY361" fmla="*/ 917491 h 1104362"/>
                <a:gd name="connsiteX362" fmla="*/ 1095387 w 1758061"/>
                <a:gd name="connsiteY362" fmla="*/ 942799 h 1104362"/>
                <a:gd name="connsiteX363" fmla="*/ 1098407 w 1758061"/>
                <a:gd name="connsiteY363" fmla="*/ 966554 h 1104362"/>
                <a:gd name="connsiteX364" fmla="*/ 1101436 w 1758061"/>
                <a:gd name="connsiteY364" fmla="*/ 988681 h 1104362"/>
                <a:gd name="connsiteX365" fmla="*/ 1104465 w 1758061"/>
                <a:gd name="connsiteY365" fmla="*/ 1009083 h 1104362"/>
                <a:gd name="connsiteX366" fmla="*/ 1107484 w 1758061"/>
                <a:gd name="connsiteY366" fmla="*/ 1027676 h 1104362"/>
                <a:gd name="connsiteX367" fmla="*/ 1110513 w 1758061"/>
                <a:gd name="connsiteY367" fmla="*/ 1044402 h 1104362"/>
                <a:gd name="connsiteX368" fmla="*/ 1113542 w 1758061"/>
                <a:gd name="connsiteY368" fmla="*/ 1059175 h 1104362"/>
                <a:gd name="connsiteX369" fmla="*/ 1116562 w 1758061"/>
                <a:gd name="connsiteY369" fmla="*/ 1071958 h 1104362"/>
                <a:gd name="connsiteX370" fmla="*/ 1119590 w 1758061"/>
                <a:gd name="connsiteY370" fmla="*/ 1082683 h 1104362"/>
                <a:gd name="connsiteX371" fmla="*/ 1122619 w 1758061"/>
                <a:gd name="connsiteY371" fmla="*/ 1091313 h 1104362"/>
                <a:gd name="connsiteX372" fmla="*/ 1125639 w 1758061"/>
                <a:gd name="connsiteY372" fmla="*/ 1097818 h 1104362"/>
                <a:gd name="connsiteX373" fmla="*/ 1128668 w 1758061"/>
                <a:gd name="connsiteY373" fmla="*/ 1102171 h 1104362"/>
                <a:gd name="connsiteX374" fmla="*/ 1131697 w 1758061"/>
                <a:gd name="connsiteY374" fmla="*/ 1104352 h 1104362"/>
                <a:gd name="connsiteX375" fmla="*/ 1134726 w 1758061"/>
                <a:gd name="connsiteY375" fmla="*/ 1104362 h 1104362"/>
                <a:gd name="connsiteX376" fmla="*/ 1137745 w 1758061"/>
                <a:gd name="connsiteY376" fmla="*/ 1102181 h 1104362"/>
                <a:gd name="connsiteX377" fmla="*/ 1140774 w 1758061"/>
                <a:gd name="connsiteY377" fmla="*/ 1097837 h 1104362"/>
                <a:gd name="connsiteX378" fmla="*/ 1143803 w 1758061"/>
                <a:gd name="connsiteY378" fmla="*/ 1091332 h 1104362"/>
                <a:gd name="connsiteX379" fmla="*/ 1146822 w 1758061"/>
                <a:gd name="connsiteY379" fmla="*/ 1082702 h 1104362"/>
                <a:gd name="connsiteX380" fmla="*/ 1149851 w 1758061"/>
                <a:gd name="connsiteY380" fmla="*/ 1071977 h 1104362"/>
                <a:gd name="connsiteX381" fmla="*/ 1152880 w 1758061"/>
                <a:gd name="connsiteY381" fmla="*/ 1059204 h 1104362"/>
                <a:gd name="connsiteX382" fmla="*/ 1155900 w 1758061"/>
                <a:gd name="connsiteY382" fmla="*/ 1044431 h 1104362"/>
                <a:gd name="connsiteX383" fmla="*/ 1158929 w 1758061"/>
                <a:gd name="connsiteY383" fmla="*/ 1027714 h 1104362"/>
                <a:gd name="connsiteX384" fmla="*/ 1161958 w 1758061"/>
                <a:gd name="connsiteY384" fmla="*/ 1009121 h 1104362"/>
                <a:gd name="connsiteX385" fmla="*/ 1164977 w 1758061"/>
                <a:gd name="connsiteY385" fmla="*/ 988719 h 1104362"/>
                <a:gd name="connsiteX386" fmla="*/ 1168006 w 1758061"/>
                <a:gd name="connsiteY386" fmla="*/ 966602 h 1104362"/>
                <a:gd name="connsiteX387" fmla="*/ 1171035 w 1758061"/>
                <a:gd name="connsiteY387" fmla="*/ 942846 h 1104362"/>
                <a:gd name="connsiteX388" fmla="*/ 1174054 w 1758061"/>
                <a:gd name="connsiteY388" fmla="*/ 917548 h 1104362"/>
                <a:gd name="connsiteX389" fmla="*/ 1177083 w 1758061"/>
                <a:gd name="connsiteY389" fmla="*/ 890802 h 1104362"/>
                <a:gd name="connsiteX390" fmla="*/ 1180112 w 1758061"/>
                <a:gd name="connsiteY390" fmla="*/ 862732 h 1104362"/>
                <a:gd name="connsiteX391" fmla="*/ 1183132 w 1758061"/>
                <a:gd name="connsiteY391" fmla="*/ 833433 h 1104362"/>
                <a:gd name="connsiteX392" fmla="*/ 1186161 w 1758061"/>
                <a:gd name="connsiteY392" fmla="*/ 803019 h 1104362"/>
                <a:gd name="connsiteX393" fmla="*/ 1189190 w 1758061"/>
                <a:gd name="connsiteY393" fmla="*/ 771616 h 1104362"/>
                <a:gd name="connsiteX394" fmla="*/ 1192209 w 1758061"/>
                <a:gd name="connsiteY394" fmla="*/ 739345 h 1104362"/>
                <a:gd name="connsiteX395" fmla="*/ 1195238 w 1758061"/>
                <a:gd name="connsiteY395" fmla="*/ 706341 h 1104362"/>
                <a:gd name="connsiteX396" fmla="*/ 1198267 w 1758061"/>
                <a:gd name="connsiteY396" fmla="*/ 672726 h 1104362"/>
                <a:gd name="connsiteX397" fmla="*/ 1201296 w 1758061"/>
                <a:gd name="connsiteY397" fmla="*/ 638635 h 1104362"/>
                <a:gd name="connsiteX398" fmla="*/ 1204315 w 1758061"/>
                <a:gd name="connsiteY398" fmla="*/ 604203 h 1104362"/>
                <a:gd name="connsiteX399" fmla="*/ 1207344 w 1758061"/>
                <a:gd name="connsiteY399" fmla="*/ 569566 h 1104362"/>
                <a:gd name="connsiteX400" fmla="*/ 1210373 w 1758061"/>
                <a:gd name="connsiteY400" fmla="*/ 534860 h 1104362"/>
                <a:gd name="connsiteX401" fmla="*/ 1213393 w 1758061"/>
                <a:gd name="connsiteY401" fmla="*/ 500223 h 1104362"/>
                <a:gd name="connsiteX402" fmla="*/ 1216422 w 1758061"/>
                <a:gd name="connsiteY402" fmla="*/ 465791 h 1104362"/>
                <a:gd name="connsiteX403" fmla="*/ 1219450 w 1758061"/>
                <a:gd name="connsiteY403" fmla="*/ 431699 h 1104362"/>
                <a:gd name="connsiteX404" fmla="*/ 1222470 w 1758061"/>
                <a:gd name="connsiteY404" fmla="*/ 398083 h 1104362"/>
                <a:gd name="connsiteX405" fmla="*/ 1225499 w 1758061"/>
                <a:gd name="connsiteY405" fmla="*/ 365075 h 1104362"/>
                <a:gd name="connsiteX406" fmla="*/ 1228528 w 1758061"/>
                <a:gd name="connsiteY406" fmla="*/ 332806 h 1104362"/>
                <a:gd name="connsiteX407" fmla="*/ 1231547 w 1758061"/>
                <a:gd name="connsiteY407" fmla="*/ 301402 h 1104362"/>
                <a:gd name="connsiteX408" fmla="*/ 1234576 w 1758061"/>
                <a:gd name="connsiteY408" fmla="*/ 270988 h 1104362"/>
                <a:gd name="connsiteX409" fmla="*/ 1237605 w 1758061"/>
                <a:gd name="connsiteY409" fmla="*/ 241685 h 1104362"/>
                <a:gd name="connsiteX410" fmla="*/ 1240625 w 1758061"/>
                <a:gd name="connsiteY410" fmla="*/ 213606 h 1104362"/>
                <a:gd name="connsiteX411" fmla="*/ 1243654 w 1758061"/>
                <a:gd name="connsiteY411" fmla="*/ 186862 h 1104362"/>
                <a:gd name="connsiteX412" fmla="*/ 1246683 w 1758061"/>
                <a:gd name="connsiteY412" fmla="*/ 161562 h 1104362"/>
                <a:gd name="connsiteX413" fmla="*/ 1249702 w 1758061"/>
                <a:gd name="connsiteY413" fmla="*/ 137803 h 1104362"/>
                <a:gd name="connsiteX414" fmla="*/ 1252731 w 1758061"/>
                <a:gd name="connsiteY414" fmla="*/ 115679 h 1104362"/>
                <a:gd name="connsiteX415" fmla="*/ 1255760 w 1758061"/>
                <a:gd name="connsiteY415" fmla="*/ 95278 h 1104362"/>
                <a:gd name="connsiteX416" fmla="*/ 1258779 w 1758061"/>
                <a:gd name="connsiteY416" fmla="*/ 76679 h 1104362"/>
                <a:gd name="connsiteX417" fmla="*/ 1261808 w 1758061"/>
                <a:gd name="connsiteY417" fmla="*/ 59958 h 1104362"/>
                <a:gd name="connsiteX418" fmla="*/ 1264837 w 1758061"/>
                <a:gd name="connsiteY418" fmla="*/ 45179 h 1104362"/>
                <a:gd name="connsiteX419" fmla="*/ 1267866 w 1758061"/>
                <a:gd name="connsiteY419" fmla="*/ 32401 h 1104362"/>
                <a:gd name="connsiteX420" fmla="*/ 1270886 w 1758061"/>
                <a:gd name="connsiteY420" fmla="*/ 21674 h 1104362"/>
                <a:gd name="connsiteX421" fmla="*/ 1273914 w 1758061"/>
                <a:gd name="connsiteY421" fmla="*/ 13041 h 1104362"/>
                <a:gd name="connsiteX422" fmla="*/ 1276943 w 1758061"/>
                <a:gd name="connsiteY422" fmla="*/ 6535 h 1104362"/>
                <a:gd name="connsiteX423" fmla="*/ 1279963 w 1758061"/>
                <a:gd name="connsiteY423" fmla="*/ 2184 h 1104362"/>
                <a:gd name="connsiteX424" fmla="*/ 1282992 w 1758061"/>
                <a:gd name="connsiteY424" fmla="*/ 2 h 1104362"/>
                <a:gd name="connsiteX425" fmla="*/ 1286021 w 1758061"/>
                <a:gd name="connsiteY425" fmla="*/ 0 h 1104362"/>
                <a:gd name="connsiteX426" fmla="*/ 1289040 w 1758061"/>
                <a:gd name="connsiteY426" fmla="*/ 2177 h 1104362"/>
                <a:gd name="connsiteX427" fmla="*/ 1292069 w 1758061"/>
                <a:gd name="connsiteY427" fmla="*/ 6525 h 1104362"/>
                <a:gd name="connsiteX428" fmla="*/ 1295098 w 1758061"/>
                <a:gd name="connsiteY428" fmla="*/ 13025 h 1104362"/>
                <a:gd name="connsiteX429" fmla="*/ 1298117 w 1758061"/>
                <a:gd name="connsiteY429" fmla="*/ 21654 h 1104362"/>
                <a:gd name="connsiteX430" fmla="*/ 1301147 w 1758061"/>
                <a:gd name="connsiteY430" fmla="*/ 32377 h 1104362"/>
                <a:gd name="connsiteX431" fmla="*/ 1304175 w 1758061"/>
                <a:gd name="connsiteY431" fmla="*/ 45151 h 1104362"/>
                <a:gd name="connsiteX432" fmla="*/ 1307195 w 1758061"/>
                <a:gd name="connsiteY432" fmla="*/ 59927 h 1104362"/>
                <a:gd name="connsiteX433" fmla="*/ 1310224 w 1758061"/>
                <a:gd name="connsiteY433" fmla="*/ 76644 h 1104362"/>
                <a:gd name="connsiteX434" fmla="*/ 1313253 w 1758061"/>
                <a:gd name="connsiteY434" fmla="*/ 95239 h 1104362"/>
                <a:gd name="connsiteX435" fmla="*/ 1316282 w 1758061"/>
                <a:gd name="connsiteY435" fmla="*/ 115636 h 1104362"/>
                <a:gd name="connsiteX436" fmla="*/ 1319301 w 1758061"/>
                <a:gd name="connsiteY436" fmla="*/ 137756 h 1104362"/>
                <a:gd name="connsiteX437" fmla="*/ 1322330 w 1758061"/>
                <a:gd name="connsiteY437" fmla="*/ 161513 h 1104362"/>
                <a:gd name="connsiteX438" fmla="*/ 1325350 w 1758061"/>
                <a:gd name="connsiteY438" fmla="*/ 186811 h 1104362"/>
                <a:gd name="connsiteX439" fmla="*/ 1328378 w 1758061"/>
                <a:gd name="connsiteY439" fmla="*/ 213551 h 1104362"/>
                <a:gd name="connsiteX440" fmla="*/ 1331407 w 1758061"/>
                <a:gd name="connsiteY440" fmla="*/ 241627 h 1104362"/>
                <a:gd name="connsiteX441" fmla="*/ 1334436 w 1758061"/>
                <a:gd name="connsiteY441" fmla="*/ 270929 h 1104362"/>
                <a:gd name="connsiteX442" fmla="*/ 1337456 w 1758061"/>
                <a:gd name="connsiteY442" fmla="*/ 301341 h 1104362"/>
                <a:gd name="connsiteX443" fmla="*/ 1340485 w 1758061"/>
                <a:gd name="connsiteY443" fmla="*/ 332743 h 1104362"/>
                <a:gd name="connsiteX444" fmla="*/ 1343514 w 1758061"/>
                <a:gd name="connsiteY444" fmla="*/ 365010 h 1104362"/>
                <a:gd name="connsiteX445" fmla="*/ 1346533 w 1758061"/>
                <a:gd name="connsiteY445" fmla="*/ 398016 h 1104362"/>
                <a:gd name="connsiteX446" fmla="*/ 1349562 w 1758061"/>
                <a:gd name="connsiteY446" fmla="*/ 431631 h 1104362"/>
                <a:gd name="connsiteX447" fmla="*/ 1352591 w 1758061"/>
                <a:gd name="connsiteY447" fmla="*/ 465722 h 1104362"/>
                <a:gd name="connsiteX448" fmla="*/ 1355610 w 1758061"/>
                <a:gd name="connsiteY448" fmla="*/ 500154 h 1104362"/>
                <a:gd name="connsiteX449" fmla="*/ 1358639 w 1758061"/>
                <a:gd name="connsiteY449" fmla="*/ 534791 h 1104362"/>
                <a:gd name="connsiteX450" fmla="*/ 1361668 w 1758061"/>
                <a:gd name="connsiteY450" fmla="*/ 569497 h 1104362"/>
                <a:gd name="connsiteX451" fmla="*/ 1364688 w 1758061"/>
                <a:gd name="connsiteY451" fmla="*/ 604134 h 1104362"/>
                <a:gd name="connsiteX452" fmla="*/ 1367717 w 1758061"/>
                <a:gd name="connsiteY452" fmla="*/ 638567 h 1104362"/>
                <a:gd name="connsiteX453" fmla="*/ 1370746 w 1758061"/>
                <a:gd name="connsiteY453" fmla="*/ 672658 h 1104362"/>
                <a:gd name="connsiteX454" fmla="*/ 1373775 w 1758061"/>
                <a:gd name="connsiteY454" fmla="*/ 706274 h 1104362"/>
                <a:gd name="connsiteX455" fmla="*/ 1376794 w 1758061"/>
                <a:gd name="connsiteY455" fmla="*/ 739278 h 1104362"/>
                <a:gd name="connsiteX456" fmla="*/ 1379823 w 1758061"/>
                <a:gd name="connsiteY456" fmla="*/ 771549 h 1104362"/>
                <a:gd name="connsiteX457" fmla="*/ 1382852 w 1758061"/>
                <a:gd name="connsiteY457" fmla="*/ 802953 h 1104362"/>
                <a:gd name="connsiteX458" fmla="*/ 1385871 w 1758061"/>
                <a:gd name="connsiteY458" fmla="*/ 833366 h 1104362"/>
                <a:gd name="connsiteX459" fmla="*/ 1388900 w 1758061"/>
                <a:gd name="connsiteY459" fmla="*/ 862675 h 1104362"/>
                <a:gd name="connsiteX460" fmla="*/ 1391929 w 1758061"/>
                <a:gd name="connsiteY460" fmla="*/ 890754 h 1104362"/>
                <a:gd name="connsiteX461" fmla="*/ 1394949 w 1758061"/>
                <a:gd name="connsiteY461" fmla="*/ 917491 h 1104362"/>
                <a:gd name="connsiteX462" fmla="*/ 1397978 w 1758061"/>
                <a:gd name="connsiteY462" fmla="*/ 942799 h 1104362"/>
                <a:gd name="connsiteX463" fmla="*/ 1401007 w 1758061"/>
                <a:gd name="connsiteY463" fmla="*/ 966554 h 1104362"/>
                <a:gd name="connsiteX464" fmla="*/ 1404026 w 1758061"/>
                <a:gd name="connsiteY464" fmla="*/ 988681 h 1104362"/>
                <a:gd name="connsiteX465" fmla="*/ 1407055 w 1758061"/>
                <a:gd name="connsiteY465" fmla="*/ 1009083 h 1104362"/>
                <a:gd name="connsiteX466" fmla="*/ 1410084 w 1758061"/>
                <a:gd name="connsiteY466" fmla="*/ 1027676 h 1104362"/>
                <a:gd name="connsiteX467" fmla="*/ 1413103 w 1758061"/>
                <a:gd name="connsiteY467" fmla="*/ 1044402 h 1104362"/>
                <a:gd name="connsiteX468" fmla="*/ 1416132 w 1758061"/>
                <a:gd name="connsiteY468" fmla="*/ 1059175 h 1104362"/>
                <a:gd name="connsiteX469" fmla="*/ 1419161 w 1758061"/>
                <a:gd name="connsiteY469" fmla="*/ 1071958 h 1104362"/>
                <a:gd name="connsiteX470" fmla="*/ 1422181 w 1758061"/>
                <a:gd name="connsiteY470" fmla="*/ 1082683 h 1104362"/>
                <a:gd name="connsiteX471" fmla="*/ 1425210 w 1758061"/>
                <a:gd name="connsiteY471" fmla="*/ 1091313 h 1104362"/>
                <a:gd name="connsiteX472" fmla="*/ 1428239 w 1758061"/>
                <a:gd name="connsiteY472" fmla="*/ 1097818 h 1104362"/>
                <a:gd name="connsiteX473" fmla="*/ 1431258 w 1758061"/>
                <a:gd name="connsiteY473" fmla="*/ 1102171 h 1104362"/>
                <a:gd name="connsiteX474" fmla="*/ 1434287 w 1758061"/>
                <a:gd name="connsiteY474" fmla="*/ 1104352 h 1104362"/>
                <a:gd name="connsiteX475" fmla="*/ 1437316 w 1758061"/>
                <a:gd name="connsiteY475" fmla="*/ 1104362 h 1104362"/>
                <a:gd name="connsiteX476" fmla="*/ 1440345 w 1758061"/>
                <a:gd name="connsiteY476" fmla="*/ 1102181 h 1104362"/>
                <a:gd name="connsiteX477" fmla="*/ 1443364 w 1758061"/>
                <a:gd name="connsiteY477" fmla="*/ 1097837 h 1104362"/>
                <a:gd name="connsiteX478" fmla="*/ 1446393 w 1758061"/>
                <a:gd name="connsiteY478" fmla="*/ 1091332 h 1104362"/>
                <a:gd name="connsiteX479" fmla="*/ 1449422 w 1758061"/>
                <a:gd name="connsiteY479" fmla="*/ 1082702 h 1104362"/>
                <a:gd name="connsiteX480" fmla="*/ 1452441 w 1758061"/>
                <a:gd name="connsiteY480" fmla="*/ 1071977 h 1104362"/>
                <a:gd name="connsiteX481" fmla="*/ 1455471 w 1758061"/>
                <a:gd name="connsiteY481" fmla="*/ 1059204 h 1104362"/>
                <a:gd name="connsiteX482" fmla="*/ 1458499 w 1758061"/>
                <a:gd name="connsiteY482" fmla="*/ 1044431 h 1104362"/>
                <a:gd name="connsiteX483" fmla="*/ 1461519 w 1758061"/>
                <a:gd name="connsiteY483" fmla="*/ 1027714 h 1104362"/>
                <a:gd name="connsiteX484" fmla="*/ 1464548 w 1758061"/>
                <a:gd name="connsiteY484" fmla="*/ 1009121 h 1104362"/>
                <a:gd name="connsiteX485" fmla="*/ 1467577 w 1758061"/>
                <a:gd name="connsiteY485" fmla="*/ 988719 h 1104362"/>
                <a:gd name="connsiteX486" fmla="*/ 1470596 w 1758061"/>
                <a:gd name="connsiteY486" fmla="*/ 966602 h 1104362"/>
                <a:gd name="connsiteX487" fmla="*/ 1473625 w 1758061"/>
                <a:gd name="connsiteY487" fmla="*/ 942846 h 1104362"/>
                <a:gd name="connsiteX488" fmla="*/ 1476654 w 1758061"/>
                <a:gd name="connsiteY488" fmla="*/ 917548 h 1104362"/>
                <a:gd name="connsiteX489" fmla="*/ 1479674 w 1758061"/>
                <a:gd name="connsiteY489" fmla="*/ 890802 h 1104362"/>
                <a:gd name="connsiteX490" fmla="*/ 1482702 w 1758061"/>
                <a:gd name="connsiteY490" fmla="*/ 862732 h 1104362"/>
                <a:gd name="connsiteX491" fmla="*/ 1485731 w 1758061"/>
                <a:gd name="connsiteY491" fmla="*/ 833433 h 1104362"/>
                <a:gd name="connsiteX492" fmla="*/ 1488751 w 1758061"/>
                <a:gd name="connsiteY492" fmla="*/ 803019 h 1104362"/>
                <a:gd name="connsiteX493" fmla="*/ 1491780 w 1758061"/>
                <a:gd name="connsiteY493" fmla="*/ 771616 h 1104362"/>
                <a:gd name="connsiteX494" fmla="*/ 1494809 w 1758061"/>
                <a:gd name="connsiteY494" fmla="*/ 739345 h 1104362"/>
                <a:gd name="connsiteX495" fmla="*/ 1497828 w 1758061"/>
                <a:gd name="connsiteY495" fmla="*/ 706341 h 1104362"/>
                <a:gd name="connsiteX496" fmla="*/ 1500857 w 1758061"/>
                <a:gd name="connsiteY496" fmla="*/ 672726 h 1104362"/>
                <a:gd name="connsiteX497" fmla="*/ 1503886 w 1758061"/>
                <a:gd name="connsiteY497" fmla="*/ 638635 h 1104362"/>
                <a:gd name="connsiteX498" fmla="*/ 1506905 w 1758061"/>
                <a:gd name="connsiteY498" fmla="*/ 604203 h 1104362"/>
                <a:gd name="connsiteX499" fmla="*/ 1509934 w 1758061"/>
                <a:gd name="connsiteY499" fmla="*/ 569566 h 1104362"/>
                <a:gd name="connsiteX500" fmla="*/ 1512963 w 1758061"/>
                <a:gd name="connsiteY500" fmla="*/ 534860 h 1104362"/>
                <a:gd name="connsiteX501" fmla="*/ 1515992 w 1758061"/>
                <a:gd name="connsiteY501" fmla="*/ 500223 h 1104362"/>
                <a:gd name="connsiteX502" fmla="*/ 1519012 w 1758061"/>
                <a:gd name="connsiteY502" fmla="*/ 465791 h 1104362"/>
                <a:gd name="connsiteX503" fmla="*/ 1522041 w 1758061"/>
                <a:gd name="connsiteY503" fmla="*/ 431699 h 1104362"/>
                <a:gd name="connsiteX504" fmla="*/ 1525070 w 1758061"/>
                <a:gd name="connsiteY504" fmla="*/ 398083 h 1104362"/>
                <a:gd name="connsiteX505" fmla="*/ 1528089 w 1758061"/>
                <a:gd name="connsiteY505" fmla="*/ 365075 h 1104362"/>
                <a:gd name="connsiteX506" fmla="*/ 1531118 w 1758061"/>
                <a:gd name="connsiteY506" fmla="*/ 332806 h 1104362"/>
                <a:gd name="connsiteX507" fmla="*/ 1534147 w 1758061"/>
                <a:gd name="connsiteY507" fmla="*/ 301402 h 1104362"/>
                <a:gd name="connsiteX508" fmla="*/ 1537166 w 1758061"/>
                <a:gd name="connsiteY508" fmla="*/ 270988 h 1104362"/>
                <a:gd name="connsiteX509" fmla="*/ 1540195 w 1758061"/>
                <a:gd name="connsiteY509" fmla="*/ 241685 h 1104362"/>
                <a:gd name="connsiteX510" fmla="*/ 1543224 w 1758061"/>
                <a:gd name="connsiteY510" fmla="*/ 213606 h 1104362"/>
                <a:gd name="connsiteX511" fmla="*/ 1546244 w 1758061"/>
                <a:gd name="connsiteY511" fmla="*/ 186862 h 1104362"/>
                <a:gd name="connsiteX512" fmla="*/ 1549273 w 1758061"/>
                <a:gd name="connsiteY512" fmla="*/ 161562 h 1104362"/>
                <a:gd name="connsiteX513" fmla="*/ 1552302 w 1758061"/>
                <a:gd name="connsiteY513" fmla="*/ 137803 h 1104362"/>
                <a:gd name="connsiteX514" fmla="*/ 1555321 w 1758061"/>
                <a:gd name="connsiteY514" fmla="*/ 115679 h 1104362"/>
                <a:gd name="connsiteX515" fmla="*/ 1558350 w 1758061"/>
                <a:gd name="connsiteY515" fmla="*/ 95278 h 1104362"/>
                <a:gd name="connsiteX516" fmla="*/ 1561379 w 1758061"/>
                <a:gd name="connsiteY516" fmla="*/ 76679 h 1104362"/>
                <a:gd name="connsiteX517" fmla="*/ 1564398 w 1758061"/>
                <a:gd name="connsiteY517" fmla="*/ 59958 h 1104362"/>
                <a:gd name="connsiteX518" fmla="*/ 1567427 w 1758061"/>
                <a:gd name="connsiteY518" fmla="*/ 45179 h 1104362"/>
                <a:gd name="connsiteX519" fmla="*/ 1570456 w 1758061"/>
                <a:gd name="connsiteY519" fmla="*/ 32401 h 1104362"/>
                <a:gd name="connsiteX520" fmla="*/ 1573476 w 1758061"/>
                <a:gd name="connsiteY520" fmla="*/ 21674 h 1104362"/>
                <a:gd name="connsiteX521" fmla="*/ 1576505 w 1758061"/>
                <a:gd name="connsiteY521" fmla="*/ 13041 h 1104362"/>
                <a:gd name="connsiteX522" fmla="*/ 1579534 w 1758061"/>
                <a:gd name="connsiteY522" fmla="*/ 6535 h 1104362"/>
                <a:gd name="connsiteX523" fmla="*/ 1582553 w 1758061"/>
                <a:gd name="connsiteY523" fmla="*/ 2184 h 1104362"/>
                <a:gd name="connsiteX524" fmla="*/ 1585582 w 1758061"/>
                <a:gd name="connsiteY524" fmla="*/ 2 h 1104362"/>
                <a:gd name="connsiteX525" fmla="*/ 1588611 w 1758061"/>
                <a:gd name="connsiteY525" fmla="*/ 0 h 1104362"/>
                <a:gd name="connsiteX526" fmla="*/ 1591640 w 1758061"/>
                <a:gd name="connsiteY526" fmla="*/ 2177 h 1104362"/>
                <a:gd name="connsiteX527" fmla="*/ 1594659 w 1758061"/>
                <a:gd name="connsiteY527" fmla="*/ 6525 h 1104362"/>
                <a:gd name="connsiteX528" fmla="*/ 1597688 w 1758061"/>
                <a:gd name="connsiteY528" fmla="*/ 13025 h 1104362"/>
                <a:gd name="connsiteX529" fmla="*/ 1600717 w 1758061"/>
                <a:gd name="connsiteY529" fmla="*/ 21654 h 1104362"/>
                <a:gd name="connsiteX530" fmla="*/ 1603737 w 1758061"/>
                <a:gd name="connsiteY530" fmla="*/ 32377 h 1104362"/>
                <a:gd name="connsiteX531" fmla="*/ 1606766 w 1758061"/>
                <a:gd name="connsiteY531" fmla="*/ 45151 h 1104362"/>
                <a:gd name="connsiteX532" fmla="*/ 1609795 w 1758061"/>
                <a:gd name="connsiteY532" fmla="*/ 59927 h 1104362"/>
                <a:gd name="connsiteX533" fmla="*/ 1612814 w 1758061"/>
                <a:gd name="connsiteY533" fmla="*/ 76644 h 1104362"/>
                <a:gd name="connsiteX534" fmla="*/ 1615843 w 1758061"/>
                <a:gd name="connsiteY534" fmla="*/ 95239 h 1104362"/>
                <a:gd name="connsiteX535" fmla="*/ 1618872 w 1758061"/>
                <a:gd name="connsiteY535" fmla="*/ 115636 h 1104362"/>
                <a:gd name="connsiteX536" fmla="*/ 1621891 w 1758061"/>
                <a:gd name="connsiteY536" fmla="*/ 137756 h 1104362"/>
                <a:gd name="connsiteX537" fmla="*/ 1624920 w 1758061"/>
                <a:gd name="connsiteY537" fmla="*/ 161513 h 1104362"/>
                <a:gd name="connsiteX538" fmla="*/ 1627949 w 1758061"/>
                <a:gd name="connsiteY538" fmla="*/ 186811 h 1104362"/>
                <a:gd name="connsiteX539" fmla="*/ 1630969 w 1758061"/>
                <a:gd name="connsiteY539" fmla="*/ 213551 h 1104362"/>
                <a:gd name="connsiteX540" fmla="*/ 1633998 w 1758061"/>
                <a:gd name="connsiteY540" fmla="*/ 241627 h 1104362"/>
                <a:gd name="connsiteX541" fmla="*/ 1637027 w 1758061"/>
                <a:gd name="connsiteY541" fmla="*/ 270929 h 1104362"/>
                <a:gd name="connsiteX542" fmla="*/ 1640046 w 1758061"/>
                <a:gd name="connsiteY542" fmla="*/ 301341 h 1104362"/>
                <a:gd name="connsiteX543" fmla="*/ 1643075 w 1758061"/>
                <a:gd name="connsiteY543" fmla="*/ 332743 h 1104362"/>
                <a:gd name="connsiteX544" fmla="*/ 1646104 w 1758061"/>
                <a:gd name="connsiteY544" fmla="*/ 365010 h 1104362"/>
                <a:gd name="connsiteX545" fmla="*/ 1649123 w 1758061"/>
                <a:gd name="connsiteY545" fmla="*/ 398016 h 1104362"/>
                <a:gd name="connsiteX546" fmla="*/ 1652152 w 1758061"/>
                <a:gd name="connsiteY546" fmla="*/ 431631 h 1104362"/>
                <a:gd name="connsiteX547" fmla="*/ 1655181 w 1758061"/>
                <a:gd name="connsiteY547" fmla="*/ 465722 h 1104362"/>
                <a:gd name="connsiteX548" fmla="*/ 1658210 w 1758061"/>
                <a:gd name="connsiteY548" fmla="*/ 500154 h 1104362"/>
                <a:gd name="connsiteX549" fmla="*/ 1661230 w 1758061"/>
                <a:gd name="connsiteY549" fmla="*/ 534791 h 1104362"/>
                <a:gd name="connsiteX550" fmla="*/ 1664259 w 1758061"/>
                <a:gd name="connsiteY550" fmla="*/ 569497 h 1104362"/>
                <a:gd name="connsiteX551" fmla="*/ 1667287 w 1758061"/>
                <a:gd name="connsiteY551" fmla="*/ 604134 h 1104362"/>
                <a:gd name="connsiteX552" fmla="*/ 1670307 w 1758061"/>
                <a:gd name="connsiteY552" fmla="*/ 638567 h 1104362"/>
                <a:gd name="connsiteX553" fmla="*/ 1673336 w 1758061"/>
                <a:gd name="connsiteY553" fmla="*/ 672658 h 1104362"/>
                <a:gd name="connsiteX554" fmla="*/ 1676365 w 1758061"/>
                <a:gd name="connsiteY554" fmla="*/ 706274 h 1104362"/>
                <a:gd name="connsiteX555" fmla="*/ 1679384 w 1758061"/>
                <a:gd name="connsiteY555" fmla="*/ 739278 h 1104362"/>
                <a:gd name="connsiteX556" fmla="*/ 1682413 w 1758061"/>
                <a:gd name="connsiteY556" fmla="*/ 771549 h 1104362"/>
                <a:gd name="connsiteX557" fmla="*/ 1685442 w 1758061"/>
                <a:gd name="connsiteY557" fmla="*/ 802953 h 1104362"/>
                <a:gd name="connsiteX558" fmla="*/ 1688462 w 1758061"/>
                <a:gd name="connsiteY558" fmla="*/ 833366 h 1104362"/>
                <a:gd name="connsiteX559" fmla="*/ 1691490 w 1758061"/>
                <a:gd name="connsiteY559" fmla="*/ 862675 h 1104362"/>
                <a:gd name="connsiteX560" fmla="*/ 1694519 w 1758061"/>
                <a:gd name="connsiteY560" fmla="*/ 890754 h 1104362"/>
                <a:gd name="connsiteX561" fmla="*/ 1697548 w 1758061"/>
                <a:gd name="connsiteY561" fmla="*/ 917491 h 1104362"/>
                <a:gd name="connsiteX562" fmla="*/ 1700568 w 1758061"/>
                <a:gd name="connsiteY562" fmla="*/ 942799 h 1104362"/>
                <a:gd name="connsiteX563" fmla="*/ 1703597 w 1758061"/>
                <a:gd name="connsiteY563" fmla="*/ 966554 h 1104362"/>
                <a:gd name="connsiteX564" fmla="*/ 1706616 w 1758061"/>
                <a:gd name="connsiteY564" fmla="*/ 988681 h 1104362"/>
                <a:gd name="connsiteX565" fmla="*/ 1709645 w 1758061"/>
                <a:gd name="connsiteY565" fmla="*/ 1009083 h 1104362"/>
                <a:gd name="connsiteX566" fmla="*/ 1712674 w 1758061"/>
                <a:gd name="connsiteY566" fmla="*/ 1027676 h 1104362"/>
                <a:gd name="connsiteX567" fmla="*/ 1715703 w 1758061"/>
                <a:gd name="connsiteY567" fmla="*/ 1044402 h 1104362"/>
                <a:gd name="connsiteX568" fmla="*/ 1718722 w 1758061"/>
                <a:gd name="connsiteY568" fmla="*/ 1059175 h 1104362"/>
                <a:gd name="connsiteX569" fmla="*/ 1721751 w 1758061"/>
                <a:gd name="connsiteY569" fmla="*/ 1071958 h 1104362"/>
                <a:gd name="connsiteX570" fmla="*/ 1724780 w 1758061"/>
                <a:gd name="connsiteY570" fmla="*/ 1082683 h 1104362"/>
                <a:gd name="connsiteX571" fmla="*/ 1727800 w 1758061"/>
                <a:gd name="connsiteY571" fmla="*/ 1091313 h 1104362"/>
                <a:gd name="connsiteX572" fmla="*/ 1730829 w 1758061"/>
                <a:gd name="connsiteY572" fmla="*/ 1097818 h 1104362"/>
                <a:gd name="connsiteX573" fmla="*/ 1733858 w 1758061"/>
                <a:gd name="connsiteY573" fmla="*/ 1102171 h 1104362"/>
                <a:gd name="connsiteX574" fmla="*/ 1736877 w 1758061"/>
                <a:gd name="connsiteY574" fmla="*/ 1104352 h 1104362"/>
                <a:gd name="connsiteX575" fmla="*/ 1739906 w 1758061"/>
                <a:gd name="connsiteY575" fmla="*/ 1104362 h 1104362"/>
                <a:gd name="connsiteX576" fmla="*/ 1742935 w 1758061"/>
                <a:gd name="connsiteY576" fmla="*/ 1102181 h 1104362"/>
                <a:gd name="connsiteX577" fmla="*/ 1745954 w 1758061"/>
                <a:gd name="connsiteY577" fmla="*/ 1097837 h 1104362"/>
                <a:gd name="connsiteX578" fmla="*/ 1748983 w 1758061"/>
                <a:gd name="connsiteY578" fmla="*/ 1091332 h 1104362"/>
                <a:gd name="connsiteX579" fmla="*/ 1752012 w 1758061"/>
                <a:gd name="connsiteY579" fmla="*/ 1082702 h 1104362"/>
                <a:gd name="connsiteX580" fmla="*/ 1758061 w 1758061"/>
                <a:gd name="connsiteY580" fmla="*/ 1059204 h 1104362"/>
                <a:gd name="connsiteX0" fmla="*/ 0 w 1752012"/>
                <a:gd name="connsiteY0" fmla="*/ 552179 h 1104362"/>
                <a:gd name="connsiteX1" fmla="*/ 3026 w 1752012"/>
                <a:gd name="connsiteY1" fmla="*/ 552179 h 1104362"/>
                <a:gd name="connsiteX2" fmla="*/ 6051 w 1752012"/>
                <a:gd name="connsiteY2" fmla="*/ 552179 h 1104362"/>
                <a:gd name="connsiteX3" fmla="*/ 9077 w 1752012"/>
                <a:gd name="connsiteY3" fmla="*/ 552179 h 1104362"/>
                <a:gd name="connsiteX4" fmla="*/ 12103 w 1752012"/>
                <a:gd name="connsiteY4" fmla="*/ 552179 h 1104362"/>
                <a:gd name="connsiteX5" fmla="*/ 15129 w 1752012"/>
                <a:gd name="connsiteY5" fmla="*/ 552179 h 1104362"/>
                <a:gd name="connsiteX6" fmla="*/ 18156 w 1752012"/>
                <a:gd name="connsiteY6" fmla="*/ 552179 h 1104362"/>
                <a:gd name="connsiteX7" fmla="*/ 21182 w 1752012"/>
                <a:gd name="connsiteY7" fmla="*/ 552179 h 1104362"/>
                <a:gd name="connsiteX8" fmla="*/ 24207 w 1752012"/>
                <a:gd name="connsiteY8" fmla="*/ 552179 h 1104362"/>
                <a:gd name="connsiteX9" fmla="*/ 27233 w 1752012"/>
                <a:gd name="connsiteY9" fmla="*/ 552179 h 1104362"/>
                <a:gd name="connsiteX10" fmla="*/ 30259 w 1752012"/>
                <a:gd name="connsiteY10" fmla="*/ 552179 h 1104362"/>
                <a:gd name="connsiteX11" fmla="*/ 33285 w 1752012"/>
                <a:gd name="connsiteY11" fmla="*/ 552179 h 1104362"/>
                <a:gd name="connsiteX12" fmla="*/ 36311 w 1752012"/>
                <a:gd name="connsiteY12" fmla="*/ 552179 h 1104362"/>
                <a:gd name="connsiteX13" fmla="*/ 39337 w 1752012"/>
                <a:gd name="connsiteY13" fmla="*/ 552179 h 1104362"/>
                <a:gd name="connsiteX14" fmla="*/ 42362 w 1752012"/>
                <a:gd name="connsiteY14" fmla="*/ 552179 h 1104362"/>
                <a:gd name="connsiteX15" fmla="*/ 45389 w 1752012"/>
                <a:gd name="connsiteY15" fmla="*/ 552179 h 1104362"/>
                <a:gd name="connsiteX16" fmla="*/ 48415 w 1752012"/>
                <a:gd name="connsiteY16" fmla="*/ 552179 h 1104362"/>
                <a:gd name="connsiteX17" fmla="*/ 51441 w 1752012"/>
                <a:gd name="connsiteY17" fmla="*/ 552179 h 1104362"/>
                <a:gd name="connsiteX18" fmla="*/ 54467 w 1752012"/>
                <a:gd name="connsiteY18" fmla="*/ 552179 h 1104362"/>
                <a:gd name="connsiteX19" fmla="*/ 57492 w 1752012"/>
                <a:gd name="connsiteY19" fmla="*/ 552179 h 1104362"/>
                <a:gd name="connsiteX20" fmla="*/ 60518 w 1752012"/>
                <a:gd name="connsiteY20" fmla="*/ 552179 h 1104362"/>
                <a:gd name="connsiteX21" fmla="*/ 63544 w 1752012"/>
                <a:gd name="connsiteY21" fmla="*/ 552179 h 1104362"/>
                <a:gd name="connsiteX22" fmla="*/ 66570 w 1752012"/>
                <a:gd name="connsiteY22" fmla="*/ 552179 h 1104362"/>
                <a:gd name="connsiteX23" fmla="*/ 69596 w 1752012"/>
                <a:gd name="connsiteY23" fmla="*/ 552179 h 1104362"/>
                <a:gd name="connsiteX24" fmla="*/ 72622 w 1752012"/>
                <a:gd name="connsiteY24" fmla="*/ 552179 h 1104362"/>
                <a:gd name="connsiteX25" fmla="*/ 75648 w 1752012"/>
                <a:gd name="connsiteY25" fmla="*/ 552179 h 1104362"/>
                <a:gd name="connsiteX26" fmla="*/ 78674 w 1752012"/>
                <a:gd name="connsiteY26" fmla="*/ 552179 h 1104362"/>
                <a:gd name="connsiteX27" fmla="*/ 81700 w 1752012"/>
                <a:gd name="connsiteY27" fmla="*/ 552179 h 1104362"/>
                <a:gd name="connsiteX28" fmla="*/ 84726 w 1752012"/>
                <a:gd name="connsiteY28" fmla="*/ 552179 h 1104362"/>
                <a:gd name="connsiteX29" fmla="*/ 87752 w 1752012"/>
                <a:gd name="connsiteY29" fmla="*/ 552179 h 1104362"/>
                <a:gd name="connsiteX30" fmla="*/ 90778 w 1752012"/>
                <a:gd name="connsiteY30" fmla="*/ 552179 h 1104362"/>
                <a:gd name="connsiteX31" fmla="*/ 93803 w 1752012"/>
                <a:gd name="connsiteY31" fmla="*/ 552179 h 1104362"/>
                <a:gd name="connsiteX32" fmla="*/ 96829 w 1752012"/>
                <a:gd name="connsiteY32" fmla="*/ 552179 h 1104362"/>
                <a:gd name="connsiteX33" fmla="*/ 99855 w 1752012"/>
                <a:gd name="connsiteY33" fmla="*/ 552179 h 1104362"/>
                <a:gd name="connsiteX34" fmla="*/ 102881 w 1752012"/>
                <a:gd name="connsiteY34" fmla="*/ 552179 h 1104362"/>
                <a:gd name="connsiteX35" fmla="*/ 105907 w 1752012"/>
                <a:gd name="connsiteY35" fmla="*/ 552179 h 1104362"/>
                <a:gd name="connsiteX36" fmla="*/ 108933 w 1752012"/>
                <a:gd name="connsiteY36" fmla="*/ 552179 h 1104362"/>
                <a:gd name="connsiteX37" fmla="*/ 111959 w 1752012"/>
                <a:gd name="connsiteY37" fmla="*/ 552179 h 1104362"/>
                <a:gd name="connsiteX38" fmla="*/ 114985 w 1752012"/>
                <a:gd name="connsiteY38" fmla="*/ 552179 h 1104362"/>
                <a:gd name="connsiteX39" fmla="*/ 118011 w 1752012"/>
                <a:gd name="connsiteY39" fmla="*/ 552179 h 1104362"/>
                <a:gd name="connsiteX40" fmla="*/ 121037 w 1752012"/>
                <a:gd name="connsiteY40" fmla="*/ 552179 h 1104362"/>
                <a:gd name="connsiteX41" fmla="*/ 124063 w 1752012"/>
                <a:gd name="connsiteY41" fmla="*/ 552179 h 1104362"/>
                <a:gd name="connsiteX42" fmla="*/ 127088 w 1752012"/>
                <a:gd name="connsiteY42" fmla="*/ 552179 h 1104362"/>
                <a:gd name="connsiteX43" fmla="*/ 130114 w 1752012"/>
                <a:gd name="connsiteY43" fmla="*/ 552179 h 1104362"/>
                <a:gd name="connsiteX44" fmla="*/ 133140 w 1752012"/>
                <a:gd name="connsiteY44" fmla="*/ 552179 h 1104362"/>
                <a:gd name="connsiteX45" fmla="*/ 136167 w 1752012"/>
                <a:gd name="connsiteY45" fmla="*/ 552179 h 1104362"/>
                <a:gd name="connsiteX46" fmla="*/ 139193 w 1752012"/>
                <a:gd name="connsiteY46" fmla="*/ 552179 h 1104362"/>
                <a:gd name="connsiteX47" fmla="*/ 142218 w 1752012"/>
                <a:gd name="connsiteY47" fmla="*/ 552179 h 1104362"/>
                <a:gd name="connsiteX48" fmla="*/ 145244 w 1752012"/>
                <a:gd name="connsiteY48" fmla="*/ 552179 h 1104362"/>
                <a:gd name="connsiteX49" fmla="*/ 148270 w 1752012"/>
                <a:gd name="connsiteY49" fmla="*/ 552179 h 1104362"/>
                <a:gd name="connsiteX50" fmla="*/ 151296 w 1752012"/>
                <a:gd name="connsiteY50" fmla="*/ 552179 h 1104362"/>
                <a:gd name="connsiteX51" fmla="*/ 154322 w 1752012"/>
                <a:gd name="connsiteY51" fmla="*/ 552179 h 1104362"/>
                <a:gd name="connsiteX52" fmla="*/ 157348 w 1752012"/>
                <a:gd name="connsiteY52" fmla="*/ 552179 h 1104362"/>
                <a:gd name="connsiteX53" fmla="*/ 160373 w 1752012"/>
                <a:gd name="connsiteY53" fmla="*/ 552179 h 1104362"/>
                <a:gd name="connsiteX54" fmla="*/ 163399 w 1752012"/>
                <a:gd name="connsiteY54" fmla="*/ 552179 h 1104362"/>
                <a:gd name="connsiteX55" fmla="*/ 166426 w 1752012"/>
                <a:gd name="connsiteY55" fmla="*/ 552179 h 1104362"/>
                <a:gd name="connsiteX56" fmla="*/ 169452 w 1752012"/>
                <a:gd name="connsiteY56" fmla="*/ 552179 h 1104362"/>
                <a:gd name="connsiteX57" fmla="*/ 172478 w 1752012"/>
                <a:gd name="connsiteY57" fmla="*/ 552179 h 1104362"/>
                <a:gd name="connsiteX58" fmla="*/ 175504 w 1752012"/>
                <a:gd name="connsiteY58" fmla="*/ 552179 h 1104362"/>
                <a:gd name="connsiteX59" fmla="*/ 178529 w 1752012"/>
                <a:gd name="connsiteY59" fmla="*/ 552179 h 1104362"/>
                <a:gd name="connsiteX60" fmla="*/ 181555 w 1752012"/>
                <a:gd name="connsiteY60" fmla="*/ 552179 h 1104362"/>
                <a:gd name="connsiteX61" fmla="*/ 184581 w 1752012"/>
                <a:gd name="connsiteY61" fmla="*/ 552179 h 1104362"/>
                <a:gd name="connsiteX62" fmla="*/ 187607 w 1752012"/>
                <a:gd name="connsiteY62" fmla="*/ 552179 h 1104362"/>
                <a:gd name="connsiteX63" fmla="*/ 190633 w 1752012"/>
                <a:gd name="connsiteY63" fmla="*/ 552179 h 1104362"/>
                <a:gd name="connsiteX64" fmla="*/ 193659 w 1752012"/>
                <a:gd name="connsiteY64" fmla="*/ 552179 h 1104362"/>
                <a:gd name="connsiteX65" fmla="*/ 196685 w 1752012"/>
                <a:gd name="connsiteY65" fmla="*/ 552179 h 1104362"/>
                <a:gd name="connsiteX66" fmla="*/ 199711 w 1752012"/>
                <a:gd name="connsiteY66" fmla="*/ 552179 h 1104362"/>
                <a:gd name="connsiteX67" fmla="*/ 202737 w 1752012"/>
                <a:gd name="connsiteY67" fmla="*/ 552179 h 1104362"/>
                <a:gd name="connsiteX68" fmla="*/ 205763 w 1752012"/>
                <a:gd name="connsiteY68" fmla="*/ 552179 h 1104362"/>
                <a:gd name="connsiteX69" fmla="*/ 208789 w 1752012"/>
                <a:gd name="connsiteY69" fmla="*/ 552179 h 1104362"/>
                <a:gd name="connsiteX70" fmla="*/ 211814 w 1752012"/>
                <a:gd name="connsiteY70" fmla="*/ 552179 h 1104362"/>
                <a:gd name="connsiteX71" fmla="*/ 214840 w 1752012"/>
                <a:gd name="connsiteY71" fmla="*/ 552179 h 1104362"/>
                <a:gd name="connsiteX72" fmla="*/ 217866 w 1752012"/>
                <a:gd name="connsiteY72" fmla="*/ 552179 h 1104362"/>
                <a:gd name="connsiteX73" fmla="*/ 220892 w 1752012"/>
                <a:gd name="connsiteY73" fmla="*/ 552179 h 1104362"/>
                <a:gd name="connsiteX74" fmla="*/ 223918 w 1752012"/>
                <a:gd name="connsiteY74" fmla="*/ 552179 h 1104362"/>
                <a:gd name="connsiteX75" fmla="*/ 226945 w 1752012"/>
                <a:gd name="connsiteY75" fmla="*/ 552179 h 1104362"/>
                <a:gd name="connsiteX76" fmla="*/ 229970 w 1752012"/>
                <a:gd name="connsiteY76" fmla="*/ 552179 h 1104362"/>
                <a:gd name="connsiteX77" fmla="*/ 232996 w 1752012"/>
                <a:gd name="connsiteY77" fmla="*/ 552179 h 1104362"/>
                <a:gd name="connsiteX78" fmla="*/ 236022 w 1752012"/>
                <a:gd name="connsiteY78" fmla="*/ 552179 h 1104362"/>
                <a:gd name="connsiteX79" fmla="*/ 239048 w 1752012"/>
                <a:gd name="connsiteY79" fmla="*/ 552179 h 1104362"/>
                <a:gd name="connsiteX80" fmla="*/ 242074 w 1752012"/>
                <a:gd name="connsiteY80" fmla="*/ 552179 h 1104362"/>
                <a:gd name="connsiteX81" fmla="*/ 245099 w 1752012"/>
                <a:gd name="connsiteY81" fmla="*/ 552179 h 1104362"/>
                <a:gd name="connsiteX82" fmla="*/ 248125 w 1752012"/>
                <a:gd name="connsiteY82" fmla="*/ 552179 h 1104362"/>
                <a:gd name="connsiteX83" fmla="*/ 251151 w 1752012"/>
                <a:gd name="connsiteY83" fmla="*/ 552179 h 1104362"/>
                <a:gd name="connsiteX84" fmla="*/ 254177 w 1752012"/>
                <a:gd name="connsiteY84" fmla="*/ 552179 h 1104362"/>
                <a:gd name="connsiteX85" fmla="*/ 257204 w 1752012"/>
                <a:gd name="connsiteY85" fmla="*/ 552179 h 1104362"/>
                <a:gd name="connsiteX86" fmla="*/ 260230 w 1752012"/>
                <a:gd name="connsiteY86" fmla="*/ 552179 h 1104362"/>
                <a:gd name="connsiteX87" fmla="*/ 263255 w 1752012"/>
                <a:gd name="connsiteY87" fmla="*/ 552179 h 1104362"/>
                <a:gd name="connsiteX88" fmla="*/ 266281 w 1752012"/>
                <a:gd name="connsiteY88" fmla="*/ 552179 h 1104362"/>
                <a:gd name="connsiteX89" fmla="*/ 269307 w 1752012"/>
                <a:gd name="connsiteY89" fmla="*/ 552179 h 1104362"/>
                <a:gd name="connsiteX90" fmla="*/ 272333 w 1752012"/>
                <a:gd name="connsiteY90" fmla="*/ 552179 h 1104362"/>
                <a:gd name="connsiteX91" fmla="*/ 275359 w 1752012"/>
                <a:gd name="connsiteY91" fmla="*/ 552179 h 1104362"/>
                <a:gd name="connsiteX92" fmla="*/ 278385 w 1752012"/>
                <a:gd name="connsiteY92" fmla="*/ 552179 h 1104362"/>
                <a:gd name="connsiteX93" fmla="*/ 281410 w 1752012"/>
                <a:gd name="connsiteY93" fmla="*/ 552179 h 1104362"/>
                <a:gd name="connsiteX94" fmla="*/ 284437 w 1752012"/>
                <a:gd name="connsiteY94" fmla="*/ 552179 h 1104362"/>
                <a:gd name="connsiteX95" fmla="*/ 287463 w 1752012"/>
                <a:gd name="connsiteY95" fmla="*/ 552179 h 1104362"/>
                <a:gd name="connsiteX96" fmla="*/ 290489 w 1752012"/>
                <a:gd name="connsiteY96" fmla="*/ 552179 h 1104362"/>
                <a:gd name="connsiteX97" fmla="*/ 293515 w 1752012"/>
                <a:gd name="connsiteY97" fmla="*/ 552179 h 1104362"/>
                <a:gd name="connsiteX98" fmla="*/ 296540 w 1752012"/>
                <a:gd name="connsiteY98" fmla="*/ 552179 h 1104362"/>
                <a:gd name="connsiteX99" fmla="*/ 299566 w 1752012"/>
                <a:gd name="connsiteY99" fmla="*/ 552179 h 1104362"/>
                <a:gd name="connsiteX100" fmla="*/ 302592 w 1752012"/>
                <a:gd name="connsiteY100" fmla="*/ 534826 h 1104362"/>
                <a:gd name="connsiteX101" fmla="*/ 305618 w 1752012"/>
                <a:gd name="connsiteY101" fmla="*/ 500188 h 1104362"/>
                <a:gd name="connsiteX102" fmla="*/ 308644 w 1752012"/>
                <a:gd name="connsiteY102" fmla="*/ 465756 h 1104362"/>
                <a:gd name="connsiteX103" fmla="*/ 311670 w 1752012"/>
                <a:gd name="connsiteY103" fmla="*/ 431665 h 1104362"/>
                <a:gd name="connsiteX104" fmla="*/ 314695 w 1752012"/>
                <a:gd name="connsiteY104" fmla="*/ 398050 h 1104362"/>
                <a:gd name="connsiteX105" fmla="*/ 317722 w 1752012"/>
                <a:gd name="connsiteY105" fmla="*/ 365043 h 1104362"/>
                <a:gd name="connsiteX106" fmla="*/ 320748 w 1752012"/>
                <a:gd name="connsiteY106" fmla="*/ 332774 h 1104362"/>
                <a:gd name="connsiteX107" fmla="*/ 323774 w 1752012"/>
                <a:gd name="connsiteY107" fmla="*/ 301372 h 1104362"/>
                <a:gd name="connsiteX108" fmla="*/ 326800 w 1752012"/>
                <a:gd name="connsiteY108" fmla="*/ 270959 h 1104362"/>
                <a:gd name="connsiteX109" fmla="*/ 329826 w 1752012"/>
                <a:gd name="connsiteY109" fmla="*/ 241656 h 1104362"/>
                <a:gd name="connsiteX110" fmla="*/ 332851 w 1752012"/>
                <a:gd name="connsiteY110" fmla="*/ 213578 h 1104362"/>
                <a:gd name="connsiteX111" fmla="*/ 335877 w 1752012"/>
                <a:gd name="connsiteY111" fmla="*/ 186837 h 1104362"/>
                <a:gd name="connsiteX112" fmla="*/ 338903 w 1752012"/>
                <a:gd name="connsiteY112" fmla="*/ 161537 h 1104362"/>
                <a:gd name="connsiteX113" fmla="*/ 341929 w 1752012"/>
                <a:gd name="connsiteY113" fmla="*/ 137780 h 1104362"/>
                <a:gd name="connsiteX114" fmla="*/ 344955 w 1752012"/>
                <a:gd name="connsiteY114" fmla="*/ 115657 h 1104362"/>
                <a:gd name="connsiteX115" fmla="*/ 347982 w 1752012"/>
                <a:gd name="connsiteY115" fmla="*/ 95258 h 1104362"/>
                <a:gd name="connsiteX116" fmla="*/ 351007 w 1752012"/>
                <a:gd name="connsiteY116" fmla="*/ 76662 h 1104362"/>
                <a:gd name="connsiteX117" fmla="*/ 354033 w 1752012"/>
                <a:gd name="connsiteY117" fmla="*/ 59942 h 1104362"/>
                <a:gd name="connsiteX118" fmla="*/ 357059 w 1752012"/>
                <a:gd name="connsiteY118" fmla="*/ 45165 h 1104362"/>
                <a:gd name="connsiteX119" fmla="*/ 360085 w 1752012"/>
                <a:gd name="connsiteY119" fmla="*/ 32389 h 1104362"/>
                <a:gd name="connsiteX120" fmla="*/ 363111 w 1752012"/>
                <a:gd name="connsiteY120" fmla="*/ 21665 h 1104362"/>
                <a:gd name="connsiteX121" fmla="*/ 366136 w 1752012"/>
                <a:gd name="connsiteY121" fmla="*/ 13033 h 1104362"/>
                <a:gd name="connsiteX122" fmla="*/ 369162 w 1752012"/>
                <a:gd name="connsiteY122" fmla="*/ 6530 h 1104362"/>
                <a:gd name="connsiteX123" fmla="*/ 372188 w 1752012"/>
                <a:gd name="connsiteY123" fmla="*/ 2180 h 1104362"/>
                <a:gd name="connsiteX124" fmla="*/ 375214 w 1752012"/>
                <a:gd name="connsiteY124" fmla="*/ 1 h 1104362"/>
                <a:gd name="connsiteX125" fmla="*/ 378241 w 1752012"/>
                <a:gd name="connsiteY125" fmla="*/ 1 h 1104362"/>
                <a:gd name="connsiteX126" fmla="*/ 381267 w 1752012"/>
                <a:gd name="connsiteY126" fmla="*/ 2180 h 1104362"/>
                <a:gd name="connsiteX127" fmla="*/ 384292 w 1752012"/>
                <a:gd name="connsiteY127" fmla="*/ 6530 h 1104362"/>
                <a:gd name="connsiteX128" fmla="*/ 387318 w 1752012"/>
                <a:gd name="connsiteY128" fmla="*/ 13033 h 1104362"/>
                <a:gd name="connsiteX129" fmla="*/ 390344 w 1752012"/>
                <a:gd name="connsiteY129" fmla="*/ 21665 h 1104362"/>
                <a:gd name="connsiteX130" fmla="*/ 393370 w 1752012"/>
                <a:gd name="connsiteY130" fmla="*/ 32389 h 1104362"/>
                <a:gd name="connsiteX131" fmla="*/ 396396 w 1752012"/>
                <a:gd name="connsiteY131" fmla="*/ 45165 h 1104362"/>
                <a:gd name="connsiteX132" fmla="*/ 399421 w 1752012"/>
                <a:gd name="connsiteY132" fmla="*/ 59942 h 1104362"/>
                <a:gd name="connsiteX133" fmla="*/ 402447 w 1752012"/>
                <a:gd name="connsiteY133" fmla="*/ 76662 h 1104362"/>
                <a:gd name="connsiteX134" fmla="*/ 405474 w 1752012"/>
                <a:gd name="connsiteY134" fmla="*/ 95258 h 1104362"/>
                <a:gd name="connsiteX135" fmla="*/ 408500 w 1752012"/>
                <a:gd name="connsiteY135" fmla="*/ 115657 h 1104362"/>
                <a:gd name="connsiteX136" fmla="*/ 411526 w 1752012"/>
                <a:gd name="connsiteY136" fmla="*/ 137780 h 1104362"/>
                <a:gd name="connsiteX137" fmla="*/ 414552 w 1752012"/>
                <a:gd name="connsiteY137" fmla="*/ 161537 h 1104362"/>
                <a:gd name="connsiteX138" fmla="*/ 417577 w 1752012"/>
                <a:gd name="connsiteY138" fmla="*/ 186837 h 1104362"/>
                <a:gd name="connsiteX139" fmla="*/ 420603 w 1752012"/>
                <a:gd name="connsiteY139" fmla="*/ 213578 h 1104362"/>
                <a:gd name="connsiteX140" fmla="*/ 423629 w 1752012"/>
                <a:gd name="connsiteY140" fmla="*/ 241656 h 1104362"/>
                <a:gd name="connsiteX141" fmla="*/ 426655 w 1752012"/>
                <a:gd name="connsiteY141" fmla="*/ 270959 h 1104362"/>
                <a:gd name="connsiteX142" fmla="*/ 429681 w 1752012"/>
                <a:gd name="connsiteY142" fmla="*/ 301372 h 1104362"/>
                <a:gd name="connsiteX143" fmla="*/ 432707 w 1752012"/>
                <a:gd name="connsiteY143" fmla="*/ 332774 h 1104362"/>
                <a:gd name="connsiteX144" fmla="*/ 435733 w 1752012"/>
                <a:gd name="connsiteY144" fmla="*/ 365043 h 1104362"/>
                <a:gd name="connsiteX145" fmla="*/ 438759 w 1752012"/>
                <a:gd name="connsiteY145" fmla="*/ 398050 h 1104362"/>
                <a:gd name="connsiteX146" fmla="*/ 441785 w 1752012"/>
                <a:gd name="connsiteY146" fmla="*/ 431665 h 1104362"/>
                <a:gd name="connsiteX147" fmla="*/ 444811 w 1752012"/>
                <a:gd name="connsiteY147" fmla="*/ 465756 h 1104362"/>
                <a:gd name="connsiteX148" fmla="*/ 447837 w 1752012"/>
                <a:gd name="connsiteY148" fmla="*/ 500188 h 1104362"/>
                <a:gd name="connsiteX149" fmla="*/ 450863 w 1752012"/>
                <a:gd name="connsiteY149" fmla="*/ 534826 h 1104362"/>
                <a:gd name="connsiteX150" fmla="*/ 453888 w 1752012"/>
                <a:gd name="connsiteY150" fmla="*/ 569531 h 1104362"/>
                <a:gd name="connsiteX151" fmla="*/ 456914 w 1752012"/>
                <a:gd name="connsiteY151" fmla="*/ 604169 h 1104362"/>
                <a:gd name="connsiteX152" fmla="*/ 459940 w 1752012"/>
                <a:gd name="connsiteY152" fmla="*/ 638601 h 1104362"/>
                <a:gd name="connsiteX153" fmla="*/ 462966 w 1752012"/>
                <a:gd name="connsiteY153" fmla="*/ 672692 h 1104362"/>
                <a:gd name="connsiteX154" fmla="*/ 465992 w 1752012"/>
                <a:gd name="connsiteY154" fmla="*/ 706312 h 1104362"/>
                <a:gd name="connsiteX155" fmla="*/ 469018 w 1752012"/>
                <a:gd name="connsiteY155" fmla="*/ 739316 h 1104362"/>
                <a:gd name="connsiteX156" fmla="*/ 472044 w 1752012"/>
                <a:gd name="connsiteY156" fmla="*/ 771587 h 1104362"/>
                <a:gd name="connsiteX157" fmla="*/ 475070 w 1752012"/>
                <a:gd name="connsiteY157" fmla="*/ 802981 h 1104362"/>
                <a:gd name="connsiteX158" fmla="*/ 478096 w 1752012"/>
                <a:gd name="connsiteY158" fmla="*/ 833395 h 1104362"/>
                <a:gd name="connsiteX159" fmla="*/ 481122 w 1752012"/>
                <a:gd name="connsiteY159" fmla="*/ 862703 h 1104362"/>
                <a:gd name="connsiteX160" fmla="*/ 484149 w 1752012"/>
                <a:gd name="connsiteY160" fmla="*/ 890783 h 1104362"/>
                <a:gd name="connsiteX161" fmla="*/ 487178 w 1752012"/>
                <a:gd name="connsiteY161" fmla="*/ 917519 h 1104362"/>
                <a:gd name="connsiteX162" fmla="*/ 490197 w 1752012"/>
                <a:gd name="connsiteY162" fmla="*/ 942818 h 1104362"/>
                <a:gd name="connsiteX163" fmla="*/ 493226 w 1752012"/>
                <a:gd name="connsiteY163" fmla="*/ 966573 h 1104362"/>
                <a:gd name="connsiteX164" fmla="*/ 496255 w 1752012"/>
                <a:gd name="connsiteY164" fmla="*/ 988700 h 1104362"/>
                <a:gd name="connsiteX165" fmla="*/ 499275 w 1752012"/>
                <a:gd name="connsiteY165" fmla="*/ 1009102 h 1104362"/>
                <a:gd name="connsiteX166" fmla="*/ 502304 w 1752012"/>
                <a:gd name="connsiteY166" fmla="*/ 1027695 h 1104362"/>
                <a:gd name="connsiteX167" fmla="*/ 505333 w 1752012"/>
                <a:gd name="connsiteY167" fmla="*/ 1044412 h 1104362"/>
                <a:gd name="connsiteX168" fmla="*/ 508352 w 1752012"/>
                <a:gd name="connsiteY168" fmla="*/ 1059194 h 1104362"/>
                <a:gd name="connsiteX169" fmla="*/ 511381 w 1752012"/>
                <a:gd name="connsiteY169" fmla="*/ 1071967 h 1104362"/>
                <a:gd name="connsiteX170" fmla="*/ 514410 w 1752012"/>
                <a:gd name="connsiteY170" fmla="*/ 1082692 h 1104362"/>
                <a:gd name="connsiteX171" fmla="*/ 517429 w 1752012"/>
                <a:gd name="connsiteY171" fmla="*/ 1091322 h 1104362"/>
                <a:gd name="connsiteX172" fmla="*/ 520458 w 1752012"/>
                <a:gd name="connsiteY172" fmla="*/ 1097828 h 1104362"/>
                <a:gd name="connsiteX173" fmla="*/ 523487 w 1752012"/>
                <a:gd name="connsiteY173" fmla="*/ 1102181 h 1104362"/>
                <a:gd name="connsiteX174" fmla="*/ 526507 w 1752012"/>
                <a:gd name="connsiteY174" fmla="*/ 1104352 h 1104362"/>
                <a:gd name="connsiteX175" fmla="*/ 529536 w 1752012"/>
                <a:gd name="connsiteY175" fmla="*/ 1104352 h 1104362"/>
                <a:gd name="connsiteX176" fmla="*/ 532565 w 1752012"/>
                <a:gd name="connsiteY176" fmla="*/ 1102181 h 1104362"/>
                <a:gd name="connsiteX177" fmla="*/ 535594 w 1752012"/>
                <a:gd name="connsiteY177" fmla="*/ 1097828 h 1104362"/>
                <a:gd name="connsiteX178" fmla="*/ 538613 w 1752012"/>
                <a:gd name="connsiteY178" fmla="*/ 1091322 h 1104362"/>
                <a:gd name="connsiteX179" fmla="*/ 541642 w 1752012"/>
                <a:gd name="connsiteY179" fmla="*/ 1082692 h 1104362"/>
                <a:gd name="connsiteX180" fmla="*/ 544671 w 1752012"/>
                <a:gd name="connsiteY180" fmla="*/ 1071967 h 1104362"/>
                <a:gd name="connsiteX181" fmla="*/ 547690 w 1752012"/>
                <a:gd name="connsiteY181" fmla="*/ 1059194 h 1104362"/>
                <a:gd name="connsiteX182" fmla="*/ 550719 w 1752012"/>
                <a:gd name="connsiteY182" fmla="*/ 1044412 h 1104362"/>
                <a:gd name="connsiteX183" fmla="*/ 553739 w 1752012"/>
                <a:gd name="connsiteY183" fmla="*/ 1027695 h 1104362"/>
                <a:gd name="connsiteX184" fmla="*/ 556768 w 1752012"/>
                <a:gd name="connsiteY184" fmla="*/ 1009102 h 1104362"/>
                <a:gd name="connsiteX185" fmla="*/ 559797 w 1752012"/>
                <a:gd name="connsiteY185" fmla="*/ 988700 h 1104362"/>
                <a:gd name="connsiteX186" fmla="*/ 562826 w 1752012"/>
                <a:gd name="connsiteY186" fmla="*/ 966573 h 1104362"/>
                <a:gd name="connsiteX187" fmla="*/ 565845 w 1752012"/>
                <a:gd name="connsiteY187" fmla="*/ 942818 h 1104362"/>
                <a:gd name="connsiteX188" fmla="*/ 568874 w 1752012"/>
                <a:gd name="connsiteY188" fmla="*/ 917519 h 1104362"/>
                <a:gd name="connsiteX189" fmla="*/ 571903 w 1752012"/>
                <a:gd name="connsiteY189" fmla="*/ 890783 h 1104362"/>
                <a:gd name="connsiteX190" fmla="*/ 574922 w 1752012"/>
                <a:gd name="connsiteY190" fmla="*/ 862703 h 1104362"/>
                <a:gd name="connsiteX191" fmla="*/ 577951 w 1752012"/>
                <a:gd name="connsiteY191" fmla="*/ 833395 h 1104362"/>
                <a:gd name="connsiteX192" fmla="*/ 580980 w 1752012"/>
                <a:gd name="connsiteY192" fmla="*/ 802981 h 1104362"/>
                <a:gd name="connsiteX193" fmla="*/ 584000 w 1752012"/>
                <a:gd name="connsiteY193" fmla="*/ 771587 h 1104362"/>
                <a:gd name="connsiteX194" fmla="*/ 587029 w 1752012"/>
                <a:gd name="connsiteY194" fmla="*/ 739316 h 1104362"/>
                <a:gd name="connsiteX195" fmla="*/ 590058 w 1752012"/>
                <a:gd name="connsiteY195" fmla="*/ 706312 h 1104362"/>
                <a:gd name="connsiteX196" fmla="*/ 593077 w 1752012"/>
                <a:gd name="connsiteY196" fmla="*/ 672692 h 1104362"/>
                <a:gd name="connsiteX197" fmla="*/ 596106 w 1752012"/>
                <a:gd name="connsiteY197" fmla="*/ 638601 h 1104362"/>
                <a:gd name="connsiteX198" fmla="*/ 599135 w 1752012"/>
                <a:gd name="connsiteY198" fmla="*/ 604169 h 1104362"/>
                <a:gd name="connsiteX199" fmla="*/ 602154 w 1752012"/>
                <a:gd name="connsiteY199" fmla="*/ 569531 h 1104362"/>
                <a:gd name="connsiteX200" fmla="*/ 605183 w 1752012"/>
                <a:gd name="connsiteY200" fmla="*/ 534826 h 1104362"/>
                <a:gd name="connsiteX201" fmla="*/ 608212 w 1752012"/>
                <a:gd name="connsiteY201" fmla="*/ 500188 h 1104362"/>
                <a:gd name="connsiteX202" fmla="*/ 611241 w 1752012"/>
                <a:gd name="connsiteY202" fmla="*/ 465756 h 1104362"/>
                <a:gd name="connsiteX203" fmla="*/ 614261 w 1752012"/>
                <a:gd name="connsiteY203" fmla="*/ 431665 h 1104362"/>
                <a:gd name="connsiteX204" fmla="*/ 617290 w 1752012"/>
                <a:gd name="connsiteY204" fmla="*/ 398050 h 1104362"/>
                <a:gd name="connsiteX205" fmla="*/ 620318 w 1752012"/>
                <a:gd name="connsiteY205" fmla="*/ 365043 h 1104362"/>
                <a:gd name="connsiteX206" fmla="*/ 623338 w 1752012"/>
                <a:gd name="connsiteY206" fmla="*/ 332774 h 1104362"/>
                <a:gd name="connsiteX207" fmla="*/ 626367 w 1752012"/>
                <a:gd name="connsiteY207" fmla="*/ 301372 h 1104362"/>
                <a:gd name="connsiteX208" fmla="*/ 629396 w 1752012"/>
                <a:gd name="connsiteY208" fmla="*/ 270959 h 1104362"/>
                <a:gd name="connsiteX209" fmla="*/ 632415 w 1752012"/>
                <a:gd name="connsiteY209" fmla="*/ 241656 h 1104362"/>
                <a:gd name="connsiteX210" fmla="*/ 635444 w 1752012"/>
                <a:gd name="connsiteY210" fmla="*/ 213578 h 1104362"/>
                <a:gd name="connsiteX211" fmla="*/ 638473 w 1752012"/>
                <a:gd name="connsiteY211" fmla="*/ 186837 h 1104362"/>
                <a:gd name="connsiteX212" fmla="*/ 641493 w 1752012"/>
                <a:gd name="connsiteY212" fmla="*/ 161537 h 1104362"/>
                <a:gd name="connsiteX213" fmla="*/ 644522 w 1752012"/>
                <a:gd name="connsiteY213" fmla="*/ 137780 h 1104362"/>
                <a:gd name="connsiteX214" fmla="*/ 647550 w 1752012"/>
                <a:gd name="connsiteY214" fmla="*/ 115657 h 1104362"/>
                <a:gd name="connsiteX215" fmla="*/ 650570 w 1752012"/>
                <a:gd name="connsiteY215" fmla="*/ 95258 h 1104362"/>
                <a:gd name="connsiteX216" fmla="*/ 653599 w 1752012"/>
                <a:gd name="connsiteY216" fmla="*/ 76662 h 1104362"/>
                <a:gd name="connsiteX217" fmla="*/ 656628 w 1752012"/>
                <a:gd name="connsiteY217" fmla="*/ 59942 h 1104362"/>
                <a:gd name="connsiteX218" fmla="*/ 659647 w 1752012"/>
                <a:gd name="connsiteY218" fmla="*/ 45165 h 1104362"/>
                <a:gd name="connsiteX219" fmla="*/ 662676 w 1752012"/>
                <a:gd name="connsiteY219" fmla="*/ 32389 h 1104362"/>
                <a:gd name="connsiteX220" fmla="*/ 665705 w 1752012"/>
                <a:gd name="connsiteY220" fmla="*/ 21665 h 1104362"/>
                <a:gd name="connsiteX221" fmla="*/ 668725 w 1752012"/>
                <a:gd name="connsiteY221" fmla="*/ 13033 h 1104362"/>
                <a:gd name="connsiteX222" fmla="*/ 671754 w 1752012"/>
                <a:gd name="connsiteY222" fmla="*/ 6530 h 1104362"/>
                <a:gd name="connsiteX223" fmla="*/ 674782 w 1752012"/>
                <a:gd name="connsiteY223" fmla="*/ 2180 h 1104362"/>
                <a:gd name="connsiteX224" fmla="*/ 677811 w 1752012"/>
                <a:gd name="connsiteY224" fmla="*/ 1 h 1104362"/>
                <a:gd name="connsiteX225" fmla="*/ 680831 w 1752012"/>
                <a:gd name="connsiteY225" fmla="*/ 1 h 1104362"/>
                <a:gd name="connsiteX226" fmla="*/ 683860 w 1752012"/>
                <a:gd name="connsiteY226" fmla="*/ 2180 h 1104362"/>
                <a:gd name="connsiteX227" fmla="*/ 686889 w 1752012"/>
                <a:gd name="connsiteY227" fmla="*/ 6530 h 1104362"/>
                <a:gd name="connsiteX228" fmla="*/ 689908 w 1752012"/>
                <a:gd name="connsiteY228" fmla="*/ 13033 h 1104362"/>
                <a:gd name="connsiteX229" fmla="*/ 692937 w 1752012"/>
                <a:gd name="connsiteY229" fmla="*/ 21665 h 1104362"/>
                <a:gd name="connsiteX230" fmla="*/ 695966 w 1752012"/>
                <a:gd name="connsiteY230" fmla="*/ 32389 h 1104362"/>
                <a:gd name="connsiteX231" fmla="*/ 698985 w 1752012"/>
                <a:gd name="connsiteY231" fmla="*/ 45165 h 1104362"/>
                <a:gd name="connsiteX232" fmla="*/ 702014 w 1752012"/>
                <a:gd name="connsiteY232" fmla="*/ 59942 h 1104362"/>
                <a:gd name="connsiteX233" fmla="*/ 705043 w 1752012"/>
                <a:gd name="connsiteY233" fmla="*/ 76662 h 1104362"/>
                <a:gd name="connsiteX234" fmla="*/ 708063 w 1752012"/>
                <a:gd name="connsiteY234" fmla="*/ 95258 h 1104362"/>
                <a:gd name="connsiteX235" fmla="*/ 711092 w 1752012"/>
                <a:gd name="connsiteY235" fmla="*/ 115657 h 1104362"/>
                <a:gd name="connsiteX236" fmla="*/ 714121 w 1752012"/>
                <a:gd name="connsiteY236" fmla="*/ 137780 h 1104362"/>
                <a:gd name="connsiteX237" fmla="*/ 717140 w 1752012"/>
                <a:gd name="connsiteY237" fmla="*/ 161537 h 1104362"/>
                <a:gd name="connsiteX238" fmla="*/ 720169 w 1752012"/>
                <a:gd name="connsiteY238" fmla="*/ 186837 h 1104362"/>
                <a:gd name="connsiteX239" fmla="*/ 723198 w 1752012"/>
                <a:gd name="connsiteY239" fmla="*/ 213578 h 1104362"/>
                <a:gd name="connsiteX240" fmla="*/ 726217 w 1752012"/>
                <a:gd name="connsiteY240" fmla="*/ 241656 h 1104362"/>
                <a:gd name="connsiteX241" fmla="*/ 729246 w 1752012"/>
                <a:gd name="connsiteY241" fmla="*/ 270959 h 1104362"/>
                <a:gd name="connsiteX242" fmla="*/ 732275 w 1752012"/>
                <a:gd name="connsiteY242" fmla="*/ 301372 h 1104362"/>
                <a:gd name="connsiteX243" fmla="*/ 735304 w 1752012"/>
                <a:gd name="connsiteY243" fmla="*/ 332774 h 1104362"/>
                <a:gd name="connsiteX244" fmla="*/ 738324 w 1752012"/>
                <a:gd name="connsiteY244" fmla="*/ 365043 h 1104362"/>
                <a:gd name="connsiteX245" fmla="*/ 741353 w 1752012"/>
                <a:gd name="connsiteY245" fmla="*/ 398050 h 1104362"/>
                <a:gd name="connsiteX246" fmla="*/ 744372 w 1752012"/>
                <a:gd name="connsiteY246" fmla="*/ 431665 h 1104362"/>
                <a:gd name="connsiteX247" fmla="*/ 747401 w 1752012"/>
                <a:gd name="connsiteY247" fmla="*/ 465756 h 1104362"/>
                <a:gd name="connsiteX248" fmla="*/ 750430 w 1752012"/>
                <a:gd name="connsiteY248" fmla="*/ 500188 h 1104362"/>
                <a:gd name="connsiteX249" fmla="*/ 753459 w 1752012"/>
                <a:gd name="connsiteY249" fmla="*/ 534826 h 1104362"/>
                <a:gd name="connsiteX250" fmla="*/ 756478 w 1752012"/>
                <a:gd name="connsiteY250" fmla="*/ 569531 h 1104362"/>
                <a:gd name="connsiteX251" fmla="*/ 759507 w 1752012"/>
                <a:gd name="connsiteY251" fmla="*/ 604169 h 1104362"/>
                <a:gd name="connsiteX252" fmla="*/ 762536 w 1752012"/>
                <a:gd name="connsiteY252" fmla="*/ 638601 h 1104362"/>
                <a:gd name="connsiteX253" fmla="*/ 765556 w 1752012"/>
                <a:gd name="connsiteY253" fmla="*/ 672692 h 1104362"/>
                <a:gd name="connsiteX254" fmla="*/ 768585 w 1752012"/>
                <a:gd name="connsiteY254" fmla="*/ 706312 h 1104362"/>
                <a:gd name="connsiteX255" fmla="*/ 771614 w 1752012"/>
                <a:gd name="connsiteY255" fmla="*/ 739316 h 1104362"/>
                <a:gd name="connsiteX256" fmla="*/ 774633 w 1752012"/>
                <a:gd name="connsiteY256" fmla="*/ 771587 h 1104362"/>
                <a:gd name="connsiteX257" fmla="*/ 777662 w 1752012"/>
                <a:gd name="connsiteY257" fmla="*/ 802981 h 1104362"/>
                <a:gd name="connsiteX258" fmla="*/ 780691 w 1752012"/>
                <a:gd name="connsiteY258" fmla="*/ 833366 h 1104362"/>
                <a:gd name="connsiteX259" fmla="*/ 783710 w 1752012"/>
                <a:gd name="connsiteY259" fmla="*/ 862675 h 1104362"/>
                <a:gd name="connsiteX260" fmla="*/ 786739 w 1752012"/>
                <a:gd name="connsiteY260" fmla="*/ 890754 h 1104362"/>
                <a:gd name="connsiteX261" fmla="*/ 789768 w 1752012"/>
                <a:gd name="connsiteY261" fmla="*/ 917491 h 1104362"/>
                <a:gd name="connsiteX262" fmla="*/ 792788 w 1752012"/>
                <a:gd name="connsiteY262" fmla="*/ 942799 h 1104362"/>
                <a:gd name="connsiteX263" fmla="*/ 795817 w 1752012"/>
                <a:gd name="connsiteY263" fmla="*/ 966554 h 1104362"/>
                <a:gd name="connsiteX264" fmla="*/ 798846 w 1752012"/>
                <a:gd name="connsiteY264" fmla="*/ 988681 h 1104362"/>
                <a:gd name="connsiteX265" fmla="*/ 801865 w 1752012"/>
                <a:gd name="connsiteY265" fmla="*/ 1009083 h 1104362"/>
                <a:gd name="connsiteX266" fmla="*/ 804894 w 1752012"/>
                <a:gd name="connsiteY266" fmla="*/ 1027676 h 1104362"/>
                <a:gd name="connsiteX267" fmla="*/ 807923 w 1752012"/>
                <a:gd name="connsiteY267" fmla="*/ 1044402 h 1104362"/>
                <a:gd name="connsiteX268" fmla="*/ 810942 w 1752012"/>
                <a:gd name="connsiteY268" fmla="*/ 1059175 h 1104362"/>
                <a:gd name="connsiteX269" fmla="*/ 813971 w 1752012"/>
                <a:gd name="connsiteY269" fmla="*/ 1071958 h 1104362"/>
                <a:gd name="connsiteX270" fmla="*/ 817000 w 1752012"/>
                <a:gd name="connsiteY270" fmla="*/ 1082683 h 1104362"/>
                <a:gd name="connsiteX271" fmla="*/ 820029 w 1752012"/>
                <a:gd name="connsiteY271" fmla="*/ 1091313 h 1104362"/>
                <a:gd name="connsiteX272" fmla="*/ 823049 w 1752012"/>
                <a:gd name="connsiteY272" fmla="*/ 1097818 h 1104362"/>
                <a:gd name="connsiteX273" fmla="*/ 826078 w 1752012"/>
                <a:gd name="connsiteY273" fmla="*/ 1102171 h 1104362"/>
                <a:gd name="connsiteX274" fmla="*/ 829107 w 1752012"/>
                <a:gd name="connsiteY274" fmla="*/ 1104352 h 1104362"/>
                <a:gd name="connsiteX275" fmla="*/ 832126 w 1752012"/>
                <a:gd name="connsiteY275" fmla="*/ 1104362 h 1104362"/>
                <a:gd name="connsiteX276" fmla="*/ 835155 w 1752012"/>
                <a:gd name="connsiteY276" fmla="*/ 1102181 h 1104362"/>
                <a:gd name="connsiteX277" fmla="*/ 838184 w 1752012"/>
                <a:gd name="connsiteY277" fmla="*/ 1097837 h 1104362"/>
                <a:gd name="connsiteX278" fmla="*/ 841203 w 1752012"/>
                <a:gd name="connsiteY278" fmla="*/ 1091332 h 1104362"/>
                <a:gd name="connsiteX279" fmla="*/ 844232 w 1752012"/>
                <a:gd name="connsiteY279" fmla="*/ 1082702 h 1104362"/>
                <a:gd name="connsiteX280" fmla="*/ 847261 w 1752012"/>
                <a:gd name="connsiteY280" fmla="*/ 1071977 h 1104362"/>
                <a:gd name="connsiteX281" fmla="*/ 850281 w 1752012"/>
                <a:gd name="connsiteY281" fmla="*/ 1059204 h 1104362"/>
                <a:gd name="connsiteX282" fmla="*/ 853310 w 1752012"/>
                <a:gd name="connsiteY282" fmla="*/ 1044431 h 1104362"/>
                <a:gd name="connsiteX283" fmla="*/ 856338 w 1752012"/>
                <a:gd name="connsiteY283" fmla="*/ 1027714 h 1104362"/>
                <a:gd name="connsiteX284" fmla="*/ 859367 w 1752012"/>
                <a:gd name="connsiteY284" fmla="*/ 1009121 h 1104362"/>
                <a:gd name="connsiteX285" fmla="*/ 862387 w 1752012"/>
                <a:gd name="connsiteY285" fmla="*/ 988719 h 1104362"/>
                <a:gd name="connsiteX286" fmla="*/ 865416 w 1752012"/>
                <a:gd name="connsiteY286" fmla="*/ 966602 h 1104362"/>
                <a:gd name="connsiteX287" fmla="*/ 868435 w 1752012"/>
                <a:gd name="connsiteY287" fmla="*/ 942846 h 1104362"/>
                <a:gd name="connsiteX288" fmla="*/ 871464 w 1752012"/>
                <a:gd name="connsiteY288" fmla="*/ 917548 h 1104362"/>
                <a:gd name="connsiteX289" fmla="*/ 874493 w 1752012"/>
                <a:gd name="connsiteY289" fmla="*/ 890802 h 1104362"/>
                <a:gd name="connsiteX290" fmla="*/ 877522 w 1752012"/>
                <a:gd name="connsiteY290" fmla="*/ 862732 h 1104362"/>
                <a:gd name="connsiteX291" fmla="*/ 880541 w 1752012"/>
                <a:gd name="connsiteY291" fmla="*/ 833433 h 1104362"/>
                <a:gd name="connsiteX292" fmla="*/ 883570 w 1752012"/>
                <a:gd name="connsiteY292" fmla="*/ 803019 h 1104362"/>
                <a:gd name="connsiteX293" fmla="*/ 886599 w 1752012"/>
                <a:gd name="connsiteY293" fmla="*/ 771616 h 1104362"/>
                <a:gd name="connsiteX294" fmla="*/ 889619 w 1752012"/>
                <a:gd name="connsiteY294" fmla="*/ 739345 h 1104362"/>
                <a:gd name="connsiteX295" fmla="*/ 892648 w 1752012"/>
                <a:gd name="connsiteY295" fmla="*/ 706341 h 1104362"/>
                <a:gd name="connsiteX296" fmla="*/ 895677 w 1752012"/>
                <a:gd name="connsiteY296" fmla="*/ 672726 h 1104362"/>
                <a:gd name="connsiteX297" fmla="*/ 898696 w 1752012"/>
                <a:gd name="connsiteY297" fmla="*/ 638635 h 1104362"/>
                <a:gd name="connsiteX298" fmla="*/ 901725 w 1752012"/>
                <a:gd name="connsiteY298" fmla="*/ 604203 h 1104362"/>
                <a:gd name="connsiteX299" fmla="*/ 904754 w 1752012"/>
                <a:gd name="connsiteY299" fmla="*/ 569566 h 1104362"/>
                <a:gd name="connsiteX300" fmla="*/ 907773 w 1752012"/>
                <a:gd name="connsiteY300" fmla="*/ 534860 h 1104362"/>
                <a:gd name="connsiteX301" fmla="*/ 910802 w 1752012"/>
                <a:gd name="connsiteY301" fmla="*/ 500223 h 1104362"/>
                <a:gd name="connsiteX302" fmla="*/ 913831 w 1752012"/>
                <a:gd name="connsiteY302" fmla="*/ 465791 h 1104362"/>
                <a:gd name="connsiteX303" fmla="*/ 916851 w 1752012"/>
                <a:gd name="connsiteY303" fmla="*/ 431699 h 1104362"/>
                <a:gd name="connsiteX304" fmla="*/ 919880 w 1752012"/>
                <a:gd name="connsiteY304" fmla="*/ 398083 h 1104362"/>
                <a:gd name="connsiteX305" fmla="*/ 922909 w 1752012"/>
                <a:gd name="connsiteY305" fmla="*/ 365075 h 1104362"/>
                <a:gd name="connsiteX306" fmla="*/ 925938 w 1752012"/>
                <a:gd name="connsiteY306" fmla="*/ 332806 h 1104362"/>
                <a:gd name="connsiteX307" fmla="*/ 928957 w 1752012"/>
                <a:gd name="connsiteY307" fmla="*/ 301402 h 1104362"/>
                <a:gd name="connsiteX308" fmla="*/ 931986 w 1752012"/>
                <a:gd name="connsiteY308" fmla="*/ 270988 h 1104362"/>
                <a:gd name="connsiteX309" fmla="*/ 935015 w 1752012"/>
                <a:gd name="connsiteY309" fmla="*/ 241685 h 1104362"/>
                <a:gd name="connsiteX310" fmla="*/ 938034 w 1752012"/>
                <a:gd name="connsiteY310" fmla="*/ 213606 h 1104362"/>
                <a:gd name="connsiteX311" fmla="*/ 941063 w 1752012"/>
                <a:gd name="connsiteY311" fmla="*/ 186862 h 1104362"/>
                <a:gd name="connsiteX312" fmla="*/ 944092 w 1752012"/>
                <a:gd name="connsiteY312" fmla="*/ 161562 h 1104362"/>
                <a:gd name="connsiteX313" fmla="*/ 947112 w 1752012"/>
                <a:gd name="connsiteY313" fmla="*/ 137803 h 1104362"/>
                <a:gd name="connsiteX314" fmla="*/ 950141 w 1752012"/>
                <a:gd name="connsiteY314" fmla="*/ 115679 h 1104362"/>
                <a:gd name="connsiteX315" fmla="*/ 953170 w 1752012"/>
                <a:gd name="connsiteY315" fmla="*/ 95278 h 1104362"/>
                <a:gd name="connsiteX316" fmla="*/ 956189 w 1752012"/>
                <a:gd name="connsiteY316" fmla="*/ 76679 h 1104362"/>
                <a:gd name="connsiteX317" fmla="*/ 959218 w 1752012"/>
                <a:gd name="connsiteY317" fmla="*/ 59958 h 1104362"/>
                <a:gd name="connsiteX318" fmla="*/ 962247 w 1752012"/>
                <a:gd name="connsiteY318" fmla="*/ 45179 h 1104362"/>
                <a:gd name="connsiteX319" fmla="*/ 965266 w 1752012"/>
                <a:gd name="connsiteY319" fmla="*/ 32401 h 1104362"/>
                <a:gd name="connsiteX320" fmla="*/ 968295 w 1752012"/>
                <a:gd name="connsiteY320" fmla="*/ 21674 h 1104362"/>
                <a:gd name="connsiteX321" fmla="*/ 971324 w 1752012"/>
                <a:gd name="connsiteY321" fmla="*/ 13041 h 1104362"/>
                <a:gd name="connsiteX322" fmla="*/ 974344 w 1752012"/>
                <a:gd name="connsiteY322" fmla="*/ 6535 h 1104362"/>
                <a:gd name="connsiteX323" fmla="*/ 977373 w 1752012"/>
                <a:gd name="connsiteY323" fmla="*/ 2184 h 1104362"/>
                <a:gd name="connsiteX324" fmla="*/ 980402 w 1752012"/>
                <a:gd name="connsiteY324" fmla="*/ 2 h 1104362"/>
                <a:gd name="connsiteX325" fmla="*/ 983421 w 1752012"/>
                <a:gd name="connsiteY325" fmla="*/ 0 h 1104362"/>
                <a:gd name="connsiteX326" fmla="*/ 986450 w 1752012"/>
                <a:gd name="connsiteY326" fmla="*/ 2177 h 1104362"/>
                <a:gd name="connsiteX327" fmla="*/ 989479 w 1752012"/>
                <a:gd name="connsiteY327" fmla="*/ 6525 h 1104362"/>
                <a:gd name="connsiteX328" fmla="*/ 992508 w 1752012"/>
                <a:gd name="connsiteY328" fmla="*/ 13025 h 1104362"/>
                <a:gd name="connsiteX329" fmla="*/ 995527 w 1752012"/>
                <a:gd name="connsiteY329" fmla="*/ 21654 h 1104362"/>
                <a:gd name="connsiteX330" fmla="*/ 998556 w 1752012"/>
                <a:gd name="connsiteY330" fmla="*/ 32377 h 1104362"/>
                <a:gd name="connsiteX331" fmla="*/ 1001585 w 1752012"/>
                <a:gd name="connsiteY331" fmla="*/ 45151 h 1104362"/>
                <a:gd name="connsiteX332" fmla="*/ 1004605 w 1752012"/>
                <a:gd name="connsiteY332" fmla="*/ 59927 h 1104362"/>
                <a:gd name="connsiteX333" fmla="*/ 1007634 w 1752012"/>
                <a:gd name="connsiteY333" fmla="*/ 76644 h 1104362"/>
                <a:gd name="connsiteX334" fmla="*/ 1010662 w 1752012"/>
                <a:gd name="connsiteY334" fmla="*/ 95239 h 1104362"/>
                <a:gd name="connsiteX335" fmla="*/ 1013682 w 1752012"/>
                <a:gd name="connsiteY335" fmla="*/ 115636 h 1104362"/>
                <a:gd name="connsiteX336" fmla="*/ 1016711 w 1752012"/>
                <a:gd name="connsiteY336" fmla="*/ 137756 h 1104362"/>
                <a:gd name="connsiteX337" fmla="*/ 1019740 w 1752012"/>
                <a:gd name="connsiteY337" fmla="*/ 161513 h 1104362"/>
                <a:gd name="connsiteX338" fmla="*/ 1022759 w 1752012"/>
                <a:gd name="connsiteY338" fmla="*/ 186811 h 1104362"/>
                <a:gd name="connsiteX339" fmla="*/ 1025788 w 1752012"/>
                <a:gd name="connsiteY339" fmla="*/ 213551 h 1104362"/>
                <a:gd name="connsiteX340" fmla="*/ 1028817 w 1752012"/>
                <a:gd name="connsiteY340" fmla="*/ 241627 h 1104362"/>
                <a:gd name="connsiteX341" fmla="*/ 1031837 w 1752012"/>
                <a:gd name="connsiteY341" fmla="*/ 270929 h 1104362"/>
                <a:gd name="connsiteX342" fmla="*/ 1034865 w 1752012"/>
                <a:gd name="connsiteY342" fmla="*/ 301341 h 1104362"/>
                <a:gd name="connsiteX343" fmla="*/ 1037895 w 1752012"/>
                <a:gd name="connsiteY343" fmla="*/ 332743 h 1104362"/>
                <a:gd name="connsiteX344" fmla="*/ 1040914 w 1752012"/>
                <a:gd name="connsiteY344" fmla="*/ 365010 h 1104362"/>
                <a:gd name="connsiteX345" fmla="*/ 1043943 w 1752012"/>
                <a:gd name="connsiteY345" fmla="*/ 398016 h 1104362"/>
                <a:gd name="connsiteX346" fmla="*/ 1046972 w 1752012"/>
                <a:gd name="connsiteY346" fmla="*/ 431631 h 1104362"/>
                <a:gd name="connsiteX347" fmla="*/ 1049991 w 1752012"/>
                <a:gd name="connsiteY347" fmla="*/ 465722 h 1104362"/>
                <a:gd name="connsiteX348" fmla="*/ 1053020 w 1752012"/>
                <a:gd name="connsiteY348" fmla="*/ 500154 h 1104362"/>
                <a:gd name="connsiteX349" fmla="*/ 1056049 w 1752012"/>
                <a:gd name="connsiteY349" fmla="*/ 534791 h 1104362"/>
                <a:gd name="connsiteX350" fmla="*/ 1059078 w 1752012"/>
                <a:gd name="connsiteY350" fmla="*/ 569497 h 1104362"/>
                <a:gd name="connsiteX351" fmla="*/ 1062098 w 1752012"/>
                <a:gd name="connsiteY351" fmla="*/ 604134 h 1104362"/>
                <a:gd name="connsiteX352" fmla="*/ 1065126 w 1752012"/>
                <a:gd name="connsiteY352" fmla="*/ 638567 h 1104362"/>
                <a:gd name="connsiteX353" fmla="*/ 1068155 w 1752012"/>
                <a:gd name="connsiteY353" fmla="*/ 672658 h 1104362"/>
                <a:gd name="connsiteX354" fmla="*/ 1071175 w 1752012"/>
                <a:gd name="connsiteY354" fmla="*/ 706274 h 1104362"/>
                <a:gd name="connsiteX355" fmla="*/ 1074204 w 1752012"/>
                <a:gd name="connsiteY355" fmla="*/ 739278 h 1104362"/>
                <a:gd name="connsiteX356" fmla="*/ 1077233 w 1752012"/>
                <a:gd name="connsiteY356" fmla="*/ 771549 h 1104362"/>
                <a:gd name="connsiteX357" fmla="*/ 1080252 w 1752012"/>
                <a:gd name="connsiteY357" fmla="*/ 802953 h 1104362"/>
                <a:gd name="connsiteX358" fmla="*/ 1083281 w 1752012"/>
                <a:gd name="connsiteY358" fmla="*/ 833366 h 1104362"/>
                <a:gd name="connsiteX359" fmla="*/ 1086310 w 1752012"/>
                <a:gd name="connsiteY359" fmla="*/ 862675 h 1104362"/>
                <a:gd name="connsiteX360" fmla="*/ 1089329 w 1752012"/>
                <a:gd name="connsiteY360" fmla="*/ 890754 h 1104362"/>
                <a:gd name="connsiteX361" fmla="*/ 1092359 w 1752012"/>
                <a:gd name="connsiteY361" fmla="*/ 917491 h 1104362"/>
                <a:gd name="connsiteX362" fmla="*/ 1095387 w 1752012"/>
                <a:gd name="connsiteY362" fmla="*/ 942799 h 1104362"/>
                <a:gd name="connsiteX363" fmla="*/ 1098407 w 1752012"/>
                <a:gd name="connsiteY363" fmla="*/ 966554 h 1104362"/>
                <a:gd name="connsiteX364" fmla="*/ 1101436 w 1752012"/>
                <a:gd name="connsiteY364" fmla="*/ 988681 h 1104362"/>
                <a:gd name="connsiteX365" fmla="*/ 1104465 w 1752012"/>
                <a:gd name="connsiteY365" fmla="*/ 1009083 h 1104362"/>
                <a:gd name="connsiteX366" fmla="*/ 1107484 w 1752012"/>
                <a:gd name="connsiteY366" fmla="*/ 1027676 h 1104362"/>
                <a:gd name="connsiteX367" fmla="*/ 1110513 w 1752012"/>
                <a:gd name="connsiteY367" fmla="*/ 1044402 h 1104362"/>
                <a:gd name="connsiteX368" fmla="*/ 1113542 w 1752012"/>
                <a:gd name="connsiteY368" fmla="*/ 1059175 h 1104362"/>
                <a:gd name="connsiteX369" fmla="*/ 1116562 w 1752012"/>
                <a:gd name="connsiteY369" fmla="*/ 1071958 h 1104362"/>
                <a:gd name="connsiteX370" fmla="*/ 1119590 w 1752012"/>
                <a:gd name="connsiteY370" fmla="*/ 1082683 h 1104362"/>
                <a:gd name="connsiteX371" fmla="*/ 1122619 w 1752012"/>
                <a:gd name="connsiteY371" fmla="*/ 1091313 h 1104362"/>
                <a:gd name="connsiteX372" fmla="*/ 1125639 w 1752012"/>
                <a:gd name="connsiteY372" fmla="*/ 1097818 h 1104362"/>
                <a:gd name="connsiteX373" fmla="*/ 1128668 w 1752012"/>
                <a:gd name="connsiteY373" fmla="*/ 1102171 h 1104362"/>
                <a:gd name="connsiteX374" fmla="*/ 1131697 w 1752012"/>
                <a:gd name="connsiteY374" fmla="*/ 1104352 h 1104362"/>
                <a:gd name="connsiteX375" fmla="*/ 1134726 w 1752012"/>
                <a:gd name="connsiteY375" fmla="*/ 1104362 h 1104362"/>
                <a:gd name="connsiteX376" fmla="*/ 1137745 w 1752012"/>
                <a:gd name="connsiteY376" fmla="*/ 1102181 h 1104362"/>
                <a:gd name="connsiteX377" fmla="*/ 1140774 w 1752012"/>
                <a:gd name="connsiteY377" fmla="*/ 1097837 h 1104362"/>
                <a:gd name="connsiteX378" fmla="*/ 1143803 w 1752012"/>
                <a:gd name="connsiteY378" fmla="*/ 1091332 h 1104362"/>
                <a:gd name="connsiteX379" fmla="*/ 1146822 w 1752012"/>
                <a:gd name="connsiteY379" fmla="*/ 1082702 h 1104362"/>
                <a:gd name="connsiteX380" fmla="*/ 1149851 w 1752012"/>
                <a:gd name="connsiteY380" fmla="*/ 1071977 h 1104362"/>
                <a:gd name="connsiteX381" fmla="*/ 1152880 w 1752012"/>
                <a:gd name="connsiteY381" fmla="*/ 1059204 h 1104362"/>
                <a:gd name="connsiteX382" fmla="*/ 1155900 w 1752012"/>
                <a:gd name="connsiteY382" fmla="*/ 1044431 h 1104362"/>
                <a:gd name="connsiteX383" fmla="*/ 1158929 w 1752012"/>
                <a:gd name="connsiteY383" fmla="*/ 1027714 h 1104362"/>
                <a:gd name="connsiteX384" fmla="*/ 1161958 w 1752012"/>
                <a:gd name="connsiteY384" fmla="*/ 1009121 h 1104362"/>
                <a:gd name="connsiteX385" fmla="*/ 1164977 w 1752012"/>
                <a:gd name="connsiteY385" fmla="*/ 988719 h 1104362"/>
                <a:gd name="connsiteX386" fmla="*/ 1168006 w 1752012"/>
                <a:gd name="connsiteY386" fmla="*/ 966602 h 1104362"/>
                <a:gd name="connsiteX387" fmla="*/ 1171035 w 1752012"/>
                <a:gd name="connsiteY387" fmla="*/ 942846 h 1104362"/>
                <a:gd name="connsiteX388" fmla="*/ 1174054 w 1752012"/>
                <a:gd name="connsiteY388" fmla="*/ 917548 h 1104362"/>
                <a:gd name="connsiteX389" fmla="*/ 1177083 w 1752012"/>
                <a:gd name="connsiteY389" fmla="*/ 890802 h 1104362"/>
                <a:gd name="connsiteX390" fmla="*/ 1180112 w 1752012"/>
                <a:gd name="connsiteY390" fmla="*/ 862732 h 1104362"/>
                <a:gd name="connsiteX391" fmla="*/ 1183132 w 1752012"/>
                <a:gd name="connsiteY391" fmla="*/ 833433 h 1104362"/>
                <a:gd name="connsiteX392" fmla="*/ 1186161 w 1752012"/>
                <a:gd name="connsiteY392" fmla="*/ 803019 h 1104362"/>
                <a:gd name="connsiteX393" fmla="*/ 1189190 w 1752012"/>
                <a:gd name="connsiteY393" fmla="*/ 771616 h 1104362"/>
                <a:gd name="connsiteX394" fmla="*/ 1192209 w 1752012"/>
                <a:gd name="connsiteY394" fmla="*/ 739345 h 1104362"/>
                <a:gd name="connsiteX395" fmla="*/ 1195238 w 1752012"/>
                <a:gd name="connsiteY395" fmla="*/ 706341 h 1104362"/>
                <a:gd name="connsiteX396" fmla="*/ 1198267 w 1752012"/>
                <a:gd name="connsiteY396" fmla="*/ 672726 h 1104362"/>
                <a:gd name="connsiteX397" fmla="*/ 1201296 w 1752012"/>
                <a:gd name="connsiteY397" fmla="*/ 638635 h 1104362"/>
                <a:gd name="connsiteX398" fmla="*/ 1204315 w 1752012"/>
                <a:gd name="connsiteY398" fmla="*/ 604203 h 1104362"/>
                <a:gd name="connsiteX399" fmla="*/ 1207344 w 1752012"/>
                <a:gd name="connsiteY399" fmla="*/ 569566 h 1104362"/>
                <a:gd name="connsiteX400" fmla="*/ 1210373 w 1752012"/>
                <a:gd name="connsiteY400" fmla="*/ 534860 h 1104362"/>
                <a:gd name="connsiteX401" fmla="*/ 1213393 w 1752012"/>
                <a:gd name="connsiteY401" fmla="*/ 500223 h 1104362"/>
                <a:gd name="connsiteX402" fmla="*/ 1216422 w 1752012"/>
                <a:gd name="connsiteY402" fmla="*/ 465791 h 1104362"/>
                <a:gd name="connsiteX403" fmla="*/ 1219450 w 1752012"/>
                <a:gd name="connsiteY403" fmla="*/ 431699 h 1104362"/>
                <a:gd name="connsiteX404" fmla="*/ 1222470 w 1752012"/>
                <a:gd name="connsiteY404" fmla="*/ 398083 h 1104362"/>
                <a:gd name="connsiteX405" fmla="*/ 1225499 w 1752012"/>
                <a:gd name="connsiteY405" fmla="*/ 365075 h 1104362"/>
                <a:gd name="connsiteX406" fmla="*/ 1228528 w 1752012"/>
                <a:gd name="connsiteY406" fmla="*/ 332806 h 1104362"/>
                <a:gd name="connsiteX407" fmla="*/ 1231547 w 1752012"/>
                <a:gd name="connsiteY407" fmla="*/ 301402 h 1104362"/>
                <a:gd name="connsiteX408" fmla="*/ 1234576 w 1752012"/>
                <a:gd name="connsiteY408" fmla="*/ 270988 h 1104362"/>
                <a:gd name="connsiteX409" fmla="*/ 1237605 w 1752012"/>
                <a:gd name="connsiteY409" fmla="*/ 241685 h 1104362"/>
                <a:gd name="connsiteX410" fmla="*/ 1240625 w 1752012"/>
                <a:gd name="connsiteY410" fmla="*/ 213606 h 1104362"/>
                <a:gd name="connsiteX411" fmla="*/ 1243654 w 1752012"/>
                <a:gd name="connsiteY411" fmla="*/ 186862 h 1104362"/>
                <a:gd name="connsiteX412" fmla="*/ 1246683 w 1752012"/>
                <a:gd name="connsiteY412" fmla="*/ 161562 h 1104362"/>
                <a:gd name="connsiteX413" fmla="*/ 1249702 w 1752012"/>
                <a:gd name="connsiteY413" fmla="*/ 137803 h 1104362"/>
                <a:gd name="connsiteX414" fmla="*/ 1252731 w 1752012"/>
                <a:gd name="connsiteY414" fmla="*/ 115679 h 1104362"/>
                <a:gd name="connsiteX415" fmla="*/ 1255760 w 1752012"/>
                <a:gd name="connsiteY415" fmla="*/ 95278 h 1104362"/>
                <a:gd name="connsiteX416" fmla="*/ 1258779 w 1752012"/>
                <a:gd name="connsiteY416" fmla="*/ 76679 h 1104362"/>
                <a:gd name="connsiteX417" fmla="*/ 1261808 w 1752012"/>
                <a:gd name="connsiteY417" fmla="*/ 59958 h 1104362"/>
                <a:gd name="connsiteX418" fmla="*/ 1264837 w 1752012"/>
                <a:gd name="connsiteY418" fmla="*/ 45179 h 1104362"/>
                <a:gd name="connsiteX419" fmla="*/ 1267866 w 1752012"/>
                <a:gd name="connsiteY419" fmla="*/ 32401 h 1104362"/>
                <a:gd name="connsiteX420" fmla="*/ 1270886 w 1752012"/>
                <a:gd name="connsiteY420" fmla="*/ 21674 h 1104362"/>
                <a:gd name="connsiteX421" fmla="*/ 1273914 w 1752012"/>
                <a:gd name="connsiteY421" fmla="*/ 13041 h 1104362"/>
                <a:gd name="connsiteX422" fmla="*/ 1276943 w 1752012"/>
                <a:gd name="connsiteY422" fmla="*/ 6535 h 1104362"/>
                <a:gd name="connsiteX423" fmla="*/ 1279963 w 1752012"/>
                <a:gd name="connsiteY423" fmla="*/ 2184 h 1104362"/>
                <a:gd name="connsiteX424" fmla="*/ 1282992 w 1752012"/>
                <a:gd name="connsiteY424" fmla="*/ 2 h 1104362"/>
                <a:gd name="connsiteX425" fmla="*/ 1286021 w 1752012"/>
                <a:gd name="connsiteY425" fmla="*/ 0 h 1104362"/>
                <a:gd name="connsiteX426" fmla="*/ 1289040 w 1752012"/>
                <a:gd name="connsiteY426" fmla="*/ 2177 h 1104362"/>
                <a:gd name="connsiteX427" fmla="*/ 1292069 w 1752012"/>
                <a:gd name="connsiteY427" fmla="*/ 6525 h 1104362"/>
                <a:gd name="connsiteX428" fmla="*/ 1295098 w 1752012"/>
                <a:gd name="connsiteY428" fmla="*/ 13025 h 1104362"/>
                <a:gd name="connsiteX429" fmla="*/ 1298117 w 1752012"/>
                <a:gd name="connsiteY429" fmla="*/ 21654 h 1104362"/>
                <a:gd name="connsiteX430" fmla="*/ 1301147 w 1752012"/>
                <a:gd name="connsiteY430" fmla="*/ 32377 h 1104362"/>
                <a:gd name="connsiteX431" fmla="*/ 1304175 w 1752012"/>
                <a:gd name="connsiteY431" fmla="*/ 45151 h 1104362"/>
                <a:gd name="connsiteX432" fmla="*/ 1307195 w 1752012"/>
                <a:gd name="connsiteY432" fmla="*/ 59927 h 1104362"/>
                <a:gd name="connsiteX433" fmla="*/ 1310224 w 1752012"/>
                <a:gd name="connsiteY433" fmla="*/ 76644 h 1104362"/>
                <a:gd name="connsiteX434" fmla="*/ 1313253 w 1752012"/>
                <a:gd name="connsiteY434" fmla="*/ 95239 h 1104362"/>
                <a:gd name="connsiteX435" fmla="*/ 1316282 w 1752012"/>
                <a:gd name="connsiteY435" fmla="*/ 115636 h 1104362"/>
                <a:gd name="connsiteX436" fmla="*/ 1319301 w 1752012"/>
                <a:gd name="connsiteY436" fmla="*/ 137756 h 1104362"/>
                <a:gd name="connsiteX437" fmla="*/ 1322330 w 1752012"/>
                <a:gd name="connsiteY437" fmla="*/ 161513 h 1104362"/>
                <a:gd name="connsiteX438" fmla="*/ 1325350 w 1752012"/>
                <a:gd name="connsiteY438" fmla="*/ 186811 h 1104362"/>
                <a:gd name="connsiteX439" fmla="*/ 1328378 w 1752012"/>
                <a:gd name="connsiteY439" fmla="*/ 213551 h 1104362"/>
                <a:gd name="connsiteX440" fmla="*/ 1331407 w 1752012"/>
                <a:gd name="connsiteY440" fmla="*/ 241627 h 1104362"/>
                <a:gd name="connsiteX441" fmla="*/ 1334436 w 1752012"/>
                <a:gd name="connsiteY441" fmla="*/ 270929 h 1104362"/>
                <a:gd name="connsiteX442" fmla="*/ 1337456 w 1752012"/>
                <a:gd name="connsiteY442" fmla="*/ 301341 h 1104362"/>
                <a:gd name="connsiteX443" fmla="*/ 1340485 w 1752012"/>
                <a:gd name="connsiteY443" fmla="*/ 332743 h 1104362"/>
                <a:gd name="connsiteX444" fmla="*/ 1343514 w 1752012"/>
                <a:gd name="connsiteY444" fmla="*/ 365010 h 1104362"/>
                <a:gd name="connsiteX445" fmla="*/ 1346533 w 1752012"/>
                <a:gd name="connsiteY445" fmla="*/ 398016 h 1104362"/>
                <a:gd name="connsiteX446" fmla="*/ 1349562 w 1752012"/>
                <a:gd name="connsiteY446" fmla="*/ 431631 h 1104362"/>
                <a:gd name="connsiteX447" fmla="*/ 1352591 w 1752012"/>
                <a:gd name="connsiteY447" fmla="*/ 465722 h 1104362"/>
                <a:gd name="connsiteX448" fmla="*/ 1355610 w 1752012"/>
                <a:gd name="connsiteY448" fmla="*/ 500154 h 1104362"/>
                <a:gd name="connsiteX449" fmla="*/ 1358639 w 1752012"/>
                <a:gd name="connsiteY449" fmla="*/ 534791 h 1104362"/>
                <a:gd name="connsiteX450" fmla="*/ 1361668 w 1752012"/>
                <a:gd name="connsiteY450" fmla="*/ 569497 h 1104362"/>
                <a:gd name="connsiteX451" fmla="*/ 1364688 w 1752012"/>
                <a:gd name="connsiteY451" fmla="*/ 604134 h 1104362"/>
                <a:gd name="connsiteX452" fmla="*/ 1367717 w 1752012"/>
                <a:gd name="connsiteY452" fmla="*/ 638567 h 1104362"/>
                <a:gd name="connsiteX453" fmla="*/ 1370746 w 1752012"/>
                <a:gd name="connsiteY453" fmla="*/ 672658 h 1104362"/>
                <a:gd name="connsiteX454" fmla="*/ 1373775 w 1752012"/>
                <a:gd name="connsiteY454" fmla="*/ 706274 h 1104362"/>
                <a:gd name="connsiteX455" fmla="*/ 1376794 w 1752012"/>
                <a:gd name="connsiteY455" fmla="*/ 739278 h 1104362"/>
                <a:gd name="connsiteX456" fmla="*/ 1379823 w 1752012"/>
                <a:gd name="connsiteY456" fmla="*/ 771549 h 1104362"/>
                <a:gd name="connsiteX457" fmla="*/ 1382852 w 1752012"/>
                <a:gd name="connsiteY457" fmla="*/ 802953 h 1104362"/>
                <a:gd name="connsiteX458" fmla="*/ 1385871 w 1752012"/>
                <a:gd name="connsiteY458" fmla="*/ 833366 h 1104362"/>
                <a:gd name="connsiteX459" fmla="*/ 1388900 w 1752012"/>
                <a:gd name="connsiteY459" fmla="*/ 862675 h 1104362"/>
                <a:gd name="connsiteX460" fmla="*/ 1391929 w 1752012"/>
                <a:gd name="connsiteY460" fmla="*/ 890754 h 1104362"/>
                <a:gd name="connsiteX461" fmla="*/ 1394949 w 1752012"/>
                <a:gd name="connsiteY461" fmla="*/ 917491 h 1104362"/>
                <a:gd name="connsiteX462" fmla="*/ 1397978 w 1752012"/>
                <a:gd name="connsiteY462" fmla="*/ 942799 h 1104362"/>
                <a:gd name="connsiteX463" fmla="*/ 1401007 w 1752012"/>
                <a:gd name="connsiteY463" fmla="*/ 966554 h 1104362"/>
                <a:gd name="connsiteX464" fmla="*/ 1404026 w 1752012"/>
                <a:gd name="connsiteY464" fmla="*/ 988681 h 1104362"/>
                <a:gd name="connsiteX465" fmla="*/ 1407055 w 1752012"/>
                <a:gd name="connsiteY465" fmla="*/ 1009083 h 1104362"/>
                <a:gd name="connsiteX466" fmla="*/ 1410084 w 1752012"/>
                <a:gd name="connsiteY466" fmla="*/ 1027676 h 1104362"/>
                <a:gd name="connsiteX467" fmla="*/ 1413103 w 1752012"/>
                <a:gd name="connsiteY467" fmla="*/ 1044402 h 1104362"/>
                <a:gd name="connsiteX468" fmla="*/ 1416132 w 1752012"/>
                <a:gd name="connsiteY468" fmla="*/ 1059175 h 1104362"/>
                <a:gd name="connsiteX469" fmla="*/ 1419161 w 1752012"/>
                <a:gd name="connsiteY469" fmla="*/ 1071958 h 1104362"/>
                <a:gd name="connsiteX470" fmla="*/ 1422181 w 1752012"/>
                <a:gd name="connsiteY470" fmla="*/ 1082683 h 1104362"/>
                <a:gd name="connsiteX471" fmla="*/ 1425210 w 1752012"/>
                <a:gd name="connsiteY471" fmla="*/ 1091313 h 1104362"/>
                <a:gd name="connsiteX472" fmla="*/ 1428239 w 1752012"/>
                <a:gd name="connsiteY472" fmla="*/ 1097818 h 1104362"/>
                <a:gd name="connsiteX473" fmla="*/ 1431258 w 1752012"/>
                <a:gd name="connsiteY473" fmla="*/ 1102171 h 1104362"/>
                <a:gd name="connsiteX474" fmla="*/ 1434287 w 1752012"/>
                <a:gd name="connsiteY474" fmla="*/ 1104352 h 1104362"/>
                <a:gd name="connsiteX475" fmla="*/ 1437316 w 1752012"/>
                <a:gd name="connsiteY475" fmla="*/ 1104362 h 1104362"/>
                <a:gd name="connsiteX476" fmla="*/ 1440345 w 1752012"/>
                <a:gd name="connsiteY476" fmla="*/ 1102181 h 1104362"/>
                <a:gd name="connsiteX477" fmla="*/ 1443364 w 1752012"/>
                <a:gd name="connsiteY477" fmla="*/ 1097837 h 1104362"/>
                <a:gd name="connsiteX478" fmla="*/ 1446393 w 1752012"/>
                <a:gd name="connsiteY478" fmla="*/ 1091332 h 1104362"/>
                <a:gd name="connsiteX479" fmla="*/ 1449422 w 1752012"/>
                <a:gd name="connsiteY479" fmla="*/ 1082702 h 1104362"/>
                <a:gd name="connsiteX480" fmla="*/ 1452441 w 1752012"/>
                <a:gd name="connsiteY480" fmla="*/ 1071977 h 1104362"/>
                <a:gd name="connsiteX481" fmla="*/ 1455471 w 1752012"/>
                <a:gd name="connsiteY481" fmla="*/ 1059204 h 1104362"/>
                <a:gd name="connsiteX482" fmla="*/ 1458499 w 1752012"/>
                <a:gd name="connsiteY482" fmla="*/ 1044431 h 1104362"/>
                <a:gd name="connsiteX483" fmla="*/ 1461519 w 1752012"/>
                <a:gd name="connsiteY483" fmla="*/ 1027714 h 1104362"/>
                <a:gd name="connsiteX484" fmla="*/ 1464548 w 1752012"/>
                <a:gd name="connsiteY484" fmla="*/ 1009121 h 1104362"/>
                <a:gd name="connsiteX485" fmla="*/ 1467577 w 1752012"/>
                <a:gd name="connsiteY485" fmla="*/ 988719 h 1104362"/>
                <a:gd name="connsiteX486" fmla="*/ 1470596 w 1752012"/>
                <a:gd name="connsiteY486" fmla="*/ 966602 h 1104362"/>
                <a:gd name="connsiteX487" fmla="*/ 1473625 w 1752012"/>
                <a:gd name="connsiteY487" fmla="*/ 942846 h 1104362"/>
                <a:gd name="connsiteX488" fmla="*/ 1476654 w 1752012"/>
                <a:gd name="connsiteY488" fmla="*/ 917548 h 1104362"/>
                <a:gd name="connsiteX489" fmla="*/ 1479674 w 1752012"/>
                <a:gd name="connsiteY489" fmla="*/ 890802 h 1104362"/>
                <a:gd name="connsiteX490" fmla="*/ 1482702 w 1752012"/>
                <a:gd name="connsiteY490" fmla="*/ 862732 h 1104362"/>
                <a:gd name="connsiteX491" fmla="*/ 1485731 w 1752012"/>
                <a:gd name="connsiteY491" fmla="*/ 833433 h 1104362"/>
                <a:gd name="connsiteX492" fmla="*/ 1488751 w 1752012"/>
                <a:gd name="connsiteY492" fmla="*/ 803019 h 1104362"/>
                <a:gd name="connsiteX493" fmla="*/ 1491780 w 1752012"/>
                <a:gd name="connsiteY493" fmla="*/ 771616 h 1104362"/>
                <a:gd name="connsiteX494" fmla="*/ 1494809 w 1752012"/>
                <a:gd name="connsiteY494" fmla="*/ 739345 h 1104362"/>
                <a:gd name="connsiteX495" fmla="*/ 1497828 w 1752012"/>
                <a:gd name="connsiteY495" fmla="*/ 706341 h 1104362"/>
                <a:gd name="connsiteX496" fmla="*/ 1500857 w 1752012"/>
                <a:gd name="connsiteY496" fmla="*/ 672726 h 1104362"/>
                <a:gd name="connsiteX497" fmla="*/ 1503886 w 1752012"/>
                <a:gd name="connsiteY497" fmla="*/ 638635 h 1104362"/>
                <a:gd name="connsiteX498" fmla="*/ 1506905 w 1752012"/>
                <a:gd name="connsiteY498" fmla="*/ 604203 h 1104362"/>
                <a:gd name="connsiteX499" fmla="*/ 1509934 w 1752012"/>
                <a:gd name="connsiteY499" fmla="*/ 569566 h 1104362"/>
                <a:gd name="connsiteX500" fmla="*/ 1512963 w 1752012"/>
                <a:gd name="connsiteY500" fmla="*/ 534860 h 1104362"/>
                <a:gd name="connsiteX501" fmla="*/ 1515992 w 1752012"/>
                <a:gd name="connsiteY501" fmla="*/ 500223 h 1104362"/>
                <a:gd name="connsiteX502" fmla="*/ 1519012 w 1752012"/>
                <a:gd name="connsiteY502" fmla="*/ 465791 h 1104362"/>
                <a:gd name="connsiteX503" fmla="*/ 1522041 w 1752012"/>
                <a:gd name="connsiteY503" fmla="*/ 431699 h 1104362"/>
                <a:gd name="connsiteX504" fmla="*/ 1525070 w 1752012"/>
                <a:gd name="connsiteY504" fmla="*/ 398083 h 1104362"/>
                <a:gd name="connsiteX505" fmla="*/ 1528089 w 1752012"/>
                <a:gd name="connsiteY505" fmla="*/ 365075 h 1104362"/>
                <a:gd name="connsiteX506" fmla="*/ 1531118 w 1752012"/>
                <a:gd name="connsiteY506" fmla="*/ 332806 h 1104362"/>
                <a:gd name="connsiteX507" fmla="*/ 1534147 w 1752012"/>
                <a:gd name="connsiteY507" fmla="*/ 301402 h 1104362"/>
                <a:gd name="connsiteX508" fmla="*/ 1537166 w 1752012"/>
                <a:gd name="connsiteY508" fmla="*/ 270988 h 1104362"/>
                <a:gd name="connsiteX509" fmla="*/ 1540195 w 1752012"/>
                <a:gd name="connsiteY509" fmla="*/ 241685 h 1104362"/>
                <a:gd name="connsiteX510" fmla="*/ 1543224 w 1752012"/>
                <a:gd name="connsiteY510" fmla="*/ 213606 h 1104362"/>
                <a:gd name="connsiteX511" fmla="*/ 1546244 w 1752012"/>
                <a:gd name="connsiteY511" fmla="*/ 186862 h 1104362"/>
                <a:gd name="connsiteX512" fmla="*/ 1549273 w 1752012"/>
                <a:gd name="connsiteY512" fmla="*/ 161562 h 1104362"/>
                <a:gd name="connsiteX513" fmla="*/ 1552302 w 1752012"/>
                <a:gd name="connsiteY513" fmla="*/ 137803 h 1104362"/>
                <a:gd name="connsiteX514" fmla="*/ 1555321 w 1752012"/>
                <a:gd name="connsiteY514" fmla="*/ 115679 h 1104362"/>
                <a:gd name="connsiteX515" fmla="*/ 1558350 w 1752012"/>
                <a:gd name="connsiteY515" fmla="*/ 95278 h 1104362"/>
                <a:gd name="connsiteX516" fmla="*/ 1561379 w 1752012"/>
                <a:gd name="connsiteY516" fmla="*/ 76679 h 1104362"/>
                <a:gd name="connsiteX517" fmla="*/ 1564398 w 1752012"/>
                <a:gd name="connsiteY517" fmla="*/ 59958 h 1104362"/>
                <a:gd name="connsiteX518" fmla="*/ 1567427 w 1752012"/>
                <a:gd name="connsiteY518" fmla="*/ 45179 h 1104362"/>
                <a:gd name="connsiteX519" fmla="*/ 1570456 w 1752012"/>
                <a:gd name="connsiteY519" fmla="*/ 32401 h 1104362"/>
                <a:gd name="connsiteX520" fmla="*/ 1573476 w 1752012"/>
                <a:gd name="connsiteY520" fmla="*/ 21674 h 1104362"/>
                <a:gd name="connsiteX521" fmla="*/ 1576505 w 1752012"/>
                <a:gd name="connsiteY521" fmla="*/ 13041 h 1104362"/>
                <a:gd name="connsiteX522" fmla="*/ 1579534 w 1752012"/>
                <a:gd name="connsiteY522" fmla="*/ 6535 h 1104362"/>
                <a:gd name="connsiteX523" fmla="*/ 1582553 w 1752012"/>
                <a:gd name="connsiteY523" fmla="*/ 2184 h 1104362"/>
                <a:gd name="connsiteX524" fmla="*/ 1585582 w 1752012"/>
                <a:gd name="connsiteY524" fmla="*/ 2 h 1104362"/>
                <a:gd name="connsiteX525" fmla="*/ 1588611 w 1752012"/>
                <a:gd name="connsiteY525" fmla="*/ 0 h 1104362"/>
                <a:gd name="connsiteX526" fmla="*/ 1591640 w 1752012"/>
                <a:gd name="connsiteY526" fmla="*/ 2177 h 1104362"/>
                <a:gd name="connsiteX527" fmla="*/ 1594659 w 1752012"/>
                <a:gd name="connsiteY527" fmla="*/ 6525 h 1104362"/>
                <a:gd name="connsiteX528" fmla="*/ 1597688 w 1752012"/>
                <a:gd name="connsiteY528" fmla="*/ 13025 h 1104362"/>
                <a:gd name="connsiteX529" fmla="*/ 1600717 w 1752012"/>
                <a:gd name="connsiteY529" fmla="*/ 21654 h 1104362"/>
                <a:gd name="connsiteX530" fmla="*/ 1603737 w 1752012"/>
                <a:gd name="connsiteY530" fmla="*/ 32377 h 1104362"/>
                <a:gd name="connsiteX531" fmla="*/ 1606766 w 1752012"/>
                <a:gd name="connsiteY531" fmla="*/ 45151 h 1104362"/>
                <a:gd name="connsiteX532" fmla="*/ 1609795 w 1752012"/>
                <a:gd name="connsiteY532" fmla="*/ 59927 h 1104362"/>
                <a:gd name="connsiteX533" fmla="*/ 1612814 w 1752012"/>
                <a:gd name="connsiteY533" fmla="*/ 76644 h 1104362"/>
                <a:gd name="connsiteX534" fmla="*/ 1615843 w 1752012"/>
                <a:gd name="connsiteY534" fmla="*/ 95239 h 1104362"/>
                <a:gd name="connsiteX535" fmla="*/ 1618872 w 1752012"/>
                <a:gd name="connsiteY535" fmla="*/ 115636 h 1104362"/>
                <a:gd name="connsiteX536" fmla="*/ 1621891 w 1752012"/>
                <a:gd name="connsiteY536" fmla="*/ 137756 h 1104362"/>
                <a:gd name="connsiteX537" fmla="*/ 1624920 w 1752012"/>
                <a:gd name="connsiteY537" fmla="*/ 161513 h 1104362"/>
                <a:gd name="connsiteX538" fmla="*/ 1627949 w 1752012"/>
                <a:gd name="connsiteY538" fmla="*/ 186811 h 1104362"/>
                <a:gd name="connsiteX539" fmla="*/ 1630969 w 1752012"/>
                <a:gd name="connsiteY539" fmla="*/ 213551 h 1104362"/>
                <a:gd name="connsiteX540" fmla="*/ 1633998 w 1752012"/>
                <a:gd name="connsiteY540" fmla="*/ 241627 h 1104362"/>
                <a:gd name="connsiteX541" fmla="*/ 1637027 w 1752012"/>
                <a:gd name="connsiteY541" fmla="*/ 270929 h 1104362"/>
                <a:gd name="connsiteX542" fmla="*/ 1640046 w 1752012"/>
                <a:gd name="connsiteY542" fmla="*/ 301341 h 1104362"/>
                <a:gd name="connsiteX543" fmla="*/ 1643075 w 1752012"/>
                <a:gd name="connsiteY543" fmla="*/ 332743 h 1104362"/>
                <a:gd name="connsiteX544" fmla="*/ 1646104 w 1752012"/>
                <a:gd name="connsiteY544" fmla="*/ 365010 h 1104362"/>
                <a:gd name="connsiteX545" fmla="*/ 1649123 w 1752012"/>
                <a:gd name="connsiteY545" fmla="*/ 398016 h 1104362"/>
                <a:gd name="connsiteX546" fmla="*/ 1652152 w 1752012"/>
                <a:gd name="connsiteY546" fmla="*/ 431631 h 1104362"/>
                <a:gd name="connsiteX547" fmla="*/ 1655181 w 1752012"/>
                <a:gd name="connsiteY547" fmla="*/ 465722 h 1104362"/>
                <a:gd name="connsiteX548" fmla="*/ 1658210 w 1752012"/>
                <a:gd name="connsiteY548" fmla="*/ 500154 h 1104362"/>
                <a:gd name="connsiteX549" fmla="*/ 1661230 w 1752012"/>
                <a:gd name="connsiteY549" fmla="*/ 534791 h 1104362"/>
                <a:gd name="connsiteX550" fmla="*/ 1664259 w 1752012"/>
                <a:gd name="connsiteY550" fmla="*/ 569497 h 1104362"/>
                <a:gd name="connsiteX551" fmla="*/ 1667287 w 1752012"/>
                <a:gd name="connsiteY551" fmla="*/ 604134 h 1104362"/>
                <a:gd name="connsiteX552" fmla="*/ 1670307 w 1752012"/>
                <a:gd name="connsiteY552" fmla="*/ 638567 h 1104362"/>
                <a:gd name="connsiteX553" fmla="*/ 1673336 w 1752012"/>
                <a:gd name="connsiteY553" fmla="*/ 672658 h 1104362"/>
                <a:gd name="connsiteX554" fmla="*/ 1676365 w 1752012"/>
                <a:gd name="connsiteY554" fmla="*/ 706274 h 1104362"/>
                <a:gd name="connsiteX555" fmla="*/ 1679384 w 1752012"/>
                <a:gd name="connsiteY555" fmla="*/ 739278 h 1104362"/>
                <a:gd name="connsiteX556" fmla="*/ 1682413 w 1752012"/>
                <a:gd name="connsiteY556" fmla="*/ 771549 h 1104362"/>
                <a:gd name="connsiteX557" fmla="*/ 1685442 w 1752012"/>
                <a:gd name="connsiteY557" fmla="*/ 802953 h 1104362"/>
                <a:gd name="connsiteX558" fmla="*/ 1688462 w 1752012"/>
                <a:gd name="connsiteY558" fmla="*/ 833366 h 1104362"/>
                <a:gd name="connsiteX559" fmla="*/ 1691490 w 1752012"/>
                <a:gd name="connsiteY559" fmla="*/ 862675 h 1104362"/>
                <a:gd name="connsiteX560" fmla="*/ 1694519 w 1752012"/>
                <a:gd name="connsiteY560" fmla="*/ 890754 h 1104362"/>
                <a:gd name="connsiteX561" fmla="*/ 1697548 w 1752012"/>
                <a:gd name="connsiteY561" fmla="*/ 917491 h 1104362"/>
                <a:gd name="connsiteX562" fmla="*/ 1700568 w 1752012"/>
                <a:gd name="connsiteY562" fmla="*/ 942799 h 1104362"/>
                <a:gd name="connsiteX563" fmla="*/ 1703597 w 1752012"/>
                <a:gd name="connsiteY563" fmla="*/ 966554 h 1104362"/>
                <a:gd name="connsiteX564" fmla="*/ 1706616 w 1752012"/>
                <a:gd name="connsiteY564" fmla="*/ 988681 h 1104362"/>
                <a:gd name="connsiteX565" fmla="*/ 1709645 w 1752012"/>
                <a:gd name="connsiteY565" fmla="*/ 1009083 h 1104362"/>
                <a:gd name="connsiteX566" fmla="*/ 1712674 w 1752012"/>
                <a:gd name="connsiteY566" fmla="*/ 1027676 h 1104362"/>
                <a:gd name="connsiteX567" fmla="*/ 1715703 w 1752012"/>
                <a:gd name="connsiteY567" fmla="*/ 1044402 h 1104362"/>
                <a:gd name="connsiteX568" fmla="*/ 1718722 w 1752012"/>
                <a:gd name="connsiteY568" fmla="*/ 1059175 h 1104362"/>
                <a:gd name="connsiteX569" fmla="*/ 1721751 w 1752012"/>
                <a:gd name="connsiteY569" fmla="*/ 1071958 h 1104362"/>
                <a:gd name="connsiteX570" fmla="*/ 1724780 w 1752012"/>
                <a:gd name="connsiteY570" fmla="*/ 1082683 h 1104362"/>
                <a:gd name="connsiteX571" fmla="*/ 1727800 w 1752012"/>
                <a:gd name="connsiteY571" fmla="*/ 1091313 h 1104362"/>
                <a:gd name="connsiteX572" fmla="*/ 1730829 w 1752012"/>
                <a:gd name="connsiteY572" fmla="*/ 1097818 h 1104362"/>
                <a:gd name="connsiteX573" fmla="*/ 1733858 w 1752012"/>
                <a:gd name="connsiteY573" fmla="*/ 1102171 h 1104362"/>
                <a:gd name="connsiteX574" fmla="*/ 1736877 w 1752012"/>
                <a:gd name="connsiteY574" fmla="*/ 1104352 h 1104362"/>
                <a:gd name="connsiteX575" fmla="*/ 1739906 w 1752012"/>
                <a:gd name="connsiteY575" fmla="*/ 1104362 h 1104362"/>
                <a:gd name="connsiteX576" fmla="*/ 1742935 w 1752012"/>
                <a:gd name="connsiteY576" fmla="*/ 1102181 h 1104362"/>
                <a:gd name="connsiteX577" fmla="*/ 1745954 w 1752012"/>
                <a:gd name="connsiteY577" fmla="*/ 1097837 h 1104362"/>
                <a:gd name="connsiteX578" fmla="*/ 1748983 w 1752012"/>
                <a:gd name="connsiteY578" fmla="*/ 1091332 h 1104362"/>
                <a:gd name="connsiteX579" fmla="*/ 1752012 w 1752012"/>
                <a:gd name="connsiteY579" fmla="*/ 1082702 h 1104362"/>
                <a:gd name="connsiteX0" fmla="*/ 0 w 1748983"/>
                <a:gd name="connsiteY0" fmla="*/ 552179 h 1104362"/>
                <a:gd name="connsiteX1" fmla="*/ 3026 w 1748983"/>
                <a:gd name="connsiteY1" fmla="*/ 552179 h 1104362"/>
                <a:gd name="connsiteX2" fmla="*/ 6051 w 1748983"/>
                <a:gd name="connsiteY2" fmla="*/ 552179 h 1104362"/>
                <a:gd name="connsiteX3" fmla="*/ 9077 w 1748983"/>
                <a:gd name="connsiteY3" fmla="*/ 552179 h 1104362"/>
                <a:gd name="connsiteX4" fmla="*/ 12103 w 1748983"/>
                <a:gd name="connsiteY4" fmla="*/ 552179 h 1104362"/>
                <a:gd name="connsiteX5" fmla="*/ 15129 w 1748983"/>
                <a:gd name="connsiteY5" fmla="*/ 552179 h 1104362"/>
                <a:gd name="connsiteX6" fmla="*/ 18156 w 1748983"/>
                <a:gd name="connsiteY6" fmla="*/ 552179 h 1104362"/>
                <a:gd name="connsiteX7" fmla="*/ 21182 w 1748983"/>
                <a:gd name="connsiteY7" fmla="*/ 552179 h 1104362"/>
                <a:gd name="connsiteX8" fmla="*/ 24207 w 1748983"/>
                <a:gd name="connsiteY8" fmla="*/ 552179 h 1104362"/>
                <a:gd name="connsiteX9" fmla="*/ 27233 w 1748983"/>
                <a:gd name="connsiteY9" fmla="*/ 552179 h 1104362"/>
                <a:gd name="connsiteX10" fmla="*/ 30259 w 1748983"/>
                <a:gd name="connsiteY10" fmla="*/ 552179 h 1104362"/>
                <a:gd name="connsiteX11" fmla="*/ 33285 w 1748983"/>
                <a:gd name="connsiteY11" fmla="*/ 552179 h 1104362"/>
                <a:gd name="connsiteX12" fmla="*/ 36311 w 1748983"/>
                <a:gd name="connsiteY12" fmla="*/ 552179 h 1104362"/>
                <a:gd name="connsiteX13" fmla="*/ 39337 w 1748983"/>
                <a:gd name="connsiteY13" fmla="*/ 552179 h 1104362"/>
                <a:gd name="connsiteX14" fmla="*/ 42362 w 1748983"/>
                <a:gd name="connsiteY14" fmla="*/ 552179 h 1104362"/>
                <a:gd name="connsiteX15" fmla="*/ 45389 w 1748983"/>
                <a:gd name="connsiteY15" fmla="*/ 552179 h 1104362"/>
                <a:gd name="connsiteX16" fmla="*/ 48415 w 1748983"/>
                <a:gd name="connsiteY16" fmla="*/ 552179 h 1104362"/>
                <a:gd name="connsiteX17" fmla="*/ 51441 w 1748983"/>
                <a:gd name="connsiteY17" fmla="*/ 552179 h 1104362"/>
                <a:gd name="connsiteX18" fmla="*/ 54467 w 1748983"/>
                <a:gd name="connsiteY18" fmla="*/ 552179 h 1104362"/>
                <a:gd name="connsiteX19" fmla="*/ 57492 w 1748983"/>
                <a:gd name="connsiteY19" fmla="*/ 552179 h 1104362"/>
                <a:gd name="connsiteX20" fmla="*/ 60518 w 1748983"/>
                <a:gd name="connsiteY20" fmla="*/ 552179 h 1104362"/>
                <a:gd name="connsiteX21" fmla="*/ 63544 w 1748983"/>
                <a:gd name="connsiteY21" fmla="*/ 552179 h 1104362"/>
                <a:gd name="connsiteX22" fmla="*/ 66570 w 1748983"/>
                <a:gd name="connsiteY22" fmla="*/ 552179 h 1104362"/>
                <a:gd name="connsiteX23" fmla="*/ 69596 w 1748983"/>
                <a:gd name="connsiteY23" fmla="*/ 552179 h 1104362"/>
                <a:gd name="connsiteX24" fmla="*/ 72622 w 1748983"/>
                <a:gd name="connsiteY24" fmla="*/ 552179 h 1104362"/>
                <a:gd name="connsiteX25" fmla="*/ 75648 w 1748983"/>
                <a:gd name="connsiteY25" fmla="*/ 552179 h 1104362"/>
                <a:gd name="connsiteX26" fmla="*/ 78674 w 1748983"/>
                <a:gd name="connsiteY26" fmla="*/ 552179 h 1104362"/>
                <a:gd name="connsiteX27" fmla="*/ 81700 w 1748983"/>
                <a:gd name="connsiteY27" fmla="*/ 552179 h 1104362"/>
                <a:gd name="connsiteX28" fmla="*/ 84726 w 1748983"/>
                <a:gd name="connsiteY28" fmla="*/ 552179 h 1104362"/>
                <a:gd name="connsiteX29" fmla="*/ 87752 w 1748983"/>
                <a:gd name="connsiteY29" fmla="*/ 552179 h 1104362"/>
                <a:gd name="connsiteX30" fmla="*/ 90778 w 1748983"/>
                <a:gd name="connsiteY30" fmla="*/ 552179 h 1104362"/>
                <a:gd name="connsiteX31" fmla="*/ 93803 w 1748983"/>
                <a:gd name="connsiteY31" fmla="*/ 552179 h 1104362"/>
                <a:gd name="connsiteX32" fmla="*/ 96829 w 1748983"/>
                <a:gd name="connsiteY32" fmla="*/ 552179 h 1104362"/>
                <a:gd name="connsiteX33" fmla="*/ 99855 w 1748983"/>
                <a:gd name="connsiteY33" fmla="*/ 552179 h 1104362"/>
                <a:gd name="connsiteX34" fmla="*/ 102881 w 1748983"/>
                <a:gd name="connsiteY34" fmla="*/ 552179 h 1104362"/>
                <a:gd name="connsiteX35" fmla="*/ 105907 w 1748983"/>
                <a:gd name="connsiteY35" fmla="*/ 552179 h 1104362"/>
                <a:gd name="connsiteX36" fmla="*/ 108933 w 1748983"/>
                <a:gd name="connsiteY36" fmla="*/ 552179 h 1104362"/>
                <a:gd name="connsiteX37" fmla="*/ 111959 w 1748983"/>
                <a:gd name="connsiteY37" fmla="*/ 552179 h 1104362"/>
                <a:gd name="connsiteX38" fmla="*/ 114985 w 1748983"/>
                <a:gd name="connsiteY38" fmla="*/ 552179 h 1104362"/>
                <a:gd name="connsiteX39" fmla="*/ 118011 w 1748983"/>
                <a:gd name="connsiteY39" fmla="*/ 552179 h 1104362"/>
                <a:gd name="connsiteX40" fmla="*/ 121037 w 1748983"/>
                <a:gd name="connsiteY40" fmla="*/ 552179 h 1104362"/>
                <a:gd name="connsiteX41" fmla="*/ 124063 w 1748983"/>
                <a:gd name="connsiteY41" fmla="*/ 552179 h 1104362"/>
                <a:gd name="connsiteX42" fmla="*/ 127088 w 1748983"/>
                <a:gd name="connsiteY42" fmla="*/ 552179 h 1104362"/>
                <a:gd name="connsiteX43" fmla="*/ 130114 w 1748983"/>
                <a:gd name="connsiteY43" fmla="*/ 552179 h 1104362"/>
                <a:gd name="connsiteX44" fmla="*/ 133140 w 1748983"/>
                <a:gd name="connsiteY44" fmla="*/ 552179 h 1104362"/>
                <a:gd name="connsiteX45" fmla="*/ 136167 w 1748983"/>
                <a:gd name="connsiteY45" fmla="*/ 552179 h 1104362"/>
                <a:gd name="connsiteX46" fmla="*/ 139193 w 1748983"/>
                <a:gd name="connsiteY46" fmla="*/ 552179 h 1104362"/>
                <a:gd name="connsiteX47" fmla="*/ 142218 w 1748983"/>
                <a:gd name="connsiteY47" fmla="*/ 552179 h 1104362"/>
                <a:gd name="connsiteX48" fmla="*/ 145244 w 1748983"/>
                <a:gd name="connsiteY48" fmla="*/ 552179 h 1104362"/>
                <a:gd name="connsiteX49" fmla="*/ 148270 w 1748983"/>
                <a:gd name="connsiteY49" fmla="*/ 552179 h 1104362"/>
                <a:gd name="connsiteX50" fmla="*/ 151296 w 1748983"/>
                <a:gd name="connsiteY50" fmla="*/ 552179 h 1104362"/>
                <a:gd name="connsiteX51" fmla="*/ 154322 w 1748983"/>
                <a:gd name="connsiteY51" fmla="*/ 552179 h 1104362"/>
                <a:gd name="connsiteX52" fmla="*/ 157348 w 1748983"/>
                <a:gd name="connsiteY52" fmla="*/ 552179 h 1104362"/>
                <a:gd name="connsiteX53" fmla="*/ 160373 w 1748983"/>
                <a:gd name="connsiteY53" fmla="*/ 552179 h 1104362"/>
                <a:gd name="connsiteX54" fmla="*/ 163399 w 1748983"/>
                <a:gd name="connsiteY54" fmla="*/ 552179 h 1104362"/>
                <a:gd name="connsiteX55" fmla="*/ 166426 w 1748983"/>
                <a:gd name="connsiteY55" fmla="*/ 552179 h 1104362"/>
                <a:gd name="connsiteX56" fmla="*/ 169452 w 1748983"/>
                <a:gd name="connsiteY56" fmla="*/ 552179 h 1104362"/>
                <a:gd name="connsiteX57" fmla="*/ 172478 w 1748983"/>
                <a:gd name="connsiteY57" fmla="*/ 552179 h 1104362"/>
                <a:gd name="connsiteX58" fmla="*/ 175504 w 1748983"/>
                <a:gd name="connsiteY58" fmla="*/ 552179 h 1104362"/>
                <a:gd name="connsiteX59" fmla="*/ 178529 w 1748983"/>
                <a:gd name="connsiteY59" fmla="*/ 552179 h 1104362"/>
                <a:gd name="connsiteX60" fmla="*/ 181555 w 1748983"/>
                <a:gd name="connsiteY60" fmla="*/ 552179 h 1104362"/>
                <a:gd name="connsiteX61" fmla="*/ 184581 w 1748983"/>
                <a:gd name="connsiteY61" fmla="*/ 552179 h 1104362"/>
                <a:gd name="connsiteX62" fmla="*/ 187607 w 1748983"/>
                <a:gd name="connsiteY62" fmla="*/ 552179 h 1104362"/>
                <a:gd name="connsiteX63" fmla="*/ 190633 w 1748983"/>
                <a:gd name="connsiteY63" fmla="*/ 552179 h 1104362"/>
                <a:gd name="connsiteX64" fmla="*/ 193659 w 1748983"/>
                <a:gd name="connsiteY64" fmla="*/ 552179 h 1104362"/>
                <a:gd name="connsiteX65" fmla="*/ 196685 w 1748983"/>
                <a:gd name="connsiteY65" fmla="*/ 552179 h 1104362"/>
                <a:gd name="connsiteX66" fmla="*/ 199711 w 1748983"/>
                <a:gd name="connsiteY66" fmla="*/ 552179 h 1104362"/>
                <a:gd name="connsiteX67" fmla="*/ 202737 w 1748983"/>
                <a:gd name="connsiteY67" fmla="*/ 552179 h 1104362"/>
                <a:gd name="connsiteX68" fmla="*/ 205763 w 1748983"/>
                <a:gd name="connsiteY68" fmla="*/ 552179 h 1104362"/>
                <a:gd name="connsiteX69" fmla="*/ 208789 w 1748983"/>
                <a:gd name="connsiteY69" fmla="*/ 552179 h 1104362"/>
                <a:gd name="connsiteX70" fmla="*/ 211814 w 1748983"/>
                <a:gd name="connsiteY70" fmla="*/ 552179 h 1104362"/>
                <a:gd name="connsiteX71" fmla="*/ 214840 w 1748983"/>
                <a:gd name="connsiteY71" fmla="*/ 552179 h 1104362"/>
                <a:gd name="connsiteX72" fmla="*/ 217866 w 1748983"/>
                <a:gd name="connsiteY72" fmla="*/ 552179 h 1104362"/>
                <a:gd name="connsiteX73" fmla="*/ 220892 w 1748983"/>
                <a:gd name="connsiteY73" fmla="*/ 552179 h 1104362"/>
                <a:gd name="connsiteX74" fmla="*/ 223918 w 1748983"/>
                <a:gd name="connsiteY74" fmla="*/ 552179 h 1104362"/>
                <a:gd name="connsiteX75" fmla="*/ 226945 w 1748983"/>
                <a:gd name="connsiteY75" fmla="*/ 552179 h 1104362"/>
                <a:gd name="connsiteX76" fmla="*/ 229970 w 1748983"/>
                <a:gd name="connsiteY76" fmla="*/ 552179 h 1104362"/>
                <a:gd name="connsiteX77" fmla="*/ 232996 w 1748983"/>
                <a:gd name="connsiteY77" fmla="*/ 552179 h 1104362"/>
                <a:gd name="connsiteX78" fmla="*/ 236022 w 1748983"/>
                <a:gd name="connsiteY78" fmla="*/ 552179 h 1104362"/>
                <a:gd name="connsiteX79" fmla="*/ 239048 w 1748983"/>
                <a:gd name="connsiteY79" fmla="*/ 552179 h 1104362"/>
                <a:gd name="connsiteX80" fmla="*/ 242074 w 1748983"/>
                <a:gd name="connsiteY80" fmla="*/ 552179 h 1104362"/>
                <a:gd name="connsiteX81" fmla="*/ 245099 w 1748983"/>
                <a:gd name="connsiteY81" fmla="*/ 552179 h 1104362"/>
                <a:gd name="connsiteX82" fmla="*/ 248125 w 1748983"/>
                <a:gd name="connsiteY82" fmla="*/ 552179 h 1104362"/>
                <a:gd name="connsiteX83" fmla="*/ 251151 w 1748983"/>
                <a:gd name="connsiteY83" fmla="*/ 552179 h 1104362"/>
                <a:gd name="connsiteX84" fmla="*/ 254177 w 1748983"/>
                <a:gd name="connsiteY84" fmla="*/ 552179 h 1104362"/>
                <a:gd name="connsiteX85" fmla="*/ 257204 w 1748983"/>
                <a:gd name="connsiteY85" fmla="*/ 552179 h 1104362"/>
                <a:gd name="connsiteX86" fmla="*/ 260230 w 1748983"/>
                <a:gd name="connsiteY86" fmla="*/ 552179 h 1104362"/>
                <a:gd name="connsiteX87" fmla="*/ 263255 w 1748983"/>
                <a:gd name="connsiteY87" fmla="*/ 552179 h 1104362"/>
                <a:gd name="connsiteX88" fmla="*/ 266281 w 1748983"/>
                <a:gd name="connsiteY88" fmla="*/ 552179 h 1104362"/>
                <a:gd name="connsiteX89" fmla="*/ 269307 w 1748983"/>
                <a:gd name="connsiteY89" fmla="*/ 552179 h 1104362"/>
                <a:gd name="connsiteX90" fmla="*/ 272333 w 1748983"/>
                <a:gd name="connsiteY90" fmla="*/ 552179 h 1104362"/>
                <a:gd name="connsiteX91" fmla="*/ 275359 w 1748983"/>
                <a:gd name="connsiteY91" fmla="*/ 552179 h 1104362"/>
                <a:gd name="connsiteX92" fmla="*/ 278385 w 1748983"/>
                <a:gd name="connsiteY92" fmla="*/ 552179 h 1104362"/>
                <a:gd name="connsiteX93" fmla="*/ 281410 w 1748983"/>
                <a:gd name="connsiteY93" fmla="*/ 552179 h 1104362"/>
                <a:gd name="connsiteX94" fmla="*/ 284437 w 1748983"/>
                <a:gd name="connsiteY94" fmla="*/ 552179 h 1104362"/>
                <a:gd name="connsiteX95" fmla="*/ 287463 w 1748983"/>
                <a:gd name="connsiteY95" fmla="*/ 552179 h 1104362"/>
                <a:gd name="connsiteX96" fmla="*/ 290489 w 1748983"/>
                <a:gd name="connsiteY96" fmla="*/ 552179 h 1104362"/>
                <a:gd name="connsiteX97" fmla="*/ 293515 w 1748983"/>
                <a:gd name="connsiteY97" fmla="*/ 552179 h 1104362"/>
                <a:gd name="connsiteX98" fmla="*/ 296540 w 1748983"/>
                <a:gd name="connsiteY98" fmla="*/ 552179 h 1104362"/>
                <a:gd name="connsiteX99" fmla="*/ 299566 w 1748983"/>
                <a:gd name="connsiteY99" fmla="*/ 552179 h 1104362"/>
                <a:gd name="connsiteX100" fmla="*/ 302592 w 1748983"/>
                <a:gd name="connsiteY100" fmla="*/ 534826 h 1104362"/>
                <a:gd name="connsiteX101" fmla="*/ 305618 w 1748983"/>
                <a:gd name="connsiteY101" fmla="*/ 500188 h 1104362"/>
                <a:gd name="connsiteX102" fmla="*/ 308644 w 1748983"/>
                <a:gd name="connsiteY102" fmla="*/ 465756 h 1104362"/>
                <a:gd name="connsiteX103" fmla="*/ 311670 w 1748983"/>
                <a:gd name="connsiteY103" fmla="*/ 431665 h 1104362"/>
                <a:gd name="connsiteX104" fmla="*/ 314695 w 1748983"/>
                <a:gd name="connsiteY104" fmla="*/ 398050 h 1104362"/>
                <a:gd name="connsiteX105" fmla="*/ 317722 w 1748983"/>
                <a:gd name="connsiteY105" fmla="*/ 365043 h 1104362"/>
                <a:gd name="connsiteX106" fmla="*/ 320748 w 1748983"/>
                <a:gd name="connsiteY106" fmla="*/ 332774 h 1104362"/>
                <a:gd name="connsiteX107" fmla="*/ 323774 w 1748983"/>
                <a:gd name="connsiteY107" fmla="*/ 301372 h 1104362"/>
                <a:gd name="connsiteX108" fmla="*/ 326800 w 1748983"/>
                <a:gd name="connsiteY108" fmla="*/ 270959 h 1104362"/>
                <a:gd name="connsiteX109" fmla="*/ 329826 w 1748983"/>
                <a:gd name="connsiteY109" fmla="*/ 241656 h 1104362"/>
                <a:gd name="connsiteX110" fmla="*/ 332851 w 1748983"/>
                <a:gd name="connsiteY110" fmla="*/ 213578 h 1104362"/>
                <a:gd name="connsiteX111" fmla="*/ 335877 w 1748983"/>
                <a:gd name="connsiteY111" fmla="*/ 186837 h 1104362"/>
                <a:gd name="connsiteX112" fmla="*/ 338903 w 1748983"/>
                <a:gd name="connsiteY112" fmla="*/ 161537 h 1104362"/>
                <a:gd name="connsiteX113" fmla="*/ 341929 w 1748983"/>
                <a:gd name="connsiteY113" fmla="*/ 137780 h 1104362"/>
                <a:gd name="connsiteX114" fmla="*/ 344955 w 1748983"/>
                <a:gd name="connsiteY114" fmla="*/ 115657 h 1104362"/>
                <a:gd name="connsiteX115" fmla="*/ 347982 w 1748983"/>
                <a:gd name="connsiteY115" fmla="*/ 95258 h 1104362"/>
                <a:gd name="connsiteX116" fmla="*/ 351007 w 1748983"/>
                <a:gd name="connsiteY116" fmla="*/ 76662 h 1104362"/>
                <a:gd name="connsiteX117" fmla="*/ 354033 w 1748983"/>
                <a:gd name="connsiteY117" fmla="*/ 59942 h 1104362"/>
                <a:gd name="connsiteX118" fmla="*/ 357059 w 1748983"/>
                <a:gd name="connsiteY118" fmla="*/ 45165 h 1104362"/>
                <a:gd name="connsiteX119" fmla="*/ 360085 w 1748983"/>
                <a:gd name="connsiteY119" fmla="*/ 32389 h 1104362"/>
                <a:gd name="connsiteX120" fmla="*/ 363111 w 1748983"/>
                <a:gd name="connsiteY120" fmla="*/ 21665 h 1104362"/>
                <a:gd name="connsiteX121" fmla="*/ 366136 w 1748983"/>
                <a:gd name="connsiteY121" fmla="*/ 13033 h 1104362"/>
                <a:gd name="connsiteX122" fmla="*/ 369162 w 1748983"/>
                <a:gd name="connsiteY122" fmla="*/ 6530 h 1104362"/>
                <a:gd name="connsiteX123" fmla="*/ 372188 w 1748983"/>
                <a:gd name="connsiteY123" fmla="*/ 2180 h 1104362"/>
                <a:gd name="connsiteX124" fmla="*/ 375214 w 1748983"/>
                <a:gd name="connsiteY124" fmla="*/ 1 h 1104362"/>
                <a:gd name="connsiteX125" fmla="*/ 378241 w 1748983"/>
                <a:gd name="connsiteY125" fmla="*/ 1 h 1104362"/>
                <a:gd name="connsiteX126" fmla="*/ 381267 w 1748983"/>
                <a:gd name="connsiteY126" fmla="*/ 2180 h 1104362"/>
                <a:gd name="connsiteX127" fmla="*/ 384292 w 1748983"/>
                <a:gd name="connsiteY127" fmla="*/ 6530 h 1104362"/>
                <a:gd name="connsiteX128" fmla="*/ 387318 w 1748983"/>
                <a:gd name="connsiteY128" fmla="*/ 13033 h 1104362"/>
                <a:gd name="connsiteX129" fmla="*/ 390344 w 1748983"/>
                <a:gd name="connsiteY129" fmla="*/ 21665 h 1104362"/>
                <a:gd name="connsiteX130" fmla="*/ 393370 w 1748983"/>
                <a:gd name="connsiteY130" fmla="*/ 32389 h 1104362"/>
                <a:gd name="connsiteX131" fmla="*/ 396396 w 1748983"/>
                <a:gd name="connsiteY131" fmla="*/ 45165 h 1104362"/>
                <a:gd name="connsiteX132" fmla="*/ 399421 w 1748983"/>
                <a:gd name="connsiteY132" fmla="*/ 59942 h 1104362"/>
                <a:gd name="connsiteX133" fmla="*/ 402447 w 1748983"/>
                <a:gd name="connsiteY133" fmla="*/ 76662 h 1104362"/>
                <a:gd name="connsiteX134" fmla="*/ 405474 w 1748983"/>
                <a:gd name="connsiteY134" fmla="*/ 95258 h 1104362"/>
                <a:gd name="connsiteX135" fmla="*/ 408500 w 1748983"/>
                <a:gd name="connsiteY135" fmla="*/ 115657 h 1104362"/>
                <a:gd name="connsiteX136" fmla="*/ 411526 w 1748983"/>
                <a:gd name="connsiteY136" fmla="*/ 137780 h 1104362"/>
                <a:gd name="connsiteX137" fmla="*/ 414552 w 1748983"/>
                <a:gd name="connsiteY137" fmla="*/ 161537 h 1104362"/>
                <a:gd name="connsiteX138" fmla="*/ 417577 w 1748983"/>
                <a:gd name="connsiteY138" fmla="*/ 186837 h 1104362"/>
                <a:gd name="connsiteX139" fmla="*/ 420603 w 1748983"/>
                <a:gd name="connsiteY139" fmla="*/ 213578 h 1104362"/>
                <a:gd name="connsiteX140" fmla="*/ 423629 w 1748983"/>
                <a:gd name="connsiteY140" fmla="*/ 241656 h 1104362"/>
                <a:gd name="connsiteX141" fmla="*/ 426655 w 1748983"/>
                <a:gd name="connsiteY141" fmla="*/ 270959 h 1104362"/>
                <a:gd name="connsiteX142" fmla="*/ 429681 w 1748983"/>
                <a:gd name="connsiteY142" fmla="*/ 301372 h 1104362"/>
                <a:gd name="connsiteX143" fmla="*/ 432707 w 1748983"/>
                <a:gd name="connsiteY143" fmla="*/ 332774 h 1104362"/>
                <a:gd name="connsiteX144" fmla="*/ 435733 w 1748983"/>
                <a:gd name="connsiteY144" fmla="*/ 365043 h 1104362"/>
                <a:gd name="connsiteX145" fmla="*/ 438759 w 1748983"/>
                <a:gd name="connsiteY145" fmla="*/ 398050 h 1104362"/>
                <a:gd name="connsiteX146" fmla="*/ 441785 w 1748983"/>
                <a:gd name="connsiteY146" fmla="*/ 431665 h 1104362"/>
                <a:gd name="connsiteX147" fmla="*/ 444811 w 1748983"/>
                <a:gd name="connsiteY147" fmla="*/ 465756 h 1104362"/>
                <a:gd name="connsiteX148" fmla="*/ 447837 w 1748983"/>
                <a:gd name="connsiteY148" fmla="*/ 500188 h 1104362"/>
                <a:gd name="connsiteX149" fmla="*/ 450863 w 1748983"/>
                <a:gd name="connsiteY149" fmla="*/ 534826 h 1104362"/>
                <a:gd name="connsiteX150" fmla="*/ 453888 w 1748983"/>
                <a:gd name="connsiteY150" fmla="*/ 569531 h 1104362"/>
                <a:gd name="connsiteX151" fmla="*/ 456914 w 1748983"/>
                <a:gd name="connsiteY151" fmla="*/ 604169 h 1104362"/>
                <a:gd name="connsiteX152" fmla="*/ 459940 w 1748983"/>
                <a:gd name="connsiteY152" fmla="*/ 638601 h 1104362"/>
                <a:gd name="connsiteX153" fmla="*/ 462966 w 1748983"/>
                <a:gd name="connsiteY153" fmla="*/ 672692 h 1104362"/>
                <a:gd name="connsiteX154" fmla="*/ 465992 w 1748983"/>
                <a:gd name="connsiteY154" fmla="*/ 706312 h 1104362"/>
                <a:gd name="connsiteX155" fmla="*/ 469018 w 1748983"/>
                <a:gd name="connsiteY155" fmla="*/ 739316 h 1104362"/>
                <a:gd name="connsiteX156" fmla="*/ 472044 w 1748983"/>
                <a:gd name="connsiteY156" fmla="*/ 771587 h 1104362"/>
                <a:gd name="connsiteX157" fmla="*/ 475070 w 1748983"/>
                <a:gd name="connsiteY157" fmla="*/ 802981 h 1104362"/>
                <a:gd name="connsiteX158" fmla="*/ 478096 w 1748983"/>
                <a:gd name="connsiteY158" fmla="*/ 833395 h 1104362"/>
                <a:gd name="connsiteX159" fmla="*/ 481122 w 1748983"/>
                <a:gd name="connsiteY159" fmla="*/ 862703 h 1104362"/>
                <a:gd name="connsiteX160" fmla="*/ 484149 w 1748983"/>
                <a:gd name="connsiteY160" fmla="*/ 890783 h 1104362"/>
                <a:gd name="connsiteX161" fmla="*/ 487178 w 1748983"/>
                <a:gd name="connsiteY161" fmla="*/ 917519 h 1104362"/>
                <a:gd name="connsiteX162" fmla="*/ 490197 w 1748983"/>
                <a:gd name="connsiteY162" fmla="*/ 942818 h 1104362"/>
                <a:gd name="connsiteX163" fmla="*/ 493226 w 1748983"/>
                <a:gd name="connsiteY163" fmla="*/ 966573 h 1104362"/>
                <a:gd name="connsiteX164" fmla="*/ 496255 w 1748983"/>
                <a:gd name="connsiteY164" fmla="*/ 988700 h 1104362"/>
                <a:gd name="connsiteX165" fmla="*/ 499275 w 1748983"/>
                <a:gd name="connsiteY165" fmla="*/ 1009102 h 1104362"/>
                <a:gd name="connsiteX166" fmla="*/ 502304 w 1748983"/>
                <a:gd name="connsiteY166" fmla="*/ 1027695 h 1104362"/>
                <a:gd name="connsiteX167" fmla="*/ 505333 w 1748983"/>
                <a:gd name="connsiteY167" fmla="*/ 1044412 h 1104362"/>
                <a:gd name="connsiteX168" fmla="*/ 508352 w 1748983"/>
                <a:gd name="connsiteY168" fmla="*/ 1059194 h 1104362"/>
                <a:gd name="connsiteX169" fmla="*/ 511381 w 1748983"/>
                <a:gd name="connsiteY169" fmla="*/ 1071967 h 1104362"/>
                <a:gd name="connsiteX170" fmla="*/ 514410 w 1748983"/>
                <a:gd name="connsiteY170" fmla="*/ 1082692 h 1104362"/>
                <a:gd name="connsiteX171" fmla="*/ 517429 w 1748983"/>
                <a:gd name="connsiteY171" fmla="*/ 1091322 h 1104362"/>
                <a:gd name="connsiteX172" fmla="*/ 520458 w 1748983"/>
                <a:gd name="connsiteY172" fmla="*/ 1097828 h 1104362"/>
                <a:gd name="connsiteX173" fmla="*/ 523487 w 1748983"/>
                <a:gd name="connsiteY173" fmla="*/ 1102181 h 1104362"/>
                <a:gd name="connsiteX174" fmla="*/ 526507 w 1748983"/>
                <a:gd name="connsiteY174" fmla="*/ 1104352 h 1104362"/>
                <a:gd name="connsiteX175" fmla="*/ 529536 w 1748983"/>
                <a:gd name="connsiteY175" fmla="*/ 1104352 h 1104362"/>
                <a:gd name="connsiteX176" fmla="*/ 532565 w 1748983"/>
                <a:gd name="connsiteY176" fmla="*/ 1102181 h 1104362"/>
                <a:gd name="connsiteX177" fmla="*/ 535594 w 1748983"/>
                <a:gd name="connsiteY177" fmla="*/ 1097828 h 1104362"/>
                <a:gd name="connsiteX178" fmla="*/ 538613 w 1748983"/>
                <a:gd name="connsiteY178" fmla="*/ 1091322 h 1104362"/>
                <a:gd name="connsiteX179" fmla="*/ 541642 w 1748983"/>
                <a:gd name="connsiteY179" fmla="*/ 1082692 h 1104362"/>
                <a:gd name="connsiteX180" fmla="*/ 544671 w 1748983"/>
                <a:gd name="connsiteY180" fmla="*/ 1071967 h 1104362"/>
                <a:gd name="connsiteX181" fmla="*/ 547690 w 1748983"/>
                <a:gd name="connsiteY181" fmla="*/ 1059194 h 1104362"/>
                <a:gd name="connsiteX182" fmla="*/ 550719 w 1748983"/>
                <a:gd name="connsiteY182" fmla="*/ 1044412 h 1104362"/>
                <a:gd name="connsiteX183" fmla="*/ 553739 w 1748983"/>
                <a:gd name="connsiteY183" fmla="*/ 1027695 h 1104362"/>
                <a:gd name="connsiteX184" fmla="*/ 556768 w 1748983"/>
                <a:gd name="connsiteY184" fmla="*/ 1009102 h 1104362"/>
                <a:gd name="connsiteX185" fmla="*/ 559797 w 1748983"/>
                <a:gd name="connsiteY185" fmla="*/ 988700 h 1104362"/>
                <a:gd name="connsiteX186" fmla="*/ 562826 w 1748983"/>
                <a:gd name="connsiteY186" fmla="*/ 966573 h 1104362"/>
                <a:gd name="connsiteX187" fmla="*/ 565845 w 1748983"/>
                <a:gd name="connsiteY187" fmla="*/ 942818 h 1104362"/>
                <a:gd name="connsiteX188" fmla="*/ 568874 w 1748983"/>
                <a:gd name="connsiteY188" fmla="*/ 917519 h 1104362"/>
                <a:gd name="connsiteX189" fmla="*/ 571903 w 1748983"/>
                <a:gd name="connsiteY189" fmla="*/ 890783 h 1104362"/>
                <a:gd name="connsiteX190" fmla="*/ 574922 w 1748983"/>
                <a:gd name="connsiteY190" fmla="*/ 862703 h 1104362"/>
                <a:gd name="connsiteX191" fmla="*/ 577951 w 1748983"/>
                <a:gd name="connsiteY191" fmla="*/ 833395 h 1104362"/>
                <a:gd name="connsiteX192" fmla="*/ 580980 w 1748983"/>
                <a:gd name="connsiteY192" fmla="*/ 802981 h 1104362"/>
                <a:gd name="connsiteX193" fmla="*/ 584000 w 1748983"/>
                <a:gd name="connsiteY193" fmla="*/ 771587 h 1104362"/>
                <a:gd name="connsiteX194" fmla="*/ 587029 w 1748983"/>
                <a:gd name="connsiteY194" fmla="*/ 739316 h 1104362"/>
                <a:gd name="connsiteX195" fmla="*/ 590058 w 1748983"/>
                <a:gd name="connsiteY195" fmla="*/ 706312 h 1104362"/>
                <a:gd name="connsiteX196" fmla="*/ 593077 w 1748983"/>
                <a:gd name="connsiteY196" fmla="*/ 672692 h 1104362"/>
                <a:gd name="connsiteX197" fmla="*/ 596106 w 1748983"/>
                <a:gd name="connsiteY197" fmla="*/ 638601 h 1104362"/>
                <a:gd name="connsiteX198" fmla="*/ 599135 w 1748983"/>
                <a:gd name="connsiteY198" fmla="*/ 604169 h 1104362"/>
                <a:gd name="connsiteX199" fmla="*/ 602154 w 1748983"/>
                <a:gd name="connsiteY199" fmla="*/ 569531 h 1104362"/>
                <a:gd name="connsiteX200" fmla="*/ 605183 w 1748983"/>
                <a:gd name="connsiteY200" fmla="*/ 534826 h 1104362"/>
                <a:gd name="connsiteX201" fmla="*/ 608212 w 1748983"/>
                <a:gd name="connsiteY201" fmla="*/ 500188 h 1104362"/>
                <a:gd name="connsiteX202" fmla="*/ 611241 w 1748983"/>
                <a:gd name="connsiteY202" fmla="*/ 465756 h 1104362"/>
                <a:gd name="connsiteX203" fmla="*/ 614261 w 1748983"/>
                <a:gd name="connsiteY203" fmla="*/ 431665 h 1104362"/>
                <a:gd name="connsiteX204" fmla="*/ 617290 w 1748983"/>
                <a:gd name="connsiteY204" fmla="*/ 398050 h 1104362"/>
                <a:gd name="connsiteX205" fmla="*/ 620318 w 1748983"/>
                <a:gd name="connsiteY205" fmla="*/ 365043 h 1104362"/>
                <a:gd name="connsiteX206" fmla="*/ 623338 w 1748983"/>
                <a:gd name="connsiteY206" fmla="*/ 332774 h 1104362"/>
                <a:gd name="connsiteX207" fmla="*/ 626367 w 1748983"/>
                <a:gd name="connsiteY207" fmla="*/ 301372 h 1104362"/>
                <a:gd name="connsiteX208" fmla="*/ 629396 w 1748983"/>
                <a:gd name="connsiteY208" fmla="*/ 270959 h 1104362"/>
                <a:gd name="connsiteX209" fmla="*/ 632415 w 1748983"/>
                <a:gd name="connsiteY209" fmla="*/ 241656 h 1104362"/>
                <a:gd name="connsiteX210" fmla="*/ 635444 w 1748983"/>
                <a:gd name="connsiteY210" fmla="*/ 213578 h 1104362"/>
                <a:gd name="connsiteX211" fmla="*/ 638473 w 1748983"/>
                <a:gd name="connsiteY211" fmla="*/ 186837 h 1104362"/>
                <a:gd name="connsiteX212" fmla="*/ 641493 w 1748983"/>
                <a:gd name="connsiteY212" fmla="*/ 161537 h 1104362"/>
                <a:gd name="connsiteX213" fmla="*/ 644522 w 1748983"/>
                <a:gd name="connsiteY213" fmla="*/ 137780 h 1104362"/>
                <a:gd name="connsiteX214" fmla="*/ 647550 w 1748983"/>
                <a:gd name="connsiteY214" fmla="*/ 115657 h 1104362"/>
                <a:gd name="connsiteX215" fmla="*/ 650570 w 1748983"/>
                <a:gd name="connsiteY215" fmla="*/ 95258 h 1104362"/>
                <a:gd name="connsiteX216" fmla="*/ 653599 w 1748983"/>
                <a:gd name="connsiteY216" fmla="*/ 76662 h 1104362"/>
                <a:gd name="connsiteX217" fmla="*/ 656628 w 1748983"/>
                <a:gd name="connsiteY217" fmla="*/ 59942 h 1104362"/>
                <a:gd name="connsiteX218" fmla="*/ 659647 w 1748983"/>
                <a:gd name="connsiteY218" fmla="*/ 45165 h 1104362"/>
                <a:gd name="connsiteX219" fmla="*/ 662676 w 1748983"/>
                <a:gd name="connsiteY219" fmla="*/ 32389 h 1104362"/>
                <a:gd name="connsiteX220" fmla="*/ 665705 w 1748983"/>
                <a:gd name="connsiteY220" fmla="*/ 21665 h 1104362"/>
                <a:gd name="connsiteX221" fmla="*/ 668725 w 1748983"/>
                <a:gd name="connsiteY221" fmla="*/ 13033 h 1104362"/>
                <a:gd name="connsiteX222" fmla="*/ 671754 w 1748983"/>
                <a:gd name="connsiteY222" fmla="*/ 6530 h 1104362"/>
                <a:gd name="connsiteX223" fmla="*/ 674782 w 1748983"/>
                <a:gd name="connsiteY223" fmla="*/ 2180 h 1104362"/>
                <a:gd name="connsiteX224" fmla="*/ 677811 w 1748983"/>
                <a:gd name="connsiteY224" fmla="*/ 1 h 1104362"/>
                <a:gd name="connsiteX225" fmla="*/ 680831 w 1748983"/>
                <a:gd name="connsiteY225" fmla="*/ 1 h 1104362"/>
                <a:gd name="connsiteX226" fmla="*/ 683860 w 1748983"/>
                <a:gd name="connsiteY226" fmla="*/ 2180 h 1104362"/>
                <a:gd name="connsiteX227" fmla="*/ 686889 w 1748983"/>
                <a:gd name="connsiteY227" fmla="*/ 6530 h 1104362"/>
                <a:gd name="connsiteX228" fmla="*/ 689908 w 1748983"/>
                <a:gd name="connsiteY228" fmla="*/ 13033 h 1104362"/>
                <a:gd name="connsiteX229" fmla="*/ 692937 w 1748983"/>
                <a:gd name="connsiteY229" fmla="*/ 21665 h 1104362"/>
                <a:gd name="connsiteX230" fmla="*/ 695966 w 1748983"/>
                <a:gd name="connsiteY230" fmla="*/ 32389 h 1104362"/>
                <a:gd name="connsiteX231" fmla="*/ 698985 w 1748983"/>
                <a:gd name="connsiteY231" fmla="*/ 45165 h 1104362"/>
                <a:gd name="connsiteX232" fmla="*/ 702014 w 1748983"/>
                <a:gd name="connsiteY232" fmla="*/ 59942 h 1104362"/>
                <a:gd name="connsiteX233" fmla="*/ 705043 w 1748983"/>
                <a:gd name="connsiteY233" fmla="*/ 76662 h 1104362"/>
                <a:gd name="connsiteX234" fmla="*/ 708063 w 1748983"/>
                <a:gd name="connsiteY234" fmla="*/ 95258 h 1104362"/>
                <a:gd name="connsiteX235" fmla="*/ 711092 w 1748983"/>
                <a:gd name="connsiteY235" fmla="*/ 115657 h 1104362"/>
                <a:gd name="connsiteX236" fmla="*/ 714121 w 1748983"/>
                <a:gd name="connsiteY236" fmla="*/ 137780 h 1104362"/>
                <a:gd name="connsiteX237" fmla="*/ 717140 w 1748983"/>
                <a:gd name="connsiteY237" fmla="*/ 161537 h 1104362"/>
                <a:gd name="connsiteX238" fmla="*/ 720169 w 1748983"/>
                <a:gd name="connsiteY238" fmla="*/ 186837 h 1104362"/>
                <a:gd name="connsiteX239" fmla="*/ 723198 w 1748983"/>
                <a:gd name="connsiteY239" fmla="*/ 213578 h 1104362"/>
                <a:gd name="connsiteX240" fmla="*/ 726217 w 1748983"/>
                <a:gd name="connsiteY240" fmla="*/ 241656 h 1104362"/>
                <a:gd name="connsiteX241" fmla="*/ 729246 w 1748983"/>
                <a:gd name="connsiteY241" fmla="*/ 270959 h 1104362"/>
                <a:gd name="connsiteX242" fmla="*/ 732275 w 1748983"/>
                <a:gd name="connsiteY242" fmla="*/ 301372 h 1104362"/>
                <a:gd name="connsiteX243" fmla="*/ 735304 w 1748983"/>
                <a:gd name="connsiteY243" fmla="*/ 332774 h 1104362"/>
                <a:gd name="connsiteX244" fmla="*/ 738324 w 1748983"/>
                <a:gd name="connsiteY244" fmla="*/ 365043 h 1104362"/>
                <a:gd name="connsiteX245" fmla="*/ 741353 w 1748983"/>
                <a:gd name="connsiteY245" fmla="*/ 398050 h 1104362"/>
                <a:gd name="connsiteX246" fmla="*/ 744372 w 1748983"/>
                <a:gd name="connsiteY246" fmla="*/ 431665 h 1104362"/>
                <a:gd name="connsiteX247" fmla="*/ 747401 w 1748983"/>
                <a:gd name="connsiteY247" fmla="*/ 465756 h 1104362"/>
                <a:gd name="connsiteX248" fmla="*/ 750430 w 1748983"/>
                <a:gd name="connsiteY248" fmla="*/ 500188 h 1104362"/>
                <a:gd name="connsiteX249" fmla="*/ 753459 w 1748983"/>
                <a:gd name="connsiteY249" fmla="*/ 534826 h 1104362"/>
                <a:gd name="connsiteX250" fmla="*/ 756478 w 1748983"/>
                <a:gd name="connsiteY250" fmla="*/ 569531 h 1104362"/>
                <a:gd name="connsiteX251" fmla="*/ 759507 w 1748983"/>
                <a:gd name="connsiteY251" fmla="*/ 604169 h 1104362"/>
                <a:gd name="connsiteX252" fmla="*/ 762536 w 1748983"/>
                <a:gd name="connsiteY252" fmla="*/ 638601 h 1104362"/>
                <a:gd name="connsiteX253" fmla="*/ 765556 w 1748983"/>
                <a:gd name="connsiteY253" fmla="*/ 672692 h 1104362"/>
                <a:gd name="connsiteX254" fmla="*/ 768585 w 1748983"/>
                <a:gd name="connsiteY254" fmla="*/ 706312 h 1104362"/>
                <a:gd name="connsiteX255" fmla="*/ 771614 w 1748983"/>
                <a:gd name="connsiteY255" fmla="*/ 739316 h 1104362"/>
                <a:gd name="connsiteX256" fmla="*/ 774633 w 1748983"/>
                <a:gd name="connsiteY256" fmla="*/ 771587 h 1104362"/>
                <a:gd name="connsiteX257" fmla="*/ 777662 w 1748983"/>
                <a:gd name="connsiteY257" fmla="*/ 802981 h 1104362"/>
                <a:gd name="connsiteX258" fmla="*/ 780691 w 1748983"/>
                <a:gd name="connsiteY258" fmla="*/ 833366 h 1104362"/>
                <a:gd name="connsiteX259" fmla="*/ 783710 w 1748983"/>
                <a:gd name="connsiteY259" fmla="*/ 862675 h 1104362"/>
                <a:gd name="connsiteX260" fmla="*/ 786739 w 1748983"/>
                <a:gd name="connsiteY260" fmla="*/ 890754 h 1104362"/>
                <a:gd name="connsiteX261" fmla="*/ 789768 w 1748983"/>
                <a:gd name="connsiteY261" fmla="*/ 917491 h 1104362"/>
                <a:gd name="connsiteX262" fmla="*/ 792788 w 1748983"/>
                <a:gd name="connsiteY262" fmla="*/ 942799 h 1104362"/>
                <a:gd name="connsiteX263" fmla="*/ 795817 w 1748983"/>
                <a:gd name="connsiteY263" fmla="*/ 966554 h 1104362"/>
                <a:gd name="connsiteX264" fmla="*/ 798846 w 1748983"/>
                <a:gd name="connsiteY264" fmla="*/ 988681 h 1104362"/>
                <a:gd name="connsiteX265" fmla="*/ 801865 w 1748983"/>
                <a:gd name="connsiteY265" fmla="*/ 1009083 h 1104362"/>
                <a:gd name="connsiteX266" fmla="*/ 804894 w 1748983"/>
                <a:gd name="connsiteY266" fmla="*/ 1027676 h 1104362"/>
                <a:gd name="connsiteX267" fmla="*/ 807923 w 1748983"/>
                <a:gd name="connsiteY267" fmla="*/ 1044402 h 1104362"/>
                <a:gd name="connsiteX268" fmla="*/ 810942 w 1748983"/>
                <a:gd name="connsiteY268" fmla="*/ 1059175 h 1104362"/>
                <a:gd name="connsiteX269" fmla="*/ 813971 w 1748983"/>
                <a:gd name="connsiteY269" fmla="*/ 1071958 h 1104362"/>
                <a:gd name="connsiteX270" fmla="*/ 817000 w 1748983"/>
                <a:gd name="connsiteY270" fmla="*/ 1082683 h 1104362"/>
                <a:gd name="connsiteX271" fmla="*/ 820029 w 1748983"/>
                <a:gd name="connsiteY271" fmla="*/ 1091313 h 1104362"/>
                <a:gd name="connsiteX272" fmla="*/ 823049 w 1748983"/>
                <a:gd name="connsiteY272" fmla="*/ 1097818 h 1104362"/>
                <a:gd name="connsiteX273" fmla="*/ 826078 w 1748983"/>
                <a:gd name="connsiteY273" fmla="*/ 1102171 h 1104362"/>
                <a:gd name="connsiteX274" fmla="*/ 829107 w 1748983"/>
                <a:gd name="connsiteY274" fmla="*/ 1104352 h 1104362"/>
                <a:gd name="connsiteX275" fmla="*/ 832126 w 1748983"/>
                <a:gd name="connsiteY275" fmla="*/ 1104362 h 1104362"/>
                <a:gd name="connsiteX276" fmla="*/ 835155 w 1748983"/>
                <a:gd name="connsiteY276" fmla="*/ 1102181 h 1104362"/>
                <a:gd name="connsiteX277" fmla="*/ 838184 w 1748983"/>
                <a:gd name="connsiteY277" fmla="*/ 1097837 h 1104362"/>
                <a:gd name="connsiteX278" fmla="*/ 841203 w 1748983"/>
                <a:gd name="connsiteY278" fmla="*/ 1091332 h 1104362"/>
                <a:gd name="connsiteX279" fmla="*/ 844232 w 1748983"/>
                <a:gd name="connsiteY279" fmla="*/ 1082702 h 1104362"/>
                <a:gd name="connsiteX280" fmla="*/ 847261 w 1748983"/>
                <a:gd name="connsiteY280" fmla="*/ 1071977 h 1104362"/>
                <a:gd name="connsiteX281" fmla="*/ 850281 w 1748983"/>
                <a:gd name="connsiteY281" fmla="*/ 1059204 h 1104362"/>
                <a:gd name="connsiteX282" fmla="*/ 853310 w 1748983"/>
                <a:gd name="connsiteY282" fmla="*/ 1044431 h 1104362"/>
                <a:gd name="connsiteX283" fmla="*/ 856338 w 1748983"/>
                <a:gd name="connsiteY283" fmla="*/ 1027714 h 1104362"/>
                <a:gd name="connsiteX284" fmla="*/ 859367 w 1748983"/>
                <a:gd name="connsiteY284" fmla="*/ 1009121 h 1104362"/>
                <a:gd name="connsiteX285" fmla="*/ 862387 w 1748983"/>
                <a:gd name="connsiteY285" fmla="*/ 988719 h 1104362"/>
                <a:gd name="connsiteX286" fmla="*/ 865416 w 1748983"/>
                <a:gd name="connsiteY286" fmla="*/ 966602 h 1104362"/>
                <a:gd name="connsiteX287" fmla="*/ 868435 w 1748983"/>
                <a:gd name="connsiteY287" fmla="*/ 942846 h 1104362"/>
                <a:gd name="connsiteX288" fmla="*/ 871464 w 1748983"/>
                <a:gd name="connsiteY288" fmla="*/ 917548 h 1104362"/>
                <a:gd name="connsiteX289" fmla="*/ 874493 w 1748983"/>
                <a:gd name="connsiteY289" fmla="*/ 890802 h 1104362"/>
                <a:gd name="connsiteX290" fmla="*/ 877522 w 1748983"/>
                <a:gd name="connsiteY290" fmla="*/ 862732 h 1104362"/>
                <a:gd name="connsiteX291" fmla="*/ 880541 w 1748983"/>
                <a:gd name="connsiteY291" fmla="*/ 833433 h 1104362"/>
                <a:gd name="connsiteX292" fmla="*/ 883570 w 1748983"/>
                <a:gd name="connsiteY292" fmla="*/ 803019 h 1104362"/>
                <a:gd name="connsiteX293" fmla="*/ 886599 w 1748983"/>
                <a:gd name="connsiteY293" fmla="*/ 771616 h 1104362"/>
                <a:gd name="connsiteX294" fmla="*/ 889619 w 1748983"/>
                <a:gd name="connsiteY294" fmla="*/ 739345 h 1104362"/>
                <a:gd name="connsiteX295" fmla="*/ 892648 w 1748983"/>
                <a:gd name="connsiteY295" fmla="*/ 706341 h 1104362"/>
                <a:gd name="connsiteX296" fmla="*/ 895677 w 1748983"/>
                <a:gd name="connsiteY296" fmla="*/ 672726 h 1104362"/>
                <a:gd name="connsiteX297" fmla="*/ 898696 w 1748983"/>
                <a:gd name="connsiteY297" fmla="*/ 638635 h 1104362"/>
                <a:gd name="connsiteX298" fmla="*/ 901725 w 1748983"/>
                <a:gd name="connsiteY298" fmla="*/ 604203 h 1104362"/>
                <a:gd name="connsiteX299" fmla="*/ 904754 w 1748983"/>
                <a:gd name="connsiteY299" fmla="*/ 569566 h 1104362"/>
                <a:gd name="connsiteX300" fmla="*/ 907773 w 1748983"/>
                <a:gd name="connsiteY300" fmla="*/ 534860 h 1104362"/>
                <a:gd name="connsiteX301" fmla="*/ 910802 w 1748983"/>
                <a:gd name="connsiteY301" fmla="*/ 500223 h 1104362"/>
                <a:gd name="connsiteX302" fmla="*/ 913831 w 1748983"/>
                <a:gd name="connsiteY302" fmla="*/ 465791 h 1104362"/>
                <a:gd name="connsiteX303" fmla="*/ 916851 w 1748983"/>
                <a:gd name="connsiteY303" fmla="*/ 431699 h 1104362"/>
                <a:gd name="connsiteX304" fmla="*/ 919880 w 1748983"/>
                <a:gd name="connsiteY304" fmla="*/ 398083 h 1104362"/>
                <a:gd name="connsiteX305" fmla="*/ 922909 w 1748983"/>
                <a:gd name="connsiteY305" fmla="*/ 365075 h 1104362"/>
                <a:gd name="connsiteX306" fmla="*/ 925938 w 1748983"/>
                <a:gd name="connsiteY306" fmla="*/ 332806 h 1104362"/>
                <a:gd name="connsiteX307" fmla="*/ 928957 w 1748983"/>
                <a:gd name="connsiteY307" fmla="*/ 301402 h 1104362"/>
                <a:gd name="connsiteX308" fmla="*/ 931986 w 1748983"/>
                <a:gd name="connsiteY308" fmla="*/ 270988 h 1104362"/>
                <a:gd name="connsiteX309" fmla="*/ 935015 w 1748983"/>
                <a:gd name="connsiteY309" fmla="*/ 241685 h 1104362"/>
                <a:gd name="connsiteX310" fmla="*/ 938034 w 1748983"/>
                <a:gd name="connsiteY310" fmla="*/ 213606 h 1104362"/>
                <a:gd name="connsiteX311" fmla="*/ 941063 w 1748983"/>
                <a:gd name="connsiteY311" fmla="*/ 186862 h 1104362"/>
                <a:gd name="connsiteX312" fmla="*/ 944092 w 1748983"/>
                <a:gd name="connsiteY312" fmla="*/ 161562 h 1104362"/>
                <a:gd name="connsiteX313" fmla="*/ 947112 w 1748983"/>
                <a:gd name="connsiteY313" fmla="*/ 137803 h 1104362"/>
                <a:gd name="connsiteX314" fmla="*/ 950141 w 1748983"/>
                <a:gd name="connsiteY314" fmla="*/ 115679 h 1104362"/>
                <a:gd name="connsiteX315" fmla="*/ 953170 w 1748983"/>
                <a:gd name="connsiteY315" fmla="*/ 95278 h 1104362"/>
                <a:gd name="connsiteX316" fmla="*/ 956189 w 1748983"/>
                <a:gd name="connsiteY316" fmla="*/ 76679 h 1104362"/>
                <a:gd name="connsiteX317" fmla="*/ 959218 w 1748983"/>
                <a:gd name="connsiteY317" fmla="*/ 59958 h 1104362"/>
                <a:gd name="connsiteX318" fmla="*/ 962247 w 1748983"/>
                <a:gd name="connsiteY318" fmla="*/ 45179 h 1104362"/>
                <a:gd name="connsiteX319" fmla="*/ 965266 w 1748983"/>
                <a:gd name="connsiteY319" fmla="*/ 32401 h 1104362"/>
                <a:gd name="connsiteX320" fmla="*/ 968295 w 1748983"/>
                <a:gd name="connsiteY320" fmla="*/ 21674 h 1104362"/>
                <a:gd name="connsiteX321" fmla="*/ 971324 w 1748983"/>
                <a:gd name="connsiteY321" fmla="*/ 13041 h 1104362"/>
                <a:gd name="connsiteX322" fmla="*/ 974344 w 1748983"/>
                <a:gd name="connsiteY322" fmla="*/ 6535 h 1104362"/>
                <a:gd name="connsiteX323" fmla="*/ 977373 w 1748983"/>
                <a:gd name="connsiteY323" fmla="*/ 2184 h 1104362"/>
                <a:gd name="connsiteX324" fmla="*/ 980402 w 1748983"/>
                <a:gd name="connsiteY324" fmla="*/ 2 h 1104362"/>
                <a:gd name="connsiteX325" fmla="*/ 983421 w 1748983"/>
                <a:gd name="connsiteY325" fmla="*/ 0 h 1104362"/>
                <a:gd name="connsiteX326" fmla="*/ 986450 w 1748983"/>
                <a:gd name="connsiteY326" fmla="*/ 2177 h 1104362"/>
                <a:gd name="connsiteX327" fmla="*/ 989479 w 1748983"/>
                <a:gd name="connsiteY327" fmla="*/ 6525 h 1104362"/>
                <a:gd name="connsiteX328" fmla="*/ 992508 w 1748983"/>
                <a:gd name="connsiteY328" fmla="*/ 13025 h 1104362"/>
                <a:gd name="connsiteX329" fmla="*/ 995527 w 1748983"/>
                <a:gd name="connsiteY329" fmla="*/ 21654 h 1104362"/>
                <a:gd name="connsiteX330" fmla="*/ 998556 w 1748983"/>
                <a:gd name="connsiteY330" fmla="*/ 32377 h 1104362"/>
                <a:gd name="connsiteX331" fmla="*/ 1001585 w 1748983"/>
                <a:gd name="connsiteY331" fmla="*/ 45151 h 1104362"/>
                <a:gd name="connsiteX332" fmla="*/ 1004605 w 1748983"/>
                <a:gd name="connsiteY332" fmla="*/ 59927 h 1104362"/>
                <a:gd name="connsiteX333" fmla="*/ 1007634 w 1748983"/>
                <a:gd name="connsiteY333" fmla="*/ 76644 h 1104362"/>
                <a:gd name="connsiteX334" fmla="*/ 1010662 w 1748983"/>
                <a:gd name="connsiteY334" fmla="*/ 95239 h 1104362"/>
                <a:gd name="connsiteX335" fmla="*/ 1013682 w 1748983"/>
                <a:gd name="connsiteY335" fmla="*/ 115636 h 1104362"/>
                <a:gd name="connsiteX336" fmla="*/ 1016711 w 1748983"/>
                <a:gd name="connsiteY336" fmla="*/ 137756 h 1104362"/>
                <a:gd name="connsiteX337" fmla="*/ 1019740 w 1748983"/>
                <a:gd name="connsiteY337" fmla="*/ 161513 h 1104362"/>
                <a:gd name="connsiteX338" fmla="*/ 1022759 w 1748983"/>
                <a:gd name="connsiteY338" fmla="*/ 186811 h 1104362"/>
                <a:gd name="connsiteX339" fmla="*/ 1025788 w 1748983"/>
                <a:gd name="connsiteY339" fmla="*/ 213551 h 1104362"/>
                <a:gd name="connsiteX340" fmla="*/ 1028817 w 1748983"/>
                <a:gd name="connsiteY340" fmla="*/ 241627 h 1104362"/>
                <a:gd name="connsiteX341" fmla="*/ 1031837 w 1748983"/>
                <a:gd name="connsiteY341" fmla="*/ 270929 h 1104362"/>
                <a:gd name="connsiteX342" fmla="*/ 1034865 w 1748983"/>
                <a:gd name="connsiteY342" fmla="*/ 301341 h 1104362"/>
                <a:gd name="connsiteX343" fmla="*/ 1037895 w 1748983"/>
                <a:gd name="connsiteY343" fmla="*/ 332743 h 1104362"/>
                <a:gd name="connsiteX344" fmla="*/ 1040914 w 1748983"/>
                <a:gd name="connsiteY344" fmla="*/ 365010 h 1104362"/>
                <a:gd name="connsiteX345" fmla="*/ 1043943 w 1748983"/>
                <a:gd name="connsiteY345" fmla="*/ 398016 h 1104362"/>
                <a:gd name="connsiteX346" fmla="*/ 1046972 w 1748983"/>
                <a:gd name="connsiteY346" fmla="*/ 431631 h 1104362"/>
                <a:gd name="connsiteX347" fmla="*/ 1049991 w 1748983"/>
                <a:gd name="connsiteY347" fmla="*/ 465722 h 1104362"/>
                <a:gd name="connsiteX348" fmla="*/ 1053020 w 1748983"/>
                <a:gd name="connsiteY348" fmla="*/ 500154 h 1104362"/>
                <a:gd name="connsiteX349" fmla="*/ 1056049 w 1748983"/>
                <a:gd name="connsiteY349" fmla="*/ 534791 h 1104362"/>
                <a:gd name="connsiteX350" fmla="*/ 1059078 w 1748983"/>
                <a:gd name="connsiteY350" fmla="*/ 569497 h 1104362"/>
                <a:gd name="connsiteX351" fmla="*/ 1062098 w 1748983"/>
                <a:gd name="connsiteY351" fmla="*/ 604134 h 1104362"/>
                <a:gd name="connsiteX352" fmla="*/ 1065126 w 1748983"/>
                <a:gd name="connsiteY352" fmla="*/ 638567 h 1104362"/>
                <a:gd name="connsiteX353" fmla="*/ 1068155 w 1748983"/>
                <a:gd name="connsiteY353" fmla="*/ 672658 h 1104362"/>
                <a:gd name="connsiteX354" fmla="*/ 1071175 w 1748983"/>
                <a:gd name="connsiteY354" fmla="*/ 706274 h 1104362"/>
                <a:gd name="connsiteX355" fmla="*/ 1074204 w 1748983"/>
                <a:gd name="connsiteY355" fmla="*/ 739278 h 1104362"/>
                <a:gd name="connsiteX356" fmla="*/ 1077233 w 1748983"/>
                <a:gd name="connsiteY356" fmla="*/ 771549 h 1104362"/>
                <a:gd name="connsiteX357" fmla="*/ 1080252 w 1748983"/>
                <a:gd name="connsiteY357" fmla="*/ 802953 h 1104362"/>
                <a:gd name="connsiteX358" fmla="*/ 1083281 w 1748983"/>
                <a:gd name="connsiteY358" fmla="*/ 833366 h 1104362"/>
                <a:gd name="connsiteX359" fmla="*/ 1086310 w 1748983"/>
                <a:gd name="connsiteY359" fmla="*/ 862675 h 1104362"/>
                <a:gd name="connsiteX360" fmla="*/ 1089329 w 1748983"/>
                <a:gd name="connsiteY360" fmla="*/ 890754 h 1104362"/>
                <a:gd name="connsiteX361" fmla="*/ 1092359 w 1748983"/>
                <a:gd name="connsiteY361" fmla="*/ 917491 h 1104362"/>
                <a:gd name="connsiteX362" fmla="*/ 1095387 w 1748983"/>
                <a:gd name="connsiteY362" fmla="*/ 942799 h 1104362"/>
                <a:gd name="connsiteX363" fmla="*/ 1098407 w 1748983"/>
                <a:gd name="connsiteY363" fmla="*/ 966554 h 1104362"/>
                <a:gd name="connsiteX364" fmla="*/ 1101436 w 1748983"/>
                <a:gd name="connsiteY364" fmla="*/ 988681 h 1104362"/>
                <a:gd name="connsiteX365" fmla="*/ 1104465 w 1748983"/>
                <a:gd name="connsiteY365" fmla="*/ 1009083 h 1104362"/>
                <a:gd name="connsiteX366" fmla="*/ 1107484 w 1748983"/>
                <a:gd name="connsiteY366" fmla="*/ 1027676 h 1104362"/>
                <a:gd name="connsiteX367" fmla="*/ 1110513 w 1748983"/>
                <a:gd name="connsiteY367" fmla="*/ 1044402 h 1104362"/>
                <a:gd name="connsiteX368" fmla="*/ 1113542 w 1748983"/>
                <a:gd name="connsiteY368" fmla="*/ 1059175 h 1104362"/>
                <a:gd name="connsiteX369" fmla="*/ 1116562 w 1748983"/>
                <a:gd name="connsiteY369" fmla="*/ 1071958 h 1104362"/>
                <a:gd name="connsiteX370" fmla="*/ 1119590 w 1748983"/>
                <a:gd name="connsiteY370" fmla="*/ 1082683 h 1104362"/>
                <a:gd name="connsiteX371" fmla="*/ 1122619 w 1748983"/>
                <a:gd name="connsiteY371" fmla="*/ 1091313 h 1104362"/>
                <a:gd name="connsiteX372" fmla="*/ 1125639 w 1748983"/>
                <a:gd name="connsiteY372" fmla="*/ 1097818 h 1104362"/>
                <a:gd name="connsiteX373" fmla="*/ 1128668 w 1748983"/>
                <a:gd name="connsiteY373" fmla="*/ 1102171 h 1104362"/>
                <a:gd name="connsiteX374" fmla="*/ 1131697 w 1748983"/>
                <a:gd name="connsiteY374" fmla="*/ 1104352 h 1104362"/>
                <a:gd name="connsiteX375" fmla="*/ 1134726 w 1748983"/>
                <a:gd name="connsiteY375" fmla="*/ 1104362 h 1104362"/>
                <a:gd name="connsiteX376" fmla="*/ 1137745 w 1748983"/>
                <a:gd name="connsiteY376" fmla="*/ 1102181 h 1104362"/>
                <a:gd name="connsiteX377" fmla="*/ 1140774 w 1748983"/>
                <a:gd name="connsiteY377" fmla="*/ 1097837 h 1104362"/>
                <a:gd name="connsiteX378" fmla="*/ 1143803 w 1748983"/>
                <a:gd name="connsiteY378" fmla="*/ 1091332 h 1104362"/>
                <a:gd name="connsiteX379" fmla="*/ 1146822 w 1748983"/>
                <a:gd name="connsiteY379" fmla="*/ 1082702 h 1104362"/>
                <a:gd name="connsiteX380" fmla="*/ 1149851 w 1748983"/>
                <a:gd name="connsiteY380" fmla="*/ 1071977 h 1104362"/>
                <a:gd name="connsiteX381" fmla="*/ 1152880 w 1748983"/>
                <a:gd name="connsiteY381" fmla="*/ 1059204 h 1104362"/>
                <a:gd name="connsiteX382" fmla="*/ 1155900 w 1748983"/>
                <a:gd name="connsiteY382" fmla="*/ 1044431 h 1104362"/>
                <a:gd name="connsiteX383" fmla="*/ 1158929 w 1748983"/>
                <a:gd name="connsiteY383" fmla="*/ 1027714 h 1104362"/>
                <a:gd name="connsiteX384" fmla="*/ 1161958 w 1748983"/>
                <a:gd name="connsiteY384" fmla="*/ 1009121 h 1104362"/>
                <a:gd name="connsiteX385" fmla="*/ 1164977 w 1748983"/>
                <a:gd name="connsiteY385" fmla="*/ 988719 h 1104362"/>
                <a:gd name="connsiteX386" fmla="*/ 1168006 w 1748983"/>
                <a:gd name="connsiteY386" fmla="*/ 966602 h 1104362"/>
                <a:gd name="connsiteX387" fmla="*/ 1171035 w 1748983"/>
                <a:gd name="connsiteY387" fmla="*/ 942846 h 1104362"/>
                <a:gd name="connsiteX388" fmla="*/ 1174054 w 1748983"/>
                <a:gd name="connsiteY388" fmla="*/ 917548 h 1104362"/>
                <a:gd name="connsiteX389" fmla="*/ 1177083 w 1748983"/>
                <a:gd name="connsiteY389" fmla="*/ 890802 h 1104362"/>
                <a:gd name="connsiteX390" fmla="*/ 1180112 w 1748983"/>
                <a:gd name="connsiteY390" fmla="*/ 862732 h 1104362"/>
                <a:gd name="connsiteX391" fmla="*/ 1183132 w 1748983"/>
                <a:gd name="connsiteY391" fmla="*/ 833433 h 1104362"/>
                <a:gd name="connsiteX392" fmla="*/ 1186161 w 1748983"/>
                <a:gd name="connsiteY392" fmla="*/ 803019 h 1104362"/>
                <a:gd name="connsiteX393" fmla="*/ 1189190 w 1748983"/>
                <a:gd name="connsiteY393" fmla="*/ 771616 h 1104362"/>
                <a:gd name="connsiteX394" fmla="*/ 1192209 w 1748983"/>
                <a:gd name="connsiteY394" fmla="*/ 739345 h 1104362"/>
                <a:gd name="connsiteX395" fmla="*/ 1195238 w 1748983"/>
                <a:gd name="connsiteY395" fmla="*/ 706341 h 1104362"/>
                <a:gd name="connsiteX396" fmla="*/ 1198267 w 1748983"/>
                <a:gd name="connsiteY396" fmla="*/ 672726 h 1104362"/>
                <a:gd name="connsiteX397" fmla="*/ 1201296 w 1748983"/>
                <a:gd name="connsiteY397" fmla="*/ 638635 h 1104362"/>
                <a:gd name="connsiteX398" fmla="*/ 1204315 w 1748983"/>
                <a:gd name="connsiteY398" fmla="*/ 604203 h 1104362"/>
                <a:gd name="connsiteX399" fmla="*/ 1207344 w 1748983"/>
                <a:gd name="connsiteY399" fmla="*/ 569566 h 1104362"/>
                <a:gd name="connsiteX400" fmla="*/ 1210373 w 1748983"/>
                <a:gd name="connsiteY400" fmla="*/ 534860 h 1104362"/>
                <a:gd name="connsiteX401" fmla="*/ 1213393 w 1748983"/>
                <a:gd name="connsiteY401" fmla="*/ 500223 h 1104362"/>
                <a:gd name="connsiteX402" fmla="*/ 1216422 w 1748983"/>
                <a:gd name="connsiteY402" fmla="*/ 465791 h 1104362"/>
                <a:gd name="connsiteX403" fmla="*/ 1219450 w 1748983"/>
                <a:gd name="connsiteY403" fmla="*/ 431699 h 1104362"/>
                <a:gd name="connsiteX404" fmla="*/ 1222470 w 1748983"/>
                <a:gd name="connsiteY404" fmla="*/ 398083 h 1104362"/>
                <a:gd name="connsiteX405" fmla="*/ 1225499 w 1748983"/>
                <a:gd name="connsiteY405" fmla="*/ 365075 h 1104362"/>
                <a:gd name="connsiteX406" fmla="*/ 1228528 w 1748983"/>
                <a:gd name="connsiteY406" fmla="*/ 332806 h 1104362"/>
                <a:gd name="connsiteX407" fmla="*/ 1231547 w 1748983"/>
                <a:gd name="connsiteY407" fmla="*/ 301402 h 1104362"/>
                <a:gd name="connsiteX408" fmla="*/ 1234576 w 1748983"/>
                <a:gd name="connsiteY408" fmla="*/ 270988 h 1104362"/>
                <a:gd name="connsiteX409" fmla="*/ 1237605 w 1748983"/>
                <a:gd name="connsiteY409" fmla="*/ 241685 h 1104362"/>
                <a:gd name="connsiteX410" fmla="*/ 1240625 w 1748983"/>
                <a:gd name="connsiteY410" fmla="*/ 213606 h 1104362"/>
                <a:gd name="connsiteX411" fmla="*/ 1243654 w 1748983"/>
                <a:gd name="connsiteY411" fmla="*/ 186862 h 1104362"/>
                <a:gd name="connsiteX412" fmla="*/ 1246683 w 1748983"/>
                <a:gd name="connsiteY412" fmla="*/ 161562 h 1104362"/>
                <a:gd name="connsiteX413" fmla="*/ 1249702 w 1748983"/>
                <a:gd name="connsiteY413" fmla="*/ 137803 h 1104362"/>
                <a:gd name="connsiteX414" fmla="*/ 1252731 w 1748983"/>
                <a:gd name="connsiteY414" fmla="*/ 115679 h 1104362"/>
                <a:gd name="connsiteX415" fmla="*/ 1255760 w 1748983"/>
                <a:gd name="connsiteY415" fmla="*/ 95278 h 1104362"/>
                <a:gd name="connsiteX416" fmla="*/ 1258779 w 1748983"/>
                <a:gd name="connsiteY416" fmla="*/ 76679 h 1104362"/>
                <a:gd name="connsiteX417" fmla="*/ 1261808 w 1748983"/>
                <a:gd name="connsiteY417" fmla="*/ 59958 h 1104362"/>
                <a:gd name="connsiteX418" fmla="*/ 1264837 w 1748983"/>
                <a:gd name="connsiteY418" fmla="*/ 45179 h 1104362"/>
                <a:gd name="connsiteX419" fmla="*/ 1267866 w 1748983"/>
                <a:gd name="connsiteY419" fmla="*/ 32401 h 1104362"/>
                <a:gd name="connsiteX420" fmla="*/ 1270886 w 1748983"/>
                <a:gd name="connsiteY420" fmla="*/ 21674 h 1104362"/>
                <a:gd name="connsiteX421" fmla="*/ 1273914 w 1748983"/>
                <a:gd name="connsiteY421" fmla="*/ 13041 h 1104362"/>
                <a:gd name="connsiteX422" fmla="*/ 1276943 w 1748983"/>
                <a:gd name="connsiteY422" fmla="*/ 6535 h 1104362"/>
                <a:gd name="connsiteX423" fmla="*/ 1279963 w 1748983"/>
                <a:gd name="connsiteY423" fmla="*/ 2184 h 1104362"/>
                <a:gd name="connsiteX424" fmla="*/ 1282992 w 1748983"/>
                <a:gd name="connsiteY424" fmla="*/ 2 h 1104362"/>
                <a:gd name="connsiteX425" fmla="*/ 1286021 w 1748983"/>
                <a:gd name="connsiteY425" fmla="*/ 0 h 1104362"/>
                <a:gd name="connsiteX426" fmla="*/ 1289040 w 1748983"/>
                <a:gd name="connsiteY426" fmla="*/ 2177 h 1104362"/>
                <a:gd name="connsiteX427" fmla="*/ 1292069 w 1748983"/>
                <a:gd name="connsiteY427" fmla="*/ 6525 h 1104362"/>
                <a:gd name="connsiteX428" fmla="*/ 1295098 w 1748983"/>
                <a:gd name="connsiteY428" fmla="*/ 13025 h 1104362"/>
                <a:gd name="connsiteX429" fmla="*/ 1298117 w 1748983"/>
                <a:gd name="connsiteY429" fmla="*/ 21654 h 1104362"/>
                <a:gd name="connsiteX430" fmla="*/ 1301147 w 1748983"/>
                <a:gd name="connsiteY430" fmla="*/ 32377 h 1104362"/>
                <a:gd name="connsiteX431" fmla="*/ 1304175 w 1748983"/>
                <a:gd name="connsiteY431" fmla="*/ 45151 h 1104362"/>
                <a:gd name="connsiteX432" fmla="*/ 1307195 w 1748983"/>
                <a:gd name="connsiteY432" fmla="*/ 59927 h 1104362"/>
                <a:gd name="connsiteX433" fmla="*/ 1310224 w 1748983"/>
                <a:gd name="connsiteY433" fmla="*/ 76644 h 1104362"/>
                <a:gd name="connsiteX434" fmla="*/ 1313253 w 1748983"/>
                <a:gd name="connsiteY434" fmla="*/ 95239 h 1104362"/>
                <a:gd name="connsiteX435" fmla="*/ 1316282 w 1748983"/>
                <a:gd name="connsiteY435" fmla="*/ 115636 h 1104362"/>
                <a:gd name="connsiteX436" fmla="*/ 1319301 w 1748983"/>
                <a:gd name="connsiteY436" fmla="*/ 137756 h 1104362"/>
                <a:gd name="connsiteX437" fmla="*/ 1322330 w 1748983"/>
                <a:gd name="connsiteY437" fmla="*/ 161513 h 1104362"/>
                <a:gd name="connsiteX438" fmla="*/ 1325350 w 1748983"/>
                <a:gd name="connsiteY438" fmla="*/ 186811 h 1104362"/>
                <a:gd name="connsiteX439" fmla="*/ 1328378 w 1748983"/>
                <a:gd name="connsiteY439" fmla="*/ 213551 h 1104362"/>
                <a:gd name="connsiteX440" fmla="*/ 1331407 w 1748983"/>
                <a:gd name="connsiteY440" fmla="*/ 241627 h 1104362"/>
                <a:gd name="connsiteX441" fmla="*/ 1334436 w 1748983"/>
                <a:gd name="connsiteY441" fmla="*/ 270929 h 1104362"/>
                <a:gd name="connsiteX442" fmla="*/ 1337456 w 1748983"/>
                <a:gd name="connsiteY442" fmla="*/ 301341 h 1104362"/>
                <a:gd name="connsiteX443" fmla="*/ 1340485 w 1748983"/>
                <a:gd name="connsiteY443" fmla="*/ 332743 h 1104362"/>
                <a:gd name="connsiteX444" fmla="*/ 1343514 w 1748983"/>
                <a:gd name="connsiteY444" fmla="*/ 365010 h 1104362"/>
                <a:gd name="connsiteX445" fmla="*/ 1346533 w 1748983"/>
                <a:gd name="connsiteY445" fmla="*/ 398016 h 1104362"/>
                <a:gd name="connsiteX446" fmla="*/ 1349562 w 1748983"/>
                <a:gd name="connsiteY446" fmla="*/ 431631 h 1104362"/>
                <a:gd name="connsiteX447" fmla="*/ 1352591 w 1748983"/>
                <a:gd name="connsiteY447" fmla="*/ 465722 h 1104362"/>
                <a:gd name="connsiteX448" fmla="*/ 1355610 w 1748983"/>
                <a:gd name="connsiteY448" fmla="*/ 500154 h 1104362"/>
                <a:gd name="connsiteX449" fmla="*/ 1358639 w 1748983"/>
                <a:gd name="connsiteY449" fmla="*/ 534791 h 1104362"/>
                <a:gd name="connsiteX450" fmla="*/ 1361668 w 1748983"/>
                <a:gd name="connsiteY450" fmla="*/ 569497 h 1104362"/>
                <a:gd name="connsiteX451" fmla="*/ 1364688 w 1748983"/>
                <a:gd name="connsiteY451" fmla="*/ 604134 h 1104362"/>
                <a:gd name="connsiteX452" fmla="*/ 1367717 w 1748983"/>
                <a:gd name="connsiteY452" fmla="*/ 638567 h 1104362"/>
                <a:gd name="connsiteX453" fmla="*/ 1370746 w 1748983"/>
                <a:gd name="connsiteY453" fmla="*/ 672658 h 1104362"/>
                <a:gd name="connsiteX454" fmla="*/ 1373775 w 1748983"/>
                <a:gd name="connsiteY454" fmla="*/ 706274 h 1104362"/>
                <a:gd name="connsiteX455" fmla="*/ 1376794 w 1748983"/>
                <a:gd name="connsiteY455" fmla="*/ 739278 h 1104362"/>
                <a:gd name="connsiteX456" fmla="*/ 1379823 w 1748983"/>
                <a:gd name="connsiteY456" fmla="*/ 771549 h 1104362"/>
                <a:gd name="connsiteX457" fmla="*/ 1382852 w 1748983"/>
                <a:gd name="connsiteY457" fmla="*/ 802953 h 1104362"/>
                <a:gd name="connsiteX458" fmla="*/ 1385871 w 1748983"/>
                <a:gd name="connsiteY458" fmla="*/ 833366 h 1104362"/>
                <a:gd name="connsiteX459" fmla="*/ 1388900 w 1748983"/>
                <a:gd name="connsiteY459" fmla="*/ 862675 h 1104362"/>
                <a:gd name="connsiteX460" fmla="*/ 1391929 w 1748983"/>
                <a:gd name="connsiteY460" fmla="*/ 890754 h 1104362"/>
                <a:gd name="connsiteX461" fmla="*/ 1394949 w 1748983"/>
                <a:gd name="connsiteY461" fmla="*/ 917491 h 1104362"/>
                <a:gd name="connsiteX462" fmla="*/ 1397978 w 1748983"/>
                <a:gd name="connsiteY462" fmla="*/ 942799 h 1104362"/>
                <a:gd name="connsiteX463" fmla="*/ 1401007 w 1748983"/>
                <a:gd name="connsiteY463" fmla="*/ 966554 h 1104362"/>
                <a:gd name="connsiteX464" fmla="*/ 1404026 w 1748983"/>
                <a:gd name="connsiteY464" fmla="*/ 988681 h 1104362"/>
                <a:gd name="connsiteX465" fmla="*/ 1407055 w 1748983"/>
                <a:gd name="connsiteY465" fmla="*/ 1009083 h 1104362"/>
                <a:gd name="connsiteX466" fmla="*/ 1410084 w 1748983"/>
                <a:gd name="connsiteY466" fmla="*/ 1027676 h 1104362"/>
                <a:gd name="connsiteX467" fmla="*/ 1413103 w 1748983"/>
                <a:gd name="connsiteY467" fmla="*/ 1044402 h 1104362"/>
                <a:gd name="connsiteX468" fmla="*/ 1416132 w 1748983"/>
                <a:gd name="connsiteY468" fmla="*/ 1059175 h 1104362"/>
                <a:gd name="connsiteX469" fmla="*/ 1419161 w 1748983"/>
                <a:gd name="connsiteY469" fmla="*/ 1071958 h 1104362"/>
                <a:gd name="connsiteX470" fmla="*/ 1422181 w 1748983"/>
                <a:gd name="connsiteY470" fmla="*/ 1082683 h 1104362"/>
                <a:gd name="connsiteX471" fmla="*/ 1425210 w 1748983"/>
                <a:gd name="connsiteY471" fmla="*/ 1091313 h 1104362"/>
                <a:gd name="connsiteX472" fmla="*/ 1428239 w 1748983"/>
                <a:gd name="connsiteY472" fmla="*/ 1097818 h 1104362"/>
                <a:gd name="connsiteX473" fmla="*/ 1431258 w 1748983"/>
                <a:gd name="connsiteY473" fmla="*/ 1102171 h 1104362"/>
                <a:gd name="connsiteX474" fmla="*/ 1434287 w 1748983"/>
                <a:gd name="connsiteY474" fmla="*/ 1104352 h 1104362"/>
                <a:gd name="connsiteX475" fmla="*/ 1437316 w 1748983"/>
                <a:gd name="connsiteY475" fmla="*/ 1104362 h 1104362"/>
                <a:gd name="connsiteX476" fmla="*/ 1440345 w 1748983"/>
                <a:gd name="connsiteY476" fmla="*/ 1102181 h 1104362"/>
                <a:gd name="connsiteX477" fmla="*/ 1443364 w 1748983"/>
                <a:gd name="connsiteY477" fmla="*/ 1097837 h 1104362"/>
                <a:gd name="connsiteX478" fmla="*/ 1446393 w 1748983"/>
                <a:gd name="connsiteY478" fmla="*/ 1091332 h 1104362"/>
                <a:gd name="connsiteX479" fmla="*/ 1449422 w 1748983"/>
                <a:gd name="connsiteY479" fmla="*/ 1082702 h 1104362"/>
                <a:gd name="connsiteX480" fmla="*/ 1452441 w 1748983"/>
                <a:gd name="connsiteY480" fmla="*/ 1071977 h 1104362"/>
                <a:gd name="connsiteX481" fmla="*/ 1455471 w 1748983"/>
                <a:gd name="connsiteY481" fmla="*/ 1059204 h 1104362"/>
                <a:gd name="connsiteX482" fmla="*/ 1458499 w 1748983"/>
                <a:gd name="connsiteY482" fmla="*/ 1044431 h 1104362"/>
                <a:gd name="connsiteX483" fmla="*/ 1461519 w 1748983"/>
                <a:gd name="connsiteY483" fmla="*/ 1027714 h 1104362"/>
                <a:gd name="connsiteX484" fmla="*/ 1464548 w 1748983"/>
                <a:gd name="connsiteY484" fmla="*/ 1009121 h 1104362"/>
                <a:gd name="connsiteX485" fmla="*/ 1467577 w 1748983"/>
                <a:gd name="connsiteY485" fmla="*/ 988719 h 1104362"/>
                <a:gd name="connsiteX486" fmla="*/ 1470596 w 1748983"/>
                <a:gd name="connsiteY486" fmla="*/ 966602 h 1104362"/>
                <a:gd name="connsiteX487" fmla="*/ 1473625 w 1748983"/>
                <a:gd name="connsiteY487" fmla="*/ 942846 h 1104362"/>
                <a:gd name="connsiteX488" fmla="*/ 1476654 w 1748983"/>
                <a:gd name="connsiteY488" fmla="*/ 917548 h 1104362"/>
                <a:gd name="connsiteX489" fmla="*/ 1479674 w 1748983"/>
                <a:gd name="connsiteY489" fmla="*/ 890802 h 1104362"/>
                <a:gd name="connsiteX490" fmla="*/ 1482702 w 1748983"/>
                <a:gd name="connsiteY490" fmla="*/ 862732 h 1104362"/>
                <a:gd name="connsiteX491" fmla="*/ 1485731 w 1748983"/>
                <a:gd name="connsiteY491" fmla="*/ 833433 h 1104362"/>
                <a:gd name="connsiteX492" fmla="*/ 1488751 w 1748983"/>
                <a:gd name="connsiteY492" fmla="*/ 803019 h 1104362"/>
                <a:gd name="connsiteX493" fmla="*/ 1491780 w 1748983"/>
                <a:gd name="connsiteY493" fmla="*/ 771616 h 1104362"/>
                <a:gd name="connsiteX494" fmla="*/ 1494809 w 1748983"/>
                <a:gd name="connsiteY494" fmla="*/ 739345 h 1104362"/>
                <a:gd name="connsiteX495" fmla="*/ 1497828 w 1748983"/>
                <a:gd name="connsiteY495" fmla="*/ 706341 h 1104362"/>
                <a:gd name="connsiteX496" fmla="*/ 1500857 w 1748983"/>
                <a:gd name="connsiteY496" fmla="*/ 672726 h 1104362"/>
                <a:gd name="connsiteX497" fmla="*/ 1503886 w 1748983"/>
                <a:gd name="connsiteY497" fmla="*/ 638635 h 1104362"/>
                <a:gd name="connsiteX498" fmla="*/ 1506905 w 1748983"/>
                <a:gd name="connsiteY498" fmla="*/ 604203 h 1104362"/>
                <a:gd name="connsiteX499" fmla="*/ 1509934 w 1748983"/>
                <a:gd name="connsiteY499" fmla="*/ 569566 h 1104362"/>
                <a:gd name="connsiteX500" fmla="*/ 1512963 w 1748983"/>
                <a:gd name="connsiteY500" fmla="*/ 534860 h 1104362"/>
                <a:gd name="connsiteX501" fmla="*/ 1515992 w 1748983"/>
                <a:gd name="connsiteY501" fmla="*/ 500223 h 1104362"/>
                <a:gd name="connsiteX502" fmla="*/ 1519012 w 1748983"/>
                <a:gd name="connsiteY502" fmla="*/ 465791 h 1104362"/>
                <a:gd name="connsiteX503" fmla="*/ 1522041 w 1748983"/>
                <a:gd name="connsiteY503" fmla="*/ 431699 h 1104362"/>
                <a:gd name="connsiteX504" fmla="*/ 1525070 w 1748983"/>
                <a:gd name="connsiteY504" fmla="*/ 398083 h 1104362"/>
                <a:gd name="connsiteX505" fmla="*/ 1528089 w 1748983"/>
                <a:gd name="connsiteY505" fmla="*/ 365075 h 1104362"/>
                <a:gd name="connsiteX506" fmla="*/ 1531118 w 1748983"/>
                <a:gd name="connsiteY506" fmla="*/ 332806 h 1104362"/>
                <a:gd name="connsiteX507" fmla="*/ 1534147 w 1748983"/>
                <a:gd name="connsiteY507" fmla="*/ 301402 h 1104362"/>
                <a:gd name="connsiteX508" fmla="*/ 1537166 w 1748983"/>
                <a:gd name="connsiteY508" fmla="*/ 270988 h 1104362"/>
                <a:gd name="connsiteX509" fmla="*/ 1540195 w 1748983"/>
                <a:gd name="connsiteY509" fmla="*/ 241685 h 1104362"/>
                <a:gd name="connsiteX510" fmla="*/ 1543224 w 1748983"/>
                <a:gd name="connsiteY510" fmla="*/ 213606 h 1104362"/>
                <a:gd name="connsiteX511" fmla="*/ 1546244 w 1748983"/>
                <a:gd name="connsiteY511" fmla="*/ 186862 h 1104362"/>
                <a:gd name="connsiteX512" fmla="*/ 1549273 w 1748983"/>
                <a:gd name="connsiteY512" fmla="*/ 161562 h 1104362"/>
                <a:gd name="connsiteX513" fmla="*/ 1552302 w 1748983"/>
                <a:gd name="connsiteY513" fmla="*/ 137803 h 1104362"/>
                <a:gd name="connsiteX514" fmla="*/ 1555321 w 1748983"/>
                <a:gd name="connsiteY514" fmla="*/ 115679 h 1104362"/>
                <a:gd name="connsiteX515" fmla="*/ 1558350 w 1748983"/>
                <a:gd name="connsiteY515" fmla="*/ 95278 h 1104362"/>
                <a:gd name="connsiteX516" fmla="*/ 1561379 w 1748983"/>
                <a:gd name="connsiteY516" fmla="*/ 76679 h 1104362"/>
                <a:gd name="connsiteX517" fmla="*/ 1564398 w 1748983"/>
                <a:gd name="connsiteY517" fmla="*/ 59958 h 1104362"/>
                <a:gd name="connsiteX518" fmla="*/ 1567427 w 1748983"/>
                <a:gd name="connsiteY518" fmla="*/ 45179 h 1104362"/>
                <a:gd name="connsiteX519" fmla="*/ 1570456 w 1748983"/>
                <a:gd name="connsiteY519" fmla="*/ 32401 h 1104362"/>
                <a:gd name="connsiteX520" fmla="*/ 1573476 w 1748983"/>
                <a:gd name="connsiteY520" fmla="*/ 21674 h 1104362"/>
                <a:gd name="connsiteX521" fmla="*/ 1576505 w 1748983"/>
                <a:gd name="connsiteY521" fmla="*/ 13041 h 1104362"/>
                <a:gd name="connsiteX522" fmla="*/ 1579534 w 1748983"/>
                <a:gd name="connsiteY522" fmla="*/ 6535 h 1104362"/>
                <a:gd name="connsiteX523" fmla="*/ 1582553 w 1748983"/>
                <a:gd name="connsiteY523" fmla="*/ 2184 h 1104362"/>
                <a:gd name="connsiteX524" fmla="*/ 1585582 w 1748983"/>
                <a:gd name="connsiteY524" fmla="*/ 2 h 1104362"/>
                <a:gd name="connsiteX525" fmla="*/ 1588611 w 1748983"/>
                <a:gd name="connsiteY525" fmla="*/ 0 h 1104362"/>
                <a:gd name="connsiteX526" fmla="*/ 1591640 w 1748983"/>
                <a:gd name="connsiteY526" fmla="*/ 2177 h 1104362"/>
                <a:gd name="connsiteX527" fmla="*/ 1594659 w 1748983"/>
                <a:gd name="connsiteY527" fmla="*/ 6525 h 1104362"/>
                <a:gd name="connsiteX528" fmla="*/ 1597688 w 1748983"/>
                <a:gd name="connsiteY528" fmla="*/ 13025 h 1104362"/>
                <a:gd name="connsiteX529" fmla="*/ 1600717 w 1748983"/>
                <a:gd name="connsiteY529" fmla="*/ 21654 h 1104362"/>
                <a:gd name="connsiteX530" fmla="*/ 1603737 w 1748983"/>
                <a:gd name="connsiteY530" fmla="*/ 32377 h 1104362"/>
                <a:gd name="connsiteX531" fmla="*/ 1606766 w 1748983"/>
                <a:gd name="connsiteY531" fmla="*/ 45151 h 1104362"/>
                <a:gd name="connsiteX532" fmla="*/ 1609795 w 1748983"/>
                <a:gd name="connsiteY532" fmla="*/ 59927 h 1104362"/>
                <a:gd name="connsiteX533" fmla="*/ 1612814 w 1748983"/>
                <a:gd name="connsiteY533" fmla="*/ 76644 h 1104362"/>
                <a:gd name="connsiteX534" fmla="*/ 1615843 w 1748983"/>
                <a:gd name="connsiteY534" fmla="*/ 95239 h 1104362"/>
                <a:gd name="connsiteX535" fmla="*/ 1618872 w 1748983"/>
                <a:gd name="connsiteY535" fmla="*/ 115636 h 1104362"/>
                <a:gd name="connsiteX536" fmla="*/ 1621891 w 1748983"/>
                <a:gd name="connsiteY536" fmla="*/ 137756 h 1104362"/>
                <a:gd name="connsiteX537" fmla="*/ 1624920 w 1748983"/>
                <a:gd name="connsiteY537" fmla="*/ 161513 h 1104362"/>
                <a:gd name="connsiteX538" fmla="*/ 1627949 w 1748983"/>
                <a:gd name="connsiteY538" fmla="*/ 186811 h 1104362"/>
                <a:gd name="connsiteX539" fmla="*/ 1630969 w 1748983"/>
                <a:gd name="connsiteY539" fmla="*/ 213551 h 1104362"/>
                <a:gd name="connsiteX540" fmla="*/ 1633998 w 1748983"/>
                <a:gd name="connsiteY540" fmla="*/ 241627 h 1104362"/>
                <a:gd name="connsiteX541" fmla="*/ 1637027 w 1748983"/>
                <a:gd name="connsiteY541" fmla="*/ 270929 h 1104362"/>
                <a:gd name="connsiteX542" fmla="*/ 1640046 w 1748983"/>
                <a:gd name="connsiteY542" fmla="*/ 301341 h 1104362"/>
                <a:gd name="connsiteX543" fmla="*/ 1643075 w 1748983"/>
                <a:gd name="connsiteY543" fmla="*/ 332743 h 1104362"/>
                <a:gd name="connsiteX544" fmla="*/ 1646104 w 1748983"/>
                <a:gd name="connsiteY544" fmla="*/ 365010 h 1104362"/>
                <a:gd name="connsiteX545" fmla="*/ 1649123 w 1748983"/>
                <a:gd name="connsiteY545" fmla="*/ 398016 h 1104362"/>
                <a:gd name="connsiteX546" fmla="*/ 1652152 w 1748983"/>
                <a:gd name="connsiteY546" fmla="*/ 431631 h 1104362"/>
                <a:gd name="connsiteX547" fmla="*/ 1655181 w 1748983"/>
                <a:gd name="connsiteY547" fmla="*/ 465722 h 1104362"/>
                <a:gd name="connsiteX548" fmla="*/ 1658210 w 1748983"/>
                <a:gd name="connsiteY548" fmla="*/ 500154 h 1104362"/>
                <a:gd name="connsiteX549" fmla="*/ 1661230 w 1748983"/>
                <a:gd name="connsiteY549" fmla="*/ 534791 h 1104362"/>
                <a:gd name="connsiteX550" fmla="*/ 1664259 w 1748983"/>
                <a:gd name="connsiteY550" fmla="*/ 569497 h 1104362"/>
                <a:gd name="connsiteX551" fmla="*/ 1667287 w 1748983"/>
                <a:gd name="connsiteY551" fmla="*/ 604134 h 1104362"/>
                <a:gd name="connsiteX552" fmla="*/ 1670307 w 1748983"/>
                <a:gd name="connsiteY552" fmla="*/ 638567 h 1104362"/>
                <a:gd name="connsiteX553" fmla="*/ 1673336 w 1748983"/>
                <a:gd name="connsiteY553" fmla="*/ 672658 h 1104362"/>
                <a:gd name="connsiteX554" fmla="*/ 1676365 w 1748983"/>
                <a:gd name="connsiteY554" fmla="*/ 706274 h 1104362"/>
                <a:gd name="connsiteX555" fmla="*/ 1679384 w 1748983"/>
                <a:gd name="connsiteY555" fmla="*/ 739278 h 1104362"/>
                <a:gd name="connsiteX556" fmla="*/ 1682413 w 1748983"/>
                <a:gd name="connsiteY556" fmla="*/ 771549 h 1104362"/>
                <a:gd name="connsiteX557" fmla="*/ 1685442 w 1748983"/>
                <a:gd name="connsiteY557" fmla="*/ 802953 h 1104362"/>
                <a:gd name="connsiteX558" fmla="*/ 1688462 w 1748983"/>
                <a:gd name="connsiteY558" fmla="*/ 833366 h 1104362"/>
                <a:gd name="connsiteX559" fmla="*/ 1691490 w 1748983"/>
                <a:gd name="connsiteY559" fmla="*/ 862675 h 1104362"/>
                <a:gd name="connsiteX560" fmla="*/ 1694519 w 1748983"/>
                <a:gd name="connsiteY560" fmla="*/ 890754 h 1104362"/>
                <a:gd name="connsiteX561" fmla="*/ 1697548 w 1748983"/>
                <a:gd name="connsiteY561" fmla="*/ 917491 h 1104362"/>
                <a:gd name="connsiteX562" fmla="*/ 1700568 w 1748983"/>
                <a:gd name="connsiteY562" fmla="*/ 942799 h 1104362"/>
                <a:gd name="connsiteX563" fmla="*/ 1703597 w 1748983"/>
                <a:gd name="connsiteY563" fmla="*/ 966554 h 1104362"/>
                <a:gd name="connsiteX564" fmla="*/ 1706616 w 1748983"/>
                <a:gd name="connsiteY564" fmla="*/ 988681 h 1104362"/>
                <a:gd name="connsiteX565" fmla="*/ 1709645 w 1748983"/>
                <a:gd name="connsiteY565" fmla="*/ 1009083 h 1104362"/>
                <a:gd name="connsiteX566" fmla="*/ 1712674 w 1748983"/>
                <a:gd name="connsiteY566" fmla="*/ 1027676 h 1104362"/>
                <a:gd name="connsiteX567" fmla="*/ 1715703 w 1748983"/>
                <a:gd name="connsiteY567" fmla="*/ 1044402 h 1104362"/>
                <a:gd name="connsiteX568" fmla="*/ 1718722 w 1748983"/>
                <a:gd name="connsiteY568" fmla="*/ 1059175 h 1104362"/>
                <a:gd name="connsiteX569" fmla="*/ 1721751 w 1748983"/>
                <a:gd name="connsiteY569" fmla="*/ 1071958 h 1104362"/>
                <a:gd name="connsiteX570" fmla="*/ 1724780 w 1748983"/>
                <a:gd name="connsiteY570" fmla="*/ 1082683 h 1104362"/>
                <a:gd name="connsiteX571" fmla="*/ 1727800 w 1748983"/>
                <a:gd name="connsiteY571" fmla="*/ 1091313 h 1104362"/>
                <a:gd name="connsiteX572" fmla="*/ 1730829 w 1748983"/>
                <a:gd name="connsiteY572" fmla="*/ 1097818 h 1104362"/>
                <a:gd name="connsiteX573" fmla="*/ 1733858 w 1748983"/>
                <a:gd name="connsiteY573" fmla="*/ 1102171 h 1104362"/>
                <a:gd name="connsiteX574" fmla="*/ 1736877 w 1748983"/>
                <a:gd name="connsiteY574" fmla="*/ 1104352 h 1104362"/>
                <a:gd name="connsiteX575" fmla="*/ 1739906 w 1748983"/>
                <a:gd name="connsiteY575" fmla="*/ 1104362 h 1104362"/>
                <a:gd name="connsiteX576" fmla="*/ 1742935 w 1748983"/>
                <a:gd name="connsiteY576" fmla="*/ 1102181 h 1104362"/>
                <a:gd name="connsiteX577" fmla="*/ 1745954 w 1748983"/>
                <a:gd name="connsiteY577" fmla="*/ 1097837 h 1104362"/>
                <a:gd name="connsiteX578" fmla="*/ 1748983 w 1748983"/>
                <a:gd name="connsiteY578" fmla="*/ 1091332 h 1104362"/>
                <a:gd name="connsiteX0" fmla="*/ 0 w 1745954"/>
                <a:gd name="connsiteY0" fmla="*/ 552179 h 1104362"/>
                <a:gd name="connsiteX1" fmla="*/ 3026 w 1745954"/>
                <a:gd name="connsiteY1" fmla="*/ 552179 h 1104362"/>
                <a:gd name="connsiteX2" fmla="*/ 6051 w 1745954"/>
                <a:gd name="connsiteY2" fmla="*/ 552179 h 1104362"/>
                <a:gd name="connsiteX3" fmla="*/ 9077 w 1745954"/>
                <a:gd name="connsiteY3" fmla="*/ 552179 h 1104362"/>
                <a:gd name="connsiteX4" fmla="*/ 12103 w 1745954"/>
                <a:gd name="connsiteY4" fmla="*/ 552179 h 1104362"/>
                <a:gd name="connsiteX5" fmla="*/ 15129 w 1745954"/>
                <a:gd name="connsiteY5" fmla="*/ 552179 h 1104362"/>
                <a:gd name="connsiteX6" fmla="*/ 18156 w 1745954"/>
                <a:gd name="connsiteY6" fmla="*/ 552179 h 1104362"/>
                <a:gd name="connsiteX7" fmla="*/ 21182 w 1745954"/>
                <a:gd name="connsiteY7" fmla="*/ 552179 h 1104362"/>
                <a:gd name="connsiteX8" fmla="*/ 24207 w 1745954"/>
                <a:gd name="connsiteY8" fmla="*/ 552179 h 1104362"/>
                <a:gd name="connsiteX9" fmla="*/ 27233 w 1745954"/>
                <a:gd name="connsiteY9" fmla="*/ 552179 h 1104362"/>
                <a:gd name="connsiteX10" fmla="*/ 30259 w 1745954"/>
                <a:gd name="connsiteY10" fmla="*/ 552179 h 1104362"/>
                <a:gd name="connsiteX11" fmla="*/ 33285 w 1745954"/>
                <a:gd name="connsiteY11" fmla="*/ 552179 h 1104362"/>
                <a:gd name="connsiteX12" fmla="*/ 36311 w 1745954"/>
                <a:gd name="connsiteY12" fmla="*/ 552179 h 1104362"/>
                <a:gd name="connsiteX13" fmla="*/ 39337 w 1745954"/>
                <a:gd name="connsiteY13" fmla="*/ 552179 h 1104362"/>
                <a:gd name="connsiteX14" fmla="*/ 42362 w 1745954"/>
                <a:gd name="connsiteY14" fmla="*/ 552179 h 1104362"/>
                <a:gd name="connsiteX15" fmla="*/ 45389 w 1745954"/>
                <a:gd name="connsiteY15" fmla="*/ 552179 h 1104362"/>
                <a:gd name="connsiteX16" fmla="*/ 48415 w 1745954"/>
                <a:gd name="connsiteY16" fmla="*/ 552179 h 1104362"/>
                <a:gd name="connsiteX17" fmla="*/ 51441 w 1745954"/>
                <a:gd name="connsiteY17" fmla="*/ 552179 h 1104362"/>
                <a:gd name="connsiteX18" fmla="*/ 54467 w 1745954"/>
                <a:gd name="connsiteY18" fmla="*/ 552179 h 1104362"/>
                <a:gd name="connsiteX19" fmla="*/ 57492 w 1745954"/>
                <a:gd name="connsiteY19" fmla="*/ 552179 h 1104362"/>
                <a:gd name="connsiteX20" fmla="*/ 60518 w 1745954"/>
                <a:gd name="connsiteY20" fmla="*/ 552179 h 1104362"/>
                <a:gd name="connsiteX21" fmla="*/ 63544 w 1745954"/>
                <a:gd name="connsiteY21" fmla="*/ 552179 h 1104362"/>
                <a:gd name="connsiteX22" fmla="*/ 66570 w 1745954"/>
                <a:gd name="connsiteY22" fmla="*/ 552179 h 1104362"/>
                <a:gd name="connsiteX23" fmla="*/ 69596 w 1745954"/>
                <a:gd name="connsiteY23" fmla="*/ 552179 h 1104362"/>
                <a:gd name="connsiteX24" fmla="*/ 72622 w 1745954"/>
                <a:gd name="connsiteY24" fmla="*/ 552179 h 1104362"/>
                <a:gd name="connsiteX25" fmla="*/ 75648 w 1745954"/>
                <a:gd name="connsiteY25" fmla="*/ 552179 h 1104362"/>
                <a:gd name="connsiteX26" fmla="*/ 78674 w 1745954"/>
                <a:gd name="connsiteY26" fmla="*/ 552179 h 1104362"/>
                <a:gd name="connsiteX27" fmla="*/ 81700 w 1745954"/>
                <a:gd name="connsiteY27" fmla="*/ 552179 h 1104362"/>
                <a:gd name="connsiteX28" fmla="*/ 84726 w 1745954"/>
                <a:gd name="connsiteY28" fmla="*/ 552179 h 1104362"/>
                <a:gd name="connsiteX29" fmla="*/ 87752 w 1745954"/>
                <a:gd name="connsiteY29" fmla="*/ 552179 h 1104362"/>
                <a:gd name="connsiteX30" fmla="*/ 90778 w 1745954"/>
                <a:gd name="connsiteY30" fmla="*/ 552179 h 1104362"/>
                <a:gd name="connsiteX31" fmla="*/ 93803 w 1745954"/>
                <a:gd name="connsiteY31" fmla="*/ 552179 h 1104362"/>
                <a:gd name="connsiteX32" fmla="*/ 96829 w 1745954"/>
                <a:gd name="connsiteY32" fmla="*/ 552179 h 1104362"/>
                <a:gd name="connsiteX33" fmla="*/ 99855 w 1745954"/>
                <a:gd name="connsiteY33" fmla="*/ 552179 h 1104362"/>
                <a:gd name="connsiteX34" fmla="*/ 102881 w 1745954"/>
                <a:gd name="connsiteY34" fmla="*/ 552179 h 1104362"/>
                <a:gd name="connsiteX35" fmla="*/ 105907 w 1745954"/>
                <a:gd name="connsiteY35" fmla="*/ 552179 h 1104362"/>
                <a:gd name="connsiteX36" fmla="*/ 108933 w 1745954"/>
                <a:gd name="connsiteY36" fmla="*/ 552179 h 1104362"/>
                <a:gd name="connsiteX37" fmla="*/ 111959 w 1745954"/>
                <a:gd name="connsiteY37" fmla="*/ 552179 h 1104362"/>
                <a:gd name="connsiteX38" fmla="*/ 114985 w 1745954"/>
                <a:gd name="connsiteY38" fmla="*/ 552179 h 1104362"/>
                <a:gd name="connsiteX39" fmla="*/ 118011 w 1745954"/>
                <a:gd name="connsiteY39" fmla="*/ 552179 h 1104362"/>
                <a:gd name="connsiteX40" fmla="*/ 121037 w 1745954"/>
                <a:gd name="connsiteY40" fmla="*/ 552179 h 1104362"/>
                <a:gd name="connsiteX41" fmla="*/ 124063 w 1745954"/>
                <a:gd name="connsiteY41" fmla="*/ 552179 h 1104362"/>
                <a:gd name="connsiteX42" fmla="*/ 127088 w 1745954"/>
                <a:gd name="connsiteY42" fmla="*/ 552179 h 1104362"/>
                <a:gd name="connsiteX43" fmla="*/ 130114 w 1745954"/>
                <a:gd name="connsiteY43" fmla="*/ 552179 h 1104362"/>
                <a:gd name="connsiteX44" fmla="*/ 133140 w 1745954"/>
                <a:gd name="connsiteY44" fmla="*/ 552179 h 1104362"/>
                <a:gd name="connsiteX45" fmla="*/ 136167 w 1745954"/>
                <a:gd name="connsiteY45" fmla="*/ 552179 h 1104362"/>
                <a:gd name="connsiteX46" fmla="*/ 139193 w 1745954"/>
                <a:gd name="connsiteY46" fmla="*/ 552179 h 1104362"/>
                <a:gd name="connsiteX47" fmla="*/ 142218 w 1745954"/>
                <a:gd name="connsiteY47" fmla="*/ 552179 h 1104362"/>
                <a:gd name="connsiteX48" fmla="*/ 145244 w 1745954"/>
                <a:gd name="connsiteY48" fmla="*/ 552179 h 1104362"/>
                <a:gd name="connsiteX49" fmla="*/ 148270 w 1745954"/>
                <a:gd name="connsiteY49" fmla="*/ 552179 h 1104362"/>
                <a:gd name="connsiteX50" fmla="*/ 151296 w 1745954"/>
                <a:gd name="connsiteY50" fmla="*/ 552179 h 1104362"/>
                <a:gd name="connsiteX51" fmla="*/ 154322 w 1745954"/>
                <a:gd name="connsiteY51" fmla="*/ 552179 h 1104362"/>
                <a:gd name="connsiteX52" fmla="*/ 157348 w 1745954"/>
                <a:gd name="connsiteY52" fmla="*/ 552179 h 1104362"/>
                <a:gd name="connsiteX53" fmla="*/ 160373 w 1745954"/>
                <a:gd name="connsiteY53" fmla="*/ 552179 h 1104362"/>
                <a:gd name="connsiteX54" fmla="*/ 163399 w 1745954"/>
                <a:gd name="connsiteY54" fmla="*/ 552179 h 1104362"/>
                <a:gd name="connsiteX55" fmla="*/ 166426 w 1745954"/>
                <a:gd name="connsiteY55" fmla="*/ 552179 h 1104362"/>
                <a:gd name="connsiteX56" fmla="*/ 169452 w 1745954"/>
                <a:gd name="connsiteY56" fmla="*/ 552179 h 1104362"/>
                <a:gd name="connsiteX57" fmla="*/ 172478 w 1745954"/>
                <a:gd name="connsiteY57" fmla="*/ 552179 h 1104362"/>
                <a:gd name="connsiteX58" fmla="*/ 175504 w 1745954"/>
                <a:gd name="connsiteY58" fmla="*/ 552179 h 1104362"/>
                <a:gd name="connsiteX59" fmla="*/ 178529 w 1745954"/>
                <a:gd name="connsiteY59" fmla="*/ 552179 h 1104362"/>
                <a:gd name="connsiteX60" fmla="*/ 181555 w 1745954"/>
                <a:gd name="connsiteY60" fmla="*/ 552179 h 1104362"/>
                <a:gd name="connsiteX61" fmla="*/ 184581 w 1745954"/>
                <a:gd name="connsiteY61" fmla="*/ 552179 h 1104362"/>
                <a:gd name="connsiteX62" fmla="*/ 187607 w 1745954"/>
                <a:gd name="connsiteY62" fmla="*/ 552179 h 1104362"/>
                <a:gd name="connsiteX63" fmla="*/ 190633 w 1745954"/>
                <a:gd name="connsiteY63" fmla="*/ 552179 h 1104362"/>
                <a:gd name="connsiteX64" fmla="*/ 193659 w 1745954"/>
                <a:gd name="connsiteY64" fmla="*/ 552179 h 1104362"/>
                <a:gd name="connsiteX65" fmla="*/ 196685 w 1745954"/>
                <a:gd name="connsiteY65" fmla="*/ 552179 h 1104362"/>
                <a:gd name="connsiteX66" fmla="*/ 199711 w 1745954"/>
                <a:gd name="connsiteY66" fmla="*/ 552179 h 1104362"/>
                <a:gd name="connsiteX67" fmla="*/ 202737 w 1745954"/>
                <a:gd name="connsiteY67" fmla="*/ 552179 h 1104362"/>
                <a:gd name="connsiteX68" fmla="*/ 205763 w 1745954"/>
                <a:gd name="connsiteY68" fmla="*/ 552179 h 1104362"/>
                <a:gd name="connsiteX69" fmla="*/ 208789 w 1745954"/>
                <a:gd name="connsiteY69" fmla="*/ 552179 h 1104362"/>
                <a:gd name="connsiteX70" fmla="*/ 211814 w 1745954"/>
                <a:gd name="connsiteY70" fmla="*/ 552179 h 1104362"/>
                <a:gd name="connsiteX71" fmla="*/ 214840 w 1745954"/>
                <a:gd name="connsiteY71" fmla="*/ 552179 h 1104362"/>
                <a:gd name="connsiteX72" fmla="*/ 217866 w 1745954"/>
                <a:gd name="connsiteY72" fmla="*/ 552179 h 1104362"/>
                <a:gd name="connsiteX73" fmla="*/ 220892 w 1745954"/>
                <a:gd name="connsiteY73" fmla="*/ 552179 h 1104362"/>
                <a:gd name="connsiteX74" fmla="*/ 223918 w 1745954"/>
                <a:gd name="connsiteY74" fmla="*/ 552179 h 1104362"/>
                <a:gd name="connsiteX75" fmla="*/ 226945 w 1745954"/>
                <a:gd name="connsiteY75" fmla="*/ 552179 h 1104362"/>
                <a:gd name="connsiteX76" fmla="*/ 229970 w 1745954"/>
                <a:gd name="connsiteY76" fmla="*/ 552179 h 1104362"/>
                <a:gd name="connsiteX77" fmla="*/ 232996 w 1745954"/>
                <a:gd name="connsiteY77" fmla="*/ 552179 h 1104362"/>
                <a:gd name="connsiteX78" fmla="*/ 236022 w 1745954"/>
                <a:gd name="connsiteY78" fmla="*/ 552179 h 1104362"/>
                <a:gd name="connsiteX79" fmla="*/ 239048 w 1745954"/>
                <a:gd name="connsiteY79" fmla="*/ 552179 h 1104362"/>
                <a:gd name="connsiteX80" fmla="*/ 242074 w 1745954"/>
                <a:gd name="connsiteY80" fmla="*/ 552179 h 1104362"/>
                <a:gd name="connsiteX81" fmla="*/ 245099 w 1745954"/>
                <a:gd name="connsiteY81" fmla="*/ 552179 h 1104362"/>
                <a:gd name="connsiteX82" fmla="*/ 248125 w 1745954"/>
                <a:gd name="connsiteY82" fmla="*/ 552179 h 1104362"/>
                <a:gd name="connsiteX83" fmla="*/ 251151 w 1745954"/>
                <a:gd name="connsiteY83" fmla="*/ 552179 h 1104362"/>
                <a:gd name="connsiteX84" fmla="*/ 254177 w 1745954"/>
                <a:gd name="connsiteY84" fmla="*/ 552179 h 1104362"/>
                <a:gd name="connsiteX85" fmla="*/ 257204 w 1745954"/>
                <a:gd name="connsiteY85" fmla="*/ 552179 h 1104362"/>
                <a:gd name="connsiteX86" fmla="*/ 260230 w 1745954"/>
                <a:gd name="connsiteY86" fmla="*/ 552179 h 1104362"/>
                <a:gd name="connsiteX87" fmla="*/ 263255 w 1745954"/>
                <a:gd name="connsiteY87" fmla="*/ 552179 h 1104362"/>
                <a:gd name="connsiteX88" fmla="*/ 266281 w 1745954"/>
                <a:gd name="connsiteY88" fmla="*/ 552179 h 1104362"/>
                <a:gd name="connsiteX89" fmla="*/ 269307 w 1745954"/>
                <a:gd name="connsiteY89" fmla="*/ 552179 h 1104362"/>
                <a:gd name="connsiteX90" fmla="*/ 272333 w 1745954"/>
                <a:gd name="connsiteY90" fmla="*/ 552179 h 1104362"/>
                <a:gd name="connsiteX91" fmla="*/ 275359 w 1745954"/>
                <a:gd name="connsiteY91" fmla="*/ 552179 h 1104362"/>
                <a:gd name="connsiteX92" fmla="*/ 278385 w 1745954"/>
                <a:gd name="connsiteY92" fmla="*/ 552179 h 1104362"/>
                <a:gd name="connsiteX93" fmla="*/ 281410 w 1745954"/>
                <a:gd name="connsiteY93" fmla="*/ 552179 h 1104362"/>
                <a:gd name="connsiteX94" fmla="*/ 284437 w 1745954"/>
                <a:gd name="connsiteY94" fmla="*/ 552179 h 1104362"/>
                <a:gd name="connsiteX95" fmla="*/ 287463 w 1745954"/>
                <a:gd name="connsiteY95" fmla="*/ 552179 h 1104362"/>
                <a:gd name="connsiteX96" fmla="*/ 290489 w 1745954"/>
                <a:gd name="connsiteY96" fmla="*/ 552179 h 1104362"/>
                <a:gd name="connsiteX97" fmla="*/ 293515 w 1745954"/>
                <a:gd name="connsiteY97" fmla="*/ 552179 h 1104362"/>
                <a:gd name="connsiteX98" fmla="*/ 296540 w 1745954"/>
                <a:gd name="connsiteY98" fmla="*/ 552179 h 1104362"/>
                <a:gd name="connsiteX99" fmla="*/ 299566 w 1745954"/>
                <a:gd name="connsiteY99" fmla="*/ 552179 h 1104362"/>
                <a:gd name="connsiteX100" fmla="*/ 302592 w 1745954"/>
                <a:gd name="connsiteY100" fmla="*/ 534826 h 1104362"/>
                <a:gd name="connsiteX101" fmla="*/ 305618 w 1745954"/>
                <a:gd name="connsiteY101" fmla="*/ 500188 h 1104362"/>
                <a:gd name="connsiteX102" fmla="*/ 308644 w 1745954"/>
                <a:gd name="connsiteY102" fmla="*/ 465756 h 1104362"/>
                <a:gd name="connsiteX103" fmla="*/ 311670 w 1745954"/>
                <a:gd name="connsiteY103" fmla="*/ 431665 h 1104362"/>
                <a:gd name="connsiteX104" fmla="*/ 314695 w 1745954"/>
                <a:gd name="connsiteY104" fmla="*/ 398050 h 1104362"/>
                <a:gd name="connsiteX105" fmla="*/ 317722 w 1745954"/>
                <a:gd name="connsiteY105" fmla="*/ 365043 h 1104362"/>
                <a:gd name="connsiteX106" fmla="*/ 320748 w 1745954"/>
                <a:gd name="connsiteY106" fmla="*/ 332774 h 1104362"/>
                <a:gd name="connsiteX107" fmla="*/ 323774 w 1745954"/>
                <a:gd name="connsiteY107" fmla="*/ 301372 h 1104362"/>
                <a:gd name="connsiteX108" fmla="*/ 326800 w 1745954"/>
                <a:gd name="connsiteY108" fmla="*/ 270959 h 1104362"/>
                <a:gd name="connsiteX109" fmla="*/ 329826 w 1745954"/>
                <a:gd name="connsiteY109" fmla="*/ 241656 h 1104362"/>
                <a:gd name="connsiteX110" fmla="*/ 332851 w 1745954"/>
                <a:gd name="connsiteY110" fmla="*/ 213578 h 1104362"/>
                <a:gd name="connsiteX111" fmla="*/ 335877 w 1745954"/>
                <a:gd name="connsiteY111" fmla="*/ 186837 h 1104362"/>
                <a:gd name="connsiteX112" fmla="*/ 338903 w 1745954"/>
                <a:gd name="connsiteY112" fmla="*/ 161537 h 1104362"/>
                <a:gd name="connsiteX113" fmla="*/ 341929 w 1745954"/>
                <a:gd name="connsiteY113" fmla="*/ 137780 h 1104362"/>
                <a:gd name="connsiteX114" fmla="*/ 344955 w 1745954"/>
                <a:gd name="connsiteY114" fmla="*/ 115657 h 1104362"/>
                <a:gd name="connsiteX115" fmla="*/ 347982 w 1745954"/>
                <a:gd name="connsiteY115" fmla="*/ 95258 h 1104362"/>
                <a:gd name="connsiteX116" fmla="*/ 351007 w 1745954"/>
                <a:gd name="connsiteY116" fmla="*/ 76662 h 1104362"/>
                <a:gd name="connsiteX117" fmla="*/ 354033 w 1745954"/>
                <a:gd name="connsiteY117" fmla="*/ 59942 h 1104362"/>
                <a:gd name="connsiteX118" fmla="*/ 357059 w 1745954"/>
                <a:gd name="connsiteY118" fmla="*/ 45165 h 1104362"/>
                <a:gd name="connsiteX119" fmla="*/ 360085 w 1745954"/>
                <a:gd name="connsiteY119" fmla="*/ 32389 h 1104362"/>
                <a:gd name="connsiteX120" fmla="*/ 363111 w 1745954"/>
                <a:gd name="connsiteY120" fmla="*/ 21665 h 1104362"/>
                <a:gd name="connsiteX121" fmla="*/ 366136 w 1745954"/>
                <a:gd name="connsiteY121" fmla="*/ 13033 h 1104362"/>
                <a:gd name="connsiteX122" fmla="*/ 369162 w 1745954"/>
                <a:gd name="connsiteY122" fmla="*/ 6530 h 1104362"/>
                <a:gd name="connsiteX123" fmla="*/ 372188 w 1745954"/>
                <a:gd name="connsiteY123" fmla="*/ 2180 h 1104362"/>
                <a:gd name="connsiteX124" fmla="*/ 375214 w 1745954"/>
                <a:gd name="connsiteY124" fmla="*/ 1 h 1104362"/>
                <a:gd name="connsiteX125" fmla="*/ 378241 w 1745954"/>
                <a:gd name="connsiteY125" fmla="*/ 1 h 1104362"/>
                <a:gd name="connsiteX126" fmla="*/ 381267 w 1745954"/>
                <a:gd name="connsiteY126" fmla="*/ 2180 h 1104362"/>
                <a:gd name="connsiteX127" fmla="*/ 384292 w 1745954"/>
                <a:gd name="connsiteY127" fmla="*/ 6530 h 1104362"/>
                <a:gd name="connsiteX128" fmla="*/ 387318 w 1745954"/>
                <a:gd name="connsiteY128" fmla="*/ 13033 h 1104362"/>
                <a:gd name="connsiteX129" fmla="*/ 390344 w 1745954"/>
                <a:gd name="connsiteY129" fmla="*/ 21665 h 1104362"/>
                <a:gd name="connsiteX130" fmla="*/ 393370 w 1745954"/>
                <a:gd name="connsiteY130" fmla="*/ 32389 h 1104362"/>
                <a:gd name="connsiteX131" fmla="*/ 396396 w 1745954"/>
                <a:gd name="connsiteY131" fmla="*/ 45165 h 1104362"/>
                <a:gd name="connsiteX132" fmla="*/ 399421 w 1745954"/>
                <a:gd name="connsiteY132" fmla="*/ 59942 h 1104362"/>
                <a:gd name="connsiteX133" fmla="*/ 402447 w 1745954"/>
                <a:gd name="connsiteY133" fmla="*/ 76662 h 1104362"/>
                <a:gd name="connsiteX134" fmla="*/ 405474 w 1745954"/>
                <a:gd name="connsiteY134" fmla="*/ 95258 h 1104362"/>
                <a:gd name="connsiteX135" fmla="*/ 408500 w 1745954"/>
                <a:gd name="connsiteY135" fmla="*/ 115657 h 1104362"/>
                <a:gd name="connsiteX136" fmla="*/ 411526 w 1745954"/>
                <a:gd name="connsiteY136" fmla="*/ 137780 h 1104362"/>
                <a:gd name="connsiteX137" fmla="*/ 414552 w 1745954"/>
                <a:gd name="connsiteY137" fmla="*/ 161537 h 1104362"/>
                <a:gd name="connsiteX138" fmla="*/ 417577 w 1745954"/>
                <a:gd name="connsiteY138" fmla="*/ 186837 h 1104362"/>
                <a:gd name="connsiteX139" fmla="*/ 420603 w 1745954"/>
                <a:gd name="connsiteY139" fmla="*/ 213578 h 1104362"/>
                <a:gd name="connsiteX140" fmla="*/ 423629 w 1745954"/>
                <a:gd name="connsiteY140" fmla="*/ 241656 h 1104362"/>
                <a:gd name="connsiteX141" fmla="*/ 426655 w 1745954"/>
                <a:gd name="connsiteY141" fmla="*/ 270959 h 1104362"/>
                <a:gd name="connsiteX142" fmla="*/ 429681 w 1745954"/>
                <a:gd name="connsiteY142" fmla="*/ 301372 h 1104362"/>
                <a:gd name="connsiteX143" fmla="*/ 432707 w 1745954"/>
                <a:gd name="connsiteY143" fmla="*/ 332774 h 1104362"/>
                <a:gd name="connsiteX144" fmla="*/ 435733 w 1745954"/>
                <a:gd name="connsiteY144" fmla="*/ 365043 h 1104362"/>
                <a:gd name="connsiteX145" fmla="*/ 438759 w 1745954"/>
                <a:gd name="connsiteY145" fmla="*/ 398050 h 1104362"/>
                <a:gd name="connsiteX146" fmla="*/ 441785 w 1745954"/>
                <a:gd name="connsiteY146" fmla="*/ 431665 h 1104362"/>
                <a:gd name="connsiteX147" fmla="*/ 444811 w 1745954"/>
                <a:gd name="connsiteY147" fmla="*/ 465756 h 1104362"/>
                <a:gd name="connsiteX148" fmla="*/ 447837 w 1745954"/>
                <a:gd name="connsiteY148" fmla="*/ 500188 h 1104362"/>
                <a:gd name="connsiteX149" fmla="*/ 450863 w 1745954"/>
                <a:gd name="connsiteY149" fmla="*/ 534826 h 1104362"/>
                <a:gd name="connsiteX150" fmla="*/ 453888 w 1745954"/>
                <a:gd name="connsiteY150" fmla="*/ 569531 h 1104362"/>
                <a:gd name="connsiteX151" fmla="*/ 456914 w 1745954"/>
                <a:gd name="connsiteY151" fmla="*/ 604169 h 1104362"/>
                <a:gd name="connsiteX152" fmla="*/ 459940 w 1745954"/>
                <a:gd name="connsiteY152" fmla="*/ 638601 h 1104362"/>
                <a:gd name="connsiteX153" fmla="*/ 462966 w 1745954"/>
                <a:gd name="connsiteY153" fmla="*/ 672692 h 1104362"/>
                <a:gd name="connsiteX154" fmla="*/ 465992 w 1745954"/>
                <a:gd name="connsiteY154" fmla="*/ 706312 h 1104362"/>
                <a:gd name="connsiteX155" fmla="*/ 469018 w 1745954"/>
                <a:gd name="connsiteY155" fmla="*/ 739316 h 1104362"/>
                <a:gd name="connsiteX156" fmla="*/ 472044 w 1745954"/>
                <a:gd name="connsiteY156" fmla="*/ 771587 h 1104362"/>
                <a:gd name="connsiteX157" fmla="*/ 475070 w 1745954"/>
                <a:gd name="connsiteY157" fmla="*/ 802981 h 1104362"/>
                <a:gd name="connsiteX158" fmla="*/ 478096 w 1745954"/>
                <a:gd name="connsiteY158" fmla="*/ 833395 h 1104362"/>
                <a:gd name="connsiteX159" fmla="*/ 481122 w 1745954"/>
                <a:gd name="connsiteY159" fmla="*/ 862703 h 1104362"/>
                <a:gd name="connsiteX160" fmla="*/ 484149 w 1745954"/>
                <a:gd name="connsiteY160" fmla="*/ 890783 h 1104362"/>
                <a:gd name="connsiteX161" fmla="*/ 487178 w 1745954"/>
                <a:gd name="connsiteY161" fmla="*/ 917519 h 1104362"/>
                <a:gd name="connsiteX162" fmla="*/ 490197 w 1745954"/>
                <a:gd name="connsiteY162" fmla="*/ 942818 h 1104362"/>
                <a:gd name="connsiteX163" fmla="*/ 493226 w 1745954"/>
                <a:gd name="connsiteY163" fmla="*/ 966573 h 1104362"/>
                <a:gd name="connsiteX164" fmla="*/ 496255 w 1745954"/>
                <a:gd name="connsiteY164" fmla="*/ 988700 h 1104362"/>
                <a:gd name="connsiteX165" fmla="*/ 499275 w 1745954"/>
                <a:gd name="connsiteY165" fmla="*/ 1009102 h 1104362"/>
                <a:gd name="connsiteX166" fmla="*/ 502304 w 1745954"/>
                <a:gd name="connsiteY166" fmla="*/ 1027695 h 1104362"/>
                <a:gd name="connsiteX167" fmla="*/ 505333 w 1745954"/>
                <a:gd name="connsiteY167" fmla="*/ 1044412 h 1104362"/>
                <a:gd name="connsiteX168" fmla="*/ 508352 w 1745954"/>
                <a:gd name="connsiteY168" fmla="*/ 1059194 h 1104362"/>
                <a:gd name="connsiteX169" fmla="*/ 511381 w 1745954"/>
                <a:gd name="connsiteY169" fmla="*/ 1071967 h 1104362"/>
                <a:gd name="connsiteX170" fmla="*/ 514410 w 1745954"/>
                <a:gd name="connsiteY170" fmla="*/ 1082692 h 1104362"/>
                <a:gd name="connsiteX171" fmla="*/ 517429 w 1745954"/>
                <a:gd name="connsiteY171" fmla="*/ 1091322 h 1104362"/>
                <a:gd name="connsiteX172" fmla="*/ 520458 w 1745954"/>
                <a:gd name="connsiteY172" fmla="*/ 1097828 h 1104362"/>
                <a:gd name="connsiteX173" fmla="*/ 523487 w 1745954"/>
                <a:gd name="connsiteY173" fmla="*/ 1102181 h 1104362"/>
                <a:gd name="connsiteX174" fmla="*/ 526507 w 1745954"/>
                <a:gd name="connsiteY174" fmla="*/ 1104352 h 1104362"/>
                <a:gd name="connsiteX175" fmla="*/ 529536 w 1745954"/>
                <a:gd name="connsiteY175" fmla="*/ 1104352 h 1104362"/>
                <a:gd name="connsiteX176" fmla="*/ 532565 w 1745954"/>
                <a:gd name="connsiteY176" fmla="*/ 1102181 h 1104362"/>
                <a:gd name="connsiteX177" fmla="*/ 535594 w 1745954"/>
                <a:gd name="connsiteY177" fmla="*/ 1097828 h 1104362"/>
                <a:gd name="connsiteX178" fmla="*/ 538613 w 1745954"/>
                <a:gd name="connsiteY178" fmla="*/ 1091322 h 1104362"/>
                <a:gd name="connsiteX179" fmla="*/ 541642 w 1745954"/>
                <a:gd name="connsiteY179" fmla="*/ 1082692 h 1104362"/>
                <a:gd name="connsiteX180" fmla="*/ 544671 w 1745954"/>
                <a:gd name="connsiteY180" fmla="*/ 1071967 h 1104362"/>
                <a:gd name="connsiteX181" fmla="*/ 547690 w 1745954"/>
                <a:gd name="connsiteY181" fmla="*/ 1059194 h 1104362"/>
                <a:gd name="connsiteX182" fmla="*/ 550719 w 1745954"/>
                <a:gd name="connsiteY182" fmla="*/ 1044412 h 1104362"/>
                <a:gd name="connsiteX183" fmla="*/ 553739 w 1745954"/>
                <a:gd name="connsiteY183" fmla="*/ 1027695 h 1104362"/>
                <a:gd name="connsiteX184" fmla="*/ 556768 w 1745954"/>
                <a:gd name="connsiteY184" fmla="*/ 1009102 h 1104362"/>
                <a:gd name="connsiteX185" fmla="*/ 559797 w 1745954"/>
                <a:gd name="connsiteY185" fmla="*/ 988700 h 1104362"/>
                <a:gd name="connsiteX186" fmla="*/ 562826 w 1745954"/>
                <a:gd name="connsiteY186" fmla="*/ 966573 h 1104362"/>
                <a:gd name="connsiteX187" fmla="*/ 565845 w 1745954"/>
                <a:gd name="connsiteY187" fmla="*/ 942818 h 1104362"/>
                <a:gd name="connsiteX188" fmla="*/ 568874 w 1745954"/>
                <a:gd name="connsiteY188" fmla="*/ 917519 h 1104362"/>
                <a:gd name="connsiteX189" fmla="*/ 571903 w 1745954"/>
                <a:gd name="connsiteY189" fmla="*/ 890783 h 1104362"/>
                <a:gd name="connsiteX190" fmla="*/ 574922 w 1745954"/>
                <a:gd name="connsiteY190" fmla="*/ 862703 h 1104362"/>
                <a:gd name="connsiteX191" fmla="*/ 577951 w 1745954"/>
                <a:gd name="connsiteY191" fmla="*/ 833395 h 1104362"/>
                <a:gd name="connsiteX192" fmla="*/ 580980 w 1745954"/>
                <a:gd name="connsiteY192" fmla="*/ 802981 h 1104362"/>
                <a:gd name="connsiteX193" fmla="*/ 584000 w 1745954"/>
                <a:gd name="connsiteY193" fmla="*/ 771587 h 1104362"/>
                <a:gd name="connsiteX194" fmla="*/ 587029 w 1745954"/>
                <a:gd name="connsiteY194" fmla="*/ 739316 h 1104362"/>
                <a:gd name="connsiteX195" fmla="*/ 590058 w 1745954"/>
                <a:gd name="connsiteY195" fmla="*/ 706312 h 1104362"/>
                <a:gd name="connsiteX196" fmla="*/ 593077 w 1745954"/>
                <a:gd name="connsiteY196" fmla="*/ 672692 h 1104362"/>
                <a:gd name="connsiteX197" fmla="*/ 596106 w 1745954"/>
                <a:gd name="connsiteY197" fmla="*/ 638601 h 1104362"/>
                <a:gd name="connsiteX198" fmla="*/ 599135 w 1745954"/>
                <a:gd name="connsiteY198" fmla="*/ 604169 h 1104362"/>
                <a:gd name="connsiteX199" fmla="*/ 602154 w 1745954"/>
                <a:gd name="connsiteY199" fmla="*/ 569531 h 1104362"/>
                <a:gd name="connsiteX200" fmla="*/ 605183 w 1745954"/>
                <a:gd name="connsiteY200" fmla="*/ 534826 h 1104362"/>
                <a:gd name="connsiteX201" fmla="*/ 608212 w 1745954"/>
                <a:gd name="connsiteY201" fmla="*/ 500188 h 1104362"/>
                <a:gd name="connsiteX202" fmla="*/ 611241 w 1745954"/>
                <a:gd name="connsiteY202" fmla="*/ 465756 h 1104362"/>
                <a:gd name="connsiteX203" fmla="*/ 614261 w 1745954"/>
                <a:gd name="connsiteY203" fmla="*/ 431665 h 1104362"/>
                <a:gd name="connsiteX204" fmla="*/ 617290 w 1745954"/>
                <a:gd name="connsiteY204" fmla="*/ 398050 h 1104362"/>
                <a:gd name="connsiteX205" fmla="*/ 620318 w 1745954"/>
                <a:gd name="connsiteY205" fmla="*/ 365043 h 1104362"/>
                <a:gd name="connsiteX206" fmla="*/ 623338 w 1745954"/>
                <a:gd name="connsiteY206" fmla="*/ 332774 h 1104362"/>
                <a:gd name="connsiteX207" fmla="*/ 626367 w 1745954"/>
                <a:gd name="connsiteY207" fmla="*/ 301372 h 1104362"/>
                <a:gd name="connsiteX208" fmla="*/ 629396 w 1745954"/>
                <a:gd name="connsiteY208" fmla="*/ 270959 h 1104362"/>
                <a:gd name="connsiteX209" fmla="*/ 632415 w 1745954"/>
                <a:gd name="connsiteY209" fmla="*/ 241656 h 1104362"/>
                <a:gd name="connsiteX210" fmla="*/ 635444 w 1745954"/>
                <a:gd name="connsiteY210" fmla="*/ 213578 h 1104362"/>
                <a:gd name="connsiteX211" fmla="*/ 638473 w 1745954"/>
                <a:gd name="connsiteY211" fmla="*/ 186837 h 1104362"/>
                <a:gd name="connsiteX212" fmla="*/ 641493 w 1745954"/>
                <a:gd name="connsiteY212" fmla="*/ 161537 h 1104362"/>
                <a:gd name="connsiteX213" fmla="*/ 644522 w 1745954"/>
                <a:gd name="connsiteY213" fmla="*/ 137780 h 1104362"/>
                <a:gd name="connsiteX214" fmla="*/ 647550 w 1745954"/>
                <a:gd name="connsiteY214" fmla="*/ 115657 h 1104362"/>
                <a:gd name="connsiteX215" fmla="*/ 650570 w 1745954"/>
                <a:gd name="connsiteY215" fmla="*/ 95258 h 1104362"/>
                <a:gd name="connsiteX216" fmla="*/ 653599 w 1745954"/>
                <a:gd name="connsiteY216" fmla="*/ 76662 h 1104362"/>
                <a:gd name="connsiteX217" fmla="*/ 656628 w 1745954"/>
                <a:gd name="connsiteY217" fmla="*/ 59942 h 1104362"/>
                <a:gd name="connsiteX218" fmla="*/ 659647 w 1745954"/>
                <a:gd name="connsiteY218" fmla="*/ 45165 h 1104362"/>
                <a:gd name="connsiteX219" fmla="*/ 662676 w 1745954"/>
                <a:gd name="connsiteY219" fmla="*/ 32389 h 1104362"/>
                <a:gd name="connsiteX220" fmla="*/ 665705 w 1745954"/>
                <a:gd name="connsiteY220" fmla="*/ 21665 h 1104362"/>
                <a:gd name="connsiteX221" fmla="*/ 668725 w 1745954"/>
                <a:gd name="connsiteY221" fmla="*/ 13033 h 1104362"/>
                <a:gd name="connsiteX222" fmla="*/ 671754 w 1745954"/>
                <a:gd name="connsiteY222" fmla="*/ 6530 h 1104362"/>
                <a:gd name="connsiteX223" fmla="*/ 674782 w 1745954"/>
                <a:gd name="connsiteY223" fmla="*/ 2180 h 1104362"/>
                <a:gd name="connsiteX224" fmla="*/ 677811 w 1745954"/>
                <a:gd name="connsiteY224" fmla="*/ 1 h 1104362"/>
                <a:gd name="connsiteX225" fmla="*/ 680831 w 1745954"/>
                <a:gd name="connsiteY225" fmla="*/ 1 h 1104362"/>
                <a:gd name="connsiteX226" fmla="*/ 683860 w 1745954"/>
                <a:gd name="connsiteY226" fmla="*/ 2180 h 1104362"/>
                <a:gd name="connsiteX227" fmla="*/ 686889 w 1745954"/>
                <a:gd name="connsiteY227" fmla="*/ 6530 h 1104362"/>
                <a:gd name="connsiteX228" fmla="*/ 689908 w 1745954"/>
                <a:gd name="connsiteY228" fmla="*/ 13033 h 1104362"/>
                <a:gd name="connsiteX229" fmla="*/ 692937 w 1745954"/>
                <a:gd name="connsiteY229" fmla="*/ 21665 h 1104362"/>
                <a:gd name="connsiteX230" fmla="*/ 695966 w 1745954"/>
                <a:gd name="connsiteY230" fmla="*/ 32389 h 1104362"/>
                <a:gd name="connsiteX231" fmla="*/ 698985 w 1745954"/>
                <a:gd name="connsiteY231" fmla="*/ 45165 h 1104362"/>
                <a:gd name="connsiteX232" fmla="*/ 702014 w 1745954"/>
                <a:gd name="connsiteY232" fmla="*/ 59942 h 1104362"/>
                <a:gd name="connsiteX233" fmla="*/ 705043 w 1745954"/>
                <a:gd name="connsiteY233" fmla="*/ 76662 h 1104362"/>
                <a:gd name="connsiteX234" fmla="*/ 708063 w 1745954"/>
                <a:gd name="connsiteY234" fmla="*/ 95258 h 1104362"/>
                <a:gd name="connsiteX235" fmla="*/ 711092 w 1745954"/>
                <a:gd name="connsiteY235" fmla="*/ 115657 h 1104362"/>
                <a:gd name="connsiteX236" fmla="*/ 714121 w 1745954"/>
                <a:gd name="connsiteY236" fmla="*/ 137780 h 1104362"/>
                <a:gd name="connsiteX237" fmla="*/ 717140 w 1745954"/>
                <a:gd name="connsiteY237" fmla="*/ 161537 h 1104362"/>
                <a:gd name="connsiteX238" fmla="*/ 720169 w 1745954"/>
                <a:gd name="connsiteY238" fmla="*/ 186837 h 1104362"/>
                <a:gd name="connsiteX239" fmla="*/ 723198 w 1745954"/>
                <a:gd name="connsiteY239" fmla="*/ 213578 h 1104362"/>
                <a:gd name="connsiteX240" fmla="*/ 726217 w 1745954"/>
                <a:gd name="connsiteY240" fmla="*/ 241656 h 1104362"/>
                <a:gd name="connsiteX241" fmla="*/ 729246 w 1745954"/>
                <a:gd name="connsiteY241" fmla="*/ 270959 h 1104362"/>
                <a:gd name="connsiteX242" fmla="*/ 732275 w 1745954"/>
                <a:gd name="connsiteY242" fmla="*/ 301372 h 1104362"/>
                <a:gd name="connsiteX243" fmla="*/ 735304 w 1745954"/>
                <a:gd name="connsiteY243" fmla="*/ 332774 h 1104362"/>
                <a:gd name="connsiteX244" fmla="*/ 738324 w 1745954"/>
                <a:gd name="connsiteY244" fmla="*/ 365043 h 1104362"/>
                <a:gd name="connsiteX245" fmla="*/ 741353 w 1745954"/>
                <a:gd name="connsiteY245" fmla="*/ 398050 h 1104362"/>
                <a:gd name="connsiteX246" fmla="*/ 744372 w 1745954"/>
                <a:gd name="connsiteY246" fmla="*/ 431665 h 1104362"/>
                <a:gd name="connsiteX247" fmla="*/ 747401 w 1745954"/>
                <a:gd name="connsiteY247" fmla="*/ 465756 h 1104362"/>
                <a:gd name="connsiteX248" fmla="*/ 750430 w 1745954"/>
                <a:gd name="connsiteY248" fmla="*/ 500188 h 1104362"/>
                <a:gd name="connsiteX249" fmla="*/ 753459 w 1745954"/>
                <a:gd name="connsiteY249" fmla="*/ 534826 h 1104362"/>
                <a:gd name="connsiteX250" fmla="*/ 756478 w 1745954"/>
                <a:gd name="connsiteY250" fmla="*/ 569531 h 1104362"/>
                <a:gd name="connsiteX251" fmla="*/ 759507 w 1745954"/>
                <a:gd name="connsiteY251" fmla="*/ 604169 h 1104362"/>
                <a:gd name="connsiteX252" fmla="*/ 762536 w 1745954"/>
                <a:gd name="connsiteY252" fmla="*/ 638601 h 1104362"/>
                <a:gd name="connsiteX253" fmla="*/ 765556 w 1745954"/>
                <a:gd name="connsiteY253" fmla="*/ 672692 h 1104362"/>
                <a:gd name="connsiteX254" fmla="*/ 768585 w 1745954"/>
                <a:gd name="connsiteY254" fmla="*/ 706312 h 1104362"/>
                <a:gd name="connsiteX255" fmla="*/ 771614 w 1745954"/>
                <a:gd name="connsiteY255" fmla="*/ 739316 h 1104362"/>
                <a:gd name="connsiteX256" fmla="*/ 774633 w 1745954"/>
                <a:gd name="connsiteY256" fmla="*/ 771587 h 1104362"/>
                <a:gd name="connsiteX257" fmla="*/ 777662 w 1745954"/>
                <a:gd name="connsiteY257" fmla="*/ 802981 h 1104362"/>
                <a:gd name="connsiteX258" fmla="*/ 780691 w 1745954"/>
                <a:gd name="connsiteY258" fmla="*/ 833366 h 1104362"/>
                <a:gd name="connsiteX259" fmla="*/ 783710 w 1745954"/>
                <a:gd name="connsiteY259" fmla="*/ 862675 h 1104362"/>
                <a:gd name="connsiteX260" fmla="*/ 786739 w 1745954"/>
                <a:gd name="connsiteY260" fmla="*/ 890754 h 1104362"/>
                <a:gd name="connsiteX261" fmla="*/ 789768 w 1745954"/>
                <a:gd name="connsiteY261" fmla="*/ 917491 h 1104362"/>
                <a:gd name="connsiteX262" fmla="*/ 792788 w 1745954"/>
                <a:gd name="connsiteY262" fmla="*/ 942799 h 1104362"/>
                <a:gd name="connsiteX263" fmla="*/ 795817 w 1745954"/>
                <a:gd name="connsiteY263" fmla="*/ 966554 h 1104362"/>
                <a:gd name="connsiteX264" fmla="*/ 798846 w 1745954"/>
                <a:gd name="connsiteY264" fmla="*/ 988681 h 1104362"/>
                <a:gd name="connsiteX265" fmla="*/ 801865 w 1745954"/>
                <a:gd name="connsiteY265" fmla="*/ 1009083 h 1104362"/>
                <a:gd name="connsiteX266" fmla="*/ 804894 w 1745954"/>
                <a:gd name="connsiteY266" fmla="*/ 1027676 h 1104362"/>
                <a:gd name="connsiteX267" fmla="*/ 807923 w 1745954"/>
                <a:gd name="connsiteY267" fmla="*/ 1044402 h 1104362"/>
                <a:gd name="connsiteX268" fmla="*/ 810942 w 1745954"/>
                <a:gd name="connsiteY268" fmla="*/ 1059175 h 1104362"/>
                <a:gd name="connsiteX269" fmla="*/ 813971 w 1745954"/>
                <a:gd name="connsiteY269" fmla="*/ 1071958 h 1104362"/>
                <a:gd name="connsiteX270" fmla="*/ 817000 w 1745954"/>
                <a:gd name="connsiteY270" fmla="*/ 1082683 h 1104362"/>
                <a:gd name="connsiteX271" fmla="*/ 820029 w 1745954"/>
                <a:gd name="connsiteY271" fmla="*/ 1091313 h 1104362"/>
                <a:gd name="connsiteX272" fmla="*/ 823049 w 1745954"/>
                <a:gd name="connsiteY272" fmla="*/ 1097818 h 1104362"/>
                <a:gd name="connsiteX273" fmla="*/ 826078 w 1745954"/>
                <a:gd name="connsiteY273" fmla="*/ 1102171 h 1104362"/>
                <a:gd name="connsiteX274" fmla="*/ 829107 w 1745954"/>
                <a:gd name="connsiteY274" fmla="*/ 1104352 h 1104362"/>
                <a:gd name="connsiteX275" fmla="*/ 832126 w 1745954"/>
                <a:gd name="connsiteY275" fmla="*/ 1104362 h 1104362"/>
                <a:gd name="connsiteX276" fmla="*/ 835155 w 1745954"/>
                <a:gd name="connsiteY276" fmla="*/ 1102181 h 1104362"/>
                <a:gd name="connsiteX277" fmla="*/ 838184 w 1745954"/>
                <a:gd name="connsiteY277" fmla="*/ 1097837 h 1104362"/>
                <a:gd name="connsiteX278" fmla="*/ 841203 w 1745954"/>
                <a:gd name="connsiteY278" fmla="*/ 1091332 h 1104362"/>
                <a:gd name="connsiteX279" fmla="*/ 844232 w 1745954"/>
                <a:gd name="connsiteY279" fmla="*/ 1082702 h 1104362"/>
                <a:gd name="connsiteX280" fmla="*/ 847261 w 1745954"/>
                <a:gd name="connsiteY280" fmla="*/ 1071977 h 1104362"/>
                <a:gd name="connsiteX281" fmla="*/ 850281 w 1745954"/>
                <a:gd name="connsiteY281" fmla="*/ 1059204 h 1104362"/>
                <a:gd name="connsiteX282" fmla="*/ 853310 w 1745954"/>
                <a:gd name="connsiteY282" fmla="*/ 1044431 h 1104362"/>
                <a:gd name="connsiteX283" fmla="*/ 856338 w 1745954"/>
                <a:gd name="connsiteY283" fmla="*/ 1027714 h 1104362"/>
                <a:gd name="connsiteX284" fmla="*/ 859367 w 1745954"/>
                <a:gd name="connsiteY284" fmla="*/ 1009121 h 1104362"/>
                <a:gd name="connsiteX285" fmla="*/ 862387 w 1745954"/>
                <a:gd name="connsiteY285" fmla="*/ 988719 h 1104362"/>
                <a:gd name="connsiteX286" fmla="*/ 865416 w 1745954"/>
                <a:gd name="connsiteY286" fmla="*/ 966602 h 1104362"/>
                <a:gd name="connsiteX287" fmla="*/ 868435 w 1745954"/>
                <a:gd name="connsiteY287" fmla="*/ 942846 h 1104362"/>
                <a:gd name="connsiteX288" fmla="*/ 871464 w 1745954"/>
                <a:gd name="connsiteY288" fmla="*/ 917548 h 1104362"/>
                <a:gd name="connsiteX289" fmla="*/ 874493 w 1745954"/>
                <a:gd name="connsiteY289" fmla="*/ 890802 h 1104362"/>
                <a:gd name="connsiteX290" fmla="*/ 877522 w 1745954"/>
                <a:gd name="connsiteY290" fmla="*/ 862732 h 1104362"/>
                <a:gd name="connsiteX291" fmla="*/ 880541 w 1745954"/>
                <a:gd name="connsiteY291" fmla="*/ 833433 h 1104362"/>
                <a:gd name="connsiteX292" fmla="*/ 883570 w 1745954"/>
                <a:gd name="connsiteY292" fmla="*/ 803019 h 1104362"/>
                <a:gd name="connsiteX293" fmla="*/ 886599 w 1745954"/>
                <a:gd name="connsiteY293" fmla="*/ 771616 h 1104362"/>
                <a:gd name="connsiteX294" fmla="*/ 889619 w 1745954"/>
                <a:gd name="connsiteY294" fmla="*/ 739345 h 1104362"/>
                <a:gd name="connsiteX295" fmla="*/ 892648 w 1745954"/>
                <a:gd name="connsiteY295" fmla="*/ 706341 h 1104362"/>
                <a:gd name="connsiteX296" fmla="*/ 895677 w 1745954"/>
                <a:gd name="connsiteY296" fmla="*/ 672726 h 1104362"/>
                <a:gd name="connsiteX297" fmla="*/ 898696 w 1745954"/>
                <a:gd name="connsiteY297" fmla="*/ 638635 h 1104362"/>
                <a:gd name="connsiteX298" fmla="*/ 901725 w 1745954"/>
                <a:gd name="connsiteY298" fmla="*/ 604203 h 1104362"/>
                <a:gd name="connsiteX299" fmla="*/ 904754 w 1745954"/>
                <a:gd name="connsiteY299" fmla="*/ 569566 h 1104362"/>
                <a:gd name="connsiteX300" fmla="*/ 907773 w 1745954"/>
                <a:gd name="connsiteY300" fmla="*/ 534860 h 1104362"/>
                <a:gd name="connsiteX301" fmla="*/ 910802 w 1745954"/>
                <a:gd name="connsiteY301" fmla="*/ 500223 h 1104362"/>
                <a:gd name="connsiteX302" fmla="*/ 913831 w 1745954"/>
                <a:gd name="connsiteY302" fmla="*/ 465791 h 1104362"/>
                <a:gd name="connsiteX303" fmla="*/ 916851 w 1745954"/>
                <a:gd name="connsiteY303" fmla="*/ 431699 h 1104362"/>
                <a:gd name="connsiteX304" fmla="*/ 919880 w 1745954"/>
                <a:gd name="connsiteY304" fmla="*/ 398083 h 1104362"/>
                <a:gd name="connsiteX305" fmla="*/ 922909 w 1745954"/>
                <a:gd name="connsiteY305" fmla="*/ 365075 h 1104362"/>
                <a:gd name="connsiteX306" fmla="*/ 925938 w 1745954"/>
                <a:gd name="connsiteY306" fmla="*/ 332806 h 1104362"/>
                <a:gd name="connsiteX307" fmla="*/ 928957 w 1745954"/>
                <a:gd name="connsiteY307" fmla="*/ 301402 h 1104362"/>
                <a:gd name="connsiteX308" fmla="*/ 931986 w 1745954"/>
                <a:gd name="connsiteY308" fmla="*/ 270988 h 1104362"/>
                <a:gd name="connsiteX309" fmla="*/ 935015 w 1745954"/>
                <a:gd name="connsiteY309" fmla="*/ 241685 h 1104362"/>
                <a:gd name="connsiteX310" fmla="*/ 938034 w 1745954"/>
                <a:gd name="connsiteY310" fmla="*/ 213606 h 1104362"/>
                <a:gd name="connsiteX311" fmla="*/ 941063 w 1745954"/>
                <a:gd name="connsiteY311" fmla="*/ 186862 h 1104362"/>
                <a:gd name="connsiteX312" fmla="*/ 944092 w 1745954"/>
                <a:gd name="connsiteY312" fmla="*/ 161562 h 1104362"/>
                <a:gd name="connsiteX313" fmla="*/ 947112 w 1745954"/>
                <a:gd name="connsiteY313" fmla="*/ 137803 h 1104362"/>
                <a:gd name="connsiteX314" fmla="*/ 950141 w 1745954"/>
                <a:gd name="connsiteY314" fmla="*/ 115679 h 1104362"/>
                <a:gd name="connsiteX315" fmla="*/ 953170 w 1745954"/>
                <a:gd name="connsiteY315" fmla="*/ 95278 h 1104362"/>
                <a:gd name="connsiteX316" fmla="*/ 956189 w 1745954"/>
                <a:gd name="connsiteY316" fmla="*/ 76679 h 1104362"/>
                <a:gd name="connsiteX317" fmla="*/ 959218 w 1745954"/>
                <a:gd name="connsiteY317" fmla="*/ 59958 h 1104362"/>
                <a:gd name="connsiteX318" fmla="*/ 962247 w 1745954"/>
                <a:gd name="connsiteY318" fmla="*/ 45179 h 1104362"/>
                <a:gd name="connsiteX319" fmla="*/ 965266 w 1745954"/>
                <a:gd name="connsiteY319" fmla="*/ 32401 h 1104362"/>
                <a:gd name="connsiteX320" fmla="*/ 968295 w 1745954"/>
                <a:gd name="connsiteY320" fmla="*/ 21674 h 1104362"/>
                <a:gd name="connsiteX321" fmla="*/ 971324 w 1745954"/>
                <a:gd name="connsiteY321" fmla="*/ 13041 h 1104362"/>
                <a:gd name="connsiteX322" fmla="*/ 974344 w 1745954"/>
                <a:gd name="connsiteY322" fmla="*/ 6535 h 1104362"/>
                <a:gd name="connsiteX323" fmla="*/ 977373 w 1745954"/>
                <a:gd name="connsiteY323" fmla="*/ 2184 h 1104362"/>
                <a:gd name="connsiteX324" fmla="*/ 980402 w 1745954"/>
                <a:gd name="connsiteY324" fmla="*/ 2 h 1104362"/>
                <a:gd name="connsiteX325" fmla="*/ 983421 w 1745954"/>
                <a:gd name="connsiteY325" fmla="*/ 0 h 1104362"/>
                <a:gd name="connsiteX326" fmla="*/ 986450 w 1745954"/>
                <a:gd name="connsiteY326" fmla="*/ 2177 h 1104362"/>
                <a:gd name="connsiteX327" fmla="*/ 989479 w 1745954"/>
                <a:gd name="connsiteY327" fmla="*/ 6525 h 1104362"/>
                <a:gd name="connsiteX328" fmla="*/ 992508 w 1745954"/>
                <a:gd name="connsiteY328" fmla="*/ 13025 h 1104362"/>
                <a:gd name="connsiteX329" fmla="*/ 995527 w 1745954"/>
                <a:gd name="connsiteY329" fmla="*/ 21654 h 1104362"/>
                <a:gd name="connsiteX330" fmla="*/ 998556 w 1745954"/>
                <a:gd name="connsiteY330" fmla="*/ 32377 h 1104362"/>
                <a:gd name="connsiteX331" fmla="*/ 1001585 w 1745954"/>
                <a:gd name="connsiteY331" fmla="*/ 45151 h 1104362"/>
                <a:gd name="connsiteX332" fmla="*/ 1004605 w 1745954"/>
                <a:gd name="connsiteY332" fmla="*/ 59927 h 1104362"/>
                <a:gd name="connsiteX333" fmla="*/ 1007634 w 1745954"/>
                <a:gd name="connsiteY333" fmla="*/ 76644 h 1104362"/>
                <a:gd name="connsiteX334" fmla="*/ 1010662 w 1745954"/>
                <a:gd name="connsiteY334" fmla="*/ 95239 h 1104362"/>
                <a:gd name="connsiteX335" fmla="*/ 1013682 w 1745954"/>
                <a:gd name="connsiteY335" fmla="*/ 115636 h 1104362"/>
                <a:gd name="connsiteX336" fmla="*/ 1016711 w 1745954"/>
                <a:gd name="connsiteY336" fmla="*/ 137756 h 1104362"/>
                <a:gd name="connsiteX337" fmla="*/ 1019740 w 1745954"/>
                <a:gd name="connsiteY337" fmla="*/ 161513 h 1104362"/>
                <a:gd name="connsiteX338" fmla="*/ 1022759 w 1745954"/>
                <a:gd name="connsiteY338" fmla="*/ 186811 h 1104362"/>
                <a:gd name="connsiteX339" fmla="*/ 1025788 w 1745954"/>
                <a:gd name="connsiteY339" fmla="*/ 213551 h 1104362"/>
                <a:gd name="connsiteX340" fmla="*/ 1028817 w 1745954"/>
                <a:gd name="connsiteY340" fmla="*/ 241627 h 1104362"/>
                <a:gd name="connsiteX341" fmla="*/ 1031837 w 1745954"/>
                <a:gd name="connsiteY341" fmla="*/ 270929 h 1104362"/>
                <a:gd name="connsiteX342" fmla="*/ 1034865 w 1745954"/>
                <a:gd name="connsiteY342" fmla="*/ 301341 h 1104362"/>
                <a:gd name="connsiteX343" fmla="*/ 1037895 w 1745954"/>
                <a:gd name="connsiteY343" fmla="*/ 332743 h 1104362"/>
                <a:gd name="connsiteX344" fmla="*/ 1040914 w 1745954"/>
                <a:gd name="connsiteY344" fmla="*/ 365010 h 1104362"/>
                <a:gd name="connsiteX345" fmla="*/ 1043943 w 1745954"/>
                <a:gd name="connsiteY345" fmla="*/ 398016 h 1104362"/>
                <a:gd name="connsiteX346" fmla="*/ 1046972 w 1745954"/>
                <a:gd name="connsiteY346" fmla="*/ 431631 h 1104362"/>
                <a:gd name="connsiteX347" fmla="*/ 1049991 w 1745954"/>
                <a:gd name="connsiteY347" fmla="*/ 465722 h 1104362"/>
                <a:gd name="connsiteX348" fmla="*/ 1053020 w 1745954"/>
                <a:gd name="connsiteY348" fmla="*/ 500154 h 1104362"/>
                <a:gd name="connsiteX349" fmla="*/ 1056049 w 1745954"/>
                <a:gd name="connsiteY349" fmla="*/ 534791 h 1104362"/>
                <a:gd name="connsiteX350" fmla="*/ 1059078 w 1745954"/>
                <a:gd name="connsiteY350" fmla="*/ 569497 h 1104362"/>
                <a:gd name="connsiteX351" fmla="*/ 1062098 w 1745954"/>
                <a:gd name="connsiteY351" fmla="*/ 604134 h 1104362"/>
                <a:gd name="connsiteX352" fmla="*/ 1065126 w 1745954"/>
                <a:gd name="connsiteY352" fmla="*/ 638567 h 1104362"/>
                <a:gd name="connsiteX353" fmla="*/ 1068155 w 1745954"/>
                <a:gd name="connsiteY353" fmla="*/ 672658 h 1104362"/>
                <a:gd name="connsiteX354" fmla="*/ 1071175 w 1745954"/>
                <a:gd name="connsiteY354" fmla="*/ 706274 h 1104362"/>
                <a:gd name="connsiteX355" fmla="*/ 1074204 w 1745954"/>
                <a:gd name="connsiteY355" fmla="*/ 739278 h 1104362"/>
                <a:gd name="connsiteX356" fmla="*/ 1077233 w 1745954"/>
                <a:gd name="connsiteY356" fmla="*/ 771549 h 1104362"/>
                <a:gd name="connsiteX357" fmla="*/ 1080252 w 1745954"/>
                <a:gd name="connsiteY357" fmla="*/ 802953 h 1104362"/>
                <a:gd name="connsiteX358" fmla="*/ 1083281 w 1745954"/>
                <a:gd name="connsiteY358" fmla="*/ 833366 h 1104362"/>
                <a:gd name="connsiteX359" fmla="*/ 1086310 w 1745954"/>
                <a:gd name="connsiteY359" fmla="*/ 862675 h 1104362"/>
                <a:gd name="connsiteX360" fmla="*/ 1089329 w 1745954"/>
                <a:gd name="connsiteY360" fmla="*/ 890754 h 1104362"/>
                <a:gd name="connsiteX361" fmla="*/ 1092359 w 1745954"/>
                <a:gd name="connsiteY361" fmla="*/ 917491 h 1104362"/>
                <a:gd name="connsiteX362" fmla="*/ 1095387 w 1745954"/>
                <a:gd name="connsiteY362" fmla="*/ 942799 h 1104362"/>
                <a:gd name="connsiteX363" fmla="*/ 1098407 w 1745954"/>
                <a:gd name="connsiteY363" fmla="*/ 966554 h 1104362"/>
                <a:gd name="connsiteX364" fmla="*/ 1101436 w 1745954"/>
                <a:gd name="connsiteY364" fmla="*/ 988681 h 1104362"/>
                <a:gd name="connsiteX365" fmla="*/ 1104465 w 1745954"/>
                <a:gd name="connsiteY365" fmla="*/ 1009083 h 1104362"/>
                <a:gd name="connsiteX366" fmla="*/ 1107484 w 1745954"/>
                <a:gd name="connsiteY366" fmla="*/ 1027676 h 1104362"/>
                <a:gd name="connsiteX367" fmla="*/ 1110513 w 1745954"/>
                <a:gd name="connsiteY367" fmla="*/ 1044402 h 1104362"/>
                <a:gd name="connsiteX368" fmla="*/ 1113542 w 1745954"/>
                <a:gd name="connsiteY368" fmla="*/ 1059175 h 1104362"/>
                <a:gd name="connsiteX369" fmla="*/ 1116562 w 1745954"/>
                <a:gd name="connsiteY369" fmla="*/ 1071958 h 1104362"/>
                <a:gd name="connsiteX370" fmla="*/ 1119590 w 1745954"/>
                <a:gd name="connsiteY370" fmla="*/ 1082683 h 1104362"/>
                <a:gd name="connsiteX371" fmla="*/ 1122619 w 1745954"/>
                <a:gd name="connsiteY371" fmla="*/ 1091313 h 1104362"/>
                <a:gd name="connsiteX372" fmla="*/ 1125639 w 1745954"/>
                <a:gd name="connsiteY372" fmla="*/ 1097818 h 1104362"/>
                <a:gd name="connsiteX373" fmla="*/ 1128668 w 1745954"/>
                <a:gd name="connsiteY373" fmla="*/ 1102171 h 1104362"/>
                <a:gd name="connsiteX374" fmla="*/ 1131697 w 1745954"/>
                <a:gd name="connsiteY374" fmla="*/ 1104352 h 1104362"/>
                <a:gd name="connsiteX375" fmla="*/ 1134726 w 1745954"/>
                <a:gd name="connsiteY375" fmla="*/ 1104362 h 1104362"/>
                <a:gd name="connsiteX376" fmla="*/ 1137745 w 1745954"/>
                <a:gd name="connsiteY376" fmla="*/ 1102181 h 1104362"/>
                <a:gd name="connsiteX377" fmla="*/ 1140774 w 1745954"/>
                <a:gd name="connsiteY377" fmla="*/ 1097837 h 1104362"/>
                <a:gd name="connsiteX378" fmla="*/ 1143803 w 1745954"/>
                <a:gd name="connsiteY378" fmla="*/ 1091332 h 1104362"/>
                <a:gd name="connsiteX379" fmla="*/ 1146822 w 1745954"/>
                <a:gd name="connsiteY379" fmla="*/ 1082702 h 1104362"/>
                <a:gd name="connsiteX380" fmla="*/ 1149851 w 1745954"/>
                <a:gd name="connsiteY380" fmla="*/ 1071977 h 1104362"/>
                <a:gd name="connsiteX381" fmla="*/ 1152880 w 1745954"/>
                <a:gd name="connsiteY381" fmla="*/ 1059204 h 1104362"/>
                <a:gd name="connsiteX382" fmla="*/ 1155900 w 1745954"/>
                <a:gd name="connsiteY382" fmla="*/ 1044431 h 1104362"/>
                <a:gd name="connsiteX383" fmla="*/ 1158929 w 1745954"/>
                <a:gd name="connsiteY383" fmla="*/ 1027714 h 1104362"/>
                <a:gd name="connsiteX384" fmla="*/ 1161958 w 1745954"/>
                <a:gd name="connsiteY384" fmla="*/ 1009121 h 1104362"/>
                <a:gd name="connsiteX385" fmla="*/ 1164977 w 1745954"/>
                <a:gd name="connsiteY385" fmla="*/ 988719 h 1104362"/>
                <a:gd name="connsiteX386" fmla="*/ 1168006 w 1745954"/>
                <a:gd name="connsiteY386" fmla="*/ 966602 h 1104362"/>
                <a:gd name="connsiteX387" fmla="*/ 1171035 w 1745954"/>
                <a:gd name="connsiteY387" fmla="*/ 942846 h 1104362"/>
                <a:gd name="connsiteX388" fmla="*/ 1174054 w 1745954"/>
                <a:gd name="connsiteY388" fmla="*/ 917548 h 1104362"/>
                <a:gd name="connsiteX389" fmla="*/ 1177083 w 1745954"/>
                <a:gd name="connsiteY389" fmla="*/ 890802 h 1104362"/>
                <a:gd name="connsiteX390" fmla="*/ 1180112 w 1745954"/>
                <a:gd name="connsiteY390" fmla="*/ 862732 h 1104362"/>
                <a:gd name="connsiteX391" fmla="*/ 1183132 w 1745954"/>
                <a:gd name="connsiteY391" fmla="*/ 833433 h 1104362"/>
                <a:gd name="connsiteX392" fmla="*/ 1186161 w 1745954"/>
                <a:gd name="connsiteY392" fmla="*/ 803019 h 1104362"/>
                <a:gd name="connsiteX393" fmla="*/ 1189190 w 1745954"/>
                <a:gd name="connsiteY393" fmla="*/ 771616 h 1104362"/>
                <a:gd name="connsiteX394" fmla="*/ 1192209 w 1745954"/>
                <a:gd name="connsiteY394" fmla="*/ 739345 h 1104362"/>
                <a:gd name="connsiteX395" fmla="*/ 1195238 w 1745954"/>
                <a:gd name="connsiteY395" fmla="*/ 706341 h 1104362"/>
                <a:gd name="connsiteX396" fmla="*/ 1198267 w 1745954"/>
                <a:gd name="connsiteY396" fmla="*/ 672726 h 1104362"/>
                <a:gd name="connsiteX397" fmla="*/ 1201296 w 1745954"/>
                <a:gd name="connsiteY397" fmla="*/ 638635 h 1104362"/>
                <a:gd name="connsiteX398" fmla="*/ 1204315 w 1745954"/>
                <a:gd name="connsiteY398" fmla="*/ 604203 h 1104362"/>
                <a:gd name="connsiteX399" fmla="*/ 1207344 w 1745954"/>
                <a:gd name="connsiteY399" fmla="*/ 569566 h 1104362"/>
                <a:gd name="connsiteX400" fmla="*/ 1210373 w 1745954"/>
                <a:gd name="connsiteY400" fmla="*/ 534860 h 1104362"/>
                <a:gd name="connsiteX401" fmla="*/ 1213393 w 1745954"/>
                <a:gd name="connsiteY401" fmla="*/ 500223 h 1104362"/>
                <a:gd name="connsiteX402" fmla="*/ 1216422 w 1745954"/>
                <a:gd name="connsiteY402" fmla="*/ 465791 h 1104362"/>
                <a:gd name="connsiteX403" fmla="*/ 1219450 w 1745954"/>
                <a:gd name="connsiteY403" fmla="*/ 431699 h 1104362"/>
                <a:gd name="connsiteX404" fmla="*/ 1222470 w 1745954"/>
                <a:gd name="connsiteY404" fmla="*/ 398083 h 1104362"/>
                <a:gd name="connsiteX405" fmla="*/ 1225499 w 1745954"/>
                <a:gd name="connsiteY405" fmla="*/ 365075 h 1104362"/>
                <a:gd name="connsiteX406" fmla="*/ 1228528 w 1745954"/>
                <a:gd name="connsiteY406" fmla="*/ 332806 h 1104362"/>
                <a:gd name="connsiteX407" fmla="*/ 1231547 w 1745954"/>
                <a:gd name="connsiteY407" fmla="*/ 301402 h 1104362"/>
                <a:gd name="connsiteX408" fmla="*/ 1234576 w 1745954"/>
                <a:gd name="connsiteY408" fmla="*/ 270988 h 1104362"/>
                <a:gd name="connsiteX409" fmla="*/ 1237605 w 1745954"/>
                <a:gd name="connsiteY409" fmla="*/ 241685 h 1104362"/>
                <a:gd name="connsiteX410" fmla="*/ 1240625 w 1745954"/>
                <a:gd name="connsiteY410" fmla="*/ 213606 h 1104362"/>
                <a:gd name="connsiteX411" fmla="*/ 1243654 w 1745954"/>
                <a:gd name="connsiteY411" fmla="*/ 186862 h 1104362"/>
                <a:gd name="connsiteX412" fmla="*/ 1246683 w 1745954"/>
                <a:gd name="connsiteY412" fmla="*/ 161562 h 1104362"/>
                <a:gd name="connsiteX413" fmla="*/ 1249702 w 1745954"/>
                <a:gd name="connsiteY413" fmla="*/ 137803 h 1104362"/>
                <a:gd name="connsiteX414" fmla="*/ 1252731 w 1745954"/>
                <a:gd name="connsiteY414" fmla="*/ 115679 h 1104362"/>
                <a:gd name="connsiteX415" fmla="*/ 1255760 w 1745954"/>
                <a:gd name="connsiteY415" fmla="*/ 95278 h 1104362"/>
                <a:gd name="connsiteX416" fmla="*/ 1258779 w 1745954"/>
                <a:gd name="connsiteY416" fmla="*/ 76679 h 1104362"/>
                <a:gd name="connsiteX417" fmla="*/ 1261808 w 1745954"/>
                <a:gd name="connsiteY417" fmla="*/ 59958 h 1104362"/>
                <a:gd name="connsiteX418" fmla="*/ 1264837 w 1745954"/>
                <a:gd name="connsiteY418" fmla="*/ 45179 h 1104362"/>
                <a:gd name="connsiteX419" fmla="*/ 1267866 w 1745954"/>
                <a:gd name="connsiteY419" fmla="*/ 32401 h 1104362"/>
                <a:gd name="connsiteX420" fmla="*/ 1270886 w 1745954"/>
                <a:gd name="connsiteY420" fmla="*/ 21674 h 1104362"/>
                <a:gd name="connsiteX421" fmla="*/ 1273914 w 1745954"/>
                <a:gd name="connsiteY421" fmla="*/ 13041 h 1104362"/>
                <a:gd name="connsiteX422" fmla="*/ 1276943 w 1745954"/>
                <a:gd name="connsiteY422" fmla="*/ 6535 h 1104362"/>
                <a:gd name="connsiteX423" fmla="*/ 1279963 w 1745954"/>
                <a:gd name="connsiteY423" fmla="*/ 2184 h 1104362"/>
                <a:gd name="connsiteX424" fmla="*/ 1282992 w 1745954"/>
                <a:gd name="connsiteY424" fmla="*/ 2 h 1104362"/>
                <a:gd name="connsiteX425" fmla="*/ 1286021 w 1745954"/>
                <a:gd name="connsiteY425" fmla="*/ 0 h 1104362"/>
                <a:gd name="connsiteX426" fmla="*/ 1289040 w 1745954"/>
                <a:gd name="connsiteY426" fmla="*/ 2177 h 1104362"/>
                <a:gd name="connsiteX427" fmla="*/ 1292069 w 1745954"/>
                <a:gd name="connsiteY427" fmla="*/ 6525 h 1104362"/>
                <a:gd name="connsiteX428" fmla="*/ 1295098 w 1745954"/>
                <a:gd name="connsiteY428" fmla="*/ 13025 h 1104362"/>
                <a:gd name="connsiteX429" fmla="*/ 1298117 w 1745954"/>
                <a:gd name="connsiteY429" fmla="*/ 21654 h 1104362"/>
                <a:gd name="connsiteX430" fmla="*/ 1301147 w 1745954"/>
                <a:gd name="connsiteY430" fmla="*/ 32377 h 1104362"/>
                <a:gd name="connsiteX431" fmla="*/ 1304175 w 1745954"/>
                <a:gd name="connsiteY431" fmla="*/ 45151 h 1104362"/>
                <a:gd name="connsiteX432" fmla="*/ 1307195 w 1745954"/>
                <a:gd name="connsiteY432" fmla="*/ 59927 h 1104362"/>
                <a:gd name="connsiteX433" fmla="*/ 1310224 w 1745954"/>
                <a:gd name="connsiteY433" fmla="*/ 76644 h 1104362"/>
                <a:gd name="connsiteX434" fmla="*/ 1313253 w 1745954"/>
                <a:gd name="connsiteY434" fmla="*/ 95239 h 1104362"/>
                <a:gd name="connsiteX435" fmla="*/ 1316282 w 1745954"/>
                <a:gd name="connsiteY435" fmla="*/ 115636 h 1104362"/>
                <a:gd name="connsiteX436" fmla="*/ 1319301 w 1745954"/>
                <a:gd name="connsiteY436" fmla="*/ 137756 h 1104362"/>
                <a:gd name="connsiteX437" fmla="*/ 1322330 w 1745954"/>
                <a:gd name="connsiteY437" fmla="*/ 161513 h 1104362"/>
                <a:gd name="connsiteX438" fmla="*/ 1325350 w 1745954"/>
                <a:gd name="connsiteY438" fmla="*/ 186811 h 1104362"/>
                <a:gd name="connsiteX439" fmla="*/ 1328378 w 1745954"/>
                <a:gd name="connsiteY439" fmla="*/ 213551 h 1104362"/>
                <a:gd name="connsiteX440" fmla="*/ 1331407 w 1745954"/>
                <a:gd name="connsiteY440" fmla="*/ 241627 h 1104362"/>
                <a:gd name="connsiteX441" fmla="*/ 1334436 w 1745954"/>
                <a:gd name="connsiteY441" fmla="*/ 270929 h 1104362"/>
                <a:gd name="connsiteX442" fmla="*/ 1337456 w 1745954"/>
                <a:gd name="connsiteY442" fmla="*/ 301341 h 1104362"/>
                <a:gd name="connsiteX443" fmla="*/ 1340485 w 1745954"/>
                <a:gd name="connsiteY443" fmla="*/ 332743 h 1104362"/>
                <a:gd name="connsiteX444" fmla="*/ 1343514 w 1745954"/>
                <a:gd name="connsiteY444" fmla="*/ 365010 h 1104362"/>
                <a:gd name="connsiteX445" fmla="*/ 1346533 w 1745954"/>
                <a:gd name="connsiteY445" fmla="*/ 398016 h 1104362"/>
                <a:gd name="connsiteX446" fmla="*/ 1349562 w 1745954"/>
                <a:gd name="connsiteY446" fmla="*/ 431631 h 1104362"/>
                <a:gd name="connsiteX447" fmla="*/ 1352591 w 1745954"/>
                <a:gd name="connsiteY447" fmla="*/ 465722 h 1104362"/>
                <a:gd name="connsiteX448" fmla="*/ 1355610 w 1745954"/>
                <a:gd name="connsiteY448" fmla="*/ 500154 h 1104362"/>
                <a:gd name="connsiteX449" fmla="*/ 1358639 w 1745954"/>
                <a:gd name="connsiteY449" fmla="*/ 534791 h 1104362"/>
                <a:gd name="connsiteX450" fmla="*/ 1361668 w 1745954"/>
                <a:gd name="connsiteY450" fmla="*/ 569497 h 1104362"/>
                <a:gd name="connsiteX451" fmla="*/ 1364688 w 1745954"/>
                <a:gd name="connsiteY451" fmla="*/ 604134 h 1104362"/>
                <a:gd name="connsiteX452" fmla="*/ 1367717 w 1745954"/>
                <a:gd name="connsiteY452" fmla="*/ 638567 h 1104362"/>
                <a:gd name="connsiteX453" fmla="*/ 1370746 w 1745954"/>
                <a:gd name="connsiteY453" fmla="*/ 672658 h 1104362"/>
                <a:gd name="connsiteX454" fmla="*/ 1373775 w 1745954"/>
                <a:gd name="connsiteY454" fmla="*/ 706274 h 1104362"/>
                <a:gd name="connsiteX455" fmla="*/ 1376794 w 1745954"/>
                <a:gd name="connsiteY455" fmla="*/ 739278 h 1104362"/>
                <a:gd name="connsiteX456" fmla="*/ 1379823 w 1745954"/>
                <a:gd name="connsiteY456" fmla="*/ 771549 h 1104362"/>
                <a:gd name="connsiteX457" fmla="*/ 1382852 w 1745954"/>
                <a:gd name="connsiteY457" fmla="*/ 802953 h 1104362"/>
                <a:gd name="connsiteX458" fmla="*/ 1385871 w 1745954"/>
                <a:gd name="connsiteY458" fmla="*/ 833366 h 1104362"/>
                <a:gd name="connsiteX459" fmla="*/ 1388900 w 1745954"/>
                <a:gd name="connsiteY459" fmla="*/ 862675 h 1104362"/>
                <a:gd name="connsiteX460" fmla="*/ 1391929 w 1745954"/>
                <a:gd name="connsiteY460" fmla="*/ 890754 h 1104362"/>
                <a:gd name="connsiteX461" fmla="*/ 1394949 w 1745954"/>
                <a:gd name="connsiteY461" fmla="*/ 917491 h 1104362"/>
                <a:gd name="connsiteX462" fmla="*/ 1397978 w 1745954"/>
                <a:gd name="connsiteY462" fmla="*/ 942799 h 1104362"/>
                <a:gd name="connsiteX463" fmla="*/ 1401007 w 1745954"/>
                <a:gd name="connsiteY463" fmla="*/ 966554 h 1104362"/>
                <a:gd name="connsiteX464" fmla="*/ 1404026 w 1745954"/>
                <a:gd name="connsiteY464" fmla="*/ 988681 h 1104362"/>
                <a:gd name="connsiteX465" fmla="*/ 1407055 w 1745954"/>
                <a:gd name="connsiteY465" fmla="*/ 1009083 h 1104362"/>
                <a:gd name="connsiteX466" fmla="*/ 1410084 w 1745954"/>
                <a:gd name="connsiteY466" fmla="*/ 1027676 h 1104362"/>
                <a:gd name="connsiteX467" fmla="*/ 1413103 w 1745954"/>
                <a:gd name="connsiteY467" fmla="*/ 1044402 h 1104362"/>
                <a:gd name="connsiteX468" fmla="*/ 1416132 w 1745954"/>
                <a:gd name="connsiteY468" fmla="*/ 1059175 h 1104362"/>
                <a:gd name="connsiteX469" fmla="*/ 1419161 w 1745954"/>
                <a:gd name="connsiteY469" fmla="*/ 1071958 h 1104362"/>
                <a:gd name="connsiteX470" fmla="*/ 1422181 w 1745954"/>
                <a:gd name="connsiteY470" fmla="*/ 1082683 h 1104362"/>
                <a:gd name="connsiteX471" fmla="*/ 1425210 w 1745954"/>
                <a:gd name="connsiteY471" fmla="*/ 1091313 h 1104362"/>
                <a:gd name="connsiteX472" fmla="*/ 1428239 w 1745954"/>
                <a:gd name="connsiteY472" fmla="*/ 1097818 h 1104362"/>
                <a:gd name="connsiteX473" fmla="*/ 1431258 w 1745954"/>
                <a:gd name="connsiteY473" fmla="*/ 1102171 h 1104362"/>
                <a:gd name="connsiteX474" fmla="*/ 1434287 w 1745954"/>
                <a:gd name="connsiteY474" fmla="*/ 1104352 h 1104362"/>
                <a:gd name="connsiteX475" fmla="*/ 1437316 w 1745954"/>
                <a:gd name="connsiteY475" fmla="*/ 1104362 h 1104362"/>
                <a:gd name="connsiteX476" fmla="*/ 1440345 w 1745954"/>
                <a:gd name="connsiteY476" fmla="*/ 1102181 h 1104362"/>
                <a:gd name="connsiteX477" fmla="*/ 1443364 w 1745954"/>
                <a:gd name="connsiteY477" fmla="*/ 1097837 h 1104362"/>
                <a:gd name="connsiteX478" fmla="*/ 1446393 w 1745954"/>
                <a:gd name="connsiteY478" fmla="*/ 1091332 h 1104362"/>
                <a:gd name="connsiteX479" fmla="*/ 1449422 w 1745954"/>
                <a:gd name="connsiteY479" fmla="*/ 1082702 h 1104362"/>
                <a:gd name="connsiteX480" fmla="*/ 1452441 w 1745954"/>
                <a:gd name="connsiteY480" fmla="*/ 1071977 h 1104362"/>
                <a:gd name="connsiteX481" fmla="*/ 1455471 w 1745954"/>
                <a:gd name="connsiteY481" fmla="*/ 1059204 h 1104362"/>
                <a:gd name="connsiteX482" fmla="*/ 1458499 w 1745954"/>
                <a:gd name="connsiteY482" fmla="*/ 1044431 h 1104362"/>
                <a:gd name="connsiteX483" fmla="*/ 1461519 w 1745954"/>
                <a:gd name="connsiteY483" fmla="*/ 1027714 h 1104362"/>
                <a:gd name="connsiteX484" fmla="*/ 1464548 w 1745954"/>
                <a:gd name="connsiteY484" fmla="*/ 1009121 h 1104362"/>
                <a:gd name="connsiteX485" fmla="*/ 1467577 w 1745954"/>
                <a:gd name="connsiteY485" fmla="*/ 988719 h 1104362"/>
                <a:gd name="connsiteX486" fmla="*/ 1470596 w 1745954"/>
                <a:gd name="connsiteY486" fmla="*/ 966602 h 1104362"/>
                <a:gd name="connsiteX487" fmla="*/ 1473625 w 1745954"/>
                <a:gd name="connsiteY487" fmla="*/ 942846 h 1104362"/>
                <a:gd name="connsiteX488" fmla="*/ 1476654 w 1745954"/>
                <a:gd name="connsiteY488" fmla="*/ 917548 h 1104362"/>
                <a:gd name="connsiteX489" fmla="*/ 1479674 w 1745954"/>
                <a:gd name="connsiteY489" fmla="*/ 890802 h 1104362"/>
                <a:gd name="connsiteX490" fmla="*/ 1482702 w 1745954"/>
                <a:gd name="connsiteY490" fmla="*/ 862732 h 1104362"/>
                <a:gd name="connsiteX491" fmla="*/ 1485731 w 1745954"/>
                <a:gd name="connsiteY491" fmla="*/ 833433 h 1104362"/>
                <a:gd name="connsiteX492" fmla="*/ 1488751 w 1745954"/>
                <a:gd name="connsiteY492" fmla="*/ 803019 h 1104362"/>
                <a:gd name="connsiteX493" fmla="*/ 1491780 w 1745954"/>
                <a:gd name="connsiteY493" fmla="*/ 771616 h 1104362"/>
                <a:gd name="connsiteX494" fmla="*/ 1494809 w 1745954"/>
                <a:gd name="connsiteY494" fmla="*/ 739345 h 1104362"/>
                <a:gd name="connsiteX495" fmla="*/ 1497828 w 1745954"/>
                <a:gd name="connsiteY495" fmla="*/ 706341 h 1104362"/>
                <a:gd name="connsiteX496" fmla="*/ 1500857 w 1745954"/>
                <a:gd name="connsiteY496" fmla="*/ 672726 h 1104362"/>
                <a:gd name="connsiteX497" fmla="*/ 1503886 w 1745954"/>
                <a:gd name="connsiteY497" fmla="*/ 638635 h 1104362"/>
                <a:gd name="connsiteX498" fmla="*/ 1506905 w 1745954"/>
                <a:gd name="connsiteY498" fmla="*/ 604203 h 1104362"/>
                <a:gd name="connsiteX499" fmla="*/ 1509934 w 1745954"/>
                <a:gd name="connsiteY499" fmla="*/ 569566 h 1104362"/>
                <a:gd name="connsiteX500" fmla="*/ 1512963 w 1745954"/>
                <a:gd name="connsiteY500" fmla="*/ 534860 h 1104362"/>
                <a:gd name="connsiteX501" fmla="*/ 1515992 w 1745954"/>
                <a:gd name="connsiteY501" fmla="*/ 500223 h 1104362"/>
                <a:gd name="connsiteX502" fmla="*/ 1519012 w 1745954"/>
                <a:gd name="connsiteY502" fmla="*/ 465791 h 1104362"/>
                <a:gd name="connsiteX503" fmla="*/ 1522041 w 1745954"/>
                <a:gd name="connsiteY503" fmla="*/ 431699 h 1104362"/>
                <a:gd name="connsiteX504" fmla="*/ 1525070 w 1745954"/>
                <a:gd name="connsiteY504" fmla="*/ 398083 h 1104362"/>
                <a:gd name="connsiteX505" fmla="*/ 1528089 w 1745954"/>
                <a:gd name="connsiteY505" fmla="*/ 365075 h 1104362"/>
                <a:gd name="connsiteX506" fmla="*/ 1531118 w 1745954"/>
                <a:gd name="connsiteY506" fmla="*/ 332806 h 1104362"/>
                <a:gd name="connsiteX507" fmla="*/ 1534147 w 1745954"/>
                <a:gd name="connsiteY507" fmla="*/ 301402 h 1104362"/>
                <a:gd name="connsiteX508" fmla="*/ 1537166 w 1745954"/>
                <a:gd name="connsiteY508" fmla="*/ 270988 h 1104362"/>
                <a:gd name="connsiteX509" fmla="*/ 1540195 w 1745954"/>
                <a:gd name="connsiteY509" fmla="*/ 241685 h 1104362"/>
                <a:gd name="connsiteX510" fmla="*/ 1543224 w 1745954"/>
                <a:gd name="connsiteY510" fmla="*/ 213606 h 1104362"/>
                <a:gd name="connsiteX511" fmla="*/ 1546244 w 1745954"/>
                <a:gd name="connsiteY511" fmla="*/ 186862 h 1104362"/>
                <a:gd name="connsiteX512" fmla="*/ 1549273 w 1745954"/>
                <a:gd name="connsiteY512" fmla="*/ 161562 h 1104362"/>
                <a:gd name="connsiteX513" fmla="*/ 1552302 w 1745954"/>
                <a:gd name="connsiteY513" fmla="*/ 137803 h 1104362"/>
                <a:gd name="connsiteX514" fmla="*/ 1555321 w 1745954"/>
                <a:gd name="connsiteY514" fmla="*/ 115679 h 1104362"/>
                <a:gd name="connsiteX515" fmla="*/ 1558350 w 1745954"/>
                <a:gd name="connsiteY515" fmla="*/ 95278 h 1104362"/>
                <a:gd name="connsiteX516" fmla="*/ 1561379 w 1745954"/>
                <a:gd name="connsiteY516" fmla="*/ 76679 h 1104362"/>
                <a:gd name="connsiteX517" fmla="*/ 1564398 w 1745954"/>
                <a:gd name="connsiteY517" fmla="*/ 59958 h 1104362"/>
                <a:gd name="connsiteX518" fmla="*/ 1567427 w 1745954"/>
                <a:gd name="connsiteY518" fmla="*/ 45179 h 1104362"/>
                <a:gd name="connsiteX519" fmla="*/ 1570456 w 1745954"/>
                <a:gd name="connsiteY519" fmla="*/ 32401 h 1104362"/>
                <a:gd name="connsiteX520" fmla="*/ 1573476 w 1745954"/>
                <a:gd name="connsiteY520" fmla="*/ 21674 h 1104362"/>
                <a:gd name="connsiteX521" fmla="*/ 1576505 w 1745954"/>
                <a:gd name="connsiteY521" fmla="*/ 13041 h 1104362"/>
                <a:gd name="connsiteX522" fmla="*/ 1579534 w 1745954"/>
                <a:gd name="connsiteY522" fmla="*/ 6535 h 1104362"/>
                <a:gd name="connsiteX523" fmla="*/ 1582553 w 1745954"/>
                <a:gd name="connsiteY523" fmla="*/ 2184 h 1104362"/>
                <a:gd name="connsiteX524" fmla="*/ 1585582 w 1745954"/>
                <a:gd name="connsiteY524" fmla="*/ 2 h 1104362"/>
                <a:gd name="connsiteX525" fmla="*/ 1588611 w 1745954"/>
                <a:gd name="connsiteY525" fmla="*/ 0 h 1104362"/>
                <a:gd name="connsiteX526" fmla="*/ 1591640 w 1745954"/>
                <a:gd name="connsiteY526" fmla="*/ 2177 h 1104362"/>
                <a:gd name="connsiteX527" fmla="*/ 1594659 w 1745954"/>
                <a:gd name="connsiteY527" fmla="*/ 6525 h 1104362"/>
                <a:gd name="connsiteX528" fmla="*/ 1597688 w 1745954"/>
                <a:gd name="connsiteY528" fmla="*/ 13025 h 1104362"/>
                <a:gd name="connsiteX529" fmla="*/ 1600717 w 1745954"/>
                <a:gd name="connsiteY529" fmla="*/ 21654 h 1104362"/>
                <a:gd name="connsiteX530" fmla="*/ 1603737 w 1745954"/>
                <a:gd name="connsiteY530" fmla="*/ 32377 h 1104362"/>
                <a:gd name="connsiteX531" fmla="*/ 1606766 w 1745954"/>
                <a:gd name="connsiteY531" fmla="*/ 45151 h 1104362"/>
                <a:gd name="connsiteX532" fmla="*/ 1609795 w 1745954"/>
                <a:gd name="connsiteY532" fmla="*/ 59927 h 1104362"/>
                <a:gd name="connsiteX533" fmla="*/ 1612814 w 1745954"/>
                <a:gd name="connsiteY533" fmla="*/ 76644 h 1104362"/>
                <a:gd name="connsiteX534" fmla="*/ 1615843 w 1745954"/>
                <a:gd name="connsiteY534" fmla="*/ 95239 h 1104362"/>
                <a:gd name="connsiteX535" fmla="*/ 1618872 w 1745954"/>
                <a:gd name="connsiteY535" fmla="*/ 115636 h 1104362"/>
                <a:gd name="connsiteX536" fmla="*/ 1621891 w 1745954"/>
                <a:gd name="connsiteY536" fmla="*/ 137756 h 1104362"/>
                <a:gd name="connsiteX537" fmla="*/ 1624920 w 1745954"/>
                <a:gd name="connsiteY537" fmla="*/ 161513 h 1104362"/>
                <a:gd name="connsiteX538" fmla="*/ 1627949 w 1745954"/>
                <a:gd name="connsiteY538" fmla="*/ 186811 h 1104362"/>
                <a:gd name="connsiteX539" fmla="*/ 1630969 w 1745954"/>
                <a:gd name="connsiteY539" fmla="*/ 213551 h 1104362"/>
                <a:gd name="connsiteX540" fmla="*/ 1633998 w 1745954"/>
                <a:gd name="connsiteY540" fmla="*/ 241627 h 1104362"/>
                <a:gd name="connsiteX541" fmla="*/ 1637027 w 1745954"/>
                <a:gd name="connsiteY541" fmla="*/ 270929 h 1104362"/>
                <a:gd name="connsiteX542" fmla="*/ 1640046 w 1745954"/>
                <a:gd name="connsiteY542" fmla="*/ 301341 h 1104362"/>
                <a:gd name="connsiteX543" fmla="*/ 1643075 w 1745954"/>
                <a:gd name="connsiteY543" fmla="*/ 332743 h 1104362"/>
                <a:gd name="connsiteX544" fmla="*/ 1646104 w 1745954"/>
                <a:gd name="connsiteY544" fmla="*/ 365010 h 1104362"/>
                <a:gd name="connsiteX545" fmla="*/ 1649123 w 1745954"/>
                <a:gd name="connsiteY545" fmla="*/ 398016 h 1104362"/>
                <a:gd name="connsiteX546" fmla="*/ 1652152 w 1745954"/>
                <a:gd name="connsiteY546" fmla="*/ 431631 h 1104362"/>
                <a:gd name="connsiteX547" fmla="*/ 1655181 w 1745954"/>
                <a:gd name="connsiteY547" fmla="*/ 465722 h 1104362"/>
                <a:gd name="connsiteX548" fmla="*/ 1658210 w 1745954"/>
                <a:gd name="connsiteY548" fmla="*/ 500154 h 1104362"/>
                <a:gd name="connsiteX549" fmla="*/ 1661230 w 1745954"/>
                <a:gd name="connsiteY549" fmla="*/ 534791 h 1104362"/>
                <a:gd name="connsiteX550" fmla="*/ 1664259 w 1745954"/>
                <a:gd name="connsiteY550" fmla="*/ 569497 h 1104362"/>
                <a:gd name="connsiteX551" fmla="*/ 1667287 w 1745954"/>
                <a:gd name="connsiteY551" fmla="*/ 604134 h 1104362"/>
                <a:gd name="connsiteX552" fmla="*/ 1670307 w 1745954"/>
                <a:gd name="connsiteY552" fmla="*/ 638567 h 1104362"/>
                <a:gd name="connsiteX553" fmla="*/ 1673336 w 1745954"/>
                <a:gd name="connsiteY553" fmla="*/ 672658 h 1104362"/>
                <a:gd name="connsiteX554" fmla="*/ 1676365 w 1745954"/>
                <a:gd name="connsiteY554" fmla="*/ 706274 h 1104362"/>
                <a:gd name="connsiteX555" fmla="*/ 1679384 w 1745954"/>
                <a:gd name="connsiteY555" fmla="*/ 739278 h 1104362"/>
                <a:gd name="connsiteX556" fmla="*/ 1682413 w 1745954"/>
                <a:gd name="connsiteY556" fmla="*/ 771549 h 1104362"/>
                <a:gd name="connsiteX557" fmla="*/ 1685442 w 1745954"/>
                <a:gd name="connsiteY557" fmla="*/ 802953 h 1104362"/>
                <a:gd name="connsiteX558" fmla="*/ 1688462 w 1745954"/>
                <a:gd name="connsiteY558" fmla="*/ 833366 h 1104362"/>
                <a:gd name="connsiteX559" fmla="*/ 1691490 w 1745954"/>
                <a:gd name="connsiteY559" fmla="*/ 862675 h 1104362"/>
                <a:gd name="connsiteX560" fmla="*/ 1694519 w 1745954"/>
                <a:gd name="connsiteY560" fmla="*/ 890754 h 1104362"/>
                <a:gd name="connsiteX561" fmla="*/ 1697548 w 1745954"/>
                <a:gd name="connsiteY561" fmla="*/ 917491 h 1104362"/>
                <a:gd name="connsiteX562" fmla="*/ 1700568 w 1745954"/>
                <a:gd name="connsiteY562" fmla="*/ 942799 h 1104362"/>
                <a:gd name="connsiteX563" fmla="*/ 1703597 w 1745954"/>
                <a:gd name="connsiteY563" fmla="*/ 966554 h 1104362"/>
                <a:gd name="connsiteX564" fmla="*/ 1706616 w 1745954"/>
                <a:gd name="connsiteY564" fmla="*/ 988681 h 1104362"/>
                <a:gd name="connsiteX565" fmla="*/ 1709645 w 1745954"/>
                <a:gd name="connsiteY565" fmla="*/ 1009083 h 1104362"/>
                <a:gd name="connsiteX566" fmla="*/ 1712674 w 1745954"/>
                <a:gd name="connsiteY566" fmla="*/ 1027676 h 1104362"/>
                <a:gd name="connsiteX567" fmla="*/ 1715703 w 1745954"/>
                <a:gd name="connsiteY567" fmla="*/ 1044402 h 1104362"/>
                <a:gd name="connsiteX568" fmla="*/ 1718722 w 1745954"/>
                <a:gd name="connsiteY568" fmla="*/ 1059175 h 1104362"/>
                <a:gd name="connsiteX569" fmla="*/ 1721751 w 1745954"/>
                <a:gd name="connsiteY569" fmla="*/ 1071958 h 1104362"/>
                <a:gd name="connsiteX570" fmla="*/ 1724780 w 1745954"/>
                <a:gd name="connsiteY570" fmla="*/ 1082683 h 1104362"/>
                <a:gd name="connsiteX571" fmla="*/ 1727800 w 1745954"/>
                <a:gd name="connsiteY571" fmla="*/ 1091313 h 1104362"/>
                <a:gd name="connsiteX572" fmla="*/ 1730829 w 1745954"/>
                <a:gd name="connsiteY572" fmla="*/ 1097818 h 1104362"/>
                <a:gd name="connsiteX573" fmla="*/ 1733858 w 1745954"/>
                <a:gd name="connsiteY573" fmla="*/ 1102171 h 1104362"/>
                <a:gd name="connsiteX574" fmla="*/ 1736877 w 1745954"/>
                <a:gd name="connsiteY574" fmla="*/ 1104352 h 1104362"/>
                <a:gd name="connsiteX575" fmla="*/ 1739906 w 1745954"/>
                <a:gd name="connsiteY575" fmla="*/ 1104362 h 1104362"/>
                <a:gd name="connsiteX576" fmla="*/ 1742935 w 1745954"/>
                <a:gd name="connsiteY576" fmla="*/ 1102181 h 1104362"/>
                <a:gd name="connsiteX577" fmla="*/ 1745954 w 1745954"/>
                <a:gd name="connsiteY577" fmla="*/ 1097837 h 1104362"/>
                <a:gd name="connsiteX0" fmla="*/ 0 w 1745954"/>
                <a:gd name="connsiteY0" fmla="*/ 552179 h 1104362"/>
                <a:gd name="connsiteX1" fmla="*/ 3026 w 1745954"/>
                <a:gd name="connsiteY1" fmla="*/ 552179 h 1104362"/>
                <a:gd name="connsiteX2" fmla="*/ 6051 w 1745954"/>
                <a:gd name="connsiteY2" fmla="*/ 552179 h 1104362"/>
                <a:gd name="connsiteX3" fmla="*/ 9077 w 1745954"/>
                <a:gd name="connsiteY3" fmla="*/ 552179 h 1104362"/>
                <a:gd name="connsiteX4" fmla="*/ 12103 w 1745954"/>
                <a:gd name="connsiteY4" fmla="*/ 552179 h 1104362"/>
                <a:gd name="connsiteX5" fmla="*/ 15129 w 1745954"/>
                <a:gd name="connsiteY5" fmla="*/ 552179 h 1104362"/>
                <a:gd name="connsiteX6" fmla="*/ 18156 w 1745954"/>
                <a:gd name="connsiteY6" fmla="*/ 552179 h 1104362"/>
                <a:gd name="connsiteX7" fmla="*/ 21182 w 1745954"/>
                <a:gd name="connsiteY7" fmla="*/ 552179 h 1104362"/>
                <a:gd name="connsiteX8" fmla="*/ 24207 w 1745954"/>
                <a:gd name="connsiteY8" fmla="*/ 552179 h 1104362"/>
                <a:gd name="connsiteX9" fmla="*/ 27233 w 1745954"/>
                <a:gd name="connsiteY9" fmla="*/ 552179 h 1104362"/>
                <a:gd name="connsiteX10" fmla="*/ 30259 w 1745954"/>
                <a:gd name="connsiteY10" fmla="*/ 552179 h 1104362"/>
                <a:gd name="connsiteX11" fmla="*/ 33285 w 1745954"/>
                <a:gd name="connsiteY11" fmla="*/ 552179 h 1104362"/>
                <a:gd name="connsiteX12" fmla="*/ 36311 w 1745954"/>
                <a:gd name="connsiteY12" fmla="*/ 552179 h 1104362"/>
                <a:gd name="connsiteX13" fmla="*/ 39337 w 1745954"/>
                <a:gd name="connsiteY13" fmla="*/ 552179 h 1104362"/>
                <a:gd name="connsiteX14" fmla="*/ 42362 w 1745954"/>
                <a:gd name="connsiteY14" fmla="*/ 552179 h 1104362"/>
                <a:gd name="connsiteX15" fmla="*/ 45389 w 1745954"/>
                <a:gd name="connsiteY15" fmla="*/ 552179 h 1104362"/>
                <a:gd name="connsiteX16" fmla="*/ 48415 w 1745954"/>
                <a:gd name="connsiteY16" fmla="*/ 552179 h 1104362"/>
                <a:gd name="connsiteX17" fmla="*/ 51441 w 1745954"/>
                <a:gd name="connsiteY17" fmla="*/ 552179 h 1104362"/>
                <a:gd name="connsiteX18" fmla="*/ 54467 w 1745954"/>
                <a:gd name="connsiteY18" fmla="*/ 552179 h 1104362"/>
                <a:gd name="connsiteX19" fmla="*/ 57492 w 1745954"/>
                <a:gd name="connsiteY19" fmla="*/ 552179 h 1104362"/>
                <a:gd name="connsiteX20" fmla="*/ 60518 w 1745954"/>
                <a:gd name="connsiteY20" fmla="*/ 552179 h 1104362"/>
                <a:gd name="connsiteX21" fmla="*/ 63544 w 1745954"/>
                <a:gd name="connsiteY21" fmla="*/ 552179 h 1104362"/>
                <a:gd name="connsiteX22" fmla="*/ 66570 w 1745954"/>
                <a:gd name="connsiteY22" fmla="*/ 552179 h 1104362"/>
                <a:gd name="connsiteX23" fmla="*/ 69596 w 1745954"/>
                <a:gd name="connsiteY23" fmla="*/ 552179 h 1104362"/>
                <a:gd name="connsiteX24" fmla="*/ 72622 w 1745954"/>
                <a:gd name="connsiteY24" fmla="*/ 552179 h 1104362"/>
                <a:gd name="connsiteX25" fmla="*/ 75648 w 1745954"/>
                <a:gd name="connsiteY25" fmla="*/ 552179 h 1104362"/>
                <a:gd name="connsiteX26" fmla="*/ 78674 w 1745954"/>
                <a:gd name="connsiteY26" fmla="*/ 552179 h 1104362"/>
                <a:gd name="connsiteX27" fmla="*/ 81700 w 1745954"/>
                <a:gd name="connsiteY27" fmla="*/ 552179 h 1104362"/>
                <a:gd name="connsiteX28" fmla="*/ 84726 w 1745954"/>
                <a:gd name="connsiteY28" fmla="*/ 552179 h 1104362"/>
                <a:gd name="connsiteX29" fmla="*/ 87752 w 1745954"/>
                <a:gd name="connsiteY29" fmla="*/ 552179 h 1104362"/>
                <a:gd name="connsiteX30" fmla="*/ 90778 w 1745954"/>
                <a:gd name="connsiteY30" fmla="*/ 552179 h 1104362"/>
                <a:gd name="connsiteX31" fmla="*/ 93803 w 1745954"/>
                <a:gd name="connsiteY31" fmla="*/ 552179 h 1104362"/>
                <a:gd name="connsiteX32" fmla="*/ 96829 w 1745954"/>
                <a:gd name="connsiteY32" fmla="*/ 552179 h 1104362"/>
                <a:gd name="connsiteX33" fmla="*/ 99855 w 1745954"/>
                <a:gd name="connsiteY33" fmla="*/ 552179 h 1104362"/>
                <a:gd name="connsiteX34" fmla="*/ 102881 w 1745954"/>
                <a:gd name="connsiteY34" fmla="*/ 552179 h 1104362"/>
                <a:gd name="connsiteX35" fmla="*/ 105907 w 1745954"/>
                <a:gd name="connsiteY35" fmla="*/ 552179 h 1104362"/>
                <a:gd name="connsiteX36" fmla="*/ 108933 w 1745954"/>
                <a:gd name="connsiteY36" fmla="*/ 552179 h 1104362"/>
                <a:gd name="connsiteX37" fmla="*/ 111959 w 1745954"/>
                <a:gd name="connsiteY37" fmla="*/ 552179 h 1104362"/>
                <a:gd name="connsiteX38" fmla="*/ 114985 w 1745954"/>
                <a:gd name="connsiteY38" fmla="*/ 552179 h 1104362"/>
                <a:gd name="connsiteX39" fmla="*/ 118011 w 1745954"/>
                <a:gd name="connsiteY39" fmla="*/ 552179 h 1104362"/>
                <a:gd name="connsiteX40" fmla="*/ 121037 w 1745954"/>
                <a:gd name="connsiteY40" fmla="*/ 552179 h 1104362"/>
                <a:gd name="connsiteX41" fmla="*/ 124063 w 1745954"/>
                <a:gd name="connsiteY41" fmla="*/ 552179 h 1104362"/>
                <a:gd name="connsiteX42" fmla="*/ 127088 w 1745954"/>
                <a:gd name="connsiteY42" fmla="*/ 552179 h 1104362"/>
                <a:gd name="connsiteX43" fmla="*/ 130114 w 1745954"/>
                <a:gd name="connsiteY43" fmla="*/ 552179 h 1104362"/>
                <a:gd name="connsiteX44" fmla="*/ 133140 w 1745954"/>
                <a:gd name="connsiteY44" fmla="*/ 552179 h 1104362"/>
                <a:gd name="connsiteX45" fmla="*/ 136167 w 1745954"/>
                <a:gd name="connsiteY45" fmla="*/ 552179 h 1104362"/>
                <a:gd name="connsiteX46" fmla="*/ 139193 w 1745954"/>
                <a:gd name="connsiteY46" fmla="*/ 552179 h 1104362"/>
                <a:gd name="connsiteX47" fmla="*/ 142218 w 1745954"/>
                <a:gd name="connsiteY47" fmla="*/ 552179 h 1104362"/>
                <a:gd name="connsiteX48" fmla="*/ 145244 w 1745954"/>
                <a:gd name="connsiteY48" fmla="*/ 552179 h 1104362"/>
                <a:gd name="connsiteX49" fmla="*/ 148270 w 1745954"/>
                <a:gd name="connsiteY49" fmla="*/ 552179 h 1104362"/>
                <a:gd name="connsiteX50" fmla="*/ 151296 w 1745954"/>
                <a:gd name="connsiteY50" fmla="*/ 552179 h 1104362"/>
                <a:gd name="connsiteX51" fmla="*/ 154322 w 1745954"/>
                <a:gd name="connsiteY51" fmla="*/ 552179 h 1104362"/>
                <a:gd name="connsiteX52" fmla="*/ 157348 w 1745954"/>
                <a:gd name="connsiteY52" fmla="*/ 552179 h 1104362"/>
                <a:gd name="connsiteX53" fmla="*/ 160373 w 1745954"/>
                <a:gd name="connsiteY53" fmla="*/ 552179 h 1104362"/>
                <a:gd name="connsiteX54" fmla="*/ 163399 w 1745954"/>
                <a:gd name="connsiteY54" fmla="*/ 552179 h 1104362"/>
                <a:gd name="connsiteX55" fmla="*/ 166426 w 1745954"/>
                <a:gd name="connsiteY55" fmla="*/ 552179 h 1104362"/>
                <a:gd name="connsiteX56" fmla="*/ 169452 w 1745954"/>
                <a:gd name="connsiteY56" fmla="*/ 552179 h 1104362"/>
                <a:gd name="connsiteX57" fmla="*/ 172478 w 1745954"/>
                <a:gd name="connsiteY57" fmla="*/ 552179 h 1104362"/>
                <a:gd name="connsiteX58" fmla="*/ 175504 w 1745954"/>
                <a:gd name="connsiteY58" fmla="*/ 552179 h 1104362"/>
                <a:gd name="connsiteX59" fmla="*/ 178529 w 1745954"/>
                <a:gd name="connsiteY59" fmla="*/ 552179 h 1104362"/>
                <a:gd name="connsiteX60" fmla="*/ 181555 w 1745954"/>
                <a:gd name="connsiteY60" fmla="*/ 552179 h 1104362"/>
                <a:gd name="connsiteX61" fmla="*/ 184581 w 1745954"/>
                <a:gd name="connsiteY61" fmla="*/ 552179 h 1104362"/>
                <a:gd name="connsiteX62" fmla="*/ 187607 w 1745954"/>
                <a:gd name="connsiteY62" fmla="*/ 552179 h 1104362"/>
                <a:gd name="connsiteX63" fmla="*/ 190633 w 1745954"/>
                <a:gd name="connsiteY63" fmla="*/ 552179 h 1104362"/>
                <a:gd name="connsiteX64" fmla="*/ 193659 w 1745954"/>
                <a:gd name="connsiteY64" fmla="*/ 552179 h 1104362"/>
                <a:gd name="connsiteX65" fmla="*/ 196685 w 1745954"/>
                <a:gd name="connsiteY65" fmla="*/ 552179 h 1104362"/>
                <a:gd name="connsiteX66" fmla="*/ 199711 w 1745954"/>
                <a:gd name="connsiteY66" fmla="*/ 552179 h 1104362"/>
                <a:gd name="connsiteX67" fmla="*/ 202737 w 1745954"/>
                <a:gd name="connsiteY67" fmla="*/ 552179 h 1104362"/>
                <a:gd name="connsiteX68" fmla="*/ 205763 w 1745954"/>
                <a:gd name="connsiteY68" fmla="*/ 552179 h 1104362"/>
                <a:gd name="connsiteX69" fmla="*/ 208789 w 1745954"/>
                <a:gd name="connsiteY69" fmla="*/ 552179 h 1104362"/>
                <a:gd name="connsiteX70" fmla="*/ 211814 w 1745954"/>
                <a:gd name="connsiteY70" fmla="*/ 552179 h 1104362"/>
                <a:gd name="connsiteX71" fmla="*/ 214840 w 1745954"/>
                <a:gd name="connsiteY71" fmla="*/ 552179 h 1104362"/>
                <a:gd name="connsiteX72" fmla="*/ 217866 w 1745954"/>
                <a:gd name="connsiteY72" fmla="*/ 552179 h 1104362"/>
                <a:gd name="connsiteX73" fmla="*/ 220892 w 1745954"/>
                <a:gd name="connsiteY73" fmla="*/ 552179 h 1104362"/>
                <a:gd name="connsiteX74" fmla="*/ 223918 w 1745954"/>
                <a:gd name="connsiteY74" fmla="*/ 552179 h 1104362"/>
                <a:gd name="connsiteX75" fmla="*/ 226945 w 1745954"/>
                <a:gd name="connsiteY75" fmla="*/ 552179 h 1104362"/>
                <a:gd name="connsiteX76" fmla="*/ 229970 w 1745954"/>
                <a:gd name="connsiteY76" fmla="*/ 552179 h 1104362"/>
                <a:gd name="connsiteX77" fmla="*/ 232996 w 1745954"/>
                <a:gd name="connsiteY77" fmla="*/ 552179 h 1104362"/>
                <a:gd name="connsiteX78" fmla="*/ 236022 w 1745954"/>
                <a:gd name="connsiteY78" fmla="*/ 552179 h 1104362"/>
                <a:gd name="connsiteX79" fmla="*/ 239048 w 1745954"/>
                <a:gd name="connsiteY79" fmla="*/ 552179 h 1104362"/>
                <a:gd name="connsiteX80" fmla="*/ 242074 w 1745954"/>
                <a:gd name="connsiteY80" fmla="*/ 552179 h 1104362"/>
                <a:gd name="connsiteX81" fmla="*/ 245099 w 1745954"/>
                <a:gd name="connsiteY81" fmla="*/ 552179 h 1104362"/>
                <a:gd name="connsiteX82" fmla="*/ 248125 w 1745954"/>
                <a:gd name="connsiteY82" fmla="*/ 552179 h 1104362"/>
                <a:gd name="connsiteX83" fmla="*/ 251151 w 1745954"/>
                <a:gd name="connsiteY83" fmla="*/ 552179 h 1104362"/>
                <a:gd name="connsiteX84" fmla="*/ 254177 w 1745954"/>
                <a:gd name="connsiteY84" fmla="*/ 552179 h 1104362"/>
                <a:gd name="connsiteX85" fmla="*/ 257204 w 1745954"/>
                <a:gd name="connsiteY85" fmla="*/ 552179 h 1104362"/>
                <a:gd name="connsiteX86" fmla="*/ 260230 w 1745954"/>
                <a:gd name="connsiteY86" fmla="*/ 552179 h 1104362"/>
                <a:gd name="connsiteX87" fmla="*/ 263255 w 1745954"/>
                <a:gd name="connsiteY87" fmla="*/ 552179 h 1104362"/>
                <a:gd name="connsiteX88" fmla="*/ 266281 w 1745954"/>
                <a:gd name="connsiteY88" fmla="*/ 552179 h 1104362"/>
                <a:gd name="connsiteX89" fmla="*/ 269307 w 1745954"/>
                <a:gd name="connsiteY89" fmla="*/ 552179 h 1104362"/>
                <a:gd name="connsiteX90" fmla="*/ 272333 w 1745954"/>
                <a:gd name="connsiteY90" fmla="*/ 552179 h 1104362"/>
                <a:gd name="connsiteX91" fmla="*/ 275359 w 1745954"/>
                <a:gd name="connsiteY91" fmla="*/ 552179 h 1104362"/>
                <a:gd name="connsiteX92" fmla="*/ 278385 w 1745954"/>
                <a:gd name="connsiteY92" fmla="*/ 552179 h 1104362"/>
                <a:gd name="connsiteX93" fmla="*/ 281410 w 1745954"/>
                <a:gd name="connsiteY93" fmla="*/ 552179 h 1104362"/>
                <a:gd name="connsiteX94" fmla="*/ 284437 w 1745954"/>
                <a:gd name="connsiteY94" fmla="*/ 552179 h 1104362"/>
                <a:gd name="connsiteX95" fmla="*/ 287463 w 1745954"/>
                <a:gd name="connsiteY95" fmla="*/ 552179 h 1104362"/>
                <a:gd name="connsiteX96" fmla="*/ 290489 w 1745954"/>
                <a:gd name="connsiteY96" fmla="*/ 552179 h 1104362"/>
                <a:gd name="connsiteX97" fmla="*/ 293515 w 1745954"/>
                <a:gd name="connsiteY97" fmla="*/ 552179 h 1104362"/>
                <a:gd name="connsiteX98" fmla="*/ 296540 w 1745954"/>
                <a:gd name="connsiteY98" fmla="*/ 552179 h 1104362"/>
                <a:gd name="connsiteX99" fmla="*/ 299566 w 1745954"/>
                <a:gd name="connsiteY99" fmla="*/ 552179 h 1104362"/>
                <a:gd name="connsiteX100" fmla="*/ 302592 w 1745954"/>
                <a:gd name="connsiteY100" fmla="*/ 534826 h 1104362"/>
                <a:gd name="connsiteX101" fmla="*/ 305618 w 1745954"/>
                <a:gd name="connsiteY101" fmla="*/ 500188 h 1104362"/>
                <a:gd name="connsiteX102" fmla="*/ 308644 w 1745954"/>
                <a:gd name="connsiteY102" fmla="*/ 465756 h 1104362"/>
                <a:gd name="connsiteX103" fmla="*/ 311670 w 1745954"/>
                <a:gd name="connsiteY103" fmla="*/ 431665 h 1104362"/>
                <a:gd name="connsiteX104" fmla="*/ 314695 w 1745954"/>
                <a:gd name="connsiteY104" fmla="*/ 398050 h 1104362"/>
                <a:gd name="connsiteX105" fmla="*/ 317722 w 1745954"/>
                <a:gd name="connsiteY105" fmla="*/ 365043 h 1104362"/>
                <a:gd name="connsiteX106" fmla="*/ 320748 w 1745954"/>
                <a:gd name="connsiteY106" fmla="*/ 332774 h 1104362"/>
                <a:gd name="connsiteX107" fmla="*/ 323774 w 1745954"/>
                <a:gd name="connsiteY107" fmla="*/ 301372 h 1104362"/>
                <a:gd name="connsiteX108" fmla="*/ 326800 w 1745954"/>
                <a:gd name="connsiteY108" fmla="*/ 270959 h 1104362"/>
                <a:gd name="connsiteX109" fmla="*/ 329826 w 1745954"/>
                <a:gd name="connsiteY109" fmla="*/ 241656 h 1104362"/>
                <a:gd name="connsiteX110" fmla="*/ 332851 w 1745954"/>
                <a:gd name="connsiteY110" fmla="*/ 213578 h 1104362"/>
                <a:gd name="connsiteX111" fmla="*/ 335877 w 1745954"/>
                <a:gd name="connsiteY111" fmla="*/ 186837 h 1104362"/>
                <a:gd name="connsiteX112" fmla="*/ 338903 w 1745954"/>
                <a:gd name="connsiteY112" fmla="*/ 161537 h 1104362"/>
                <a:gd name="connsiteX113" fmla="*/ 341929 w 1745954"/>
                <a:gd name="connsiteY113" fmla="*/ 137780 h 1104362"/>
                <a:gd name="connsiteX114" fmla="*/ 344955 w 1745954"/>
                <a:gd name="connsiteY114" fmla="*/ 115657 h 1104362"/>
                <a:gd name="connsiteX115" fmla="*/ 347982 w 1745954"/>
                <a:gd name="connsiteY115" fmla="*/ 95258 h 1104362"/>
                <a:gd name="connsiteX116" fmla="*/ 351007 w 1745954"/>
                <a:gd name="connsiteY116" fmla="*/ 76662 h 1104362"/>
                <a:gd name="connsiteX117" fmla="*/ 354033 w 1745954"/>
                <a:gd name="connsiteY117" fmla="*/ 59942 h 1104362"/>
                <a:gd name="connsiteX118" fmla="*/ 357059 w 1745954"/>
                <a:gd name="connsiteY118" fmla="*/ 45165 h 1104362"/>
                <a:gd name="connsiteX119" fmla="*/ 360085 w 1745954"/>
                <a:gd name="connsiteY119" fmla="*/ 32389 h 1104362"/>
                <a:gd name="connsiteX120" fmla="*/ 363111 w 1745954"/>
                <a:gd name="connsiteY120" fmla="*/ 21665 h 1104362"/>
                <a:gd name="connsiteX121" fmla="*/ 366136 w 1745954"/>
                <a:gd name="connsiteY121" fmla="*/ 13033 h 1104362"/>
                <a:gd name="connsiteX122" fmla="*/ 369162 w 1745954"/>
                <a:gd name="connsiteY122" fmla="*/ 6530 h 1104362"/>
                <a:gd name="connsiteX123" fmla="*/ 372188 w 1745954"/>
                <a:gd name="connsiteY123" fmla="*/ 2180 h 1104362"/>
                <a:gd name="connsiteX124" fmla="*/ 375214 w 1745954"/>
                <a:gd name="connsiteY124" fmla="*/ 1 h 1104362"/>
                <a:gd name="connsiteX125" fmla="*/ 378241 w 1745954"/>
                <a:gd name="connsiteY125" fmla="*/ 1 h 1104362"/>
                <a:gd name="connsiteX126" fmla="*/ 381267 w 1745954"/>
                <a:gd name="connsiteY126" fmla="*/ 2180 h 1104362"/>
                <a:gd name="connsiteX127" fmla="*/ 384292 w 1745954"/>
                <a:gd name="connsiteY127" fmla="*/ 6530 h 1104362"/>
                <a:gd name="connsiteX128" fmla="*/ 387318 w 1745954"/>
                <a:gd name="connsiteY128" fmla="*/ 13033 h 1104362"/>
                <a:gd name="connsiteX129" fmla="*/ 390344 w 1745954"/>
                <a:gd name="connsiteY129" fmla="*/ 21665 h 1104362"/>
                <a:gd name="connsiteX130" fmla="*/ 393370 w 1745954"/>
                <a:gd name="connsiteY130" fmla="*/ 32389 h 1104362"/>
                <a:gd name="connsiteX131" fmla="*/ 396396 w 1745954"/>
                <a:gd name="connsiteY131" fmla="*/ 45165 h 1104362"/>
                <a:gd name="connsiteX132" fmla="*/ 399421 w 1745954"/>
                <a:gd name="connsiteY132" fmla="*/ 59942 h 1104362"/>
                <a:gd name="connsiteX133" fmla="*/ 402447 w 1745954"/>
                <a:gd name="connsiteY133" fmla="*/ 76662 h 1104362"/>
                <a:gd name="connsiteX134" fmla="*/ 405474 w 1745954"/>
                <a:gd name="connsiteY134" fmla="*/ 95258 h 1104362"/>
                <a:gd name="connsiteX135" fmla="*/ 408500 w 1745954"/>
                <a:gd name="connsiteY135" fmla="*/ 115657 h 1104362"/>
                <a:gd name="connsiteX136" fmla="*/ 411526 w 1745954"/>
                <a:gd name="connsiteY136" fmla="*/ 137780 h 1104362"/>
                <a:gd name="connsiteX137" fmla="*/ 414552 w 1745954"/>
                <a:gd name="connsiteY137" fmla="*/ 161537 h 1104362"/>
                <a:gd name="connsiteX138" fmla="*/ 417577 w 1745954"/>
                <a:gd name="connsiteY138" fmla="*/ 186837 h 1104362"/>
                <a:gd name="connsiteX139" fmla="*/ 420603 w 1745954"/>
                <a:gd name="connsiteY139" fmla="*/ 213578 h 1104362"/>
                <a:gd name="connsiteX140" fmla="*/ 423629 w 1745954"/>
                <a:gd name="connsiteY140" fmla="*/ 241656 h 1104362"/>
                <a:gd name="connsiteX141" fmla="*/ 426655 w 1745954"/>
                <a:gd name="connsiteY141" fmla="*/ 270959 h 1104362"/>
                <a:gd name="connsiteX142" fmla="*/ 429681 w 1745954"/>
                <a:gd name="connsiteY142" fmla="*/ 301372 h 1104362"/>
                <a:gd name="connsiteX143" fmla="*/ 432707 w 1745954"/>
                <a:gd name="connsiteY143" fmla="*/ 332774 h 1104362"/>
                <a:gd name="connsiteX144" fmla="*/ 435733 w 1745954"/>
                <a:gd name="connsiteY144" fmla="*/ 365043 h 1104362"/>
                <a:gd name="connsiteX145" fmla="*/ 438759 w 1745954"/>
                <a:gd name="connsiteY145" fmla="*/ 398050 h 1104362"/>
                <a:gd name="connsiteX146" fmla="*/ 441785 w 1745954"/>
                <a:gd name="connsiteY146" fmla="*/ 431665 h 1104362"/>
                <a:gd name="connsiteX147" fmla="*/ 444811 w 1745954"/>
                <a:gd name="connsiteY147" fmla="*/ 465756 h 1104362"/>
                <a:gd name="connsiteX148" fmla="*/ 447837 w 1745954"/>
                <a:gd name="connsiteY148" fmla="*/ 500188 h 1104362"/>
                <a:gd name="connsiteX149" fmla="*/ 450863 w 1745954"/>
                <a:gd name="connsiteY149" fmla="*/ 534826 h 1104362"/>
                <a:gd name="connsiteX150" fmla="*/ 453888 w 1745954"/>
                <a:gd name="connsiteY150" fmla="*/ 569531 h 1104362"/>
                <a:gd name="connsiteX151" fmla="*/ 456914 w 1745954"/>
                <a:gd name="connsiteY151" fmla="*/ 604169 h 1104362"/>
                <a:gd name="connsiteX152" fmla="*/ 459940 w 1745954"/>
                <a:gd name="connsiteY152" fmla="*/ 638601 h 1104362"/>
                <a:gd name="connsiteX153" fmla="*/ 462966 w 1745954"/>
                <a:gd name="connsiteY153" fmla="*/ 672692 h 1104362"/>
                <a:gd name="connsiteX154" fmla="*/ 465992 w 1745954"/>
                <a:gd name="connsiteY154" fmla="*/ 706312 h 1104362"/>
                <a:gd name="connsiteX155" fmla="*/ 469018 w 1745954"/>
                <a:gd name="connsiteY155" fmla="*/ 739316 h 1104362"/>
                <a:gd name="connsiteX156" fmla="*/ 472044 w 1745954"/>
                <a:gd name="connsiteY156" fmla="*/ 771587 h 1104362"/>
                <a:gd name="connsiteX157" fmla="*/ 475070 w 1745954"/>
                <a:gd name="connsiteY157" fmla="*/ 802981 h 1104362"/>
                <a:gd name="connsiteX158" fmla="*/ 478096 w 1745954"/>
                <a:gd name="connsiteY158" fmla="*/ 833395 h 1104362"/>
                <a:gd name="connsiteX159" fmla="*/ 481122 w 1745954"/>
                <a:gd name="connsiteY159" fmla="*/ 862703 h 1104362"/>
                <a:gd name="connsiteX160" fmla="*/ 484149 w 1745954"/>
                <a:gd name="connsiteY160" fmla="*/ 890783 h 1104362"/>
                <a:gd name="connsiteX161" fmla="*/ 487178 w 1745954"/>
                <a:gd name="connsiteY161" fmla="*/ 917519 h 1104362"/>
                <a:gd name="connsiteX162" fmla="*/ 490197 w 1745954"/>
                <a:gd name="connsiteY162" fmla="*/ 942818 h 1104362"/>
                <a:gd name="connsiteX163" fmla="*/ 493226 w 1745954"/>
                <a:gd name="connsiteY163" fmla="*/ 966573 h 1104362"/>
                <a:gd name="connsiteX164" fmla="*/ 496255 w 1745954"/>
                <a:gd name="connsiteY164" fmla="*/ 988700 h 1104362"/>
                <a:gd name="connsiteX165" fmla="*/ 499275 w 1745954"/>
                <a:gd name="connsiteY165" fmla="*/ 1009102 h 1104362"/>
                <a:gd name="connsiteX166" fmla="*/ 502304 w 1745954"/>
                <a:gd name="connsiteY166" fmla="*/ 1027695 h 1104362"/>
                <a:gd name="connsiteX167" fmla="*/ 505333 w 1745954"/>
                <a:gd name="connsiteY167" fmla="*/ 1044412 h 1104362"/>
                <a:gd name="connsiteX168" fmla="*/ 508352 w 1745954"/>
                <a:gd name="connsiteY168" fmla="*/ 1059194 h 1104362"/>
                <a:gd name="connsiteX169" fmla="*/ 511381 w 1745954"/>
                <a:gd name="connsiteY169" fmla="*/ 1071967 h 1104362"/>
                <a:gd name="connsiteX170" fmla="*/ 514410 w 1745954"/>
                <a:gd name="connsiteY170" fmla="*/ 1082692 h 1104362"/>
                <a:gd name="connsiteX171" fmla="*/ 517429 w 1745954"/>
                <a:gd name="connsiteY171" fmla="*/ 1091322 h 1104362"/>
                <a:gd name="connsiteX172" fmla="*/ 520458 w 1745954"/>
                <a:gd name="connsiteY172" fmla="*/ 1097828 h 1104362"/>
                <a:gd name="connsiteX173" fmla="*/ 523487 w 1745954"/>
                <a:gd name="connsiteY173" fmla="*/ 1102181 h 1104362"/>
                <a:gd name="connsiteX174" fmla="*/ 526507 w 1745954"/>
                <a:gd name="connsiteY174" fmla="*/ 1104352 h 1104362"/>
                <a:gd name="connsiteX175" fmla="*/ 529536 w 1745954"/>
                <a:gd name="connsiteY175" fmla="*/ 1104352 h 1104362"/>
                <a:gd name="connsiteX176" fmla="*/ 532565 w 1745954"/>
                <a:gd name="connsiteY176" fmla="*/ 1102181 h 1104362"/>
                <a:gd name="connsiteX177" fmla="*/ 535594 w 1745954"/>
                <a:gd name="connsiteY177" fmla="*/ 1097828 h 1104362"/>
                <a:gd name="connsiteX178" fmla="*/ 538613 w 1745954"/>
                <a:gd name="connsiteY178" fmla="*/ 1091322 h 1104362"/>
                <a:gd name="connsiteX179" fmla="*/ 541642 w 1745954"/>
                <a:gd name="connsiteY179" fmla="*/ 1082692 h 1104362"/>
                <a:gd name="connsiteX180" fmla="*/ 544671 w 1745954"/>
                <a:gd name="connsiteY180" fmla="*/ 1071967 h 1104362"/>
                <a:gd name="connsiteX181" fmla="*/ 547690 w 1745954"/>
                <a:gd name="connsiteY181" fmla="*/ 1059194 h 1104362"/>
                <a:gd name="connsiteX182" fmla="*/ 550719 w 1745954"/>
                <a:gd name="connsiteY182" fmla="*/ 1044412 h 1104362"/>
                <a:gd name="connsiteX183" fmla="*/ 553739 w 1745954"/>
                <a:gd name="connsiteY183" fmla="*/ 1027695 h 1104362"/>
                <a:gd name="connsiteX184" fmla="*/ 556768 w 1745954"/>
                <a:gd name="connsiteY184" fmla="*/ 1009102 h 1104362"/>
                <a:gd name="connsiteX185" fmla="*/ 559797 w 1745954"/>
                <a:gd name="connsiteY185" fmla="*/ 988700 h 1104362"/>
                <a:gd name="connsiteX186" fmla="*/ 562826 w 1745954"/>
                <a:gd name="connsiteY186" fmla="*/ 966573 h 1104362"/>
                <a:gd name="connsiteX187" fmla="*/ 565845 w 1745954"/>
                <a:gd name="connsiteY187" fmla="*/ 942818 h 1104362"/>
                <a:gd name="connsiteX188" fmla="*/ 568874 w 1745954"/>
                <a:gd name="connsiteY188" fmla="*/ 917519 h 1104362"/>
                <a:gd name="connsiteX189" fmla="*/ 571903 w 1745954"/>
                <a:gd name="connsiteY189" fmla="*/ 890783 h 1104362"/>
                <a:gd name="connsiteX190" fmla="*/ 574922 w 1745954"/>
                <a:gd name="connsiteY190" fmla="*/ 862703 h 1104362"/>
                <a:gd name="connsiteX191" fmla="*/ 577951 w 1745954"/>
                <a:gd name="connsiteY191" fmla="*/ 833395 h 1104362"/>
                <a:gd name="connsiteX192" fmla="*/ 580980 w 1745954"/>
                <a:gd name="connsiteY192" fmla="*/ 802981 h 1104362"/>
                <a:gd name="connsiteX193" fmla="*/ 584000 w 1745954"/>
                <a:gd name="connsiteY193" fmla="*/ 771587 h 1104362"/>
                <a:gd name="connsiteX194" fmla="*/ 587029 w 1745954"/>
                <a:gd name="connsiteY194" fmla="*/ 739316 h 1104362"/>
                <a:gd name="connsiteX195" fmla="*/ 590058 w 1745954"/>
                <a:gd name="connsiteY195" fmla="*/ 706312 h 1104362"/>
                <a:gd name="connsiteX196" fmla="*/ 593077 w 1745954"/>
                <a:gd name="connsiteY196" fmla="*/ 672692 h 1104362"/>
                <a:gd name="connsiteX197" fmla="*/ 596106 w 1745954"/>
                <a:gd name="connsiteY197" fmla="*/ 638601 h 1104362"/>
                <a:gd name="connsiteX198" fmla="*/ 599135 w 1745954"/>
                <a:gd name="connsiteY198" fmla="*/ 604169 h 1104362"/>
                <a:gd name="connsiteX199" fmla="*/ 602154 w 1745954"/>
                <a:gd name="connsiteY199" fmla="*/ 569531 h 1104362"/>
                <a:gd name="connsiteX200" fmla="*/ 605183 w 1745954"/>
                <a:gd name="connsiteY200" fmla="*/ 534826 h 1104362"/>
                <a:gd name="connsiteX201" fmla="*/ 608212 w 1745954"/>
                <a:gd name="connsiteY201" fmla="*/ 500188 h 1104362"/>
                <a:gd name="connsiteX202" fmla="*/ 611241 w 1745954"/>
                <a:gd name="connsiteY202" fmla="*/ 465756 h 1104362"/>
                <a:gd name="connsiteX203" fmla="*/ 614261 w 1745954"/>
                <a:gd name="connsiteY203" fmla="*/ 431665 h 1104362"/>
                <a:gd name="connsiteX204" fmla="*/ 617290 w 1745954"/>
                <a:gd name="connsiteY204" fmla="*/ 398050 h 1104362"/>
                <a:gd name="connsiteX205" fmla="*/ 620318 w 1745954"/>
                <a:gd name="connsiteY205" fmla="*/ 365043 h 1104362"/>
                <a:gd name="connsiteX206" fmla="*/ 623338 w 1745954"/>
                <a:gd name="connsiteY206" fmla="*/ 332774 h 1104362"/>
                <a:gd name="connsiteX207" fmla="*/ 626367 w 1745954"/>
                <a:gd name="connsiteY207" fmla="*/ 301372 h 1104362"/>
                <a:gd name="connsiteX208" fmla="*/ 629396 w 1745954"/>
                <a:gd name="connsiteY208" fmla="*/ 270959 h 1104362"/>
                <a:gd name="connsiteX209" fmla="*/ 632415 w 1745954"/>
                <a:gd name="connsiteY209" fmla="*/ 241656 h 1104362"/>
                <a:gd name="connsiteX210" fmla="*/ 635444 w 1745954"/>
                <a:gd name="connsiteY210" fmla="*/ 213578 h 1104362"/>
                <a:gd name="connsiteX211" fmla="*/ 638473 w 1745954"/>
                <a:gd name="connsiteY211" fmla="*/ 186837 h 1104362"/>
                <a:gd name="connsiteX212" fmla="*/ 641493 w 1745954"/>
                <a:gd name="connsiteY212" fmla="*/ 161537 h 1104362"/>
                <a:gd name="connsiteX213" fmla="*/ 644522 w 1745954"/>
                <a:gd name="connsiteY213" fmla="*/ 137780 h 1104362"/>
                <a:gd name="connsiteX214" fmla="*/ 647550 w 1745954"/>
                <a:gd name="connsiteY214" fmla="*/ 115657 h 1104362"/>
                <a:gd name="connsiteX215" fmla="*/ 650570 w 1745954"/>
                <a:gd name="connsiteY215" fmla="*/ 95258 h 1104362"/>
                <a:gd name="connsiteX216" fmla="*/ 653599 w 1745954"/>
                <a:gd name="connsiteY216" fmla="*/ 76662 h 1104362"/>
                <a:gd name="connsiteX217" fmla="*/ 656628 w 1745954"/>
                <a:gd name="connsiteY217" fmla="*/ 59942 h 1104362"/>
                <a:gd name="connsiteX218" fmla="*/ 659647 w 1745954"/>
                <a:gd name="connsiteY218" fmla="*/ 45165 h 1104362"/>
                <a:gd name="connsiteX219" fmla="*/ 662676 w 1745954"/>
                <a:gd name="connsiteY219" fmla="*/ 32389 h 1104362"/>
                <a:gd name="connsiteX220" fmla="*/ 665705 w 1745954"/>
                <a:gd name="connsiteY220" fmla="*/ 21665 h 1104362"/>
                <a:gd name="connsiteX221" fmla="*/ 668725 w 1745954"/>
                <a:gd name="connsiteY221" fmla="*/ 13033 h 1104362"/>
                <a:gd name="connsiteX222" fmla="*/ 671754 w 1745954"/>
                <a:gd name="connsiteY222" fmla="*/ 6530 h 1104362"/>
                <a:gd name="connsiteX223" fmla="*/ 674782 w 1745954"/>
                <a:gd name="connsiteY223" fmla="*/ 2180 h 1104362"/>
                <a:gd name="connsiteX224" fmla="*/ 677811 w 1745954"/>
                <a:gd name="connsiteY224" fmla="*/ 1 h 1104362"/>
                <a:gd name="connsiteX225" fmla="*/ 680831 w 1745954"/>
                <a:gd name="connsiteY225" fmla="*/ 1 h 1104362"/>
                <a:gd name="connsiteX226" fmla="*/ 683860 w 1745954"/>
                <a:gd name="connsiteY226" fmla="*/ 2180 h 1104362"/>
                <a:gd name="connsiteX227" fmla="*/ 686889 w 1745954"/>
                <a:gd name="connsiteY227" fmla="*/ 6530 h 1104362"/>
                <a:gd name="connsiteX228" fmla="*/ 689908 w 1745954"/>
                <a:gd name="connsiteY228" fmla="*/ 13033 h 1104362"/>
                <a:gd name="connsiteX229" fmla="*/ 692937 w 1745954"/>
                <a:gd name="connsiteY229" fmla="*/ 21665 h 1104362"/>
                <a:gd name="connsiteX230" fmla="*/ 695966 w 1745954"/>
                <a:gd name="connsiteY230" fmla="*/ 32389 h 1104362"/>
                <a:gd name="connsiteX231" fmla="*/ 698985 w 1745954"/>
                <a:gd name="connsiteY231" fmla="*/ 45165 h 1104362"/>
                <a:gd name="connsiteX232" fmla="*/ 702014 w 1745954"/>
                <a:gd name="connsiteY232" fmla="*/ 59942 h 1104362"/>
                <a:gd name="connsiteX233" fmla="*/ 705043 w 1745954"/>
                <a:gd name="connsiteY233" fmla="*/ 76662 h 1104362"/>
                <a:gd name="connsiteX234" fmla="*/ 708063 w 1745954"/>
                <a:gd name="connsiteY234" fmla="*/ 95258 h 1104362"/>
                <a:gd name="connsiteX235" fmla="*/ 711092 w 1745954"/>
                <a:gd name="connsiteY235" fmla="*/ 115657 h 1104362"/>
                <a:gd name="connsiteX236" fmla="*/ 714121 w 1745954"/>
                <a:gd name="connsiteY236" fmla="*/ 137780 h 1104362"/>
                <a:gd name="connsiteX237" fmla="*/ 717140 w 1745954"/>
                <a:gd name="connsiteY237" fmla="*/ 161537 h 1104362"/>
                <a:gd name="connsiteX238" fmla="*/ 720169 w 1745954"/>
                <a:gd name="connsiteY238" fmla="*/ 186837 h 1104362"/>
                <a:gd name="connsiteX239" fmla="*/ 723198 w 1745954"/>
                <a:gd name="connsiteY239" fmla="*/ 213578 h 1104362"/>
                <a:gd name="connsiteX240" fmla="*/ 726217 w 1745954"/>
                <a:gd name="connsiteY240" fmla="*/ 241656 h 1104362"/>
                <a:gd name="connsiteX241" fmla="*/ 729246 w 1745954"/>
                <a:gd name="connsiteY241" fmla="*/ 270959 h 1104362"/>
                <a:gd name="connsiteX242" fmla="*/ 732275 w 1745954"/>
                <a:gd name="connsiteY242" fmla="*/ 301372 h 1104362"/>
                <a:gd name="connsiteX243" fmla="*/ 735304 w 1745954"/>
                <a:gd name="connsiteY243" fmla="*/ 332774 h 1104362"/>
                <a:gd name="connsiteX244" fmla="*/ 738324 w 1745954"/>
                <a:gd name="connsiteY244" fmla="*/ 365043 h 1104362"/>
                <a:gd name="connsiteX245" fmla="*/ 741353 w 1745954"/>
                <a:gd name="connsiteY245" fmla="*/ 398050 h 1104362"/>
                <a:gd name="connsiteX246" fmla="*/ 744372 w 1745954"/>
                <a:gd name="connsiteY246" fmla="*/ 431665 h 1104362"/>
                <a:gd name="connsiteX247" fmla="*/ 747401 w 1745954"/>
                <a:gd name="connsiteY247" fmla="*/ 465756 h 1104362"/>
                <a:gd name="connsiteX248" fmla="*/ 750430 w 1745954"/>
                <a:gd name="connsiteY248" fmla="*/ 500188 h 1104362"/>
                <a:gd name="connsiteX249" fmla="*/ 753459 w 1745954"/>
                <a:gd name="connsiteY249" fmla="*/ 534826 h 1104362"/>
                <a:gd name="connsiteX250" fmla="*/ 756478 w 1745954"/>
                <a:gd name="connsiteY250" fmla="*/ 569531 h 1104362"/>
                <a:gd name="connsiteX251" fmla="*/ 759507 w 1745954"/>
                <a:gd name="connsiteY251" fmla="*/ 604169 h 1104362"/>
                <a:gd name="connsiteX252" fmla="*/ 762536 w 1745954"/>
                <a:gd name="connsiteY252" fmla="*/ 638601 h 1104362"/>
                <a:gd name="connsiteX253" fmla="*/ 765556 w 1745954"/>
                <a:gd name="connsiteY253" fmla="*/ 672692 h 1104362"/>
                <a:gd name="connsiteX254" fmla="*/ 768585 w 1745954"/>
                <a:gd name="connsiteY254" fmla="*/ 706312 h 1104362"/>
                <a:gd name="connsiteX255" fmla="*/ 771614 w 1745954"/>
                <a:gd name="connsiteY255" fmla="*/ 739316 h 1104362"/>
                <a:gd name="connsiteX256" fmla="*/ 774633 w 1745954"/>
                <a:gd name="connsiteY256" fmla="*/ 771587 h 1104362"/>
                <a:gd name="connsiteX257" fmla="*/ 777662 w 1745954"/>
                <a:gd name="connsiteY257" fmla="*/ 802981 h 1104362"/>
                <a:gd name="connsiteX258" fmla="*/ 780691 w 1745954"/>
                <a:gd name="connsiteY258" fmla="*/ 833366 h 1104362"/>
                <a:gd name="connsiteX259" fmla="*/ 783710 w 1745954"/>
                <a:gd name="connsiteY259" fmla="*/ 862675 h 1104362"/>
                <a:gd name="connsiteX260" fmla="*/ 786739 w 1745954"/>
                <a:gd name="connsiteY260" fmla="*/ 890754 h 1104362"/>
                <a:gd name="connsiteX261" fmla="*/ 789768 w 1745954"/>
                <a:gd name="connsiteY261" fmla="*/ 917491 h 1104362"/>
                <a:gd name="connsiteX262" fmla="*/ 792788 w 1745954"/>
                <a:gd name="connsiteY262" fmla="*/ 942799 h 1104362"/>
                <a:gd name="connsiteX263" fmla="*/ 795817 w 1745954"/>
                <a:gd name="connsiteY263" fmla="*/ 966554 h 1104362"/>
                <a:gd name="connsiteX264" fmla="*/ 798846 w 1745954"/>
                <a:gd name="connsiteY264" fmla="*/ 988681 h 1104362"/>
                <a:gd name="connsiteX265" fmla="*/ 801865 w 1745954"/>
                <a:gd name="connsiteY265" fmla="*/ 1009083 h 1104362"/>
                <a:gd name="connsiteX266" fmla="*/ 804894 w 1745954"/>
                <a:gd name="connsiteY266" fmla="*/ 1027676 h 1104362"/>
                <a:gd name="connsiteX267" fmla="*/ 807923 w 1745954"/>
                <a:gd name="connsiteY267" fmla="*/ 1044402 h 1104362"/>
                <a:gd name="connsiteX268" fmla="*/ 810942 w 1745954"/>
                <a:gd name="connsiteY268" fmla="*/ 1059175 h 1104362"/>
                <a:gd name="connsiteX269" fmla="*/ 813971 w 1745954"/>
                <a:gd name="connsiteY269" fmla="*/ 1071958 h 1104362"/>
                <a:gd name="connsiteX270" fmla="*/ 817000 w 1745954"/>
                <a:gd name="connsiteY270" fmla="*/ 1082683 h 1104362"/>
                <a:gd name="connsiteX271" fmla="*/ 820029 w 1745954"/>
                <a:gd name="connsiteY271" fmla="*/ 1091313 h 1104362"/>
                <a:gd name="connsiteX272" fmla="*/ 823049 w 1745954"/>
                <a:gd name="connsiteY272" fmla="*/ 1097818 h 1104362"/>
                <a:gd name="connsiteX273" fmla="*/ 826078 w 1745954"/>
                <a:gd name="connsiteY273" fmla="*/ 1102171 h 1104362"/>
                <a:gd name="connsiteX274" fmla="*/ 829107 w 1745954"/>
                <a:gd name="connsiteY274" fmla="*/ 1104352 h 1104362"/>
                <a:gd name="connsiteX275" fmla="*/ 832126 w 1745954"/>
                <a:gd name="connsiteY275" fmla="*/ 1104362 h 1104362"/>
                <a:gd name="connsiteX276" fmla="*/ 835155 w 1745954"/>
                <a:gd name="connsiteY276" fmla="*/ 1102181 h 1104362"/>
                <a:gd name="connsiteX277" fmla="*/ 838184 w 1745954"/>
                <a:gd name="connsiteY277" fmla="*/ 1097837 h 1104362"/>
                <a:gd name="connsiteX278" fmla="*/ 841203 w 1745954"/>
                <a:gd name="connsiteY278" fmla="*/ 1091332 h 1104362"/>
                <a:gd name="connsiteX279" fmla="*/ 844232 w 1745954"/>
                <a:gd name="connsiteY279" fmla="*/ 1082702 h 1104362"/>
                <a:gd name="connsiteX280" fmla="*/ 847261 w 1745954"/>
                <a:gd name="connsiteY280" fmla="*/ 1071977 h 1104362"/>
                <a:gd name="connsiteX281" fmla="*/ 850281 w 1745954"/>
                <a:gd name="connsiteY281" fmla="*/ 1059204 h 1104362"/>
                <a:gd name="connsiteX282" fmla="*/ 853310 w 1745954"/>
                <a:gd name="connsiteY282" fmla="*/ 1044431 h 1104362"/>
                <a:gd name="connsiteX283" fmla="*/ 856338 w 1745954"/>
                <a:gd name="connsiteY283" fmla="*/ 1027714 h 1104362"/>
                <a:gd name="connsiteX284" fmla="*/ 859367 w 1745954"/>
                <a:gd name="connsiteY284" fmla="*/ 1009121 h 1104362"/>
                <a:gd name="connsiteX285" fmla="*/ 862387 w 1745954"/>
                <a:gd name="connsiteY285" fmla="*/ 988719 h 1104362"/>
                <a:gd name="connsiteX286" fmla="*/ 865416 w 1745954"/>
                <a:gd name="connsiteY286" fmla="*/ 966602 h 1104362"/>
                <a:gd name="connsiteX287" fmla="*/ 868435 w 1745954"/>
                <a:gd name="connsiteY287" fmla="*/ 942846 h 1104362"/>
                <a:gd name="connsiteX288" fmla="*/ 871464 w 1745954"/>
                <a:gd name="connsiteY288" fmla="*/ 917548 h 1104362"/>
                <a:gd name="connsiteX289" fmla="*/ 874493 w 1745954"/>
                <a:gd name="connsiteY289" fmla="*/ 890802 h 1104362"/>
                <a:gd name="connsiteX290" fmla="*/ 877522 w 1745954"/>
                <a:gd name="connsiteY290" fmla="*/ 862732 h 1104362"/>
                <a:gd name="connsiteX291" fmla="*/ 880541 w 1745954"/>
                <a:gd name="connsiteY291" fmla="*/ 833433 h 1104362"/>
                <a:gd name="connsiteX292" fmla="*/ 883570 w 1745954"/>
                <a:gd name="connsiteY292" fmla="*/ 803019 h 1104362"/>
                <a:gd name="connsiteX293" fmla="*/ 886599 w 1745954"/>
                <a:gd name="connsiteY293" fmla="*/ 771616 h 1104362"/>
                <a:gd name="connsiteX294" fmla="*/ 889619 w 1745954"/>
                <a:gd name="connsiteY294" fmla="*/ 739345 h 1104362"/>
                <a:gd name="connsiteX295" fmla="*/ 892648 w 1745954"/>
                <a:gd name="connsiteY295" fmla="*/ 706341 h 1104362"/>
                <a:gd name="connsiteX296" fmla="*/ 895677 w 1745954"/>
                <a:gd name="connsiteY296" fmla="*/ 672726 h 1104362"/>
                <a:gd name="connsiteX297" fmla="*/ 898696 w 1745954"/>
                <a:gd name="connsiteY297" fmla="*/ 638635 h 1104362"/>
                <a:gd name="connsiteX298" fmla="*/ 901725 w 1745954"/>
                <a:gd name="connsiteY298" fmla="*/ 604203 h 1104362"/>
                <a:gd name="connsiteX299" fmla="*/ 904754 w 1745954"/>
                <a:gd name="connsiteY299" fmla="*/ 569566 h 1104362"/>
                <a:gd name="connsiteX300" fmla="*/ 907773 w 1745954"/>
                <a:gd name="connsiteY300" fmla="*/ 534860 h 1104362"/>
                <a:gd name="connsiteX301" fmla="*/ 910802 w 1745954"/>
                <a:gd name="connsiteY301" fmla="*/ 500223 h 1104362"/>
                <a:gd name="connsiteX302" fmla="*/ 913831 w 1745954"/>
                <a:gd name="connsiteY302" fmla="*/ 465791 h 1104362"/>
                <a:gd name="connsiteX303" fmla="*/ 916851 w 1745954"/>
                <a:gd name="connsiteY303" fmla="*/ 431699 h 1104362"/>
                <a:gd name="connsiteX304" fmla="*/ 919880 w 1745954"/>
                <a:gd name="connsiteY304" fmla="*/ 398083 h 1104362"/>
                <a:gd name="connsiteX305" fmla="*/ 922909 w 1745954"/>
                <a:gd name="connsiteY305" fmla="*/ 365075 h 1104362"/>
                <a:gd name="connsiteX306" fmla="*/ 925938 w 1745954"/>
                <a:gd name="connsiteY306" fmla="*/ 332806 h 1104362"/>
                <a:gd name="connsiteX307" fmla="*/ 928957 w 1745954"/>
                <a:gd name="connsiteY307" fmla="*/ 301402 h 1104362"/>
                <a:gd name="connsiteX308" fmla="*/ 931986 w 1745954"/>
                <a:gd name="connsiteY308" fmla="*/ 270988 h 1104362"/>
                <a:gd name="connsiteX309" fmla="*/ 935015 w 1745954"/>
                <a:gd name="connsiteY309" fmla="*/ 241685 h 1104362"/>
                <a:gd name="connsiteX310" fmla="*/ 938034 w 1745954"/>
                <a:gd name="connsiteY310" fmla="*/ 213606 h 1104362"/>
                <a:gd name="connsiteX311" fmla="*/ 941063 w 1745954"/>
                <a:gd name="connsiteY311" fmla="*/ 186862 h 1104362"/>
                <a:gd name="connsiteX312" fmla="*/ 944092 w 1745954"/>
                <a:gd name="connsiteY312" fmla="*/ 161562 h 1104362"/>
                <a:gd name="connsiteX313" fmla="*/ 947112 w 1745954"/>
                <a:gd name="connsiteY313" fmla="*/ 137803 h 1104362"/>
                <a:gd name="connsiteX314" fmla="*/ 950141 w 1745954"/>
                <a:gd name="connsiteY314" fmla="*/ 115679 h 1104362"/>
                <a:gd name="connsiteX315" fmla="*/ 953170 w 1745954"/>
                <a:gd name="connsiteY315" fmla="*/ 95278 h 1104362"/>
                <a:gd name="connsiteX316" fmla="*/ 956189 w 1745954"/>
                <a:gd name="connsiteY316" fmla="*/ 76679 h 1104362"/>
                <a:gd name="connsiteX317" fmla="*/ 959218 w 1745954"/>
                <a:gd name="connsiteY317" fmla="*/ 59958 h 1104362"/>
                <a:gd name="connsiteX318" fmla="*/ 962247 w 1745954"/>
                <a:gd name="connsiteY318" fmla="*/ 45179 h 1104362"/>
                <a:gd name="connsiteX319" fmla="*/ 965266 w 1745954"/>
                <a:gd name="connsiteY319" fmla="*/ 32401 h 1104362"/>
                <a:gd name="connsiteX320" fmla="*/ 968295 w 1745954"/>
                <a:gd name="connsiteY320" fmla="*/ 21674 h 1104362"/>
                <a:gd name="connsiteX321" fmla="*/ 971324 w 1745954"/>
                <a:gd name="connsiteY321" fmla="*/ 13041 h 1104362"/>
                <a:gd name="connsiteX322" fmla="*/ 974344 w 1745954"/>
                <a:gd name="connsiteY322" fmla="*/ 6535 h 1104362"/>
                <a:gd name="connsiteX323" fmla="*/ 977373 w 1745954"/>
                <a:gd name="connsiteY323" fmla="*/ 2184 h 1104362"/>
                <a:gd name="connsiteX324" fmla="*/ 980402 w 1745954"/>
                <a:gd name="connsiteY324" fmla="*/ 2 h 1104362"/>
                <a:gd name="connsiteX325" fmla="*/ 983421 w 1745954"/>
                <a:gd name="connsiteY325" fmla="*/ 0 h 1104362"/>
                <a:gd name="connsiteX326" fmla="*/ 986450 w 1745954"/>
                <a:gd name="connsiteY326" fmla="*/ 2177 h 1104362"/>
                <a:gd name="connsiteX327" fmla="*/ 989479 w 1745954"/>
                <a:gd name="connsiteY327" fmla="*/ 6525 h 1104362"/>
                <a:gd name="connsiteX328" fmla="*/ 992508 w 1745954"/>
                <a:gd name="connsiteY328" fmla="*/ 13025 h 1104362"/>
                <a:gd name="connsiteX329" fmla="*/ 995527 w 1745954"/>
                <a:gd name="connsiteY329" fmla="*/ 21654 h 1104362"/>
                <a:gd name="connsiteX330" fmla="*/ 998556 w 1745954"/>
                <a:gd name="connsiteY330" fmla="*/ 32377 h 1104362"/>
                <a:gd name="connsiteX331" fmla="*/ 1001585 w 1745954"/>
                <a:gd name="connsiteY331" fmla="*/ 45151 h 1104362"/>
                <a:gd name="connsiteX332" fmla="*/ 1004605 w 1745954"/>
                <a:gd name="connsiteY332" fmla="*/ 59927 h 1104362"/>
                <a:gd name="connsiteX333" fmla="*/ 1007634 w 1745954"/>
                <a:gd name="connsiteY333" fmla="*/ 76644 h 1104362"/>
                <a:gd name="connsiteX334" fmla="*/ 1010662 w 1745954"/>
                <a:gd name="connsiteY334" fmla="*/ 95239 h 1104362"/>
                <a:gd name="connsiteX335" fmla="*/ 1013682 w 1745954"/>
                <a:gd name="connsiteY335" fmla="*/ 115636 h 1104362"/>
                <a:gd name="connsiteX336" fmla="*/ 1016711 w 1745954"/>
                <a:gd name="connsiteY336" fmla="*/ 137756 h 1104362"/>
                <a:gd name="connsiteX337" fmla="*/ 1019740 w 1745954"/>
                <a:gd name="connsiteY337" fmla="*/ 161513 h 1104362"/>
                <a:gd name="connsiteX338" fmla="*/ 1022759 w 1745954"/>
                <a:gd name="connsiteY338" fmla="*/ 186811 h 1104362"/>
                <a:gd name="connsiteX339" fmla="*/ 1025788 w 1745954"/>
                <a:gd name="connsiteY339" fmla="*/ 213551 h 1104362"/>
                <a:gd name="connsiteX340" fmla="*/ 1028817 w 1745954"/>
                <a:gd name="connsiteY340" fmla="*/ 241627 h 1104362"/>
                <a:gd name="connsiteX341" fmla="*/ 1031837 w 1745954"/>
                <a:gd name="connsiteY341" fmla="*/ 270929 h 1104362"/>
                <a:gd name="connsiteX342" fmla="*/ 1034865 w 1745954"/>
                <a:gd name="connsiteY342" fmla="*/ 301341 h 1104362"/>
                <a:gd name="connsiteX343" fmla="*/ 1037895 w 1745954"/>
                <a:gd name="connsiteY343" fmla="*/ 332743 h 1104362"/>
                <a:gd name="connsiteX344" fmla="*/ 1040914 w 1745954"/>
                <a:gd name="connsiteY344" fmla="*/ 365010 h 1104362"/>
                <a:gd name="connsiteX345" fmla="*/ 1043943 w 1745954"/>
                <a:gd name="connsiteY345" fmla="*/ 398016 h 1104362"/>
                <a:gd name="connsiteX346" fmla="*/ 1046972 w 1745954"/>
                <a:gd name="connsiteY346" fmla="*/ 431631 h 1104362"/>
                <a:gd name="connsiteX347" fmla="*/ 1049991 w 1745954"/>
                <a:gd name="connsiteY347" fmla="*/ 465722 h 1104362"/>
                <a:gd name="connsiteX348" fmla="*/ 1053020 w 1745954"/>
                <a:gd name="connsiteY348" fmla="*/ 500154 h 1104362"/>
                <a:gd name="connsiteX349" fmla="*/ 1056049 w 1745954"/>
                <a:gd name="connsiteY349" fmla="*/ 534791 h 1104362"/>
                <a:gd name="connsiteX350" fmla="*/ 1059078 w 1745954"/>
                <a:gd name="connsiteY350" fmla="*/ 569497 h 1104362"/>
                <a:gd name="connsiteX351" fmla="*/ 1062098 w 1745954"/>
                <a:gd name="connsiteY351" fmla="*/ 604134 h 1104362"/>
                <a:gd name="connsiteX352" fmla="*/ 1065126 w 1745954"/>
                <a:gd name="connsiteY352" fmla="*/ 638567 h 1104362"/>
                <a:gd name="connsiteX353" fmla="*/ 1068155 w 1745954"/>
                <a:gd name="connsiteY353" fmla="*/ 672658 h 1104362"/>
                <a:gd name="connsiteX354" fmla="*/ 1071175 w 1745954"/>
                <a:gd name="connsiteY354" fmla="*/ 706274 h 1104362"/>
                <a:gd name="connsiteX355" fmla="*/ 1074204 w 1745954"/>
                <a:gd name="connsiteY355" fmla="*/ 739278 h 1104362"/>
                <a:gd name="connsiteX356" fmla="*/ 1077233 w 1745954"/>
                <a:gd name="connsiteY356" fmla="*/ 771549 h 1104362"/>
                <a:gd name="connsiteX357" fmla="*/ 1080252 w 1745954"/>
                <a:gd name="connsiteY357" fmla="*/ 802953 h 1104362"/>
                <a:gd name="connsiteX358" fmla="*/ 1083281 w 1745954"/>
                <a:gd name="connsiteY358" fmla="*/ 833366 h 1104362"/>
                <a:gd name="connsiteX359" fmla="*/ 1086310 w 1745954"/>
                <a:gd name="connsiteY359" fmla="*/ 862675 h 1104362"/>
                <a:gd name="connsiteX360" fmla="*/ 1089329 w 1745954"/>
                <a:gd name="connsiteY360" fmla="*/ 890754 h 1104362"/>
                <a:gd name="connsiteX361" fmla="*/ 1092359 w 1745954"/>
                <a:gd name="connsiteY361" fmla="*/ 917491 h 1104362"/>
                <a:gd name="connsiteX362" fmla="*/ 1095387 w 1745954"/>
                <a:gd name="connsiteY362" fmla="*/ 942799 h 1104362"/>
                <a:gd name="connsiteX363" fmla="*/ 1098407 w 1745954"/>
                <a:gd name="connsiteY363" fmla="*/ 966554 h 1104362"/>
                <a:gd name="connsiteX364" fmla="*/ 1101436 w 1745954"/>
                <a:gd name="connsiteY364" fmla="*/ 988681 h 1104362"/>
                <a:gd name="connsiteX365" fmla="*/ 1104465 w 1745954"/>
                <a:gd name="connsiteY365" fmla="*/ 1009083 h 1104362"/>
                <a:gd name="connsiteX366" fmla="*/ 1107484 w 1745954"/>
                <a:gd name="connsiteY366" fmla="*/ 1027676 h 1104362"/>
                <a:gd name="connsiteX367" fmla="*/ 1110513 w 1745954"/>
                <a:gd name="connsiteY367" fmla="*/ 1044402 h 1104362"/>
                <a:gd name="connsiteX368" fmla="*/ 1113542 w 1745954"/>
                <a:gd name="connsiteY368" fmla="*/ 1059175 h 1104362"/>
                <a:gd name="connsiteX369" fmla="*/ 1116562 w 1745954"/>
                <a:gd name="connsiteY369" fmla="*/ 1071958 h 1104362"/>
                <a:gd name="connsiteX370" fmla="*/ 1119590 w 1745954"/>
                <a:gd name="connsiteY370" fmla="*/ 1082683 h 1104362"/>
                <a:gd name="connsiteX371" fmla="*/ 1122619 w 1745954"/>
                <a:gd name="connsiteY371" fmla="*/ 1091313 h 1104362"/>
                <a:gd name="connsiteX372" fmla="*/ 1125639 w 1745954"/>
                <a:gd name="connsiteY372" fmla="*/ 1097818 h 1104362"/>
                <a:gd name="connsiteX373" fmla="*/ 1128668 w 1745954"/>
                <a:gd name="connsiteY373" fmla="*/ 1102171 h 1104362"/>
                <a:gd name="connsiteX374" fmla="*/ 1131697 w 1745954"/>
                <a:gd name="connsiteY374" fmla="*/ 1104352 h 1104362"/>
                <a:gd name="connsiteX375" fmla="*/ 1134726 w 1745954"/>
                <a:gd name="connsiteY375" fmla="*/ 1104362 h 1104362"/>
                <a:gd name="connsiteX376" fmla="*/ 1137745 w 1745954"/>
                <a:gd name="connsiteY376" fmla="*/ 1102181 h 1104362"/>
                <a:gd name="connsiteX377" fmla="*/ 1140774 w 1745954"/>
                <a:gd name="connsiteY377" fmla="*/ 1097837 h 1104362"/>
                <a:gd name="connsiteX378" fmla="*/ 1143803 w 1745954"/>
                <a:gd name="connsiteY378" fmla="*/ 1091332 h 1104362"/>
                <a:gd name="connsiteX379" fmla="*/ 1146822 w 1745954"/>
                <a:gd name="connsiteY379" fmla="*/ 1082702 h 1104362"/>
                <a:gd name="connsiteX380" fmla="*/ 1149851 w 1745954"/>
                <a:gd name="connsiteY380" fmla="*/ 1071977 h 1104362"/>
                <a:gd name="connsiteX381" fmla="*/ 1152880 w 1745954"/>
                <a:gd name="connsiteY381" fmla="*/ 1059204 h 1104362"/>
                <a:gd name="connsiteX382" fmla="*/ 1155900 w 1745954"/>
                <a:gd name="connsiteY382" fmla="*/ 1044431 h 1104362"/>
                <a:gd name="connsiteX383" fmla="*/ 1158929 w 1745954"/>
                <a:gd name="connsiteY383" fmla="*/ 1027714 h 1104362"/>
                <a:gd name="connsiteX384" fmla="*/ 1161958 w 1745954"/>
                <a:gd name="connsiteY384" fmla="*/ 1009121 h 1104362"/>
                <a:gd name="connsiteX385" fmla="*/ 1164977 w 1745954"/>
                <a:gd name="connsiteY385" fmla="*/ 988719 h 1104362"/>
                <a:gd name="connsiteX386" fmla="*/ 1168006 w 1745954"/>
                <a:gd name="connsiteY386" fmla="*/ 966602 h 1104362"/>
                <a:gd name="connsiteX387" fmla="*/ 1171035 w 1745954"/>
                <a:gd name="connsiteY387" fmla="*/ 942846 h 1104362"/>
                <a:gd name="connsiteX388" fmla="*/ 1174054 w 1745954"/>
                <a:gd name="connsiteY388" fmla="*/ 917548 h 1104362"/>
                <a:gd name="connsiteX389" fmla="*/ 1177083 w 1745954"/>
                <a:gd name="connsiteY389" fmla="*/ 890802 h 1104362"/>
                <a:gd name="connsiteX390" fmla="*/ 1180112 w 1745954"/>
                <a:gd name="connsiteY390" fmla="*/ 862732 h 1104362"/>
                <a:gd name="connsiteX391" fmla="*/ 1183132 w 1745954"/>
                <a:gd name="connsiteY391" fmla="*/ 833433 h 1104362"/>
                <a:gd name="connsiteX392" fmla="*/ 1186161 w 1745954"/>
                <a:gd name="connsiteY392" fmla="*/ 803019 h 1104362"/>
                <a:gd name="connsiteX393" fmla="*/ 1189190 w 1745954"/>
                <a:gd name="connsiteY393" fmla="*/ 771616 h 1104362"/>
                <a:gd name="connsiteX394" fmla="*/ 1192209 w 1745954"/>
                <a:gd name="connsiteY394" fmla="*/ 739345 h 1104362"/>
                <a:gd name="connsiteX395" fmla="*/ 1195238 w 1745954"/>
                <a:gd name="connsiteY395" fmla="*/ 706341 h 1104362"/>
                <a:gd name="connsiteX396" fmla="*/ 1198267 w 1745954"/>
                <a:gd name="connsiteY396" fmla="*/ 672726 h 1104362"/>
                <a:gd name="connsiteX397" fmla="*/ 1201296 w 1745954"/>
                <a:gd name="connsiteY397" fmla="*/ 638635 h 1104362"/>
                <a:gd name="connsiteX398" fmla="*/ 1204315 w 1745954"/>
                <a:gd name="connsiteY398" fmla="*/ 604203 h 1104362"/>
                <a:gd name="connsiteX399" fmla="*/ 1207344 w 1745954"/>
                <a:gd name="connsiteY399" fmla="*/ 569566 h 1104362"/>
                <a:gd name="connsiteX400" fmla="*/ 1210373 w 1745954"/>
                <a:gd name="connsiteY400" fmla="*/ 534860 h 1104362"/>
                <a:gd name="connsiteX401" fmla="*/ 1213393 w 1745954"/>
                <a:gd name="connsiteY401" fmla="*/ 500223 h 1104362"/>
                <a:gd name="connsiteX402" fmla="*/ 1216422 w 1745954"/>
                <a:gd name="connsiteY402" fmla="*/ 465791 h 1104362"/>
                <a:gd name="connsiteX403" fmla="*/ 1219450 w 1745954"/>
                <a:gd name="connsiteY403" fmla="*/ 431699 h 1104362"/>
                <a:gd name="connsiteX404" fmla="*/ 1222470 w 1745954"/>
                <a:gd name="connsiteY404" fmla="*/ 398083 h 1104362"/>
                <a:gd name="connsiteX405" fmla="*/ 1225499 w 1745954"/>
                <a:gd name="connsiteY405" fmla="*/ 365075 h 1104362"/>
                <a:gd name="connsiteX406" fmla="*/ 1228528 w 1745954"/>
                <a:gd name="connsiteY406" fmla="*/ 332806 h 1104362"/>
                <a:gd name="connsiteX407" fmla="*/ 1231547 w 1745954"/>
                <a:gd name="connsiteY407" fmla="*/ 301402 h 1104362"/>
                <a:gd name="connsiteX408" fmla="*/ 1234576 w 1745954"/>
                <a:gd name="connsiteY408" fmla="*/ 270988 h 1104362"/>
                <a:gd name="connsiteX409" fmla="*/ 1237605 w 1745954"/>
                <a:gd name="connsiteY409" fmla="*/ 241685 h 1104362"/>
                <a:gd name="connsiteX410" fmla="*/ 1240625 w 1745954"/>
                <a:gd name="connsiteY410" fmla="*/ 213606 h 1104362"/>
                <a:gd name="connsiteX411" fmla="*/ 1243654 w 1745954"/>
                <a:gd name="connsiteY411" fmla="*/ 186862 h 1104362"/>
                <a:gd name="connsiteX412" fmla="*/ 1246683 w 1745954"/>
                <a:gd name="connsiteY412" fmla="*/ 161562 h 1104362"/>
                <a:gd name="connsiteX413" fmla="*/ 1249702 w 1745954"/>
                <a:gd name="connsiteY413" fmla="*/ 137803 h 1104362"/>
                <a:gd name="connsiteX414" fmla="*/ 1252731 w 1745954"/>
                <a:gd name="connsiteY414" fmla="*/ 115679 h 1104362"/>
                <a:gd name="connsiteX415" fmla="*/ 1255760 w 1745954"/>
                <a:gd name="connsiteY415" fmla="*/ 95278 h 1104362"/>
                <a:gd name="connsiteX416" fmla="*/ 1258779 w 1745954"/>
                <a:gd name="connsiteY416" fmla="*/ 76679 h 1104362"/>
                <a:gd name="connsiteX417" fmla="*/ 1261808 w 1745954"/>
                <a:gd name="connsiteY417" fmla="*/ 59958 h 1104362"/>
                <a:gd name="connsiteX418" fmla="*/ 1264837 w 1745954"/>
                <a:gd name="connsiteY418" fmla="*/ 45179 h 1104362"/>
                <a:gd name="connsiteX419" fmla="*/ 1267866 w 1745954"/>
                <a:gd name="connsiteY419" fmla="*/ 32401 h 1104362"/>
                <a:gd name="connsiteX420" fmla="*/ 1270886 w 1745954"/>
                <a:gd name="connsiteY420" fmla="*/ 21674 h 1104362"/>
                <a:gd name="connsiteX421" fmla="*/ 1273914 w 1745954"/>
                <a:gd name="connsiteY421" fmla="*/ 13041 h 1104362"/>
                <a:gd name="connsiteX422" fmla="*/ 1276943 w 1745954"/>
                <a:gd name="connsiteY422" fmla="*/ 6535 h 1104362"/>
                <a:gd name="connsiteX423" fmla="*/ 1279963 w 1745954"/>
                <a:gd name="connsiteY423" fmla="*/ 2184 h 1104362"/>
                <a:gd name="connsiteX424" fmla="*/ 1282992 w 1745954"/>
                <a:gd name="connsiteY424" fmla="*/ 2 h 1104362"/>
                <a:gd name="connsiteX425" fmla="*/ 1286021 w 1745954"/>
                <a:gd name="connsiteY425" fmla="*/ 0 h 1104362"/>
                <a:gd name="connsiteX426" fmla="*/ 1289040 w 1745954"/>
                <a:gd name="connsiteY426" fmla="*/ 2177 h 1104362"/>
                <a:gd name="connsiteX427" fmla="*/ 1292069 w 1745954"/>
                <a:gd name="connsiteY427" fmla="*/ 6525 h 1104362"/>
                <a:gd name="connsiteX428" fmla="*/ 1295098 w 1745954"/>
                <a:gd name="connsiteY428" fmla="*/ 13025 h 1104362"/>
                <a:gd name="connsiteX429" fmla="*/ 1298117 w 1745954"/>
                <a:gd name="connsiteY429" fmla="*/ 21654 h 1104362"/>
                <a:gd name="connsiteX430" fmla="*/ 1301147 w 1745954"/>
                <a:gd name="connsiteY430" fmla="*/ 32377 h 1104362"/>
                <a:gd name="connsiteX431" fmla="*/ 1304175 w 1745954"/>
                <a:gd name="connsiteY431" fmla="*/ 45151 h 1104362"/>
                <a:gd name="connsiteX432" fmla="*/ 1307195 w 1745954"/>
                <a:gd name="connsiteY432" fmla="*/ 59927 h 1104362"/>
                <a:gd name="connsiteX433" fmla="*/ 1310224 w 1745954"/>
                <a:gd name="connsiteY433" fmla="*/ 76644 h 1104362"/>
                <a:gd name="connsiteX434" fmla="*/ 1313253 w 1745954"/>
                <a:gd name="connsiteY434" fmla="*/ 95239 h 1104362"/>
                <a:gd name="connsiteX435" fmla="*/ 1316282 w 1745954"/>
                <a:gd name="connsiteY435" fmla="*/ 115636 h 1104362"/>
                <a:gd name="connsiteX436" fmla="*/ 1319301 w 1745954"/>
                <a:gd name="connsiteY436" fmla="*/ 137756 h 1104362"/>
                <a:gd name="connsiteX437" fmla="*/ 1322330 w 1745954"/>
                <a:gd name="connsiteY437" fmla="*/ 161513 h 1104362"/>
                <a:gd name="connsiteX438" fmla="*/ 1325350 w 1745954"/>
                <a:gd name="connsiteY438" fmla="*/ 186811 h 1104362"/>
                <a:gd name="connsiteX439" fmla="*/ 1328378 w 1745954"/>
                <a:gd name="connsiteY439" fmla="*/ 213551 h 1104362"/>
                <a:gd name="connsiteX440" fmla="*/ 1331407 w 1745954"/>
                <a:gd name="connsiteY440" fmla="*/ 241627 h 1104362"/>
                <a:gd name="connsiteX441" fmla="*/ 1334436 w 1745954"/>
                <a:gd name="connsiteY441" fmla="*/ 270929 h 1104362"/>
                <a:gd name="connsiteX442" fmla="*/ 1337456 w 1745954"/>
                <a:gd name="connsiteY442" fmla="*/ 301341 h 1104362"/>
                <a:gd name="connsiteX443" fmla="*/ 1340485 w 1745954"/>
                <a:gd name="connsiteY443" fmla="*/ 332743 h 1104362"/>
                <a:gd name="connsiteX444" fmla="*/ 1343514 w 1745954"/>
                <a:gd name="connsiteY444" fmla="*/ 365010 h 1104362"/>
                <a:gd name="connsiteX445" fmla="*/ 1346533 w 1745954"/>
                <a:gd name="connsiteY445" fmla="*/ 398016 h 1104362"/>
                <a:gd name="connsiteX446" fmla="*/ 1349562 w 1745954"/>
                <a:gd name="connsiteY446" fmla="*/ 431631 h 1104362"/>
                <a:gd name="connsiteX447" fmla="*/ 1352591 w 1745954"/>
                <a:gd name="connsiteY447" fmla="*/ 465722 h 1104362"/>
                <a:gd name="connsiteX448" fmla="*/ 1355610 w 1745954"/>
                <a:gd name="connsiteY448" fmla="*/ 500154 h 1104362"/>
                <a:gd name="connsiteX449" fmla="*/ 1358639 w 1745954"/>
                <a:gd name="connsiteY449" fmla="*/ 534791 h 1104362"/>
                <a:gd name="connsiteX450" fmla="*/ 1361668 w 1745954"/>
                <a:gd name="connsiteY450" fmla="*/ 569497 h 1104362"/>
                <a:gd name="connsiteX451" fmla="*/ 1364688 w 1745954"/>
                <a:gd name="connsiteY451" fmla="*/ 604134 h 1104362"/>
                <a:gd name="connsiteX452" fmla="*/ 1367717 w 1745954"/>
                <a:gd name="connsiteY452" fmla="*/ 638567 h 1104362"/>
                <a:gd name="connsiteX453" fmla="*/ 1370746 w 1745954"/>
                <a:gd name="connsiteY453" fmla="*/ 672658 h 1104362"/>
                <a:gd name="connsiteX454" fmla="*/ 1373775 w 1745954"/>
                <a:gd name="connsiteY454" fmla="*/ 706274 h 1104362"/>
                <a:gd name="connsiteX455" fmla="*/ 1376794 w 1745954"/>
                <a:gd name="connsiteY455" fmla="*/ 739278 h 1104362"/>
                <a:gd name="connsiteX456" fmla="*/ 1379823 w 1745954"/>
                <a:gd name="connsiteY456" fmla="*/ 771549 h 1104362"/>
                <a:gd name="connsiteX457" fmla="*/ 1382852 w 1745954"/>
                <a:gd name="connsiteY457" fmla="*/ 802953 h 1104362"/>
                <a:gd name="connsiteX458" fmla="*/ 1385871 w 1745954"/>
                <a:gd name="connsiteY458" fmla="*/ 833366 h 1104362"/>
                <a:gd name="connsiteX459" fmla="*/ 1388900 w 1745954"/>
                <a:gd name="connsiteY459" fmla="*/ 862675 h 1104362"/>
                <a:gd name="connsiteX460" fmla="*/ 1391929 w 1745954"/>
                <a:gd name="connsiteY460" fmla="*/ 890754 h 1104362"/>
                <a:gd name="connsiteX461" fmla="*/ 1394949 w 1745954"/>
                <a:gd name="connsiteY461" fmla="*/ 917491 h 1104362"/>
                <a:gd name="connsiteX462" fmla="*/ 1397978 w 1745954"/>
                <a:gd name="connsiteY462" fmla="*/ 942799 h 1104362"/>
                <a:gd name="connsiteX463" fmla="*/ 1401007 w 1745954"/>
                <a:gd name="connsiteY463" fmla="*/ 966554 h 1104362"/>
                <a:gd name="connsiteX464" fmla="*/ 1404026 w 1745954"/>
                <a:gd name="connsiteY464" fmla="*/ 988681 h 1104362"/>
                <a:gd name="connsiteX465" fmla="*/ 1407055 w 1745954"/>
                <a:gd name="connsiteY465" fmla="*/ 1009083 h 1104362"/>
                <a:gd name="connsiteX466" fmla="*/ 1410084 w 1745954"/>
                <a:gd name="connsiteY466" fmla="*/ 1027676 h 1104362"/>
                <a:gd name="connsiteX467" fmla="*/ 1413103 w 1745954"/>
                <a:gd name="connsiteY467" fmla="*/ 1044402 h 1104362"/>
                <a:gd name="connsiteX468" fmla="*/ 1416132 w 1745954"/>
                <a:gd name="connsiteY468" fmla="*/ 1059175 h 1104362"/>
                <a:gd name="connsiteX469" fmla="*/ 1419161 w 1745954"/>
                <a:gd name="connsiteY469" fmla="*/ 1071958 h 1104362"/>
                <a:gd name="connsiteX470" fmla="*/ 1422181 w 1745954"/>
                <a:gd name="connsiteY470" fmla="*/ 1082683 h 1104362"/>
                <a:gd name="connsiteX471" fmla="*/ 1425210 w 1745954"/>
                <a:gd name="connsiteY471" fmla="*/ 1091313 h 1104362"/>
                <a:gd name="connsiteX472" fmla="*/ 1428239 w 1745954"/>
                <a:gd name="connsiteY472" fmla="*/ 1097818 h 1104362"/>
                <a:gd name="connsiteX473" fmla="*/ 1431258 w 1745954"/>
                <a:gd name="connsiteY473" fmla="*/ 1102171 h 1104362"/>
                <a:gd name="connsiteX474" fmla="*/ 1434287 w 1745954"/>
                <a:gd name="connsiteY474" fmla="*/ 1104352 h 1104362"/>
                <a:gd name="connsiteX475" fmla="*/ 1437316 w 1745954"/>
                <a:gd name="connsiteY475" fmla="*/ 1104362 h 1104362"/>
                <a:gd name="connsiteX476" fmla="*/ 1440345 w 1745954"/>
                <a:gd name="connsiteY476" fmla="*/ 1102181 h 1104362"/>
                <a:gd name="connsiteX477" fmla="*/ 1443364 w 1745954"/>
                <a:gd name="connsiteY477" fmla="*/ 1097837 h 1104362"/>
                <a:gd name="connsiteX478" fmla="*/ 1446393 w 1745954"/>
                <a:gd name="connsiteY478" fmla="*/ 1091332 h 1104362"/>
                <a:gd name="connsiteX479" fmla="*/ 1449422 w 1745954"/>
                <a:gd name="connsiteY479" fmla="*/ 1082702 h 1104362"/>
                <a:gd name="connsiteX480" fmla="*/ 1452441 w 1745954"/>
                <a:gd name="connsiteY480" fmla="*/ 1071977 h 1104362"/>
                <a:gd name="connsiteX481" fmla="*/ 1455471 w 1745954"/>
                <a:gd name="connsiteY481" fmla="*/ 1059204 h 1104362"/>
                <a:gd name="connsiteX482" fmla="*/ 1458499 w 1745954"/>
                <a:gd name="connsiteY482" fmla="*/ 1044431 h 1104362"/>
                <a:gd name="connsiteX483" fmla="*/ 1461519 w 1745954"/>
                <a:gd name="connsiteY483" fmla="*/ 1027714 h 1104362"/>
                <a:gd name="connsiteX484" fmla="*/ 1464548 w 1745954"/>
                <a:gd name="connsiteY484" fmla="*/ 1009121 h 1104362"/>
                <a:gd name="connsiteX485" fmla="*/ 1467577 w 1745954"/>
                <a:gd name="connsiteY485" fmla="*/ 988719 h 1104362"/>
                <a:gd name="connsiteX486" fmla="*/ 1470596 w 1745954"/>
                <a:gd name="connsiteY486" fmla="*/ 966602 h 1104362"/>
                <a:gd name="connsiteX487" fmla="*/ 1473625 w 1745954"/>
                <a:gd name="connsiteY487" fmla="*/ 942846 h 1104362"/>
                <a:gd name="connsiteX488" fmla="*/ 1476654 w 1745954"/>
                <a:gd name="connsiteY488" fmla="*/ 917548 h 1104362"/>
                <a:gd name="connsiteX489" fmla="*/ 1479674 w 1745954"/>
                <a:gd name="connsiteY489" fmla="*/ 890802 h 1104362"/>
                <a:gd name="connsiteX490" fmla="*/ 1482702 w 1745954"/>
                <a:gd name="connsiteY490" fmla="*/ 862732 h 1104362"/>
                <a:gd name="connsiteX491" fmla="*/ 1485731 w 1745954"/>
                <a:gd name="connsiteY491" fmla="*/ 833433 h 1104362"/>
                <a:gd name="connsiteX492" fmla="*/ 1488751 w 1745954"/>
                <a:gd name="connsiteY492" fmla="*/ 803019 h 1104362"/>
                <a:gd name="connsiteX493" fmla="*/ 1491780 w 1745954"/>
                <a:gd name="connsiteY493" fmla="*/ 771616 h 1104362"/>
                <a:gd name="connsiteX494" fmla="*/ 1494809 w 1745954"/>
                <a:gd name="connsiteY494" fmla="*/ 739345 h 1104362"/>
                <a:gd name="connsiteX495" fmla="*/ 1497828 w 1745954"/>
                <a:gd name="connsiteY495" fmla="*/ 706341 h 1104362"/>
                <a:gd name="connsiteX496" fmla="*/ 1500857 w 1745954"/>
                <a:gd name="connsiteY496" fmla="*/ 672726 h 1104362"/>
                <a:gd name="connsiteX497" fmla="*/ 1503886 w 1745954"/>
                <a:gd name="connsiteY497" fmla="*/ 638635 h 1104362"/>
                <a:gd name="connsiteX498" fmla="*/ 1506905 w 1745954"/>
                <a:gd name="connsiteY498" fmla="*/ 604203 h 1104362"/>
                <a:gd name="connsiteX499" fmla="*/ 1509934 w 1745954"/>
                <a:gd name="connsiteY499" fmla="*/ 569566 h 1104362"/>
                <a:gd name="connsiteX500" fmla="*/ 1512963 w 1745954"/>
                <a:gd name="connsiteY500" fmla="*/ 534860 h 1104362"/>
                <a:gd name="connsiteX501" fmla="*/ 1515992 w 1745954"/>
                <a:gd name="connsiteY501" fmla="*/ 500223 h 1104362"/>
                <a:gd name="connsiteX502" fmla="*/ 1519012 w 1745954"/>
                <a:gd name="connsiteY502" fmla="*/ 465791 h 1104362"/>
                <a:gd name="connsiteX503" fmla="*/ 1522041 w 1745954"/>
                <a:gd name="connsiteY503" fmla="*/ 431699 h 1104362"/>
                <a:gd name="connsiteX504" fmla="*/ 1525070 w 1745954"/>
                <a:gd name="connsiteY504" fmla="*/ 398083 h 1104362"/>
                <a:gd name="connsiteX505" fmla="*/ 1528089 w 1745954"/>
                <a:gd name="connsiteY505" fmla="*/ 365075 h 1104362"/>
                <a:gd name="connsiteX506" fmla="*/ 1531118 w 1745954"/>
                <a:gd name="connsiteY506" fmla="*/ 332806 h 1104362"/>
                <a:gd name="connsiteX507" fmla="*/ 1534147 w 1745954"/>
                <a:gd name="connsiteY507" fmla="*/ 301402 h 1104362"/>
                <a:gd name="connsiteX508" fmla="*/ 1537166 w 1745954"/>
                <a:gd name="connsiteY508" fmla="*/ 270988 h 1104362"/>
                <a:gd name="connsiteX509" fmla="*/ 1540195 w 1745954"/>
                <a:gd name="connsiteY509" fmla="*/ 241685 h 1104362"/>
                <a:gd name="connsiteX510" fmla="*/ 1543224 w 1745954"/>
                <a:gd name="connsiteY510" fmla="*/ 213606 h 1104362"/>
                <a:gd name="connsiteX511" fmla="*/ 1546244 w 1745954"/>
                <a:gd name="connsiteY511" fmla="*/ 186862 h 1104362"/>
                <a:gd name="connsiteX512" fmla="*/ 1549273 w 1745954"/>
                <a:gd name="connsiteY512" fmla="*/ 161562 h 1104362"/>
                <a:gd name="connsiteX513" fmla="*/ 1552302 w 1745954"/>
                <a:gd name="connsiteY513" fmla="*/ 137803 h 1104362"/>
                <a:gd name="connsiteX514" fmla="*/ 1555321 w 1745954"/>
                <a:gd name="connsiteY514" fmla="*/ 115679 h 1104362"/>
                <a:gd name="connsiteX515" fmla="*/ 1558350 w 1745954"/>
                <a:gd name="connsiteY515" fmla="*/ 95278 h 1104362"/>
                <a:gd name="connsiteX516" fmla="*/ 1561379 w 1745954"/>
                <a:gd name="connsiteY516" fmla="*/ 76679 h 1104362"/>
                <a:gd name="connsiteX517" fmla="*/ 1564398 w 1745954"/>
                <a:gd name="connsiteY517" fmla="*/ 59958 h 1104362"/>
                <a:gd name="connsiteX518" fmla="*/ 1567427 w 1745954"/>
                <a:gd name="connsiteY518" fmla="*/ 45179 h 1104362"/>
                <a:gd name="connsiteX519" fmla="*/ 1570456 w 1745954"/>
                <a:gd name="connsiteY519" fmla="*/ 32401 h 1104362"/>
                <a:gd name="connsiteX520" fmla="*/ 1573476 w 1745954"/>
                <a:gd name="connsiteY520" fmla="*/ 21674 h 1104362"/>
                <a:gd name="connsiteX521" fmla="*/ 1576505 w 1745954"/>
                <a:gd name="connsiteY521" fmla="*/ 13041 h 1104362"/>
                <a:gd name="connsiteX522" fmla="*/ 1579534 w 1745954"/>
                <a:gd name="connsiteY522" fmla="*/ 6535 h 1104362"/>
                <a:gd name="connsiteX523" fmla="*/ 1582553 w 1745954"/>
                <a:gd name="connsiteY523" fmla="*/ 2184 h 1104362"/>
                <a:gd name="connsiteX524" fmla="*/ 1585582 w 1745954"/>
                <a:gd name="connsiteY524" fmla="*/ 2 h 1104362"/>
                <a:gd name="connsiteX525" fmla="*/ 1588611 w 1745954"/>
                <a:gd name="connsiteY525" fmla="*/ 0 h 1104362"/>
                <a:gd name="connsiteX526" fmla="*/ 1591640 w 1745954"/>
                <a:gd name="connsiteY526" fmla="*/ 2177 h 1104362"/>
                <a:gd name="connsiteX527" fmla="*/ 1594659 w 1745954"/>
                <a:gd name="connsiteY527" fmla="*/ 6525 h 1104362"/>
                <a:gd name="connsiteX528" fmla="*/ 1597688 w 1745954"/>
                <a:gd name="connsiteY528" fmla="*/ 13025 h 1104362"/>
                <a:gd name="connsiteX529" fmla="*/ 1600717 w 1745954"/>
                <a:gd name="connsiteY529" fmla="*/ 21654 h 1104362"/>
                <a:gd name="connsiteX530" fmla="*/ 1603737 w 1745954"/>
                <a:gd name="connsiteY530" fmla="*/ 32377 h 1104362"/>
                <a:gd name="connsiteX531" fmla="*/ 1606766 w 1745954"/>
                <a:gd name="connsiteY531" fmla="*/ 45151 h 1104362"/>
                <a:gd name="connsiteX532" fmla="*/ 1609795 w 1745954"/>
                <a:gd name="connsiteY532" fmla="*/ 59927 h 1104362"/>
                <a:gd name="connsiteX533" fmla="*/ 1612814 w 1745954"/>
                <a:gd name="connsiteY533" fmla="*/ 76644 h 1104362"/>
                <a:gd name="connsiteX534" fmla="*/ 1615843 w 1745954"/>
                <a:gd name="connsiteY534" fmla="*/ 95239 h 1104362"/>
                <a:gd name="connsiteX535" fmla="*/ 1618872 w 1745954"/>
                <a:gd name="connsiteY535" fmla="*/ 115636 h 1104362"/>
                <a:gd name="connsiteX536" fmla="*/ 1621891 w 1745954"/>
                <a:gd name="connsiteY536" fmla="*/ 137756 h 1104362"/>
                <a:gd name="connsiteX537" fmla="*/ 1624920 w 1745954"/>
                <a:gd name="connsiteY537" fmla="*/ 161513 h 1104362"/>
                <a:gd name="connsiteX538" fmla="*/ 1627949 w 1745954"/>
                <a:gd name="connsiteY538" fmla="*/ 186811 h 1104362"/>
                <a:gd name="connsiteX539" fmla="*/ 1630969 w 1745954"/>
                <a:gd name="connsiteY539" fmla="*/ 213551 h 1104362"/>
                <a:gd name="connsiteX540" fmla="*/ 1633998 w 1745954"/>
                <a:gd name="connsiteY540" fmla="*/ 241627 h 1104362"/>
                <a:gd name="connsiteX541" fmla="*/ 1637027 w 1745954"/>
                <a:gd name="connsiteY541" fmla="*/ 270929 h 1104362"/>
                <a:gd name="connsiteX542" fmla="*/ 1640046 w 1745954"/>
                <a:gd name="connsiteY542" fmla="*/ 301341 h 1104362"/>
                <a:gd name="connsiteX543" fmla="*/ 1643075 w 1745954"/>
                <a:gd name="connsiteY543" fmla="*/ 332743 h 1104362"/>
                <a:gd name="connsiteX544" fmla="*/ 1646104 w 1745954"/>
                <a:gd name="connsiteY544" fmla="*/ 365010 h 1104362"/>
                <a:gd name="connsiteX545" fmla="*/ 1649123 w 1745954"/>
                <a:gd name="connsiteY545" fmla="*/ 398016 h 1104362"/>
                <a:gd name="connsiteX546" fmla="*/ 1652152 w 1745954"/>
                <a:gd name="connsiteY546" fmla="*/ 431631 h 1104362"/>
                <a:gd name="connsiteX547" fmla="*/ 1655181 w 1745954"/>
                <a:gd name="connsiteY547" fmla="*/ 465722 h 1104362"/>
                <a:gd name="connsiteX548" fmla="*/ 1658210 w 1745954"/>
                <a:gd name="connsiteY548" fmla="*/ 500154 h 1104362"/>
                <a:gd name="connsiteX549" fmla="*/ 1661230 w 1745954"/>
                <a:gd name="connsiteY549" fmla="*/ 534791 h 1104362"/>
                <a:gd name="connsiteX550" fmla="*/ 1664259 w 1745954"/>
                <a:gd name="connsiteY550" fmla="*/ 569497 h 1104362"/>
                <a:gd name="connsiteX551" fmla="*/ 1667287 w 1745954"/>
                <a:gd name="connsiteY551" fmla="*/ 604134 h 1104362"/>
                <a:gd name="connsiteX552" fmla="*/ 1670307 w 1745954"/>
                <a:gd name="connsiteY552" fmla="*/ 638567 h 1104362"/>
                <a:gd name="connsiteX553" fmla="*/ 1673336 w 1745954"/>
                <a:gd name="connsiteY553" fmla="*/ 672658 h 1104362"/>
                <a:gd name="connsiteX554" fmla="*/ 1676365 w 1745954"/>
                <a:gd name="connsiteY554" fmla="*/ 706274 h 1104362"/>
                <a:gd name="connsiteX555" fmla="*/ 1679384 w 1745954"/>
                <a:gd name="connsiteY555" fmla="*/ 739278 h 1104362"/>
                <a:gd name="connsiteX556" fmla="*/ 1682413 w 1745954"/>
                <a:gd name="connsiteY556" fmla="*/ 771549 h 1104362"/>
                <a:gd name="connsiteX557" fmla="*/ 1685442 w 1745954"/>
                <a:gd name="connsiteY557" fmla="*/ 802953 h 1104362"/>
                <a:gd name="connsiteX558" fmla="*/ 1688462 w 1745954"/>
                <a:gd name="connsiteY558" fmla="*/ 833366 h 1104362"/>
                <a:gd name="connsiteX559" fmla="*/ 1691490 w 1745954"/>
                <a:gd name="connsiteY559" fmla="*/ 862675 h 1104362"/>
                <a:gd name="connsiteX560" fmla="*/ 1694519 w 1745954"/>
                <a:gd name="connsiteY560" fmla="*/ 890754 h 1104362"/>
                <a:gd name="connsiteX561" fmla="*/ 1697548 w 1745954"/>
                <a:gd name="connsiteY561" fmla="*/ 917491 h 1104362"/>
                <a:gd name="connsiteX562" fmla="*/ 1700568 w 1745954"/>
                <a:gd name="connsiteY562" fmla="*/ 942799 h 1104362"/>
                <a:gd name="connsiteX563" fmla="*/ 1703597 w 1745954"/>
                <a:gd name="connsiteY563" fmla="*/ 966554 h 1104362"/>
                <a:gd name="connsiteX564" fmla="*/ 1706616 w 1745954"/>
                <a:gd name="connsiteY564" fmla="*/ 988681 h 1104362"/>
                <a:gd name="connsiteX565" fmla="*/ 1709645 w 1745954"/>
                <a:gd name="connsiteY565" fmla="*/ 1009083 h 1104362"/>
                <a:gd name="connsiteX566" fmla="*/ 1712674 w 1745954"/>
                <a:gd name="connsiteY566" fmla="*/ 1027676 h 1104362"/>
                <a:gd name="connsiteX567" fmla="*/ 1715703 w 1745954"/>
                <a:gd name="connsiteY567" fmla="*/ 1044402 h 1104362"/>
                <a:gd name="connsiteX568" fmla="*/ 1718722 w 1745954"/>
                <a:gd name="connsiteY568" fmla="*/ 1059175 h 1104362"/>
                <a:gd name="connsiteX569" fmla="*/ 1721751 w 1745954"/>
                <a:gd name="connsiteY569" fmla="*/ 1071958 h 1104362"/>
                <a:gd name="connsiteX570" fmla="*/ 1724780 w 1745954"/>
                <a:gd name="connsiteY570" fmla="*/ 1082683 h 1104362"/>
                <a:gd name="connsiteX571" fmla="*/ 1727800 w 1745954"/>
                <a:gd name="connsiteY571" fmla="*/ 1091313 h 1104362"/>
                <a:gd name="connsiteX572" fmla="*/ 1730829 w 1745954"/>
                <a:gd name="connsiteY572" fmla="*/ 1097818 h 1104362"/>
                <a:gd name="connsiteX573" fmla="*/ 1733858 w 1745954"/>
                <a:gd name="connsiteY573" fmla="*/ 1102171 h 1104362"/>
                <a:gd name="connsiteX574" fmla="*/ 1736877 w 1745954"/>
                <a:gd name="connsiteY574" fmla="*/ 1104352 h 1104362"/>
                <a:gd name="connsiteX575" fmla="*/ 1739906 w 1745954"/>
                <a:gd name="connsiteY575" fmla="*/ 1104362 h 1104362"/>
                <a:gd name="connsiteX576" fmla="*/ 1745954 w 1745954"/>
                <a:gd name="connsiteY576" fmla="*/ 1097837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6365 w 1739906"/>
                <a:gd name="connsiteY554" fmla="*/ 706274 h 1104362"/>
                <a:gd name="connsiteX555" fmla="*/ 1679384 w 1739906"/>
                <a:gd name="connsiteY555" fmla="*/ 739278 h 1104362"/>
                <a:gd name="connsiteX556" fmla="*/ 1682413 w 1739906"/>
                <a:gd name="connsiteY556" fmla="*/ 771549 h 1104362"/>
                <a:gd name="connsiteX557" fmla="*/ 1685442 w 1739906"/>
                <a:gd name="connsiteY557" fmla="*/ 802953 h 1104362"/>
                <a:gd name="connsiteX558" fmla="*/ 1688462 w 1739906"/>
                <a:gd name="connsiteY558" fmla="*/ 833366 h 1104362"/>
                <a:gd name="connsiteX559" fmla="*/ 1691490 w 1739906"/>
                <a:gd name="connsiteY559" fmla="*/ 862675 h 1104362"/>
                <a:gd name="connsiteX560" fmla="*/ 1694519 w 1739906"/>
                <a:gd name="connsiteY560" fmla="*/ 890754 h 1104362"/>
                <a:gd name="connsiteX561" fmla="*/ 1697548 w 1739906"/>
                <a:gd name="connsiteY561" fmla="*/ 917491 h 1104362"/>
                <a:gd name="connsiteX562" fmla="*/ 1700568 w 1739906"/>
                <a:gd name="connsiteY562" fmla="*/ 942799 h 1104362"/>
                <a:gd name="connsiteX563" fmla="*/ 1703597 w 1739906"/>
                <a:gd name="connsiteY563" fmla="*/ 966554 h 1104362"/>
                <a:gd name="connsiteX564" fmla="*/ 1706616 w 1739906"/>
                <a:gd name="connsiteY564" fmla="*/ 988681 h 1104362"/>
                <a:gd name="connsiteX565" fmla="*/ 1709645 w 1739906"/>
                <a:gd name="connsiteY565" fmla="*/ 1009083 h 1104362"/>
                <a:gd name="connsiteX566" fmla="*/ 1712674 w 1739906"/>
                <a:gd name="connsiteY566" fmla="*/ 1027676 h 1104362"/>
                <a:gd name="connsiteX567" fmla="*/ 1715703 w 1739906"/>
                <a:gd name="connsiteY567" fmla="*/ 1044402 h 1104362"/>
                <a:gd name="connsiteX568" fmla="*/ 1718722 w 1739906"/>
                <a:gd name="connsiteY568" fmla="*/ 1059175 h 1104362"/>
                <a:gd name="connsiteX569" fmla="*/ 1721751 w 1739906"/>
                <a:gd name="connsiteY569" fmla="*/ 1071958 h 1104362"/>
                <a:gd name="connsiteX570" fmla="*/ 1724780 w 1739906"/>
                <a:gd name="connsiteY570" fmla="*/ 1082683 h 1104362"/>
                <a:gd name="connsiteX571" fmla="*/ 1727800 w 1739906"/>
                <a:gd name="connsiteY571" fmla="*/ 1091313 h 1104362"/>
                <a:gd name="connsiteX572" fmla="*/ 1730829 w 1739906"/>
                <a:gd name="connsiteY572" fmla="*/ 1097818 h 1104362"/>
                <a:gd name="connsiteX573" fmla="*/ 1733858 w 1739906"/>
                <a:gd name="connsiteY573" fmla="*/ 1102171 h 1104362"/>
                <a:gd name="connsiteX574" fmla="*/ 1736877 w 1739906"/>
                <a:gd name="connsiteY574" fmla="*/ 1104352 h 1104362"/>
                <a:gd name="connsiteX575" fmla="*/ 1739906 w 1739906"/>
                <a:gd name="connsiteY575"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6365 w 1739906"/>
                <a:gd name="connsiteY554" fmla="*/ 706274 h 1104362"/>
                <a:gd name="connsiteX555" fmla="*/ 1679384 w 1739906"/>
                <a:gd name="connsiteY555" fmla="*/ 739278 h 1104362"/>
                <a:gd name="connsiteX556" fmla="*/ 1682413 w 1739906"/>
                <a:gd name="connsiteY556" fmla="*/ 771549 h 1104362"/>
                <a:gd name="connsiteX557" fmla="*/ 1685442 w 1739906"/>
                <a:gd name="connsiteY557" fmla="*/ 802953 h 1104362"/>
                <a:gd name="connsiteX558" fmla="*/ 1688462 w 1739906"/>
                <a:gd name="connsiteY558" fmla="*/ 833366 h 1104362"/>
                <a:gd name="connsiteX559" fmla="*/ 1691490 w 1739906"/>
                <a:gd name="connsiteY559" fmla="*/ 862675 h 1104362"/>
                <a:gd name="connsiteX560" fmla="*/ 1694519 w 1739906"/>
                <a:gd name="connsiteY560" fmla="*/ 890754 h 1104362"/>
                <a:gd name="connsiteX561" fmla="*/ 1697548 w 1739906"/>
                <a:gd name="connsiteY561" fmla="*/ 917491 h 1104362"/>
                <a:gd name="connsiteX562" fmla="*/ 1700568 w 1739906"/>
                <a:gd name="connsiteY562" fmla="*/ 942799 h 1104362"/>
                <a:gd name="connsiteX563" fmla="*/ 1703597 w 1739906"/>
                <a:gd name="connsiteY563" fmla="*/ 966554 h 1104362"/>
                <a:gd name="connsiteX564" fmla="*/ 1706616 w 1739906"/>
                <a:gd name="connsiteY564" fmla="*/ 988681 h 1104362"/>
                <a:gd name="connsiteX565" fmla="*/ 1709645 w 1739906"/>
                <a:gd name="connsiteY565" fmla="*/ 1009083 h 1104362"/>
                <a:gd name="connsiteX566" fmla="*/ 1712674 w 1739906"/>
                <a:gd name="connsiteY566" fmla="*/ 1027676 h 1104362"/>
                <a:gd name="connsiteX567" fmla="*/ 1715703 w 1739906"/>
                <a:gd name="connsiteY567" fmla="*/ 1044402 h 1104362"/>
                <a:gd name="connsiteX568" fmla="*/ 1718722 w 1739906"/>
                <a:gd name="connsiteY568" fmla="*/ 1059175 h 1104362"/>
                <a:gd name="connsiteX569" fmla="*/ 1721751 w 1739906"/>
                <a:gd name="connsiteY569" fmla="*/ 1071958 h 1104362"/>
                <a:gd name="connsiteX570" fmla="*/ 1724780 w 1739906"/>
                <a:gd name="connsiteY570" fmla="*/ 1082683 h 1104362"/>
                <a:gd name="connsiteX571" fmla="*/ 1727800 w 1739906"/>
                <a:gd name="connsiteY571" fmla="*/ 1091313 h 1104362"/>
                <a:gd name="connsiteX572" fmla="*/ 1733858 w 1739906"/>
                <a:gd name="connsiteY572" fmla="*/ 1102171 h 1104362"/>
                <a:gd name="connsiteX573" fmla="*/ 1736877 w 1739906"/>
                <a:gd name="connsiteY573" fmla="*/ 1104352 h 1104362"/>
                <a:gd name="connsiteX574" fmla="*/ 1739906 w 1739906"/>
                <a:gd name="connsiteY574"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6365 w 1739906"/>
                <a:gd name="connsiteY554" fmla="*/ 706274 h 1104362"/>
                <a:gd name="connsiteX555" fmla="*/ 1679384 w 1739906"/>
                <a:gd name="connsiteY555" fmla="*/ 739278 h 1104362"/>
                <a:gd name="connsiteX556" fmla="*/ 1682413 w 1739906"/>
                <a:gd name="connsiteY556" fmla="*/ 771549 h 1104362"/>
                <a:gd name="connsiteX557" fmla="*/ 1685442 w 1739906"/>
                <a:gd name="connsiteY557" fmla="*/ 802953 h 1104362"/>
                <a:gd name="connsiteX558" fmla="*/ 1688462 w 1739906"/>
                <a:gd name="connsiteY558" fmla="*/ 833366 h 1104362"/>
                <a:gd name="connsiteX559" fmla="*/ 1691490 w 1739906"/>
                <a:gd name="connsiteY559" fmla="*/ 862675 h 1104362"/>
                <a:gd name="connsiteX560" fmla="*/ 1694519 w 1739906"/>
                <a:gd name="connsiteY560" fmla="*/ 890754 h 1104362"/>
                <a:gd name="connsiteX561" fmla="*/ 1697548 w 1739906"/>
                <a:gd name="connsiteY561" fmla="*/ 917491 h 1104362"/>
                <a:gd name="connsiteX562" fmla="*/ 1700568 w 1739906"/>
                <a:gd name="connsiteY562" fmla="*/ 942799 h 1104362"/>
                <a:gd name="connsiteX563" fmla="*/ 1703597 w 1739906"/>
                <a:gd name="connsiteY563" fmla="*/ 966554 h 1104362"/>
                <a:gd name="connsiteX564" fmla="*/ 1706616 w 1739906"/>
                <a:gd name="connsiteY564" fmla="*/ 988681 h 1104362"/>
                <a:gd name="connsiteX565" fmla="*/ 1709645 w 1739906"/>
                <a:gd name="connsiteY565" fmla="*/ 1009083 h 1104362"/>
                <a:gd name="connsiteX566" fmla="*/ 1712674 w 1739906"/>
                <a:gd name="connsiteY566" fmla="*/ 1027676 h 1104362"/>
                <a:gd name="connsiteX567" fmla="*/ 1715703 w 1739906"/>
                <a:gd name="connsiteY567" fmla="*/ 1044402 h 1104362"/>
                <a:gd name="connsiteX568" fmla="*/ 1718722 w 1739906"/>
                <a:gd name="connsiteY568" fmla="*/ 1059175 h 1104362"/>
                <a:gd name="connsiteX569" fmla="*/ 1724780 w 1739906"/>
                <a:gd name="connsiteY569" fmla="*/ 1082683 h 1104362"/>
                <a:gd name="connsiteX570" fmla="*/ 1727800 w 1739906"/>
                <a:gd name="connsiteY570" fmla="*/ 1091313 h 1104362"/>
                <a:gd name="connsiteX571" fmla="*/ 1733858 w 1739906"/>
                <a:gd name="connsiteY571" fmla="*/ 1102171 h 1104362"/>
                <a:gd name="connsiteX572" fmla="*/ 1736877 w 1739906"/>
                <a:gd name="connsiteY572" fmla="*/ 1104352 h 1104362"/>
                <a:gd name="connsiteX573" fmla="*/ 1739906 w 1739906"/>
                <a:gd name="connsiteY573"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6365 w 1739906"/>
                <a:gd name="connsiteY554" fmla="*/ 706274 h 1104362"/>
                <a:gd name="connsiteX555" fmla="*/ 1679384 w 1739906"/>
                <a:gd name="connsiteY555" fmla="*/ 739278 h 1104362"/>
                <a:gd name="connsiteX556" fmla="*/ 1682413 w 1739906"/>
                <a:gd name="connsiteY556" fmla="*/ 771549 h 1104362"/>
                <a:gd name="connsiteX557" fmla="*/ 1685442 w 1739906"/>
                <a:gd name="connsiteY557" fmla="*/ 802953 h 1104362"/>
                <a:gd name="connsiteX558" fmla="*/ 1688462 w 1739906"/>
                <a:gd name="connsiteY558" fmla="*/ 833366 h 1104362"/>
                <a:gd name="connsiteX559" fmla="*/ 1691490 w 1739906"/>
                <a:gd name="connsiteY559" fmla="*/ 862675 h 1104362"/>
                <a:gd name="connsiteX560" fmla="*/ 1694519 w 1739906"/>
                <a:gd name="connsiteY560" fmla="*/ 890754 h 1104362"/>
                <a:gd name="connsiteX561" fmla="*/ 1697548 w 1739906"/>
                <a:gd name="connsiteY561" fmla="*/ 917491 h 1104362"/>
                <a:gd name="connsiteX562" fmla="*/ 1700568 w 1739906"/>
                <a:gd name="connsiteY562" fmla="*/ 942799 h 1104362"/>
                <a:gd name="connsiteX563" fmla="*/ 1703597 w 1739906"/>
                <a:gd name="connsiteY563" fmla="*/ 966554 h 1104362"/>
                <a:gd name="connsiteX564" fmla="*/ 1706616 w 1739906"/>
                <a:gd name="connsiteY564" fmla="*/ 988681 h 1104362"/>
                <a:gd name="connsiteX565" fmla="*/ 1709645 w 1739906"/>
                <a:gd name="connsiteY565" fmla="*/ 1009083 h 1104362"/>
                <a:gd name="connsiteX566" fmla="*/ 1712674 w 1739906"/>
                <a:gd name="connsiteY566" fmla="*/ 1027676 h 1104362"/>
                <a:gd name="connsiteX567" fmla="*/ 1718722 w 1739906"/>
                <a:gd name="connsiteY567" fmla="*/ 1059175 h 1104362"/>
                <a:gd name="connsiteX568" fmla="*/ 1724780 w 1739906"/>
                <a:gd name="connsiteY568" fmla="*/ 1082683 h 1104362"/>
                <a:gd name="connsiteX569" fmla="*/ 1727800 w 1739906"/>
                <a:gd name="connsiteY569" fmla="*/ 1091313 h 1104362"/>
                <a:gd name="connsiteX570" fmla="*/ 1733858 w 1739906"/>
                <a:gd name="connsiteY570" fmla="*/ 1102171 h 1104362"/>
                <a:gd name="connsiteX571" fmla="*/ 1736877 w 1739906"/>
                <a:gd name="connsiteY571" fmla="*/ 1104352 h 1104362"/>
                <a:gd name="connsiteX572" fmla="*/ 1739906 w 1739906"/>
                <a:gd name="connsiteY572"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6365 w 1739906"/>
                <a:gd name="connsiteY554" fmla="*/ 706274 h 1104362"/>
                <a:gd name="connsiteX555" fmla="*/ 1679384 w 1739906"/>
                <a:gd name="connsiteY555" fmla="*/ 739278 h 1104362"/>
                <a:gd name="connsiteX556" fmla="*/ 1682413 w 1739906"/>
                <a:gd name="connsiteY556" fmla="*/ 771549 h 1104362"/>
                <a:gd name="connsiteX557" fmla="*/ 1685442 w 1739906"/>
                <a:gd name="connsiteY557" fmla="*/ 802953 h 1104362"/>
                <a:gd name="connsiteX558" fmla="*/ 1688462 w 1739906"/>
                <a:gd name="connsiteY558" fmla="*/ 833366 h 1104362"/>
                <a:gd name="connsiteX559" fmla="*/ 1691490 w 1739906"/>
                <a:gd name="connsiteY559" fmla="*/ 862675 h 1104362"/>
                <a:gd name="connsiteX560" fmla="*/ 1694519 w 1739906"/>
                <a:gd name="connsiteY560" fmla="*/ 890754 h 1104362"/>
                <a:gd name="connsiteX561" fmla="*/ 1697548 w 1739906"/>
                <a:gd name="connsiteY561" fmla="*/ 917491 h 1104362"/>
                <a:gd name="connsiteX562" fmla="*/ 1700568 w 1739906"/>
                <a:gd name="connsiteY562" fmla="*/ 942799 h 1104362"/>
                <a:gd name="connsiteX563" fmla="*/ 1703597 w 1739906"/>
                <a:gd name="connsiteY563" fmla="*/ 966554 h 1104362"/>
                <a:gd name="connsiteX564" fmla="*/ 1706616 w 1739906"/>
                <a:gd name="connsiteY564" fmla="*/ 988681 h 1104362"/>
                <a:gd name="connsiteX565" fmla="*/ 1712674 w 1739906"/>
                <a:gd name="connsiteY565" fmla="*/ 1027676 h 1104362"/>
                <a:gd name="connsiteX566" fmla="*/ 1718722 w 1739906"/>
                <a:gd name="connsiteY566" fmla="*/ 1059175 h 1104362"/>
                <a:gd name="connsiteX567" fmla="*/ 1724780 w 1739906"/>
                <a:gd name="connsiteY567" fmla="*/ 1082683 h 1104362"/>
                <a:gd name="connsiteX568" fmla="*/ 1727800 w 1739906"/>
                <a:gd name="connsiteY568" fmla="*/ 1091313 h 1104362"/>
                <a:gd name="connsiteX569" fmla="*/ 1733858 w 1739906"/>
                <a:gd name="connsiteY569" fmla="*/ 1102171 h 1104362"/>
                <a:gd name="connsiteX570" fmla="*/ 1736877 w 1739906"/>
                <a:gd name="connsiteY570" fmla="*/ 1104352 h 1104362"/>
                <a:gd name="connsiteX571" fmla="*/ 1739906 w 1739906"/>
                <a:gd name="connsiteY571"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6365 w 1739906"/>
                <a:gd name="connsiteY554" fmla="*/ 706274 h 1104362"/>
                <a:gd name="connsiteX555" fmla="*/ 1679384 w 1739906"/>
                <a:gd name="connsiteY555" fmla="*/ 739278 h 1104362"/>
                <a:gd name="connsiteX556" fmla="*/ 1682413 w 1739906"/>
                <a:gd name="connsiteY556" fmla="*/ 771549 h 1104362"/>
                <a:gd name="connsiteX557" fmla="*/ 1685442 w 1739906"/>
                <a:gd name="connsiteY557" fmla="*/ 802953 h 1104362"/>
                <a:gd name="connsiteX558" fmla="*/ 1688462 w 1739906"/>
                <a:gd name="connsiteY558" fmla="*/ 833366 h 1104362"/>
                <a:gd name="connsiteX559" fmla="*/ 1691490 w 1739906"/>
                <a:gd name="connsiteY559" fmla="*/ 862675 h 1104362"/>
                <a:gd name="connsiteX560" fmla="*/ 1694519 w 1739906"/>
                <a:gd name="connsiteY560" fmla="*/ 890754 h 1104362"/>
                <a:gd name="connsiteX561" fmla="*/ 1697548 w 1739906"/>
                <a:gd name="connsiteY561" fmla="*/ 917491 h 1104362"/>
                <a:gd name="connsiteX562" fmla="*/ 1700568 w 1739906"/>
                <a:gd name="connsiteY562" fmla="*/ 942799 h 1104362"/>
                <a:gd name="connsiteX563" fmla="*/ 1703597 w 1739906"/>
                <a:gd name="connsiteY563" fmla="*/ 966554 h 1104362"/>
                <a:gd name="connsiteX564" fmla="*/ 1712674 w 1739906"/>
                <a:gd name="connsiteY564" fmla="*/ 1027676 h 1104362"/>
                <a:gd name="connsiteX565" fmla="*/ 1718722 w 1739906"/>
                <a:gd name="connsiteY565" fmla="*/ 1059175 h 1104362"/>
                <a:gd name="connsiteX566" fmla="*/ 1724780 w 1739906"/>
                <a:gd name="connsiteY566" fmla="*/ 1082683 h 1104362"/>
                <a:gd name="connsiteX567" fmla="*/ 1727800 w 1739906"/>
                <a:gd name="connsiteY567" fmla="*/ 1091313 h 1104362"/>
                <a:gd name="connsiteX568" fmla="*/ 1733858 w 1739906"/>
                <a:gd name="connsiteY568" fmla="*/ 1102171 h 1104362"/>
                <a:gd name="connsiteX569" fmla="*/ 1736877 w 1739906"/>
                <a:gd name="connsiteY569" fmla="*/ 1104352 h 1104362"/>
                <a:gd name="connsiteX570" fmla="*/ 1739906 w 1739906"/>
                <a:gd name="connsiteY570"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6365 w 1739906"/>
                <a:gd name="connsiteY554" fmla="*/ 706274 h 1104362"/>
                <a:gd name="connsiteX555" fmla="*/ 1679384 w 1739906"/>
                <a:gd name="connsiteY555" fmla="*/ 739278 h 1104362"/>
                <a:gd name="connsiteX556" fmla="*/ 1682413 w 1739906"/>
                <a:gd name="connsiteY556" fmla="*/ 771549 h 1104362"/>
                <a:gd name="connsiteX557" fmla="*/ 1685442 w 1739906"/>
                <a:gd name="connsiteY557" fmla="*/ 802953 h 1104362"/>
                <a:gd name="connsiteX558" fmla="*/ 1688462 w 1739906"/>
                <a:gd name="connsiteY558" fmla="*/ 833366 h 1104362"/>
                <a:gd name="connsiteX559" fmla="*/ 1691490 w 1739906"/>
                <a:gd name="connsiteY559" fmla="*/ 862675 h 1104362"/>
                <a:gd name="connsiteX560" fmla="*/ 1694519 w 1739906"/>
                <a:gd name="connsiteY560" fmla="*/ 890754 h 1104362"/>
                <a:gd name="connsiteX561" fmla="*/ 1697548 w 1739906"/>
                <a:gd name="connsiteY561" fmla="*/ 917491 h 1104362"/>
                <a:gd name="connsiteX562" fmla="*/ 1703597 w 1739906"/>
                <a:gd name="connsiteY562" fmla="*/ 966554 h 1104362"/>
                <a:gd name="connsiteX563" fmla="*/ 1712674 w 1739906"/>
                <a:gd name="connsiteY563" fmla="*/ 1027676 h 1104362"/>
                <a:gd name="connsiteX564" fmla="*/ 1718722 w 1739906"/>
                <a:gd name="connsiteY564" fmla="*/ 1059175 h 1104362"/>
                <a:gd name="connsiteX565" fmla="*/ 1724780 w 1739906"/>
                <a:gd name="connsiteY565" fmla="*/ 1082683 h 1104362"/>
                <a:gd name="connsiteX566" fmla="*/ 1727800 w 1739906"/>
                <a:gd name="connsiteY566" fmla="*/ 1091313 h 1104362"/>
                <a:gd name="connsiteX567" fmla="*/ 1733858 w 1739906"/>
                <a:gd name="connsiteY567" fmla="*/ 1102171 h 1104362"/>
                <a:gd name="connsiteX568" fmla="*/ 1736877 w 1739906"/>
                <a:gd name="connsiteY568" fmla="*/ 1104352 h 1104362"/>
                <a:gd name="connsiteX569" fmla="*/ 1739906 w 1739906"/>
                <a:gd name="connsiteY569"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6365 w 1739906"/>
                <a:gd name="connsiteY554" fmla="*/ 706274 h 1104362"/>
                <a:gd name="connsiteX555" fmla="*/ 1679384 w 1739906"/>
                <a:gd name="connsiteY555" fmla="*/ 739278 h 1104362"/>
                <a:gd name="connsiteX556" fmla="*/ 1682413 w 1739906"/>
                <a:gd name="connsiteY556" fmla="*/ 771549 h 1104362"/>
                <a:gd name="connsiteX557" fmla="*/ 1685442 w 1739906"/>
                <a:gd name="connsiteY557" fmla="*/ 802953 h 1104362"/>
                <a:gd name="connsiteX558" fmla="*/ 1688462 w 1739906"/>
                <a:gd name="connsiteY558" fmla="*/ 833366 h 1104362"/>
                <a:gd name="connsiteX559" fmla="*/ 1691490 w 1739906"/>
                <a:gd name="connsiteY559" fmla="*/ 862675 h 1104362"/>
                <a:gd name="connsiteX560" fmla="*/ 1697548 w 1739906"/>
                <a:gd name="connsiteY560" fmla="*/ 917491 h 1104362"/>
                <a:gd name="connsiteX561" fmla="*/ 1703597 w 1739906"/>
                <a:gd name="connsiteY561" fmla="*/ 966554 h 1104362"/>
                <a:gd name="connsiteX562" fmla="*/ 1712674 w 1739906"/>
                <a:gd name="connsiteY562" fmla="*/ 1027676 h 1104362"/>
                <a:gd name="connsiteX563" fmla="*/ 1718722 w 1739906"/>
                <a:gd name="connsiteY563" fmla="*/ 1059175 h 1104362"/>
                <a:gd name="connsiteX564" fmla="*/ 1724780 w 1739906"/>
                <a:gd name="connsiteY564" fmla="*/ 1082683 h 1104362"/>
                <a:gd name="connsiteX565" fmla="*/ 1727800 w 1739906"/>
                <a:gd name="connsiteY565" fmla="*/ 1091313 h 1104362"/>
                <a:gd name="connsiteX566" fmla="*/ 1733858 w 1739906"/>
                <a:gd name="connsiteY566" fmla="*/ 1102171 h 1104362"/>
                <a:gd name="connsiteX567" fmla="*/ 1736877 w 1739906"/>
                <a:gd name="connsiteY567" fmla="*/ 1104352 h 1104362"/>
                <a:gd name="connsiteX568" fmla="*/ 1739906 w 1739906"/>
                <a:gd name="connsiteY568"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6365 w 1739906"/>
                <a:gd name="connsiteY554" fmla="*/ 706274 h 1104362"/>
                <a:gd name="connsiteX555" fmla="*/ 1679384 w 1739906"/>
                <a:gd name="connsiteY555" fmla="*/ 739278 h 1104362"/>
                <a:gd name="connsiteX556" fmla="*/ 1682413 w 1739906"/>
                <a:gd name="connsiteY556" fmla="*/ 771549 h 1104362"/>
                <a:gd name="connsiteX557" fmla="*/ 1685442 w 1739906"/>
                <a:gd name="connsiteY557" fmla="*/ 802953 h 1104362"/>
                <a:gd name="connsiteX558" fmla="*/ 1688462 w 1739906"/>
                <a:gd name="connsiteY558" fmla="*/ 833366 h 1104362"/>
                <a:gd name="connsiteX559" fmla="*/ 1697548 w 1739906"/>
                <a:gd name="connsiteY559" fmla="*/ 917491 h 1104362"/>
                <a:gd name="connsiteX560" fmla="*/ 1703597 w 1739906"/>
                <a:gd name="connsiteY560" fmla="*/ 966554 h 1104362"/>
                <a:gd name="connsiteX561" fmla="*/ 1712674 w 1739906"/>
                <a:gd name="connsiteY561" fmla="*/ 1027676 h 1104362"/>
                <a:gd name="connsiteX562" fmla="*/ 1718722 w 1739906"/>
                <a:gd name="connsiteY562" fmla="*/ 1059175 h 1104362"/>
                <a:gd name="connsiteX563" fmla="*/ 1724780 w 1739906"/>
                <a:gd name="connsiteY563" fmla="*/ 1082683 h 1104362"/>
                <a:gd name="connsiteX564" fmla="*/ 1727800 w 1739906"/>
                <a:gd name="connsiteY564" fmla="*/ 1091313 h 1104362"/>
                <a:gd name="connsiteX565" fmla="*/ 1733858 w 1739906"/>
                <a:gd name="connsiteY565" fmla="*/ 1102171 h 1104362"/>
                <a:gd name="connsiteX566" fmla="*/ 1736877 w 1739906"/>
                <a:gd name="connsiteY566" fmla="*/ 1104352 h 1104362"/>
                <a:gd name="connsiteX567" fmla="*/ 1739906 w 1739906"/>
                <a:gd name="connsiteY567"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6365 w 1739906"/>
                <a:gd name="connsiteY554" fmla="*/ 706274 h 1104362"/>
                <a:gd name="connsiteX555" fmla="*/ 1679384 w 1739906"/>
                <a:gd name="connsiteY555" fmla="*/ 739278 h 1104362"/>
                <a:gd name="connsiteX556" fmla="*/ 1682413 w 1739906"/>
                <a:gd name="connsiteY556" fmla="*/ 771549 h 1104362"/>
                <a:gd name="connsiteX557" fmla="*/ 1685442 w 1739906"/>
                <a:gd name="connsiteY557" fmla="*/ 802953 h 1104362"/>
                <a:gd name="connsiteX558" fmla="*/ 1697548 w 1739906"/>
                <a:gd name="connsiteY558" fmla="*/ 917491 h 1104362"/>
                <a:gd name="connsiteX559" fmla="*/ 1703597 w 1739906"/>
                <a:gd name="connsiteY559" fmla="*/ 966554 h 1104362"/>
                <a:gd name="connsiteX560" fmla="*/ 1712674 w 1739906"/>
                <a:gd name="connsiteY560" fmla="*/ 1027676 h 1104362"/>
                <a:gd name="connsiteX561" fmla="*/ 1718722 w 1739906"/>
                <a:gd name="connsiteY561" fmla="*/ 1059175 h 1104362"/>
                <a:gd name="connsiteX562" fmla="*/ 1724780 w 1739906"/>
                <a:gd name="connsiteY562" fmla="*/ 1082683 h 1104362"/>
                <a:gd name="connsiteX563" fmla="*/ 1727800 w 1739906"/>
                <a:gd name="connsiteY563" fmla="*/ 1091313 h 1104362"/>
                <a:gd name="connsiteX564" fmla="*/ 1733858 w 1739906"/>
                <a:gd name="connsiteY564" fmla="*/ 1102171 h 1104362"/>
                <a:gd name="connsiteX565" fmla="*/ 1736877 w 1739906"/>
                <a:gd name="connsiteY565" fmla="*/ 1104352 h 1104362"/>
                <a:gd name="connsiteX566" fmla="*/ 1739906 w 1739906"/>
                <a:gd name="connsiteY566"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6365 w 1739906"/>
                <a:gd name="connsiteY554" fmla="*/ 706274 h 1104362"/>
                <a:gd name="connsiteX555" fmla="*/ 1679384 w 1739906"/>
                <a:gd name="connsiteY555" fmla="*/ 739278 h 1104362"/>
                <a:gd name="connsiteX556" fmla="*/ 1682413 w 1739906"/>
                <a:gd name="connsiteY556" fmla="*/ 771549 h 1104362"/>
                <a:gd name="connsiteX557" fmla="*/ 1697548 w 1739906"/>
                <a:gd name="connsiteY557" fmla="*/ 917491 h 1104362"/>
                <a:gd name="connsiteX558" fmla="*/ 1703597 w 1739906"/>
                <a:gd name="connsiteY558" fmla="*/ 966554 h 1104362"/>
                <a:gd name="connsiteX559" fmla="*/ 1712674 w 1739906"/>
                <a:gd name="connsiteY559" fmla="*/ 1027676 h 1104362"/>
                <a:gd name="connsiteX560" fmla="*/ 1718722 w 1739906"/>
                <a:gd name="connsiteY560" fmla="*/ 1059175 h 1104362"/>
                <a:gd name="connsiteX561" fmla="*/ 1724780 w 1739906"/>
                <a:gd name="connsiteY561" fmla="*/ 1082683 h 1104362"/>
                <a:gd name="connsiteX562" fmla="*/ 1727800 w 1739906"/>
                <a:gd name="connsiteY562" fmla="*/ 1091313 h 1104362"/>
                <a:gd name="connsiteX563" fmla="*/ 1733858 w 1739906"/>
                <a:gd name="connsiteY563" fmla="*/ 1102171 h 1104362"/>
                <a:gd name="connsiteX564" fmla="*/ 1736877 w 1739906"/>
                <a:gd name="connsiteY564" fmla="*/ 1104352 h 1104362"/>
                <a:gd name="connsiteX565" fmla="*/ 1739906 w 1739906"/>
                <a:gd name="connsiteY565"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0307 w 1739906"/>
                <a:gd name="connsiteY552" fmla="*/ 638567 h 1104362"/>
                <a:gd name="connsiteX553" fmla="*/ 1673336 w 1739906"/>
                <a:gd name="connsiteY553" fmla="*/ 672658 h 1104362"/>
                <a:gd name="connsiteX554" fmla="*/ 1679384 w 1739906"/>
                <a:gd name="connsiteY554" fmla="*/ 739278 h 1104362"/>
                <a:gd name="connsiteX555" fmla="*/ 1682413 w 1739906"/>
                <a:gd name="connsiteY555" fmla="*/ 771549 h 1104362"/>
                <a:gd name="connsiteX556" fmla="*/ 1697548 w 1739906"/>
                <a:gd name="connsiteY556" fmla="*/ 917491 h 1104362"/>
                <a:gd name="connsiteX557" fmla="*/ 1703597 w 1739906"/>
                <a:gd name="connsiteY557" fmla="*/ 966554 h 1104362"/>
                <a:gd name="connsiteX558" fmla="*/ 1712674 w 1739906"/>
                <a:gd name="connsiteY558" fmla="*/ 1027676 h 1104362"/>
                <a:gd name="connsiteX559" fmla="*/ 1718722 w 1739906"/>
                <a:gd name="connsiteY559" fmla="*/ 1059175 h 1104362"/>
                <a:gd name="connsiteX560" fmla="*/ 1724780 w 1739906"/>
                <a:gd name="connsiteY560" fmla="*/ 1082683 h 1104362"/>
                <a:gd name="connsiteX561" fmla="*/ 1727800 w 1739906"/>
                <a:gd name="connsiteY561" fmla="*/ 1091313 h 1104362"/>
                <a:gd name="connsiteX562" fmla="*/ 1733858 w 1739906"/>
                <a:gd name="connsiteY562" fmla="*/ 1102171 h 1104362"/>
                <a:gd name="connsiteX563" fmla="*/ 1736877 w 1739906"/>
                <a:gd name="connsiteY563" fmla="*/ 1104352 h 1104362"/>
                <a:gd name="connsiteX564" fmla="*/ 1739906 w 1739906"/>
                <a:gd name="connsiteY564"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67287 w 1739906"/>
                <a:gd name="connsiteY551" fmla="*/ 604134 h 1104362"/>
                <a:gd name="connsiteX552" fmla="*/ 1673336 w 1739906"/>
                <a:gd name="connsiteY552" fmla="*/ 672658 h 1104362"/>
                <a:gd name="connsiteX553" fmla="*/ 1679384 w 1739906"/>
                <a:gd name="connsiteY553" fmla="*/ 739278 h 1104362"/>
                <a:gd name="connsiteX554" fmla="*/ 1682413 w 1739906"/>
                <a:gd name="connsiteY554" fmla="*/ 771549 h 1104362"/>
                <a:gd name="connsiteX555" fmla="*/ 1697548 w 1739906"/>
                <a:gd name="connsiteY555" fmla="*/ 917491 h 1104362"/>
                <a:gd name="connsiteX556" fmla="*/ 1703597 w 1739906"/>
                <a:gd name="connsiteY556" fmla="*/ 966554 h 1104362"/>
                <a:gd name="connsiteX557" fmla="*/ 1712674 w 1739906"/>
                <a:gd name="connsiteY557" fmla="*/ 1027676 h 1104362"/>
                <a:gd name="connsiteX558" fmla="*/ 1718722 w 1739906"/>
                <a:gd name="connsiteY558" fmla="*/ 1059175 h 1104362"/>
                <a:gd name="connsiteX559" fmla="*/ 1724780 w 1739906"/>
                <a:gd name="connsiteY559" fmla="*/ 1082683 h 1104362"/>
                <a:gd name="connsiteX560" fmla="*/ 1727800 w 1739906"/>
                <a:gd name="connsiteY560" fmla="*/ 1091313 h 1104362"/>
                <a:gd name="connsiteX561" fmla="*/ 1733858 w 1739906"/>
                <a:gd name="connsiteY561" fmla="*/ 1102171 h 1104362"/>
                <a:gd name="connsiteX562" fmla="*/ 1736877 w 1739906"/>
                <a:gd name="connsiteY562" fmla="*/ 1104352 h 1104362"/>
                <a:gd name="connsiteX563" fmla="*/ 1739906 w 1739906"/>
                <a:gd name="connsiteY563"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64259 w 1739906"/>
                <a:gd name="connsiteY550" fmla="*/ 569497 h 1104362"/>
                <a:gd name="connsiteX551" fmla="*/ 1673336 w 1739906"/>
                <a:gd name="connsiteY551" fmla="*/ 672658 h 1104362"/>
                <a:gd name="connsiteX552" fmla="*/ 1679384 w 1739906"/>
                <a:gd name="connsiteY552" fmla="*/ 739278 h 1104362"/>
                <a:gd name="connsiteX553" fmla="*/ 1682413 w 1739906"/>
                <a:gd name="connsiteY553" fmla="*/ 771549 h 1104362"/>
                <a:gd name="connsiteX554" fmla="*/ 1697548 w 1739906"/>
                <a:gd name="connsiteY554" fmla="*/ 917491 h 1104362"/>
                <a:gd name="connsiteX555" fmla="*/ 1703597 w 1739906"/>
                <a:gd name="connsiteY555" fmla="*/ 966554 h 1104362"/>
                <a:gd name="connsiteX556" fmla="*/ 1712674 w 1739906"/>
                <a:gd name="connsiteY556" fmla="*/ 1027676 h 1104362"/>
                <a:gd name="connsiteX557" fmla="*/ 1718722 w 1739906"/>
                <a:gd name="connsiteY557" fmla="*/ 1059175 h 1104362"/>
                <a:gd name="connsiteX558" fmla="*/ 1724780 w 1739906"/>
                <a:gd name="connsiteY558" fmla="*/ 1082683 h 1104362"/>
                <a:gd name="connsiteX559" fmla="*/ 1727800 w 1739906"/>
                <a:gd name="connsiteY559" fmla="*/ 1091313 h 1104362"/>
                <a:gd name="connsiteX560" fmla="*/ 1733858 w 1739906"/>
                <a:gd name="connsiteY560" fmla="*/ 1102171 h 1104362"/>
                <a:gd name="connsiteX561" fmla="*/ 1736877 w 1739906"/>
                <a:gd name="connsiteY561" fmla="*/ 1104352 h 1104362"/>
                <a:gd name="connsiteX562" fmla="*/ 1739906 w 1739906"/>
                <a:gd name="connsiteY562"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61230 w 1739906"/>
                <a:gd name="connsiteY549" fmla="*/ 534791 h 1104362"/>
                <a:gd name="connsiteX550" fmla="*/ 1673336 w 1739906"/>
                <a:gd name="connsiteY550" fmla="*/ 672658 h 1104362"/>
                <a:gd name="connsiteX551" fmla="*/ 1679384 w 1739906"/>
                <a:gd name="connsiteY551" fmla="*/ 739278 h 1104362"/>
                <a:gd name="connsiteX552" fmla="*/ 1682413 w 1739906"/>
                <a:gd name="connsiteY552" fmla="*/ 771549 h 1104362"/>
                <a:gd name="connsiteX553" fmla="*/ 1697548 w 1739906"/>
                <a:gd name="connsiteY553" fmla="*/ 917491 h 1104362"/>
                <a:gd name="connsiteX554" fmla="*/ 1703597 w 1739906"/>
                <a:gd name="connsiteY554" fmla="*/ 966554 h 1104362"/>
                <a:gd name="connsiteX555" fmla="*/ 1712674 w 1739906"/>
                <a:gd name="connsiteY555" fmla="*/ 1027676 h 1104362"/>
                <a:gd name="connsiteX556" fmla="*/ 1718722 w 1739906"/>
                <a:gd name="connsiteY556" fmla="*/ 1059175 h 1104362"/>
                <a:gd name="connsiteX557" fmla="*/ 1724780 w 1739906"/>
                <a:gd name="connsiteY557" fmla="*/ 1082683 h 1104362"/>
                <a:gd name="connsiteX558" fmla="*/ 1727800 w 1739906"/>
                <a:gd name="connsiteY558" fmla="*/ 1091313 h 1104362"/>
                <a:gd name="connsiteX559" fmla="*/ 1733858 w 1739906"/>
                <a:gd name="connsiteY559" fmla="*/ 1102171 h 1104362"/>
                <a:gd name="connsiteX560" fmla="*/ 1736877 w 1739906"/>
                <a:gd name="connsiteY560" fmla="*/ 1104352 h 1104362"/>
                <a:gd name="connsiteX561" fmla="*/ 1739906 w 1739906"/>
                <a:gd name="connsiteY561"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58210 w 1739906"/>
                <a:gd name="connsiteY548" fmla="*/ 500154 h 1104362"/>
                <a:gd name="connsiteX549" fmla="*/ 1673336 w 1739906"/>
                <a:gd name="connsiteY549" fmla="*/ 672658 h 1104362"/>
                <a:gd name="connsiteX550" fmla="*/ 1679384 w 1739906"/>
                <a:gd name="connsiteY550" fmla="*/ 739278 h 1104362"/>
                <a:gd name="connsiteX551" fmla="*/ 1682413 w 1739906"/>
                <a:gd name="connsiteY551" fmla="*/ 771549 h 1104362"/>
                <a:gd name="connsiteX552" fmla="*/ 1697548 w 1739906"/>
                <a:gd name="connsiteY552" fmla="*/ 917491 h 1104362"/>
                <a:gd name="connsiteX553" fmla="*/ 1703597 w 1739906"/>
                <a:gd name="connsiteY553" fmla="*/ 966554 h 1104362"/>
                <a:gd name="connsiteX554" fmla="*/ 1712674 w 1739906"/>
                <a:gd name="connsiteY554" fmla="*/ 1027676 h 1104362"/>
                <a:gd name="connsiteX555" fmla="*/ 1718722 w 1739906"/>
                <a:gd name="connsiteY555" fmla="*/ 1059175 h 1104362"/>
                <a:gd name="connsiteX556" fmla="*/ 1724780 w 1739906"/>
                <a:gd name="connsiteY556" fmla="*/ 1082683 h 1104362"/>
                <a:gd name="connsiteX557" fmla="*/ 1727800 w 1739906"/>
                <a:gd name="connsiteY557" fmla="*/ 1091313 h 1104362"/>
                <a:gd name="connsiteX558" fmla="*/ 1733858 w 1739906"/>
                <a:gd name="connsiteY558" fmla="*/ 1102171 h 1104362"/>
                <a:gd name="connsiteX559" fmla="*/ 1736877 w 1739906"/>
                <a:gd name="connsiteY559" fmla="*/ 1104352 h 1104362"/>
                <a:gd name="connsiteX560" fmla="*/ 1739906 w 1739906"/>
                <a:gd name="connsiteY560"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2152 w 1739906"/>
                <a:gd name="connsiteY546" fmla="*/ 431631 h 1104362"/>
                <a:gd name="connsiteX547" fmla="*/ 1655181 w 1739906"/>
                <a:gd name="connsiteY547" fmla="*/ 465722 h 1104362"/>
                <a:gd name="connsiteX548" fmla="*/ 1673336 w 1739906"/>
                <a:gd name="connsiteY548" fmla="*/ 672658 h 1104362"/>
                <a:gd name="connsiteX549" fmla="*/ 1679384 w 1739906"/>
                <a:gd name="connsiteY549" fmla="*/ 739278 h 1104362"/>
                <a:gd name="connsiteX550" fmla="*/ 1682413 w 1739906"/>
                <a:gd name="connsiteY550" fmla="*/ 771549 h 1104362"/>
                <a:gd name="connsiteX551" fmla="*/ 1697548 w 1739906"/>
                <a:gd name="connsiteY551" fmla="*/ 917491 h 1104362"/>
                <a:gd name="connsiteX552" fmla="*/ 1703597 w 1739906"/>
                <a:gd name="connsiteY552" fmla="*/ 966554 h 1104362"/>
                <a:gd name="connsiteX553" fmla="*/ 1712674 w 1739906"/>
                <a:gd name="connsiteY553" fmla="*/ 1027676 h 1104362"/>
                <a:gd name="connsiteX554" fmla="*/ 1718722 w 1739906"/>
                <a:gd name="connsiteY554" fmla="*/ 1059175 h 1104362"/>
                <a:gd name="connsiteX555" fmla="*/ 1724780 w 1739906"/>
                <a:gd name="connsiteY555" fmla="*/ 1082683 h 1104362"/>
                <a:gd name="connsiteX556" fmla="*/ 1727800 w 1739906"/>
                <a:gd name="connsiteY556" fmla="*/ 1091313 h 1104362"/>
                <a:gd name="connsiteX557" fmla="*/ 1733858 w 1739906"/>
                <a:gd name="connsiteY557" fmla="*/ 1102171 h 1104362"/>
                <a:gd name="connsiteX558" fmla="*/ 1736877 w 1739906"/>
                <a:gd name="connsiteY558" fmla="*/ 1104352 h 1104362"/>
                <a:gd name="connsiteX559" fmla="*/ 1739906 w 1739906"/>
                <a:gd name="connsiteY559"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49123 w 1739906"/>
                <a:gd name="connsiteY545" fmla="*/ 398016 h 1104362"/>
                <a:gd name="connsiteX546" fmla="*/ 1655181 w 1739906"/>
                <a:gd name="connsiteY546" fmla="*/ 465722 h 1104362"/>
                <a:gd name="connsiteX547" fmla="*/ 1673336 w 1739906"/>
                <a:gd name="connsiteY547" fmla="*/ 672658 h 1104362"/>
                <a:gd name="connsiteX548" fmla="*/ 1679384 w 1739906"/>
                <a:gd name="connsiteY548" fmla="*/ 739278 h 1104362"/>
                <a:gd name="connsiteX549" fmla="*/ 1682413 w 1739906"/>
                <a:gd name="connsiteY549" fmla="*/ 771549 h 1104362"/>
                <a:gd name="connsiteX550" fmla="*/ 1697548 w 1739906"/>
                <a:gd name="connsiteY550" fmla="*/ 917491 h 1104362"/>
                <a:gd name="connsiteX551" fmla="*/ 1703597 w 1739906"/>
                <a:gd name="connsiteY551" fmla="*/ 966554 h 1104362"/>
                <a:gd name="connsiteX552" fmla="*/ 1712674 w 1739906"/>
                <a:gd name="connsiteY552" fmla="*/ 1027676 h 1104362"/>
                <a:gd name="connsiteX553" fmla="*/ 1718722 w 1739906"/>
                <a:gd name="connsiteY553" fmla="*/ 1059175 h 1104362"/>
                <a:gd name="connsiteX554" fmla="*/ 1724780 w 1739906"/>
                <a:gd name="connsiteY554" fmla="*/ 1082683 h 1104362"/>
                <a:gd name="connsiteX555" fmla="*/ 1727800 w 1739906"/>
                <a:gd name="connsiteY555" fmla="*/ 1091313 h 1104362"/>
                <a:gd name="connsiteX556" fmla="*/ 1733858 w 1739906"/>
                <a:gd name="connsiteY556" fmla="*/ 1102171 h 1104362"/>
                <a:gd name="connsiteX557" fmla="*/ 1736877 w 1739906"/>
                <a:gd name="connsiteY557" fmla="*/ 1104352 h 1104362"/>
                <a:gd name="connsiteX558" fmla="*/ 1739906 w 1739906"/>
                <a:gd name="connsiteY558"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46104 w 1739906"/>
                <a:gd name="connsiteY544" fmla="*/ 365010 h 1104362"/>
                <a:gd name="connsiteX545" fmla="*/ 1655181 w 1739906"/>
                <a:gd name="connsiteY545" fmla="*/ 465722 h 1104362"/>
                <a:gd name="connsiteX546" fmla="*/ 1673336 w 1739906"/>
                <a:gd name="connsiteY546" fmla="*/ 672658 h 1104362"/>
                <a:gd name="connsiteX547" fmla="*/ 1679384 w 1739906"/>
                <a:gd name="connsiteY547" fmla="*/ 739278 h 1104362"/>
                <a:gd name="connsiteX548" fmla="*/ 1682413 w 1739906"/>
                <a:gd name="connsiteY548" fmla="*/ 771549 h 1104362"/>
                <a:gd name="connsiteX549" fmla="*/ 1697548 w 1739906"/>
                <a:gd name="connsiteY549" fmla="*/ 917491 h 1104362"/>
                <a:gd name="connsiteX550" fmla="*/ 1703597 w 1739906"/>
                <a:gd name="connsiteY550" fmla="*/ 966554 h 1104362"/>
                <a:gd name="connsiteX551" fmla="*/ 1712674 w 1739906"/>
                <a:gd name="connsiteY551" fmla="*/ 1027676 h 1104362"/>
                <a:gd name="connsiteX552" fmla="*/ 1718722 w 1739906"/>
                <a:gd name="connsiteY552" fmla="*/ 1059175 h 1104362"/>
                <a:gd name="connsiteX553" fmla="*/ 1724780 w 1739906"/>
                <a:gd name="connsiteY553" fmla="*/ 1082683 h 1104362"/>
                <a:gd name="connsiteX554" fmla="*/ 1727800 w 1739906"/>
                <a:gd name="connsiteY554" fmla="*/ 1091313 h 1104362"/>
                <a:gd name="connsiteX555" fmla="*/ 1733858 w 1739906"/>
                <a:gd name="connsiteY555" fmla="*/ 1102171 h 1104362"/>
                <a:gd name="connsiteX556" fmla="*/ 1736877 w 1739906"/>
                <a:gd name="connsiteY556" fmla="*/ 1104352 h 1104362"/>
                <a:gd name="connsiteX557" fmla="*/ 1739906 w 1739906"/>
                <a:gd name="connsiteY557"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43075 w 1739906"/>
                <a:gd name="connsiteY543" fmla="*/ 332743 h 1104362"/>
                <a:gd name="connsiteX544" fmla="*/ 1655181 w 1739906"/>
                <a:gd name="connsiteY544" fmla="*/ 465722 h 1104362"/>
                <a:gd name="connsiteX545" fmla="*/ 1673336 w 1739906"/>
                <a:gd name="connsiteY545" fmla="*/ 672658 h 1104362"/>
                <a:gd name="connsiteX546" fmla="*/ 1679384 w 1739906"/>
                <a:gd name="connsiteY546" fmla="*/ 739278 h 1104362"/>
                <a:gd name="connsiteX547" fmla="*/ 1682413 w 1739906"/>
                <a:gd name="connsiteY547" fmla="*/ 771549 h 1104362"/>
                <a:gd name="connsiteX548" fmla="*/ 1697548 w 1739906"/>
                <a:gd name="connsiteY548" fmla="*/ 917491 h 1104362"/>
                <a:gd name="connsiteX549" fmla="*/ 1703597 w 1739906"/>
                <a:gd name="connsiteY549" fmla="*/ 966554 h 1104362"/>
                <a:gd name="connsiteX550" fmla="*/ 1712674 w 1739906"/>
                <a:gd name="connsiteY550" fmla="*/ 1027676 h 1104362"/>
                <a:gd name="connsiteX551" fmla="*/ 1718722 w 1739906"/>
                <a:gd name="connsiteY551" fmla="*/ 1059175 h 1104362"/>
                <a:gd name="connsiteX552" fmla="*/ 1724780 w 1739906"/>
                <a:gd name="connsiteY552" fmla="*/ 1082683 h 1104362"/>
                <a:gd name="connsiteX553" fmla="*/ 1727800 w 1739906"/>
                <a:gd name="connsiteY553" fmla="*/ 1091313 h 1104362"/>
                <a:gd name="connsiteX554" fmla="*/ 1733858 w 1739906"/>
                <a:gd name="connsiteY554" fmla="*/ 1102171 h 1104362"/>
                <a:gd name="connsiteX555" fmla="*/ 1736877 w 1739906"/>
                <a:gd name="connsiteY555" fmla="*/ 1104352 h 1104362"/>
                <a:gd name="connsiteX556" fmla="*/ 1739906 w 1739906"/>
                <a:gd name="connsiteY556"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0969 w 1739906"/>
                <a:gd name="connsiteY539" fmla="*/ 213551 h 1104362"/>
                <a:gd name="connsiteX540" fmla="*/ 1633998 w 1739906"/>
                <a:gd name="connsiteY540" fmla="*/ 241627 h 1104362"/>
                <a:gd name="connsiteX541" fmla="*/ 1637027 w 1739906"/>
                <a:gd name="connsiteY541" fmla="*/ 270929 h 1104362"/>
                <a:gd name="connsiteX542" fmla="*/ 1640046 w 1739906"/>
                <a:gd name="connsiteY542" fmla="*/ 301341 h 1104362"/>
                <a:gd name="connsiteX543" fmla="*/ 1655181 w 1739906"/>
                <a:gd name="connsiteY543" fmla="*/ 465722 h 1104362"/>
                <a:gd name="connsiteX544" fmla="*/ 1673336 w 1739906"/>
                <a:gd name="connsiteY544" fmla="*/ 672658 h 1104362"/>
                <a:gd name="connsiteX545" fmla="*/ 1679384 w 1739906"/>
                <a:gd name="connsiteY545" fmla="*/ 739278 h 1104362"/>
                <a:gd name="connsiteX546" fmla="*/ 1682413 w 1739906"/>
                <a:gd name="connsiteY546" fmla="*/ 771549 h 1104362"/>
                <a:gd name="connsiteX547" fmla="*/ 1697548 w 1739906"/>
                <a:gd name="connsiteY547" fmla="*/ 917491 h 1104362"/>
                <a:gd name="connsiteX548" fmla="*/ 1703597 w 1739906"/>
                <a:gd name="connsiteY548" fmla="*/ 966554 h 1104362"/>
                <a:gd name="connsiteX549" fmla="*/ 1712674 w 1739906"/>
                <a:gd name="connsiteY549" fmla="*/ 1027676 h 1104362"/>
                <a:gd name="connsiteX550" fmla="*/ 1718722 w 1739906"/>
                <a:gd name="connsiteY550" fmla="*/ 1059175 h 1104362"/>
                <a:gd name="connsiteX551" fmla="*/ 1724780 w 1739906"/>
                <a:gd name="connsiteY551" fmla="*/ 1082683 h 1104362"/>
                <a:gd name="connsiteX552" fmla="*/ 1727800 w 1739906"/>
                <a:gd name="connsiteY552" fmla="*/ 1091313 h 1104362"/>
                <a:gd name="connsiteX553" fmla="*/ 1733858 w 1739906"/>
                <a:gd name="connsiteY553" fmla="*/ 1102171 h 1104362"/>
                <a:gd name="connsiteX554" fmla="*/ 1736877 w 1739906"/>
                <a:gd name="connsiteY554" fmla="*/ 1104352 h 1104362"/>
                <a:gd name="connsiteX555" fmla="*/ 1739906 w 1739906"/>
                <a:gd name="connsiteY555"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3998 w 1739906"/>
                <a:gd name="connsiteY539" fmla="*/ 241627 h 1104362"/>
                <a:gd name="connsiteX540" fmla="*/ 1637027 w 1739906"/>
                <a:gd name="connsiteY540" fmla="*/ 270929 h 1104362"/>
                <a:gd name="connsiteX541" fmla="*/ 1640046 w 1739906"/>
                <a:gd name="connsiteY541" fmla="*/ 301341 h 1104362"/>
                <a:gd name="connsiteX542" fmla="*/ 1655181 w 1739906"/>
                <a:gd name="connsiteY542" fmla="*/ 465722 h 1104362"/>
                <a:gd name="connsiteX543" fmla="*/ 1673336 w 1739906"/>
                <a:gd name="connsiteY543" fmla="*/ 672658 h 1104362"/>
                <a:gd name="connsiteX544" fmla="*/ 1679384 w 1739906"/>
                <a:gd name="connsiteY544" fmla="*/ 739278 h 1104362"/>
                <a:gd name="connsiteX545" fmla="*/ 1682413 w 1739906"/>
                <a:gd name="connsiteY545" fmla="*/ 771549 h 1104362"/>
                <a:gd name="connsiteX546" fmla="*/ 1697548 w 1739906"/>
                <a:gd name="connsiteY546" fmla="*/ 917491 h 1104362"/>
                <a:gd name="connsiteX547" fmla="*/ 1703597 w 1739906"/>
                <a:gd name="connsiteY547" fmla="*/ 966554 h 1104362"/>
                <a:gd name="connsiteX548" fmla="*/ 1712674 w 1739906"/>
                <a:gd name="connsiteY548" fmla="*/ 1027676 h 1104362"/>
                <a:gd name="connsiteX549" fmla="*/ 1718722 w 1739906"/>
                <a:gd name="connsiteY549" fmla="*/ 1059175 h 1104362"/>
                <a:gd name="connsiteX550" fmla="*/ 1724780 w 1739906"/>
                <a:gd name="connsiteY550" fmla="*/ 1082683 h 1104362"/>
                <a:gd name="connsiteX551" fmla="*/ 1727800 w 1739906"/>
                <a:gd name="connsiteY551" fmla="*/ 1091313 h 1104362"/>
                <a:gd name="connsiteX552" fmla="*/ 1733858 w 1739906"/>
                <a:gd name="connsiteY552" fmla="*/ 1102171 h 1104362"/>
                <a:gd name="connsiteX553" fmla="*/ 1736877 w 1739906"/>
                <a:gd name="connsiteY553" fmla="*/ 1104352 h 1104362"/>
                <a:gd name="connsiteX554" fmla="*/ 1739906 w 1739906"/>
                <a:gd name="connsiteY554"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37027 w 1739906"/>
                <a:gd name="connsiteY539" fmla="*/ 270929 h 1104362"/>
                <a:gd name="connsiteX540" fmla="*/ 1640046 w 1739906"/>
                <a:gd name="connsiteY540" fmla="*/ 301341 h 1104362"/>
                <a:gd name="connsiteX541" fmla="*/ 1655181 w 1739906"/>
                <a:gd name="connsiteY541" fmla="*/ 465722 h 1104362"/>
                <a:gd name="connsiteX542" fmla="*/ 1673336 w 1739906"/>
                <a:gd name="connsiteY542" fmla="*/ 672658 h 1104362"/>
                <a:gd name="connsiteX543" fmla="*/ 1679384 w 1739906"/>
                <a:gd name="connsiteY543" fmla="*/ 739278 h 1104362"/>
                <a:gd name="connsiteX544" fmla="*/ 1682413 w 1739906"/>
                <a:gd name="connsiteY544" fmla="*/ 771549 h 1104362"/>
                <a:gd name="connsiteX545" fmla="*/ 1697548 w 1739906"/>
                <a:gd name="connsiteY545" fmla="*/ 917491 h 1104362"/>
                <a:gd name="connsiteX546" fmla="*/ 1703597 w 1739906"/>
                <a:gd name="connsiteY546" fmla="*/ 966554 h 1104362"/>
                <a:gd name="connsiteX547" fmla="*/ 1712674 w 1739906"/>
                <a:gd name="connsiteY547" fmla="*/ 1027676 h 1104362"/>
                <a:gd name="connsiteX548" fmla="*/ 1718722 w 1739906"/>
                <a:gd name="connsiteY548" fmla="*/ 1059175 h 1104362"/>
                <a:gd name="connsiteX549" fmla="*/ 1724780 w 1739906"/>
                <a:gd name="connsiteY549" fmla="*/ 1082683 h 1104362"/>
                <a:gd name="connsiteX550" fmla="*/ 1727800 w 1739906"/>
                <a:gd name="connsiteY550" fmla="*/ 1091313 h 1104362"/>
                <a:gd name="connsiteX551" fmla="*/ 1733858 w 1739906"/>
                <a:gd name="connsiteY551" fmla="*/ 1102171 h 1104362"/>
                <a:gd name="connsiteX552" fmla="*/ 1736877 w 1739906"/>
                <a:gd name="connsiteY552" fmla="*/ 1104352 h 1104362"/>
                <a:gd name="connsiteX553" fmla="*/ 1739906 w 1739906"/>
                <a:gd name="connsiteY553"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18872 w 1739906"/>
                <a:gd name="connsiteY535" fmla="*/ 115636 h 1104362"/>
                <a:gd name="connsiteX536" fmla="*/ 1621891 w 1739906"/>
                <a:gd name="connsiteY536" fmla="*/ 137756 h 1104362"/>
                <a:gd name="connsiteX537" fmla="*/ 1624920 w 1739906"/>
                <a:gd name="connsiteY537" fmla="*/ 161513 h 1104362"/>
                <a:gd name="connsiteX538" fmla="*/ 1627949 w 1739906"/>
                <a:gd name="connsiteY538" fmla="*/ 186811 h 1104362"/>
                <a:gd name="connsiteX539" fmla="*/ 1640046 w 1739906"/>
                <a:gd name="connsiteY539" fmla="*/ 301341 h 1104362"/>
                <a:gd name="connsiteX540" fmla="*/ 1655181 w 1739906"/>
                <a:gd name="connsiteY540" fmla="*/ 465722 h 1104362"/>
                <a:gd name="connsiteX541" fmla="*/ 1673336 w 1739906"/>
                <a:gd name="connsiteY541" fmla="*/ 672658 h 1104362"/>
                <a:gd name="connsiteX542" fmla="*/ 1679384 w 1739906"/>
                <a:gd name="connsiteY542" fmla="*/ 739278 h 1104362"/>
                <a:gd name="connsiteX543" fmla="*/ 1682413 w 1739906"/>
                <a:gd name="connsiteY543" fmla="*/ 771549 h 1104362"/>
                <a:gd name="connsiteX544" fmla="*/ 1697548 w 1739906"/>
                <a:gd name="connsiteY544" fmla="*/ 917491 h 1104362"/>
                <a:gd name="connsiteX545" fmla="*/ 1703597 w 1739906"/>
                <a:gd name="connsiteY545" fmla="*/ 966554 h 1104362"/>
                <a:gd name="connsiteX546" fmla="*/ 1712674 w 1739906"/>
                <a:gd name="connsiteY546" fmla="*/ 1027676 h 1104362"/>
                <a:gd name="connsiteX547" fmla="*/ 1718722 w 1739906"/>
                <a:gd name="connsiteY547" fmla="*/ 1059175 h 1104362"/>
                <a:gd name="connsiteX548" fmla="*/ 1724780 w 1739906"/>
                <a:gd name="connsiteY548" fmla="*/ 1082683 h 1104362"/>
                <a:gd name="connsiteX549" fmla="*/ 1727800 w 1739906"/>
                <a:gd name="connsiteY549" fmla="*/ 1091313 h 1104362"/>
                <a:gd name="connsiteX550" fmla="*/ 1733858 w 1739906"/>
                <a:gd name="connsiteY550" fmla="*/ 1102171 h 1104362"/>
                <a:gd name="connsiteX551" fmla="*/ 1736877 w 1739906"/>
                <a:gd name="connsiteY551" fmla="*/ 1104352 h 1104362"/>
                <a:gd name="connsiteX552" fmla="*/ 1739906 w 1739906"/>
                <a:gd name="connsiteY552"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2814 w 1739906"/>
                <a:gd name="connsiteY533" fmla="*/ 76644 h 1104362"/>
                <a:gd name="connsiteX534" fmla="*/ 1615843 w 1739906"/>
                <a:gd name="connsiteY534" fmla="*/ 95239 h 1104362"/>
                <a:gd name="connsiteX535" fmla="*/ 1621891 w 1739906"/>
                <a:gd name="connsiteY535" fmla="*/ 137756 h 1104362"/>
                <a:gd name="connsiteX536" fmla="*/ 1624920 w 1739906"/>
                <a:gd name="connsiteY536" fmla="*/ 161513 h 1104362"/>
                <a:gd name="connsiteX537" fmla="*/ 1627949 w 1739906"/>
                <a:gd name="connsiteY537" fmla="*/ 186811 h 1104362"/>
                <a:gd name="connsiteX538" fmla="*/ 1640046 w 1739906"/>
                <a:gd name="connsiteY538" fmla="*/ 301341 h 1104362"/>
                <a:gd name="connsiteX539" fmla="*/ 1655181 w 1739906"/>
                <a:gd name="connsiteY539" fmla="*/ 465722 h 1104362"/>
                <a:gd name="connsiteX540" fmla="*/ 1673336 w 1739906"/>
                <a:gd name="connsiteY540" fmla="*/ 672658 h 1104362"/>
                <a:gd name="connsiteX541" fmla="*/ 1679384 w 1739906"/>
                <a:gd name="connsiteY541" fmla="*/ 739278 h 1104362"/>
                <a:gd name="connsiteX542" fmla="*/ 1682413 w 1739906"/>
                <a:gd name="connsiteY542" fmla="*/ 771549 h 1104362"/>
                <a:gd name="connsiteX543" fmla="*/ 1697548 w 1739906"/>
                <a:gd name="connsiteY543" fmla="*/ 917491 h 1104362"/>
                <a:gd name="connsiteX544" fmla="*/ 1703597 w 1739906"/>
                <a:gd name="connsiteY544" fmla="*/ 966554 h 1104362"/>
                <a:gd name="connsiteX545" fmla="*/ 1712674 w 1739906"/>
                <a:gd name="connsiteY545" fmla="*/ 1027676 h 1104362"/>
                <a:gd name="connsiteX546" fmla="*/ 1718722 w 1739906"/>
                <a:gd name="connsiteY546" fmla="*/ 1059175 h 1104362"/>
                <a:gd name="connsiteX547" fmla="*/ 1724780 w 1739906"/>
                <a:gd name="connsiteY547" fmla="*/ 1082683 h 1104362"/>
                <a:gd name="connsiteX548" fmla="*/ 1727800 w 1739906"/>
                <a:gd name="connsiteY548" fmla="*/ 1091313 h 1104362"/>
                <a:gd name="connsiteX549" fmla="*/ 1733858 w 1739906"/>
                <a:gd name="connsiteY549" fmla="*/ 1102171 h 1104362"/>
                <a:gd name="connsiteX550" fmla="*/ 1736877 w 1739906"/>
                <a:gd name="connsiteY550" fmla="*/ 1104352 h 1104362"/>
                <a:gd name="connsiteX551" fmla="*/ 1739906 w 1739906"/>
                <a:gd name="connsiteY551"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09795 w 1739906"/>
                <a:gd name="connsiteY532" fmla="*/ 59927 h 1104362"/>
                <a:gd name="connsiteX533" fmla="*/ 1615843 w 1739906"/>
                <a:gd name="connsiteY533" fmla="*/ 95239 h 1104362"/>
                <a:gd name="connsiteX534" fmla="*/ 1621891 w 1739906"/>
                <a:gd name="connsiteY534" fmla="*/ 137756 h 1104362"/>
                <a:gd name="connsiteX535" fmla="*/ 1624920 w 1739906"/>
                <a:gd name="connsiteY535" fmla="*/ 161513 h 1104362"/>
                <a:gd name="connsiteX536" fmla="*/ 1627949 w 1739906"/>
                <a:gd name="connsiteY536" fmla="*/ 186811 h 1104362"/>
                <a:gd name="connsiteX537" fmla="*/ 1640046 w 1739906"/>
                <a:gd name="connsiteY537" fmla="*/ 301341 h 1104362"/>
                <a:gd name="connsiteX538" fmla="*/ 1655181 w 1739906"/>
                <a:gd name="connsiteY538" fmla="*/ 465722 h 1104362"/>
                <a:gd name="connsiteX539" fmla="*/ 1673336 w 1739906"/>
                <a:gd name="connsiteY539" fmla="*/ 672658 h 1104362"/>
                <a:gd name="connsiteX540" fmla="*/ 1679384 w 1739906"/>
                <a:gd name="connsiteY540" fmla="*/ 739278 h 1104362"/>
                <a:gd name="connsiteX541" fmla="*/ 1682413 w 1739906"/>
                <a:gd name="connsiteY541" fmla="*/ 771549 h 1104362"/>
                <a:gd name="connsiteX542" fmla="*/ 1697548 w 1739906"/>
                <a:gd name="connsiteY542" fmla="*/ 917491 h 1104362"/>
                <a:gd name="connsiteX543" fmla="*/ 1703597 w 1739906"/>
                <a:gd name="connsiteY543" fmla="*/ 966554 h 1104362"/>
                <a:gd name="connsiteX544" fmla="*/ 1712674 w 1739906"/>
                <a:gd name="connsiteY544" fmla="*/ 1027676 h 1104362"/>
                <a:gd name="connsiteX545" fmla="*/ 1718722 w 1739906"/>
                <a:gd name="connsiteY545" fmla="*/ 1059175 h 1104362"/>
                <a:gd name="connsiteX546" fmla="*/ 1724780 w 1739906"/>
                <a:gd name="connsiteY546" fmla="*/ 1082683 h 1104362"/>
                <a:gd name="connsiteX547" fmla="*/ 1727800 w 1739906"/>
                <a:gd name="connsiteY547" fmla="*/ 1091313 h 1104362"/>
                <a:gd name="connsiteX548" fmla="*/ 1733858 w 1739906"/>
                <a:gd name="connsiteY548" fmla="*/ 1102171 h 1104362"/>
                <a:gd name="connsiteX549" fmla="*/ 1736877 w 1739906"/>
                <a:gd name="connsiteY549" fmla="*/ 1104352 h 1104362"/>
                <a:gd name="connsiteX550" fmla="*/ 1739906 w 1739906"/>
                <a:gd name="connsiteY550"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06766 w 1739906"/>
                <a:gd name="connsiteY531" fmla="*/ 45151 h 1104362"/>
                <a:gd name="connsiteX532" fmla="*/ 1615843 w 1739906"/>
                <a:gd name="connsiteY532" fmla="*/ 95239 h 1104362"/>
                <a:gd name="connsiteX533" fmla="*/ 1621891 w 1739906"/>
                <a:gd name="connsiteY533" fmla="*/ 137756 h 1104362"/>
                <a:gd name="connsiteX534" fmla="*/ 1624920 w 1739906"/>
                <a:gd name="connsiteY534" fmla="*/ 161513 h 1104362"/>
                <a:gd name="connsiteX535" fmla="*/ 1627949 w 1739906"/>
                <a:gd name="connsiteY535" fmla="*/ 186811 h 1104362"/>
                <a:gd name="connsiteX536" fmla="*/ 1640046 w 1739906"/>
                <a:gd name="connsiteY536" fmla="*/ 301341 h 1104362"/>
                <a:gd name="connsiteX537" fmla="*/ 1655181 w 1739906"/>
                <a:gd name="connsiteY537" fmla="*/ 465722 h 1104362"/>
                <a:gd name="connsiteX538" fmla="*/ 1673336 w 1739906"/>
                <a:gd name="connsiteY538" fmla="*/ 672658 h 1104362"/>
                <a:gd name="connsiteX539" fmla="*/ 1679384 w 1739906"/>
                <a:gd name="connsiteY539" fmla="*/ 739278 h 1104362"/>
                <a:gd name="connsiteX540" fmla="*/ 1682413 w 1739906"/>
                <a:gd name="connsiteY540" fmla="*/ 771549 h 1104362"/>
                <a:gd name="connsiteX541" fmla="*/ 1697548 w 1739906"/>
                <a:gd name="connsiteY541" fmla="*/ 917491 h 1104362"/>
                <a:gd name="connsiteX542" fmla="*/ 1703597 w 1739906"/>
                <a:gd name="connsiteY542" fmla="*/ 966554 h 1104362"/>
                <a:gd name="connsiteX543" fmla="*/ 1712674 w 1739906"/>
                <a:gd name="connsiteY543" fmla="*/ 1027676 h 1104362"/>
                <a:gd name="connsiteX544" fmla="*/ 1718722 w 1739906"/>
                <a:gd name="connsiteY544" fmla="*/ 1059175 h 1104362"/>
                <a:gd name="connsiteX545" fmla="*/ 1724780 w 1739906"/>
                <a:gd name="connsiteY545" fmla="*/ 1082683 h 1104362"/>
                <a:gd name="connsiteX546" fmla="*/ 1727800 w 1739906"/>
                <a:gd name="connsiteY546" fmla="*/ 1091313 h 1104362"/>
                <a:gd name="connsiteX547" fmla="*/ 1733858 w 1739906"/>
                <a:gd name="connsiteY547" fmla="*/ 1102171 h 1104362"/>
                <a:gd name="connsiteX548" fmla="*/ 1736877 w 1739906"/>
                <a:gd name="connsiteY548" fmla="*/ 1104352 h 1104362"/>
                <a:gd name="connsiteX549" fmla="*/ 1739906 w 1739906"/>
                <a:gd name="connsiteY549"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03737 w 1739906"/>
                <a:gd name="connsiteY530" fmla="*/ 32377 h 1104362"/>
                <a:gd name="connsiteX531" fmla="*/ 1615843 w 1739906"/>
                <a:gd name="connsiteY531" fmla="*/ 95239 h 1104362"/>
                <a:gd name="connsiteX532" fmla="*/ 1621891 w 1739906"/>
                <a:gd name="connsiteY532" fmla="*/ 137756 h 1104362"/>
                <a:gd name="connsiteX533" fmla="*/ 1624920 w 1739906"/>
                <a:gd name="connsiteY533" fmla="*/ 161513 h 1104362"/>
                <a:gd name="connsiteX534" fmla="*/ 1627949 w 1739906"/>
                <a:gd name="connsiteY534" fmla="*/ 186811 h 1104362"/>
                <a:gd name="connsiteX535" fmla="*/ 1640046 w 1739906"/>
                <a:gd name="connsiteY535" fmla="*/ 301341 h 1104362"/>
                <a:gd name="connsiteX536" fmla="*/ 1655181 w 1739906"/>
                <a:gd name="connsiteY536" fmla="*/ 465722 h 1104362"/>
                <a:gd name="connsiteX537" fmla="*/ 1673336 w 1739906"/>
                <a:gd name="connsiteY537" fmla="*/ 672658 h 1104362"/>
                <a:gd name="connsiteX538" fmla="*/ 1679384 w 1739906"/>
                <a:gd name="connsiteY538" fmla="*/ 739278 h 1104362"/>
                <a:gd name="connsiteX539" fmla="*/ 1682413 w 1739906"/>
                <a:gd name="connsiteY539" fmla="*/ 771549 h 1104362"/>
                <a:gd name="connsiteX540" fmla="*/ 1697548 w 1739906"/>
                <a:gd name="connsiteY540" fmla="*/ 917491 h 1104362"/>
                <a:gd name="connsiteX541" fmla="*/ 1703597 w 1739906"/>
                <a:gd name="connsiteY541" fmla="*/ 966554 h 1104362"/>
                <a:gd name="connsiteX542" fmla="*/ 1712674 w 1739906"/>
                <a:gd name="connsiteY542" fmla="*/ 1027676 h 1104362"/>
                <a:gd name="connsiteX543" fmla="*/ 1718722 w 1739906"/>
                <a:gd name="connsiteY543" fmla="*/ 1059175 h 1104362"/>
                <a:gd name="connsiteX544" fmla="*/ 1724780 w 1739906"/>
                <a:gd name="connsiteY544" fmla="*/ 1082683 h 1104362"/>
                <a:gd name="connsiteX545" fmla="*/ 1727800 w 1739906"/>
                <a:gd name="connsiteY545" fmla="*/ 1091313 h 1104362"/>
                <a:gd name="connsiteX546" fmla="*/ 1733858 w 1739906"/>
                <a:gd name="connsiteY546" fmla="*/ 1102171 h 1104362"/>
                <a:gd name="connsiteX547" fmla="*/ 1736877 w 1739906"/>
                <a:gd name="connsiteY547" fmla="*/ 1104352 h 1104362"/>
                <a:gd name="connsiteX548" fmla="*/ 1739906 w 1739906"/>
                <a:gd name="connsiteY548"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0456 w 1739906"/>
                <a:gd name="connsiteY519" fmla="*/ 32401 h 1104362"/>
                <a:gd name="connsiteX520" fmla="*/ 1573476 w 1739906"/>
                <a:gd name="connsiteY520" fmla="*/ 21674 h 1104362"/>
                <a:gd name="connsiteX521" fmla="*/ 1576505 w 1739906"/>
                <a:gd name="connsiteY521" fmla="*/ 13041 h 1104362"/>
                <a:gd name="connsiteX522" fmla="*/ 1579534 w 1739906"/>
                <a:gd name="connsiteY522" fmla="*/ 6535 h 1104362"/>
                <a:gd name="connsiteX523" fmla="*/ 1582553 w 1739906"/>
                <a:gd name="connsiteY523" fmla="*/ 2184 h 1104362"/>
                <a:gd name="connsiteX524" fmla="*/ 1585582 w 1739906"/>
                <a:gd name="connsiteY524" fmla="*/ 2 h 1104362"/>
                <a:gd name="connsiteX525" fmla="*/ 1588611 w 1739906"/>
                <a:gd name="connsiteY525" fmla="*/ 0 h 1104362"/>
                <a:gd name="connsiteX526" fmla="*/ 1591640 w 1739906"/>
                <a:gd name="connsiteY526" fmla="*/ 2177 h 1104362"/>
                <a:gd name="connsiteX527" fmla="*/ 1594659 w 1739906"/>
                <a:gd name="connsiteY527" fmla="*/ 6525 h 1104362"/>
                <a:gd name="connsiteX528" fmla="*/ 1597688 w 1739906"/>
                <a:gd name="connsiteY528" fmla="*/ 13025 h 1104362"/>
                <a:gd name="connsiteX529" fmla="*/ 1600717 w 1739906"/>
                <a:gd name="connsiteY529" fmla="*/ 21654 h 1104362"/>
                <a:gd name="connsiteX530" fmla="*/ 1615843 w 1739906"/>
                <a:gd name="connsiteY530" fmla="*/ 95239 h 1104362"/>
                <a:gd name="connsiteX531" fmla="*/ 1621891 w 1739906"/>
                <a:gd name="connsiteY531" fmla="*/ 137756 h 1104362"/>
                <a:gd name="connsiteX532" fmla="*/ 1624920 w 1739906"/>
                <a:gd name="connsiteY532" fmla="*/ 161513 h 1104362"/>
                <a:gd name="connsiteX533" fmla="*/ 1627949 w 1739906"/>
                <a:gd name="connsiteY533" fmla="*/ 186811 h 1104362"/>
                <a:gd name="connsiteX534" fmla="*/ 1640046 w 1739906"/>
                <a:gd name="connsiteY534" fmla="*/ 301341 h 1104362"/>
                <a:gd name="connsiteX535" fmla="*/ 1655181 w 1739906"/>
                <a:gd name="connsiteY535" fmla="*/ 465722 h 1104362"/>
                <a:gd name="connsiteX536" fmla="*/ 1673336 w 1739906"/>
                <a:gd name="connsiteY536" fmla="*/ 672658 h 1104362"/>
                <a:gd name="connsiteX537" fmla="*/ 1679384 w 1739906"/>
                <a:gd name="connsiteY537" fmla="*/ 739278 h 1104362"/>
                <a:gd name="connsiteX538" fmla="*/ 1682413 w 1739906"/>
                <a:gd name="connsiteY538" fmla="*/ 771549 h 1104362"/>
                <a:gd name="connsiteX539" fmla="*/ 1697548 w 1739906"/>
                <a:gd name="connsiteY539" fmla="*/ 917491 h 1104362"/>
                <a:gd name="connsiteX540" fmla="*/ 1703597 w 1739906"/>
                <a:gd name="connsiteY540" fmla="*/ 966554 h 1104362"/>
                <a:gd name="connsiteX541" fmla="*/ 1712674 w 1739906"/>
                <a:gd name="connsiteY541" fmla="*/ 1027676 h 1104362"/>
                <a:gd name="connsiteX542" fmla="*/ 1718722 w 1739906"/>
                <a:gd name="connsiteY542" fmla="*/ 1059175 h 1104362"/>
                <a:gd name="connsiteX543" fmla="*/ 1724780 w 1739906"/>
                <a:gd name="connsiteY543" fmla="*/ 1082683 h 1104362"/>
                <a:gd name="connsiteX544" fmla="*/ 1727800 w 1739906"/>
                <a:gd name="connsiteY544" fmla="*/ 1091313 h 1104362"/>
                <a:gd name="connsiteX545" fmla="*/ 1733858 w 1739906"/>
                <a:gd name="connsiteY545" fmla="*/ 1102171 h 1104362"/>
                <a:gd name="connsiteX546" fmla="*/ 1736877 w 1739906"/>
                <a:gd name="connsiteY546" fmla="*/ 1104352 h 1104362"/>
                <a:gd name="connsiteX547" fmla="*/ 1739906 w 1739906"/>
                <a:gd name="connsiteY547"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4398 w 1739906"/>
                <a:gd name="connsiteY517" fmla="*/ 59958 h 1104362"/>
                <a:gd name="connsiteX518" fmla="*/ 1567427 w 1739906"/>
                <a:gd name="connsiteY518" fmla="*/ 45179 h 1104362"/>
                <a:gd name="connsiteX519" fmla="*/ 1573476 w 1739906"/>
                <a:gd name="connsiteY519" fmla="*/ 21674 h 1104362"/>
                <a:gd name="connsiteX520" fmla="*/ 1576505 w 1739906"/>
                <a:gd name="connsiteY520" fmla="*/ 13041 h 1104362"/>
                <a:gd name="connsiteX521" fmla="*/ 1579534 w 1739906"/>
                <a:gd name="connsiteY521" fmla="*/ 6535 h 1104362"/>
                <a:gd name="connsiteX522" fmla="*/ 1582553 w 1739906"/>
                <a:gd name="connsiteY522" fmla="*/ 2184 h 1104362"/>
                <a:gd name="connsiteX523" fmla="*/ 1585582 w 1739906"/>
                <a:gd name="connsiteY523" fmla="*/ 2 h 1104362"/>
                <a:gd name="connsiteX524" fmla="*/ 1588611 w 1739906"/>
                <a:gd name="connsiteY524" fmla="*/ 0 h 1104362"/>
                <a:gd name="connsiteX525" fmla="*/ 1591640 w 1739906"/>
                <a:gd name="connsiteY525" fmla="*/ 2177 h 1104362"/>
                <a:gd name="connsiteX526" fmla="*/ 1594659 w 1739906"/>
                <a:gd name="connsiteY526" fmla="*/ 6525 h 1104362"/>
                <a:gd name="connsiteX527" fmla="*/ 1597688 w 1739906"/>
                <a:gd name="connsiteY527" fmla="*/ 13025 h 1104362"/>
                <a:gd name="connsiteX528" fmla="*/ 1600717 w 1739906"/>
                <a:gd name="connsiteY528" fmla="*/ 21654 h 1104362"/>
                <a:gd name="connsiteX529" fmla="*/ 1615843 w 1739906"/>
                <a:gd name="connsiteY529" fmla="*/ 95239 h 1104362"/>
                <a:gd name="connsiteX530" fmla="*/ 1621891 w 1739906"/>
                <a:gd name="connsiteY530" fmla="*/ 137756 h 1104362"/>
                <a:gd name="connsiteX531" fmla="*/ 1624920 w 1739906"/>
                <a:gd name="connsiteY531" fmla="*/ 161513 h 1104362"/>
                <a:gd name="connsiteX532" fmla="*/ 1627949 w 1739906"/>
                <a:gd name="connsiteY532" fmla="*/ 186811 h 1104362"/>
                <a:gd name="connsiteX533" fmla="*/ 1640046 w 1739906"/>
                <a:gd name="connsiteY533" fmla="*/ 301341 h 1104362"/>
                <a:gd name="connsiteX534" fmla="*/ 1655181 w 1739906"/>
                <a:gd name="connsiteY534" fmla="*/ 465722 h 1104362"/>
                <a:gd name="connsiteX535" fmla="*/ 1673336 w 1739906"/>
                <a:gd name="connsiteY535" fmla="*/ 672658 h 1104362"/>
                <a:gd name="connsiteX536" fmla="*/ 1679384 w 1739906"/>
                <a:gd name="connsiteY536" fmla="*/ 739278 h 1104362"/>
                <a:gd name="connsiteX537" fmla="*/ 1682413 w 1739906"/>
                <a:gd name="connsiteY537" fmla="*/ 771549 h 1104362"/>
                <a:gd name="connsiteX538" fmla="*/ 1697548 w 1739906"/>
                <a:gd name="connsiteY538" fmla="*/ 917491 h 1104362"/>
                <a:gd name="connsiteX539" fmla="*/ 1703597 w 1739906"/>
                <a:gd name="connsiteY539" fmla="*/ 966554 h 1104362"/>
                <a:gd name="connsiteX540" fmla="*/ 1712674 w 1739906"/>
                <a:gd name="connsiteY540" fmla="*/ 1027676 h 1104362"/>
                <a:gd name="connsiteX541" fmla="*/ 1718722 w 1739906"/>
                <a:gd name="connsiteY541" fmla="*/ 1059175 h 1104362"/>
                <a:gd name="connsiteX542" fmla="*/ 1724780 w 1739906"/>
                <a:gd name="connsiteY542" fmla="*/ 1082683 h 1104362"/>
                <a:gd name="connsiteX543" fmla="*/ 1727800 w 1739906"/>
                <a:gd name="connsiteY543" fmla="*/ 1091313 h 1104362"/>
                <a:gd name="connsiteX544" fmla="*/ 1733858 w 1739906"/>
                <a:gd name="connsiteY544" fmla="*/ 1102171 h 1104362"/>
                <a:gd name="connsiteX545" fmla="*/ 1736877 w 1739906"/>
                <a:gd name="connsiteY545" fmla="*/ 1104352 h 1104362"/>
                <a:gd name="connsiteX546" fmla="*/ 1739906 w 1739906"/>
                <a:gd name="connsiteY546"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5321 w 1739906"/>
                <a:gd name="connsiteY514" fmla="*/ 115679 h 1104362"/>
                <a:gd name="connsiteX515" fmla="*/ 1558350 w 1739906"/>
                <a:gd name="connsiteY515" fmla="*/ 95278 h 1104362"/>
                <a:gd name="connsiteX516" fmla="*/ 1561379 w 1739906"/>
                <a:gd name="connsiteY516" fmla="*/ 76679 h 1104362"/>
                <a:gd name="connsiteX517" fmla="*/ 1567427 w 1739906"/>
                <a:gd name="connsiteY517" fmla="*/ 45179 h 1104362"/>
                <a:gd name="connsiteX518" fmla="*/ 1573476 w 1739906"/>
                <a:gd name="connsiteY518" fmla="*/ 21674 h 1104362"/>
                <a:gd name="connsiteX519" fmla="*/ 1576505 w 1739906"/>
                <a:gd name="connsiteY519" fmla="*/ 13041 h 1104362"/>
                <a:gd name="connsiteX520" fmla="*/ 1579534 w 1739906"/>
                <a:gd name="connsiteY520" fmla="*/ 6535 h 1104362"/>
                <a:gd name="connsiteX521" fmla="*/ 1582553 w 1739906"/>
                <a:gd name="connsiteY521" fmla="*/ 2184 h 1104362"/>
                <a:gd name="connsiteX522" fmla="*/ 1585582 w 1739906"/>
                <a:gd name="connsiteY522" fmla="*/ 2 h 1104362"/>
                <a:gd name="connsiteX523" fmla="*/ 1588611 w 1739906"/>
                <a:gd name="connsiteY523" fmla="*/ 0 h 1104362"/>
                <a:gd name="connsiteX524" fmla="*/ 1591640 w 1739906"/>
                <a:gd name="connsiteY524" fmla="*/ 2177 h 1104362"/>
                <a:gd name="connsiteX525" fmla="*/ 1594659 w 1739906"/>
                <a:gd name="connsiteY525" fmla="*/ 6525 h 1104362"/>
                <a:gd name="connsiteX526" fmla="*/ 1597688 w 1739906"/>
                <a:gd name="connsiteY526" fmla="*/ 13025 h 1104362"/>
                <a:gd name="connsiteX527" fmla="*/ 1600717 w 1739906"/>
                <a:gd name="connsiteY527" fmla="*/ 21654 h 1104362"/>
                <a:gd name="connsiteX528" fmla="*/ 1615843 w 1739906"/>
                <a:gd name="connsiteY528" fmla="*/ 95239 h 1104362"/>
                <a:gd name="connsiteX529" fmla="*/ 1621891 w 1739906"/>
                <a:gd name="connsiteY529" fmla="*/ 137756 h 1104362"/>
                <a:gd name="connsiteX530" fmla="*/ 1624920 w 1739906"/>
                <a:gd name="connsiteY530" fmla="*/ 161513 h 1104362"/>
                <a:gd name="connsiteX531" fmla="*/ 1627949 w 1739906"/>
                <a:gd name="connsiteY531" fmla="*/ 186811 h 1104362"/>
                <a:gd name="connsiteX532" fmla="*/ 1640046 w 1739906"/>
                <a:gd name="connsiteY532" fmla="*/ 301341 h 1104362"/>
                <a:gd name="connsiteX533" fmla="*/ 1655181 w 1739906"/>
                <a:gd name="connsiteY533" fmla="*/ 465722 h 1104362"/>
                <a:gd name="connsiteX534" fmla="*/ 1673336 w 1739906"/>
                <a:gd name="connsiteY534" fmla="*/ 672658 h 1104362"/>
                <a:gd name="connsiteX535" fmla="*/ 1679384 w 1739906"/>
                <a:gd name="connsiteY535" fmla="*/ 739278 h 1104362"/>
                <a:gd name="connsiteX536" fmla="*/ 1682413 w 1739906"/>
                <a:gd name="connsiteY536" fmla="*/ 771549 h 1104362"/>
                <a:gd name="connsiteX537" fmla="*/ 1697548 w 1739906"/>
                <a:gd name="connsiteY537" fmla="*/ 917491 h 1104362"/>
                <a:gd name="connsiteX538" fmla="*/ 1703597 w 1739906"/>
                <a:gd name="connsiteY538" fmla="*/ 966554 h 1104362"/>
                <a:gd name="connsiteX539" fmla="*/ 1712674 w 1739906"/>
                <a:gd name="connsiteY539" fmla="*/ 1027676 h 1104362"/>
                <a:gd name="connsiteX540" fmla="*/ 1718722 w 1739906"/>
                <a:gd name="connsiteY540" fmla="*/ 1059175 h 1104362"/>
                <a:gd name="connsiteX541" fmla="*/ 1724780 w 1739906"/>
                <a:gd name="connsiteY541" fmla="*/ 1082683 h 1104362"/>
                <a:gd name="connsiteX542" fmla="*/ 1727800 w 1739906"/>
                <a:gd name="connsiteY542" fmla="*/ 1091313 h 1104362"/>
                <a:gd name="connsiteX543" fmla="*/ 1733858 w 1739906"/>
                <a:gd name="connsiteY543" fmla="*/ 1102171 h 1104362"/>
                <a:gd name="connsiteX544" fmla="*/ 1736877 w 1739906"/>
                <a:gd name="connsiteY544" fmla="*/ 1104352 h 1104362"/>
                <a:gd name="connsiteX545" fmla="*/ 1739906 w 1739906"/>
                <a:gd name="connsiteY545"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2302 w 1739906"/>
                <a:gd name="connsiteY513" fmla="*/ 137803 h 1104362"/>
                <a:gd name="connsiteX514" fmla="*/ 1558350 w 1739906"/>
                <a:gd name="connsiteY514" fmla="*/ 95278 h 1104362"/>
                <a:gd name="connsiteX515" fmla="*/ 1561379 w 1739906"/>
                <a:gd name="connsiteY515" fmla="*/ 76679 h 1104362"/>
                <a:gd name="connsiteX516" fmla="*/ 1567427 w 1739906"/>
                <a:gd name="connsiteY516" fmla="*/ 45179 h 1104362"/>
                <a:gd name="connsiteX517" fmla="*/ 1573476 w 1739906"/>
                <a:gd name="connsiteY517" fmla="*/ 21674 h 1104362"/>
                <a:gd name="connsiteX518" fmla="*/ 1576505 w 1739906"/>
                <a:gd name="connsiteY518" fmla="*/ 13041 h 1104362"/>
                <a:gd name="connsiteX519" fmla="*/ 1579534 w 1739906"/>
                <a:gd name="connsiteY519" fmla="*/ 6535 h 1104362"/>
                <a:gd name="connsiteX520" fmla="*/ 1582553 w 1739906"/>
                <a:gd name="connsiteY520" fmla="*/ 2184 h 1104362"/>
                <a:gd name="connsiteX521" fmla="*/ 1585582 w 1739906"/>
                <a:gd name="connsiteY521" fmla="*/ 2 h 1104362"/>
                <a:gd name="connsiteX522" fmla="*/ 1588611 w 1739906"/>
                <a:gd name="connsiteY522" fmla="*/ 0 h 1104362"/>
                <a:gd name="connsiteX523" fmla="*/ 1591640 w 1739906"/>
                <a:gd name="connsiteY523" fmla="*/ 2177 h 1104362"/>
                <a:gd name="connsiteX524" fmla="*/ 1594659 w 1739906"/>
                <a:gd name="connsiteY524" fmla="*/ 6525 h 1104362"/>
                <a:gd name="connsiteX525" fmla="*/ 1597688 w 1739906"/>
                <a:gd name="connsiteY525" fmla="*/ 13025 h 1104362"/>
                <a:gd name="connsiteX526" fmla="*/ 1600717 w 1739906"/>
                <a:gd name="connsiteY526" fmla="*/ 21654 h 1104362"/>
                <a:gd name="connsiteX527" fmla="*/ 1615843 w 1739906"/>
                <a:gd name="connsiteY527" fmla="*/ 95239 h 1104362"/>
                <a:gd name="connsiteX528" fmla="*/ 1621891 w 1739906"/>
                <a:gd name="connsiteY528" fmla="*/ 137756 h 1104362"/>
                <a:gd name="connsiteX529" fmla="*/ 1624920 w 1739906"/>
                <a:gd name="connsiteY529" fmla="*/ 161513 h 1104362"/>
                <a:gd name="connsiteX530" fmla="*/ 1627949 w 1739906"/>
                <a:gd name="connsiteY530" fmla="*/ 186811 h 1104362"/>
                <a:gd name="connsiteX531" fmla="*/ 1640046 w 1739906"/>
                <a:gd name="connsiteY531" fmla="*/ 301341 h 1104362"/>
                <a:gd name="connsiteX532" fmla="*/ 1655181 w 1739906"/>
                <a:gd name="connsiteY532" fmla="*/ 465722 h 1104362"/>
                <a:gd name="connsiteX533" fmla="*/ 1673336 w 1739906"/>
                <a:gd name="connsiteY533" fmla="*/ 672658 h 1104362"/>
                <a:gd name="connsiteX534" fmla="*/ 1679384 w 1739906"/>
                <a:gd name="connsiteY534" fmla="*/ 739278 h 1104362"/>
                <a:gd name="connsiteX535" fmla="*/ 1682413 w 1739906"/>
                <a:gd name="connsiteY535" fmla="*/ 771549 h 1104362"/>
                <a:gd name="connsiteX536" fmla="*/ 1697548 w 1739906"/>
                <a:gd name="connsiteY536" fmla="*/ 917491 h 1104362"/>
                <a:gd name="connsiteX537" fmla="*/ 1703597 w 1739906"/>
                <a:gd name="connsiteY537" fmla="*/ 966554 h 1104362"/>
                <a:gd name="connsiteX538" fmla="*/ 1712674 w 1739906"/>
                <a:gd name="connsiteY538" fmla="*/ 1027676 h 1104362"/>
                <a:gd name="connsiteX539" fmla="*/ 1718722 w 1739906"/>
                <a:gd name="connsiteY539" fmla="*/ 1059175 h 1104362"/>
                <a:gd name="connsiteX540" fmla="*/ 1724780 w 1739906"/>
                <a:gd name="connsiteY540" fmla="*/ 1082683 h 1104362"/>
                <a:gd name="connsiteX541" fmla="*/ 1727800 w 1739906"/>
                <a:gd name="connsiteY541" fmla="*/ 1091313 h 1104362"/>
                <a:gd name="connsiteX542" fmla="*/ 1733858 w 1739906"/>
                <a:gd name="connsiteY542" fmla="*/ 1102171 h 1104362"/>
                <a:gd name="connsiteX543" fmla="*/ 1736877 w 1739906"/>
                <a:gd name="connsiteY543" fmla="*/ 1104352 h 1104362"/>
                <a:gd name="connsiteX544" fmla="*/ 1739906 w 1739906"/>
                <a:gd name="connsiteY544"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6244 w 1739906"/>
                <a:gd name="connsiteY511" fmla="*/ 186862 h 1104362"/>
                <a:gd name="connsiteX512" fmla="*/ 1549273 w 1739906"/>
                <a:gd name="connsiteY512" fmla="*/ 161562 h 1104362"/>
                <a:gd name="connsiteX513" fmla="*/ 1558350 w 1739906"/>
                <a:gd name="connsiteY513" fmla="*/ 95278 h 1104362"/>
                <a:gd name="connsiteX514" fmla="*/ 1561379 w 1739906"/>
                <a:gd name="connsiteY514" fmla="*/ 76679 h 1104362"/>
                <a:gd name="connsiteX515" fmla="*/ 1567427 w 1739906"/>
                <a:gd name="connsiteY515" fmla="*/ 45179 h 1104362"/>
                <a:gd name="connsiteX516" fmla="*/ 1573476 w 1739906"/>
                <a:gd name="connsiteY516" fmla="*/ 21674 h 1104362"/>
                <a:gd name="connsiteX517" fmla="*/ 1576505 w 1739906"/>
                <a:gd name="connsiteY517" fmla="*/ 13041 h 1104362"/>
                <a:gd name="connsiteX518" fmla="*/ 1579534 w 1739906"/>
                <a:gd name="connsiteY518" fmla="*/ 6535 h 1104362"/>
                <a:gd name="connsiteX519" fmla="*/ 1582553 w 1739906"/>
                <a:gd name="connsiteY519" fmla="*/ 2184 h 1104362"/>
                <a:gd name="connsiteX520" fmla="*/ 1585582 w 1739906"/>
                <a:gd name="connsiteY520" fmla="*/ 2 h 1104362"/>
                <a:gd name="connsiteX521" fmla="*/ 1588611 w 1739906"/>
                <a:gd name="connsiteY521" fmla="*/ 0 h 1104362"/>
                <a:gd name="connsiteX522" fmla="*/ 1591640 w 1739906"/>
                <a:gd name="connsiteY522" fmla="*/ 2177 h 1104362"/>
                <a:gd name="connsiteX523" fmla="*/ 1594659 w 1739906"/>
                <a:gd name="connsiteY523" fmla="*/ 6525 h 1104362"/>
                <a:gd name="connsiteX524" fmla="*/ 1597688 w 1739906"/>
                <a:gd name="connsiteY524" fmla="*/ 13025 h 1104362"/>
                <a:gd name="connsiteX525" fmla="*/ 1600717 w 1739906"/>
                <a:gd name="connsiteY525" fmla="*/ 21654 h 1104362"/>
                <a:gd name="connsiteX526" fmla="*/ 1615843 w 1739906"/>
                <a:gd name="connsiteY526" fmla="*/ 95239 h 1104362"/>
                <a:gd name="connsiteX527" fmla="*/ 1621891 w 1739906"/>
                <a:gd name="connsiteY527" fmla="*/ 137756 h 1104362"/>
                <a:gd name="connsiteX528" fmla="*/ 1624920 w 1739906"/>
                <a:gd name="connsiteY528" fmla="*/ 161513 h 1104362"/>
                <a:gd name="connsiteX529" fmla="*/ 1627949 w 1739906"/>
                <a:gd name="connsiteY529" fmla="*/ 186811 h 1104362"/>
                <a:gd name="connsiteX530" fmla="*/ 1640046 w 1739906"/>
                <a:gd name="connsiteY530" fmla="*/ 301341 h 1104362"/>
                <a:gd name="connsiteX531" fmla="*/ 1655181 w 1739906"/>
                <a:gd name="connsiteY531" fmla="*/ 465722 h 1104362"/>
                <a:gd name="connsiteX532" fmla="*/ 1673336 w 1739906"/>
                <a:gd name="connsiteY532" fmla="*/ 672658 h 1104362"/>
                <a:gd name="connsiteX533" fmla="*/ 1679384 w 1739906"/>
                <a:gd name="connsiteY533" fmla="*/ 739278 h 1104362"/>
                <a:gd name="connsiteX534" fmla="*/ 1682413 w 1739906"/>
                <a:gd name="connsiteY534" fmla="*/ 771549 h 1104362"/>
                <a:gd name="connsiteX535" fmla="*/ 1697548 w 1739906"/>
                <a:gd name="connsiteY535" fmla="*/ 917491 h 1104362"/>
                <a:gd name="connsiteX536" fmla="*/ 1703597 w 1739906"/>
                <a:gd name="connsiteY536" fmla="*/ 966554 h 1104362"/>
                <a:gd name="connsiteX537" fmla="*/ 1712674 w 1739906"/>
                <a:gd name="connsiteY537" fmla="*/ 1027676 h 1104362"/>
                <a:gd name="connsiteX538" fmla="*/ 1718722 w 1739906"/>
                <a:gd name="connsiteY538" fmla="*/ 1059175 h 1104362"/>
                <a:gd name="connsiteX539" fmla="*/ 1724780 w 1739906"/>
                <a:gd name="connsiteY539" fmla="*/ 1082683 h 1104362"/>
                <a:gd name="connsiteX540" fmla="*/ 1727800 w 1739906"/>
                <a:gd name="connsiteY540" fmla="*/ 1091313 h 1104362"/>
                <a:gd name="connsiteX541" fmla="*/ 1733858 w 1739906"/>
                <a:gd name="connsiteY541" fmla="*/ 1102171 h 1104362"/>
                <a:gd name="connsiteX542" fmla="*/ 1736877 w 1739906"/>
                <a:gd name="connsiteY542" fmla="*/ 1104352 h 1104362"/>
                <a:gd name="connsiteX543" fmla="*/ 1739906 w 1739906"/>
                <a:gd name="connsiteY543"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3224 w 1739906"/>
                <a:gd name="connsiteY510" fmla="*/ 213606 h 1104362"/>
                <a:gd name="connsiteX511" fmla="*/ 1549273 w 1739906"/>
                <a:gd name="connsiteY511" fmla="*/ 161562 h 1104362"/>
                <a:gd name="connsiteX512" fmla="*/ 1558350 w 1739906"/>
                <a:gd name="connsiteY512" fmla="*/ 95278 h 1104362"/>
                <a:gd name="connsiteX513" fmla="*/ 1561379 w 1739906"/>
                <a:gd name="connsiteY513" fmla="*/ 76679 h 1104362"/>
                <a:gd name="connsiteX514" fmla="*/ 1567427 w 1739906"/>
                <a:gd name="connsiteY514" fmla="*/ 45179 h 1104362"/>
                <a:gd name="connsiteX515" fmla="*/ 1573476 w 1739906"/>
                <a:gd name="connsiteY515" fmla="*/ 21674 h 1104362"/>
                <a:gd name="connsiteX516" fmla="*/ 1576505 w 1739906"/>
                <a:gd name="connsiteY516" fmla="*/ 13041 h 1104362"/>
                <a:gd name="connsiteX517" fmla="*/ 1579534 w 1739906"/>
                <a:gd name="connsiteY517" fmla="*/ 6535 h 1104362"/>
                <a:gd name="connsiteX518" fmla="*/ 1582553 w 1739906"/>
                <a:gd name="connsiteY518" fmla="*/ 2184 h 1104362"/>
                <a:gd name="connsiteX519" fmla="*/ 1585582 w 1739906"/>
                <a:gd name="connsiteY519" fmla="*/ 2 h 1104362"/>
                <a:gd name="connsiteX520" fmla="*/ 1588611 w 1739906"/>
                <a:gd name="connsiteY520" fmla="*/ 0 h 1104362"/>
                <a:gd name="connsiteX521" fmla="*/ 1591640 w 1739906"/>
                <a:gd name="connsiteY521" fmla="*/ 2177 h 1104362"/>
                <a:gd name="connsiteX522" fmla="*/ 1594659 w 1739906"/>
                <a:gd name="connsiteY522" fmla="*/ 6525 h 1104362"/>
                <a:gd name="connsiteX523" fmla="*/ 1597688 w 1739906"/>
                <a:gd name="connsiteY523" fmla="*/ 13025 h 1104362"/>
                <a:gd name="connsiteX524" fmla="*/ 1600717 w 1739906"/>
                <a:gd name="connsiteY524" fmla="*/ 21654 h 1104362"/>
                <a:gd name="connsiteX525" fmla="*/ 1615843 w 1739906"/>
                <a:gd name="connsiteY525" fmla="*/ 95239 h 1104362"/>
                <a:gd name="connsiteX526" fmla="*/ 1621891 w 1739906"/>
                <a:gd name="connsiteY526" fmla="*/ 137756 h 1104362"/>
                <a:gd name="connsiteX527" fmla="*/ 1624920 w 1739906"/>
                <a:gd name="connsiteY527" fmla="*/ 161513 h 1104362"/>
                <a:gd name="connsiteX528" fmla="*/ 1627949 w 1739906"/>
                <a:gd name="connsiteY528" fmla="*/ 186811 h 1104362"/>
                <a:gd name="connsiteX529" fmla="*/ 1640046 w 1739906"/>
                <a:gd name="connsiteY529" fmla="*/ 301341 h 1104362"/>
                <a:gd name="connsiteX530" fmla="*/ 1655181 w 1739906"/>
                <a:gd name="connsiteY530" fmla="*/ 465722 h 1104362"/>
                <a:gd name="connsiteX531" fmla="*/ 1673336 w 1739906"/>
                <a:gd name="connsiteY531" fmla="*/ 672658 h 1104362"/>
                <a:gd name="connsiteX532" fmla="*/ 1679384 w 1739906"/>
                <a:gd name="connsiteY532" fmla="*/ 739278 h 1104362"/>
                <a:gd name="connsiteX533" fmla="*/ 1682413 w 1739906"/>
                <a:gd name="connsiteY533" fmla="*/ 771549 h 1104362"/>
                <a:gd name="connsiteX534" fmla="*/ 1697548 w 1739906"/>
                <a:gd name="connsiteY534" fmla="*/ 917491 h 1104362"/>
                <a:gd name="connsiteX535" fmla="*/ 1703597 w 1739906"/>
                <a:gd name="connsiteY535" fmla="*/ 966554 h 1104362"/>
                <a:gd name="connsiteX536" fmla="*/ 1712674 w 1739906"/>
                <a:gd name="connsiteY536" fmla="*/ 1027676 h 1104362"/>
                <a:gd name="connsiteX537" fmla="*/ 1718722 w 1739906"/>
                <a:gd name="connsiteY537" fmla="*/ 1059175 h 1104362"/>
                <a:gd name="connsiteX538" fmla="*/ 1724780 w 1739906"/>
                <a:gd name="connsiteY538" fmla="*/ 1082683 h 1104362"/>
                <a:gd name="connsiteX539" fmla="*/ 1727800 w 1739906"/>
                <a:gd name="connsiteY539" fmla="*/ 1091313 h 1104362"/>
                <a:gd name="connsiteX540" fmla="*/ 1733858 w 1739906"/>
                <a:gd name="connsiteY540" fmla="*/ 1102171 h 1104362"/>
                <a:gd name="connsiteX541" fmla="*/ 1736877 w 1739906"/>
                <a:gd name="connsiteY541" fmla="*/ 1104352 h 1104362"/>
                <a:gd name="connsiteX542" fmla="*/ 1739906 w 1739906"/>
                <a:gd name="connsiteY542"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37166 w 1739906"/>
                <a:gd name="connsiteY508" fmla="*/ 270988 h 1104362"/>
                <a:gd name="connsiteX509" fmla="*/ 1540195 w 1739906"/>
                <a:gd name="connsiteY509" fmla="*/ 241685 h 1104362"/>
                <a:gd name="connsiteX510" fmla="*/ 1549273 w 1739906"/>
                <a:gd name="connsiteY510" fmla="*/ 161562 h 1104362"/>
                <a:gd name="connsiteX511" fmla="*/ 1558350 w 1739906"/>
                <a:gd name="connsiteY511" fmla="*/ 95278 h 1104362"/>
                <a:gd name="connsiteX512" fmla="*/ 1561379 w 1739906"/>
                <a:gd name="connsiteY512" fmla="*/ 76679 h 1104362"/>
                <a:gd name="connsiteX513" fmla="*/ 1567427 w 1739906"/>
                <a:gd name="connsiteY513" fmla="*/ 45179 h 1104362"/>
                <a:gd name="connsiteX514" fmla="*/ 1573476 w 1739906"/>
                <a:gd name="connsiteY514" fmla="*/ 21674 h 1104362"/>
                <a:gd name="connsiteX515" fmla="*/ 1576505 w 1739906"/>
                <a:gd name="connsiteY515" fmla="*/ 13041 h 1104362"/>
                <a:gd name="connsiteX516" fmla="*/ 1579534 w 1739906"/>
                <a:gd name="connsiteY516" fmla="*/ 6535 h 1104362"/>
                <a:gd name="connsiteX517" fmla="*/ 1582553 w 1739906"/>
                <a:gd name="connsiteY517" fmla="*/ 2184 h 1104362"/>
                <a:gd name="connsiteX518" fmla="*/ 1585582 w 1739906"/>
                <a:gd name="connsiteY518" fmla="*/ 2 h 1104362"/>
                <a:gd name="connsiteX519" fmla="*/ 1588611 w 1739906"/>
                <a:gd name="connsiteY519" fmla="*/ 0 h 1104362"/>
                <a:gd name="connsiteX520" fmla="*/ 1591640 w 1739906"/>
                <a:gd name="connsiteY520" fmla="*/ 2177 h 1104362"/>
                <a:gd name="connsiteX521" fmla="*/ 1594659 w 1739906"/>
                <a:gd name="connsiteY521" fmla="*/ 6525 h 1104362"/>
                <a:gd name="connsiteX522" fmla="*/ 1597688 w 1739906"/>
                <a:gd name="connsiteY522" fmla="*/ 13025 h 1104362"/>
                <a:gd name="connsiteX523" fmla="*/ 1600717 w 1739906"/>
                <a:gd name="connsiteY523" fmla="*/ 21654 h 1104362"/>
                <a:gd name="connsiteX524" fmla="*/ 1615843 w 1739906"/>
                <a:gd name="connsiteY524" fmla="*/ 95239 h 1104362"/>
                <a:gd name="connsiteX525" fmla="*/ 1621891 w 1739906"/>
                <a:gd name="connsiteY525" fmla="*/ 137756 h 1104362"/>
                <a:gd name="connsiteX526" fmla="*/ 1624920 w 1739906"/>
                <a:gd name="connsiteY526" fmla="*/ 161513 h 1104362"/>
                <a:gd name="connsiteX527" fmla="*/ 1627949 w 1739906"/>
                <a:gd name="connsiteY527" fmla="*/ 186811 h 1104362"/>
                <a:gd name="connsiteX528" fmla="*/ 1640046 w 1739906"/>
                <a:gd name="connsiteY528" fmla="*/ 301341 h 1104362"/>
                <a:gd name="connsiteX529" fmla="*/ 1655181 w 1739906"/>
                <a:gd name="connsiteY529" fmla="*/ 465722 h 1104362"/>
                <a:gd name="connsiteX530" fmla="*/ 1673336 w 1739906"/>
                <a:gd name="connsiteY530" fmla="*/ 672658 h 1104362"/>
                <a:gd name="connsiteX531" fmla="*/ 1679384 w 1739906"/>
                <a:gd name="connsiteY531" fmla="*/ 739278 h 1104362"/>
                <a:gd name="connsiteX532" fmla="*/ 1682413 w 1739906"/>
                <a:gd name="connsiteY532" fmla="*/ 771549 h 1104362"/>
                <a:gd name="connsiteX533" fmla="*/ 1697548 w 1739906"/>
                <a:gd name="connsiteY533" fmla="*/ 917491 h 1104362"/>
                <a:gd name="connsiteX534" fmla="*/ 1703597 w 1739906"/>
                <a:gd name="connsiteY534" fmla="*/ 966554 h 1104362"/>
                <a:gd name="connsiteX535" fmla="*/ 1712674 w 1739906"/>
                <a:gd name="connsiteY535" fmla="*/ 1027676 h 1104362"/>
                <a:gd name="connsiteX536" fmla="*/ 1718722 w 1739906"/>
                <a:gd name="connsiteY536" fmla="*/ 1059175 h 1104362"/>
                <a:gd name="connsiteX537" fmla="*/ 1724780 w 1739906"/>
                <a:gd name="connsiteY537" fmla="*/ 1082683 h 1104362"/>
                <a:gd name="connsiteX538" fmla="*/ 1727800 w 1739906"/>
                <a:gd name="connsiteY538" fmla="*/ 1091313 h 1104362"/>
                <a:gd name="connsiteX539" fmla="*/ 1733858 w 1739906"/>
                <a:gd name="connsiteY539" fmla="*/ 1102171 h 1104362"/>
                <a:gd name="connsiteX540" fmla="*/ 1736877 w 1739906"/>
                <a:gd name="connsiteY540" fmla="*/ 1104352 h 1104362"/>
                <a:gd name="connsiteX541" fmla="*/ 1739906 w 1739906"/>
                <a:gd name="connsiteY541"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1118 w 1739906"/>
                <a:gd name="connsiteY506" fmla="*/ 332806 h 1104362"/>
                <a:gd name="connsiteX507" fmla="*/ 1534147 w 1739906"/>
                <a:gd name="connsiteY507" fmla="*/ 301402 h 1104362"/>
                <a:gd name="connsiteX508" fmla="*/ 1540195 w 1739906"/>
                <a:gd name="connsiteY508" fmla="*/ 241685 h 1104362"/>
                <a:gd name="connsiteX509" fmla="*/ 1549273 w 1739906"/>
                <a:gd name="connsiteY509" fmla="*/ 161562 h 1104362"/>
                <a:gd name="connsiteX510" fmla="*/ 1558350 w 1739906"/>
                <a:gd name="connsiteY510" fmla="*/ 95278 h 1104362"/>
                <a:gd name="connsiteX511" fmla="*/ 1561379 w 1739906"/>
                <a:gd name="connsiteY511" fmla="*/ 76679 h 1104362"/>
                <a:gd name="connsiteX512" fmla="*/ 1567427 w 1739906"/>
                <a:gd name="connsiteY512" fmla="*/ 45179 h 1104362"/>
                <a:gd name="connsiteX513" fmla="*/ 1573476 w 1739906"/>
                <a:gd name="connsiteY513" fmla="*/ 21674 h 1104362"/>
                <a:gd name="connsiteX514" fmla="*/ 1576505 w 1739906"/>
                <a:gd name="connsiteY514" fmla="*/ 13041 h 1104362"/>
                <a:gd name="connsiteX515" fmla="*/ 1579534 w 1739906"/>
                <a:gd name="connsiteY515" fmla="*/ 6535 h 1104362"/>
                <a:gd name="connsiteX516" fmla="*/ 1582553 w 1739906"/>
                <a:gd name="connsiteY516" fmla="*/ 2184 h 1104362"/>
                <a:gd name="connsiteX517" fmla="*/ 1585582 w 1739906"/>
                <a:gd name="connsiteY517" fmla="*/ 2 h 1104362"/>
                <a:gd name="connsiteX518" fmla="*/ 1588611 w 1739906"/>
                <a:gd name="connsiteY518" fmla="*/ 0 h 1104362"/>
                <a:gd name="connsiteX519" fmla="*/ 1591640 w 1739906"/>
                <a:gd name="connsiteY519" fmla="*/ 2177 h 1104362"/>
                <a:gd name="connsiteX520" fmla="*/ 1594659 w 1739906"/>
                <a:gd name="connsiteY520" fmla="*/ 6525 h 1104362"/>
                <a:gd name="connsiteX521" fmla="*/ 1597688 w 1739906"/>
                <a:gd name="connsiteY521" fmla="*/ 13025 h 1104362"/>
                <a:gd name="connsiteX522" fmla="*/ 1600717 w 1739906"/>
                <a:gd name="connsiteY522" fmla="*/ 21654 h 1104362"/>
                <a:gd name="connsiteX523" fmla="*/ 1615843 w 1739906"/>
                <a:gd name="connsiteY523" fmla="*/ 95239 h 1104362"/>
                <a:gd name="connsiteX524" fmla="*/ 1621891 w 1739906"/>
                <a:gd name="connsiteY524" fmla="*/ 137756 h 1104362"/>
                <a:gd name="connsiteX525" fmla="*/ 1624920 w 1739906"/>
                <a:gd name="connsiteY525" fmla="*/ 161513 h 1104362"/>
                <a:gd name="connsiteX526" fmla="*/ 1627949 w 1739906"/>
                <a:gd name="connsiteY526" fmla="*/ 186811 h 1104362"/>
                <a:gd name="connsiteX527" fmla="*/ 1640046 w 1739906"/>
                <a:gd name="connsiteY527" fmla="*/ 301341 h 1104362"/>
                <a:gd name="connsiteX528" fmla="*/ 1655181 w 1739906"/>
                <a:gd name="connsiteY528" fmla="*/ 465722 h 1104362"/>
                <a:gd name="connsiteX529" fmla="*/ 1673336 w 1739906"/>
                <a:gd name="connsiteY529" fmla="*/ 672658 h 1104362"/>
                <a:gd name="connsiteX530" fmla="*/ 1679384 w 1739906"/>
                <a:gd name="connsiteY530" fmla="*/ 739278 h 1104362"/>
                <a:gd name="connsiteX531" fmla="*/ 1682413 w 1739906"/>
                <a:gd name="connsiteY531" fmla="*/ 771549 h 1104362"/>
                <a:gd name="connsiteX532" fmla="*/ 1697548 w 1739906"/>
                <a:gd name="connsiteY532" fmla="*/ 917491 h 1104362"/>
                <a:gd name="connsiteX533" fmla="*/ 1703597 w 1739906"/>
                <a:gd name="connsiteY533" fmla="*/ 966554 h 1104362"/>
                <a:gd name="connsiteX534" fmla="*/ 1712674 w 1739906"/>
                <a:gd name="connsiteY534" fmla="*/ 1027676 h 1104362"/>
                <a:gd name="connsiteX535" fmla="*/ 1718722 w 1739906"/>
                <a:gd name="connsiteY535" fmla="*/ 1059175 h 1104362"/>
                <a:gd name="connsiteX536" fmla="*/ 1724780 w 1739906"/>
                <a:gd name="connsiteY536" fmla="*/ 1082683 h 1104362"/>
                <a:gd name="connsiteX537" fmla="*/ 1727800 w 1739906"/>
                <a:gd name="connsiteY537" fmla="*/ 1091313 h 1104362"/>
                <a:gd name="connsiteX538" fmla="*/ 1733858 w 1739906"/>
                <a:gd name="connsiteY538" fmla="*/ 1102171 h 1104362"/>
                <a:gd name="connsiteX539" fmla="*/ 1736877 w 1739906"/>
                <a:gd name="connsiteY539" fmla="*/ 1104352 h 1104362"/>
                <a:gd name="connsiteX540" fmla="*/ 1739906 w 1739906"/>
                <a:gd name="connsiteY540"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0195 w 1739906"/>
                <a:gd name="connsiteY507" fmla="*/ 241685 h 1104362"/>
                <a:gd name="connsiteX508" fmla="*/ 1549273 w 1739906"/>
                <a:gd name="connsiteY508" fmla="*/ 161562 h 1104362"/>
                <a:gd name="connsiteX509" fmla="*/ 1558350 w 1739906"/>
                <a:gd name="connsiteY509" fmla="*/ 95278 h 1104362"/>
                <a:gd name="connsiteX510" fmla="*/ 1561379 w 1739906"/>
                <a:gd name="connsiteY510" fmla="*/ 76679 h 1104362"/>
                <a:gd name="connsiteX511" fmla="*/ 1567427 w 1739906"/>
                <a:gd name="connsiteY511" fmla="*/ 45179 h 1104362"/>
                <a:gd name="connsiteX512" fmla="*/ 1573476 w 1739906"/>
                <a:gd name="connsiteY512" fmla="*/ 21674 h 1104362"/>
                <a:gd name="connsiteX513" fmla="*/ 1576505 w 1739906"/>
                <a:gd name="connsiteY513" fmla="*/ 13041 h 1104362"/>
                <a:gd name="connsiteX514" fmla="*/ 1579534 w 1739906"/>
                <a:gd name="connsiteY514" fmla="*/ 6535 h 1104362"/>
                <a:gd name="connsiteX515" fmla="*/ 1582553 w 1739906"/>
                <a:gd name="connsiteY515" fmla="*/ 2184 h 1104362"/>
                <a:gd name="connsiteX516" fmla="*/ 1585582 w 1739906"/>
                <a:gd name="connsiteY516" fmla="*/ 2 h 1104362"/>
                <a:gd name="connsiteX517" fmla="*/ 1588611 w 1739906"/>
                <a:gd name="connsiteY517" fmla="*/ 0 h 1104362"/>
                <a:gd name="connsiteX518" fmla="*/ 1591640 w 1739906"/>
                <a:gd name="connsiteY518" fmla="*/ 2177 h 1104362"/>
                <a:gd name="connsiteX519" fmla="*/ 1594659 w 1739906"/>
                <a:gd name="connsiteY519" fmla="*/ 6525 h 1104362"/>
                <a:gd name="connsiteX520" fmla="*/ 1597688 w 1739906"/>
                <a:gd name="connsiteY520" fmla="*/ 13025 h 1104362"/>
                <a:gd name="connsiteX521" fmla="*/ 1600717 w 1739906"/>
                <a:gd name="connsiteY521" fmla="*/ 21654 h 1104362"/>
                <a:gd name="connsiteX522" fmla="*/ 1615843 w 1739906"/>
                <a:gd name="connsiteY522" fmla="*/ 95239 h 1104362"/>
                <a:gd name="connsiteX523" fmla="*/ 1621891 w 1739906"/>
                <a:gd name="connsiteY523" fmla="*/ 137756 h 1104362"/>
                <a:gd name="connsiteX524" fmla="*/ 1624920 w 1739906"/>
                <a:gd name="connsiteY524" fmla="*/ 161513 h 1104362"/>
                <a:gd name="connsiteX525" fmla="*/ 1627949 w 1739906"/>
                <a:gd name="connsiteY525" fmla="*/ 186811 h 1104362"/>
                <a:gd name="connsiteX526" fmla="*/ 1640046 w 1739906"/>
                <a:gd name="connsiteY526" fmla="*/ 301341 h 1104362"/>
                <a:gd name="connsiteX527" fmla="*/ 1655181 w 1739906"/>
                <a:gd name="connsiteY527" fmla="*/ 465722 h 1104362"/>
                <a:gd name="connsiteX528" fmla="*/ 1673336 w 1739906"/>
                <a:gd name="connsiteY528" fmla="*/ 672658 h 1104362"/>
                <a:gd name="connsiteX529" fmla="*/ 1679384 w 1739906"/>
                <a:gd name="connsiteY529" fmla="*/ 739278 h 1104362"/>
                <a:gd name="connsiteX530" fmla="*/ 1682413 w 1739906"/>
                <a:gd name="connsiteY530" fmla="*/ 771549 h 1104362"/>
                <a:gd name="connsiteX531" fmla="*/ 1697548 w 1739906"/>
                <a:gd name="connsiteY531" fmla="*/ 917491 h 1104362"/>
                <a:gd name="connsiteX532" fmla="*/ 1703597 w 1739906"/>
                <a:gd name="connsiteY532" fmla="*/ 966554 h 1104362"/>
                <a:gd name="connsiteX533" fmla="*/ 1712674 w 1739906"/>
                <a:gd name="connsiteY533" fmla="*/ 1027676 h 1104362"/>
                <a:gd name="connsiteX534" fmla="*/ 1718722 w 1739906"/>
                <a:gd name="connsiteY534" fmla="*/ 1059175 h 1104362"/>
                <a:gd name="connsiteX535" fmla="*/ 1724780 w 1739906"/>
                <a:gd name="connsiteY535" fmla="*/ 1082683 h 1104362"/>
                <a:gd name="connsiteX536" fmla="*/ 1727800 w 1739906"/>
                <a:gd name="connsiteY536" fmla="*/ 1091313 h 1104362"/>
                <a:gd name="connsiteX537" fmla="*/ 1733858 w 1739906"/>
                <a:gd name="connsiteY537" fmla="*/ 1102171 h 1104362"/>
                <a:gd name="connsiteX538" fmla="*/ 1736877 w 1739906"/>
                <a:gd name="connsiteY538" fmla="*/ 1104352 h 1104362"/>
                <a:gd name="connsiteX539" fmla="*/ 1739906 w 1739906"/>
                <a:gd name="connsiteY539"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9273 w 1739906"/>
                <a:gd name="connsiteY507" fmla="*/ 161562 h 1104362"/>
                <a:gd name="connsiteX508" fmla="*/ 1558350 w 1739906"/>
                <a:gd name="connsiteY508" fmla="*/ 95278 h 1104362"/>
                <a:gd name="connsiteX509" fmla="*/ 1561379 w 1739906"/>
                <a:gd name="connsiteY509" fmla="*/ 76679 h 1104362"/>
                <a:gd name="connsiteX510" fmla="*/ 1567427 w 1739906"/>
                <a:gd name="connsiteY510" fmla="*/ 45179 h 1104362"/>
                <a:gd name="connsiteX511" fmla="*/ 1573476 w 1739906"/>
                <a:gd name="connsiteY511" fmla="*/ 21674 h 1104362"/>
                <a:gd name="connsiteX512" fmla="*/ 1576505 w 1739906"/>
                <a:gd name="connsiteY512" fmla="*/ 13041 h 1104362"/>
                <a:gd name="connsiteX513" fmla="*/ 1579534 w 1739906"/>
                <a:gd name="connsiteY513" fmla="*/ 6535 h 1104362"/>
                <a:gd name="connsiteX514" fmla="*/ 1582553 w 1739906"/>
                <a:gd name="connsiteY514" fmla="*/ 2184 h 1104362"/>
                <a:gd name="connsiteX515" fmla="*/ 1585582 w 1739906"/>
                <a:gd name="connsiteY515" fmla="*/ 2 h 1104362"/>
                <a:gd name="connsiteX516" fmla="*/ 1588611 w 1739906"/>
                <a:gd name="connsiteY516" fmla="*/ 0 h 1104362"/>
                <a:gd name="connsiteX517" fmla="*/ 1591640 w 1739906"/>
                <a:gd name="connsiteY517" fmla="*/ 2177 h 1104362"/>
                <a:gd name="connsiteX518" fmla="*/ 1594659 w 1739906"/>
                <a:gd name="connsiteY518" fmla="*/ 6525 h 1104362"/>
                <a:gd name="connsiteX519" fmla="*/ 1597688 w 1739906"/>
                <a:gd name="connsiteY519" fmla="*/ 13025 h 1104362"/>
                <a:gd name="connsiteX520" fmla="*/ 1600717 w 1739906"/>
                <a:gd name="connsiteY520" fmla="*/ 21654 h 1104362"/>
                <a:gd name="connsiteX521" fmla="*/ 1615843 w 1739906"/>
                <a:gd name="connsiteY521" fmla="*/ 95239 h 1104362"/>
                <a:gd name="connsiteX522" fmla="*/ 1621891 w 1739906"/>
                <a:gd name="connsiteY522" fmla="*/ 137756 h 1104362"/>
                <a:gd name="connsiteX523" fmla="*/ 1624920 w 1739906"/>
                <a:gd name="connsiteY523" fmla="*/ 161513 h 1104362"/>
                <a:gd name="connsiteX524" fmla="*/ 1627949 w 1739906"/>
                <a:gd name="connsiteY524" fmla="*/ 186811 h 1104362"/>
                <a:gd name="connsiteX525" fmla="*/ 1640046 w 1739906"/>
                <a:gd name="connsiteY525" fmla="*/ 301341 h 1104362"/>
                <a:gd name="connsiteX526" fmla="*/ 1655181 w 1739906"/>
                <a:gd name="connsiteY526" fmla="*/ 465722 h 1104362"/>
                <a:gd name="connsiteX527" fmla="*/ 1673336 w 1739906"/>
                <a:gd name="connsiteY527" fmla="*/ 672658 h 1104362"/>
                <a:gd name="connsiteX528" fmla="*/ 1679384 w 1739906"/>
                <a:gd name="connsiteY528" fmla="*/ 739278 h 1104362"/>
                <a:gd name="connsiteX529" fmla="*/ 1682413 w 1739906"/>
                <a:gd name="connsiteY529" fmla="*/ 771549 h 1104362"/>
                <a:gd name="connsiteX530" fmla="*/ 1697548 w 1739906"/>
                <a:gd name="connsiteY530" fmla="*/ 917491 h 1104362"/>
                <a:gd name="connsiteX531" fmla="*/ 1703597 w 1739906"/>
                <a:gd name="connsiteY531" fmla="*/ 966554 h 1104362"/>
                <a:gd name="connsiteX532" fmla="*/ 1712674 w 1739906"/>
                <a:gd name="connsiteY532" fmla="*/ 1027676 h 1104362"/>
                <a:gd name="connsiteX533" fmla="*/ 1718722 w 1739906"/>
                <a:gd name="connsiteY533" fmla="*/ 1059175 h 1104362"/>
                <a:gd name="connsiteX534" fmla="*/ 1724780 w 1739906"/>
                <a:gd name="connsiteY534" fmla="*/ 1082683 h 1104362"/>
                <a:gd name="connsiteX535" fmla="*/ 1727800 w 1739906"/>
                <a:gd name="connsiteY535" fmla="*/ 1091313 h 1104362"/>
                <a:gd name="connsiteX536" fmla="*/ 1733858 w 1739906"/>
                <a:gd name="connsiteY536" fmla="*/ 1102171 h 1104362"/>
                <a:gd name="connsiteX537" fmla="*/ 1736877 w 1739906"/>
                <a:gd name="connsiteY537" fmla="*/ 1104352 h 1104362"/>
                <a:gd name="connsiteX538" fmla="*/ 1739906 w 1739906"/>
                <a:gd name="connsiteY538"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9443 w 1739906"/>
                <a:gd name="connsiteY507" fmla="*/ 196420 h 1104362"/>
                <a:gd name="connsiteX508" fmla="*/ 1549273 w 1739906"/>
                <a:gd name="connsiteY508" fmla="*/ 161562 h 1104362"/>
                <a:gd name="connsiteX509" fmla="*/ 1558350 w 1739906"/>
                <a:gd name="connsiteY509" fmla="*/ 95278 h 1104362"/>
                <a:gd name="connsiteX510" fmla="*/ 1561379 w 1739906"/>
                <a:gd name="connsiteY510" fmla="*/ 76679 h 1104362"/>
                <a:gd name="connsiteX511" fmla="*/ 1567427 w 1739906"/>
                <a:gd name="connsiteY511" fmla="*/ 45179 h 1104362"/>
                <a:gd name="connsiteX512" fmla="*/ 1573476 w 1739906"/>
                <a:gd name="connsiteY512" fmla="*/ 21674 h 1104362"/>
                <a:gd name="connsiteX513" fmla="*/ 1576505 w 1739906"/>
                <a:gd name="connsiteY513" fmla="*/ 13041 h 1104362"/>
                <a:gd name="connsiteX514" fmla="*/ 1579534 w 1739906"/>
                <a:gd name="connsiteY514" fmla="*/ 6535 h 1104362"/>
                <a:gd name="connsiteX515" fmla="*/ 1582553 w 1739906"/>
                <a:gd name="connsiteY515" fmla="*/ 2184 h 1104362"/>
                <a:gd name="connsiteX516" fmla="*/ 1585582 w 1739906"/>
                <a:gd name="connsiteY516" fmla="*/ 2 h 1104362"/>
                <a:gd name="connsiteX517" fmla="*/ 1588611 w 1739906"/>
                <a:gd name="connsiteY517" fmla="*/ 0 h 1104362"/>
                <a:gd name="connsiteX518" fmla="*/ 1591640 w 1739906"/>
                <a:gd name="connsiteY518" fmla="*/ 2177 h 1104362"/>
                <a:gd name="connsiteX519" fmla="*/ 1594659 w 1739906"/>
                <a:gd name="connsiteY519" fmla="*/ 6525 h 1104362"/>
                <a:gd name="connsiteX520" fmla="*/ 1597688 w 1739906"/>
                <a:gd name="connsiteY520" fmla="*/ 13025 h 1104362"/>
                <a:gd name="connsiteX521" fmla="*/ 1600717 w 1739906"/>
                <a:gd name="connsiteY521" fmla="*/ 21654 h 1104362"/>
                <a:gd name="connsiteX522" fmla="*/ 1615843 w 1739906"/>
                <a:gd name="connsiteY522" fmla="*/ 95239 h 1104362"/>
                <a:gd name="connsiteX523" fmla="*/ 1621891 w 1739906"/>
                <a:gd name="connsiteY523" fmla="*/ 137756 h 1104362"/>
                <a:gd name="connsiteX524" fmla="*/ 1624920 w 1739906"/>
                <a:gd name="connsiteY524" fmla="*/ 161513 h 1104362"/>
                <a:gd name="connsiteX525" fmla="*/ 1627949 w 1739906"/>
                <a:gd name="connsiteY525" fmla="*/ 186811 h 1104362"/>
                <a:gd name="connsiteX526" fmla="*/ 1640046 w 1739906"/>
                <a:gd name="connsiteY526" fmla="*/ 301341 h 1104362"/>
                <a:gd name="connsiteX527" fmla="*/ 1655181 w 1739906"/>
                <a:gd name="connsiteY527" fmla="*/ 465722 h 1104362"/>
                <a:gd name="connsiteX528" fmla="*/ 1673336 w 1739906"/>
                <a:gd name="connsiteY528" fmla="*/ 672658 h 1104362"/>
                <a:gd name="connsiteX529" fmla="*/ 1679384 w 1739906"/>
                <a:gd name="connsiteY529" fmla="*/ 739278 h 1104362"/>
                <a:gd name="connsiteX530" fmla="*/ 1682413 w 1739906"/>
                <a:gd name="connsiteY530" fmla="*/ 771549 h 1104362"/>
                <a:gd name="connsiteX531" fmla="*/ 1697548 w 1739906"/>
                <a:gd name="connsiteY531" fmla="*/ 917491 h 1104362"/>
                <a:gd name="connsiteX532" fmla="*/ 1703597 w 1739906"/>
                <a:gd name="connsiteY532" fmla="*/ 966554 h 1104362"/>
                <a:gd name="connsiteX533" fmla="*/ 1712674 w 1739906"/>
                <a:gd name="connsiteY533" fmla="*/ 1027676 h 1104362"/>
                <a:gd name="connsiteX534" fmla="*/ 1718722 w 1739906"/>
                <a:gd name="connsiteY534" fmla="*/ 1059175 h 1104362"/>
                <a:gd name="connsiteX535" fmla="*/ 1724780 w 1739906"/>
                <a:gd name="connsiteY535" fmla="*/ 1082683 h 1104362"/>
                <a:gd name="connsiteX536" fmla="*/ 1727800 w 1739906"/>
                <a:gd name="connsiteY536" fmla="*/ 1091313 h 1104362"/>
                <a:gd name="connsiteX537" fmla="*/ 1733858 w 1739906"/>
                <a:gd name="connsiteY537" fmla="*/ 1102171 h 1104362"/>
                <a:gd name="connsiteX538" fmla="*/ 1736877 w 1739906"/>
                <a:gd name="connsiteY538" fmla="*/ 1104352 h 1104362"/>
                <a:gd name="connsiteX539" fmla="*/ 1739906 w 1739906"/>
                <a:gd name="connsiteY539"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9443 w 1739906"/>
                <a:gd name="connsiteY507" fmla="*/ 196420 h 1104362"/>
                <a:gd name="connsiteX508" fmla="*/ 1558350 w 1739906"/>
                <a:gd name="connsiteY508" fmla="*/ 95278 h 1104362"/>
                <a:gd name="connsiteX509" fmla="*/ 1561379 w 1739906"/>
                <a:gd name="connsiteY509" fmla="*/ 76679 h 1104362"/>
                <a:gd name="connsiteX510" fmla="*/ 1567427 w 1739906"/>
                <a:gd name="connsiteY510" fmla="*/ 45179 h 1104362"/>
                <a:gd name="connsiteX511" fmla="*/ 1573476 w 1739906"/>
                <a:gd name="connsiteY511" fmla="*/ 21674 h 1104362"/>
                <a:gd name="connsiteX512" fmla="*/ 1576505 w 1739906"/>
                <a:gd name="connsiteY512" fmla="*/ 13041 h 1104362"/>
                <a:gd name="connsiteX513" fmla="*/ 1579534 w 1739906"/>
                <a:gd name="connsiteY513" fmla="*/ 6535 h 1104362"/>
                <a:gd name="connsiteX514" fmla="*/ 1582553 w 1739906"/>
                <a:gd name="connsiteY514" fmla="*/ 2184 h 1104362"/>
                <a:gd name="connsiteX515" fmla="*/ 1585582 w 1739906"/>
                <a:gd name="connsiteY515" fmla="*/ 2 h 1104362"/>
                <a:gd name="connsiteX516" fmla="*/ 1588611 w 1739906"/>
                <a:gd name="connsiteY516" fmla="*/ 0 h 1104362"/>
                <a:gd name="connsiteX517" fmla="*/ 1591640 w 1739906"/>
                <a:gd name="connsiteY517" fmla="*/ 2177 h 1104362"/>
                <a:gd name="connsiteX518" fmla="*/ 1594659 w 1739906"/>
                <a:gd name="connsiteY518" fmla="*/ 6525 h 1104362"/>
                <a:gd name="connsiteX519" fmla="*/ 1597688 w 1739906"/>
                <a:gd name="connsiteY519" fmla="*/ 13025 h 1104362"/>
                <a:gd name="connsiteX520" fmla="*/ 1600717 w 1739906"/>
                <a:gd name="connsiteY520" fmla="*/ 21654 h 1104362"/>
                <a:gd name="connsiteX521" fmla="*/ 1615843 w 1739906"/>
                <a:gd name="connsiteY521" fmla="*/ 95239 h 1104362"/>
                <a:gd name="connsiteX522" fmla="*/ 1621891 w 1739906"/>
                <a:gd name="connsiteY522" fmla="*/ 137756 h 1104362"/>
                <a:gd name="connsiteX523" fmla="*/ 1624920 w 1739906"/>
                <a:gd name="connsiteY523" fmla="*/ 161513 h 1104362"/>
                <a:gd name="connsiteX524" fmla="*/ 1627949 w 1739906"/>
                <a:gd name="connsiteY524" fmla="*/ 186811 h 1104362"/>
                <a:gd name="connsiteX525" fmla="*/ 1640046 w 1739906"/>
                <a:gd name="connsiteY525" fmla="*/ 301341 h 1104362"/>
                <a:gd name="connsiteX526" fmla="*/ 1655181 w 1739906"/>
                <a:gd name="connsiteY526" fmla="*/ 465722 h 1104362"/>
                <a:gd name="connsiteX527" fmla="*/ 1673336 w 1739906"/>
                <a:gd name="connsiteY527" fmla="*/ 672658 h 1104362"/>
                <a:gd name="connsiteX528" fmla="*/ 1679384 w 1739906"/>
                <a:gd name="connsiteY528" fmla="*/ 739278 h 1104362"/>
                <a:gd name="connsiteX529" fmla="*/ 1682413 w 1739906"/>
                <a:gd name="connsiteY529" fmla="*/ 771549 h 1104362"/>
                <a:gd name="connsiteX530" fmla="*/ 1697548 w 1739906"/>
                <a:gd name="connsiteY530" fmla="*/ 917491 h 1104362"/>
                <a:gd name="connsiteX531" fmla="*/ 1703597 w 1739906"/>
                <a:gd name="connsiteY531" fmla="*/ 966554 h 1104362"/>
                <a:gd name="connsiteX532" fmla="*/ 1712674 w 1739906"/>
                <a:gd name="connsiteY532" fmla="*/ 1027676 h 1104362"/>
                <a:gd name="connsiteX533" fmla="*/ 1718722 w 1739906"/>
                <a:gd name="connsiteY533" fmla="*/ 1059175 h 1104362"/>
                <a:gd name="connsiteX534" fmla="*/ 1724780 w 1739906"/>
                <a:gd name="connsiteY534" fmla="*/ 1082683 h 1104362"/>
                <a:gd name="connsiteX535" fmla="*/ 1727800 w 1739906"/>
                <a:gd name="connsiteY535" fmla="*/ 1091313 h 1104362"/>
                <a:gd name="connsiteX536" fmla="*/ 1733858 w 1739906"/>
                <a:gd name="connsiteY536" fmla="*/ 1102171 h 1104362"/>
                <a:gd name="connsiteX537" fmla="*/ 1736877 w 1739906"/>
                <a:gd name="connsiteY537" fmla="*/ 1104352 h 1104362"/>
                <a:gd name="connsiteX538" fmla="*/ 1739906 w 1739906"/>
                <a:gd name="connsiteY538"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9443 w 1739906"/>
                <a:gd name="connsiteY507" fmla="*/ 196420 h 1104362"/>
                <a:gd name="connsiteX508" fmla="*/ 1561379 w 1739906"/>
                <a:gd name="connsiteY508" fmla="*/ 76679 h 1104362"/>
                <a:gd name="connsiteX509" fmla="*/ 1567427 w 1739906"/>
                <a:gd name="connsiteY509" fmla="*/ 45179 h 1104362"/>
                <a:gd name="connsiteX510" fmla="*/ 1573476 w 1739906"/>
                <a:gd name="connsiteY510" fmla="*/ 21674 h 1104362"/>
                <a:gd name="connsiteX511" fmla="*/ 1576505 w 1739906"/>
                <a:gd name="connsiteY511" fmla="*/ 13041 h 1104362"/>
                <a:gd name="connsiteX512" fmla="*/ 1579534 w 1739906"/>
                <a:gd name="connsiteY512" fmla="*/ 6535 h 1104362"/>
                <a:gd name="connsiteX513" fmla="*/ 1582553 w 1739906"/>
                <a:gd name="connsiteY513" fmla="*/ 2184 h 1104362"/>
                <a:gd name="connsiteX514" fmla="*/ 1585582 w 1739906"/>
                <a:gd name="connsiteY514" fmla="*/ 2 h 1104362"/>
                <a:gd name="connsiteX515" fmla="*/ 1588611 w 1739906"/>
                <a:gd name="connsiteY515" fmla="*/ 0 h 1104362"/>
                <a:gd name="connsiteX516" fmla="*/ 1591640 w 1739906"/>
                <a:gd name="connsiteY516" fmla="*/ 2177 h 1104362"/>
                <a:gd name="connsiteX517" fmla="*/ 1594659 w 1739906"/>
                <a:gd name="connsiteY517" fmla="*/ 6525 h 1104362"/>
                <a:gd name="connsiteX518" fmla="*/ 1597688 w 1739906"/>
                <a:gd name="connsiteY518" fmla="*/ 13025 h 1104362"/>
                <a:gd name="connsiteX519" fmla="*/ 1600717 w 1739906"/>
                <a:gd name="connsiteY519" fmla="*/ 21654 h 1104362"/>
                <a:gd name="connsiteX520" fmla="*/ 1615843 w 1739906"/>
                <a:gd name="connsiteY520" fmla="*/ 95239 h 1104362"/>
                <a:gd name="connsiteX521" fmla="*/ 1621891 w 1739906"/>
                <a:gd name="connsiteY521" fmla="*/ 137756 h 1104362"/>
                <a:gd name="connsiteX522" fmla="*/ 1624920 w 1739906"/>
                <a:gd name="connsiteY522" fmla="*/ 161513 h 1104362"/>
                <a:gd name="connsiteX523" fmla="*/ 1627949 w 1739906"/>
                <a:gd name="connsiteY523" fmla="*/ 186811 h 1104362"/>
                <a:gd name="connsiteX524" fmla="*/ 1640046 w 1739906"/>
                <a:gd name="connsiteY524" fmla="*/ 301341 h 1104362"/>
                <a:gd name="connsiteX525" fmla="*/ 1655181 w 1739906"/>
                <a:gd name="connsiteY525" fmla="*/ 465722 h 1104362"/>
                <a:gd name="connsiteX526" fmla="*/ 1673336 w 1739906"/>
                <a:gd name="connsiteY526" fmla="*/ 672658 h 1104362"/>
                <a:gd name="connsiteX527" fmla="*/ 1679384 w 1739906"/>
                <a:gd name="connsiteY527" fmla="*/ 739278 h 1104362"/>
                <a:gd name="connsiteX528" fmla="*/ 1682413 w 1739906"/>
                <a:gd name="connsiteY528" fmla="*/ 771549 h 1104362"/>
                <a:gd name="connsiteX529" fmla="*/ 1697548 w 1739906"/>
                <a:gd name="connsiteY529" fmla="*/ 917491 h 1104362"/>
                <a:gd name="connsiteX530" fmla="*/ 1703597 w 1739906"/>
                <a:gd name="connsiteY530" fmla="*/ 966554 h 1104362"/>
                <a:gd name="connsiteX531" fmla="*/ 1712674 w 1739906"/>
                <a:gd name="connsiteY531" fmla="*/ 1027676 h 1104362"/>
                <a:gd name="connsiteX532" fmla="*/ 1718722 w 1739906"/>
                <a:gd name="connsiteY532" fmla="*/ 1059175 h 1104362"/>
                <a:gd name="connsiteX533" fmla="*/ 1724780 w 1739906"/>
                <a:gd name="connsiteY533" fmla="*/ 1082683 h 1104362"/>
                <a:gd name="connsiteX534" fmla="*/ 1727800 w 1739906"/>
                <a:gd name="connsiteY534" fmla="*/ 1091313 h 1104362"/>
                <a:gd name="connsiteX535" fmla="*/ 1733858 w 1739906"/>
                <a:gd name="connsiteY535" fmla="*/ 1102171 h 1104362"/>
                <a:gd name="connsiteX536" fmla="*/ 1736877 w 1739906"/>
                <a:gd name="connsiteY536" fmla="*/ 1104352 h 1104362"/>
                <a:gd name="connsiteX537" fmla="*/ 1739906 w 1739906"/>
                <a:gd name="connsiteY537"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9443 w 1739906"/>
                <a:gd name="connsiteY507" fmla="*/ 196420 h 1104362"/>
                <a:gd name="connsiteX508" fmla="*/ 1561379 w 1739906"/>
                <a:gd name="connsiteY508" fmla="*/ 76679 h 1104362"/>
                <a:gd name="connsiteX509" fmla="*/ 1567427 w 1739906"/>
                <a:gd name="connsiteY509" fmla="*/ 45179 h 1104362"/>
                <a:gd name="connsiteX510" fmla="*/ 1573476 w 1739906"/>
                <a:gd name="connsiteY510" fmla="*/ 21674 h 1104362"/>
                <a:gd name="connsiteX511" fmla="*/ 1576505 w 1739906"/>
                <a:gd name="connsiteY511" fmla="*/ 13041 h 1104362"/>
                <a:gd name="connsiteX512" fmla="*/ 1579534 w 1739906"/>
                <a:gd name="connsiteY512" fmla="*/ 6535 h 1104362"/>
                <a:gd name="connsiteX513" fmla="*/ 1582553 w 1739906"/>
                <a:gd name="connsiteY513" fmla="*/ 2184 h 1104362"/>
                <a:gd name="connsiteX514" fmla="*/ 1585582 w 1739906"/>
                <a:gd name="connsiteY514" fmla="*/ 2 h 1104362"/>
                <a:gd name="connsiteX515" fmla="*/ 1588611 w 1739906"/>
                <a:gd name="connsiteY515" fmla="*/ 0 h 1104362"/>
                <a:gd name="connsiteX516" fmla="*/ 1591640 w 1739906"/>
                <a:gd name="connsiteY516" fmla="*/ 2177 h 1104362"/>
                <a:gd name="connsiteX517" fmla="*/ 1597688 w 1739906"/>
                <a:gd name="connsiteY517" fmla="*/ 13025 h 1104362"/>
                <a:gd name="connsiteX518" fmla="*/ 1600717 w 1739906"/>
                <a:gd name="connsiteY518" fmla="*/ 21654 h 1104362"/>
                <a:gd name="connsiteX519" fmla="*/ 1615843 w 1739906"/>
                <a:gd name="connsiteY519" fmla="*/ 95239 h 1104362"/>
                <a:gd name="connsiteX520" fmla="*/ 1621891 w 1739906"/>
                <a:gd name="connsiteY520" fmla="*/ 137756 h 1104362"/>
                <a:gd name="connsiteX521" fmla="*/ 1624920 w 1739906"/>
                <a:gd name="connsiteY521" fmla="*/ 161513 h 1104362"/>
                <a:gd name="connsiteX522" fmla="*/ 1627949 w 1739906"/>
                <a:gd name="connsiteY522" fmla="*/ 186811 h 1104362"/>
                <a:gd name="connsiteX523" fmla="*/ 1640046 w 1739906"/>
                <a:gd name="connsiteY523" fmla="*/ 301341 h 1104362"/>
                <a:gd name="connsiteX524" fmla="*/ 1655181 w 1739906"/>
                <a:gd name="connsiteY524" fmla="*/ 465722 h 1104362"/>
                <a:gd name="connsiteX525" fmla="*/ 1673336 w 1739906"/>
                <a:gd name="connsiteY525" fmla="*/ 672658 h 1104362"/>
                <a:gd name="connsiteX526" fmla="*/ 1679384 w 1739906"/>
                <a:gd name="connsiteY526" fmla="*/ 739278 h 1104362"/>
                <a:gd name="connsiteX527" fmla="*/ 1682413 w 1739906"/>
                <a:gd name="connsiteY527" fmla="*/ 771549 h 1104362"/>
                <a:gd name="connsiteX528" fmla="*/ 1697548 w 1739906"/>
                <a:gd name="connsiteY528" fmla="*/ 917491 h 1104362"/>
                <a:gd name="connsiteX529" fmla="*/ 1703597 w 1739906"/>
                <a:gd name="connsiteY529" fmla="*/ 966554 h 1104362"/>
                <a:gd name="connsiteX530" fmla="*/ 1712674 w 1739906"/>
                <a:gd name="connsiteY530" fmla="*/ 1027676 h 1104362"/>
                <a:gd name="connsiteX531" fmla="*/ 1718722 w 1739906"/>
                <a:gd name="connsiteY531" fmla="*/ 1059175 h 1104362"/>
                <a:gd name="connsiteX532" fmla="*/ 1724780 w 1739906"/>
                <a:gd name="connsiteY532" fmla="*/ 1082683 h 1104362"/>
                <a:gd name="connsiteX533" fmla="*/ 1727800 w 1739906"/>
                <a:gd name="connsiteY533" fmla="*/ 1091313 h 1104362"/>
                <a:gd name="connsiteX534" fmla="*/ 1733858 w 1739906"/>
                <a:gd name="connsiteY534" fmla="*/ 1102171 h 1104362"/>
                <a:gd name="connsiteX535" fmla="*/ 1736877 w 1739906"/>
                <a:gd name="connsiteY535" fmla="*/ 1104352 h 1104362"/>
                <a:gd name="connsiteX536" fmla="*/ 1739906 w 1739906"/>
                <a:gd name="connsiteY536"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9443 w 1739906"/>
                <a:gd name="connsiteY507" fmla="*/ 196420 h 1104362"/>
                <a:gd name="connsiteX508" fmla="*/ 1561379 w 1739906"/>
                <a:gd name="connsiteY508" fmla="*/ 76679 h 1104362"/>
                <a:gd name="connsiteX509" fmla="*/ 1567427 w 1739906"/>
                <a:gd name="connsiteY509" fmla="*/ 45179 h 1104362"/>
                <a:gd name="connsiteX510" fmla="*/ 1573476 w 1739906"/>
                <a:gd name="connsiteY510" fmla="*/ 21674 h 1104362"/>
                <a:gd name="connsiteX511" fmla="*/ 1576505 w 1739906"/>
                <a:gd name="connsiteY511" fmla="*/ 13041 h 1104362"/>
                <a:gd name="connsiteX512" fmla="*/ 1582553 w 1739906"/>
                <a:gd name="connsiteY512" fmla="*/ 2184 h 1104362"/>
                <a:gd name="connsiteX513" fmla="*/ 1585582 w 1739906"/>
                <a:gd name="connsiteY513" fmla="*/ 2 h 1104362"/>
                <a:gd name="connsiteX514" fmla="*/ 1588611 w 1739906"/>
                <a:gd name="connsiteY514" fmla="*/ 0 h 1104362"/>
                <a:gd name="connsiteX515" fmla="*/ 1591640 w 1739906"/>
                <a:gd name="connsiteY515" fmla="*/ 2177 h 1104362"/>
                <a:gd name="connsiteX516" fmla="*/ 1597688 w 1739906"/>
                <a:gd name="connsiteY516" fmla="*/ 13025 h 1104362"/>
                <a:gd name="connsiteX517" fmla="*/ 1600717 w 1739906"/>
                <a:gd name="connsiteY517" fmla="*/ 21654 h 1104362"/>
                <a:gd name="connsiteX518" fmla="*/ 1615843 w 1739906"/>
                <a:gd name="connsiteY518" fmla="*/ 95239 h 1104362"/>
                <a:gd name="connsiteX519" fmla="*/ 1621891 w 1739906"/>
                <a:gd name="connsiteY519" fmla="*/ 137756 h 1104362"/>
                <a:gd name="connsiteX520" fmla="*/ 1624920 w 1739906"/>
                <a:gd name="connsiteY520" fmla="*/ 161513 h 1104362"/>
                <a:gd name="connsiteX521" fmla="*/ 1627949 w 1739906"/>
                <a:gd name="connsiteY521" fmla="*/ 186811 h 1104362"/>
                <a:gd name="connsiteX522" fmla="*/ 1640046 w 1739906"/>
                <a:gd name="connsiteY522" fmla="*/ 301341 h 1104362"/>
                <a:gd name="connsiteX523" fmla="*/ 1655181 w 1739906"/>
                <a:gd name="connsiteY523" fmla="*/ 465722 h 1104362"/>
                <a:gd name="connsiteX524" fmla="*/ 1673336 w 1739906"/>
                <a:gd name="connsiteY524" fmla="*/ 672658 h 1104362"/>
                <a:gd name="connsiteX525" fmla="*/ 1679384 w 1739906"/>
                <a:gd name="connsiteY525" fmla="*/ 739278 h 1104362"/>
                <a:gd name="connsiteX526" fmla="*/ 1682413 w 1739906"/>
                <a:gd name="connsiteY526" fmla="*/ 771549 h 1104362"/>
                <a:gd name="connsiteX527" fmla="*/ 1697548 w 1739906"/>
                <a:gd name="connsiteY527" fmla="*/ 917491 h 1104362"/>
                <a:gd name="connsiteX528" fmla="*/ 1703597 w 1739906"/>
                <a:gd name="connsiteY528" fmla="*/ 966554 h 1104362"/>
                <a:gd name="connsiteX529" fmla="*/ 1712674 w 1739906"/>
                <a:gd name="connsiteY529" fmla="*/ 1027676 h 1104362"/>
                <a:gd name="connsiteX530" fmla="*/ 1718722 w 1739906"/>
                <a:gd name="connsiteY530" fmla="*/ 1059175 h 1104362"/>
                <a:gd name="connsiteX531" fmla="*/ 1724780 w 1739906"/>
                <a:gd name="connsiteY531" fmla="*/ 1082683 h 1104362"/>
                <a:gd name="connsiteX532" fmla="*/ 1727800 w 1739906"/>
                <a:gd name="connsiteY532" fmla="*/ 1091313 h 1104362"/>
                <a:gd name="connsiteX533" fmla="*/ 1733858 w 1739906"/>
                <a:gd name="connsiteY533" fmla="*/ 1102171 h 1104362"/>
                <a:gd name="connsiteX534" fmla="*/ 1736877 w 1739906"/>
                <a:gd name="connsiteY534" fmla="*/ 1104352 h 1104362"/>
                <a:gd name="connsiteX535" fmla="*/ 1739906 w 1739906"/>
                <a:gd name="connsiteY535"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9443 w 1739906"/>
                <a:gd name="connsiteY507" fmla="*/ 196420 h 1104362"/>
                <a:gd name="connsiteX508" fmla="*/ 1561379 w 1739906"/>
                <a:gd name="connsiteY508" fmla="*/ 76679 h 1104362"/>
                <a:gd name="connsiteX509" fmla="*/ 1567427 w 1739906"/>
                <a:gd name="connsiteY509" fmla="*/ 45179 h 1104362"/>
                <a:gd name="connsiteX510" fmla="*/ 1573476 w 1739906"/>
                <a:gd name="connsiteY510" fmla="*/ 21674 h 1104362"/>
                <a:gd name="connsiteX511" fmla="*/ 1582553 w 1739906"/>
                <a:gd name="connsiteY511" fmla="*/ 2184 h 1104362"/>
                <a:gd name="connsiteX512" fmla="*/ 1585582 w 1739906"/>
                <a:gd name="connsiteY512" fmla="*/ 2 h 1104362"/>
                <a:gd name="connsiteX513" fmla="*/ 1588611 w 1739906"/>
                <a:gd name="connsiteY513" fmla="*/ 0 h 1104362"/>
                <a:gd name="connsiteX514" fmla="*/ 1591640 w 1739906"/>
                <a:gd name="connsiteY514" fmla="*/ 2177 h 1104362"/>
                <a:gd name="connsiteX515" fmla="*/ 1597688 w 1739906"/>
                <a:gd name="connsiteY515" fmla="*/ 13025 h 1104362"/>
                <a:gd name="connsiteX516" fmla="*/ 1600717 w 1739906"/>
                <a:gd name="connsiteY516" fmla="*/ 21654 h 1104362"/>
                <a:gd name="connsiteX517" fmla="*/ 1615843 w 1739906"/>
                <a:gd name="connsiteY517" fmla="*/ 95239 h 1104362"/>
                <a:gd name="connsiteX518" fmla="*/ 1621891 w 1739906"/>
                <a:gd name="connsiteY518" fmla="*/ 137756 h 1104362"/>
                <a:gd name="connsiteX519" fmla="*/ 1624920 w 1739906"/>
                <a:gd name="connsiteY519" fmla="*/ 161513 h 1104362"/>
                <a:gd name="connsiteX520" fmla="*/ 1627949 w 1739906"/>
                <a:gd name="connsiteY520" fmla="*/ 186811 h 1104362"/>
                <a:gd name="connsiteX521" fmla="*/ 1640046 w 1739906"/>
                <a:gd name="connsiteY521" fmla="*/ 301341 h 1104362"/>
                <a:gd name="connsiteX522" fmla="*/ 1655181 w 1739906"/>
                <a:gd name="connsiteY522" fmla="*/ 465722 h 1104362"/>
                <a:gd name="connsiteX523" fmla="*/ 1673336 w 1739906"/>
                <a:gd name="connsiteY523" fmla="*/ 672658 h 1104362"/>
                <a:gd name="connsiteX524" fmla="*/ 1679384 w 1739906"/>
                <a:gd name="connsiteY524" fmla="*/ 739278 h 1104362"/>
                <a:gd name="connsiteX525" fmla="*/ 1682413 w 1739906"/>
                <a:gd name="connsiteY525" fmla="*/ 771549 h 1104362"/>
                <a:gd name="connsiteX526" fmla="*/ 1697548 w 1739906"/>
                <a:gd name="connsiteY526" fmla="*/ 917491 h 1104362"/>
                <a:gd name="connsiteX527" fmla="*/ 1703597 w 1739906"/>
                <a:gd name="connsiteY527" fmla="*/ 966554 h 1104362"/>
                <a:gd name="connsiteX528" fmla="*/ 1712674 w 1739906"/>
                <a:gd name="connsiteY528" fmla="*/ 1027676 h 1104362"/>
                <a:gd name="connsiteX529" fmla="*/ 1718722 w 1739906"/>
                <a:gd name="connsiteY529" fmla="*/ 1059175 h 1104362"/>
                <a:gd name="connsiteX530" fmla="*/ 1724780 w 1739906"/>
                <a:gd name="connsiteY530" fmla="*/ 1082683 h 1104362"/>
                <a:gd name="connsiteX531" fmla="*/ 1727800 w 1739906"/>
                <a:gd name="connsiteY531" fmla="*/ 1091313 h 1104362"/>
                <a:gd name="connsiteX532" fmla="*/ 1733858 w 1739906"/>
                <a:gd name="connsiteY532" fmla="*/ 1102171 h 1104362"/>
                <a:gd name="connsiteX533" fmla="*/ 1736877 w 1739906"/>
                <a:gd name="connsiteY533" fmla="*/ 1104352 h 1104362"/>
                <a:gd name="connsiteX534" fmla="*/ 1739906 w 1739906"/>
                <a:gd name="connsiteY534"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9443 w 1739906"/>
                <a:gd name="connsiteY507" fmla="*/ 196420 h 1104362"/>
                <a:gd name="connsiteX508" fmla="*/ 1561379 w 1739906"/>
                <a:gd name="connsiteY508" fmla="*/ 76679 h 1104362"/>
                <a:gd name="connsiteX509" fmla="*/ 1567427 w 1739906"/>
                <a:gd name="connsiteY509" fmla="*/ 45179 h 1104362"/>
                <a:gd name="connsiteX510" fmla="*/ 1573476 w 1739906"/>
                <a:gd name="connsiteY510" fmla="*/ 21674 h 1104362"/>
                <a:gd name="connsiteX511" fmla="*/ 1582553 w 1739906"/>
                <a:gd name="connsiteY511" fmla="*/ 2184 h 1104362"/>
                <a:gd name="connsiteX512" fmla="*/ 1585582 w 1739906"/>
                <a:gd name="connsiteY512" fmla="*/ 2 h 1104362"/>
                <a:gd name="connsiteX513" fmla="*/ 1588611 w 1739906"/>
                <a:gd name="connsiteY513" fmla="*/ 0 h 1104362"/>
                <a:gd name="connsiteX514" fmla="*/ 1591640 w 1739906"/>
                <a:gd name="connsiteY514" fmla="*/ 2177 h 1104362"/>
                <a:gd name="connsiteX515" fmla="*/ 1597688 w 1739906"/>
                <a:gd name="connsiteY515" fmla="*/ 13025 h 1104362"/>
                <a:gd name="connsiteX516" fmla="*/ 1615843 w 1739906"/>
                <a:gd name="connsiteY516" fmla="*/ 95239 h 1104362"/>
                <a:gd name="connsiteX517" fmla="*/ 1621891 w 1739906"/>
                <a:gd name="connsiteY517" fmla="*/ 137756 h 1104362"/>
                <a:gd name="connsiteX518" fmla="*/ 1624920 w 1739906"/>
                <a:gd name="connsiteY518" fmla="*/ 161513 h 1104362"/>
                <a:gd name="connsiteX519" fmla="*/ 1627949 w 1739906"/>
                <a:gd name="connsiteY519" fmla="*/ 186811 h 1104362"/>
                <a:gd name="connsiteX520" fmla="*/ 1640046 w 1739906"/>
                <a:gd name="connsiteY520" fmla="*/ 301341 h 1104362"/>
                <a:gd name="connsiteX521" fmla="*/ 1655181 w 1739906"/>
                <a:gd name="connsiteY521" fmla="*/ 465722 h 1104362"/>
                <a:gd name="connsiteX522" fmla="*/ 1673336 w 1739906"/>
                <a:gd name="connsiteY522" fmla="*/ 672658 h 1104362"/>
                <a:gd name="connsiteX523" fmla="*/ 1679384 w 1739906"/>
                <a:gd name="connsiteY523" fmla="*/ 739278 h 1104362"/>
                <a:gd name="connsiteX524" fmla="*/ 1682413 w 1739906"/>
                <a:gd name="connsiteY524" fmla="*/ 771549 h 1104362"/>
                <a:gd name="connsiteX525" fmla="*/ 1697548 w 1739906"/>
                <a:gd name="connsiteY525" fmla="*/ 917491 h 1104362"/>
                <a:gd name="connsiteX526" fmla="*/ 1703597 w 1739906"/>
                <a:gd name="connsiteY526" fmla="*/ 966554 h 1104362"/>
                <a:gd name="connsiteX527" fmla="*/ 1712674 w 1739906"/>
                <a:gd name="connsiteY527" fmla="*/ 1027676 h 1104362"/>
                <a:gd name="connsiteX528" fmla="*/ 1718722 w 1739906"/>
                <a:gd name="connsiteY528" fmla="*/ 1059175 h 1104362"/>
                <a:gd name="connsiteX529" fmla="*/ 1724780 w 1739906"/>
                <a:gd name="connsiteY529" fmla="*/ 1082683 h 1104362"/>
                <a:gd name="connsiteX530" fmla="*/ 1727800 w 1739906"/>
                <a:gd name="connsiteY530" fmla="*/ 1091313 h 1104362"/>
                <a:gd name="connsiteX531" fmla="*/ 1733858 w 1739906"/>
                <a:gd name="connsiteY531" fmla="*/ 1102171 h 1104362"/>
                <a:gd name="connsiteX532" fmla="*/ 1736877 w 1739906"/>
                <a:gd name="connsiteY532" fmla="*/ 1104352 h 1104362"/>
                <a:gd name="connsiteX533" fmla="*/ 1739906 w 1739906"/>
                <a:gd name="connsiteY533"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9443 w 1739906"/>
                <a:gd name="connsiteY507" fmla="*/ 196420 h 1104362"/>
                <a:gd name="connsiteX508" fmla="*/ 1561379 w 1739906"/>
                <a:gd name="connsiteY508" fmla="*/ 76679 h 1104362"/>
                <a:gd name="connsiteX509" fmla="*/ 1567427 w 1739906"/>
                <a:gd name="connsiteY509" fmla="*/ 45179 h 1104362"/>
                <a:gd name="connsiteX510" fmla="*/ 1573476 w 1739906"/>
                <a:gd name="connsiteY510" fmla="*/ 21674 h 1104362"/>
                <a:gd name="connsiteX511" fmla="*/ 1582553 w 1739906"/>
                <a:gd name="connsiteY511" fmla="*/ 2184 h 1104362"/>
                <a:gd name="connsiteX512" fmla="*/ 1585582 w 1739906"/>
                <a:gd name="connsiteY512" fmla="*/ 2 h 1104362"/>
                <a:gd name="connsiteX513" fmla="*/ 1588611 w 1739906"/>
                <a:gd name="connsiteY513" fmla="*/ 0 h 1104362"/>
                <a:gd name="connsiteX514" fmla="*/ 1591640 w 1739906"/>
                <a:gd name="connsiteY514" fmla="*/ 2177 h 1104362"/>
                <a:gd name="connsiteX515" fmla="*/ 1615843 w 1739906"/>
                <a:gd name="connsiteY515" fmla="*/ 95239 h 1104362"/>
                <a:gd name="connsiteX516" fmla="*/ 1621891 w 1739906"/>
                <a:gd name="connsiteY516" fmla="*/ 137756 h 1104362"/>
                <a:gd name="connsiteX517" fmla="*/ 1624920 w 1739906"/>
                <a:gd name="connsiteY517" fmla="*/ 161513 h 1104362"/>
                <a:gd name="connsiteX518" fmla="*/ 1627949 w 1739906"/>
                <a:gd name="connsiteY518" fmla="*/ 186811 h 1104362"/>
                <a:gd name="connsiteX519" fmla="*/ 1640046 w 1739906"/>
                <a:gd name="connsiteY519" fmla="*/ 301341 h 1104362"/>
                <a:gd name="connsiteX520" fmla="*/ 1655181 w 1739906"/>
                <a:gd name="connsiteY520" fmla="*/ 465722 h 1104362"/>
                <a:gd name="connsiteX521" fmla="*/ 1673336 w 1739906"/>
                <a:gd name="connsiteY521" fmla="*/ 672658 h 1104362"/>
                <a:gd name="connsiteX522" fmla="*/ 1679384 w 1739906"/>
                <a:gd name="connsiteY522" fmla="*/ 739278 h 1104362"/>
                <a:gd name="connsiteX523" fmla="*/ 1682413 w 1739906"/>
                <a:gd name="connsiteY523" fmla="*/ 771549 h 1104362"/>
                <a:gd name="connsiteX524" fmla="*/ 1697548 w 1739906"/>
                <a:gd name="connsiteY524" fmla="*/ 917491 h 1104362"/>
                <a:gd name="connsiteX525" fmla="*/ 1703597 w 1739906"/>
                <a:gd name="connsiteY525" fmla="*/ 966554 h 1104362"/>
                <a:gd name="connsiteX526" fmla="*/ 1712674 w 1739906"/>
                <a:gd name="connsiteY526" fmla="*/ 1027676 h 1104362"/>
                <a:gd name="connsiteX527" fmla="*/ 1718722 w 1739906"/>
                <a:gd name="connsiteY527" fmla="*/ 1059175 h 1104362"/>
                <a:gd name="connsiteX528" fmla="*/ 1724780 w 1739906"/>
                <a:gd name="connsiteY528" fmla="*/ 1082683 h 1104362"/>
                <a:gd name="connsiteX529" fmla="*/ 1727800 w 1739906"/>
                <a:gd name="connsiteY529" fmla="*/ 1091313 h 1104362"/>
                <a:gd name="connsiteX530" fmla="*/ 1733858 w 1739906"/>
                <a:gd name="connsiteY530" fmla="*/ 1102171 h 1104362"/>
                <a:gd name="connsiteX531" fmla="*/ 1736877 w 1739906"/>
                <a:gd name="connsiteY531" fmla="*/ 1104352 h 1104362"/>
                <a:gd name="connsiteX532" fmla="*/ 1739906 w 1739906"/>
                <a:gd name="connsiteY532"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9443 w 1739906"/>
                <a:gd name="connsiteY507" fmla="*/ 196420 h 1104362"/>
                <a:gd name="connsiteX508" fmla="*/ 1561379 w 1739906"/>
                <a:gd name="connsiteY508" fmla="*/ 76679 h 1104362"/>
                <a:gd name="connsiteX509" fmla="*/ 1567427 w 1739906"/>
                <a:gd name="connsiteY509" fmla="*/ 45179 h 1104362"/>
                <a:gd name="connsiteX510" fmla="*/ 1573476 w 1739906"/>
                <a:gd name="connsiteY510" fmla="*/ 21674 h 1104362"/>
                <a:gd name="connsiteX511" fmla="*/ 1582553 w 1739906"/>
                <a:gd name="connsiteY511" fmla="*/ 2184 h 1104362"/>
                <a:gd name="connsiteX512" fmla="*/ 1585582 w 1739906"/>
                <a:gd name="connsiteY512" fmla="*/ 2 h 1104362"/>
                <a:gd name="connsiteX513" fmla="*/ 1588611 w 1739906"/>
                <a:gd name="connsiteY513" fmla="*/ 0 h 1104362"/>
                <a:gd name="connsiteX514" fmla="*/ 1615843 w 1739906"/>
                <a:gd name="connsiteY514" fmla="*/ 95239 h 1104362"/>
                <a:gd name="connsiteX515" fmla="*/ 1621891 w 1739906"/>
                <a:gd name="connsiteY515" fmla="*/ 137756 h 1104362"/>
                <a:gd name="connsiteX516" fmla="*/ 1624920 w 1739906"/>
                <a:gd name="connsiteY516" fmla="*/ 161513 h 1104362"/>
                <a:gd name="connsiteX517" fmla="*/ 1627949 w 1739906"/>
                <a:gd name="connsiteY517" fmla="*/ 186811 h 1104362"/>
                <a:gd name="connsiteX518" fmla="*/ 1640046 w 1739906"/>
                <a:gd name="connsiteY518" fmla="*/ 301341 h 1104362"/>
                <a:gd name="connsiteX519" fmla="*/ 1655181 w 1739906"/>
                <a:gd name="connsiteY519" fmla="*/ 465722 h 1104362"/>
                <a:gd name="connsiteX520" fmla="*/ 1673336 w 1739906"/>
                <a:gd name="connsiteY520" fmla="*/ 672658 h 1104362"/>
                <a:gd name="connsiteX521" fmla="*/ 1679384 w 1739906"/>
                <a:gd name="connsiteY521" fmla="*/ 739278 h 1104362"/>
                <a:gd name="connsiteX522" fmla="*/ 1682413 w 1739906"/>
                <a:gd name="connsiteY522" fmla="*/ 771549 h 1104362"/>
                <a:gd name="connsiteX523" fmla="*/ 1697548 w 1739906"/>
                <a:gd name="connsiteY523" fmla="*/ 917491 h 1104362"/>
                <a:gd name="connsiteX524" fmla="*/ 1703597 w 1739906"/>
                <a:gd name="connsiteY524" fmla="*/ 966554 h 1104362"/>
                <a:gd name="connsiteX525" fmla="*/ 1712674 w 1739906"/>
                <a:gd name="connsiteY525" fmla="*/ 1027676 h 1104362"/>
                <a:gd name="connsiteX526" fmla="*/ 1718722 w 1739906"/>
                <a:gd name="connsiteY526" fmla="*/ 1059175 h 1104362"/>
                <a:gd name="connsiteX527" fmla="*/ 1724780 w 1739906"/>
                <a:gd name="connsiteY527" fmla="*/ 1082683 h 1104362"/>
                <a:gd name="connsiteX528" fmla="*/ 1727800 w 1739906"/>
                <a:gd name="connsiteY528" fmla="*/ 1091313 h 1104362"/>
                <a:gd name="connsiteX529" fmla="*/ 1733858 w 1739906"/>
                <a:gd name="connsiteY529" fmla="*/ 1102171 h 1104362"/>
                <a:gd name="connsiteX530" fmla="*/ 1736877 w 1739906"/>
                <a:gd name="connsiteY530" fmla="*/ 1104352 h 1104362"/>
                <a:gd name="connsiteX531" fmla="*/ 1739906 w 1739906"/>
                <a:gd name="connsiteY531" fmla="*/ 1104362 h 1104362"/>
                <a:gd name="connsiteX0" fmla="*/ 0 w 1739906"/>
                <a:gd name="connsiteY0" fmla="*/ 552179 h 1104362"/>
                <a:gd name="connsiteX1" fmla="*/ 3026 w 1739906"/>
                <a:gd name="connsiteY1" fmla="*/ 552179 h 1104362"/>
                <a:gd name="connsiteX2" fmla="*/ 6051 w 1739906"/>
                <a:gd name="connsiteY2" fmla="*/ 552179 h 1104362"/>
                <a:gd name="connsiteX3" fmla="*/ 9077 w 1739906"/>
                <a:gd name="connsiteY3" fmla="*/ 552179 h 1104362"/>
                <a:gd name="connsiteX4" fmla="*/ 12103 w 1739906"/>
                <a:gd name="connsiteY4" fmla="*/ 552179 h 1104362"/>
                <a:gd name="connsiteX5" fmla="*/ 15129 w 1739906"/>
                <a:gd name="connsiteY5" fmla="*/ 552179 h 1104362"/>
                <a:gd name="connsiteX6" fmla="*/ 18156 w 1739906"/>
                <a:gd name="connsiteY6" fmla="*/ 552179 h 1104362"/>
                <a:gd name="connsiteX7" fmla="*/ 21182 w 1739906"/>
                <a:gd name="connsiteY7" fmla="*/ 552179 h 1104362"/>
                <a:gd name="connsiteX8" fmla="*/ 24207 w 1739906"/>
                <a:gd name="connsiteY8" fmla="*/ 552179 h 1104362"/>
                <a:gd name="connsiteX9" fmla="*/ 27233 w 1739906"/>
                <a:gd name="connsiteY9" fmla="*/ 552179 h 1104362"/>
                <a:gd name="connsiteX10" fmla="*/ 30259 w 1739906"/>
                <a:gd name="connsiteY10" fmla="*/ 552179 h 1104362"/>
                <a:gd name="connsiteX11" fmla="*/ 33285 w 1739906"/>
                <a:gd name="connsiteY11" fmla="*/ 552179 h 1104362"/>
                <a:gd name="connsiteX12" fmla="*/ 36311 w 1739906"/>
                <a:gd name="connsiteY12" fmla="*/ 552179 h 1104362"/>
                <a:gd name="connsiteX13" fmla="*/ 39337 w 1739906"/>
                <a:gd name="connsiteY13" fmla="*/ 552179 h 1104362"/>
                <a:gd name="connsiteX14" fmla="*/ 42362 w 1739906"/>
                <a:gd name="connsiteY14" fmla="*/ 552179 h 1104362"/>
                <a:gd name="connsiteX15" fmla="*/ 45389 w 1739906"/>
                <a:gd name="connsiteY15" fmla="*/ 552179 h 1104362"/>
                <a:gd name="connsiteX16" fmla="*/ 48415 w 1739906"/>
                <a:gd name="connsiteY16" fmla="*/ 552179 h 1104362"/>
                <a:gd name="connsiteX17" fmla="*/ 51441 w 1739906"/>
                <a:gd name="connsiteY17" fmla="*/ 552179 h 1104362"/>
                <a:gd name="connsiteX18" fmla="*/ 54467 w 1739906"/>
                <a:gd name="connsiteY18" fmla="*/ 552179 h 1104362"/>
                <a:gd name="connsiteX19" fmla="*/ 57492 w 1739906"/>
                <a:gd name="connsiteY19" fmla="*/ 552179 h 1104362"/>
                <a:gd name="connsiteX20" fmla="*/ 60518 w 1739906"/>
                <a:gd name="connsiteY20" fmla="*/ 552179 h 1104362"/>
                <a:gd name="connsiteX21" fmla="*/ 63544 w 1739906"/>
                <a:gd name="connsiteY21" fmla="*/ 552179 h 1104362"/>
                <a:gd name="connsiteX22" fmla="*/ 66570 w 1739906"/>
                <a:gd name="connsiteY22" fmla="*/ 552179 h 1104362"/>
                <a:gd name="connsiteX23" fmla="*/ 69596 w 1739906"/>
                <a:gd name="connsiteY23" fmla="*/ 552179 h 1104362"/>
                <a:gd name="connsiteX24" fmla="*/ 72622 w 1739906"/>
                <a:gd name="connsiteY24" fmla="*/ 552179 h 1104362"/>
                <a:gd name="connsiteX25" fmla="*/ 75648 w 1739906"/>
                <a:gd name="connsiteY25" fmla="*/ 552179 h 1104362"/>
                <a:gd name="connsiteX26" fmla="*/ 78674 w 1739906"/>
                <a:gd name="connsiteY26" fmla="*/ 552179 h 1104362"/>
                <a:gd name="connsiteX27" fmla="*/ 81700 w 1739906"/>
                <a:gd name="connsiteY27" fmla="*/ 552179 h 1104362"/>
                <a:gd name="connsiteX28" fmla="*/ 84726 w 1739906"/>
                <a:gd name="connsiteY28" fmla="*/ 552179 h 1104362"/>
                <a:gd name="connsiteX29" fmla="*/ 87752 w 1739906"/>
                <a:gd name="connsiteY29" fmla="*/ 552179 h 1104362"/>
                <a:gd name="connsiteX30" fmla="*/ 90778 w 1739906"/>
                <a:gd name="connsiteY30" fmla="*/ 552179 h 1104362"/>
                <a:gd name="connsiteX31" fmla="*/ 93803 w 1739906"/>
                <a:gd name="connsiteY31" fmla="*/ 552179 h 1104362"/>
                <a:gd name="connsiteX32" fmla="*/ 96829 w 1739906"/>
                <a:gd name="connsiteY32" fmla="*/ 552179 h 1104362"/>
                <a:gd name="connsiteX33" fmla="*/ 99855 w 1739906"/>
                <a:gd name="connsiteY33" fmla="*/ 552179 h 1104362"/>
                <a:gd name="connsiteX34" fmla="*/ 102881 w 1739906"/>
                <a:gd name="connsiteY34" fmla="*/ 552179 h 1104362"/>
                <a:gd name="connsiteX35" fmla="*/ 105907 w 1739906"/>
                <a:gd name="connsiteY35" fmla="*/ 552179 h 1104362"/>
                <a:gd name="connsiteX36" fmla="*/ 108933 w 1739906"/>
                <a:gd name="connsiteY36" fmla="*/ 552179 h 1104362"/>
                <a:gd name="connsiteX37" fmla="*/ 111959 w 1739906"/>
                <a:gd name="connsiteY37" fmla="*/ 552179 h 1104362"/>
                <a:gd name="connsiteX38" fmla="*/ 114985 w 1739906"/>
                <a:gd name="connsiteY38" fmla="*/ 552179 h 1104362"/>
                <a:gd name="connsiteX39" fmla="*/ 118011 w 1739906"/>
                <a:gd name="connsiteY39" fmla="*/ 552179 h 1104362"/>
                <a:gd name="connsiteX40" fmla="*/ 121037 w 1739906"/>
                <a:gd name="connsiteY40" fmla="*/ 552179 h 1104362"/>
                <a:gd name="connsiteX41" fmla="*/ 124063 w 1739906"/>
                <a:gd name="connsiteY41" fmla="*/ 552179 h 1104362"/>
                <a:gd name="connsiteX42" fmla="*/ 127088 w 1739906"/>
                <a:gd name="connsiteY42" fmla="*/ 552179 h 1104362"/>
                <a:gd name="connsiteX43" fmla="*/ 130114 w 1739906"/>
                <a:gd name="connsiteY43" fmla="*/ 552179 h 1104362"/>
                <a:gd name="connsiteX44" fmla="*/ 133140 w 1739906"/>
                <a:gd name="connsiteY44" fmla="*/ 552179 h 1104362"/>
                <a:gd name="connsiteX45" fmla="*/ 136167 w 1739906"/>
                <a:gd name="connsiteY45" fmla="*/ 552179 h 1104362"/>
                <a:gd name="connsiteX46" fmla="*/ 139193 w 1739906"/>
                <a:gd name="connsiteY46" fmla="*/ 552179 h 1104362"/>
                <a:gd name="connsiteX47" fmla="*/ 142218 w 1739906"/>
                <a:gd name="connsiteY47" fmla="*/ 552179 h 1104362"/>
                <a:gd name="connsiteX48" fmla="*/ 145244 w 1739906"/>
                <a:gd name="connsiteY48" fmla="*/ 552179 h 1104362"/>
                <a:gd name="connsiteX49" fmla="*/ 148270 w 1739906"/>
                <a:gd name="connsiteY49" fmla="*/ 552179 h 1104362"/>
                <a:gd name="connsiteX50" fmla="*/ 151296 w 1739906"/>
                <a:gd name="connsiteY50" fmla="*/ 552179 h 1104362"/>
                <a:gd name="connsiteX51" fmla="*/ 154322 w 1739906"/>
                <a:gd name="connsiteY51" fmla="*/ 552179 h 1104362"/>
                <a:gd name="connsiteX52" fmla="*/ 157348 w 1739906"/>
                <a:gd name="connsiteY52" fmla="*/ 552179 h 1104362"/>
                <a:gd name="connsiteX53" fmla="*/ 160373 w 1739906"/>
                <a:gd name="connsiteY53" fmla="*/ 552179 h 1104362"/>
                <a:gd name="connsiteX54" fmla="*/ 163399 w 1739906"/>
                <a:gd name="connsiteY54" fmla="*/ 552179 h 1104362"/>
                <a:gd name="connsiteX55" fmla="*/ 166426 w 1739906"/>
                <a:gd name="connsiteY55" fmla="*/ 552179 h 1104362"/>
                <a:gd name="connsiteX56" fmla="*/ 169452 w 1739906"/>
                <a:gd name="connsiteY56" fmla="*/ 552179 h 1104362"/>
                <a:gd name="connsiteX57" fmla="*/ 172478 w 1739906"/>
                <a:gd name="connsiteY57" fmla="*/ 552179 h 1104362"/>
                <a:gd name="connsiteX58" fmla="*/ 175504 w 1739906"/>
                <a:gd name="connsiteY58" fmla="*/ 552179 h 1104362"/>
                <a:gd name="connsiteX59" fmla="*/ 178529 w 1739906"/>
                <a:gd name="connsiteY59" fmla="*/ 552179 h 1104362"/>
                <a:gd name="connsiteX60" fmla="*/ 181555 w 1739906"/>
                <a:gd name="connsiteY60" fmla="*/ 552179 h 1104362"/>
                <a:gd name="connsiteX61" fmla="*/ 184581 w 1739906"/>
                <a:gd name="connsiteY61" fmla="*/ 552179 h 1104362"/>
                <a:gd name="connsiteX62" fmla="*/ 187607 w 1739906"/>
                <a:gd name="connsiteY62" fmla="*/ 552179 h 1104362"/>
                <a:gd name="connsiteX63" fmla="*/ 190633 w 1739906"/>
                <a:gd name="connsiteY63" fmla="*/ 552179 h 1104362"/>
                <a:gd name="connsiteX64" fmla="*/ 193659 w 1739906"/>
                <a:gd name="connsiteY64" fmla="*/ 552179 h 1104362"/>
                <a:gd name="connsiteX65" fmla="*/ 196685 w 1739906"/>
                <a:gd name="connsiteY65" fmla="*/ 552179 h 1104362"/>
                <a:gd name="connsiteX66" fmla="*/ 199711 w 1739906"/>
                <a:gd name="connsiteY66" fmla="*/ 552179 h 1104362"/>
                <a:gd name="connsiteX67" fmla="*/ 202737 w 1739906"/>
                <a:gd name="connsiteY67" fmla="*/ 552179 h 1104362"/>
                <a:gd name="connsiteX68" fmla="*/ 205763 w 1739906"/>
                <a:gd name="connsiteY68" fmla="*/ 552179 h 1104362"/>
                <a:gd name="connsiteX69" fmla="*/ 208789 w 1739906"/>
                <a:gd name="connsiteY69" fmla="*/ 552179 h 1104362"/>
                <a:gd name="connsiteX70" fmla="*/ 211814 w 1739906"/>
                <a:gd name="connsiteY70" fmla="*/ 552179 h 1104362"/>
                <a:gd name="connsiteX71" fmla="*/ 214840 w 1739906"/>
                <a:gd name="connsiteY71" fmla="*/ 552179 h 1104362"/>
                <a:gd name="connsiteX72" fmla="*/ 217866 w 1739906"/>
                <a:gd name="connsiteY72" fmla="*/ 552179 h 1104362"/>
                <a:gd name="connsiteX73" fmla="*/ 220892 w 1739906"/>
                <a:gd name="connsiteY73" fmla="*/ 552179 h 1104362"/>
                <a:gd name="connsiteX74" fmla="*/ 223918 w 1739906"/>
                <a:gd name="connsiteY74" fmla="*/ 552179 h 1104362"/>
                <a:gd name="connsiteX75" fmla="*/ 226945 w 1739906"/>
                <a:gd name="connsiteY75" fmla="*/ 552179 h 1104362"/>
                <a:gd name="connsiteX76" fmla="*/ 229970 w 1739906"/>
                <a:gd name="connsiteY76" fmla="*/ 552179 h 1104362"/>
                <a:gd name="connsiteX77" fmla="*/ 232996 w 1739906"/>
                <a:gd name="connsiteY77" fmla="*/ 552179 h 1104362"/>
                <a:gd name="connsiteX78" fmla="*/ 236022 w 1739906"/>
                <a:gd name="connsiteY78" fmla="*/ 552179 h 1104362"/>
                <a:gd name="connsiteX79" fmla="*/ 239048 w 1739906"/>
                <a:gd name="connsiteY79" fmla="*/ 552179 h 1104362"/>
                <a:gd name="connsiteX80" fmla="*/ 242074 w 1739906"/>
                <a:gd name="connsiteY80" fmla="*/ 552179 h 1104362"/>
                <a:gd name="connsiteX81" fmla="*/ 245099 w 1739906"/>
                <a:gd name="connsiteY81" fmla="*/ 552179 h 1104362"/>
                <a:gd name="connsiteX82" fmla="*/ 248125 w 1739906"/>
                <a:gd name="connsiteY82" fmla="*/ 552179 h 1104362"/>
                <a:gd name="connsiteX83" fmla="*/ 251151 w 1739906"/>
                <a:gd name="connsiteY83" fmla="*/ 552179 h 1104362"/>
                <a:gd name="connsiteX84" fmla="*/ 254177 w 1739906"/>
                <a:gd name="connsiteY84" fmla="*/ 552179 h 1104362"/>
                <a:gd name="connsiteX85" fmla="*/ 257204 w 1739906"/>
                <a:gd name="connsiteY85" fmla="*/ 552179 h 1104362"/>
                <a:gd name="connsiteX86" fmla="*/ 260230 w 1739906"/>
                <a:gd name="connsiteY86" fmla="*/ 552179 h 1104362"/>
                <a:gd name="connsiteX87" fmla="*/ 263255 w 1739906"/>
                <a:gd name="connsiteY87" fmla="*/ 552179 h 1104362"/>
                <a:gd name="connsiteX88" fmla="*/ 266281 w 1739906"/>
                <a:gd name="connsiteY88" fmla="*/ 552179 h 1104362"/>
                <a:gd name="connsiteX89" fmla="*/ 269307 w 1739906"/>
                <a:gd name="connsiteY89" fmla="*/ 552179 h 1104362"/>
                <a:gd name="connsiteX90" fmla="*/ 272333 w 1739906"/>
                <a:gd name="connsiteY90" fmla="*/ 552179 h 1104362"/>
                <a:gd name="connsiteX91" fmla="*/ 275359 w 1739906"/>
                <a:gd name="connsiteY91" fmla="*/ 552179 h 1104362"/>
                <a:gd name="connsiteX92" fmla="*/ 278385 w 1739906"/>
                <a:gd name="connsiteY92" fmla="*/ 552179 h 1104362"/>
                <a:gd name="connsiteX93" fmla="*/ 281410 w 1739906"/>
                <a:gd name="connsiteY93" fmla="*/ 552179 h 1104362"/>
                <a:gd name="connsiteX94" fmla="*/ 284437 w 1739906"/>
                <a:gd name="connsiteY94" fmla="*/ 552179 h 1104362"/>
                <a:gd name="connsiteX95" fmla="*/ 287463 w 1739906"/>
                <a:gd name="connsiteY95" fmla="*/ 552179 h 1104362"/>
                <a:gd name="connsiteX96" fmla="*/ 290489 w 1739906"/>
                <a:gd name="connsiteY96" fmla="*/ 552179 h 1104362"/>
                <a:gd name="connsiteX97" fmla="*/ 293515 w 1739906"/>
                <a:gd name="connsiteY97" fmla="*/ 552179 h 1104362"/>
                <a:gd name="connsiteX98" fmla="*/ 296540 w 1739906"/>
                <a:gd name="connsiteY98" fmla="*/ 552179 h 1104362"/>
                <a:gd name="connsiteX99" fmla="*/ 299566 w 1739906"/>
                <a:gd name="connsiteY99" fmla="*/ 552179 h 1104362"/>
                <a:gd name="connsiteX100" fmla="*/ 302592 w 1739906"/>
                <a:gd name="connsiteY100" fmla="*/ 534826 h 1104362"/>
                <a:gd name="connsiteX101" fmla="*/ 305618 w 1739906"/>
                <a:gd name="connsiteY101" fmla="*/ 500188 h 1104362"/>
                <a:gd name="connsiteX102" fmla="*/ 308644 w 1739906"/>
                <a:gd name="connsiteY102" fmla="*/ 465756 h 1104362"/>
                <a:gd name="connsiteX103" fmla="*/ 311670 w 1739906"/>
                <a:gd name="connsiteY103" fmla="*/ 431665 h 1104362"/>
                <a:gd name="connsiteX104" fmla="*/ 314695 w 1739906"/>
                <a:gd name="connsiteY104" fmla="*/ 398050 h 1104362"/>
                <a:gd name="connsiteX105" fmla="*/ 317722 w 1739906"/>
                <a:gd name="connsiteY105" fmla="*/ 365043 h 1104362"/>
                <a:gd name="connsiteX106" fmla="*/ 320748 w 1739906"/>
                <a:gd name="connsiteY106" fmla="*/ 332774 h 1104362"/>
                <a:gd name="connsiteX107" fmla="*/ 323774 w 1739906"/>
                <a:gd name="connsiteY107" fmla="*/ 301372 h 1104362"/>
                <a:gd name="connsiteX108" fmla="*/ 326800 w 1739906"/>
                <a:gd name="connsiteY108" fmla="*/ 270959 h 1104362"/>
                <a:gd name="connsiteX109" fmla="*/ 329826 w 1739906"/>
                <a:gd name="connsiteY109" fmla="*/ 241656 h 1104362"/>
                <a:gd name="connsiteX110" fmla="*/ 332851 w 1739906"/>
                <a:gd name="connsiteY110" fmla="*/ 213578 h 1104362"/>
                <a:gd name="connsiteX111" fmla="*/ 335877 w 1739906"/>
                <a:gd name="connsiteY111" fmla="*/ 186837 h 1104362"/>
                <a:gd name="connsiteX112" fmla="*/ 338903 w 1739906"/>
                <a:gd name="connsiteY112" fmla="*/ 161537 h 1104362"/>
                <a:gd name="connsiteX113" fmla="*/ 341929 w 1739906"/>
                <a:gd name="connsiteY113" fmla="*/ 137780 h 1104362"/>
                <a:gd name="connsiteX114" fmla="*/ 344955 w 1739906"/>
                <a:gd name="connsiteY114" fmla="*/ 115657 h 1104362"/>
                <a:gd name="connsiteX115" fmla="*/ 347982 w 1739906"/>
                <a:gd name="connsiteY115" fmla="*/ 95258 h 1104362"/>
                <a:gd name="connsiteX116" fmla="*/ 351007 w 1739906"/>
                <a:gd name="connsiteY116" fmla="*/ 76662 h 1104362"/>
                <a:gd name="connsiteX117" fmla="*/ 354033 w 1739906"/>
                <a:gd name="connsiteY117" fmla="*/ 59942 h 1104362"/>
                <a:gd name="connsiteX118" fmla="*/ 357059 w 1739906"/>
                <a:gd name="connsiteY118" fmla="*/ 45165 h 1104362"/>
                <a:gd name="connsiteX119" fmla="*/ 360085 w 1739906"/>
                <a:gd name="connsiteY119" fmla="*/ 32389 h 1104362"/>
                <a:gd name="connsiteX120" fmla="*/ 363111 w 1739906"/>
                <a:gd name="connsiteY120" fmla="*/ 21665 h 1104362"/>
                <a:gd name="connsiteX121" fmla="*/ 366136 w 1739906"/>
                <a:gd name="connsiteY121" fmla="*/ 13033 h 1104362"/>
                <a:gd name="connsiteX122" fmla="*/ 369162 w 1739906"/>
                <a:gd name="connsiteY122" fmla="*/ 6530 h 1104362"/>
                <a:gd name="connsiteX123" fmla="*/ 372188 w 1739906"/>
                <a:gd name="connsiteY123" fmla="*/ 2180 h 1104362"/>
                <a:gd name="connsiteX124" fmla="*/ 375214 w 1739906"/>
                <a:gd name="connsiteY124" fmla="*/ 1 h 1104362"/>
                <a:gd name="connsiteX125" fmla="*/ 378241 w 1739906"/>
                <a:gd name="connsiteY125" fmla="*/ 1 h 1104362"/>
                <a:gd name="connsiteX126" fmla="*/ 381267 w 1739906"/>
                <a:gd name="connsiteY126" fmla="*/ 2180 h 1104362"/>
                <a:gd name="connsiteX127" fmla="*/ 384292 w 1739906"/>
                <a:gd name="connsiteY127" fmla="*/ 6530 h 1104362"/>
                <a:gd name="connsiteX128" fmla="*/ 387318 w 1739906"/>
                <a:gd name="connsiteY128" fmla="*/ 13033 h 1104362"/>
                <a:gd name="connsiteX129" fmla="*/ 390344 w 1739906"/>
                <a:gd name="connsiteY129" fmla="*/ 21665 h 1104362"/>
                <a:gd name="connsiteX130" fmla="*/ 393370 w 1739906"/>
                <a:gd name="connsiteY130" fmla="*/ 32389 h 1104362"/>
                <a:gd name="connsiteX131" fmla="*/ 396396 w 1739906"/>
                <a:gd name="connsiteY131" fmla="*/ 45165 h 1104362"/>
                <a:gd name="connsiteX132" fmla="*/ 399421 w 1739906"/>
                <a:gd name="connsiteY132" fmla="*/ 59942 h 1104362"/>
                <a:gd name="connsiteX133" fmla="*/ 402447 w 1739906"/>
                <a:gd name="connsiteY133" fmla="*/ 76662 h 1104362"/>
                <a:gd name="connsiteX134" fmla="*/ 405474 w 1739906"/>
                <a:gd name="connsiteY134" fmla="*/ 95258 h 1104362"/>
                <a:gd name="connsiteX135" fmla="*/ 408500 w 1739906"/>
                <a:gd name="connsiteY135" fmla="*/ 115657 h 1104362"/>
                <a:gd name="connsiteX136" fmla="*/ 411526 w 1739906"/>
                <a:gd name="connsiteY136" fmla="*/ 137780 h 1104362"/>
                <a:gd name="connsiteX137" fmla="*/ 414552 w 1739906"/>
                <a:gd name="connsiteY137" fmla="*/ 161537 h 1104362"/>
                <a:gd name="connsiteX138" fmla="*/ 417577 w 1739906"/>
                <a:gd name="connsiteY138" fmla="*/ 186837 h 1104362"/>
                <a:gd name="connsiteX139" fmla="*/ 420603 w 1739906"/>
                <a:gd name="connsiteY139" fmla="*/ 213578 h 1104362"/>
                <a:gd name="connsiteX140" fmla="*/ 423629 w 1739906"/>
                <a:gd name="connsiteY140" fmla="*/ 241656 h 1104362"/>
                <a:gd name="connsiteX141" fmla="*/ 426655 w 1739906"/>
                <a:gd name="connsiteY141" fmla="*/ 270959 h 1104362"/>
                <a:gd name="connsiteX142" fmla="*/ 429681 w 1739906"/>
                <a:gd name="connsiteY142" fmla="*/ 301372 h 1104362"/>
                <a:gd name="connsiteX143" fmla="*/ 432707 w 1739906"/>
                <a:gd name="connsiteY143" fmla="*/ 332774 h 1104362"/>
                <a:gd name="connsiteX144" fmla="*/ 435733 w 1739906"/>
                <a:gd name="connsiteY144" fmla="*/ 365043 h 1104362"/>
                <a:gd name="connsiteX145" fmla="*/ 438759 w 1739906"/>
                <a:gd name="connsiteY145" fmla="*/ 398050 h 1104362"/>
                <a:gd name="connsiteX146" fmla="*/ 441785 w 1739906"/>
                <a:gd name="connsiteY146" fmla="*/ 431665 h 1104362"/>
                <a:gd name="connsiteX147" fmla="*/ 444811 w 1739906"/>
                <a:gd name="connsiteY147" fmla="*/ 465756 h 1104362"/>
                <a:gd name="connsiteX148" fmla="*/ 447837 w 1739906"/>
                <a:gd name="connsiteY148" fmla="*/ 500188 h 1104362"/>
                <a:gd name="connsiteX149" fmla="*/ 450863 w 1739906"/>
                <a:gd name="connsiteY149" fmla="*/ 534826 h 1104362"/>
                <a:gd name="connsiteX150" fmla="*/ 453888 w 1739906"/>
                <a:gd name="connsiteY150" fmla="*/ 569531 h 1104362"/>
                <a:gd name="connsiteX151" fmla="*/ 456914 w 1739906"/>
                <a:gd name="connsiteY151" fmla="*/ 604169 h 1104362"/>
                <a:gd name="connsiteX152" fmla="*/ 459940 w 1739906"/>
                <a:gd name="connsiteY152" fmla="*/ 638601 h 1104362"/>
                <a:gd name="connsiteX153" fmla="*/ 462966 w 1739906"/>
                <a:gd name="connsiteY153" fmla="*/ 672692 h 1104362"/>
                <a:gd name="connsiteX154" fmla="*/ 465992 w 1739906"/>
                <a:gd name="connsiteY154" fmla="*/ 706312 h 1104362"/>
                <a:gd name="connsiteX155" fmla="*/ 469018 w 1739906"/>
                <a:gd name="connsiteY155" fmla="*/ 739316 h 1104362"/>
                <a:gd name="connsiteX156" fmla="*/ 472044 w 1739906"/>
                <a:gd name="connsiteY156" fmla="*/ 771587 h 1104362"/>
                <a:gd name="connsiteX157" fmla="*/ 475070 w 1739906"/>
                <a:gd name="connsiteY157" fmla="*/ 802981 h 1104362"/>
                <a:gd name="connsiteX158" fmla="*/ 478096 w 1739906"/>
                <a:gd name="connsiteY158" fmla="*/ 833395 h 1104362"/>
                <a:gd name="connsiteX159" fmla="*/ 481122 w 1739906"/>
                <a:gd name="connsiteY159" fmla="*/ 862703 h 1104362"/>
                <a:gd name="connsiteX160" fmla="*/ 484149 w 1739906"/>
                <a:gd name="connsiteY160" fmla="*/ 890783 h 1104362"/>
                <a:gd name="connsiteX161" fmla="*/ 487178 w 1739906"/>
                <a:gd name="connsiteY161" fmla="*/ 917519 h 1104362"/>
                <a:gd name="connsiteX162" fmla="*/ 490197 w 1739906"/>
                <a:gd name="connsiteY162" fmla="*/ 942818 h 1104362"/>
                <a:gd name="connsiteX163" fmla="*/ 493226 w 1739906"/>
                <a:gd name="connsiteY163" fmla="*/ 966573 h 1104362"/>
                <a:gd name="connsiteX164" fmla="*/ 496255 w 1739906"/>
                <a:gd name="connsiteY164" fmla="*/ 988700 h 1104362"/>
                <a:gd name="connsiteX165" fmla="*/ 499275 w 1739906"/>
                <a:gd name="connsiteY165" fmla="*/ 1009102 h 1104362"/>
                <a:gd name="connsiteX166" fmla="*/ 502304 w 1739906"/>
                <a:gd name="connsiteY166" fmla="*/ 1027695 h 1104362"/>
                <a:gd name="connsiteX167" fmla="*/ 505333 w 1739906"/>
                <a:gd name="connsiteY167" fmla="*/ 1044412 h 1104362"/>
                <a:gd name="connsiteX168" fmla="*/ 508352 w 1739906"/>
                <a:gd name="connsiteY168" fmla="*/ 1059194 h 1104362"/>
                <a:gd name="connsiteX169" fmla="*/ 511381 w 1739906"/>
                <a:gd name="connsiteY169" fmla="*/ 1071967 h 1104362"/>
                <a:gd name="connsiteX170" fmla="*/ 514410 w 1739906"/>
                <a:gd name="connsiteY170" fmla="*/ 1082692 h 1104362"/>
                <a:gd name="connsiteX171" fmla="*/ 517429 w 1739906"/>
                <a:gd name="connsiteY171" fmla="*/ 1091322 h 1104362"/>
                <a:gd name="connsiteX172" fmla="*/ 520458 w 1739906"/>
                <a:gd name="connsiteY172" fmla="*/ 1097828 h 1104362"/>
                <a:gd name="connsiteX173" fmla="*/ 523487 w 1739906"/>
                <a:gd name="connsiteY173" fmla="*/ 1102181 h 1104362"/>
                <a:gd name="connsiteX174" fmla="*/ 526507 w 1739906"/>
                <a:gd name="connsiteY174" fmla="*/ 1104352 h 1104362"/>
                <a:gd name="connsiteX175" fmla="*/ 529536 w 1739906"/>
                <a:gd name="connsiteY175" fmla="*/ 1104352 h 1104362"/>
                <a:gd name="connsiteX176" fmla="*/ 532565 w 1739906"/>
                <a:gd name="connsiteY176" fmla="*/ 1102181 h 1104362"/>
                <a:gd name="connsiteX177" fmla="*/ 535594 w 1739906"/>
                <a:gd name="connsiteY177" fmla="*/ 1097828 h 1104362"/>
                <a:gd name="connsiteX178" fmla="*/ 538613 w 1739906"/>
                <a:gd name="connsiteY178" fmla="*/ 1091322 h 1104362"/>
                <a:gd name="connsiteX179" fmla="*/ 541642 w 1739906"/>
                <a:gd name="connsiteY179" fmla="*/ 1082692 h 1104362"/>
                <a:gd name="connsiteX180" fmla="*/ 544671 w 1739906"/>
                <a:gd name="connsiteY180" fmla="*/ 1071967 h 1104362"/>
                <a:gd name="connsiteX181" fmla="*/ 547690 w 1739906"/>
                <a:gd name="connsiteY181" fmla="*/ 1059194 h 1104362"/>
                <a:gd name="connsiteX182" fmla="*/ 550719 w 1739906"/>
                <a:gd name="connsiteY182" fmla="*/ 1044412 h 1104362"/>
                <a:gd name="connsiteX183" fmla="*/ 553739 w 1739906"/>
                <a:gd name="connsiteY183" fmla="*/ 1027695 h 1104362"/>
                <a:gd name="connsiteX184" fmla="*/ 556768 w 1739906"/>
                <a:gd name="connsiteY184" fmla="*/ 1009102 h 1104362"/>
                <a:gd name="connsiteX185" fmla="*/ 559797 w 1739906"/>
                <a:gd name="connsiteY185" fmla="*/ 988700 h 1104362"/>
                <a:gd name="connsiteX186" fmla="*/ 562826 w 1739906"/>
                <a:gd name="connsiteY186" fmla="*/ 966573 h 1104362"/>
                <a:gd name="connsiteX187" fmla="*/ 565845 w 1739906"/>
                <a:gd name="connsiteY187" fmla="*/ 942818 h 1104362"/>
                <a:gd name="connsiteX188" fmla="*/ 568874 w 1739906"/>
                <a:gd name="connsiteY188" fmla="*/ 917519 h 1104362"/>
                <a:gd name="connsiteX189" fmla="*/ 571903 w 1739906"/>
                <a:gd name="connsiteY189" fmla="*/ 890783 h 1104362"/>
                <a:gd name="connsiteX190" fmla="*/ 574922 w 1739906"/>
                <a:gd name="connsiteY190" fmla="*/ 862703 h 1104362"/>
                <a:gd name="connsiteX191" fmla="*/ 577951 w 1739906"/>
                <a:gd name="connsiteY191" fmla="*/ 833395 h 1104362"/>
                <a:gd name="connsiteX192" fmla="*/ 580980 w 1739906"/>
                <a:gd name="connsiteY192" fmla="*/ 802981 h 1104362"/>
                <a:gd name="connsiteX193" fmla="*/ 584000 w 1739906"/>
                <a:gd name="connsiteY193" fmla="*/ 771587 h 1104362"/>
                <a:gd name="connsiteX194" fmla="*/ 587029 w 1739906"/>
                <a:gd name="connsiteY194" fmla="*/ 739316 h 1104362"/>
                <a:gd name="connsiteX195" fmla="*/ 590058 w 1739906"/>
                <a:gd name="connsiteY195" fmla="*/ 706312 h 1104362"/>
                <a:gd name="connsiteX196" fmla="*/ 593077 w 1739906"/>
                <a:gd name="connsiteY196" fmla="*/ 672692 h 1104362"/>
                <a:gd name="connsiteX197" fmla="*/ 596106 w 1739906"/>
                <a:gd name="connsiteY197" fmla="*/ 638601 h 1104362"/>
                <a:gd name="connsiteX198" fmla="*/ 599135 w 1739906"/>
                <a:gd name="connsiteY198" fmla="*/ 604169 h 1104362"/>
                <a:gd name="connsiteX199" fmla="*/ 602154 w 1739906"/>
                <a:gd name="connsiteY199" fmla="*/ 569531 h 1104362"/>
                <a:gd name="connsiteX200" fmla="*/ 605183 w 1739906"/>
                <a:gd name="connsiteY200" fmla="*/ 534826 h 1104362"/>
                <a:gd name="connsiteX201" fmla="*/ 608212 w 1739906"/>
                <a:gd name="connsiteY201" fmla="*/ 500188 h 1104362"/>
                <a:gd name="connsiteX202" fmla="*/ 611241 w 1739906"/>
                <a:gd name="connsiteY202" fmla="*/ 465756 h 1104362"/>
                <a:gd name="connsiteX203" fmla="*/ 614261 w 1739906"/>
                <a:gd name="connsiteY203" fmla="*/ 431665 h 1104362"/>
                <a:gd name="connsiteX204" fmla="*/ 617290 w 1739906"/>
                <a:gd name="connsiteY204" fmla="*/ 398050 h 1104362"/>
                <a:gd name="connsiteX205" fmla="*/ 620318 w 1739906"/>
                <a:gd name="connsiteY205" fmla="*/ 365043 h 1104362"/>
                <a:gd name="connsiteX206" fmla="*/ 623338 w 1739906"/>
                <a:gd name="connsiteY206" fmla="*/ 332774 h 1104362"/>
                <a:gd name="connsiteX207" fmla="*/ 626367 w 1739906"/>
                <a:gd name="connsiteY207" fmla="*/ 301372 h 1104362"/>
                <a:gd name="connsiteX208" fmla="*/ 629396 w 1739906"/>
                <a:gd name="connsiteY208" fmla="*/ 270959 h 1104362"/>
                <a:gd name="connsiteX209" fmla="*/ 632415 w 1739906"/>
                <a:gd name="connsiteY209" fmla="*/ 241656 h 1104362"/>
                <a:gd name="connsiteX210" fmla="*/ 635444 w 1739906"/>
                <a:gd name="connsiteY210" fmla="*/ 213578 h 1104362"/>
                <a:gd name="connsiteX211" fmla="*/ 638473 w 1739906"/>
                <a:gd name="connsiteY211" fmla="*/ 186837 h 1104362"/>
                <a:gd name="connsiteX212" fmla="*/ 641493 w 1739906"/>
                <a:gd name="connsiteY212" fmla="*/ 161537 h 1104362"/>
                <a:gd name="connsiteX213" fmla="*/ 644522 w 1739906"/>
                <a:gd name="connsiteY213" fmla="*/ 137780 h 1104362"/>
                <a:gd name="connsiteX214" fmla="*/ 647550 w 1739906"/>
                <a:gd name="connsiteY214" fmla="*/ 115657 h 1104362"/>
                <a:gd name="connsiteX215" fmla="*/ 650570 w 1739906"/>
                <a:gd name="connsiteY215" fmla="*/ 95258 h 1104362"/>
                <a:gd name="connsiteX216" fmla="*/ 653599 w 1739906"/>
                <a:gd name="connsiteY216" fmla="*/ 76662 h 1104362"/>
                <a:gd name="connsiteX217" fmla="*/ 656628 w 1739906"/>
                <a:gd name="connsiteY217" fmla="*/ 59942 h 1104362"/>
                <a:gd name="connsiteX218" fmla="*/ 659647 w 1739906"/>
                <a:gd name="connsiteY218" fmla="*/ 45165 h 1104362"/>
                <a:gd name="connsiteX219" fmla="*/ 662676 w 1739906"/>
                <a:gd name="connsiteY219" fmla="*/ 32389 h 1104362"/>
                <a:gd name="connsiteX220" fmla="*/ 665705 w 1739906"/>
                <a:gd name="connsiteY220" fmla="*/ 21665 h 1104362"/>
                <a:gd name="connsiteX221" fmla="*/ 668725 w 1739906"/>
                <a:gd name="connsiteY221" fmla="*/ 13033 h 1104362"/>
                <a:gd name="connsiteX222" fmla="*/ 671754 w 1739906"/>
                <a:gd name="connsiteY222" fmla="*/ 6530 h 1104362"/>
                <a:gd name="connsiteX223" fmla="*/ 674782 w 1739906"/>
                <a:gd name="connsiteY223" fmla="*/ 2180 h 1104362"/>
                <a:gd name="connsiteX224" fmla="*/ 677811 w 1739906"/>
                <a:gd name="connsiteY224" fmla="*/ 1 h 1104362"/>
                <a:gd name="connsiteX225" fmla="*/ 680831 w 1739906"/>
                <a:gd name="connsiteY225" fmla="*/ 1 h 1104362"/>
                <a:gd name="connsiteX226" fmla="*/ 683860 w 1739906"/>
                <a:gd name="connsiteY226" fmla="*/ 2180 h 1104362"/>
                <a:gd name="connsiteX227" fmla="*/ 686889 w 1739906"/>
                <a:gd name="connsiteY227" fmla="*/ 6530 h 1104362"/>
                <a:gd name="connsiteX228" fmla="*/ 689908 w 1739906"/>
                <a:gd name="connsiteY228" fmla="*/ 13033 h 1104362"/>
                <a:gd name="connsiteX229" fmla="*/ 692937 w 1739906"/>
                <a:gd name="connsiteY229" fmla="*/ 21665 h 1104362"/>
                <a:gd name="connsiteX230" fmla="*/ 695966 w 1739906"/>
                <a:gd name="connsiteY230" fmla="*/ 32389 h 1104362"/>
                <a:gd name="connsiteX231" fmla="*/ 698985 w 1739906"/>
                <a:gd name="connsiteY231" fmla="*/ 45165 h 1104362"/>
                <a:gd name="connsiteX232" fmla="*/ 702014 w 1739906"/>
                <a:gd name="connsiteY232" fmla="*/ 59942 h 1104362"/>
                <a:gd name="connsiteX233" fmla="*/ 705043 w 1739906"/>
                <a:gd name="connsiteY233" fmla="*/ 76662 h 1104362"/>
                <a:gd name="connsiteX234" fmla="*/ 708063 w 1739906"/>
                <a:gd name="connsiteY234" fmla="*/ 95258 h 1104362"/>
                <a:gd name="connsiteX235" fmla="*/ 711092 w 1739906"/>
                <a:gd name="connsiteY235" fmla="*/ 115657 h 1104362"/>
                <a:gd name="connsiteX236" fmla="*/ 714121 w 1739906"/>
                <a:gd name="connsiteY236" fmla="*/ 137780 h 1104362"/>
                <a:gd name="connsiteX237" fmla="*/ 717140 w 1739906"/>
                <a:gd name="connsiteY237" fmla="*/ 161537 h 1104362"/>
                <a:gd name="connsiteX238" fmla="*/ 720169 w 1739906"/>
                <a:gd name="connsiteY238" fmla="*/ 186837 h 1104362"/>
                <a:gd name="connsiteX239" fmla="*/ 723198 w 1739906"/>
                <a:gd name="connsiteY239" fmla="*/ 213578 h 1104362"/>
                <a:gd name="connsiteX240" fmla="*/ 726217 w 1739906"/>
                <a:gd name="connsiteY240" fmla="*/ 241656 h 1104362"/>
                <a:gd name="connsiteX241" fmla="*/ 729246 w 1739906"/>
                <a:gd name="connsiteY241" fmla="*/ 270959 h 1104362"/>
                <a:gd name="connsiteX242" fmla="*/ 732275 w 1739906"/>
                <a:gd name="connsiteY242" fmla="*/ 301372 h 1104362"/>
                <a:gd name="connsiteX243" fmla="*/ 735304 w 1739906"/>
                <a:gd name="connsiteY243" fmla="*/ 332774 h 1104362"/>
                <a:gd name="connsiteX244" fmla="*/ 738324 w 1739906"/>
                <a:gd name="connsiteY244" fmla="*/ 365043 h 1104362"/>
                <a:gd name="connsiteX245" fmla="*/ 741353 w 1739906"/>
                <a:gd name="connsiteY245" fmla="*/ 398050 h 1104362"/>
                <a:gd name="connsiteX246" fmla="*/ 744372 w 1739906"/>
                <a:gd name="connsiteY246" fmla="*/ 431665 h 1104362"/>
                <a:gd name="connsiteX247" fmla="*/ 747401 w 1739906"/>
                <a:gd name="connsiteY247" fmla="*/ 465756 h 1104362"/>
                <a:gd name="connsiteX248" fmla="*/ 750430 w 1739906"/>
                <a:gd name="connsiteY248" fmla="*/ 500188 h 1104362"/>
                <a:gd name="connsiteX249" fmla="*/ 753459 w 1739906"/>
                <a:gd name="connsiteY249" fmla="*/ 534826 h 1104362"/>
                <a:gd name="connsiteX250" fmla="*/ 756478 w 1739906"/>
                <a:gd name="connsiteY250" fmla="*/ 569531 h 1104362"/>
                <a:gd name="connsiteX251" fmla="*/ 759507 w 1739906"/>
                <a:gd name="connsiteY251" fmla="*/ 604169 h 1104362"/>
                <a:gd name="connsiteX252" fmla="*/ 762536 w 1739906"/>
                <a:gd name="connsiteY252" fmla="*/ 638601 h 1104362"/>
                <a:gd name="connsiteX253" fmla="*/ 765556 w 1739906"/>
                <a:gd name="connsiteY253" fmla="*/ 672692 h 1104362"/>
                <a:gd name="connsiteX254" fmla="*/ 768585 w 1739906"/>
                <a:gd name="connsiteY254" fmla="*/ 706312 h 1104362"/>
                <a:gd name="connsiteX255" fmla="*/ 771614 w 1739906"/>
                <a:gd name="connsiteY255" fmla="*/ 739316 h 1104362"/>
                <a:gd name="connsiteX256" fmla="*/ 774633 w 1739906"/>
                <a:gd name="connsiteY256" fmla="*/ 771587 h 1104362"/>
                <a:gd name="connsiteX257" fmla="*/ 777662 w 1739906"/>
                <a:gd name="connsiteY257" fmla="*/ 802981 h 1104362"/>
                <a:gd name="connsiteX258" fmla="*/ 780691 w 1739906"/>
                <a:gd name="connsiteY258" fmla="*/ 833366 h 1104362"/>
                <a:gd name="connsiteX259" fmla="*/ 783710 w 1739906"/>
                <a:gd name="connsiteY259" fmla="*/ 862675 h 1104362"/>
                <a:gd name="connsiteX260" fmla="*/ 786739 w 1739906"/>
                <a:gd name="connsiteY260" fmla="*/ 890754 h 1104362"/>
                <a:gd name="connsiteX261" fmla="*/ 789768 w 1739906"/>
                <a:gd name="connsiteY261" fmla="*/ 917491 h 1104362"/>
                <a:gd name="connsiteX262" fmla="*/ 792788 w 1739906"/>
                <a:gd name="connsiteY262" fmla="*/ 942799 h 1104362"/>
                <a:gd name="connsiteX263" fmla="*/ 795817 w 1739906"/>
                <a:gd name="connsiteY263" fmla="*/ 966554 h 1104362"/>
                <a:gd name="connsiteX264" fmla="*/ 798846 w 1739906"/>
                <a:gd name="connsiteY264" fmla="*/ 988681 h 1104362"/>
                <a:gd name="connsiteX265" fmla="*/ 801865 w 1739906"/>
                <a:gd name="connsiteY265" fmla="*/ 1009083 h 1104362"/>
                <a:gd name="connsiteX266" fmla="*/ 804894 w 1739906"/>
                <a:gd name="connsiteY266" fmla="*/ 1027676 h 1104362"/>
                <a:gd name="connsiteX267" fmla="*/ 807923 w 1739906"/>
                <a:gd name="connsiteY267" fmla="*/ 1044402 h 1104362"/>
                <a:gd name="connsiteX268" fmla="*/ 810942 w 1739906"/>
                <a:gd name="connsiteY268" fmla="*/ 1059175 h 1104362"/>
                <a:gd name="connsiteX269" fmla="*/ 813971 w 1739906"/>
                <a:gd name="connsiteY269" fmla="*/ 1071958 h 1104362"/>
                <a:gd name="connsiteX270" fmla="*/ 817000 w 1739906"/>
                <a:gd name="connsiteY270" fmla="*/ 1082683 h 1104362"/>
                <a:gd name="connsiteX271" fmla="*/ 820029 w 1739906"/>
                <a:gd name="connsiteY271" fmla="*/ 1091313 h 1104362"/>
                <a:gd name="connsiteX272" fmla="*/ 823049 w 1739906"/>
                <a:gd name="connsiteY272" fmla="*/ 1097818 h 1104362"/>
                <a:gd name="connsiteX273" fmla="*/ 826078 w 1739906"/>
                <a:gd name="connsiteY273" fmla="*/ 1102171 h 1104362"/>
                <a:gd name="connsiteX274" fmla="*/ 829107 w 1739906"/>
                <a:gd name="connsiteY274" fmla="*/ 1104352 h 1104362"/>
                <a:gd name="connsiteX275" fmla="*/ 832126 w 1739906"/>
                <a:gd name="connsiteY275" fmla="*/ 1104362 h 1104362"/>
                <a:gd name="connsiteX276" fmla="*/ 835155 w 1739906"/>
                <a:gd name="connsiteY276" fmla="*/ 1102181 h 1104362"/>
                <a:gd name="connsiteX277" fmla="*/ 838184 w 1739906"/>
                <a:gd name="connsiteY277" fmla="*/ 1097837 h 1104362"/>
                <a:gd name="connsiteX278" fmla="*/ 841203 w 1739906"/>
                <a:gd name="connsiteY278" fmla="*/ 1091332 h 1104362"/>
                <a:gd name="connsiteX279" fmla="*/ 844232 w 1739906"/>
                <a:gd name="connsiteY279" fmla="*/ 1082702 h 1104362"/>
                <a:gd name="connsiteX280" fmla="*/ 847261 w 1739906"/>
                <a:gd name="connsiteY280" fmla="*/ 1071977 h 1104362"/>
                <a:gd name="connsiteX281" fmla="*/ 850281 w 1739906"/>
                <a:gd name="connsiteY281" fmla="*/ 1059204 h 1104362"/>
                <a:gd name="connsiteX282" fmla="*/ 853310 w 1739906"/>
                <a:gd name="connsiteY282" fmla="*/ 1044431 h 1104362"/>
                <a:gd name="connsiteX283" fmla="*/ 856338 w 1739906"/>
                <a:gd name="connsiteY283" fmla="*/ 1027714 h 1104362"/>
                <a:gd name="connsiteX284" fmla="*/ 859367 w 1739906"/>
                <a:gd name="connsiteY284" fmla="*/ 1009121 h 1104362"/>
                <a:gd name="connsiteX285" fmla="*/ 862387 w 1739906"/>
                <a:gd name="connsiteY285" fmla="*/ 988719 h 1104362"/>
                <a:gd name="connsiteX286" fmla="*/ 865416 w 1739906"/>
                <a:gd name="connsiteY286" fmla="*/ 966602 h 1104362"/>
                <a:gd name="connsiteX287" fmla="*/ 868435 w 1739906"/>
                <a:gd name="connsiteY287" fmla="*/ 942846 h 1104362"/>
                <a:gd name="connsiteX288" fmla="*/ 871464 w 1739906"/>
                <a:gd name="connsiteY288" fmla="*/ 917548 h 1104362"/>
                <a:gd name="connsiteX289" fmla="*/ 874493 w 1739906"/>
                <a:gd name="connsiteY289" fmla="*/ 890802 h 1104362"/>
                <a:gd name="connsiteX290" fmla="*/ 877522 w 1739906"/>
                <a:gd name="connsiteY290" fmla="*/ 862732 h 1104362"/>
                <a:gd name="connsiteX291" fmla="*/ 880541 w 1739906"/>
                <a:gd name="connsiteY291" fmla="*/ 833433 h 1104362"/>
                <a:gd name="connsiteX292" fmla="*/ 883570 w 1739906"/>
                <a:gd name="connsiteY292" fmla="*/ 803019 h 1104362"/>
                <a:gd name="connsiteX293" fmla="*/ 886599 w 1739906"/>
                <a:gd name="connsiteY293" fmla="*/ 771616 h 1104362"/>
                <a:gd name="connsiteX294" fmla="*/ 889619 w 1739906"/>
                <a:gd name="connsiteY294" fmla="*/ 739345 h 1104362"/>
                <a:gd name="connsiteX295" fmla="*/ 892648 w 1739906"/>
                <a:gd name="connsiteY295" fmla="*/ 706341 h 1104362"/>
                <a:gd name="connsiteX296" fmla="*/ 895677 w 1739906"/>
                <a:gd name="connsiteY296" fmla="*/ 672726 h 1104362"/>
                <a:gd name="connsiteX297" fmla="*/ 898696 w 1739906"/>
                <a:gd name="connsiteY297" fmla="*/ 638635 h 1104362"/>
                <a:gd name="connsiteX298" fmla="*/ 901725 w 1739906"/>
                <a:gd name="connsiteY298" fmla="*/ 604203 h 1104362"/>
                <a:gd name="connsiteX299" fmla="*/ 904754 w 1739906"/>
                <a:gd name="connsiteY299" fmla="*/ 569566 h 1104362"/>
                <a:gd name="connsiteX300" fmla="*/ 907773 w 1739906"/>
                <a:gd name="connsiteY300" fmla="*/ 534860 h 1104362"/>
                <a:gd name="connsiteX301" fmla="*/ 910802 w 1739906"/>
                <a:gd name="connsiteY301" fmla="*/ 500223 h 1104362"/>
                <a:gd name="connsiteX302" fmla="*/ 913831 w 1739906"/>
                <a:gd name="connsiteY302" fmla="*/ 465791 h 1104362"/>
                <a:gd name="connsiteX303" fmla="*/ 916851 w 1739906"/>
                <a:gd name="connsiteY303" fmla="*/ 431699 h 1104362"/>
                <a:gd name="connsiteX304" fmla="*/ 919880 w 1739906"/>
                <a:gd name="connsiteY304" fmla="*/ 398083 h 1104362"/>
                <a:gd name="connsiteX305" fmla="*/ 922909 w 1739906"/>
                <a:gd name="connsiteY305" fmla="*/ 365075 h 1104362"/>
                <a:gd name="connsiteX306" fmla="*/ 925938 w 1739906"/>
                <a:gd name="connsiteY306" fmla="*/ 332806 h 1104362"/>
                <a:gd name="connsiteX307" fmla="*/ 928957 w 1739906"/>
                <a:gd name="connsiteY307" fmla="*/ 301402 h 1104362"/>
                <a:gd name="connsiteX308" fmla="*/ 931986 w 1739906"/>
                <a:gd name="connsiteY308" fmla="*/ 270988 h 1104362"/>
                <a:gd name="connsiteX309" fmla="*/ 935015 w 1739906"/>
                <a:gd name="connsiteY309" fmla="*/ 241685 h 1104362"/>
                <a:gd name="connsiteX310" fmla="*/ 938034 w 1739906"/>
                <a:gd name="connsiteY310" fmla="*/ 213606 h 1104362"/>
                <a:gd name="connsiteX311" fmla="*/ 941063 w 1739906"/>
                <a:gd name="connsiteY311" fmla="*/ 186862 h 1104362"/>
                <a:gd name="connsiteX312" fmla="*/ 944092 w 1739906"/>
                <a:gd name="connsiteY312" fmla="*/ 161562 h 1104362"/>
                <a:gd name="connsiteX313" fmla="*/ 947112 w 1739906"/>
                <a:gd name="connsiteY313" fmla="*/ 137803 h 1104362"/>
                <a:gd name="connsiteX314" fmla="*/ 950141 w 1739906"/>
                <a:gd name="connsiteY314" fmla="*/ 115679 h 1104362"/>
                <a:gd name="connsiteX315" fmla="*/ 953170 w 1739906"/>
                <a:gd name="connsiteY315" fmla="*/ 95278 h 1104362"/>
                <a:gd name="connsiteX316" fmla="*/ 956189 w 1739906"/>
                <a:gd name="connsiteY316" fmla="*/ 76679 h 1104362"/>
                <a:gd name="connsiteX317" fmla="*/ 959218 w 1739906"/>
                <a:gd name="connsiteY317" fmla="*/ 59958 h 1104362"/>
                <a:gd name="connsiteX318" fmla="*/ 962247 w 1739906"/>
                <a:gd name="connsiteY318" fmla="*/ 45179 h 1104362"/>
                <a:gd name="connsiteX319" fmla="*/ 965266 w 1739906"/>
                <a:gd name="connsiteY319" fmla="*/ 32401 h 1104362"/>
                <a:gd name="connsiteX320" fmla="*/ 968295 w 1739906"/>
                <a:gd name="connsiteY320" fmla="*/ 21674 h 1104362"/>
                <a:gd name="connsiteX321" fmla="*/ 971324 w 1739906"/>
                <a:gd name="connsiteY321" fmla="*/ 13041 h 1104362"/>
                <a:gd name="connsiteX322" fmla="*/ 974344 w 1739906"/>
                <a:gd name="connsiteY322" fmla="*/ 6535 h 1104362"/>
                <a:gd name="connsiteX323" fmla="*/ 977373 w 1739906"/>
                <a:gd name="connsiteY323" fmla="*/ 2184 h 1104362"/>
                <a:gd name="connsiteX324" fmla="*/ 980402 w 1739906"/>
                <a:gd name="connsiteY324" fmla="*/ 2 h 1104362"/>
                <a:gd name="connsiteX325" fmla="*/ 983421 w 1739906"/>
                <a:gd name="connsiteY325" fmla="*/ 0 h 1104362"/>
                <a:gd name="connsiteX326" fmla="*/ 986450 w 1739906"/>
                <a:gd name="connsiteY326" fmla="*/ 2177 h 1104362"/>
                <a:gd name="connsiteX327" fmla="*/ 989479 w 1739906"/>
                <a:gd name="connsiteY327" fmla="*/ 6525 h 1104362"/>
                <a:gd name="connsiteX328" fmla="*/ 992508 w 1739906"/>
                <a:gd name="connsiteY328" fmla="*/ 13025 h 1104362"/>
                <a:gd name="connsiteX329" fmla="*/ 995527 w 1739906"/>
                <a:gd name="connsiteY329" fmla="*/ 21654 h 1104362"/>
                <a:gd name="connsiteX330" fmla="*/ 998556 w 1739906"/>
                <a:gd name="connsiteY330" fmla="*/ 32377 h 1104362"/>
                <a:gd name="connsiteX331" fmla="*/ 1001585 w 1739906"/>
                <a:gd name="connsiteY331" fmla="*/ 45151 h 1104362"/>
                <a:gd name="connsiteX332" fmla="*/ 1004605 w 1739906"/>
                <a:gd name="connsiteY332" fmla="*/ 59927 h 1104362"/>
                <a:gd name="connsiteX333" fmla="*/ 1007634 w 1739906"/>
                <a:gd name="connsiteY333" fmla="*/ 76644 h 1104362"/>
                <a:gd name="connsiteX334" fmla="*/ 1010662 w 1739906"/>
                <a:gd name="connsiteY334" fmla="*/ 95239 h 1104362"/>
                <a:gd name="connsiteX335" fmla="*/ 1013682 w 1739906"/>
                <a:gd name="connsiteY335" fmla="*/ 115636 h 1104362"/>
                <a:gd name="connsiteX336" fmla="*/ 1016711 w 1739906"/>
                <a:gd name="connsiteY336" fmla="*/ 137756 h 1104362"/>
                <a:gd name="connsiteX337" fmla="*/ 1019740 w 1739906"/>
                <a:gd name="connsiteY337" fmla="*/ 161513 h 1104362"/>
                <a:gd name="connsiteX338" fmla="*/ 1022759 w 1739906"/>
                <a:gd name="connsiteY338" fmla="*/ 186811 h 1104362"/>
                <a:gd name="connsiteX339" fmla="*/ 1025788 w 1739906"/>
                <a:gd name="connsiteY339" fmla="*/ 213551 h 1104362"/>
                <a:gd name="connsiteX340" fmla="*/ 1028817 w 1739906"/>
                <a:gd name="connsiteY340" fmla="*/ 241627 h 1104362"/>
                <a:gd name="connsiteX341" fmla="*/ 1031837 w 1739906"/>
                <a:gd name="connsiteY341" fmla="*/ 270929 h 1104362"/>
                <a:gd name="connsiteX342" fmla="*/ 1034865 w 1739906"/>
                <a:gd name="connsiteY342" fmla="*/ 301341 h 1104362"/>
                <a:gd name="connsiteX343" fmla="*/ 1037895 w 1739906"/>
                <a:gd name="connsiteY343" fmla="*/ 332743 h 1104362"/>
                <a:gd name="connsiteX344" fmla="*/ 1040914 w 1739906"/>
                <a:gd name="connsiteY344" fmla="*/ 365010 h 1104362"/>
                <a:gd name="connsiteX345" fmla="*/ 1043943 w 1739906"/>
                <a:gd name="connsiteY345" fmla="*/ 398016 h 1104362"/>
                <a:gd name="connsiteX346" fmla="*/ 1046972 w 1739906"/>
                <a:gd name="connsiteY346" fmla="*/ 431631 h 1104362"/>
                <a:gd name="connsiteX347" fmla="*/ 1049991 w 1739906"/>
                <a:gd name="connsiteY347" fmla="*/ 465722 h 1104362"/>
                <a:gd name="connsiteX348" fmla="*/ 1053020 w 1739906"/>
                <a:gd name="connsiteY348" fmla="*/ 500154 h 1104362"/>
                <a:gd name="connsiteX349" fmla="*/ 1056049 w 1739906"/>
                <a:gd name="connsiteY349" fmla="*/ 534791 h 1104362"/>
                <a:gd name="connsiteX350" fmla="*/ 1059078 w 1739906"/>
                <a:gd name="connsiteY350" fmla="*/ 569497 h 1104362"/>
                <a:gd name="connsiteX351" fmla="*/ 1062098 w 1739906"/>
                <a:gd name="connsiteY351" fmla="*/ 604134 h 1104362"/>
                <a:gd name="connsiteX352" fmla="*/ 1065126 w 1739906"/>
                <a:gd name="connsiteY352" fmla="*/ 638567 h 1104362"/>
                <a:gd name="connsiteX353" fmla="*/ 1068155 w 1739906"/>
                <a:gd name="connsiteY353" fmla="*/ 672658 h 1104362"/>
                <a:gd name="connsiteX354" fmla="*/ 1071175 w 1739906"/>
                <a:gd name="connsiteY354" fmla="*/ 706274 h 1104362"/>
                <a:gd name="connsiteX355" fmla="*/ 1074204 w 1739906"/>
                <a:gd name="connsiteY355" fmla="*/ 739278 h 1104362"/>
                <a:gd name="connsiteX356" fmla="*/ 1077233 w 1739906"/>
                <a:gd name="connsiteY356" fmla="*/ 771549 h 1104362"/>
                <a:gd name="connsiteX357" fmla="*/ 1080252 w 1739906"/>
                <a:gd name="connsiteY357" fmla="*/ 802953 h 1104362"/>
                <a:gd name="connsiteX358" fmla="*/ 1083281 w 1739906"/>
                <a:gd name="connsiteY358" fmla="*/ 833366 h 1104362"/>
                <a:gd name="connsiteX359" fmla="*/ 1086310 w 1739906"/>
                <a:gd name="connsiteY359" fmla="*/ 862675 h 1104362"/>
                <a:gd name="connsiteX360" fmla="*/ 1089329 w 1739906"/>
                <a:gd name="connsiteY360" fmla="*/ 890754 h 1104362"/>
                <a:gd name="connsiteX361" fmla="*/ 1092359 w 1739906"/>
                <a:gd name="connsiteY361" fmla="*/ 917491 h 1104362"/>
                <a:gd name="connsiteX362" fmla="*/ 1095387 w 1739906"/>
                <a:gd name="connsiteY362" fmla="*/ 942799 h 1104362"/>
                <a:gd name="connsiteX363" fmla="*/ 1098407 w 1739906"/>
                <a:gd name="connsiteY363" fmla="*/ 966554 h 1104362"/>
                <a:gd name="connsiteX364" fmla="*/ 1101436 w 1739906"/>
                <a:gd name="connsiteY364" fmla="*/ 988681 h 1104362"/>
                <a:gd name="connsiteX365" fmla="*/ 1104465 w 1739906"/>
                <a:gd name="connsiteY365" fmla="*/ 1009083 h 1104362"/>
                <a:gd name="connsiteX366" fmla="*/ 1107484 w 1739906"/>
                <a:gd name="connsiteY366" fmla="*/ 1027676 h 1104362"/>
                <a:gd name="connsiteX367" fmla="*/ 1110513 w 1739906"/>
                <a:gd name="connsiteY367" fmla="*/ 1044402 h 1104362"/>
                <a:gd name="connsiteX368" fmla="*/ 1113542 w 1739906"/>
                <a:gd name="connsiteY368" fmla="*/ 1059175 h 1104362"/>
                <a:gd name="connsiteX369" fmla="*/ 1116562 w 1739906"/>
                <a:gd name="connsiteY369" fmla="*/ 1071958 h 1104362"/>
                <a:gd name="connsiteX370" fmla="*/ 1119590 w 1739906"/>
                <a:gd name="connsiteY370" fmla="*/ 1082683 h 1104362"/>
                <a:gd name="connsiteX371" fmla="*/ 1122619 w 1739906"/>
                <a:gd name="connsiteY371" fmla="*/ 1091313 h 1104362"/>
                <a:gd name="connsiteX372" fmla="*/ 1125639 w 1739906"/>
                <a:gd name="connsiteY372" fmla="*/ 1097818 h 1104362"/>
                <a:gd name="connsiteX373" fmla="*/ 1128668 w 1739906"/>
                <a:gd name="connsiteY373" fmla="*/ 1102171 h 1104362"/>
                <a:gd name="connsiteX374" fmla="*/ 1131697 w 1739906"/>
                <a:gd name="connsiteY374" fmla="*/ 1104352 h 1104362"/>
                <a:gd name="connsiteX375" fmla="*/ 1134726 w 1739906"/>
                <a:gd name="connsiteY375" fmla="*/ 1104362 h 1104362"/>
                <a:gd name="connsiteX376" fmla="*/ 1137745 w 1739906"/>
                <a:gd name="connsiteY376" fmla="*/ 1102181 h 1104362"/>
                <a:gd name="connsiteX377" fmla="*/ 1140774 w 1739906"/>
                <a:gd name="connsiteY377" fmla="*/ 1097837 h 1104362"/>
                <a:gd name="connsiteX378" fmla="*/ 1143803 w 1739906"/>
                <a:gd name="connsiteY378" fmla="*/ 1091332 h 1104362"/>
                <a:gd name="connsiteX379" fmla="*/ 1146822 w 1739906"/>
                <a:gd name="connsiteY379" fmla="*/ 1082702 h 1104362"/>
                <a:gd name="connsiteX380" fmla="*/ 1149851 w 1739906"/>
                <a:gd name="connsiteY380" fmla="*/ 1071977 h 1104362"/>
                <a:gd name="connsiteX381" fmla="*/ 1152880 w 1739906"/>
                <a:gd name="connsiteY381" fmla="*/ 1059204 h 1104362"/>
                <a:gd name="connsiteX382" fmla="*/ 1155900 w 1739906"/>
                <a:gd name="connsiteY382" fmla="*/ 1044431 h 1104362"/>
                <a:gd name="connsiteX383" fmla="*/ 1158929 w 1739906"/>
                <a:gd name="connsiteY383" fmla="*/ 1027714 h 1104362"/>
                <a:gd name="connsiteX384" fmla="*/ 1161958 w 1739906"/>
                <a:gd name="connsiteY384" fmla="*/ 1009121 h 1104362"/>
                <a:gd name="connsiteX385" fmla="*/ 1164977 w 1739906"/>
                <a:gd name="connsiteY385" fmla="*/ 988719 h 1104362"/>
                <a:gd name="connsiteX386" fmla="*/ 1168006 w 1739906"/>
                <a:gd name="connsiteY386" fmla="*/ 966602 h 1104362"/>
                <a:gd name="connsiteX387" fmla="*/ 1171035 w 1739906"/>
                <a:gd name="connsiteY387" fmla="*/ 942846 h 1104362"/>
                <a:gd name="connsiteX388" fmla="*/ 1174054 w 1739906"/>
                <a:gd name="connsiteY388" fmla="*/ 917548 h 1104362"/>
                <a:gd name="connsiteX389" fmla="*/ 1177083 w 1739906"/>
                <a:gd name="connsiteY389" fmla="*/ 890802 h 1104362"/>
                <a:gd name="connsiteX390" fmla="*/ 1180112 w 1739906"/>
                <a:gd name="connsiteY390" fmla="*/ 862732 h 1104362"/>
                <a:gd name="connsiteX391" fmla="*/ 1183132 w 1739906"/>
                <a:gd name="connsiteY391" fmla="*/ 833433 h 1104362"/>
                <a:gd name="connsiteX392" fmla="*/ 1186161 w 1739906"/>
                <a:gd name="connsiteY392" fmla="*/ 803019 h 1104362"/>
                <a:gd name="connsiteX393" fmla="*/ 1189190 w 1739906"/>
                <a:gd name="connsiteY393" fmla="*/ 771616 h 1104362"/>
                <a:gd name="connsiteX394" fmla="*/ 1192209 w 1739906"/>
                <a:gd name="connsiteY394" fmla="*/ 739345 h 1104362"/>
                <a:gd name="connsiteX395" fmla="*/ 1195238 w 1739906"/>
                <a:gd name="connsiteY395" fmla="*/ 706341 h 1104362"/>
                <a:gd name="connsiteX396" fmla="*/ 1198267 w 1739906"/>
                <a:gd name="connsiteY396" fmla="*/ 672726 h 1104362"/>
                <a:gd name="connsiteX397" fmla="*/ 1201296 w 1739906"/>
                <a:gd name="connsiteY397" fmla="*/ 638635 h 1104362"/>
                <a:gd name="connsiteX398" fmla="*/ 1204315 w 1739906"/>
                <a:gd name="connsiteY398" fmla="*/ 604203 h 1104362"/>
                <a:gd name="connsiteX399" fmla="*/ 1207344 w 1739906"/>
                <a:gd name="connsiteY399" fmla="*/ 569566 h 1104362"/>
                <a:gd name="connsiteX400" fmla="*/ 1210373 w 1739906"/>
                <a:gd name="connsiteY400" fmla="*/ 534860 h 1104362"/>
                <a:gd name="connsiteX401" fmla="*/ 1213393 w 1739906"/>
                <a:gd name="connsiteY401" fmla="*/ 500223 h 1104362"/>
                <a:gd name="connsiteX402" fmla="*/ 1216422 w 1739906"/>
                <a:gd name="connsiteY402" fmla="*/ 465791 h 1104362"/>
                <a:gd name="connsiteX403" fmla="*/ 1219450 w 1739906"/>
                <a:gd name="connsiteY403" fmla="*/ 431699 h 1104362"/>
                <a:gd name="connsiteX404" fmla="*/ 1222470 w 1739906"/>
                <a:gd name="connsiteY404" fmla="*/ 398083 h 1104362"/>
                <a:gd name="connsiteX405" fmla="*/ 1225499 w 1739906"/>
                <a:gd name="connsiteY405" fmla="*/ 365075 h 1104362"/>
                <a:gd name="connsiteX406" fmla="*/ 1228528 w 1739906"/>
                <a:gd name="connsiteY406" fmla="*/ 332806 h 1104362"/>
                <a:gd name="connsiteX407" fmla="*/ 1231547 w 1739906"/>
                <a:gd name="connsiteY407" fmla="*/ 301402 h 1104362"/>
                <a:gd name="connsiteX408" fmla="*/ 1234576 w 1739906"/>
                <a:gd name="connsiteY408" fmla="*/ 270988 h 1104362"/>
                <a:gd name="connsiteX409" fmla="*/ 1237605 w 1739906"/>
                <a:gd name="connsiteY409" fmla="*/ 241685 h 1104362"/>
                <a:gd name="connsiteX410" fmla="*/ 1240625 w 1739906"/>
                <a:gd name="connsiteY410" fmla="*/ 213606 h 1104362"/>
                <a:gd name="connsiteX411" fmla="*/ 1243654 w 1739906"/>
                <a:gd name="connsiteY411" fmla="*/ 186862 h 1104362"/>
                <a:gd name="connsiteX412" fmla="*/ 1246683 w 1739906"/>
                <a:gd name="connsiteY412" fmla="*/ 161562 h 1104362"/>
                <a:gd name="connsiteX413" fmla="*/ 1249702 w 1739906"/>
                <a:gd name="connsiteY413" fmla="*/ 137803 h 1104362"/>
                <a:gd name="connsiteX414" fmla="*/ 1252731 w 1739906"/>
                <a:gd name="connsiteY414" fmla="*/ 115679 h 1104362"/>
                <a:gd name="connsiteX415" fmla="*/ 1255760 w 1739906"/>
                <a:gd name="connsiteY415" fmla="*/ 95278 h 1104362"/>
                <a:gd name="connsiteX416" fmla="*/ 1258779 w 1739906"/>
                <a:gd name="connsiteY416" fmla="*/ 76679 h 1104362"/>
                <a:gd name="connsiteX417" fmla="*/ 1261808 w 1739906"/>
                <a:gd name="connsiteY417" fmla="*/ 59958 h 1104362"/>
                <a:gd name="connsiteX418" fmla="*/ 1264837 w 1739906"/>
                <a:gd name="connsiteY418" fmla="*/ 45179 h 1104362"/>
                <a:gd name="connsiteX419" fmla="*/ 1267866 w 1739906"/>
                <a:gd name="connsiteY419" fmla="*/ 32401 h 1104362"/>
                <a:gd name="connsiteX420" fmla="*/ 1270886 w 1739906"/>
                <a:gd name="connsiteY420" fmla="*/ 21674 h 1104362"/>
                <a:gd name="connsiteX421" fmla="*/ 1273914 w 1739906"/>
                <a:gd name="connsiteY421" fmla="*/ 13041 h 1104362"/>
                <a:gd name="connsiteX422" fmla="*/ 1276943 w 1739906"/>
                <a:gd name="connsiteY422" fmla="*/ 6535 h 1104362"/>
                <a:gd name="connsiteX423" fmla="*/ 1279963 w 1739906"/>
                <a:gd name="connsiteY423" fmla="*/ 2184 h 1104362"/>
                <a:gd name="connsiteX424" fmla="*/ 1282992 w 1739906"/>
                <a:gd name="connsiteY424" fmla="*/ 2 h 1104362"/>
                <a:gd name="connsiteX425" fmla="*/ 1286021 w 1739906"/>
                <a:gd name="connsiteY425" fmla="*/ 0 h 1104362"/>
                <a:gd name="connsiteX426" fmla="*/ 1289040 w 1739906"/>
                <a:gd name="connsiteY426" fmla="*/ 2177 h 1104362"/>
                <a:gd name="connsiteX427" fmla="*/ 1292069 w 1739906"/>
                <a:gd name="connsiteY427" fmla="*/ 6525 h 1104362"/>
                <a:gd name="connsiteX428" fmla="*/ 1295098 w 1739906"/>
                <a:gd name="connsiteY428" fmla="*/ 13025 h 1104362"/>
                <a:gd name="connsiteX429" fmla="*/ 1298117 w 1739906"/>
                <a:gd name="connsiteY429" fmla="*/ 21654 h 1104362"/>
                <a:gd name="connsiteX430" fmla="*/ 1301147 w 1739906"/>
                <a:gd name="connsiteY430" fmla="*/ 32377 h 1104362"/>
                <a:gd name="connsiteX431" fmla="*/ 1304175 w 1739906"/>
                <a:gd name="connsiteY431" fmla="*/ 45151 h 1104362"/>
                <a:gd name="connsiteX432" fmla="*/ 1307195 w 1739906"/>
                <a:gd name="connsiteY432" fmla="*/ 59927 h 1104362"/>
                <a:gd name="connsiteX433" fmla="*/ 1310224 w 1739906"/>
                <a:gd name="connsiteY433" fmla="*/ 76644 h 1104362"/>
                <a:gd name="connsiteX434" fmla="*/ 1313253 w 1739906"/>
                <a:gd name="connsiteY434" fmla="*/ 95239 h 1104362"/>
                <a:gd name="connsiteX435" fmla="*/ 1316282 w 1739906"/>
                <a:gd name="connsiteY435" fmla="*/ 115636 h 1104362"/>
                <a:gd name="connsiteX436" fmla="*/ 1319301 w 1739906"/>
                <a:gd name="connsiteY436" fmla="*/ 137756 h 1104362"/>
                <a:gd name="connsiteX437" fmla="*/ 1322330 w 1739906"/>
                <a:gd name="connsiteY437" fmla="*/ 161513 h 1104362"/>
                <a:gd name="connsiteX438" fmla="*/ 1325350 w 1739906"/>
                <a:gd name="connsiteY438" fmla="*/ 186811 h 1104362"/>
                <a:gd name="connsiteX439" fmla="*/ 1328378 w 1739906"/>
                <a:gd name="connsiteY439" fmla="*/ 213551 h 1104362"/>
                <a:gd name="connsiteX440" fmla="*/ 1331407 w 1739906"/>
                <a:gd name="connsiteY440" fmla="*/ 241627 h 1104362"/>
                <a:gd name="connsiteX441" fmla="*/ 1334436 w 1739906"/>
                <a:gd name="connsiteY441" fmla="*/ 270929 h 1104362"/>
                <a:gd name="connsiteX442" fmla="*/ 1337456 w 1739906"/>
                <a:gd name="connsiteY442" fmla="*/ 301341 h 1104362"/>
                <a:gd name="connsiteX443" fmla="*/ 1340485 w 1739906"/>
                <a:gd name="connsiteY443" fmla="*/ 332743 h 1104362"/>
                <a:gd name="connsiteX444" fmla="*/ 1343514 w 1739906"/>
                <a:gd name="connsiteY444" fmla="*/ 365010 h 1104362"/>
                <a:gd name="connsiteX445" fmla="*/ 1346533 w 1739906"/>
                <a:gd name="connsiteY445" fmla="*/ 398016 h 1104362"/>
                <a:gd name="connsiteX446" fmla="*/ 1349562 w 1739906"/>
                <a:gd name="connsiteY446" fmla="*/ 431631 h 1104362"/>
                <a:gd name="connsiteX447" fmla="*/ 1352591 w 1739906"/>
                <a:gd name="connsiteY447" fmla="*/ 465722 h 1104362"/>
                <a:gd name="connsiteX448" fmla="*/ 1355610 w 1739906"/>
                <a:gd name="connsiteY448" fmla="*/ 500154 h 1104362"/>
                <a:gd name="connsiteX449" fmla="*/ 1358639 w 1739906"/>
                <a:gd name="connsiteY449" fmla="*/ 534791 h 1104362"/>
                <a:gd name="connsiteX450" fmla="*/ 1361668 w 1739906"/>
                <a:gd name="connsiteY450" fmla="*/ 569497 h 1104362"/>
                <a:gd name="connsiteX451" fmla="*/ 1364688 w 1739906"/>
                <a:gd name="connsiteY451" fmla="*/ 604134 h 1104362"/>
                <a:gd name="connsiteX452" fmla="*/ 1367717 w 1739906"/>
                <a:gd name="connsiteY452" fmla="*/ 638567 h 1104362"/>
                <a:gd name="connsiteX453" fmla="*/ 1370746 w 1739906"/>
                <a:gd name="connsiteY453" fmla="*/ 672658 h 1104362"/>
                <a:gd name="connsiteX454" fmla="*/ 1373775 w 1739906"/>
                <a:gd name="connsiteY454" fmla="*/ 706274 h 1104362"/>
                <a:gd name="connsiteX455" fmla="*/ 1376794 w 1739906"/>
                <a:gd name="connsiteY455" fmla="*/ 739278 h 1104362"/>
                <a:gd name="connsiteX456" fmla="*/ 1379823 w 1739906"/>
                <a:gd name="connsiteY456" fmla="*/ 771549 h 1104362"/>
                <a:gd name="connsiteX457" fmla="*/ 1382852 w 1739906"/>
                <a:gd name="connsiteY457" fmla="*/ 802953 h 1104362"/>
                <a:gd name="connsiteX458" fmla="*/ 1385871 w 1739906"/>
                <a:gd name="connsiteY458" fmla="*/ 833366 h 1104362"/>
                <a:gd name="connsiteX459" fmla="*/ 1388900 w 1739906"/>
                <a:gd name="connsiteY459" fmla="*/ 862675 h 1104362"/>
                <a:gd name="connsiteX460" fmla="*/ 1391929 w 1739906"/>
                <a:gd name="connsiteY460" fmla="*/ 890754 h 1104362"/>
                <a:gd name="connsiteX461" fmla="*/ 1394949 w 1739906"/>
                <a:gd name="connsiteY461" fmla="*/ 917491 h 1104362"/>
                <a:gd name="connsiteX462" fmla="*/ 1397978 w 1739906"/>
                <a:gd name="connsiteY462" fmla="*/ 942799 h 1104362"/>
                <a:gd name="connsiteX463" fmla="*/ 1401007 w 1739906"/>
                <a:gd name="connsiteY463" fmla="*/ 966554 h 1104362"/>
                <a:gd name="connsiteX464" fmla="*/ 1404026 w 1739906"/>
                <a:gd name="connsiteY464" fmla="*/ 988681 h 1104362"/>
                <a:gd name="connsiteX465" fmla="*/ 1407055 w 1739906"/>
                <a:gd name="connsiteY465" fmla="*/ 1009083 h 1104362"/>
                <a:gd name="connsiteX466" fmla="*/ 1410084 w 1739906"/>
                <a:gd name="connsiteY466" fmla="*/ 1027676 h 1104362"/>
                <a:gd name="connsiteX467" fmla="*/ 1413103 w 1739906"/>
                <a:gd name="connsiteY467" fmla="*/ 1044402 h 1104362"/>
                <a:gd name="connsiteX468" fmla="*/ 1416132 w 1739906"/>
                <a:gd name="connsiteY468" fmla="*/ 1059175 h 1104362"/>
                <a:gd name="connsiteX469" fmla="*/ 1419161 w 1739906"/>
                <a:gd name="connsiteY469" fmla="*/ 1071958 h 1104362"/>
                <a:gd name="connsiteX470" fmla="*/ 1422181 w 1739906"/>
                <a:gd name="connsiteY470" fmla="*/ 1082683 h 1104362"/>
                <a:gd name="connsiteX471" fmla="*/ 1425210 w 1739906"/>
                <a:gd name="connsiteY471" fmla="*/ 1091313 h 1104362"/>
                <a:gd name="connsiteX472" fmla="*/ 1428239 w 1739906"/>
                <a:gd name="connsiteY472" fmla="*/ 1097818 h 1104362"/>
                <a:gd name="connsiteX473" fmla="*/ 1431258 w 1739906"/>
                <a:gd name="connsiteY473" fmla="*/ 1102171 h 1104362"/>
                <a:gd name="connsiteX474" fmla="*/ 1434287 w 1739906"/>
                <a:gd name="connsiteY474" fmla="*/ 1104352 h 1104362"/>
                <a:gd name="connsiteX475" fmla="*/ 1437316 w 1739906"/>
                <a:gd name="connsiteY475" fmla="*/ 1104362 h 1104362"/>
                <a:gd name="connsiteX476" fmla="*/ 1440345 w 1739906"/>
                <a:gd name="connsiteY476" fmla="*/ 1102181 h 1104362"/>
                <a:gd name="connsiteX477" fmla="*/ 1443364 w 1739906"/>
                <a:gd name="connsiteY477" fmla="*/ 1097837 h 1104362"/>
                <a:gd name="connsiteX478" fmla="*/ 1446393 w 1739906"/>
                <a:gd name="connsiteY478" fmla="*/ 1091332 h 1104362"/>
                <a:gd name="connsiteX479" fmla="*/ 1449422 w 1739906"/>
                <a:gd name="connsiteY479" fmla="*/ 1082702 h 1104362"/>
                <a:gd name="connsiteX480" fmla="*/ 1452441 w 1739906"/>
                <a:gd name="connsiteY480" fmla="*/ 1071977 h 1104362"/>
                <a:gd name="connsiteX481" fmla="*/ 1455471 w 1739906"/>
                <a:gd name="connsiteY481" fmla="*/ 1059204 h 1104362"/>
                <a:gd name="connsiteX482" fmla="*/ 1458499 w 1739906"/>
                <a:gd name="connsiteY482" fmla="*/ 1044431 h 1104362"/>
                <a:gd name="connsiteX483" fmla="*/ 1461519 w 1739906"/>
                <a:gd name="connsiteY483" fmla="*/ 1027714 h 1104362"/>
                <a:gd name="connsiteX484" fmla="*/ 1464548 w 1739906"/>
                <a:gd name="connsiteY484" fmla="*/ 1009121 h 1104362"/>
                <a:gd name="connsiteX485" fmla="*/ 1467577 w 1739906"/>
                <a:gd name="connsiteY485" fmla="*/ 988719 h 1104362"/>
                <a:gd name="connsiteX486" fmla="*/ 1470596 w 1739906"/>
                <a:gd name="connsiteY486" fmla="*/ 966602 h 1104362"/>
                <a:gd name="connsiteX487" fmla="*/ 1473625 w 1739906"/>
                <a:gd name="connsiteY487" fmla="*/ 942846 h 1104362"/>
                <a:gd name="connsiteX488" fmla="*/ 1476654 w 1739906"/>
                <a:gd name="connsiteY488" fmla="*/ 917548 h 1104362"/>
                <a:gd name="connsiteX489" fmla="*/ 1479674 w 1739906"/>
                <a:gd name="connsiteY489" fmla="*/ 890802 h 1104362"/>
                <a:gd name="connsiteX490" fmla="*/ 1482702 w 1739906"/>
                <a:gd name="connsiteY490" fmla="*/ 862732 h 1104362"/>
                <a:gd name="connsiteX491" fmla="*/ 1485731 w 1739906"/>
                <a:gd name="connsiteY491" fmla="*/ 833433 h 1104362"/>
                <a:gd name="connsiteX492" fmla="*/ 1488751 w 1739906"/>
                <a:gd name="connsiteY492" fmla="*/ 803019 h 1104362"/>
                <a:gd name="connsiteX493" fmla="*/ 1491780 w 1739906"/>
                <a:gd name="connsiteY493" fmla="*/ 771616 h 1104362"/>
                <a:gd name="connsiteX494" fmla="*/ 1494809 w 1739906"/>
                <a:gd name="connsiteY494" fmla="*/ 739345 h 1104362"/>
                <a:gd name="connsiteX495" fmla="*/ 1497828 w 1739906"/>
                <a:gd name="connsiteY495" fmla="*/ 706341 h 1104362"/>
                <a:gd name="connsiteX496" fmla="*/ 1500857 w 1739906"/>
                <a:gd name="connsiteY496" fmla="*/ 672726 h 1104362"/>
                <a:gd name="connsiteX497" fmla="*/ 1503886 w 1739906"/>
                <a:gd name="connsiteY497" fmla="*/ 638635 h 1104362"/>
                <a:gd name="connsiteX498" fmla="*/ 1506905 w 1739906"/>
                <a:gd name="connsiteY498" fmla="*/ 604203 h 1104362"/>
                <a:gd name="connsiteX499" fmla="*/ 1509934 w 1739906"/>
                <a:gd name="connsiteY499" fmla="*/ 569566 h 1104362"/>
                <a:gd name="connsiteX500" fmla="*/ 1512963 w 1739906"/>
                <a:gd name="connsiteY500" fmla="*/ 534860 h 1104362"/>
                <a:gd name="connsiteX501" fmla="*/ 1515992 w 1739906"/>
                <a:gd name="connsiteY501" fmla="*/ 500223 h 1104362"/>
                <a:gd name="connsiteX502" fmla="*/ 1519012 w 1739906"/>
                <a:gd name="connsiteY502" fmla="*/ 465791 h 1104362"/>
                <a:gd name="connsiteX503" fmla="*/ 1522041 w 1739906"/>
                <a:gd name="connsiteY503" fmla="*/ 431699 h 1104362"/>
                <a:gd name="connsiteX504" fmla="*/ 1525070 w 1739906"/>
                <a:gd name="connsiteY504" fmla="*/ 398083 h 1104362"/>
                <a:gd name="connsiteX505" fmla="*/ 1528089 w 1739906"/>
                <a:gd name="connsiteY505" fmla="*/ 365075 h 1104362"/>
                <a:gd name="connsiteX506" fmla="*/ 1534147 w 1739906"/>
                <a:gd name="connsiteY506" fmla="*/ 301402 h 1104362"/>
                <a:gd name="connsiteX507" fmla="*/ 1549443 w 1739906"/>
                <a:gd name="connsiteY507" fmla="*/ 196420 h 1104362"/>
                <a:gd name="connsiteX508" fmla="*/ 1561379 w 1739906"/>
                <a:gd name="connsiteY508" fmla="*/ 76679 h 1104362"/>
                <a:gd name="connsiteX509" fmla="*/ 1567427 w 1739906"/>
                <a:gd name="connsiteY509" fmla="*/ 45179 h 1104362"/>
                <a:gd name="connsiteX510" fmla="*/ 1582553 w 1739906"/>
                <a:gd name="connsiteY510" fmla="*/ 2184 h 1104362"/>
                <a:gd name="connsiteX511" fmla="*/ 1585582 w 1739906"/>
                <a:gd name="connsiteY511" fmla="*/ 2 h 1104362"/>
                <a:gd name="connsiteX512" fmla="*/ 1588611 w 1739906"/>
                <a:gd name="connsiteY512" fmla="*/ 0 h 1104362"/>
                <a:gd name="connsiteX513" fmla="*/ 1615843 w 1739906"/>
                <a:gd name="connsiteY513" fmla="*/ 95239 h 1104362"/>
                <a:gd name="connsiteX514" fmla="*/ 1621891 w 1739906"/>
                <a:gd name="connsiteY514" fmla="*/ 137756 h 1104362"/>
                <a:gd name="connsiteX515" fmla="*/ 1624920 w 1739906"/>
                <a:gd name="connsiteY515" fmla="*/ 161513 h 1104362"/>
                <a:gd name="connsiteX516" fmla="*/ 1627949 w 1739906"/>
                <a:gd name="connsiteY516" fmla="*/ 186811 h 1104362"/>
                <a:gd name="connsiteX517" fmla="*/ 1640046 w 1739906"/>
                <a:gd name="connsiteY517" fmla="*/ 301341 h 1104362"/>
                <a:gd name="connsiteX518" fmla="*/ 1655181 w 1739906"/>
                <a:gd name="connsiteY518" fmla="*/ 465722 h 1104362"/>
                <a:gd name="connsiteX519" fmla="*/ 1673336 w 1739906"/>
                <a:gd name="connsiteY519" fmla="*/ 672658 h 1104362"/>
                <a:gd name="connsiteX520" fmla="*/ 1679384 w 1739906"/>
                <a:gd name="connsiteY520" fmla="*/ 739278 h 1104362"/>
                <a:gd name="connsiteX521" fmla="*/ 1682413 w 1739906"/>
                <a:gd name="connsiteY521" fmla="*/ 771549 h 1104362"/>
                <a:gd name="connsiteX522" fmla="*/ 1697548 w 1739906"/>
                <a:gd name="connsiteY522" fmla="*/ 917491 h 1104362"/>
                <a:gd name="connsiteX523" fmla="*/ 1703597 w 1739906"/>
                <a:gd name="connsiteY523" fmla="*/ 966554 h 1104362"/>
                <a:gd name="connsiteX524" fmla="*/ 1712674 w 1739906"/>
                <a:gd name="connsiteY524" fmla="*/ 1027676 h 1104362"/>
                <a:gd name="connsiteX525" fmla="*/ 1718722 w 1739906"/>
                <a:gd name="connsiteY525" fmla="*/ 1059175 h 1104362"/>
                <a:gd name="connsiteX526" fmla="*/ 1724780 w 1739906"/>
                <a:gd name="connsiteY526" fmla="*/ 1082683 h 1104362"/>
                <a:gd name="connsiteX527" fmla="*/ 1727800 w 1739906"/>
                <a:gd name="connsiteY527" fmla="*/ 1091313 h 1104362"/>
                <a:gd name="connsiteX528" fmla="*/ 1733858 w 1739906"/>
                <a:gd name="connsiteY528" fmla="*/ 1102171 h 1104362"/>
                <a:gd name="connsiteX529" fmla="*/ 1736877 w 1739906"/>
                <a:gd name="connsiteY529" fmla="*/ 1104352 h 1104362"/>
                <a:gd name="connsiteX530" fmla="*/ 1739906 w 1739906"/>
                <a:gd name="connsiteY530" fmla="*/ 1104362 h 1104362"/>
                <a:gd name="connsiteX0" fmla="*/ 0 w 1736877"/>
                <a:gd name="connsiteY0" fmla="*/ 552179 h 1104362"/>
                <a:gd name="connsiteX1" fmla="*/ 3026 w 1736877"/>
                <a:gd name="connsiteY1" fmla="*/ 552179 h 1104362"/>
                <a:gd name="connsiteX2" fmla="*/ 6051 w 1736877"/>
                <a:gd name="connsiteY2" fmla="*/ 552179 h 1104362"/>
                <a:gd name="connsiteX3" fmla="*/ 9077 w 1736877"/>
                <a:gd name="connsiteY3" fmla="*/ 552179 h 1104362"/>
                <a:gd name="connsiteX4" fmla="*/ 12103 w 1736877"/>
                <a:gd name="connsiteY4" fmla="*/ 552179 h 1104362"/>
                <a:gd name="connsiteX5" fmla="*/ 15129 w 1736877"/>
                <a:gd name="connsiteY5" fmla="*/ 552179 h 1104362"/>
                <a:gd name="connsiteX6" fmla="*/ 18156 w 1736877"/>
                <a:gd name="connsiteY6" fmla="*/ 552179 h 1104362"/>
                <a:gd name="connsiteX7" fmla="*/ 21182 w 1736877"/>
                <a:gd name="connsiteY7" fmla="*/ 552179 h 1104362"/>
                <a:gd name="connsiteX8" fmla="*/ 24207 w 1736877"/>
                <a:gd name="connsiteY8" fmla="*/ 552179 h 1104362"/>
                <a:gd name="connsiteX9" fmla="*/ 27233 w 1736877"/>
                <a:gd name="connsiteY9" fmla="*/ 552179 h 1104362"/>
                <a:gd name="connsiteX10" fmla="*/ 30259 w 1736877"/>
                <a:gd name="connsiteY10" fmla="*/ 552179 h 1104362"/>
                <a:gd name="connsiteX11" fmla="*/ 33285 w 1736877"/>
                <a:gd name="connsiteY11" fmla="*/ 552179 h 1104362"/>
                <a:gd name="connsiteX12" fmla="*/ 36311 w 1736877"/>
                <a:gd name="connsiteY12" fmla="*/ 552179 h 1104362"/>
                <a:gd name="connsiteX13" fmla="*/ 39337 w 1736877"/>
                <a:gd name="connsiteY13" fmla="*/ 552179 h 1104362"/>
                <a:gd name="connsiteX14" fmla="*/ 42362 w 1736877"/>
                <a:gd name="connsiteY14" fmla="*/ 552179 h 1104362"/>
                <a:gd name="connsiteX15" fmla="*/ 45389 w 1736877"/>
                <a:gd name="connsiteY15" fmla="*/ 552179 h 1104362"/>
                <a:gd name="connsiteX16" fmla="*/ 48415 w 1736877"/>
                <a:gd name="connsiteY16" fmla="*/ 552179 h 1104362"/>
                <a:gd name="connsiteX17" fmla="*/ 51441 w 1736877"/>
                <a:gd name="connsiteY17" fmla="*/ 552179 h 1104362"/>
                <a:gd name="connsiteX18" fmla="*/ 54467 w 1736877"/>
                <a:gd name="connsiteY18" fmla="*/ 552179 h 1104362"/>
                <a:gd name="connsiteX19" fmla="*/ 57492 w 1736877"/>
                <a:gd name="connsiteY19" fmla="*/ 552179 h 1104362"/>
                <a:gd name="connsiteX20" fmla="*/ 60518 w 1736877"/>
                <a:gd name="connsiteY20" fmla="*/ 552179 h 1104362"/>
                <a:gd name="connsiteX21" fmla="*/ 63544 w 1736877"/>
                <a:gd name="connsiteY21" fmla="*/ 552179 h 1104362"/>
                <a:gd name="connsiteX22" fmla="*/ 66570 w 1736877"/>
                <a:gd name="connsiteY22" fmla="*/ 552179 h 1104362"/>
                <a:gd name="connsiteX23" fmla="*/ 69596 w 1736877"/>
                <a:gd name="connsiteY23" fmla="*/ 552179 h 1104362"/>
                <a:gd name="connsiteX24" fmla="*/ 72622 w 1736877"/>
                <a:gd name="connsiteY24" fmla="*/ 552179 h 1104362"/>
                <a:gd name="connsiteX25" fmla="*/ 75648 w 1736877"/>
                <a:gd name="connsiteY25" fmla="*/ 552179 h 1104362"/>
                <a:gd name="connsiteX26" fmla="*/ 78674 w 1736877"/>
                <a:gd name="connsiteY26" fmla="*/ 552179 h 1104362"/>
                <a:gd name="connsiteX27" fmla="*/ 81700 w 1736877"/>
                <a:gd name="connsiteY27" fmla="*/ 552179 h 1104362"/>
                <a:gd name="connsiteX28" fmla="*/ 84726 w 1736877"/>
                <a:gd name="connsiteY28" fmla="*/ 552179 h 1104362"/>
                <a:gd name="connsiteX29" fmla="*/ 87752 w 1736877"/>
                <a:gd name="connsiteY29" fmla="*/ 552179 h 1104362"/>
                <a:gd name="connsiteX30" fmla="*/ 90778 w 1736877"/>
                <a:gd name="connsiteY30" fmla="*/ 552179 h 1104362"/>
                <a:gd name="connsiteX31" fmla="*/ 93803 w 1736877"/>
                <a:gd name="connsiteY31" fmla="*/ 552179 h 1104362"/>
                <a:gd name="connsiteX32" fmla="*/ 96829 w 1736877"/>
                <a:gd name="connsiteY32" fmla="*/ 552179 h 1104362"/>
                <a:gd name="connsiteX33" fmla="*/ 99855 w 1736877"/>
                <a:gd name="connsiteY33" fmla="*/ 552179 h 1104362"/>
                <a:gd name="connsiteX34" fmla="*/ 102881 w 1736877"/>
                <a:gd name="connsiteY34" fmla="*/ 552179 h 1104362"/>
                <a:gd name="connsiteX35" fmla="*/ 105907 w 1736877"/>
                <a:gd name="connsiteY35" fmla="*/ 552179 h 1104362"/>
                <a:gd name="connsiteX36" fmla="*/ 108933 w 1736877"/>
                <a:gd name="connsiteY36" fmla="*/ 552179 h 1104362"/>
                <a:gd name="connsiteX37" fmla="*/ 111959 w 1736877"/>
                <a:gd name="connsiteY37" fmla="*/ 552179 h 1104362"/>
                <a:gd name="connsiteX38" fmla="*/ 114985 w 1736877"/>
                <a:gd name="connsiteY38" fmla="*/ 552179 h 1104362"/>
                <a:gd name="connsiteX39" fmla="*/ 118011 w 1736877"/>
                <a:gd name="connsiteY39" fmla="*/ 552179 h 1104362"/>
                <a:gd name="connsiteX40" fmla="*/ 121037 w 1736877"/>
                <a:gd name="connsiteY40" fmla="*/ 552179 h 1104362"/>
                <a:gd name="connsiteX41" fmla="*/ 124063 w 1736877"/>
                <a:gd name="connsiteY41" fmla="*/ 552179 h 1104362"/>
                <a:gd name="connsiteX42" fmla="*/ 127088 w 1736877"/>
                <a:gd name="connsiteY42" fmla="*/ 552179 h 1104362"/>
                <a:gd name="connsiteX43" fmla="*/ 130114 w 1736877"/>
                <a:gd name="connsiteY43" fmla="*/ 552179 h 1104362"/>
                <a:gd name="connsiteX44" fmla="*/ 133140 w 1736877"/>
                <a:gd name="connsiteY44" fmla="*/ 552179 h 1104362"/>
                <a:gd name="connsiteX45" fmla="*/ 136167 w 1736877"/>
                <a:gd name="connsiteY45" fmla="*/ 552179 h 1104362"/>
                <a:gd name="connsiteX46" fmla="*/ 139193 w 1736877"/>
                <a:gd name="connsiteY46" fmla="*/ 552179 h 1104362"/>
                <a:gd name="connsiteX47" fmla="*/ 142218 w 1736877"/>
                <a:gd name="connsiteY47" fmla="*/ 552179 h 1104362"/>
                <a:gd name="connsiteX48" fmla="*/ 145244 w 1736877"/>
                <a:gd name="connsiteY48" fmla="*/ 552179 h 1104362"/>
                <a:gd name="connsiteX49" fmla="*/ 148270 w 1736877"/>
                <a:gd name="connsiteY49" fmla="*/ 552179 h 1104362"/>
                <a:gd name="connsiteX50" fmla="*/ 151296 w 1736877"/>
                <a:gd name="connsiteY50" fmla="*/ 552179 h 1104362"/>
                <a:gd name="connsiteX51" fmla="*/ 154322 w 1736877"/>
                <a:gd name="connsiteY51" fmla="*/ 552179 h 1104362"/>
                <a:gd name="connsiteX52" fmla="*/ 157348 w 1736877"/>
                <a:gd name="connsiteY52" fmla="*/ 552179 h 1104362"/>
                <a:gd name="connsiteX53" fmla="*/ 160373 w 1736877"/>
                <a:gd name="connsiteY53" fmla="*/ 552179 h 1104362"/>
                <a:gd name="connsiteX54" fmla="*/ 163399 w 1736877"/>
                <a:gd name="connsiteY54" fmla="*/ 552179 h 1104362"/>
                <a:gd name="connsiteX55" fmla="*/ 166426 w 1736877"/>
                <a:gd name="connsiteY55" fmla="*/ 552179 h 1104362"/>
                <a:gd name="connsiteX56" fmla="*/ 169452 w 1736877"/>
                <a:gd name="connsiteY56" fmla="*/ 552179 h 1104362"/>
                <a:gd name="connsiteX57" fmla="*/ 172478 w 1736877"/>
                <a:gd name="connsiteY57" fmla="*/ 552179 h 1104362"/>
                <a:gd name="connsiteX58" fmla="*/ 175504 w 1736877"/>
                <a:gd name="connsiteY58" fmla="*/ 552179 h 1104362"/>
                <a:gd name="connsiteX59" fmla="*/ 178529 w 1736877"/>
                <a:gd name="connsiteY59" fmla="*/ 552179 h 1104362"/>
                <a:gd name="connsiteX60" fmla="*/ 181555 w 1736877"/>
                <a:gd name="connsiteY60" fmla="*/ 552179 h 1104362"/>
                <a:gd name="connsiteX61" fmla="*/ 184581 w 1736877"/>
                <a:gd name="connsiteY61" fmla="*/ 552179 h 1104362"/>
                <a:gd name="connsiteX62" fmla="*/ 187607 w 1736877"/>
                <a:gd name="connsiteY62" fmla="*/ 552179 h 1104362"/>
                <a:gd name="connsiteX63" fmla="*/ 190633 w 1736877"/>
                <a:gd name="connsiteY63" fmla="*/ 552179 h 1104362"/>
                <a:gd name="connsiteX64" fmla="*/ 193659 w 1736877"/>
                <a:gd name="connsiteY64" fmla="*/ 552179 h 1104362"/>
                <a:gd name="connsiteX65" fmla="*/ 196685 w 1736877"/>
                <a:gd name="connsiteY65" fmla="*/ 552179 h 1104362"/>
                <a:gd name="connsiteX66" fmla="*/ 199711 w 1736877"/>
                <a:gd name="connsiteY66" fmla="*/ 552179 h 1104362"/>
                <a:gd name="connsiteX67" fmla="*/ 202737 w 1736877"/>
                <a:gd name="connsiteY67" fmla="*/ 552179 h 1104362"/>
                <a:gd name="connsiteX68" fmla="*/ 205763 w 1736877"/>
                <a:gd name="connsiteY68" fmla="*/ 552179 h 1104362"/>
                <a:gd name="connsiteX69" fmla="*/ 208789 w 1736877"/>
                <a:gd name="connsiteY69" fmla="*/ 552179 h 1104362"/>
                <a:gd name="connsiteX70" fmla="*/ 211814 w 1736877"/>
                <a:gd name="connsiteY70" fmla="*/ 552179 h 1104362"/>
                <a:gd name="connsiteX71" fmla="*/ 214840 w 1736877"/>
                <a:gd name="connsiteY71" fmla="*/ 552179 h 1104362"/>
                <a:gd name="connsiteX72" fmla="*/ 217866 w 1736877"/>
                <a:gd name="connsiteY72" fmla="*/ 552179 h 1104362"/>
                <a:gd name="connsiteX73" fmla="*/ 220892 w 1736877"/>
                <a:gd name="connsiteY73" fmla="*/ 552179 h 1104362"/>
                <a:gd name="connsiteX74" fmla="*/ 223918 w 1736877"/>
                <a:gd name="connsiteY74" fmla="*/ 552179 h 1104362"/>
                <a:gd name="connsiteX75" fmla="*/ 226945 w 1736877"/>
                <a:gd name="connsiteY75" fmla="*/ 552179 h 1104362"/>
                <a:gd name="connsiteX76" fmla="*/ 229970 w 1736877"/>
                <a:gd name="connsiteY76" fmla="*/ 552179 h 1104362"/>
                <a:gd name="connsiteX77" fmla="*/ 232996 w 1736877"/>
                <a:gd name="connsiteY77" fmla="*/ 552179 h 1104362"/>
                <a:gd name="connsiteX78" fmla="*/ 236022 w 1736877"/>
                <a:gd name="connsiteY78" fmla="*/ 552179 h 1104362"/>
                <a:gd name="connsiteX79" fmla="*/ 239048 w 1736877"/>
                <a:gd name="connsiteY79" fmla="*/ 552179 h 1104362"/>
                <a:gd name="connsiteX80" fmla="*/ 242074 w 1736877"/>
                <a:gd name="connsiteY80" fmla="*/ 552179 h 1104362"/>
                <a:gd name="connsiteX81" fmla="*/ 245099 w 1736877"/>
                <a:gd name="connsiteY81" fmla="*/ 552179 h 1104362"/>
                <a:gd name="connsiteX82" fmla="*/ 248125 w 1736877"/>
                <a:gd name="connsiteY82" fmla="*/ 552179 h 1104362"/>
                <a:gd name="connsiteX83" fmla="*/ 251151 w 1736877"/>
                <a:gd name="connsiteY83" fmla="*/ 552179 h 1104362"/>
                <a:gd name="connsiteX84" fmla="*/ 254177 w 1736877"/>
                <a:gd name="connsiteY84" fmla="*/ 552179 h 1104362"/>
                <a:gd name="connsiteX85" fmla="*/ 257204 w 1736877"/>
                <a:gd name="connsiteY85" fmla="*/ 552179 h 1104362"/>
                <a:gd name="connsiteX86" fmla="*/ 260230 w 1736877"/>
                <a:gd name="connsiteY86" fmla="*/ 552179 h 1104362"/>
                <a:gd name="connsiteX87" fmla="*/ 263255 w 1736877"/>
                <a:gd name="connsiteY87" fmla="*/ 552179 h 1104362"/>
                <a:gd name="connsiteX88" fmla="*/ 266281 w 1736877"/>
                <a:gd name="connsiteY88" fmla="*/ 552179 h 1104362"/>
                <a:gd name="connsiteX89" fmla="*/ 269307 w 1736877"/>
                <a:gd name="connsiteY89" fmla="*/ 552179 h 1104362"/>
                <a:gd name="connsiteX90" fmla="*/ 272333 w 1736877"/>
                <a:gd name="connsiteY90" fmla="*/ 552179 h 1104362"/>
                <a:gd name="connsiteX91" fmla="*/ 275359 w 1736877"/>
                <a:gd name="connsiteY91" fmla="*/ 552179 h 1104362"/>
                <a:gd name="connsiteX92" fmla="*/ 278385 w 1736877"/>
                <a:gd name="connsiteY92" fmla="*/ 552179 h 1104362"/>
                <a:gd name="connsiteX93" fmla="*/ 281410 w 1736877"/>
                <a:gd name="connsiteY93" fmla="*/ 552179 h 1104362"/>
                <a:gd name="connsiteX94" fmla="*/ 284437 w 1736877"/>
                <a:gd name="connsiteY94" fmla="*/ 552179 h 1104362"/>
                <a:gd name="connsiteX95" fmla="*/ 287463 w 1736877"/>
                <a:gd name="connsiteY95" fmla="*/ 552179 h 1104362"/>
                <a:gd name="connsiteX96" fmla="*/ 290489 w 1736877"/>
                <a:gd name="connsiteY96" fmla="*/ 552179 h 1104362"/>
                <a:gd name="connsiteX97" fmla="*/ 293515 w 1736877"/>
                <a:gd name="connsiteY97" fmla="*/ 552179 h 1104362"/>
                <a:gd name="connsiteX98" fmla="*/ 296540 w 1736877"/>
                <a:gd name="connsiteY98" fmla="*/ 552179 h 1104362"/>
                <a:gd name="connsiteX99" fmla="*/ 299566 w 1736877"/>
                <a:gd name="connsiteY99" fmla="*/ 552179 h 1104362"/>
                <a:gd name="connsiteX100" fmla="*/ 302592 w 1736877"/>
                <a:gd name="connsiteY100" fmla="*/ 534826 h 1104362"/>
                <a:gd name="connsiteX101" fmla="*/ 305618 w 1736877"/>
                <a:gd name="connsiteY101" fmla="*/ 500188 h 1104362"/>
                <a:gd name="connsiteX102" fmla="*/ 308644 w 1736877"/>
                <a:gd name="connsiteY102" fmla="*/ 465756 h 1104362"/>
                <a:gd name="connsiteX103" fmla="*/ 311670 w 1736877"/>
                <a:gd name="connsiteY103" fmla="*/ 431665 h 1104362"/>
                <a:gd name="connsiteX104" fmla="*/ 314695 w 1736877"/>
                <a:gd name="connsiteY104" fmla="*/ 398050 h 1104362"/>
                <a:gd name="connsiteX105" fmla="*/ 317722 w 1736877"/>
                <a:gd name="connsiteY105" fmla="*/ 365043 h 1104362"/>
                <a:gd name="connsiteX106" fmla="*/ 320748 w 1736877"/>
                <a:gd name="connsiteY106" fmla="*/ 332774 h 1104362"/>
                <a:gd name="connsiteX107" fmla="*/ 323774 w 1736877"/>
                <a:gd name="connsiteY107" fmla="*/ 301372 h 1104362"/>
                <a:gd name="connsiteX108" fmla="*/ 326800 w 1736877"/>
                <a:gd name="connsiteY108" fmla="*/ 270959 h 1104362"/>
                <a:gd name="connsiteX109" fmla="*/ 329826 w 1736877"/>
                <a:gd name="connsiteY109" fmla="*/ 241656 h 1104362"/>
                <a:gd name="connsiteX110" fmla="*/ 332851 w 1736877"/>
                <a:gd name="connsiteY110" fmla="*/ 213578 h 1104362"/>
                <a:gd name="connsiteX111" fmla="*/ 335877 w 1736877"/>
                <a:gd name="connsiteY111" fmla="*/ 186837 h 1104362"/>
                <a:gd name="connsiteX112" fmla="*/ 338903 w 1736877"/>
                <a:gd name="connsiteY112" fmla="*/ 161537 h 1104362"/>
                <a:gd name="connsiteX113" fmla="*/ 341929 w 1736877"/>
                <a:gd name="connsiteY113" fmla="*/ 137780 h 1104362"/>
                <a:gd name="connsiteX114" fmla="*/ 344955 w 1736877"/>
                <a:gd name="connsiteY114" fmla="*/ 115657 h 1104362"/>
                <a:gd name="connsiteX115" fmla="*/ 347982 w 1736877"/>
                <a:gd name="connsiteY115" fmla="*/ 95258 h 1104362"/>
                <a:gd name="connsiteX116" fmla="*/ 351007 w 1736877"/>
                <a:gd name="connsiteY116" fmla="*/ 76662 h 1104362"/>
                <a:gd name="connsiteX117" fmla="*/ 354033 w 1736877"/>
                <a:gd name="connsiteY117" fmla="*/ 59942 h 1104362"/>
                <a:gd name="connsiteX118" fmla="*/ 357059 w 1736877"/>
                <a:gd name="connsiteY118" fmla="*/ 45165 h 1104362"/>
                <a:gd name="connsiteX119" fmla="*/ 360085 w 1736877"/>
                <a:gd name="connsiteY119" fmla="*/ 32389 h 1104362"/>
                <a:gd name="connsiteX120" fmla="*/ 363111 w 1736877"/>
                <a:gd name="connsiteY120" fmla="*/ 21665 h 1104362"/>
                <a:gd name="connsiteX121" fmla="*/ 366136 w 1736877"/>
                <a:gd name="connsiteY121" fmla="*/ 13033 h 1104362"/>
                <a:gd name="connsiteX122" fmla="*/ 369162 w 1736877"/>
                <a:gd name="connsiteY122" fmla="*/ 6530 h 1104362"/>
                <a:gd name="connsiteX123" fmla="*/ 372188 w 1736877"/>
                <a:gd name="connsiteY123" fmla="*/ 2180 h 1104362"/>
                <a:gd name="connsiteX124" fmla="*/ 375214 w 1736877"/>
                <a:gd name="connsiteY124" fmla="*/ 1 h 1104362"/>
                <a:gd name="connsiteX125" fmla="*/ 378241 w 1736877"/>
                <a:gd name="connsiteY125" fmla="*/ 1 h 1104362"/>
                <a:gd name="connsiteX126" fmla="*/ 381267 w 1736877"/>
                <a:gd name="connsiteY126" fmla="*/ 2180 h 1104362"/>
                <a:gd name="connsiteX127" fmla="*/ 384292 w 1736877"/>
                <a:gd name="connsiteY127" fmla="*/ 6530 h 1104362"/>
                <a:gd name="connsiteX128" fmla="*/ 387318 w 1736877"/>
                <a:gd name="connsiteY128" fmla="*/ 13033 h 1104362"/>
                <a:gd name="connsiteX129" fmla="*/ 390344 w 1736877"/>
                <a:gd name="connsiteY129" fmla="*/ 21665 h 1104362"/>
                <a:gd name="connsiteX130" fmla="*/ 393370 w 1736877"/>
                <a:gd name="connsiteY130" fmla="*/ 32389 h 1104362"/>
                <a:gd name="connsiteX131" fmla="*/ 396396 w 1736877"/>
                <a:gd name="connsiteY131" fmla="*/ 45165 h 1104362"/>
                <a:gd name="connsiteX132" fmla="*/ 399421 w 1736877"/>
                <a:gd name="connsiteY132" fmla="*/ 59942 h 1104362"/>
                <a:gd name="connsiteX133" fmla="*/ 402447 w 1736877"/>
                <a:gd name="connsiteY133" fmla="*/ 76662 h 1104362"/>
                <a:gd name="connsiteX134" fmla="*/ 405474 w 1736877"/>
                <a:gd name="connsiteY134" fmla="*/ 95258 h 1104362"/>
                <a:gd name="connsiteX135" fmla="*/ 408500 w 1736877"/>
                <a:gd name="connsiteY135" fmla="*/ 115657 h 1104362"/>
                <a:gd name="connsiteX136" fmla="*/ 411526 w 1736877"/>
                <a:gd name="connsiteY136" fmla="*/ 137780 h 1104362"/>
                <a:gd name="connsiteX137" fmla="*/ 414552 w 1736877"/>
                <a:gd name="connsiteY137" fmla="*/ 161537 h 1104362"/>
                <a:gd name="connsiteX138" fmla="*/ 417577 w 1736877"/>
                <a:gd name="connsiteY138" fmla="*/ 186837 h 1104362"/>
                <a:gd name="connsiteX139" fmla="*/ 420603 w 1736877"/>
                <a:gd name="connsiteY139" fmla="*/ 213578 h 1104362"/>
                <a:gd name="connsiteX140" fmla="*/ 423629 w 1736877"/>
                <a:gd name="connsiteY140" fmla="*/ 241656 h 1104362"/>
                <a:gd name="connsiteX141" fmla="*/ 426655 w 1736877"/>
                <a:gd name="connsiteY141" fmla="*/ 270959 h 1104362"/>
                <a:gd name="connsiteX142" fmla="*/ 429681 w 1736877"/>
                <a:gd name="connsiteY142" fmla="*/ 301372 h 1104362"/>
                <a:gd name="connsiteX143" fmla="*/ 432707 w 1736877"/>
                <a:gd name="connsiteY143" fmla="*/ 332774 h 1104362"/>
                <a:gd name="connsiteX144" fmla="*/ 435733 w 1736877"/>
                <a:gd name="connsiteY144" fmla="*/ 365043 h 1104362"/>
                <a:gd name="connsiteX145" fmla="*/ 438759 w 1736877"/>
                <a:gd name="connsiteY145" fmla="*/ 398050 h 1104362"/>
                <a:gd name="connsiteX146" fmla="*/ 441785 w 1736877"/>
                <a:gd name="connsiteY146" fmla="*/ 431665 h 1104362"/>
                <a:gd name="connsiteX147" fmla="*/ 444811 w 1736877"/>
                <a:gd name="connsiteY147" fmla="*/ 465756 h 1104362"/>
                <a:gd name="connsiteX148" fmla="*/ 447837 w 1736877"/>
                <a:gd name="connsiteY148" fmla="*/ 500188 h 1104362"/>
                <a:gd name="connsiteX149" fmla="*/ 450863 w 1736877"/>
                <a:gd name="connsiteY149" fmla="*/ 534826 h 1104362"/>
                <a:gd name="connsiteX150" fmla="*/ 453888 w 1736877"/>
                <a:gd name="connsiteY150" fmla="*/ 569531 h 1104362"/>
                <a:gd name="connsiteX151" fmla="*/ 456914 w 1736877"/>
                <a:gd name="connsiteY151" fmla="*/ 604169 h 1104362"/>
                <a:gd name="connsiteX152" fmla="*/ 459940 w 1736877"/>
                <a:gd name="connsiteY152" fmla="*/ 638601 h 1104362"/>
                <a:gd name="connsiteX153" fmla="*/ 462966 w 1736877"/>
                <a:gd name="connsiteY153" fmla="*/ 672692 h 1104362"/>
                <a:gd name="connsiteX154" fmla="*/ 465992 w 1736877"/>
                <a:gd name="connsiteY154" fmla="*/ 706312 h 1104362"/>
                <a:gd name="connsiteX155" fmla="*/ 469018 w 1736877"/>
                <a:gd name="connsiteY155" fmla="*/ 739316 h 1104362"/>
                <a:gd name="connsiteX156" fmla="*/ 472044 w 1736877"/>
                <a:gd name="connsiteY156" fmla="*/ 771587 h 1104362"/>
                <a:gd name="connsiteX157" fmla="*/ 475070 w 1736877"/>
                <a:gd name="connsiteY157" fmla="*/ 802981 h 1104362"/>
                <a:gd name="connsiteX158" fmla="*/ 478096 w 1736877"/>
                <a:gd name="connsiteY158" fmla="*/ 833395 h 1104362"/>
                <a:gd name="connsiteX159" fmla="*/ 481122 w 1736877"/>
                <a:gd name="connsiteY159" fmla="*/ 862703 h 1104362"/>
                <a:gd name="connsiteX160" fmla="*/ 484149 w 1736877"/>
                <a:gd name="connsiteY160" fmla="*/ 890783 h 1104362"/>
                <a:gd name="connsiteX161" fmla="*/ 487178 w 1736877"/>
                <a:gd name="connsiteY161" fmla="*/ 917519 h 1104362"/>
                <a:gd name="connsiteX162" fmla="*/ 490197 w 1736877"/>
                <a:gd name="connsiteY162" fmla="*/ 942818 h 1104362"/>
                <a:gd name="connsiteX163" fmla="*/ 493226 w 1736877"/>
                <a:gd name="connsiteY163" fmla="*/ 966573 h 1104362"/>
                <a:gd name="connsiteX164" fmla="*/ 496255 w 1736877"/>
                <a:gd name="connsiteY164" fmla="*/ 988700 h 1104362"/>
                <a:gd name="connsiteX165" fmla="*/ 499275 w 1736877"/>
                <a:gd name="connsiteY165" fmla="*/ 1009102 h 1104362"/>
                <a:gd name="connsiteX166" fmla="*/ 502304 w 1736877"/>
                <a:gd name="connsiteY166" fmla="*/ 1027695 h 1104362"/>
                <a:gd name="connsiteX167" fmla="*/ 505333 w 1736877"/>
                <a:gd name="connsiteY167" fmla="*/ 1044412 h 1104362"/>
                <a:gd name="connsiteX168" fmla="*/ 508352 w 1736877"/>
                <a:gd name="connsiteY168" fmla="*/ 1059194 h 1104362"/>
                <a:gd name="connsiteX169" fmla="*/ 511381 w 1736877"/>
                <a:gd name="connsiteY169" fmla="*/ 1071967 h 1104362"/>
                <a:gd name="connsiteX170" fmla="*/ 514410 w 1736877"/>
                <a:gd name="connsiteY170" fmla="*/ 1082692 h 1104362"/>
                <a:gd name="connsiteX171" fmla="*/ 517429 w 1736877"/>
                <a:gd name="connsiteY171" fmla="*/ 1091322 h 1104362"/>
                <a:gd name="connsiteX172" fmla="*/ 520458 w 1736877"/>
                <a:gd name="connsiteY172" fmla="*/ 1097828 h 1104362"/>
                <a:gd name="connsiteX173" fmla="*/ 523487 w 1736877"/>
                <a:gd name="connsiteY173" fmla="*/ 1102181 h 1104362"/>
                <a:gd name="connsiteX174" fmla="*/ 526507 w 1736877"/>
                <a:gd name="connsiteY174" fmla="*/ 1104352 h 1104362"/>
                <a:gd name="connsiteX175" fmla="*/ 529536 w 1736877"/>
                <a:gd name="connsiteY175" fmla="*/ 1104352 h 1104362"/>
                <a:gd name="connsiteX176" fmla="*/ 532565 w 1736877"/>
                <a:gd name="connsiteY176" fmla="*/ 1102181 h 1104362"/>
                <a:gd name="connsiteX177" fmla="*/ 535594 w 1736877"/>
                <a:gd name="connsiteY177" fmla="*/ 1097828 h 1104362"/>
                <a:gd name="connsiteX178" fmla="*/ 538613 w 1736877"/>
                <a:gd name="connsiteY178" fmla="*/ 1091322 h 1104362"/>
                <a:gd name="connsiteX179" fmla="*/ 541642 w 1736877"/>
                <a:gd name="connsiteY179" fmla="*/ 1082692 h 1104362"/>
                <a:gd name="connsiteX180" fmla="*/ 544671 w 1736877"/>
                <a:gd name="connsiteY180" fmla="*/ 1071967 h 1104362"/>
                <a:gd name="connsiteX181" fmla="*/ 547690 w 1736877"/>
                <a:gd name="connsiteY181" fmla="*/ 1059194 h 1104362"/>
                <a:gd name="connsiteX182" fmla="*/ 550719 w 1736877"/>
                <a:gd name="connsiteY182" fmla="*/ 1044412 h 1104362"/>
                <a:gd name="connsiteX183" fmla="*/ 553739 w 1736877"/>
                <a:gd name="connsiteY183" fmla="*/ 1027695 h 1104362"/>
                <a:gd name="connsiteX184" fmla="*/ 556768 w 1736877"/>
                <a:gd name="connsiteY184" fmla="*/ 1009102 h 1104362"/>
                <a:gd name="connsiteX185" fmla="*/ 559797 w 1736877"/>
                <a:gd name="connsiteY185" fmla="*/ 988700 h 1104362"/>
                <a:gd name="connsiteX186" fmla="*/ 562826 w 1736877"/>
                <a:gd name="connsiteY186" fmla="*/ 966573 h 1104362"/>
                <a:gd name="connsiteX187" fmla="*/ 565845 w 1736877"/>
                <a:gd name="connsiteY187" fmla="*/ 942818 h 1104362"/>
                <a:gd name="connsiteX188" fmla="*/ 568874 w 1736877"/>
                <a:gd name="connsiteY188" fmla="*/ 917519 h 1104362"/>
                <a:gd name="connsiteX189" fmla="*/ 571903 w 1736877"/>
                <a:gd name="connsiteY189" fmla="*/ 890783 h 1104362"/>
                <a:gd name="connsiteX190" fmla="*/ 574922 w 1736877"/>
                <a:gd name="connsiteY190" fmla="*/ 862703 h 1104362"/>
                <a:gd name="connsiteX191" fmla="*/ 577951 w 1736877"/>
                <a:gd name="connsiteY191" fmla="*/ 833395 h 1104362"/>
                <a:gd name="connsiteX192" fmla="*/ 580980 w 1736877"/>
                <a:gd name="connsiteY192" fmla="*/ 802981 h 1104362"/>
                <a:gd name="connsiteX193" fmla="*/ 584000 w 1736877"/>
                <a:gd name="connsiteY193" fmla="*/ 771587 h 1104362"/>
                <a:gd name="connsiteX194" fmla="*/ 587029 w 1736877"/>
                <a:gd name="connsiteY194" fmla="*/ 739316 h 1104362"/>
                <a:gd name="connsiteX195" fmla="*/ 590058 w 1736877"/>
                <a:gd name="connsiteY195" fmla="*/ 706312 h 1104362"/>
                <a:gd name="connsiteX196" fmla="*/ 593077 w 1736877"/>
                <a:gd name="connsiteY196" fmla="*/ 672692 h 1104362"/>
                <a:gd name="connsiteX197" fmla="*/ 596106 w 1736877"/>
                <a:gd name="connsiteY197" fmla="*/ 638601 h 1104362"/>
                <a:gd name="connsiteX198" fmla="*/ 599135 w 1736877"/>
                <a:gd name="connsiteY198" fmla="*/ 604169 h 1104362"/>
                <a:gd name="connsiteX199" fmla="*/ 602154 w 1736877"/>
                <a:gd name="connsiteY199" fmla="*/ 569531 h 1104362"/>
                <a:gd name="connsiteX200" fmla="*/ 605183 w 1736877"/>
                <a:gd name="connsiteY200" fmla="*/ 534826 h 1104362"/>
                <a:gd name="connsiteX201" fmla="*/ 608212 w 1736877"/>
                <a:gd name="connsiteY201" fmla="*/ 500188 h 1104362"/>
                <a:gd name="connsiteX202" fmla="*/ 611241 w 1736877"/>
                <a:gd name="connsiteY202" fmla="*/ 465756 h 1104362"/>
                <a:gd name="connsiteX203" fmla="*/ 614261 w 1736877"/>
                <a:gd name="connsiteY203" fmla="*/ 431665 h 1104362"/>
                <a:gd name="connsiteX204" fmla="*/ 617290 w 1736877"/>
                <a:gd name="connsiteY204" fmla="*/ 398050 h 1104362"/>
                <a:gd name="connsiteX205" fmla="*/ 620318 w 1736877"/>
                <a:gd name="connsiteY205" fmla="*/ 365043 h 1104362"/>
                <a:gd name="connsiteX206" fmla="*/ 623338 w 1736877"/>
                <a:gd name="connsiteY206" fmla="*/ 332774 h 1104362"/>
                <a:gd name="connsiteX207" fmla="*/ 626367 w 1736877"/>
                <a:gd name="connsiteY207" fmla="*/ 301372 h 1104362"/>
                <a:gd name="connsiteX208" fmla="*/ 629396 w 1736877"/>
                <a:gd name="connsiteY208" fmla="*/ 270959 h 1104362"/>
                <a:gd name="connsiteX209" fmla="*/ 632415 w 1736877"/>
                <a:gd name="connsiteY209" fmla="*/ 241656 h 1104362"/>
                <a:gd name="connsiteX210" fmla="*/ 635444 w 1736877"/>
                <a:gd name="connsiteY210" fmla="*/ 213578 h 1104362"/>
                <a:gd name="connsiteX211" fmla="*/ 638473 w 1736877"/>
                <a:gd name="connsiteY211" fmla="*/ 186837 h 1104362"/>
                <a:gd name="connsiteX212" fmla="*/ 641493 w 1736877"/>
                <a:gd name="connsiteY212" fmla="*/ 161537 h 1104362"/>
                <a:gd name="connsiteX213" fmla="*/ 644522 w 1736877"/>
                <a:gd name="connsiteY213" fmla="*/ 137780 h 1104362"/>
                <a:gd name="connsiteX214" fmla="*/ 647550 w 1736877"/>
                <a:gd name="connsiteY214" fmla="*/ 115657 h 1104362"/>
                <a:gd name="connsiteX215" fmla="*/ 650570 w 1736877"/>
                <a:gd name="connsiteY215" fmla="*/ 95258 h 1104362"/>
                <a:gd name="connsiteX216" fmla="*/ 653599 w 1736877"/>
                <a:gd name="connsiteY216" fmla="*/ 76662 h 1104362"/>
                <a:gd name="connsiteX217" fmla="*/ 656628 w 1736877"/>
                <a:gd name="connsiteY217" fmla="*/ 59942 h 1104362"/>
                <a:gd name="connsiteX218" fmla="*/ 659647 w 1736877"/>
                <a:gd name="connsiteY218" fmla="*/ 45165 h 1104362"/>
                <a:gd name="connsiteX219" fmla="*/ 662676 w 1736877"/>
                <a:gd name="connsiteY219" fmla="*/ 32389 h 1104362"/>
                <a:gd name="connsiteX220" fmla="*/ 665705 w 1736877"/>
                <a:gd name="connsiteY220" fmla="*/ 21665 h 1104362"/>
                <a:gd name="connsiteX221" fmla="*/ 668725 w 1736877"/>
                <a:gd name="connsiteY221" fmla="*/ 13033 h 1104362"/>
                <a:gd name="connsiteX222" fmla="*/ 671754 w 1736877"/>
                <a:gd name="connsiteY222" fmla="*/ 6530 h 1104362"/>
                <a:gd name="connsiteX223" fmla="*/ 674782 w 1736877"/>
                <a:gd name="connsiteY223" fmla="*/ 2180 h 1104362"/>
                <a:gd name="connsiteX224" fmla="*/ 677811 w 1736877"/>
                <a:gd name="connsiteY224" fmla="*/ 1 h 1104362"/>
                <a:gd name="connsiteX225" fmla="*/ 680831 w 1736877"/>
                <a:gd name="connsiteY225" fmla="*/ 1 h 1104362"/>
                <a:gd name="connsiteX226" fmla="*/ 683860 w 1736877"/>
                <a:gd name="connsiteY226" fmla="*/ 2180 h 1104362"/>
                <a:gd name="connsiteX227" fmla="*/ 686889 w 1736877"/>
                <a:gd name="connsiteY227" fmla="*/ 6530 h 1104362"/>
                <a:gd name="connsiteX228" fmla="*/ 689908 w 1736877"/>
                <a:gd name="connsiteY228" fmla="*/ 13033 h 1104362"/>
                <a:gd name="connsiteX229" fmla="*/ 692937 w 1736877"/>
                <a:gd name="connsiteY229" fmla="*/ 21665 h 1104362"/>
                <a:gd name="connsiteX230" fmla="*/ 695966 w 1736877"/>
                <a:gd name="connsiteY230" fmla="*/ 32389 h 1104362"/>
                <a:gd name="connsiteX231" fmla="*/ 698985 w 1736877"/>
                <a:gd name="connsiteY231" fmla="*/ 45165 h 1104362"/>
                <a:gd name="connsiteX232" fmla="*/ 702014 w 1736877"/>
                <a:gd name="connsiteY232" fmla="*/ 59942 h 1104362"/>
                <a:gd name="connsiteX233" fmla="*/ 705043 w 1736877"/>
                <a:gd name="connsiteY233" fmla="*/ 76662 h 1104362"/>
                <a:gd name="connsiteX234" fmla="*/ 708063 w 1736877"/>
                <a:gd name="connsiteY234" fmla="*/ 95258 h 1104362"/>
                <a:gd name="connsiteX235" fmla="*/ 711092 w 1736877"/>
                <a:gd name="connsiteY235" fmla="*/ 115657 h 1104362"/>
                <a:gd name="connsiteX236" fmla="*/ 714121 w 1736877"/>
                <a:gd name="connsiteY236" fmla="*/ 137780 h 1104362"/>
                <a:gd name="connsiteX237" fmla="*/ 717140 w 1736877"/>
                <a:gd name="connsiteY237" fmla="*/ 161537 h 1104362"/>
                <a:gd name="connsiteX238" fmla="*/ 720169 w 1736877"/>
                <a:gd name="connsiteY238" fmla="*/ 186837 h 1104362"/>
                <a:gd name="connsiteX239" fmla="*/ 723198 w 1736877"/>
                <a:gd name="connsiteY239" fmla="*/ 213578 h 1104362"/>
                <a:gd name="connsiteX240" fmla="*/ 726217 w 1736877"/>
                <a:gd name="connsiteY240" fmla="*/ 241656 h 1104362"/>
                <a:gd name="connsiteX241" fmla="*/ 729246 w 1736877"/>
                <a:gd name="connsiteY241" fmla="*/ 270959 h 1104362"/>
                <a:gd name="connsiteX242" fmla="*/ 732275 w 1736877"/>
                <a:gd name="connsiteY242" fmla="*/ 301372 h 1104362"/>
                <a:gd name="connsiteX243" fmla="*/ 735304 w 1736877"/>
                <a:gd name="connsiteY243" fmla="*/ 332774 h 1104362"/>
                <a:gd name="connsiteX244" fmla="*/ 738324 w 1736877"/>
                <a:gd name="connsiteY244" fmla="*/ 365043 h 1104362"/>
                <a:gd name="connsiteX245" fmla="*/ 741353 w 1736877"/>
                <a:gd name="connsiteY245" fmla="*/ 398050 h 1104362"/>
                <a:gd name="connsiteX246" fmla="*/ 744372 w 1736877"/>
                <a:gd name="connsiteY246" fmla="*/ 431665 h 1104362"/>
                <a:gd name="connsiteX247" fmla="*/ 747401 w 1736877"/>
                <a:gd name="connsiteY247" fmla="*/ 465756 h 1104362"/>
                <a:gd name="connsiteX248" fmla="*/ 750430 w 1736877"/>
                <a:gd name="connsiteY248" fmla="*/ 500188 h 1104362"/>
                <a:gd name="connsiteX249" fmla="*/ 753459 w 1736877"/>
                <a:gd name="connsiteY249" fmla="*/ 534826 h 1104362"/>
                <a:gd name="connsiteX250" fmla="*/ 756478 w 1736877"/>
                <a:gd name="connsiteY250" fmla="*/ 569531 h 1104362"/>
                <a:gd name="connsiteX251" fmla="*/ 759507 w 1736877"/>
                <a:gd name="connsiteY251" fmla="*/ 604169 h 1104362"/>
                <a:gd name="connsiteX252" fmla="*/ 762536 w 1736877"/>
                <a:gd name="connsiteY252" fmla="*/ 638601 h 1104362"/>
                <a:gd name="connsiteX253" fmla="*/ 765556 w 1736877"/>
                <a:gd name="connsiteY253" fmla="*/ 672692 h 1104362"/>
                <a:gd name="connsiteX254" fmla="*/ 768585 w 1736877"/>
                <a:gd name="connsiteY254" fmla="*/ 706312 h 1104362"/>
                <a:gd name="connsiteX255" fmla="*/ 771614 w 1736877"/>
                <a:gd name="connsiteY255" fmla="*/ 739316 h 1104362"/>
                <a:gd name="connsiteX256" fmla="*/ 774633 w 1736877"/>
                <a:gd name="connsiteY256" fmla="*/ 771587 h 1104362"/>
                <a:gd name="connsiteX257" fmla="*/ 777662 w 1736877"/>
                <a:gd name="connsiteY257" fmla="*/ 802981 h 1104362"/>
                <a:gd name="connsiteX258" fmla="*/ 780691 w 1736877"/>
                <a:gd name="connsiteY258" fmla="*/ 833366 h 1104362"/>
                <a:gd name="connsiteX259" fmla="*/ 783710 w 1736877"/>
                <a:gd name="connsiteY259" fmla="*/ 862675 h 1104362"/>
                <a:gd name="connsiteX260" fmla="*/ 786739 w 1736877"/>
                <a:gd name="connsiteY260" fmla="*/ 890754 h 1104362"/>
                <a:gd name="connsiteX261" fmla="*/ 789768 w 1736877"/>
                <a:gd name="connsiteY261" fmla="*/ 917491 h 1104362"/>
                <a:gd name="connsiteX262" fmla="*/ 792788 w 1736877"/>
                <a:gd name="connsiteY262" fmla="*/ 942799 h 1104362"/>
                <a:gd name="connsiteX263" fmla="*/ 795817 w 1736877"/>
                <a:gd name="connsiteY263" fmla="*/ 966554 h 1104362"/>
                <a:gd name="connsiteX264" fmla="*/ 798846 w 1736877"/>
                <a:gd name="connsiteY264" fmla="*/ 988681 h 1104362"/>
                <a:gd name="connsiteX265" fmla="*/ 801865 w 1736877"/>
                <a:gd name="connsiteY265" fmla="*/ 1009083 h 1104362"/>
                <a:gd name="connsiteX266" fmla="*/ 804894 w 1736877"/>
                <a:gd name="connsiteY266" fmla="*/ 1027676 h 1104362"/>
                <a:gd name="connsiteX267" fmla="*/ 807923 w 1736877"/>
                <a:gd name="connsiteY267" fmla="*/ 1044402 h 1104362"/>
                <a:gd name="connsiteX268" fmla="*/ 810942 w 1736877"/>
                <a:gd name="connsiteY268" fmla="*/ 1059175 h 1104362"/>
                <a:gd name="connsiteX269" fmla="*/ 813971 w 1736877"/>
                <a:gd name="connsiteY269" fmla="*/ 1071958 h 1104362"/>
                <a:gd name="connsiteX270" fmla="*/ 817000 w 1736877"/>
                <a:gd name="connsiteY270" fmla="*/ 1082683 h 1104362"/>
                <a:gd name="connsiteX271" fmla="*/ 820029 w 1736877"/>
                <a:gd name="connsiteY271" fmla="*/ 1091313 h 1104362"/>
                <a:gd name="connsiteX272" fmla="*/ 823049 w 1736877"/>
                <a:gd name="connsiteY272" fmla="*/ 1097818 h 1104362"/>
                <a:gd name="connsiteX273" fmla="*/ 826078 w 1736877"/>
                <a:gd name="connsiteY273" fmla="*/ 1102171 h 1104362"/>
                <a:gd name="connsiteX274" fmla="*/ 829107 w 1736877"/>
                <a:gd name="connsiteY274" fmla="*/ 1104352 h 1104362"/>
                <a:gd name="connsiteX275" fmla="*/ 832126 w 1736877"/>
                <a:gd name="connsiteY275" fmla="*/ 1104362 h 1104362"/>
                <a:gd name="connsiteX276" fmla="*/ 835155 w 1736877"/>
                <a:gd name="connsiteY276" fmla="*/ 1102181 h 1104362"/>
                <a:gd name="connsiteX277" fmla="*/ 838184 w 1736877"/>
                <a:gd name="connsiteY277" fmla="*/ 1097837 h 1104362"/>
                <a:gd name="connsiteX278" fmla="*/ 841203 w 1736877"/>
                <a:gd name="connsiteY278" fmla="*/ 1091332 h 1104362"/>
                <a:gd name="connsiteX279" fmla="*/ 844232 w 1736877"/>
                <a:gd name="connsiteY279" fmla="*/ 1082702 h 1104362"/>
                <a:gd name="connsiteX280" fmla="*/ 847261 w 1736877"/>
                <a:gd name="connsiteY280" fmla="*/ 1071977 h 1104362"/>
                <a:gd name="connsiteX281" fmla="*/ 850281 w 1736877"/>
                <a:gd name="connsiteY281" fmla="*/ 1059204 h 1104362"/>
                <a:gd name="connsiteX282" fmla="*/ 853310 w 1736877"/>
                <a:gd name="connsiteY282" fmla="*/ 1044431 h 1104362"/>
                <a:gd name="connsiteX283" fmla="*/ 856338 w 1736877"/>
                <a:gd name="connsiteY283" fmla="*/ 1027714 h 1104362"/>
                <a:gd name="connsiteX284" fmla="*/ 859367 w 1736877"/>
                <a:gd name="connsiteY284" fmla="*/ 1009121 h 1104362"/>
                <a:gd name="connsiteX285" fmla="*/ 862387 w 1736877"/>
                <a:gd name="connsiteY285" fmla="*/ 988719 h 1104362"/>
                <a:gd name="connsiteX286" fmla="*/ 865416 w 1736877"/>
                <a:gd name="connsiteY286" fmla="*/ 966602 h 1104362"/>
                <a:gd name="connsiteX287" fmla="*/ 868435 w 1736877"/>
                <a:gd name="connsiteY287" fmla="*/ 942846 h 1104362"/>
                <a:gd name="connsiteX288" fmla="*/ 871464 w 1736877"/>
                <a:gd name="connsiteY288" fmla="*/ 917548 h 1104362"/>
                <a:gd name="connsiteX289" fmla="*/ 874493 w 1736877"/>
                <a:gd name="connsiteY289" fmla="*/ 890802 h 1104362"/>
                <a:gd name="connsiteX290" fmla="*/ 877522 w 1736877"/>
                <a:gd name="connsiteY290" fmla="*/ 862732 h 1104362"/>
                <a:gd name="connsiteX291" fmla="*/ 880541 w 1736877"/>
                <a:gd name="connsiteY291" fmla="*/ 833433 h 1104362"/>
                <a:gd name="connsiteX292" fmla="*/ 883570 w 1736877"/>
                <a:gd name="connsiteY292" fmla="*/ 803019 h 1104362"/>
                <a:gd name="connsiteX293" fmla="*/ 886599 w 1736877"/>
                <a:gd name="connsiteY293" fmla="*/ 771616 h 1104362"/>
                <a:gd name="connsiteX294" fmla="*/ 889619 w 1736877"/>
                <a:gd name="connsiteY294" fmla="*/ 739345 h 1104362"/>
                <a:gd name="connsiteX295" fmla="*/ 892648 w 1736877"/>
                <a:gd name="connsiteY295" fmla="*/ 706341 h 1104362"/>
                <a:gd name="connsiteX296" fmla="*/ 895677 w 1736877"/>
                <a:gd name="connsiteY296" fmla="*/ 672726 h 1104362"/>
                <a:gd name="connsiteX297" fmla="*/ 898696 w 1736877"/>
                <a:gd name="connsiteY297" fmla="*/ 638635 h 1104362"/>
                <a:gd name="connsiteX298" fmla="*/ 901725 w 1736877"/>
                <a:gd name="connsiteY298" fmla="*/ 604203 h 1104362"/>
                <a:gd name="connsiteX299" fmla="*/ 904754 w 1736877"/>
                <a:gd name="connsiteY299" fmla="*/ 569566 h 1104362"/>
                <a:gd name="connsiteX300" fmla="*/ 907773 w 1736877"/>
                <a:gd name="connsiteY300" fmla="*/ 534860 h 1104362"/>
                <a:gd name="connsiteX301" fmla="*/ 910802 w 1736877"/>
                <a:gd name="connsiteY301" fmla="*/ 500223 h 1104362"/>
                <a:gd name="connsiteX302" fmla="*/ 913831 w 1736877"/>
                <a:gd name="connsiteY302" fmla="*/ 465791 h 1104362"/>
                <a:gd name="connsiteX303" fmla="*/ 916851 w 1736877"/>
                <a:gd name="connsiteY303" fmla="*/ 431699 h 1104362"/>
                <a:gd name="connsiteX304" fmla="*/ 919880 w 1736877"/>
                <a:gd name="connsiteY304" fmla="*/ 398083 h 1104362"/>
                <a:gd name="connsiteX305" fmla="*/ 922909 w 1736877"/>
                <a:gd name="connsiteY305" fmla="*/ 365075 h 1104362"/>
                <a:gd name="connsiteX306" fmla="*/ 925938 w 1736877"/>
                <a:gd name="connsiteY306" fmla="*/ 332806 h 1104362"/>
                <a:gd name="connsiteX307" fmla="*/ 928957 w 1736877"/>
                <a:gd name="connsiteY307" fmla="*/ 301402 h 1104362"/>
                <a:gd name="connsiteX308" fmla="*/ 931986 w 1736877"/>
                <a:gd name="connsiteY308" fmla="*/ 270988 h 1104362"/>
                <a:gd name="connsiteX309" fmla="*/ 935015 w 1736877"/>
                <a:gd name="connsiteY309" fmla="*/ 241685 h 1104362"/>
                <a:gd name="connsiteX310" fmla="*/ 938034 w 1736877"/>
                <a:gd name="connsiteY310" fmla="*/ 213606 h 1104362"/>
                <a:gd name="connsiteX311" fmla="*/ 941063 w 1736877"/>
                <a:gd name="connsiteY311" fmla="*/ 186862 h 1104362"/>
                <a:gd name="connsiteX312" fmla="*/ 944092 w 1736877"/>
                <a:gd name="connsiteY312" fmla="*/ 161562 h 1104362"/>
                <a:gd name="connsiteX313" fmla="*/ 947112 w 1736877"/>
                <a:gd name="connsiteY313" fmla="*/ 137803 h 1104362"/>
                <a:gd name="connsiteX314" fmla="*/ 950141 w 1736877"/>
                <a:gd name="connsiteY314" fmla="*/ 115679 h 1104362"/>
                <a:gd name="connsiteX315" fmla="*/ 953170 w 1736877"/>
                <a:gd name="connsiteY315" fmla="*/ 95278 h 1104362"/>
                <a:gd name="connsiteX316" fmla="*/ 956189 w 1736877"/>
                <a:gd name="connsiteY316" fmla="*/ 76679 h 1104362"/>
                <a:gd name="connsiteX317" fmla="*/ 959218 w 1736877"/>
                <a:gd name="connsiteY317" fmla="*/ 59958 h 1104362"/>
                <a:gd name="connsiteX318" fmla="*/ 962247 w 1736877"/>
                <a:gd name="connsiteY318" fmla="*/ 45179 h 1104362"/>
                <a:gd name="connsiteX319" fmla="*/ 965266 w 1736877"/>
                <a:gd name="connsiteY319" fmla="*/ 32401 h 1104362"/>
                <a:gd name="connsiteX320" fmla="*/ 968295 w 1736877"/>
                <a:gd name="connsiteY320" fmla="*/ 21674 h 1104362"/>
                <a:gd name="connsiteX321" fmla="*/ 971324 w 1736877"/>
                <a:gd name="connsiteY321" fmla="*/ 13041 h 1104362"/>
                <a:gd name="connsiteX322" fmla="*/ 974344 w 1736877"/>
                <a:gd name="connsiteY322" fmla="*/ 6535 h 1104362"/>
                <a:gd name="connsiteX323" fmla="*/ 977373 w 1736877"/>
                <a:gd name="connsiteY323" fmla="*/ 2184 h 1104362"/>
                <a:gd name="connsiteX324" fmla="*/ 980402 w 1736877"/>
                <a:gd name="connsiteY324" fmla="*/ 2 h 1104362"/>
                <a:gd name="connsiteX325" fmla="*/ 983421 w 1736877"/>
                <a:gd name="connsiteY325" fmla="*/ 0 h 1104362"/>
                <a:gd name="connsiteX326" fmla="*/ 986450 w 1736877"/>
                <a:gd name="connsiteY326" fmla="*/ 2177 h 1104362"/>
                <a:gd name="connsiteX327" fmla="*/ 989479 w 1736877"/>
                <a:gd name="connsiteY327" fmla="*/ 6525 h 1104362"/>
                <a:gd name="connsiteX328" fmla="*/ 992508 w 1736877"/>
                <a:gd name="connsiteY328" fmla="*/ 13025 h 1104362"/>
                <a:gd name="connsiteX329" fmla="*/ 995527 w 1736877"/>
                <a:gd name="connsiteY329" fmla="*/ 21654 h 1104362"/>
                <a:gd name="connsiteX330" fmla="*/ 998556 w 1736877"/>
                <a:gd name="connsiteY330" fmla="*/ 32377 h 1104362"/>
                <a:gd name="connsiteX331" fmla="*/ 1001585 w 1736877"/>
                <a:gd name="connsiteY331" fmla="*/ 45151 h 1104362"/>
                <a:gd name="connsiteX332" fmla="*/ 1004605 w 1736877"/>
                <a:gd name="connsiteY332" fmla="*/ 59927 h 1104362"/>
                <a:gd name="connsiteX333" fmla="*/ 1007634 w 1736877"/>
                <a:gd name="connsiteY333" fmla="*/ 76644 h 1104362"/>
                <a:gd name="connsiteX334" fmla="*/ 1010662 w 1736877"/>
                <a:gd name="connsiteY334" fmla="*/ 95239 h 1104362"/>
                <a:gd name="connsiteX335" fmla="*/ 1013682 w 1736877"/>
                <a:gd name="connsiteY335" fmla="*/ 115636 h 1104362"/>
                <a:gd name="connsiteX336" fmla="*/ 1016711 w 1736877"/>
                <a:gd name="connsiteY336" fmla="*/ 137756 h 1104362"/>
                <a:gd name="connsiteX337" fmla="*/ 1019740 w 1736877"/>
                <a:gd name="connsiteY337" fmla="*/ 161513 h 1104362"/>
                <a:gd name="connsiteX338" fmla="*/ 1022759 w 1736877"/>
                <a:gd name="connsiteY338" fmla="*/ 186811 h 1104362"/>
                <a:gd name="connsiteX339" fmla="*/ 1025788 w 1736877"/>
                <a:gd name="connsiteY339" fmla="*/ 213551 h 1104362"/>
                <a:gd name="connsiteX340" fmla="*/ 1028817 w 1736877"/>
                <a:gd name="connsiteY340" fmla="*/ 241627 h 1104362"/>
                <a:gd name="connsiteX341" fmla="*/ 1031837 w 1736877"/>
                <a:gd name="connsiteY341" fmla="*/ 270929 h 1104362"/>
                <a:gd name="connsiteX342" fmla="*/ 1034865 w 1736877"/>
                <a:gd name="connsiteY342" fmla="*/ 301341 h 1104362"/>
                <a:gd name="connsiteX343" fmla="*/ 1037895 w 1736877"/>
                <a:gd name="connsiteY343" fmla="*/ 332743 h 1104362"/>
                <a:gd name="connsiteX344" fmla="*/ 1040914 w 1736877"/>
                <a:gd name="connsiteY344" fmla="*/ 365010 h 1104362"/>
                <a:gd name="connsiteX345" fmla="*/ 1043943 w 1736877"/>
                <a:gd name="connsiteY345" fmla="*/ 398016 h 1104362"/>
                <a:gd name="connsiteX346" fmla="*/ 1046972 w 1736877"/>
                <a:gd name="connsiteY346" fmla="*/ 431631 h 1104362"/>
                <a:gd name="connsiteX347" fmla="*/ 1049991 w 1736877"/>
                <a:gd name="connsiteY347" fmla="*/ 465722 h 1104362"/>
                <a:gd name="connsiteX348" fmla="*/ 1053020 w 1736877"/>
                <a:gd name="connsiteY348" fmla="*/ 500154 h 1104362"/>
                <a:gd name="connsiteX349" fmla="*/ 1056049 w 1736877"/>
                <a:gd name="connsiteY349" fmla="*/ 534791 h 1104362"/>
                <a:gd name="connsiteX350" fmla="*/ 1059078 w 1736877"/>
                <a:gd name="connsiteY350" fmla="*/ 569497 h 1104362"/>
                <a:gd name="connsiteX351" fmla="*/ 1062098 w 1736877"/>
                <a:gd name="connsiteY351" fmla="*/ 604134 h 1104362"/>
                <a:gd name="connsiteX352" fmla="*/ 1065126 w 1736877"/>
                <a:gd name="connsiteY352" fmla="*/ 638567 h 1104362"/>
                <a:gd name="connsiteX353" fmla="*/ 1068155 w 1736877"/>
                <a:gd name="connsiteY353" fmla="*/ 672658 h 1104362"/>
                <a:gd name="connsiteX354" fmla="*/ 1071175 w 1736877"/>
                <a:gd name="connsiteY354" fmla="*/ 706274 h 1104362"/>
                <a:gd name="connsiteX355" fmla="*/ 1074204 w 1736877"/>
                <a:gd name="connsiteY355" fmla="*/ 739278 h 1104362"/>
                <a:gd name="connsiteX356" fmla="*/ 1077233 w 1736877"/>
                <a:gd name="connsiteY356" fmla="*/ 771549 h 1104362"/>
                <a:gd name="connsiteX357" fmla="*/ 1080252 w 1736877"/>
                <a:gd name="connsiteY357" fmla="*/ 802953 h 1104362"/>
                <a:gd name="connsiteX358" fmla="*/ 1083281 w 1736877"/>
                <a:gd name="connsiteY358" fmla="*/ 833366 h 1104362"/>
                <a:gd name="connsiteX359" fmla="*/ 1086310 w 1736877"/>
                <a:gd name="connsiteY359" fmla="*/ 862675 h 1104362"/>
                <a:gd name="connsiteX360" fmla="*/ 1089329 w 1736877"/>
                <a:gd name="connsiteY360" fmla="*/ 890754 h 1104362"/>
                <a:gd name="connsiteX361" fmla="*/ 1092359 w 1736877"/>
                <a:gd name="connsiteY361" fmla="*/ 917491 h 1104362"/>
                <a:gd name="connsiteX362" fmla="*/ 1095387 w 1736877"/>
                <a:gd name="connsiteY362" fmla="*/ 942799 h 1104362"/>
                <a:gd name="connsiteX363" fmla="*/ 1098407 w 1736877"/>
                <a:gd name="connsiteY363" fmla="*/ 966554 h 1104362"/>
                <a:gd name="connsiteX364" fmla="*/ 1101436 w 1736877"/>
                <a:gd name="connsiteY364" fmla="*/ 988681 h 1104362"/>
                <a:gd name="connsiteX365" fmla="*/ 1104465 w 1736877"/>
                <a:gd name="connsiteY365" fmla="*/ 1009083 h 1104362"/>
                <a:gd name="connsiteX366" fmla="*/ 1107484 w 1736877"/>
                <a:gd name="connsiteY366" fmla="*/ 1027676 h 1104362"/>
                <a:gd name="connsiteX367" fmla="*/ 1110513 w 1736877"/>
                <a:gd name="connsiteY367" fmla="*/ 1044402 h 1104362"/>
                <a:gd name="connsiteX368" fmla="*/ 1113542 w 1736877"/>
                <a:gd name="connsiteY368" fmla="*/ 1059175 h 1104362"/>
                <a:gd name="connsiteX369" fmla="*/ 1116562 w 1736877"/>
                <a:gd name="connsiteY369" fmla="*/ 1071958 h 1104362"/>
                <a:gd name="connsiteX370" fmla="*/ 1119590 w 1736877"/>
                <a:gd name="connsiteY370" fmla="*/ 1082683 h 1104362"/>
                <a:gd name="connsiteX371" fmla="*/ 1122619 w 1736877"/>
                <a:gd name="connsiteY371" fmla="*/ 1091313 h 1104362"/>
                <a:gd name="connsiteX372" fmla="*/ 1125639 w 1736877"/>
                <a:gd name="connsiteY372" fmla="*/ 1097818 h 1104362"/>
                <a:gd name="connsiteX373" fmla="*/ 1128668 w 1736877"/>
                <a:gd name="connsiteY373" fmla="*/ 1102171 h 1104362"/>
                <a:gd name="connsiteX374" fmla="*/ 1131697 w 1736877"/>
                <a:gd name="connsiteY374" fmla="*/ 1104352 h 1104362"/>
                <a:gd name="connsiteX375" fmla="*/ 1134726 w 1736877"/>
                <a:gd name="connsiteY375" fmla="*/ 1104362 h 1104362"/>
                <a:gd name="connsiteX376" fmla="*/ 1137745 w 1736877"/>
                <a:gd name="connsiteY376" fmla="*/ 1102181 h 1104362"/>
                <a:gd name="connsiteX377" fmla="*/ 1140774 w 1736877"/>
                <a:gd name="connsiteY377" fmla="*/ 1097837 h 1104362"/>
                <a:gd name="connsiteX378" fmla="*/ 1143803 w 1736877"/>
                <a:gd name="connsiteY378" fmla="*/ 1091332 h 1104362"/>
                <a:gd name="connsiteX379" fmla="*/ 1146822 w 1736877"/>
                <a:gd name="connsiteY379" fmla="*/ 1082702 h 1104362"/>
                <a:gd name="connsiteX380" fmla="*/ 1149851 w 1736877"/>
                <a:gd name="connsiteY380" fmla="*/ 1071977 h 1104362"/>
                <a:gd name="connsiteX381" fmla="*/ 1152880 w 1736877"/>
                <a:gd name="connsiteY381" fmla="*/ 1059204 h 1104362"/>
                <a:gd name="connsiteX382" fmla="*/ 1155900 w 1736877"/>
                <a:gd name="connsiteY382" fmla="*/ 1044431 h 1104362"/>
                <a:gd name="connsiteX383" fmla="*/ 1158929 w 1736877"/>
                <a:gd name="connsiteY383" fmla="*/ 1027714 h 1104362"/>
                <a:gd name="connsiteX384" fmla="*/ 1161958 w 1736877"/>
                <a:gd name="connsiteY384" fmla="*/ 1009121 h 1104362"/>
                <a:gd name="connsiteX385" fmla="*/ 1164977 w 1736877"/>
                <a:gd name="connsiteY385" fmla="*/ 988719 h 1104362"/>
                <a:gd name="connsiteX386" fmla="*/ 1168006 w 1736877"/>
                <a:gd name="connsiteY386" fmla="*/ 966602 h 1104362"/>
                <a:gd name="connsiteX387" fmla="*/ 1171035 w 1736877"/>
                <a:gd name="connsiteY387" fmla="*/ 942846 h 1104362"/>
                <a:gd name="connsiteX388" fmla="*/ 1174054 w 1736877"/>
                <a:gd name="connsiteY388" fmla="*/ 917548 h 1104362"/>
                <a:gd name="connsiteX389" fmla="*/ 1177083 w 1736877"/>
                <a:gd name="connsiteY389" fmla="*/ 890802 h 1104362"/>
                <a:gd name="connsiteX390" fmla="*/ 1180112 w 1736877"/>
                <a:gd name="connsiteY390" fmla="*/ 862732 h 1104362"/>
                <a:gd name="connsiteX391" fmla="*/ 1183132 w 1736877"/>
                <a:gd name="connsiteY391" fmla="*/ 833433 h 1104362"/>
                <a:gd name="connsiteX392" fmla="*/ 1186161 w 1736877"/>
                <a:gd name="connsiteY392" fmla="*/ 803019 h 1104362"/>
                <a:gd name="connsiteX393" fmla="*/ 1189190 w 1736877"/>
                <a:gd name="connsiteY393" fmla="*/ 771616 h 1104362"/>
                <a:gd name="connsiteX394" fmla="*/ 1192209 w 1736877"/>
                <a:gd name="connsiteY394" fmla="*/ 739345 h 1104362"/>
                <a:gd name="connsiteX395" fmla="*/ 1195238 w 1736877"/>
                <a:gd name="connsiteY395" fmla="*/ 706341 h 1104362"/>
                <a:gd name="connsiteX396" fmla="*/ 1198267 w 1736877"/>
                <a:gd name="connsiteY396" fmla="*/ 672726 h 1104362"/>
                <a:gd name="connsiteX397" fmla="*/ 1201296 w 1736877"/>
                <a:gd name="connsiteY397" fmla="*/ 638635 h 1104362"/>
                <a:gd name="connsiteX398" fmla="*/ 1204315 w 1736877"/>
                <a:gd name="connsiteY398" fmla="*/ 604203 h 1104362"/>
                <a:gd name="connsiteX399" fmla="*/ 1207344 w 1736877"/>
                <a:gd name="connsiteY399" fmla="*/ 569566 h 1104362"/>
                <a:gd name="connsiteX400" fmla="*/ 1210373 w 1736877"/>
                <a:gd name="connsiteY400" fmla="*/ 534860 h 1104362"/>
                <a:gd name="connsiteX401" fmla="*/ 1213393 w 1736877"/>
                <a:gd name="connsiteY401" fmla="*/ 500223 h 1104362"/>
                <a:gd name="connsiteX402" fmla="*/ 1216422 w 1736877"/>
                <a:gd name="connsiteY402" fmla="*/ 465791 h 1104362"/>
                <a:gd name="connsiteX403" fmla="*/ 1219450 w 1736877"/>
                <a:gd name="connsiteY403" fmla="*/ 431699 h 1104362"/>
                <a:gd name="connsiteX404" fmla="*/ 1222470 w 1736877"/>
                <a:gd name="connsiteY404" fmla="*/ 398083 h 1104362"/>
                <a:gd name="connsiteX405" fmla="*/ 1225499 w 1736877"/>
                <a:gd name="connsiteY405" fmla="*/ 365075 h 1104362"/>
                <a:gd name="connsiteX406" fmla="*/ 1228528 w 1736877"/>
                <a:gd name="connsiteY406" fmla="*/ 332806 h 1104362"/>
                <a:gd name="connsiteX407" fmla="*/ 1231547 w 1736877"/>
                <a:gd name="connsiteY407" fmla="*/ 301402 h 1104362"/>
                <a:gd name="connsiteX408" fmla="*/ 1234576 w 1736877"/>
                <a:gd name="connsiteY408" fmla="*/ 270988 h 1104362"/>
                <a:gd name="connsiteX409" fmla="*/ 1237605 w 1736877"/>
                <a:gd name="connsiteY409" fmla="*/ 241685 h 1104362"/>
                <a:gd name="connsiteX410" fmla="*/ 1240625 w 1736877"/>
                <a:gd name="connsiteY410" fmla="*/ 213606 h 1104362"/>
                <a:gd name="connsiteX411" fmla="*/ 1243654 w 1736877"/>
                <a:gd name="connsiteY411" fmla="*/ 186862 h 1104362"/>
                <a:gd name="connsiteX412" fmla="*/ 1246683 w 1736877"/>
                <a:gd name="connsiteY412" fmla="*/ 161562 h 1104362"/>
                <a:gd name="connsiteX413" fmla="*/ 1249702 w 1736877"/>
                <a:gd name="connsiteY413" fmla="*/ 137803 h 1104362"/>
                <a:gd name="connsiteX414" fmla="*/ 1252731 w 1736877"/>
                <a:gd name="connsiteY414" fmla="*/ 115679 h 1104362"/>
                <a:gd name="connsiteX415" fmla="*/ 1255760 w 1736877"/>
                <a:gd name="connsiteY415" fmla="*/ 95278 h 1104362"/>
                <a:gd name="connsiteX416" fmla="*/ 1258779 w 1736877"/>
                <a:gd name="connsiteY416" fmla="*/ 76679 h 1104362"/>
                <a:gd name="connsiteX417" fmla="*/ 1261808 w 1736877"/>
                <a:gd name="connsiteY417" fmla="*/ 59958 h 1104362"/>
                <a:gd name="connsiteX418" fmla="*/ 1264837 w 1736877"/>
                <a:gd name="connsiteY418" fmla="*/ 45179 h 1104362"/>
                <a:gd name="connsiteX419" fmla="*/ 1267866 w 1736877"/>
                <a:gd name="connsiteY419" fmla="*/ 32401 h 1104362"/>
                <a:gd name="connsiteX420" fmla="*/ 1270886 w 1736877"/>
                <a:gd name="connsiteY420" fmla="*/ 21674 h 1104362"/>
                <a:gd name="connsiteX421" fmla="*/ 1273914 w 1736877"/>
                <a:gd name="connsiteY421" fmla="*/ 13041 h 1104362"/>
                <a:gd name="connsiteX422" fmla="*/ 1276943 w 1736877"/>
                <a:gd name="connsiteY422" fmla="*/ 6535 h 1104362"/>
                <a:gd name="connsiteX423" fmla="*/ 1279963 w 1736877"/>
                <a:gd name="connsiteY423" fmla="*/ 2184 h 1104362"/>
                <a:gd name="connsiteX424" fmla="*/ 1282992 w 1736877"/>
                <a:gd name="connsiteY424" fmla="*/ 2 h 1104362"/>
                <a:gd name="connsiteX425" fmla="*/ 1286021 w 1736877"/>
                <a:gd name="connsiteY425" fmla="*/ 0 h 1104362"/>
                <a:gd name="connsiteX426" fmla="*/ 1289040 w 1736877"/>
                <a:gd name="connsiteY426" fmla="*/ 2177 h 1104362"/>
                <a:gd name="connsiteX427" fmla="*/ 1292069 w 1736877"/>
                <a:gd name="connsiteY427" fmla="*/ 6525 h 1104362"/>
                <a:gd name="connsiteX428" fmla="*/ 1295098 w 1736877"/>
                <a:gd name="connsiteY428" fmla="*/ 13025 h 1104362"/>
                <a:gd name="connsiteX429" fmla="*/ 1298117 w 1736877"/>
                <a:gd name="connsiteY429" fmla="*/ 21654 h 1104362"/>
                <a:gd name="connsiteX430" fmla="*/ 1301147 w 1736877"/>
                <a:gd name="connsiteY430" fmla="*/ 32377 h 1104362"/>
                <a:gd name="connsiteX431" fmla="*/ 1304175 w 1736877"/>
                <a:gd name="connsiteY431" fmla="*/ 45151 h 1104362"/>
                <a:gd name="connsiteX432" fmla="*/ 1307195 w 1736877"/>
                <a:gd name="connsiteY432" fmla="*/ 59927 h 1104362"/>
                <a:gd name="connsiteX433" fmla="*/ 1310224 w 1736877"/>
                <a:gd name="connsiteY433" fmla="*/ 76644 h 1104362"/>
                <a:gd name="connsiteX434" fmla="*/ 1313253 w 1736877"/>
                <a:gd name="connsiteY434" fmla="*/ 95239 h 1104362"/>
                <a:gd name="connsiteX435" fmla="*/ 1316282 w 1736877"/>
                <a:gd name="connsiteY435" fmla="*/ 115636 h 1104362"/>
                <a:gd name="connsiteX436" fmla="*/ 1319301 w 1736877"/>
                <a:gd name="connsiteY436" fmla="*/ 137756 h 1104362"/>
                <a:gd name="connsiteX437" fmla="*/ 1322330 w 1736877"/>
                <a:gd name="connsiteY437" fmla="*/ 161513 h 1104362"/>
                <a:gd name="connsiteX438" fmla="*/ 1325350 w 1736877"/>
                <a:gd name="connsiteY438" fmla="*/ 186811 h 1104362"/>
                <a:gd name="connsiteX439" fmla="*/ 1328378 w 1736877"/>
                <a:gd name="connsiteY439" fmla="*/ 213551 h 1104362"/>
                <a:gd name="connsiteX440" fmla="*/ 1331407 w 1736877"/>
                <a:gd name="connsiteY440" fmla="*/ 241627 h 1104362"/>
                <a:gd name="connsiteX441" fmla="*/ 1334436 w 1736877"/>
                <a:gd name="connsiteY441" fmla="*/ 270929 h 1104362"/>
                <a:gd name="connsiteX442" fmla="*/ 1337456 w 1736877"/>
                <a:gd name="connsiteY442" fmla="*/ 301341 h 1104362"/>
                <a:gd name="connsiteX443" fmla="*/ 1340485 w 1736877"/>
                <a:gd name="connsiteY443" fmla="*/ 332743 h 1104362"/>
                <a:gd name="connsiteX444" fmla="*/ 1343514 w 1736877"/>
                <a:gd name="connsiteY444" fmla="*/ 365010 h 1104362"/>
                <a:gd name="connsiteX445" fmla="*/ 1346533 w 1736877"/>
                <a:gd name="connsiteY445" fmla="*/ 398016 h 1104362"/>
                <a:gd name="connsiteX446" fmla="*/ 1349562 w 1736877"/>
                <a:gd name="connsiteY446" fmla="*/ 431631 h 1104362"/>
                <a:gd name="connsiteX447" fmla="*/ 1352591 w 1736877"/>
                <a:gd name="connsiteY447" fmla="*/ 465722 h 1104362"/>
                <a:gd name="connsiteX448" fmla="*/ 1355610 w 1736877"/>
                <a:gd name="connsiteY448" fmla="*/ 500154 h 1104362"/>
                <a:gd name="connsiteX449" fmla="*/ 1358639 w 1736877"/>
                <a:gd name="connsiteY449" fmla="*/ 534791 h 1104362"/>
                <a:gd name="connsiteX450" fmla="*/ 1361668 w 1736877"/>
                <a:gd name="connsiteY450" fmla="*/ 569497 h 1104362"/>
                <a:gd name="connsiteX451" fmla="*/ 1364688 w 1736877"/>
                <a:gd name="connsiteY451" fmla="*/ 604134 h 1104362"/>
                <a:gd name="connsiteX452" fmla="*/ 1367717 w 1736877"/>
                <a:gd name="connsiteY452" fmla="*/ 638567 h 1104362"/>
                <a:gd name="connsiteX453" fmla="*/ 1370746 w 1736877"/>
                <a:gd name="connsiteY453" fmla="*/ 672658 h 1104362"/>
                <a:gd name="connsiteX454" fmla="*/ 1373775 w 1736877"/>
                <a:gd name="connsiteY454" fmla="*/ 706274 h 1104362"/>
                <a:gd name="connsiteX455" fmla="*/ 1376794 w 1736877"/>
                <a:gd name="connsiteY455" fmla="*/ 739278 h 1104362"/>
                <a:gd name="connsiteX456" fmla="*/ 1379823 w 1736877"/>
                <a:gd name="connsiteY456" fmla="*/ 771549 h 1104362"/>
                <a:gd name="connsiteX457" fmla="*/ 1382852 w 1736877"/>
                <a:gd name="connsiteY457" fmla="*/ 802953 h 1104362"/>
                <a:gd name="connsiteX458" fmla="*/ 1385871 w 1736877"/>
                <a:gd name="connsiteY458" fmla="*/ 833366 h 1104362"/>
                <a:gd name="connsiteX459" fmla="*/ 1388900 w 1736877"/>
                <a:gd name="connsiteY459" fmla="*/ 862675 h 1104362"/>
                <a:gd name="connsiteX460" fmla="*/ 1391929 w 1736877"/>
                <a:gd name="connsiteY460" fmla="*/ 890754 h 1104362"/>
                <a:gd name="connsiteX461" fmla="*/ 1394949 w 1736877"/>
                <a:gd name="connsiteY461" fmla="*/ 917491 h 1104362"/>
                <a:gd name="connsiteX462" fmla="*/ 1397978 w 1736877"/>
                <a:gd name="connsiteY462" fmla="*/ 942799 h 1104362"/>
                <a:gd name="connsiteX463" fmla="*/ 1401007 w 1736877"/>
                <a:gd name="connsiteY463" fmla="*/ 966554 h 1104362"/>
                <a:gd name="connsiteX464" fmla="*/ 1404026 w 1736877"/>
                <a:gd name="connsiteY464" fmla="*/ 988681 h 1104362"/>
                <a:gd name="connsiteX465" fmla="*/ 1407055 w 1736877"/>
                <a:gd name="connsiteY465" fmla="*/ 1009083 h 1104362"/>
                <a:gd name="connsiteX466" fmla="*/ 1410084 w 1736877"/>
                <a:gd name="connsiteY466" fmla="*/ 1027676 h 1104362"/>
                <a:gd name="connsiteX467" fmla="*/ 1413103 w 1736877"/>
                <a:gd name="connsiteY467" fmla="*/ 1044402 h 1104362"/>
                <a:gd name="connsiteX468" fmla="*/ 1416132 w 1736877"/>
                <a:gd name="connsiteY468" fmla="*/ 1059175 h 1104362"/>
                <a:gd name="connsiteX469" fmla="*/ 1419161 w 1736877"/>
                <a:gd name="connsiteY469" fmla="*/ 1071958 h 1104362"/>
                <a:gd name="connsiteX470" fmla="*/ 1422181 w 1736877"/>
                <a:gd name="connsiteY470" fmla="*/ 1082683 h 1104362"/>
                <a:gd name="connsiteX471" fmla="*/ 1425210 w 1736877"/>
                <a:gd name="connsiteY471" fmla="*/ 1091313 h 1104362"/>
                <a:gd name="connsiteX472" fmla="*/ 1428239 w 1736877"/>
                <a:gd name="connsiteY472" fmla="*/ 1097818 h 1104362"/>
                <a:gd name="connsiteX473" fmla="*/ 1431258 w 1736877"/>
                <a:gd name="connsiteY473" fmla="*/ 1102171 h 1104362"/>
                <a:gd name="connsiteX474" fmla="*/ 1434287 w 1736877"/>
                <a:gd name="connsiteY474" fmla="*/ 1104352 h 1104362"/>
                <a:gd name="connsiteX475" fmla="*/ 1437316 w 1736877"/>
                <a:gd name="connsiteY475" fmla="*/ 1104362 h 1104362"/>
                <a:gd name="connsiteX476" fmla="*/ 1440345 w 1736877"/>
                <a:gd name="connsiteY476" fmla="*/ 1102181 h 1104362"/>
                <a:gd name="connsiteX477" fmla="*/ 1443364 w 1736877"/>
                <a:gd name="connsiteY477" fmla="*/ 1097837 h 1104362"/>
                <a:gd name="connsiteX478" fmla="*/ 1446393 w 1736877"/>
                <a:gd name="connsiteY478" fmla="*/ 1091332 h 1104362"/>
                <a:gd name="connsiteX479" fmla="*/ 1449422 w 1736877"/>
                <a:gd name="connsiteY479" fmla="*/ 1082702 h 1104362"/>
                <a:gd name="connsiteX480" fmla="*/ 1452441 w 1736877"/>
                <a:gd name="connsiteY480" fmla="*/ 1071977 h 1104362"/>
                <a:gd name="connsiteX481" fmla="*/ 1455471 w 1736877"/>
                <a:gd name="connsiteY481" fmla="*/ 1059204 h 1104362"/>
                <a:gd name="connsiteX482" fmla="*/ 1458499 w 1736877"/>
                <a:gd name="connsiteY482" fmla="*/ 1044431 h 1104362"/>
                <a:gd name="connsiteX483" fmla="*/ 1461519 w 1736877"/>
                <a:gd name="connsiteY483" fmla="*/ 1027714 h 1104362"/>
                <a:gd name="connsiteX484" fmla="*/ 1464548 w 1736877"/>
                <a:gd name="connsiteY484" fmla="*/ 1009121 h 1104362"/>
                <a:gd name="connsiteX485" fmla="*/ 1467577 w 1736877"/>
                <a:gd name="connsiteY485" fmla="*/ 988719 h 1104362"/>
                <a:gd name="connsiteX486" fmla="*/ 1470596 w 1736877"/>
                <a:gd name="connsiteY486" fmla="*/ 966602 h 1104362"/>
                <a:gd name="connsiteX487" fmla="*/ 1473625 w 1736877"/>
                <a:gd name="connsiteY487" fmla="*/ 942846 h 1104362"/>
                <a:gd name="connsiteX488" fmla="*/ 1476654 w 1736877"/>
                <a:gd name="connsiteY488" fmla="*/ 917548 h 1104362"/>
                <a:gd name="connsiteX489" fmla="*/ 1479674 w 1736877"/>
                <a:gd name="connsiteY489" fmla="*/ 890802 h 1104362"/>
                <a:gd name="connsiteX490" fmla="*/ 1482702 w 1736877"/>
                <a:gd name="connsiteY490" fmla="*/ 862732 h 1104362"/>
                <a:gd name="connsiteX491" fmla="*/ 1485731 w 1736877"/>
                <a:gd name="connsiteY491" fmla="*/ 833433 h 1104362"/>
                <a:gd name="connsiteX492" fmla="*/ 1488751 w 1736877"/>
                <a:gd name="connsiteY492" fmla="*/ 803019 h 1104362"/>
                <a:gd name="connsiteX493" fmla="*/ 1491780 w 1736877"/>
                <a:gd name="connsiteY493" fmla="*/ 771616 h 1104362"/>
                <a:gd name="connsiteX494" fmla="*/ 1494809 w 1736877"/>
                <a:gd name="connsiteY494" fmla="*/ 739345 h 1104362"/>
                <a:gd name="connsiteX495" fmla="*/ 1497828 w 1736877"/>
                <a:gd name="connsiteY495" fmla="*/ 706341 h 1104362"/>
                <a:gd name="connsiteX496" fmla="*/ 1500857 w 1736877"/>
                <a:gd name="connsiteY496" fmla="*/ 672726 h 1104362"/>
                <a:gd name="connsiteX497" fmla="*/ 1503886 w 1736877"/>
                <a:gd name="connsiteY497" fmla="*/ 638635 h 1104362"/>
                <a:gd name="connsiteX498" fmla="*/ 1506905 w 1736877"/>
                <a:gd name="connsiteY498" fmla="*/ 604203 h 1104362"/>
                <a:gd name="connsiteX499" fmla="*/ 1509934 w 1736877"/>
                <a:gd name="connsiteY499" fmla="*/ 569566 h 1104362"/>
                <a:gd name="connsiteX500" fmla="*/ 1512963 w 1736877"/>
                <a:gd name="connsiteY500" fmla="*/ 534860 h 1104362"/>
                <a:gd name="connsiteX501" fmla="*/ 1515992 w 1736877"/>
                <a:gd name="connsiteY501" fmla="*/ 500223 h 1104362"/>
                <a:gd name="connsiteX502" fmla="*/ 1519012 w 1736877"/>
                <a:gd name="connsiteY502" fmla="*/ 465791 h 1104362"/>
                <a:gd name="connsiteX503" fmla="*/ 1522041 w 1736877"/>
                <a:gd name="connsiteY503" fmla="*/ 431699 h 1104362"/>
                <a:gd name="connsiteX504" fmla="*/ 1525070 w 1736877"/>
                <a:gd name="connsiteY504" fmla="*/ 398083 h 1104362"/>
                <a:gd name="connsiteX505" fmla="*/ 1528089 w 1736877"/>
                <a:gd name="connsiteY505" fmla="*/ 365075 h 1104362"/>
                <a:gd name="connsiteX506" fmla="*/ 1534147 w 1736877"/>
                <a:gd name="connsiteY506" fmla="*/ 301402 h 1104362"/>
                <a:gd name="connsiteX507" fmla="*/ 1549443 w 1736877"/>
                <a:gd name="connsiteY507" fmla="*/ 196420 h 1104362"/>
                <a:gd name="connsiteX508" fmla="*/ 1561379 w 1736877"/>
                <a:gd name="connsiteY508" fmla="*/ 76679 h 1104362"/>
                <a:gd name="connsiteX509" fmla="*/ 1567427 w 1736877"/>
                <a:gd name="connsiteY509" fmla="*/ 45179 h 1104362"/>
                <a:gd name="connsiteX510" fmla="*/ 1582553 w 1736877"/>
                <a:gd name="connsiteY510" fmla="*/ 2184 h 1104362"/>
                <a:gd name="connsiteX511" fmla="*/ 1585582 w 1736877"/>
                <a:gd name="connsiteY511" fmla="*/ 2 h 1104362"/>
                <a:gd name="connsiteX512" fmla="*/ 1588611 w 1736877"/>
                <a:gd name="connsiteY512" fmla="*/ 0 h 1104362"/>
                <a:gd name="connsiteX513" fmla="*/ 1615843 w 1736877"/>
                <a:gd name="connsiteY513" fmla="*/ 95239 h 1104362"/>
                <a:gd name="connsiteX514" fmla="*/ 1621891 w 1736877"/>
                <a:gd name="connsiteY514" fmla="*/ 137756 h 1104362"/>
                <a:gd name="connsiteX515" fmla="*/ 1624920 w 1736877"/>
                <a:gd name="connsiteY515" fmla="*/ 161513 h 1104362"/>
                <a:gd name="connsiteX516" fmla="*/ 1627949 w 1736877"/>
                <a:gd name="connsiteY516" fmla="*/ 186811 h 1104362"/>
                <a:gd name="connsiteX517" fmla="*/ 1640046 w 1736877"/>
                <a:gd name="connsiteY517" fmla="*/ 301341 h 1104362"/>
                <a:gd name="connsiteX518" fmla="*/ 1655181 w 1736877"/>
                <a:gd name="connsiteY518" fmla="*/ 465722 h 1104362"/>
                <a:gd name="connsiteX519" fmla="*/ 1673336 w 1736877"/>
                <a:gd name="connsiteY519" fmla="*/ 672658 h 1104362"/>
                <a:gd name="connsiteX520" fmla="*/ 1679384 w 1736877"/>
                <a:gd name="connsiteY520" fmla="*/ 739278 h 1104362"/>
                <a:gd name="connsiteX521" fmla="*/ 1682413 w 1736877"/>
                <a:gd name="connsiteY521" fmla="*/ 771549 h 1104362"/>
                <a:gd name="connsiteX522" fmla="*/ 1697548 w 1736877"/>
                <a:gd name="connsiteY522" fmla="*/ 917491 h 1104362"/>
                <a:gd name="connsiteX523" fmla="*/ 1703597 w 1736877"/>
                <a:gd name="connsiteY523" fmla="*/ 966554 h 1104362"/>
                <a:gd name="connsiteX524" fmla="*/ 1712674 w 1736877"/>
                <a:gd name="connsiteY524" fmla="*/ 1027676 h 1104362"/>
                <a:gd name="connsiteX525" fmla="*/ 1718722 w 1736877"/>
                <a:gd name="connsiteY525" fmla="*/ 1059175 h 1104362"/>
                <a:gd name="connsiteX526" fmla="*/ 1724780 w 1736877"/>
                <a:gd name="connsiteY526" fmla="*/ 1082683 h 1104362"/>
                <a:gd name="connsiteX527" fmla="*/ 1727800 w 1736877"/>
                <a:gd name="connsiteY527" fmla="*/ 1091313 h 1104362"/>
                <a:gd name="connsiteX528" fmla="*/ 1733858 w 1736877"/>
                <a:gd name="connsiteY528" fmla="*/ 1102171 h 1104362"/>
                <a:gd name="connsiteX529" fmla="*/ 1736877 w 1736877"/>
                <a:gd name="connsiteY529" fmla="*/ 1104352 h 1104362"/>
                <a:gd name="connsiteX0" fmla="*/ 0 w 1736877"/>
                <a:gd name="connsiteY0" fmla="*/ 552179 h 1104362"/>
                <a:gd name="connsiteX1" fmla="*/ 3026 w 1736877"/>
                <a:gd name="connsiteY1" fmla="*/ 552179 h 1104362"/>
                <a:gd name="connsiteX2" fmla="*/ 6051 w 1736877"/>
                <a:gd name="connsiteY2" fmla="*/ 552179 h 1104362"/>
                <a:gd name="connsiteX3" fmla="*/ 9077 w 1736877"/>
                <a:gd name="connsiteY3" fmla="*/ 552179 h 1104362"/>
                <a:gd name="connsiteX4" fmla="*/ 12103 w 1736877"/>
                <a:gd name="connsiteY4" fmla="*/ 552179 h 1104362"/>
                <a:gd name="connsiteX5" fmla="*/ 15129 w 1736877"/>
                <a:gd name="connsiteY5" fmla="*/ 552179 h 1104362"/>
                <a:gd name="connsiteX6" fmla="*/ 18156 w 1736877"/>
                <a:gd name="connsiteY6" fmla="*/ 552179 h 1104362"/>
                <a:gd name="connsiteX7" fmla="*/ 21182 w 1736877"/>
                <a:gd name="connsiteY7" fmla="*/ 552179 h 1104362"/>
                <a:gd name="connsiteX8" fmla="*/ 24207 w 1736877"/>
                <a:gd name="connsiteY8" fmla="*/ 552179 h 1104362"/>
                <a:gd name="connsiteX9" fmla="*/ 27233 w 1736877"/>
                <a:gd name="connsiteY9" fmla="*/ 552179 h 1104362"/>
                <a:gd name="connsiteX10" fmla="*/ 30259 w 1736877"/>
                <a:gd name="connsiteY10" fmla="*/ 552179 h 1104362"/>
                <a:gd name="connsiteX11" fmla="*/ 33285 w 1736877"/>
                <a:gd name="connsiteY11" fmla="*/ 552179 h 1104362"/>
                <a:gd name="connsiteX12" fmla="*/ 36311 w 1736877"/>
                <a:gd name="connsiteY12" fmla="*/ 552179 h 1104362"/>
                <a:gd name="connsiteX13" fmla="*/ 39337 w 1736877"/>
                <a:gd name="connsiteY13" fmla="*/ 552179 h 1104362"/>
                <a:gd name="connsiteX14" fmla="*/ 42362 w 1736877"/>
                <a:gd name="connsiteY14" fmla="*/ 552179 h 1104362"/>
                <a:gd name="connsiteX15" fmla="*/ 45389 w 1736877"/>
                <a:gd name="connsiteY15" fmla="*/ 552179 h 1104362"/>
                <a:gd name="connsiteX16" fmla="*/ 48415 w 1736877"/>
                <a:gd name="connsiteY16" fmla="*/ 552179 h 1104362"/>
                <a:gd name="connsiteX17" fmla="*/ 51441 w 1736877"/>
                <a:gd name="connsiteY17" fmla="*/ 552179 h 1104362"/>
                <a:gd name="connsiteX18" fmla="*/ 54467 w 1736877"/>
                <a:gd name="connsiteY18" fmla="*/ 552179 h 1104362"/>
                <a:gd name="connsiteX19" fmla="*/ 57492 w 1736877"/>
                <a:gd name="connsiteY19" fmla="*/ 552179 h 1104362"/>
                <a:gd name="connsiteX20" fmla="*/ 60518 w 1736877"/>
                <a:gd name="connsiteY20" fmla="*/ 552179 h 1104362"/>
                <a:gd name="connsiteX21" fmla="*/ 63544 w 1736877"/>
                <a:gd name="connsiteY21" fmla="*/ 552179 h 1104362"/>
                <a:gd name="connsiteX22" fmla="*/ 66570 w 1736877"/>
                <a:gd name="connsiteY22" fmla="*/ 552179 h 1104362"/>
                <a:gd name="connsiteX23" fmla="*/ 69596 w 1736877"/>
                <a:gd name="connsiteY23" fmla="*/ 552179 h 1104362"/>
                <a:gd name="connsiteX24" fmla="*/ 72622 w 1736877"/>
                <a:gd name="connsiteY24" fmla="*/ 552179 h 1104362"/>
                <a:gd name="connsiteX25" fmla="*/ 75648 w 1736877"/>
                <a:gd name="connsiteY25" fmla="*/ 552179 h 1104362"/>
                <a:gd name="connsiteX26" fmla="*/ 78674 w 1736877"/>
                <a:gd name="connsiteY26" fmla="*/ 552179 h 1104362"/>
                <a:gd name="connsiteX27" fmla="*/ 81700 w 1736877"/>
                <a:gd name="connsiteY27" fmla="*/ 552179 h 1104362"/>
                <a:gd name="connsiteX28" fmla="*/ 84726 w 1736877"/>
                <a:gd name="connsiteY28" fmla="*/ 552179 h 1104362"/>
                <a:gd name="connsiteX29" fmla="*/ 87752 w 1736877"/>
                <a:gd name="connsiteY29" fmla="*/ 552179 h 1104362"/>
                <a:gd name="connsiteX30" fmla="*/ 90778 w 1736877"/>
                <a:gd name="connsiteY30" fmla="*/ 552179 h 1104362"/>
                <a:gd name="connsiteX31" fmla="*/ 93803 w 1736877"/>
                <a:gd name="connsiteY31" fmla="*/ 552179 h 1104362"/>
                <a:gd name="connsiteX32" fmla="*/ 96829 w 1736877"/>
                <a:gd name="connsiteY32" fmla="*/ 552179 h 1104362"/>
                <a:gd name="connsiteX33" fmla="*/ 99855 w 1736877"/>
                <a:gd name="connsiteY33" fmla="*/ 552179 h 1104362"/>
                <a:gd name="connsiteX34" fmla="*/ 102881 w 1736877"/>
                <a:gd name="connsiteY34" fmla="*/ 552179 h 1104362"/>
                <a:gd name="connsiteX35" fmla="*/ 105907 w 1736877"/>
                <a:gd name="connsiteY35" fmla="*/ 552179 h 1104362"/>
                <a:gd name="connsiteX36" fmla="*/ 108933 w 1736877"/>
                <a:gd name="connsiteY36" fmla="*/ 552179 h 1104362"/>
                <a:gd name="connsiteX37" fmla="*/ 111959 w 1736877"/>
                <a:gd name="connsiteY37" fmla="*/ 552179 h 1104362"/>
                <a:gd name="connsiteX38" fmla="*/ 114985 w 1736877"/>
                <a:gd name="connsiteY38" fmla="*/ 552179 h 1104362"/>
                <a:gd name="connsiteX39" fmla="*/ 118011 w 1736877"/>
                <a:gd name="connsiteY39" fmla="*/ 552179 h 1104362"/>
                <a:gd name="connsiteX40" fmla="*/ 121037 w 1736877"/>
                <a:gd name="connsiteY40" fmla="*/ 552179 h 1104362"/>
                <a:gd name="connsiteX41" fmla="*/ 124063 w 1736877"/>
                <a:gd name="connsiteY41" fmla="*/ 552179 h 1104362"/>
                <a:gd name="connsiteX42" fmla="*/ 127088 w 1736877"/>
                <a:gd name="connsiteY42" fmla="*/ 552179 h 1104362"/>
                <a:gd name="connsiteX43" fmla="*/ 130114 w 1736877"/>
                <a:gd name="connsiteY43" fmla="*/ 552179 h 1104362"/>
                <a:gd name="connsiteX44" fmla="*/ 133140 w 1736877"/>
                <a:gd name="connsiteY44" fmla="*/ 552179 h 1104362"/>
                <a:gd name="connsiteX45" fmla="*/ 136167 w 1736877"/>
                <a:gd name="connsiteY45" fmla="*/ 552179 h 1104362"/>
                <a:gd name="connsiteX46" fmla="*/ 139193 w 1736877"/>
                <a:gd name="connsiteY46" fmla="*/ 552179 h 1104362"/>
                <a:gd name="connsiteX47" fmla="*/ 142218 w 1736877"/>
                <a:gd name="connsiteY47" fmla="*/ 552179 h 1104362"/>
                <a:gd name="connsiteX48" fmla="*/ 145244 w 1736877"/>
                <a:gd name="connsiteY48" fmla="*/ 552179 h 1104362"/>
                <a:gd name="connsiteX49" fmla="*/ 148270 w 1736877"/>
                <a:gd name="connsiteY49" fmla="*/ 552179 h 1104362"/>
                <a:gd name="connsiteX50" fmla="*/ 151296 w 1736877"/>
                <a:gd name="connsiteY50" fmla="*/ 552179 h 1104362"/>
                <a:gd name="connsiteX51" fmla="*/ 154322 w 1736877"/>
                <a:gd name="connsiteY51" fmla="*/ 552179 h 1104362"/>
                <a:gd name="connsiteX52" fmla="*/ 157348 w 1736877"/>
                <a:gd name="connsiteY52" fmla="*/ 552179 h 1104362"/>
                <a:gd name="connsiteX53" fmla="*/ 160373 w 1736877"/>
                <a:gd name="connsiteY53" fmla="*/ 552179 h 1104362"/>
                <a:gd name="connsiteX54" fmla="*/ 163399 w 1736877"/>
                <a:gd name="connsiteY54" fmla="*/ 552179 h 1104362"/>
                <a:gd name="connsiteX55" fmla="*/ 166426 w 1736877"/>
                <a:gd name="connsiteY55" fmla="*/ 552179 h 1104362"/>
                <a:gd name="connsiteX56" fmla="*/ 169452 w 1736877"/>
                <a:gd name="connsiteY56" fmla="*/ 552179 h 1104362"/>
                <a:gd name="connsiteX57" fmla="*/ 172478 w 1736877"/>
                <a:gd name="connsiteY57" fmla="*/ 552179 h 1104362"/>
                <a:gd name="connsiteX58" fmla="*/ 175504 w 1736877"/>
                <a:gd name="connsiteY58" fmla="*/ 552179 h 1104362"/>
                <a:gd name="connsiteX59" fmla="*/ 178529 w 1736877"/>
                <a:gd name="connsiteY59" fmla="*/ 552179 h 1104362"/>
                <a:gd name="connsiteX60" fmla="*/ 181555 w 1736877"/>
                <a:gd name="connsiteY60" fmla="*/ 552179 h 1104362"/>
                <a:gd name="connsiteX61" fmla="*/ 184581 w 1736877"/>
                <a:gd name="connsiteY61" fmla="*/ 552179 h 1104362"/>
                <a:gd name="connsiteX62" fmla="*/ 187607 w 1736877"/>
                <a:gd name="connsiteY62" fmla="*/ 552179 h 1104362"/>
                <a:gd name="connsiteX63" fmla="*/ 190633 w 1736877"/>
                <a:gd name="connsiteY63" fmla="*/ 552179 h 1104362"/>
                <a:gd name="connsiteX64" fmla="*/ 193659 w 1736877"/>
                <a:gd name="connsiteY64" fmla="*/ 552179 h 1104362"/>
                <a:gd name="connsiteX65" fmla="*/ 196685 w 1736877"/>
                <a:gd name="connsiteY65" fmla="*/ 552179 h 1104362"/>
                <a:gd name="connsiteX66" fmla="*/ 199711 w 1736877"/>
                <a:gd name="connsiteY66" fmla="*/ 552179 h 1104362"/>
                <a:gd name="connsiteX67" fmla="*/ 202737 w 1736877"/>
                <a:gd name="connsiteY67" fmla="*/ 552179 h 1104362"/>
                <a:gd name="connsiteX68" fmla="*/ 205763 w 1736877"/>
                <a:gd name="connsiteY68" fmla="*/ 552179 h 1104362"/>
                <a:gd name="connsiteX69" fmla="*/ 208789 w 1736877"/>
                <a:gd name="connsiteY69" fmla="*/ 552179 h 1104362"/>
                <a:gd name="connsiteX70" fmla="*/ 211814 w 1736877"/>
                <a:gd name="connsiteY70" fmla="*/ 552179 h 1104362"/>
                <a:gd name="connsiteX71" fmla="*/ 214840 w 1736877"/>
                <a:gd name="connsiteY71" fmla="*/ 552179 h 1104362"/>
                <a:gd name="connsiteX72" fmla="*/ 217866 w 1736877"/>
                <a:gd name="connsiteY72" fmla="*/ 552179 h 1104362"/>
                <a:gd name="connsiteX73" fmla="*/ 220892 w 1736877"/>
                <a:gd name="connsiteY73" fmla="*/ 552179 h 1104362"/>
                <a:gd name="connsiteX74" fmla="*/ 223918 w 1736877"/>
                <a:gd name="connsiteY74" fmla="*/ 552179 h 1104362"/>
                <a:gd name="connsiteX75" fmla="*/ 226945 w 1736877"/>
                <a:gd name="connsiteY75" fmla="*/ 552179 h 1104362"/>
                <a:gd name="connsiteX76" fmla="*/ 229970 w 1736877"/>
                <a:gd name="connsiteY76" fmla="*/ 552179 h 1104362"/>
                <a:gd name="connsiteX77" fmla="*/ 232996 w 1736877"/>
                <a:gd name="connsiteY77" fmla="*/ 552179 h 1104362"/>
                <a:gd name="connsiteX78" fmla="*/ 236022 w 1736877"/>
                <a:gd name="connsiteY78" fmla="*/ 552179 h 1104362"/>
                <a:gd name="connsiteX79" fmla="*/ 239048 w 1736877"/>
                <a:gd name="connsiteY79" fmla="*/ 552179 h 1104362"/>
                <a:gd name="connsiteX80" fmla="*/ 242074 w 1736877"/>
                <a:gd name="connsiteY80" fmla="*/ 552179 h 1104362"/>
                <a:gd name="connsiteX81" fmla="*/ 245099 w 1736877"/>
                <a:gd name="connsiteY81" fmla="*/ 552179 h 1104362"/>
                <a:gd name="connsiteX82" fmla="*/ 248125 w 1736877"/>
                <a:gd name="connsiteY82" fmla="*/ 552179 h 1104362"/>
                <a:gd name="connsiteX83" fmla="*/ 251151 w 1736877"/>
                <a:gd name="connsiteY83" fmla="*/ 552179 h 1104362"/>
                <a:gd name="connsiteX84" fmla="*/ 254177 w 1736877"/>
                <a:gd name="connsiteY84" fmla="*/ 552179 h 1104362"/>
                <a:gd name="connsiteX85" fmla="*/ 257204 w 1736877"/>
                <a:gd name="connsiteY85" fmla="*/ 552179 h 1104362"/>
                <a:gd name="connsiteX86" fmla="*/ 260230 w 1736877"/>
                <a:gd name="connsiteY86" fmla="*/ 552179 h 1104362"/>
                <a:gd name="connsiteX87" fmla="*/ 263255 w 1736877"/>
                <a:gd name="connsiteY87" fmla="*/ 552179 h 1104362"/>
                <a:gd name="connsiteX88" fmla="*/ 266281 w 1736877"/>
                <a:gd name="connsiteY88" fmla="*/ 552179 h 1104362"/>
                <a:gd name="connsiteX89" fmla="*/ 269307 w 1736877"/>
                <a:gd name="connsiteY89" fmla="*/ 552179 h 1104362"/>
                <a:gd name="connsiteX90" fmla="*/ 272333 w 1736877"/>
                <a:gd name="connsiteY90" fmla="*/ 552179 h 1104362"/>
                <a:gd name="connsiteX91" fmla="*/ 275359 w 1736877"/>
                <a:gd name="connsiteY91" fmla="*/ 552179 h 1104362"/>
                <a:gd name="connsiteX92" fmla="*/ 278385 w 1736877"/>
                <a:gd name="connsiteY92" fmla="*/ 552179 h 1104362"/>
                <a:gd name="connsiteX93" fmla="*/ 281410 w 1736877"/>
                <a:gd name="connsiteY93" fmla="*/ 552179 h 1104362"/>
                <a:gd name="connsiteX94" fmla="*/ 284437 w 1736877"/>
                <a:gd name="connsiteY94" fmla="*/ 552179 h 1104362"/>
                <a:gd name="connsiteX95" fmla="*/ 287463 w 1736877"/>
                <a:gd name="connsiteY95" fmla="*/ 552179 h 1104362"/>
                <a:gd name="connsiteX96" fmla="*/ 290489 w 1736877"/>
                <a:gd name="connsiteY96" fmla="*/ 552179 h 1104362"/>
                <a:gd name="connsiteX97" fmla="*/ 293515 w 1736877"/>
                <a:gd name="connsiteY97" fmla="*/ 552179 h 1104362"/>
                <a:gd name="connsiteX98" fmla="*/ 296540 w 1736877"/>
                <a:gd name="connsiteY98" fmla="*/ 552179 h 1104362"/>
                <a:gd name="connsiteX99" fmla="*/ 299566 w 1736877"/>
                <a:gd name="connsiteY99" fmla="*/ 552179 h 1104362"/>
                <a:gd name="connsiteX100" fmla="*/ 302592 w 1736877"/>
                <a:gd name="connsiteY100" fmla="*/ 534826 h 1104362"/>
                <a:gd name="connsiteX101" fmla="*/ 305618 w 1736877"/>
                <a:gd name="connsiteY101" fmla="*/ 500188 h 1104362"/>
                <a:gd name="connsiteX102" fmla="*/ 308644 w 1736877"/>
                <a:gd name="connsiteY102" fmla="*/ 465756 h 1104362"/>
                <a:gd name="connsiteX103" fmla="*/ 311670 w 1736877"/>
                <a:gd name="connsiteY103" fmla="*/ 431665 h 1104362"/>
                <a:gd name="connsiteX104" fmla="*/ 314695 w 1736877"/>
                <a:gd name="connsiteY104" fmla="*/ 398050 h 1104362"/>
                <a:gd name="connsiteX105" fmla="*/ 317722 w 1736877"/>
                <a:gd name="connsiteY105" fmla="*/ 365043 h 1104362"/>
                <a:gd name="connsiteX106" fmla="*/ 320748 w 1736877"/>
                <a:gd name="connsiteY106" fmla="*/ 332774 h 1104362"/>
                <a:gd name="connsiteX107" fmla="*/ 323774 w 1736877"/>
                <a:gd name="connsiteY107" fmla="*/ 301372 h 1104362"/>
                <a:gd name="connsiteX108" fmla="*/ 326800 w 1736877"/>
                <a:gd name="connsiteY108" fmla="*/ 270959 h 1104362"/>
                <a:gd name="connsiteX109" fmla="*/ 329826 w 1736877"/>
                <a:gd name="connsiteY109" fmla="*/ 241656 h 1104362"/>
                <a:gd name="connsiteX110" fmla="*/ 332851 w 1736877"/>
                <a:gd name="connsiteY110" fmla="*/ 213578 h 1104362"/>
                <a:gd name="connsiteX111" fmla="*/ 335877 w 1736877"/>
                <a:gd name="connsiteY111" fmla="*/ 186837 h 1104362"/>
                <a:gd name="connsiteX112" fmla="*/ 338903 w 1736877"/>
                <a:gd name="connsiteY112" fmla="*/ 161537 h 1104362"/>
                <a:gd name="connsiteX113" fmla="*/ 341929 w 1736877"/>
                <a:gd name="connsiteY113" fmla="*/ 137780 h 1104362"/>
                <a:gd name="connsiteX114" fmla="*/ 344955 w 1736877"/>
                <a:gd name="connsiteY114" fmla="*/ 115657 h 1104362"/>
                <a:gd name="connsiteX115" fmla="*/ 347982 w 1736877"/>
                <a:gd name="connsiteY115" fmla="*/ 95258 h 1104362"/>
                <a:gd name="connsiteX116" fmla="*/ 351007 w 1736877"/>
                <a:gd name="connsiteY116" fmla="*/ 76662 h 1104362"/>
                <a:gd name="connsiteX117" fmla="*/ 354033 w 1736877"/>
                <a:gd name="connsiteY117" fmla="*/ 59942 h 1104362"/>
                <a:gd name="connsiteX118" fmla="*/ 357059 w 1736877"/>
                <a:gd name="connsiteY118" fmla="*/ 45165 h 1104362"/>
                <a:gd name="connsiteX119" fmla="*/ 360085 w 1736877"/>
                <a:gd name="connsiteY119" fmla="*/ 32389 h 1104362"/>
                <a:gd name="connsiteX120" fmla="*/ 363111 w 1736877"/>
                <a:gd name="connsiteY120" fmla="*/ 21665 h 1104362"/>
                <a:gd name="connsiteX121" fmla="*/ 366136 w 1736877"/>
                <a:gd name="connsiteY121" fmla="*/ 13033 h 1104362"/>
                <a:gd name="connsiteX122" fmla="*/ 369162 w 1736877"/>
                <a:gd name="connsiteY122" fmla="*/ 6530 h 1104362"/>
                <a:gd name="connsiteX123" fmla="*/ 372188 w 1736877"/>
                <a:gd name="connsiteY123" fmla="*/ 2180 h 1104362"/>
                <a:gd name="connsiteX124" fmla="*/ 375214 w 1736877"/>
                <a:gd name="connsiteY124" fmla="*/ 1 h 1104362"/>
                <a:gd name="connsiteX125" fmla="*/ 378241 w 1736877"/>
                <a:gd name="connsiteY125" fmla="*/ 1 h 1104362"/>
                <a:gd name="connsiteX126" fmla="*/ 381267 w 1736877"/>
                <a:gd name="connsiteY126" fmla="*/ 2180 h 1104362"/>
                <a:gd name="connsiteX127" fmla="*/ 384292 w 1736877"/>
                <a:gd name="connsiteY127" fmla="*/ 6530 h 1104362"/>
                <a:gd name="connsiteX128" fmla="*/ 387318 w 1736877"/>
                <a:gd name="connsiteY128" fmla="*/ 13033 h 1104362"/>
                <a:gd name="connsiteX129" fmla="*/ 390344 w 1736877"/>
                <a:gd name="connsiteY129" fmla="*/ 21665 h 1104362"/>
                <a:gd name="connsiteX130" fmla="*/ 393370 w 1736877"/>
                <a:gd name="connsiteY130" fmla="*/ 32389 h 1104362"/>
                <a:gd name="connsiteX131" fmla="*/ 396396 w 1736877"/>
                <a:gd name="connsiteY131" fmla="*/ 45165 h 1104362"/>
                <a:gd name="connsiteX132" fmla="*/ 399421 w 1736877"/>
                <a:gd name="connsiteY132" fmla="*/ 59942 h 1104362"/>
                <a:gd name="connsiteX133" fmla="*/ 402447 w 1736877"/>
                <a:gd name="connsiteY133" fmla="*/ 76662 h 1104362"/>
                <a:gd name="connsiteX134" fmla="*/ 405474 w 1736877"/>
                <a:gd name="connsiteY134" fmla="*/ 95258 h 1104362"/>
                <a:gd name="connsiteX135" fmla="*/ 408500 w 1736877"/>
                <a:gd name="connsiteY135" fmla="*/ 115657 h 1104362"/>
                <a:gd name="connsiteX136" fmla="*/ 411526 w 1736877"/>
                <a:gd name="connsiteY136" fmla="*/ 137780 h 1104362"/>
                <a:gd name="connsiteX137" fmla="*/ 414552 w 1736877"/>
                <a:gd name="connsiteY137" fmla="*/ 161537 h 1104362"/>
                <a:gd name="connsiteX138" fmla="*/ 417577 w 1736877"/>
                <a:gd name="connsiteY138" fmla="*/ 186837 h 1104362"/>
                <a:gd name="connsiteX139" fmla="*/ 420603 w 1736877"/>
                <a:gd name="connsiteY139" fmla="*/ 213578 h 1104362"/>
                <a:gd name="connsiteX140" fmla="*/ 423629 w 1736877"/>
                <a:gd name="connsiteY140" fmla="*/ 241656 h 1104362"/>
                <a:gd name="connsiteX141" fmla="*/ 426655 w 1736877"/>
                <a:gd name="connsiteY141" fmla="*/ 270959 h 1104362"/>
                <a:gd name="connsiteX142" fmla="*/ 429681 w 1736877"/>
                <a:gd name="connsiteY142" fmla="*/ 301372 h 1104362"/>
                <a:gd name="connsiteX143" fmla="*/ 432707 w 1736877"/>
                <a:gd name="connsiteY143" fmla="*/ 332774 h 1104362"/>
                <a:gd name="connsiteX144" fmla="*/ 435733 w 1736877"/>
                <a:gd name="connsiteY144" fmla="*/ 365043 h 1104362"/>
                <a:gd name="connsiteX145" fmla="*/ 438759 w 1736877"/>
                <a:gd name="connsiteY145" fmla="*/ 398050 h 1104362"/>
                <a:gd name="connsiteX146" fmla="*/ 441785 w 1736877"/>
                <a:gd name="connsiteY146" fmla="*/ 431665 h 1104362"/>
                <a:gd name="connsiteX147" fmla="*/ 444811 w 1736877"/>
                <a:gd name="connsiteY147" fmla="*/ 465756 h 1104362"/>
                <a:gd name="connsiteX148" fmla="*/ 447837 w 1736877"/>
                <a:gd name="connsiteY148" fmla="*/ 500188 h 1104362"/>
                <a:gd name="connsiteX149" fmla="*/ 450863 w 1736877"/>
                <a:gd name="connsiteY149" fmla="*/ 534826 h 1104362"/>
                <a:gd name="connsiteX150" fmla="*/ 453888 w 1736877"/>
                <a:gd name="connsiteY150" fmla="*/ 569531 h 1104362"/>
                <a:gd name="connsiteX151" fmla="*/ 456914 w 1736877"/>
                <a:gd name="connsiteY151" fmla="*/ 604169 h 1104362"/>
                <a:gd name="connsiteX152" fmla="*/ 459940 w 1736877"/>
                <a:gd name="connsiteY152" fmla="*/ 638601 h 1104362"/>
                <a:gd name="connsiteX153" fmla="*/ 462966 w 1736877"/>
                <a:gd name="connsiteY153" fmla="*/ 672692 h 1104362"/>
                <a:gd name="connsiteX154" fmla="*/ 465992 w 1736877"/>
                <a:gd name="connsiteY154" fmla="*/ 706312 h 1104362"/>
                <a:gd name="connsiteX155" fmla="*/ 469018 w 1736877"/>
                <a:gd name="connsiteY155" fmla="*/ 739316 h 1104362"/>
                <a:gd name="connsiteX156" fmla="*/ 472044 w 1736877"/>
                <a:gd name="connsiteY156" fmla="*/ 771587 h 1104362"/>
                <a:gd name="connsiteX157" fmla="*/ 475070 w 1736877"/>
                <a:gd name="connsiteY157" fmla="*/ 802981 h 1104362"/>
                <a:gd name="connsiteX158" fmla="*/ 478096 w 1736877"/>
                <a:gd name="connsiteY158" fmla="*/ 833395 h 1104362"/>
                <a:gd name="connsiteX159" fmla="*/ 481122 w 1736877"/>
                <a:gd name="connsiteY159" fmla="*/ 862703 h 1104362"/>
                <a:gd name="connsiteX160" fmla="*/ 484149 w 1736877"/>
                <a:gd name="connsiteY160" fmla="*/ 890783 h 1104362"/>
                <a:gd name="connsiteX161" fmla="*/ 487178 w 1736877"/>
                <a:gd name="connsiteY161" fmla="*/ 917519 h 1104362"/>
                <a:gd name="connsiteX162" fmla="*/ 490197 w 1736877"/>
                <a:gd name="connsiteY162" fmla="*/ 942818 h 1104362"/>
                <a:gd name="connsiteX163" fmla="*/ 493226 w 1736877"/>
                <a:gd name="connsiteY163" fmla="*/ 966573 h 1104362"/>
                <a:gd name="connsiteX164" fmla="*/ 496255 w 1736877"/>
                <a:gd name="connsiteY164" fmla="*/ 988700 h 1104362"/>
                <a:gd name="connsiteX165" fmla="*/ 499275 w 1736877"/>
                <a:gd name="connsiteY165" fmla="*/ 1009102 h 1104362"/>
                <a:gd name="connsiteX166" fmla="*/ 502304 w 1736877"/>
                <a:gd name="connsiteY166" fmla="*/ 1027695 h 1104362"/>
                <a:gd name="connsiteX167" fmla="*/ 505333 w 1736877"/>
                <a:gd name="connsiteY167" fmla="*/ 1044412 h 1104362"/>
                <a:gd name="connsiteX168" fmla="*/ 508352 w 1736877"/>
                <a:gd name="connsiteY168" fmla="*/ 1059194 h 1104362"/>
                <a:gd name="connsiteX169" fmla="*/ 511381 w 1736877"/>
                <a:gd name="connsiteY169" fmla="*/ 1071967 h 1104362"/>
                <a:gd name="connsiteX170" fmla="*/ 514410 w 1736877"/>
                <a:gd name="connsiteY170" fmla="*/ 1082692 h 1104362"/>
                <a:gd name="connsiteX171" fmla="*/ 517429 w 1736877"/>
                <a:gd name="connsiteY171" fmla="*/ 1091322 h 1104362"/>
                <a:gd name="connsiteX172" fmla="*/ 520458 w 1736877"/>
                <a:gd name="connsiteY172" fmla="*/ 1097828 h 1104362"/>
                <a:gd name="connsiteX173" fmla="*/ 523487 w 1736877"/>
                <a:gd name="connsiteY173" fmla="*/ 1102181 h 1104362"/>
                <a:gd name="connsiteX174" fmla="*/ 526507 w 1736877"/>
                <a:gd name="connsiteY174" fmla="*/ 1104352 h 1104362"/>
                <a:gd name="connsiteX175" fmla="*/ 529536 w 1736877"/>
                <a:gd name="connsiteY175" fmla="*/ 1104352 h 1104362"/>
                <a:gd name="connsiteX176" fmla="*/ 532565 w 1736877"/>
                <a:gd name="connsiteY176" fmla="*/ 1102181 h 1104362"/>
                <a:gd name="connsiteX177" fmla="*/ 535594 w 1736877"/>
                <a:gd name="connsiteY177" fmla="*/ 1097828 h 1104362"/>
                <a:gd name="connsiteX178" fmla="*/ 538613 w 1736877"/>
                <a:gd name="connsiteY178" fmla="*/ 1091322 h 1104362"/>
                <a:gd name="connsiteX179" fmla="*/ 541642 w 1736877"/>
                <a:gd name="connsiteY179" fmla="*/ 1082692 h 1104362"/>
                <a:gd name="connsiteX180" fmla="*/ 544671 w 1736877"/>
                <a:gd name="connsiteY180" fmla="*/ 1071967 h 1104362"/>
                <a:gd name="connsiteX181" fmla="*/ 547690 w 1736877"/>
                <a:gd name="connsiteY181" fmla="*/ 1059194 h 1104362"/>
                <a:gd name="connsiteX182" fmla="*/ 550719 w 1736877"/>
                <a:gd name="connsiteY182" fmla="*/ 1044412 h 1104362"/>
                <a:gd name="connsiteX183" fmla="*/ 553739 w 1736877"/>
                <a:gd name="connsiteY183" fmla="*/ 1027695 h 1104362"/>
                <a:gd name="connsiteX184" fmla="*/ 556768 w 1736877"/>
                <a:gd name="connsiteY184" fmla="*/ 1009102 h 1104362"/>
                <a:gd name="connsiteX185" fmla="*/ 559797 w 1736877"/>
                <a:gd name="connsiteY185" fmla="*/ 988700 h 1104362"/>
                <a:gd name="connsiteX186" fmla="*/ 562826 w 1736877"/>
                <a:gd name="connsiteY186" fmla="*/ 966573 h 1104362"/>
                <a:gd name="connsiteX187" fmla="*/ 565845 w 1736877"/>
                <a:gd name="connsiteY187" fmla="*/ 942818 h 1104362"/>
                <a:gd name="connsiteX188" fmla="*/ 568874 w 1736877"/>
                <a:gd name="connsiteY188" fmla="*/ 917519 h 1104362"/>
                <a:gd name="connsiteX189" fmla="*/ 571903 w 1736877"/>
                <a:gd name="connsiteY189" fmla="*/ 890783 h 1104362"/>
                <a:gd name="connsiteX190" fmla="*/ 574922 w 1736877"/>
                <a:gd name="connsiteY190" fmla="*/ 862703 h 1104362"/>
                <a:gd name="connsiteX191" fmla="*/ 577951 w 1736877"/>
                <a:gd name="connsiteY191" fmla="*/ 833395 h 1104362"/>
                <a:gd name="connsiteX192" fmla="*/ 580980 w 1736877"/>
                <a:gd name="connsiteY192" fmla="*/ 802981 h 1104362"/>
                <a:gd name="connsiteX193" fmla="*/ 584000 w 1736877"/>
                <a:gd name="connsiteY193" fmla="*/ 771587 h 1104362"/>
                <a:gd name="connsiteX194" fmla="*/ 587029 w 1736877"/>
                <a:gd name="connsiteY194" fmla="*/ 739316 h 1104362"/>
                <a:gd name="connsiteX195" fmla="*/ 590058 w 1736877"/>
                <a:gd name="connsiteY195" fmla="*/ 706312 h 1104362"/>
                <a:gd name="connsiteX196" fmla="*/ 593077 w 1736877"/>
                <a:gd name="connsiteY196" fmla="*/ 672692 h 1104362"/>
                <a:gd name="connsiteX197" fmla="*/ 596106 w 1736877"/>
                <a:gd name="connsiteY197" fmla="*/ 638601 h 1104362"/>
                <a:gd name="connsiteX198" fmla="*/ 599135 w 1736877"/>
                <a:gd name="connsiteY198" fmla="*/ 604169 h 1104362"/>
                <a:gd name="connsiteX199" fmla="*/ 602154 w 1736877"/>
                <a:gd name="connsiteY199" fmla="*/ 569531 h 1104362"/>
                <a:gd name="connsiteX200" fmla="*/ 605183 w 1736877"/>
                <a:gd name="connsiteY200" fmla="*/ 534826 h 1104362"/>
                <a:gd name="connsiteX201" fmla="*/ 608212 w 1736877"/>
                <a:gd name="connsiteY201" fmla="*/ 500188 h 1104362"/>
                <a:gd name="connsiteX202" fmla="*/ 611241 w 1736877"/>
                <a:gd name="connsiteY202" fmla="*/ 465756 h 1104362"/>
                <a:gd name="connsiteX203" fmla="*/ 614261 w 1736877"/>
                <a:gd name="connsiteY203" fmla="*/ 431665 h 1104362"/>
                <a:gd name="connsiteX204" fmla="*/ 617290 w 1736877"/>
                <a:gd name="connsiteY204" fmla="*/ 398050 h 1104362"/>
                <a:gd name="connsiteX205" fmla="*/ 620318 w 1736877"/>
                <a:gd name="connsiteY205" fmla="*/ 365043 h 1104362"/>
                <a:gd name="connsiteX206" fmla="*/ 623338 w 1736877"/>
                <a:gd name="connsiteY206" fmla="*/ 332774 h 1104362"/>
                <a:gd name="connsiteX207" fmla="*/ 626367 w 1736877"/>
                <a:gd name="connsiteY207" fmla="*/ 301372 h 1104362"/>
                <a:gd name="connsiteX208" fmla="*/ 629396 w 1736877"/>
                <a:gd name="connsiteY208" fmla="*/ 270959 h 1104362"/>
                <a:gd name="connsiteX209" fmla="*/ 632415 w 1736877"/>
                <a:gd name="connsiteY209" fmla="*/ 241656 h 1104362"/>
                <a:gd name="connsiteX210" fmla="*/ 635444 w 1736877"/>
                <a:gd name="connsiteY210" fmla="*/ 213578 h 1104362"/>
                <a:gd name="connsiteX211" fmla="*/ 638473 w 1736877"/>
                <a:gd name="connsiteY211" fmla="*/ 186837 h 1104362"/>
                <a:gd name="connsiteX212" fmla="*/ 641493 w 1736877"/>
                <a:gd name="connsiteY212" fmla="*/ 161537 h 1104362"/>
                <a:gd name="connsiteX213" fmla="*/ 644522 w 1736877"/>
                <a:gd name="connsiteY213" fmla="*/ 137780 h 1104362"/>
                <a:gd name="connsiteX214" fmla="*/ 647550 w 1736877"/>
                <a:gd name="connsiteY214" fmla="*/ 115657 h 1104362"/>
                <a:gd name="connsiteX215" fmla="*/ 650570 w 1736877"/>
                <a:gd name="connsiteY215" fmla="*/ 95258 h 1104362"/>
                <a:gd name="connsiteX216" fmla="*/ 653599 w 1736877"/>
                <a:gd name="connsiteY216" fmla="*/ 76662 h 1104362"/>
                <a:gd name="connsiteX217" fmla="*/ 656628 w 1736877"/>
                <a:gd name="connsiteY217" fmla="*/ 59942 h 1104362"/>
                <a:gd name="connsiteX218" fmla="*/ 659647 w 1736877"/>
                <a:gd name="connsiteY218" fmla="*/ 45165 h 1104362"/>
                <a:gd name="connsiteX219" fmla="*/ 662676 w 1736877"/>
                <a:gd name="connsiteY219" fmla="*/ 32389 h 1104362"/>
                <a:gd name="connsiteX220" fmla="*/ 665705 w 1736877"/>
                <a:gd name="connsiteY220" fmla="*/ 21665 h 1104362"/>
                <a:gd name="connsiteX221" fmla="*/ 668725 w 1736877"/>
                <a:gd name="connsiteY221" fmla="*/ 13033 h 1104362"/>
                <a:gd name="connsiteX222" fmla="*/ 671754 w 1736877"/>
                <a:gd name="connsiteY222" fmla="*/ 6530 h 1104362"/>
                <a:gd name="connsiteX223" fmla="*/ 674782 w 1736877"/>
                <a:gd name="connsiteY223" fmla="*/ 2180 h 1104362"/>
                <a:gd name="connsiteX224" fmla="*/ 677811 w 1736877"/>
                <a:gd name="connsiteY224" fmla="*/ 1 h 1104362"/>
                <a:gd name="connsiteX225" fmla="*/ 680831 w 1736877"/>
                <a:gd name="connsiteY225" fmla="*/ 1 h 1104362"/>
                <a:gd name="connsiteX226" fmla="*/ 683860 w 1736877"/>
                <a:gd name="connsiteY226" fmla="*/ 2180 h 1104362"/>
                <a:gd name="connsiteX227" fmla="*/ 686889 w 1736877"/>
                <a:gd name="connsiteY227" fmla="*/ 6530 h 1104362"/>
                <a:gd name="connsiteX228" fmla="*/ 689908 w 1736877"/>
                <a:gd name="connsiteY228" fmla="*/ 13033 h 1104362"/>
                <a:gd name="connsiteX229" fmla="*/ 692937 w 1736877"/>
                <a:gd name="connsiteY229" fmla="*/ 21665 h 1104362"/>
                <a:gd name="connsiteX230" fmla="*/ 695966 w 1736877"/>
                <a:gd name="connsiteY230" fmla="*/ 32389 h 1104362"/>
                <a:gd name="connsiteX231" fmla="*/ 698985 w 1736877"/>
                <a:gd name="connsiteY231" fmla="*/ 45165 h 1104362"/>
                <a:gd name="connsiteX232" fmla="*/ 702014 w 1736877"/>
                <a:gd name="connsiteY232" fmla="*/ 59942 h 1104362"/>
                <a:gd name="connsiteX233" fmla="*/ 705043 w 1736877"/>
                <a:gd name="connsiteY233" fmla="*/ 76662 h 1104362"/>
                <a:gd name="connsiteX234" fmla="*/ 708063 w 1736877"/>
                <a:gd name="connsiteY234" fmla="*/ 95258 h 1104362"/>
                <a:gd name="connsiteX235" fmla="*/ 711092 w 1736877"/>
                <a:gd name="connsiteY235" fmla="*/ 115657 h 1104362"/>
                <a:gd name="connsiteX236" fmla="*/ 714121 w 1736877"/>
                <a:gd name="connsiteY236" fmla="*/ 137780 h 1104362"/>
                <a:gd name="connsiteX237" fmla="*/ 717140 w 1736877"/>
                <a:gd name="connsiteY237" fmla="*/ 161537 h 1104362"/>
                <a:gd name="connsiteX238" fmla="*/ 720169 w 1736877"/>
                <a:gd name="connsiteY238" fmla="*/ 186837 h 1104362"/>
                <a:gd name="connsiteX239" fmla="*/ 723198 w 1736877"/>
                <a:gd name="connsiteY239" fmla="*/ 213578 h 1104362"/>
                <a:gd name="connsiteX240" fmla="*/ 726217 w 1736877"/>
                <a:gd name="connsiteY240" fmla="*/ 241656 h 1104362"/>
                <a:gd name="connsiteX241" fmla="*/ 729246 w 1736877"/>
                <a:gd name="connsiteY241" fmla="*/ 270959 h 1104362"/>
                <a:gd name="connsiteX242" fmla="*/ 732275 w 1736877"/>
                <a:gd name="connsiteY242" fmla="*/ 301372 h 1104362"/>
                <a:gd name="connsiteX243" fmla="*/ 735304 w 1736877"/>
                <a:gd name="connsiteY243" fmla="*/ 332774 h 1104362"/>
                <a:gd name="connsiteX244" fmla="*/ 738324 w 1736877"/>
                <a:gd name="connsiteY244" fmla="*/ 365043 h 1104362"/>
                <a:gd name="connsiteX245" fmla="*/ 741353 w 1736877"/>
                <a:gd name="connsiteY245" fmla="*/ 398050 h 1104362"/>
                <a:gd name="connsiteX246" fmla="*/ 744372 w 1736877"/>
                <a:gd name="connsiteY246" fmla="*/ 431665 h 1104362"/>
                <a:gd name="connsiteX247" fmla="*/ 747401 w 1736877"/>
                <a:gd name="connsiteY247" fmla="*/ 465756 h 1104362"/>
                <a:gd name="connsiteX248" fmla="*/ 750430 w 1736877"/>
                <a:gd name="connsiteY248" fmla="*/ 500188 h 1104362"/>
                <a:gd name="connsiteX249" fmla="*/ 753459 w 1736877"/>
                <a:gd name="connsiteY249" fmla="*/ 534826 h 1104362"/>
                <a:gd name="connsiteX250" fmla="*/ 756478 w 1736877"/>
                <a:gd name="connsiteY250" fmla="*/ 569531 h 1104362"/>
                <a:gd name="connsiteX251" fmla="*/ 759507 w 1736877"/>
                <a:gd name="connsiteY251" fmla="*/ 604169 h 1104362"/>
                <a:gd name="connsiteX252" fmla="*/ 762536 w 1736877"/>
                <a:gd name="connsiteY252" fmla="*/ 638601 h 1104362"/>
                <a:gd name="connsiteX253" fmla="*/ 765556 w 1736877"/>
                <a:gd name="connsiteY253" fmla="*/ 672692 h 1104362"/>
                <a:gd name="connsiteX254" fmla="*/ 768585 w 1736877"/>
                <a:gd name="connsiteY254" fmla="*/ 706312 h 1104362"/>
                <a:gd name="connsiteX255" fmla="*/ 771614 w 1736877"/>
                <a:gd name="connsiteY255" fmla="*/ 739316 h 1104362"/>
                <a:gd name="connsiteX256" fmla="*/ 774633 w 1736877"/>
                <a:gd name="connsiteY256" fmla="*/ 771587 h 1104362"/>
                <a:gd name="connsiteX257" fmla="*/ 777662 w 1736877"/>
                <a:gd name="connsiteY257" fmla="*/ 802981 h 1104362"/>
                <a:gd name="connsiteX258" fmla="*/ 780691 w 1736877"/>
                <a:gd name="connsiteY258" fmla="*/ 833366 h 1104362"/>
                <a:gd name="connsiteX259" fmla="*/ 783710 w 1736877"/>
                <a:gd name="connsiteY259" fmla="*/ 862675 h 1104362"/>
                <a:gd name="connsiteX260" fmla="*/ 786739 w 1736877"/>
                <a:gd name="connsiteY260" fmla="*/ 890754 h 1104362"/>
                <a:gd name="connsiteX261" fmla="*/ 789768 w 1736877"/>
                <a:gd name="connsiteY261" fmla="*/ 917491 h 1104362"/>
                <a:gd name="connsiteX262" fmla="*/ 792788 w 1736877"/>
                <a:gd name="connsiteY262" fmla="*/ 942799 h 1104362"/>
                <a:gd name="connsiteX263" fmla="*/ 795817 w 1736877"/>
                <a:gd name="connsiteY263" fmla="*/ 966554 h 1104362"/>
                <a:gd name="connsiteX264" fmla="*/ 798846 w 1736877"/>
                <a:gd name="connsiteY264" fmla="*/ 988681 h 1104362"/>
                <a:gd name="connsiteX265" fmla="*/ 801865 w 1736877"/>
                <a:gd name="connsiteY265" fmla="*/ 1009083 h 1104362"/>
                <a:gd name="connsiteX266" fmla="*/ 804894 w 1736877"/>
                <a:gd name="connsiteY266" fmla="*/ 1027676 h 1104362"/>
                <a:gd name="connsiteX267" fmla="*/ 807923 w 1736877"/>
                <a:gd name="connsiteY267" fmla="*/ 1044402 h 1104362"/>
                <a:gd name="connsiteX268" fmla="*/ 810942 w 1736877"/>
                <a:gd name="connsiteY268" fmla="*/ 1059175 h 1104362"/>
                <a:gd name="connsiteX269" fmla="*/ 813971 w 1736877"/>
                <a:gd name="connsiteY269" fmla="*/ 1071958 h 1104362"/>
                <a:gd name="connsiteX270" fmla="*/ 817000 w 1736877"/>
                <a:gd name="connsiteY270" fmla="*/ 1082683 h 1104362"/>
                <a:gd name="connsiteX271" fmla="*/ 820029 w 1736877"/>
                <a:gd name="connsiteY271" fmla="*/ 1091313 h 1104362"/>
                <a:gd name="connsiteX272" fmla="*/ 823049 w 1736877"/>
                <a:gd name="connsiteY272" fmla="*/ 1097818 h 1104362"/>
                <a:gd name="connsiteX273" fmla="*/ 826078 w 1736877"/>
                <a:gd name="connsiteY273" fmla="*/ 1102171 h 1104362"/>
                <a:gd name="connsiteX274" fmla="*/ 829107 w 1736877"/>
                <a:gd name="connsiteY274" fmla="*/ 1104352 h 1104362"/>
                <a:gd name="connsiteX275" fmla="*/ 832126 w 1736877"/>
                <a:gd name="connsiteY275" fmla="*/ 1104362 h 1104362"/>
                <a:gd name="connsiteX276" fmla="*/ 835155 w 1736877"/>
                <a:gd name="connsiteY276" fmla="*/ 1102181 h 1104362"/>
                <a:gd name="connsiteX277" fmla="*/ 838184 w 1736877"/>
                <a:gd name="connsiteY277" fmla="*/ 1097837 h 1104362"/>
                <a:gd name="connsiteX278" fmla="*/ 841203 w 1736877"/>
                <a:gd name="connsiteY278" fmla="*/ 1091332 h 1104362"/>
                <a:gd name="connsiteX279" fmla="*/ 844232 w 1736877"/>
                <a:gd name="connsiteY279" fmla="*/ 1082702 h 1104362"/>
                <a:gd name="connsiteX280" fmla="*/ 847261 w 1736877"/>
                <a:gd name="connsiteY280" fmla="*/ 1071977 h 1104362"/>
                <a:gd name="connsiteX281" fmla="*/ 850281 w 1736877"/>
                <a:gd name="connsiteY281" fmla="*/ 1059204 h 1104362"/>
                <a:gd name="connsiteX282" fmla="*/ 853310 w 1736877"/>
                <a:gd name="connsiteY282" fmla="*/ 1044431 h 1104362"/>
                <a:gd name="connsiteX283" fmla="*/ 856338 w 1736877"/>
                <a:gd name="connsiteY283" fmla="*/ 1027714 h 1104362"/>
                <a:gd name="connsiteX284" fmla="*/ 859367 w 1736877"/>
                <a:gd name="connsiteY284" fmla="*/ 1009121 h 1104362"/>
                <a:gd name="connsiteX285" fmla="*/ 862387 w 1736877"/>
                <a:gd name="connsiteY285" fmla="*/ 988719 h 1104362"/>
                <a:gd name="connsiteX286" fmla="*/ 865416 w 1736877"/>
                <a:gd name="connsiteY286" fmla="*/ 966602 h 1104362"/>
                <a:gd name="connsiteX287" fmla="*/ 868435 w 1736877"/>
                <a:gd name="connsiteY287" fmla="*/ 942846 h 1104362"/>
                <a:gd name="connsiteX288" fmla="*/ 871464 w 1736877"/>
                <a:gd name="connsiteY288" fmla="*/ 917548 h 1104362"/>
                <a:gd name="connsiteX289" fmla="*/ 874493 w 1736877"/>
                <a:gd name="connsiteY289" fmla="*/ 890802 h 1104362"/>
                <a:gd name="connsiteX290" fmla="*/ 877522 w 1736877"/>
                <a:gd name="connsiteY290" fmla="*/ 862732 h 1104362"/>
                <a:gd name="connsiteX291" fmla="*/ 880541 w 1736877"/>
                <a:gd name="connsiteY291" fmla="*/ 833433 h 1104362"/>
                <a:gd name="connsiteX292" fmla="*/ 883570 w 1736877"/>
                <a:gd name="connsiteY292" fmla="*/ 803019 h 1104362"/>
                <a:gd name="connsiteX293" fmla="*/ 886599 w 1736877"/>
                <a:gd name="connsiteY293" fmla="*/ 771616 h 1104362"/>
                <a:gd name="connsiteX294" fmla="*/ 889619 w 1736877"/>
                <a:gd name="connsiteY294" fmla="*/ 739345 h 1104362"/>
                <a:gd name="connsiteX295" fmla="*/ 892648 w 1736877"/>
                <a:gd name="connsiteY295" fmla="*/ 706341 h 1104362"/>
                <a:gd name="connsiteX296" fmla="*/ 895677 w 1736877"/>
                <a:gd name="connsiteY296" fmla="*/ 672726 h 1104362"/>
                <a:gd name="connsiteX297" fmla="*/ 898696 w 1736877"/>
                <a:gd name="connsiteY297" fmla="*/ 638635 h 1104362"/>
                <a:gd name="connsiteX298" fmla="*/ 901725 w 1736877"/>
                <a:gd name="connsiteY298" fmla="*/ 604203 h 1104362"/>
                <a:gd name="connsiteX299" fmla="*/ 904754 w 1736877"/>
                <a:gd name="connsiteY299" fmla="*/ 569566 h 1104362"/>
                <a:gd name="connsiteX300" fmla="*/ 907773 w 1736877"/>
                <a:gd name="connsiteY300" fmla="*/ 534860 h 1104362"/>
                <a:gd name="connsiteX301" fmla="*/ 910802 w 1736877"/>
                <a:gd name="connsiteY301" fmla="*/ 500223 h 1104362"/>
                <a:gd name="connsiteX302" fmla="*/ 913831 w 1736877"/>
                <a:gd name="connsiteY302" fmla="*/ 465791 h 1104362"/>
                <a:gd name="connsiteX303" fmla="*/ 916851 w 1736877"/>
                <a:gd name="connsiteY303" fmla="*/ 431699 h 1104362"/>
                <a:gd name="connsiteX304" fmla="*/ 919880 w 1736877"/>
                <a:gd name="connsiteY304" fmla="*/ 398083 h 1104362"/>
                <a:gd name="connsiteX305" fmla="*/ 922909 w 1736877"/>
                <a:gd name="connsiteY305" fmla="*/ 365075 h 1104362"/>
                <a:gd name="connsiteX306" fmla="*/ 925938 w 1736877"/>
                <a:gd name="connsiteY306" fmla="*/ 332806 h 1104362"/>
                <a:gd name="connsiteX307" fmla="*/ 928957 w 1736877"/>
                <a:gd name="connsiteY307" fmla="*/ 301402 h 1104362"/>
                <a:gd name="connsiteX308" fmla="*/ 931986 w 1736877"/>
                <a:gd name="connsiteY308" fmla="*/ 270988 h 1104362"/>
                <a:gd name="connsiteX309" fmla="*/ 935015 w 1736877"/>
                <a:gd name="connsiteY309" fmla="*/ 241685 h 1104362"/>
                <a:gd name="connsiteX310" fmla="*/ 938034 w 1736877"/>
                <a:gd name="connsiteY310" fmla="*/ 213606 h 1104362"/>
                <a:gd name="connsiteX311" fmla="*/ 941063 w 1736877"/>
                <a:gd name="connsiteY311" fmla="*/ 186862 h 1104362"/>
                <a:gd name="connsiteX312" fmla="*/ 944092 w 1736877"/>
                <a:gd name="connsiteY312" fmla="*/ 161562 h 1104362"/>
                <a:gd name="connsiteX313" fmla="*/ 947112 w 1736877"/>
                <a:gd name="connsiteY313" fmla="*/ 137803 h 1104362"/>
                <a:gd name="connsiteX314" fmla="*/ 950141 w 1736877"/>
                <a:gd name="connsiteY314" fmla="*/ 115679 h 1104362"/>
                <a:gd name="connsiteX315" fmla="*/ 953170 w 1736877"/>
                <a:gd name="connsiteY315" fmla="*/ 95278 h 1104362"/>
                <a:gd name="connsiteX316" fmla="*/ 956189 w 1736877"/>
                <a:gd name="connsiteY316" fmla="*/ 76679 h 1104362"/>
                <a:gd name="connsiteX317" fmla="*/ 959218 w 1736877"/>
                <a:gd name="connsiteY317" fmla="*/ 59958 h 1104362"/>
                <a:gd name="connsiteX318" fmla="*/ 962247 w 1736877"/>
                <a:gd name="connsiteY318" fmla="*/ 45179 h 1104362"/>
                <a:gd name="connsiteX319" fmla="*/ 965266 w 1736877"/>
                <a:gd name="connsiteY319" fmla="*/ 32401 h 1104362"/>
                <a:gd name="connsiteX320" fmla="*/ 968295 w 1736877"/>
                <a:gd name="connsiteY320" fmla="*/ 21674 h 1104362"/>
                <a:gd name="connsiteX321" fmla="*/ 971324 w 1736877"/>
                <a:gd name="connsiteY321" fmla="*/ 13041 h 1104362"/>
                <a:gd name="connsiteX322" fmla="*/ 974344 w 1736877"/>
                <a:gd name="connsiteY322" fmla="*/ 6535 h 1104362"/>
                <a:gd name="connsiteX323" fmla="*/ 977373 w 1736877"/>
                <a:gd name="connsiteY323" fmla="*/ 2184 h 1104362"/>
                <a:gd name="connsiteX324" fmla="*/ 980402 w 1736877"/>
                <a:gd name="connsiteY324" fmla="*/ 2 h 1104362"/>
                <a:gd name="connsiteX325" fmla="*/ 983421 w 1736877"/>
                <a:gd name="connsiteY325" fmla="*/ 0 h 1104362"/>
                <a:gd name="connsiteX326" fmla="*/ 986450 w 1736877"/>
                <a:gd name="connsiteY326" fmla="*/ 2177 h 1104362"/>
                <a:gd name="connsiteX327" fmla="*/ 989479 w 1736877"/>
                <a:gd name="connsiteY327" fmla="*/ 6525 h 1104362"/>
                <a:gd name="connsiteX328" fmla="*/ 992508 w 1736877"/>
                <a:gd name="connsiteY328" fmla="*/ 13025 h 1104362"/>
                <a:gd name="connsiteX329" fmla="*/ 995527 w 1736877"/>
                <a:gd name="connsiteY329" fmla="*/ 21654 h 1104362"/>
                <a:gd name="connsiteX330" fmla="*/ 998556 w 1736877"/>
                <a:gd name="connsiteY330" fmla="*/ 32377 h 1104362"/>
                <a:gd name="connsiteX331" fmla="*/ 1001585 w 1736877"/>
                <a:gd name="connsiteY331" fmla="*/ 45151 h 1104362"/>
                <a:gd name="connsiteX332" fmla="*/ 1004605 w 1736877"/>
                <a:gd name="connsiteY332" fmla="*/ 59927 h 1104362"/>
                <a:gd name="connsiteX333" fmla="*/ 1007634 w 1736877"/>
                <a:gd name="connsiteY333" fmla="*/ 76644 h 1104362"/>
                <a:gd name="connsiteX334" fmla="*/ 1010662 w 1736877"/>
                <a:gd name="connsiteY334" fmla="*/ 95239 h 1104362"/>
                <a:gd name="connsiteX335" fmla="*/ 1013682 w 1736877"/>
                <a:gd name="connsiteY335" fmla="*/ 115636 h 1104362"/>
                <a:gd name="connsiteX336" fmla="*/ 1016711 w 1736877"/>
                <a:gd name="connsiteY336" fmla="*/ 137756 h 1104362"/>
                <a:gd name="connsiteX337" fmla="*/ 1019740 w 1736877"/>
                <a:gd name="connsiteY337" fmla="*/ 161513 h 1104362"/>
                <a:gd name="connsiteX338" fmla="*/ 1022759 w 1736877"/>
                <a:gd name="connsiteY338" fmla="*/ 186811 h 1104362"/>
                <a:gd name="connsiteX339" fmla="*/ 1025788 w 1736877"/>
                <a:gd name="connsiteY339" fmla="*/ 213551 h 1104362"/>
                <a:gd name="connsiteX340" fmla="*/ 1028817 w 1736877"/>
                <a:gd name="connsiteY340" fmla="*/ 241627 h 1104362"/>
                <a:gd name="connsiteX341" fmla="*/ 1031837 w 1736877"/>
                <a:gd name="connsiteY341" fmla="*/ 270929 h 1104362"/>
                <a:gd name="connsiteX342" fmla="*/ 1034865 w 1736877"/>
                <a:gd name="connsiteY342" fmla="*/ 301341 h 1104362"/>
                <a:gd name="connsiteX343" fmla="*/ 1037895 w 1736877"/>
                <a:gd name="connsiteY343" fmla="*/ 332743 h 1104362"/>
                <a:gd name="connsiteX344" fmla="*/ 1040914 w 1736877"/>
                <a:gd name="connsiteY344" fmla="*/ 365010 h 1104362"/>
                <a:gd name="connsiteX345" fmla="*/ 1043943 w 1736877"/>
                <a:gd name="connsiteY345" fmla="*/ 398016 h 1104362"/>
                <a:gd name="connsiteX346" fmla="*/ 1046972 w 1736877"/>
                <a:gd name="connsiteY346" fmla="*/ 431631 h 1104362"/>
                <a:gd name="connsiteX347" fmla="*/ 1049991 w 1736877"/>
                <a:gd name="connsiteY347" fmla="*/ 465722 h 1104362"/>
                <a:gd name="connsiteX348" fmla="*/ 1053020 w 1736877"/>
                <a:gd name="connsiteY348" fmla="*/ 500154 h 1104362"/>
                <a:gd name="connsiteX349" fmla="*/ 1056049 w 1736877"/>
                <a:gd name="connsiteY349" fmla="*/ 534791 h 1104362"/>
                <a:gd name="connsiteX350" fmla="*/ 1059078 w 1736877"/>
                <a:gd name="connsiteY350" fmla="*/ 569497 h 1104362"/>
                <a:gd name="connsiteX351" fmla="*/ 1062098 w 1736877"/>
                <a:gd name="connsiteY351" fmla="*/ 604134 h 1104362"/>
                <a:gd name="connsiteX352" fmla="*/ 1065126 w 1736877"/>
                <a:gd name="connsiteY352" fmla="*/ 638567 h 1104362"/>
                <a:gd name="connsiteX353" fmla="*/ 1068155 w 1736877"/>
                <a:gd name="connsiteY353" fmla="*/ 672658 h 1104362"/>
                <a:gd name="connsiteX354" fmla="*/ 1071175 w 1736877"/>
                <a:gd name="connsiteY354" fmla="*/ 706274 h 1104362"/>
                <a:gd name="connsiteX355" fmla="*/ 1074204 w 1736877"/>
                <a:gd name="connsiteY355" fmla="*/ 739278 h 1104362"/>
                <a:gd name="connsiteX356" fmla="*/ 1077233 w 1736877"/>
                <a:gd name="connsiteY356" fmla="*/ 771549 h 1104362"/>
                <a:gd name="connsiteX357" fmla="*/ 1080252 w 1736877"/>
                <a:gd name="connsiteY357" fmla="*/ 802953 h 1104362"/>
                <a:gd name="connsiteX358" fmla="*/ 1083281 w 1736877"/>
                <a:gd name="connsiteY358" fmla="*/ 833366 h 1104362"/>
                <a:gd name="connsiteX359" fmla="*/ 1086310 w 1736877"/>
                <a:gd name="connsiteY359" fmla="*/ 862675 h 1104362"/>
                <a:gd name="connsiteX360" fmla="*/ 1089329 w 1736877"/>
                <a:gd name="connsiteY360" fmla="*/ 890754 h 1104362"/>
                <a:gd name="connsiteX361" fmla="*/ 1092359 w 1736877"/>
                <a:gd name="connsiteY361" fmla="*/ 917491 h 1104362"/>
                <a:gd name="connsiteX362" fmla="*/ 1095387 w 1736877"/>
                <a:gd name="connsiteY362" fmla="*/ 942799 h 1104362"/>
                <a:gd name="connsiteX363" fmla="*/ 1098407 w 1736877"/>
                <a:gd name="connsiteY363" fmla="*/ 966554 h 1104362"/>
                <a:gd name="connsiteX364" fmla="*/ 1101436 w 1736877"/>
                <a:gd name="connsiteY364" fmla="*/ 988681 h 1104362"/>
                <a:gd name="connsiteX365" fmla="*/ 1104465 w 1736877"/>
                <a:gd name="connsiteY365" fmla="*/ 1009083 h 1104362"/>
                <a:gd name="connsiteX366" fmla="*/ 1107484 w 1736877"/>
                <a:gd name="connsiteY366" fmla="*/ 1027676 h 1104362"/>
                <a:gd name="connsiteX367" fmla="*/ 1110513 w 1736877"/>
                <a:gd name="connsiteY367" fmla="*/ 1044402 h 1104362"/>
                <a:gd name="connsiteX368" fmla="*/ 1113542 w 1736877"/>
                <a:gd name="connsiteY368" fmla="*/ 1059175 h 1104362"/>
                <a:gd name="connsiteX369" fmla="*/ 1116562 w 1736877"/>
                <a:gd name="connsiteY369" fmla="*/ 1071958 h 1104362"/>
                <a:gd name="connsiteX370" fmla="*/ 1119590 w 1736877"/>
                <a:gd name="connsiteY370" fmla="*/ 1082683 h 1104362"/>
                <a:gd name="connsiteX371" fmla="*/ 1122619 w 1736877"/>
                <a:gd name="connsiteY371" fmla="*/ 1091313 h 1104362"/>
                <a:gd name="connsiteX372" fmla="*/ 1125639 w 1736877"/>
                <a:gd name="connsiteY372" fmla="*/ 1097818 h 1104362"/>
                <a:gd name="connsiteX373" fmla="*/ 1128668 w 1736877"/>
                <a:gd name="connsiteY373" fmla="*/ 1102171 h 1104362"/>
                <a:gd name="connsiteX374" fmla="*/ 1131697 w 1736877"/>
                <a:gd name="connsiteY374" fmla="*/ 1104352 h 1104362"/>
                <a:gd name="connsiteX375" fmla="*/ 1134726 w 1736877"/>
                <a:gd name="connsiteY375" fmla="*/ 1104362 h 1104362"/>
                <a:gd name="connsiteX376" fmla="*/ 1137745 w 1736877"/>
                <a:gd name="connsiteY376" fmla="*/ 1102181 h 1104362"/>
                <a:gd name="connsiteX377" fmla="*/ 1140774 w 1736877"/>
                <a:gd name="connsiteY377" fmla="*/ 1097837 h 1104362"/>
                <a:gd name="connsiteX378" fmla="*/ 1143803 w 1736877"/>
                <a:gd name="connsiteY378" fmla="*/ 1091332 h 1104362"/>
                <a:gd name="connsiteX379" fmla="*/ 1146822 w 1736877"/>
                <a:gd name="connsiteY379" fmla="*/ 1082702 h 1104362"/>
                <a:gd name="connsiteX380" fmla="*/ 1149851 w 1736877"/>
                <a:gd name="connsiteY380" fmla="*/ 1071977 h 1104362"/>
                <a:gd name="connsiteX381" fmla="*/ 1152880 w 1736877"/>
                <a:gd name="connsiteY381" fmla="*/ 1059204 h 1104362"/>
                <a:gd name="connsiteX382" fmla="*/ 1155900 w 1736877"/>
                <a:gd name="connsiteY382" fmla="*/ 1044431 h 1104362"/>
                <a:gd name="connsiteX383" fmla="*/ 1158929 w 1736877"/>
                <a:gd name="connsiteY383" fmla="*/ 1027714 h 1104362"/>
                <a:gd name="connsiteX384" fmla="*/ 1161958 w 1736877"/>
                <a:gd name="connsiteY384" fmla="*/ 1009121 h 1104362"/>
                <a:gd name="connsiteX385" fmla="*/ 1164977 w 1736877"/>
                <a:gd name="connsiteY385" fmla="*/ 988719 h 1104362"/>
                <a:gd name="connsiteX386" fmla="*/ 1168006 w 1736877"/>
                <a:gd name="connsiteY386" fmla="*/ 966602 h 1104362"/>
                <a:gd name="connsiteX387" fmla="*/ 1171035 w 1736877"/>
                <a:gd name="connsiteY387" fmla="*/ 942846 h 1104362"/>
                <a:gd name="connsiteX388" fmla="*/ 1174054 w 1736877"/>
                <a:gd name="connsiteY388" fmla="*/ 917548 h 1104362"/>
                <a:gd name="connsiteX389" fmla="*/ 1177083 w 1736877"/>
                <a:gd name="connsiteY389" fmla="*/ 890802 h 1104362"/>
                <a:gd name="connsiteX390" fmla="*/ 1180112 w 1736877"/>
                <a:gd name="connsiteY390" fmla="*/ 862732 h 1104362"/>
                <a:gd name="connsiteX391" fmla="*/ 1183132 w 1736877"/>
                <a:gd name="connsiteY391" fmla="*/ 833433 h 1104362"/>
                <a:gd name="connsiteX392" fmla="*/ 1186161 w 1736877"/>
                <a:gd name="connsiteY392" fmla="*/ 803019 h 1104362"/>
                <a:gd name="connsiteX393" fmla="*/ 1189190 w 1736877"/>
                <a:gd name="connsiteY393" fmla="*/ 771616 h 1104362"/>
                <a:gd name="connsiteX394" fmla="*/ 1192209 w 1736877"/>
                <a:gd name="connsiteY394" fmla="*/ 739345 h 1104362"/>
                <a:gd name="connsiteX395" fmla="*/ 1195238 w 1736877"/>
                <a:gd name="connsiteY395" fmla="*/ 706341 h 1104362"/>
                <a:gd name="connsiteX396" fmla="*/ 1198267 w 1736877"/>
                <a:gd name="connsiteY396" fmla="*/ 672726 h 1104362"/>
                <a:gd name="connsiteX397" fmla="*/ 1201296 w 1736877"/>
                <a:gd name="connsiteY397" fmla="*/ 638635 h 1104362"/>
                <a:gd name="connsiteX398" fmla="*/ 1204315 w 1736877"/>
                <a:gd name="connsiteY398" fmla="*/ 604203 h 1104362"/>
                <a:gd name="connsiteX399" fmla="*/ 1207344 w 1736877"/>
                <a:gd name="connsiteY399" fmla="*/ 569566 h 1104362"/>
                <a:gd name="connsiteX400" fmla="*/ 1210373 w 1736877"/>
                <a:gd name="connsiteY400" fmla="*/ 534860 h 1104362"/>
                <a:gd name="connsiteX401" fmla="*/ 1213393 w 1736877"/>
                <a:gd name="connsiteY401" fmla="*/ 500223 h 1104362"/>
                <a:gd name="connsiteX402" fmla="*/ 1216422 w 1736877"/>
                <a:gd name="connsiteY402" fmla="*/ 465791 h 1104362"/>
                <a:gd name="connsiteX403" fmla="*/ 1219450 w 1736877"/>
                <a:gd name="connsiteY403" fmla="*/ 431699 h 1104362"/>
                <a:gd name="connsiteX404" fmla="*/ 1222470 w 1736877"/>
                <a:gd name="connsiteY404" fmla="*/ 398083 h 1104362"/>
                <a:gd name="connsiteX405" fmla="*/ 1225499 w 1736877"/>
                <a:gd name="connsiteY405" fmla="*/ 365075 h 1104362"/>
                <a:gd name="connsiteX406" fmla="*/ 1228528 w 1736877"/>
                <a:gd name="connsiteY406" fmla="*/ 332806 h 1104362"/>
                <a:gd name="connsiteX407" fmla="*/ 1231547 w 1736877"/>
                <a:gd name="connsiteY407" fmla="*/ 301402 h 1104362"/>
                <a:gd name="connsiteX408" fmla="*/ 1234576 w 1736877"/>
                <a:gd name="connsiteY408" fmla="*/ 270988 h 1104362"/>
                <a:gd name="connsiteX409" fmla="*/ 1237605 w 1736877"/>
                <a:gd name="connsiteY409" fmla="*/ 241685 h 1104362"/>
                <a:gd name="connsiteX410" fmla="*/ 1240625 w 1736877"/>
                <a:gd name="connsiteY410" fmla="*/ 213606 h 1104362"/>
                <a:gd name="connsiteX411" fmla="*/ 1243654 w 1736877"/>
                <a:gd name="connsiteY411" fmla="*/ 186862 h 1104362"/>
                <a:gd name="connsiteX412" fmla="*/ 1246683 w 1736877"/>
                <a:gd name="connsiteY412" fmla="*/ 161562 h 1104362"/>
                <a:gd name="connsiteX413" fmla="*/ 1249702 w 1736877"/>
                <a:gd name="connsiteY413" fmla="*/ 137803 h 1104362"/>
                <a:gd name="connsiteX414" fmla="*/ 1252731 w 1736877"/>
                <a:gd name="connsiteY414" fmla="*/ 115679 h 1104362"/>
                <a:gd name="connsiteX415" fmla="*/ 1255760 w 1736877"/>
                <a:gd name="connsiteY415" fmla="*/ 95278 h 1104362"/>
                <a:gd name="connsiteX416" fmla="*/ 1258779 w 1736877"/>
                <a:gd name="connsiteY416" fmla="*/ 76679 h 1104362"/>
                <a:gd name="connsiteX417" fmla="*/ 1261808 w 1736877"/>
                <a:gd name="connsiteY417" fmla="*/ 59958 h 1104362"/>
                <a:gd name="connsiteX418" fmla="*/ 1264837 w 1736877"/>
                <a:gd name="connsiteY418" fmla="*/ 45179 h 1104362"/>
                <a:gd name="connsiteX419" fmla="*/ 1267866 w 1736877"/>
                <a:gd name="connsiteY419" fmla="*/ 32401 h 1104362"/>
                <a:gd name="connsiteX420" fmla="*/ 1270886 w 1736877"/>
                <a:gd name="connsiteY420" fmla="*/ 21674 h 1104362"/>
                <a:gd name="connsiteX421" fmla="*/ 1273914 w 1736877"/>
                <a:gd name="connsiteY421" fmla="*/ 13041 h 1104362"/>
                <a:gd name="connsiteX422" fmla="*/ 1276943 w 1736877"/>
                <a:gd name="connsiteY422" fmla="*/ 6535 h 1104362"/>
                <a:gd name="connsiteX423" fmla="*/ 1279963 w 1736877"/>
                <a:gd name="connsiteY423" fmla="*/ 2184 h 1104362"/>
                <a:gd name="connsiteX424" fmla="*/ 1282992 w 1736877"/>
                <a:gd name="connsiteY424" fmla="*/ 2 h 1104362"/>
                <a:gd name="connsiteX425" fmla="*/ 1286021 w 1736877"/>
                <a:gd name="connsiteY425" fmla="*/ 0 h 1104362"/>
                <a:gd name="connsiteX426" fmla="*/ 1289040 w 1736877"/>
                <a:gd name="connsiteY426" fmla="*/ 2177 h 1104362"/>
                <a:gd name="connsiteX427" fmla="*/ 1292069 w 1736877"/>
                <a:gd name="connsiteY427" fmla="*/ 6525 h 1104362"/>
                <a:gd name="connsiteX428" fmla="*/ 1295098 w 1736877"/>
                <a:gd name="connsiteY428" fmla="*/ 13025 h 1104362"/>
                <a:gd name="connsiteX429" fmla="*/ 1298117 w 1736877"/>
                <a:gd name="connsiteY429" fmla="*/ 21654 h 1104362"/>
                <a:gd name="connsiteX430" fmla="*/ 1301147 w 1736877"/>
                <a:gd name="connsiteY430" fmla="*/ 32377 h 1104362"/>
                <a:gd name="connsiteX431" fmla="*/ 1304175 w 1736877"/>
                <a:gd name="connsiteY431" fmla="*/ 45151 h 1104362"/>
                <a:gd name="connsiteX432" fmla="*/ 1307195 w 1736877"/>
                <a:gd name="connsiteY432" fmla="*/ 59927 h 1104362"/>
                <a:gd name="connsiteX433" fmla="*/ 1310224 w 1736877"/>
                <a:gd name="connsiteY433" fmla="*/ 76644 h 1104362"/>
                <a:gd name="connsiteX434" fmla="*/ 1313253 w 1736877"/>
                <a:gd name="connsiteY434" fmla="*/ 95239 h 1104362"/>
                <a:gd name="connsiteX435" fmla="*/ 1316282 w 1736877"/>
                <a:gd name="connsiteY435" fmla="*/ 115636 h 1104362"/>
                <a:gd name="connsiteX436" fmla="*/ 1319301 w 1736877"/>
                <a:gd name="connsiteY436" fmla="*/ 137756 h 1104362"/>
                <a:gd name="connsiteX437" fmla="*/ 1322330 w 1736877"/>
                <a:gd name="connsiteY437" fmla="*/ 161513 h 1104362"/>
                <a:gd name="connsiteX438" fmla="*/ 1325350 w 1736877"/>
                <a:gd name="connsiteY438" fmla="*/ 186811 h 1104362"/>
                <a:gd name="connsiteX439" fmla="*/ 1328378 w 1736877"/>
                <a:gd name="connsiteY439" fmla="*/ 213551 h 1104362"/>
                <a:gd name="connsiteX440" fmla="*/ 1331407 w 1736877"/>
                <a:gd name="connsiteY440" fmla="*/ 241627 h 1104362"/>
                <a:gd name="connsiteX441" fmla="*/ 1334436 w 1736877"/>
                <a:gd name="connsiteY441" fmla="*/ 270929 h 1104362"/>
                <a:gd name="connsiteX442" fmla="*/ 1337456 w 1736877"/>
                <a:gd name="connsiteY442" fmla="*/ 301341 h 1104362"/>
                <a:gd name="connsiteX443" fmla="*/ 1340485 w 1736877"/>
                <a:gd name="connsiteY443" fmla="*/ 332743 h 1104362"/>
                <a:gd name="connsiteX444" fmla="*/ 1343514 w 1736877"/>
                <a:gd name="connsiteY444" fmla="*/ 365010 h 1104362"/>
                <a:gd name="connsiteX445" fmla="*/ 1346533 w 1736877"/>
                <a:gd name="connsiteY445" fmla="*/ 398016 h 1104362"/>
                <a:gd name="connsiteX446" fmla="*/ 1349562 w 1736877"/>
                <a:gd name="connsiteY446" fmla="*/ 431631 h 1104362"/>
                <a:gd name="connsiteX447" fmla="*/ 1352591 w 1736877"/>
                <a:gd name="connsiteY447" fmla="*/ 465722 h 1104362"/>
                <a:gd name="connsiteX448" fmla="*/ 1355610 w 1736877"/>
                <a:gd name="connsiteY448" fmla="*/ 500154 h 1104362"/>
                <a:gd name="connsiteX449" fmla="*/ 1358639 w 1736877"/>
                <a:gd name="connsiteY449" fmla="*/ 534791 h 1104362"/>
                <a:gd name="connsiteX450" fmla="*/ 1361668 w 1736877"/>
                <a:gd name="connsiteY450" fmla="*/ 569497 h 1104362"/>
                <a:gd name="connsiteX451" fmla="*/ 1364688 w 1736877"/>
                <a:gd name="connsiteY451" fmla="*/ 604134 h 1104362"/>
                <a:gd name="connsiteX452" fmla="*/ 1367717 w 1736877"/>
                <a:gd name="connsiteY452" fmla="*/ 638567 h 1104362"/>
                <a:gd name="connsiteX453" fmla="*/ 1370746 w 1736877"/>
                <a:gd name="connsiteY453" fmla="*/ 672658 h 1104362"/>
                <a:gd name="connsiteX454" fmla="*/ 1373775 w 1736877"/>
                <a:gd name="connsiteY454" fmla="*/ 706274 h 1104362"/>
                <a:gd name="connsiteX455" fmla="*/ 1376794 w 1736877"/>
                <a:gd name="connsiteY455" fmla="*/ 739278 h 1104362"/>
                <a:gd name="connsiteX456" fmla="*/ 1379823 w 1736877"/>
                <a:gd name="connsiteY456" fmla="*/ 771549 h 1104362"/>
                <a:gd name="connsiteX457" fmla="*/ 1382852 w 1736877"/>
                <a:gd name="connsiteY457" fmla="*/ 802953 h 1104362"/>
                <a:gd name="connsiteX458" fmla="*/ 1385871 w 1736877"/>
                <a:gd name="connsiteY458" fmla="*/ 833366 h 1104362"/>
                <a:gd name="connsiteX459" fmla="*/ 1388900 w 1736877"/>
                <a:gd name="connsiteY459" fmla="*/ 862675 h 1104362"/>
                <a:gd name="connsiteX460" fmla="*/ 1391929 w 1736877"/>
                <a:gd name="connsiteY460" fmla="*/ 890754 h 1104362"/>
                <a:gd name="connsiteX461" fmla="*/ 1394949 w 1736877"/>
                <a:gd name="connsiteY461" fmla="*/ 917491 h 1104362"/>
                <a:gd name="connsiteX462" fmla="*/ 1397978 w 1736877"/>
                <a:gd name="connsiteY462" fmla="*/ 942799 h 1104362"/>
                <a:gd name="connsiteX463" fmla="*/ 1401007 w 1736877"/>
                <a:gd name="connsiteY463" fmla="*/ 966554 h 1104362"/>
                <a:gd name="connsiteX464" fmla="*/ 1404026 w 1736877"/>
                <a:gd name="connsiteY464" fmla="*/ 988681 h 1104362"/>
                <a:gd name="connsiteX465" fmla="*/ 1407055 w 1736877"/>
                <a:gd name="connsiteY465" fmla="*/ 1009083 h 1104362"/>
                <a:gd name="connsiteX466" fmla="*/ 1410084 w 1736877"/>
                <a:gd name="connsiteY466" fmla="*/ 1027676 h 1104362"/>
                <a:gd name="connsiteX467" fmla="*/ 1413103 w 1736877"/>
                <a:gd name="connsiteY467" fmla="*/ 1044402 h 1104362"/>
                <a:gd name="connsiteX468" fmla="*/ 1416132 w 1736877"/>
                <a:gd name="connsiteY468" fmla="*/ 1059175 h 1104362"/>
                <a:gd name="connsiteX469" fmla="*/ 1419161 w 1736877"/>
                <a:gd name="connsiteY469" fmla="*/ 1071958 h 1104362"/>
                <a:gd name="connsiteX470" fmla="*/ 1422181 w 1736877"/>
                <a:gd name="connsiteY470" fmla="*/ 1082683 h 1104362"/>
                <a:gd name="connsiteX471" fmla="*/ 1425210 w 1736877"/>
                <a:gd name="connsiteY471" fmla="*/ 1091313 h 1104362"/>
                <a:gd name="connsiteX472" fmla="*/ 1428239 w 1736877"/>
                <a:gd name="connsiteY472" fmla="*/ 1097818 h 1104362"/>
                <a:gd name="connsiteX473" fmla="*/ 1431258 w 1736877"/>
                <a:gd name="connsiteY473" fmla="*/ 1102171 h 1104362"/>
                <a:gd name="connsiteX474" fmla="*/ 1434287 w 1736877"/>
                <a:gd name="connsiteY474" fmla="*/ 1104352 h 1104362"/>
                <a:gd name="connsiteX475" fmla="*/ 1437316 w 1736877"/>
                <a:gd name="connsiteY475" fmla="*/ 1104362 h 1104362"/>
                <a:gd name="connsiteX476" fmla="*/ 1440345 w 1736877"/>
                <a:gd name="connsiteY476" fmla="*/ 1102181 h 1104362"/>
                <a:gd name="connsiteX477" fmla="*/ 1443364 w 1736877"/>
                <a:gd name="connsiteY477" fmla="*/ 1097837 h 1104362"/>
                <a:gd name="connsiteX478" fmla="*/ 1446393 w 1736877"/>
                <a:gd name="connsiteY478" fmla="*/ 1091332 h 1104362"/>
                <a:gd name="connsiteX479" fmla="*/ 1449422 w 1736877"/>
                <a:gd name="connsiteY479" fmla="*/ 1082702 h 1104362"/>
                <a:gd name="connsiteX480" fmla="*/ 1452441 w 1736877"/>
                <a:gd name="connsiteY480" fmla="*/ 1071977 h 1104362"/>
                <a:gd name="connsiteX481" fmla="*/ 1455471 w 1736877"/>
                <a:gd name="connsiteY481" fmla="*/ 1059204 h 1104362"/>
                <a:gd name="connsiteX482" fmla="*/ 1458499 w 1736877"/>
                <a:gd name="connsiteY482" fmla="*/ 1044431 h 1104362"/>
                <a:gd name="connsiteX483" fmla="*/ 1461519 w 1736877"/>
                <a:gd name="connsiteY483" fmla="*/ 1027714 h 1104362"/>
                <a:gd name="connsiteX484" fmla="*/ 1464548 w 1736877"/>
                <a:gd name="connsiteY484" fmla="*/ 1009121 h 1104362"/>
                <a:gd name="connsiteX485" fmla="*/ 1467577 w 1736877"/>
                <a:gd name="connsiteY485" fmla="*/ 988719 h 1104362"/>
                <a:gd name="connsiteX486" fmla="*/ 1470596 w 1736877"/>
                <a:gd name="connsiteY486" fmla="*/ 966602 h 1104362"/>
                <a:gd name="connsiteX487" fmla="*/ 1473625 w 1736877"/>
                <a:gd name="connsiteY487" fmla="*/ 942846 h 1104362"/>
                <a:gd name="connsiteX488" fmla="*/ 1476654 w 1736877"/>
                <a:gd name="connsiteY488" fmla="*/ 917548 h 1104362"/>
                <a:gd name="connsiteX489" fmla="*/ 1479674 w 1736877"/>
                <a:gd name="connsiteY489" fmla="*/ 890802 h 1104362"/>
                <a:gd name="connsiteX490" fmla="*/ 1482702 w 1736877"/>
                <a:gd name="connsiteY490" fmla="*/ 862732 h 1104362"/>
                <a:gd name="connsiteX491" fmla="*/ 1485731 w 1736877"/>
                <a:gd name="connsiteY491" fmla="*/ 833433 h 1104362"/>
                <a:gd name="connsiteX492" fmla="*/ 1488751 w 1736877"/>
                <a:gd name="connsiteY492" fmla="*/ 803019 h 1104362"/>
                <a:gd name="connsiteX493" fmla="*/ 1491780 w 1736877"/>
                <a:gd name="connsiteY493" fmla="*/ 771616 h 1104362"/>
                <a:gd name="connsiteX494" fmla="*/ 1494809 w 1736877"/>
                <a:gd name="connsiteY494" fmla="*/ 739345 h 1104362"/>
                <a:gd name="connsiteX495" fmla="*/ 1497828 w 1736877"/>
                <a:gd name="connsiteY495" fmla="*/ 706341 h 1104362"/>
                <a:gd name="connsiteX496" fmla="*/ 1500857 w 1736877"/>
                <a:gd name="connsiteY496" fmla="*/ 672726 h 1104362"/>
                <a:gd name="connsiteX497" fmla="*/ 1503886 w 1736877"/>
                <a:gd name="connsiteY497" fmla="*/ 638635 h 1104362"/>
                <a:gd name="connsiteX498" fmla="*/ 1506905 w 1736877"/>
                <a:gd name="connsiteY498" fmla="*/ 604203 h 1104362"/>
                <a:gd name="connsiteX499" fmla="*/ 1509934 w 1736877"/>
                <a:gd name="connsiteY499" fmla="*/ 569566 h 1104362"/>
                <a:gd name="connsiteX500" fmla="*/ 1512963 w 1736877"/>
                <a:gd name="connsiteY500" fmla="*/ 534860 h 1104362"/>
                <a:gd name="connsiteX501" fmla="*/ 1515992 w 1736877"/>
                <a:gd name="connsiteY501" fmla="*/ 500223 h 1104362"/>
                <a:gd name="connsiteX502" fmla="*/ 1519012 w 1736877"/>
                <a:gd name="connsiteY502" fmla="*/ 465791 h 1104362"/>
                <a:gd name="connsiteX503" fmla="*/ 1522041 w 1736877"/>
                <a:gd name="connsiteY503" fmla="*/ 431699 h 1104362"/>
                <a:gd name="connsiteX504" fmla="*/ 1525070 w 1736877"/>
                <a:gd name="connsiteY504" fmla="*/ 398083 h 1104362"/>
                <a:gd name="connsiteX505" fmla="*/ 1528089 w 1736877"/>
                <a:gd name="connsiteY505" fmla="*/ 365075 h 1104362"/>
                <a:gd name="connsiteX506" fmla="*/ 1534147 w 1736877"/>
                <a:gd name="connsiteY506" fmla="*/ 301402 h 1104362"/>
                <a:gd name="connsiteX507" fmla="*/ 1549443 w 1736877"/>
                <a:gd name="connsiteY507" fmla="*/ 196420 h 1104362"/>
                <a:gd name="connsiteX508" fmla="*/ 1561379 w 1736877"/>
                <a:gd name="connsiteY508" fmla="*/ 76679 h 1104362"/>
                <a:gd name="connsiteX509" fmla="*/ 1567427 w 1736877"/>
                <a:gd name="connsiteY509" fmla="*/ 45179 h 1104362"/>
                <a:gd name="connsiteX510" fmla="*/ 1582553 w 1736877"/>
                <a:gd name="connsiteY510" fmla="*/ 2184 h 1104362"/>
                <a:gd name="connsiteX511" fmla="*/ 1585582 w 1736877"/>
                <a:gd name="connsiteY511" fmla="*/ 2 h 1104362"/>
                <a:gd name="connsiteX512" fmla="*/ 1588611 w 1736877"/>
                <a:gd name="connsiteY512" fmla="*/ 0 h 1104362"/>
                <a:gd name="connsiteX513" fmla="*/ 1615843 w 1736877"/>
                <a:gd name="connsiteY513" fmla="*/ 95239 h 1104362"/>
                <a:gd name="connsiteX514" fmla="*/ 1621891 w 1736877"/>
                <a:gd name="connsiteY514" fmla="*/ 137756 h 1104362"/>
                <a:gd name="connsiteX515" fmla="*/ 1624920 w 1736877"/>
                <a:gd name="connsiteY515" fmla="*/ 161513 h 1104362"/>
                <a:gd name="connsiteX516" fmla="*/ 1627949 w 1736877"/>
                <a:gd name="connsiteY516" fmla="*/ 186811 h 1104362"/>
                <a:gd name="connsiteX517" fmla="*/ 1640046 w 1736877"/>
                <a:gd name="connsiteY517" fmla="*/ 301341 h 1104362"/>
                <a:gd name="connsiteX518" fmla="*/ 1655181 w 1736877"/>
                <a:gd name="connsiteY518" fmla="*/ 465722 h 1104362"/>
                <a:gd name="connsiteX519" fmla="*/ 1673336 w 1736877"/>
                <a:gd name="connsiteY519" fmla="*/ 672658 h 1104362"/>
                <a:gd name="connsiteX520" fmla="*/ 1679384 w 1736877"/>
                <a:gd name="connsiteY520" fmla="*/ 739278 h 1104362"/>
                <a:gd name="connsiteX521" fmla="*/ 1682413 w 1736877"/>
                <a:gd name="connsiteY521" fmla="*/ 771549 h 1104362"/>
                <a:gd name="connsiteX522" fmla="*/ 1697548 w 1736877"/>
                <a:gd name="connsiteY522" fmla="*/ 917491 h 1104362"/>
                <a:gd name="connsiteX523" fmla="*/ 1703597 w 1736877"/>
                <a:gd name="connsiteY523" fmla="*/ 966554 h 1104362"/>
                <a:gd name="connsiteX524" fmla="*/ 1712674 w 1736877"/>
                <a:gd name="connsiteY524" fmla="*/ 1027676 h 1104362"/>
                <a:gd name="connsiteX525" fmla="*/ 1718722 w 1736877"/>
                <a:gd name="connsiteY525" fmla="*/ 1059175 h 1104362"/>
                <a:gd name="connsiteX526" fmla="*/ 1724780 w 1736877"/>
                <a:gd name="connsiteY526" fmla="*/ 1082683 h 1104362"/>
                <a:gd name="connsiteX527" fmla="*/ 1733858 w 1736877"/>
                <a:gd name="connsiteY527" fmla="*/ 1102171 h 1104362"/>
                <a:gd name="connsiteX528" fmla="*/ 1736877 w 1736877"/>
                <a:gd name="connsiteY528" fmla="*/ 1104352 h 1104362"/>
                <a:gd name="connsiteX0" fmla="*/ 0 w 1736877"/>
                <a:gd name="connsiteY0" fmla="*/ 552179 h 1104362"/>
                <a:gd name="connsiteX1" fmla="*/ 3026 w 1736877"/>
                <a:gd name="connsiteY1" fmla="*/ 552179 h 1104362"/>
                <a:gd name="connsiteX2" fmla="*/ 6051 w 1736877"/>
                <a:gd name="connsiteY2" fmla="*/ 552179 h 1104362"/>
                <a:gd name="connsiteX3" fmla="*/ 9077 w 1736877"/>
                <a:gd name="connsiteY3" fmla="*/ 552179 h 1104362"/>
                <a:gd name="connsiteX4" fmla="*/ 12103 w 1736877"/>
                <a:gd name="connsiteY4" fmla="*/ 552179 h 1104362"/>
                <a:gd name="connsiteX5" fmla="*/ 15129 w 1736877"/>
                <a:gd name="connsiteY5" fmla="*/ 552179 h 1104362"/>
                <a:gd name="connsiteX6" fmla="*/ 18156 w 1736877"/>
                <a:gd name="connsiteY6" fmla="*/ 552179 h 1104362"/>
                <a:gd name="connsiteX7" fmla="*/ 21182 w 1736877"/>
                <a:gd name="connsiteY7" fmla="*/ 552179 h 1104362"/>
                <a:gd name="connsiteX8" fmla="*/ 24207 w 1736877"/>
                <a:gd name="connsiteY8" fmla="*/ 552179 h 1104362"/>
                <a:gd name="connsiteX9" fmla="*/ 27233 w 1736877"/>
                <a:gd name="connsiteY9" fmla="*/ 552179 h 1104362"/>
                <a:gd name="connsiteX10" fmla="*/ 30259 w 1736877"/>
                <a:gd name="connsiteY10" fmla="*/ 552179 h 1104362"/>
                <a:gd name="connsiteX11" fmla="*/ 33285 w 1736877"/>
                <a:gd name="connsiteY11" fmla="*/ 552179 h 1104362"/>
                <a:gd name="connsiteX12" fmla="*/ 36311 w 1736877"/>
                <a:gd name="connsiteY12" fmla="*/ 552179 h 1104362"/>
                <a:gd name="connsiteX13" fmla="*/ 39337 w 1736877"/>
                <a:gd name="connsiteY13" fmla="*/ 552179 h 1104362"/>
                <a:gd name="connsiteX14" fmla="*/ 42362 w 1736877"/>
                <a:gd name="connsiteY14" fmla="*/ 552179 h 1104362"/>
                <a:gd name="connsiteX15" fmla="*/ 45389 w 1736877"/>
                <a:gd name="connsiteY15" fmla="*/ 552179 h 1104362"/>
                <a:gd name="connsiteX16" fmla="*/ 48415 w 1736877"/>
                <a:gd name="connsiteY16" fmla="*/ 552179 h 1104362"/>
                <a:gd name="connsiteX17" fmla="*/ 51441 w 1736877"/>
                <a:gd name="connsiteY17" fmla="*/ 552179 h 1104362"/>
                <a:gd name="connsiteX18" fmla="*/ 54467 w 1736877"/>
                <a:gd name="connsiteY18" fmla="*/ 552179 h 1104362"/>
                <a:gd name="connsiteX19" fmla="*/ 57492 w 1736877"/>
                <a:gd name="connsiteY19" fmla="*/ 552179 h 1104362"/>
                <a:gd name="connsiteX20" fmla="*/ 60518 w 1736877"/>
                <a:gd name="connsiteY20" fmla="*/ 552179 h 1104362"/>
                <a:gd name="connsiteX21" fmla="*/ 63544 w 1736877"/>
                <a:gd name="connsiteY21" fmla="*/ 552179 h 1104362"/>
                <a:gd name="connsiteX22" fmla="*/ 66570 w 1736877"/>
                <a:gd name="connsiteY22" fmla="*/ 552179 h 1104362"/>
                <a:gd name="connsiteX23" fmla="*/ 69596 w 1736877"/>
                <a:gd name="connsiteY23" fmla="*/ 552179 h 1104362"/>
                <a:gd name="connsiteX24" fmla="*/ 72622 w 1736877"/>
                <a:gd name="connsiteY24" fmla="*/ 552179 h 1104362"/>
                <a:gd name="connsiteX25" fmla="*/ 75648 w 1736877"/>
                <a:gd name="connsiteY25" fmla="*/ 552179 h 1104362"/>
                <a:gd name="connsiteX26" fmla="*/ 78674 w 1736877"/>
                <a:gd name="connsiteY26" fmla="*/ 552179 h 1104362"/>
                <a:gd name="connsiteX27" fmla="*/ 81700 w 1736877"/>
                <a:gd name="connsiteY27" fmla="*/ 552179 h 1104362"/>
                <a:gd name="connsiteX28" fmla="*/ 84726 w 1736877"/>
                <a:gd name="connsiteY28" fmla="*/ 552179 h 1104362"/>
                <a:gd name="connsiteX29" fmla="*/ 87752 w 1736877"/>
                <a:gd name="connsiteY29" fmla="*/ 552179 h 1104362"/>
                <a:gd name="connsiteX30" fmla="*/ 90778 w 1736877"/>
                <a:gd name="connsiteY30" fmla="*/ 552179 h 1104362"/>
                <a:gd name="connsiteX31" fmla="*/ 93803 w 1736877"/>
                <a:gd name="connsiteY31" fmla="*/ 552179 h 1104362"/>
                <a:gd name="connsiteX32" fmla="*/ 96829 w 1736877"/>
                <a:gd name="connsiteY32" fmla="*/ 552179 h 1104362"/>
                <a:gd name="connsiteX33" fmla="*/ 99855 w 1736877"/>
                <a:gd name="connsiteY33" fmla="*/ 552179 h 1104362"/>
                <a:gd name="connsiteX34" fmla="*/ 102881 w 1736877"/>
                <a:gd name="connsiteY34" fmla="*/ 552179 h 1104362"/>
                <a:gd name="connsiteX35" fmla="*/ 105907 w 1736877"/>
                <a:gd name="connsiteY35" fmla="*/ 552179 h 1104362"/>
                <a:gd name="connsiteX36" fmla="*/ 108933 w 1736877"/>
                <a:gd name="connsiteY36" fmla="*/ 552179 h 1104362"/>
                <a:gd name="connsiteX37" fmla="*/ 111959 w 1736877"/>
                <a:gd name="connsiteY37" fmla="*/ 552179 h 1104362"/>
                <a:gd name="connsiteX38" fmla="*/ 114985 w 1736877"/>
                <a:gd name="connsiteY38" fmla="*/ 552179 h 1104362"/>
                <a:gd name="connsiteX39" fmla="*/ 118011 w 1736877"/>
                <a:gd name="connsiteY39" fmla="*/ 552179 h 1104362"/>
                <a:gd name="connsiteX40" fmla="*/ 121037 w 1736877"/>
                <a:gd name="connsiteY40" fmla="*/ 552179 h 1104362"/>
                <a:gd name="connsiteX41" fmla="*/ 124063 w 1736877"/>
                <a:gd name="connsiteY41" fmla="*/ 552179 h 1104362"/>
                <a:gd name="connsiteX42" fmla="*/ 127088 w 1736877"/>
                <a:gd name="connsiteY42" fmla="*/ 552179 h 1104362"/>
                <a:gd name="connsiteX43" fmla="*/ 130114 w 1736877"/>
                <a:gd name="connsiteY43" fmla="*/ 552179 h 1104362"/>
                <a:gd name="connsiteX44" fmla="*/ 133140 w 1736877"/>
                <a:gd name="connsiteY44" fmla="*/ 552179 h 1104362"/>
                <a:gd name="connsiteX45" fmla="*/ 136167 w 1736877"/>
                <a:gd name="connsiteY45" fmla="*/ 552179 h 1104362"/>
                <a:gd name="connsiteX46" fmla="*/ 139193 w 1736877"/>
                <a:gd name="connsiteY46" fmla="*/ 552179 h 1104362"/>
                <a:gd name="connsiteX47" fmla="*/ 142218 w 1736877"/>
                <a:gd name="connsiteY47" fmla="*/ 552179 h 1104362"/>
                <a:gd name="connsiteX48" fmla="*/ 145244 w 1736877"/>
                <a:gd name="connsiteY48" fmla="*/ 552179 h 1104362"/>
                <a:gd name="connsiteX49" fmla="*/ 148270 w 1736877"/>
                <a:gd name="connsiteY49" fmla="*/ 552179 h 1104362"/>
                <a:gd name="connsiteX50" fmla="*/ 151296 w 1736877"/>
                <a:gd name="connsiteY50" fmla="*/ 552179 h 1104362"/>
                <a:gd name="connsiteX51" fmla="*/ 154322 w 1736877"/>
                <a:gd name="connsiteY51" fmla="*/ 552179 h 1104362"/>
                <a:gd name="connsiteX52" fmla="*/ 157348 w 1736877"/>
                <a:gd name="connsiteY52" fmla="*/ 552179 h 1104362"/>
                <a:gd name="connsiteX53" fmla="*/ 160373 w 1736877"/>
                <a:gd name="connsiteY53" fmla="*/ 552179 h 1104362"/>
                <a:gd name="connsiteX54" fmla="*/ 163399 w 1736877"/>
                <a:gd name="connsiteY54" fmla="*/ 552179 h 1104362"/>
                <a:gd name="connsiteX55" fmla="*/ 166426 w 1736877"/>
                <a:gd name="connsiteY55" fmla="*/ 552179 h 1104362"/>
                <a:gd name="connsiteX56" fmla="*/ 169452 w 1736877"/>
                <a:gd name="connsiteY56" fmla="*/ 552179 h 1104362"/>
                <a:gd name="connsiteX57" fmla="*/ 172478 w 1736877"/>
                <a:gd name="connsiteY57" fmla="*/ 552179 h 1104362"/>
                <a:gd name="connsiteX58" fmla="*/ 175504 w 1736877"/>
                <a:gd name="connsiteY58" fmla="*/ 552179 h 1104362"/>
                <a:gd name="connsiteX59" fmla="*/ 178529 w 1736877"/>
                <a:gd name="connsiteY59" fmla="*/ 552179 h 1104362"/>
                <a:gd name="connsiteX60" fmla="*/ 181555 w 1736877"/>
                <a:gd name="connsiteY60" fmla="*/ 552179 h 1104362"/>
                <a:gd name="connsiteX61" fmla="*/ 184581 w 1736877"/>
                <a:gd name="connsiteY61" fmla="*/ 552179 h 1104362"/>
                <a:gd name="connsiteX62" fmla="*/ 187607 w 1736877"/>
                <a:gd name="connsiteY62" fmla="*/ 552179 h 1104362"/>
                <a:gd name="connsiteX63" fmla="*/ 190633 w 1736877"/>
                <a:gd name="connsiteY63" fmla="*/ 552179 h 1104362"/>
                <a:gd name="connsiteX64" fmla="*/ 193659 w 1736877"/>
                <a:gd name="connsiteY64" fmla="*/ 552179 h 1104362"/>
                <a:gd name="connsiteX65" fmla="*/ 196685 w 1736877"/>
                <a:gd name="connsiteY65" fmla="*/ 552179 h 1104362"/>
                <a:gd name="connsiteX66" fmla="*/ 199711 w 1736877"/>
                <a:gd name="connsiteY66" fmla="*/ 552179 h 1104362"/>
                <a:gd name="connsiteX67" fmla="*/ 202737 w 1736877"/>
                <a:gd name="connsiteY67" fmla="*/ 552179 h 1104362"/>
                <a:gd name="connsiteX68" fmla="*/ 205763 w 1736877"/>
                <a:gd name="connsiteY68" fmla="*/ 552179 h 1104362"/>
                <a:gd name="connsiteX69" fmla="*/ 208789 w 1736877"/>
                <a:gd name="connsiteY69" fmla="*/ 552179 h 1104362"/>
                <a:gd name="connsiteX70" fmla="*/ 211814 w 1736877"/>
                <a:gd name="connsiteY70" fmla="*/ 552179 h 1104362"/>
                <a:gd name="connsiteX71" fmla="*/ 214840 w 1736877"/>
                <a:gd name="connsiteY71" fmla="*/ 552179 h 1104362"/>
                <a:gd name="connsiteX72" fmla="*/ 217866 w 1736877"/>
                <a:gd name="connsiteY72" fmla="*/ 552179 h 1104362"/>
                <a:gd name="connsiteX73" fmla="*/ 220892 w 1736877"/>
                <a:gd name="connsiteY73" fmla="*/ 552179 h 1104362"/>
                <a:gd name="connsiteX74" fmla="*/ 223918 w 1736877"/>
                <a:gd name="connsiteY74" fmla="*/ 552179 h 1104362"/>
                <a:gd name="connsiteX75" fmla="*/ 226945 w 1736877"/>
                <a:gd name="connsiteY75" fmla="*/ 552179 h 1104362"/>
                <a:gd name="connsiteX76" fmla="*/ 229970 w 1736877"/>
                <a:gd name="connsiteY76" fmla="*/ 552179 h 1104362"/>
                <a:gd name="connsiteX77" fmla="*/ 232996 w 1736877"/>
                <a:gd name="connsiteY77" fmla="*/ 552179 h 1104362"/>
                <a:gd name="connsiteX78" fmla="*/ 236022 w 1736877"/>
                <a:gd name="connsiteY78" fmla="*/ 552179 h 1104362"/>
                <a:gd name="connsiteX79" fmla="*/ 239048 w 1736877"/>
                <a:gd name="connsiteY79" fmla="*/ 552179 h 1104362"/>
                <a:gd name="connsiteX80" fmla="*/ 242074 w 1736877"/>
                <a:gd name="connsiteY80" fmla="*/ 552179 h 1104362"/>
                <a:gd name="connsiteX81" fmla="*/ 245099 w 1736877"/>
                <a:gd name="connsiteY81" fmla="*/ 552179 h 1104362"/>
                <a:gd name="connsiteX82" fmla="*/ 248125 w 1736877"/>
                <a:gd name="connsiteY82" fmla="*/ 552179 h 1104362"/>
                <a:gd name="connsiteX83" fmla="*/ 251151 w 1736877"/>
                <a:gd name="connsiteY83" fmla="*/ 552179 h 1104362"/>
                <a:gd name="connsiteX84" fmla="*/ 254177 w 1736877"/>
                <a:gd name="connsiteY84" fmla="*/ 552179 h 1104362"/>
                <a:gd name="connsiteX85" fmla="*/ 257204 w 1736877"/>
                <a:gd name="connsiteY85" fmla="*/ 552179 h 1104362"/>
                <a:gd name="connsiteX86" fmla="*/ 260230 w 1736877"/>
                <a:gd name="connsiteY86" fmla="*/ 552179 h 1104362"/>
                <a:gd name="connsiteX87" fmla="*/ 263255 w 1736877"/>
                <a:gd name="connsiteY87" fmla="*/ 552179 h 1104362"/>
                <a:gd name="connsiteX88" fmla="*/ 266281 w 1736877"/>
                <a:gd name="connsiteY88" fmla="*/ 552179 h 1104362"/>
                <a:gd name="connsiteX89" fmla="*/ 269307 w 1736877"/>
                <a:gd name="connsiteY89" fmla="*/ 552179 h 1104362"/>
                <a:gd name="connsiteX90" fmla="*/ 272333 w 1736877"/>
                <a:gd name="connsiteY90" fmla="*/ 552179 h 1104362"/>
                <a:gd name="connsiteX91" fmla="*/ 275359 w 1736877"/>
                <a:gd name="connsiteY91" fmla="*/ 552179 h 1104362"/>
                <a:gd name="connsiteX92" fmla="*/ 278385 w 1736877"/>
                <a:gd name="connsiteY92" fmla="*/ 552179 h 1104362"/>
                <a:gd name="connsiteX93" fmla="*/ 281410 w 1736877"/>
                <a:gd name="connsiteY93" fmla="*/ 552179 h 1104362"/>
                <a:gd name="connsiteX94" fmla="*/ 284437 w 1736877"/>
                <a:gd name="connsiteY94" fmla="*/ 552179 h 1104362"/>
                <a:gd name="connsiteX95" fmla="*/ 287463 w 1736877"/>
                <a:gd name="connsiteY95" fmla="*/ 552179 h 1104362"/>
                <a:gd name="connsiteX96" fmla="*/ 290489 w 1736877"/>
                <a:gd name="connsiteY96" fmla="*/ 552179 h 1104362"/>
                <a:gd name="connsiteX97" fmla="*/ 293515 w 1736877"/>
                <a:gd name="connsiteY97" fmla="*/ 552179 h 1104362"/>
                <a:gd name="connsiteX98" fmla="*/ 296540 w 1736877"/>
                <a:gd name="connsiteY98" fmla="*/ 552179 h 1104362"/>
                <a:gd name="connsiteX99" fmla="*/ 299566 w 1736877"/>
                <a:gd name="connsiteY99" fmla="*/ 552179 h 1104362"/>
                <a:gd name="connsiteX100" fmla="*/ 302592 w 1736877"/>
                <a:gd name="connsiteY100" fmla="*/ 534826 h 1104362"/>
                <a:gd name="connsiteX101" fmla="*/ 305618 w 1736877"/>
                <a:gd name="connsiteY101" fmla="*/ 500188 h 1104362"/>
                <a:gd name="connsiteX102" fmla="*/ 308644 w 1736877"/>
                <a:gd name="connsiteY102" fmla="*/ 465756 h 1104362"/>
                <a:gd name="connsiteX103" fmla="*/ 311670 w 1736877"/>
                <a:gd name="connsiteY103" fmla="*/ 431665 h 1104362"/>
                <a:gd name="connsiteX104" fmla="*/ 314695 w 1736877"/>
                <a:gd name="connsiteY104" fmla="*/ 398050 h 1104362"/>
                <a:gd name="connsiteX105" fmla="*/ 317722 w 1736877"/>
                <a:gd name="connsiteY105" fmla="*/ 365043 h 1104362"/>
                <a:gd name="connsiteX106" fmla="*/ 320748 w 1736877"/>
                <a:gd name="connsiteY106" fmla="*/ 332774 h 1104362"/>
                <a:gd name="connsiteX107" fmla="*/ 323774 w 1736877"/>
                <a:gd name="connsiteY107" fmla="*/ 301372 h 1104362"/>
                <a:gd name="connsiteX108" fmla="*/ 326800 w 1736877"/>
                <a:gd name="connsiteY108" fmla="*/ 270959 h 1104362"/>
                <a:gd name="connsiteX109" fmla="*/ 329826 w 1736877"/>
                <a:gd name="connsiteY109" fmla="*/ 241656 h 1104362"/>
                <a:gd name="connsiteX110" fmla="*/ 332851 w 1736877"/>
                <a:gd name="connsiteY110" fmla="*/ 213578 h 1104362"/>
                <a:gd name="connsiteX111" fmla="*/ 335877 w 1736877"/>
                <a:gd name="connsiteY111" fmla="*/ 186837 h 1104362"/>
                <a:gd name="connsiteX112" fmla="*/ 338903 w 1736877"/>
                <a:gd name="connsiteY112" fmla="*/ 161537 h 1104362"/>
                <a:gd name="connsiteX113" fmla="*/ 341929 w 1736877"/>
                <a:gd name="connsiteY113" fmla="*/ 137780 h 1104362"/>
                <a:gd name="connsiteX114" fmla="*/ 344955 w 1736877"/>
                <a:gd name="connsiteY114" fmla="*/ 115657 h 1104362"/>
                <a:gd name="connsiteX115" fmla="*/ 347982 w 1736877"/>
                <a:gd name="connsiteY115" fmla="*/ 95258 h 1104362"/>
                <a:gd name="connsiteX116" fmla="*/ 351007 w 1736877"/>
                <a:gd name="connsiteY116" fmla="*/ 76662 h 1104362"/>
                <a:gd name="connsiteX117" fmla="*/ 354033 w 1736877"/>
                <a:gd name="connsiteY117" fmla="*/ 59942 h 1104362"/>
                <a:gd name="connsiteX118" fmla="*/ 357059 w 1736877"/>
                <a:gd name="connsiteY118" fmla="*/ 45165 h 1104362"/>
                <a:gd name="connsiteX119" fmla="*/ 360085 w 1736877"/>
                <a:gd name="connsiteY119" fmla="*/ 32389 h 1104362"/>
                <a:gd name="connsiteX120" fmla="*/ 363111 w 1736877"/>
                <a:gd name="connsiteY120" fmla="*/ 21665 h 1104362"/>
                <a:gd name="connsiteX121" fmla="*/ 366136 w 1736877"/>
                <a:gd name="connsiteY121" fmla="*/ 13033 h 1104362"/>
                <a:gd name="connsiteX122" fmla="*/ 369162 w 1736877"/>
                <a:gd name="connsiteY122" fmla="*/ 6530 h 1104362"/>
                <a:gd name="connsiteX123" fmla="*/ 372188 w 1736877"/>
                <a:gd name="connsiteY123" fmla="*/ 2180 h 1104362"/>
                <a:gd name="connsiteX124" fmla="*/ 375214 w 1736877"/>
                <a:gd name="connsiteY124" fmla="*/ 1 h 1104362"/>
                <a:gd name="connsiteX125" fmla="*/ 378241 w 1736877"/>
                <a:gd name="connsiteY125" fmla="*/ 1 h 1104362"/>
                <a:gd name="connsiteX126" fmla="*/ 381267 w 1736877"/>
                <a:gd name="connsiteY126" fmla="*/ 2180 h 1104362"/>
                <a:gd name="connsiteX127" fmla="*/ 384292 w 1736877"/>
                <a:gd name="connsiteY127" fmla="*/ 6530 h 1104362"/>
                <a:gd name="connsiteX128" fmla="*/ 387318 w 1736877"/>
                <a:gd name="connsiteY128" fmla="*/ 13033 h 1104362"/>
                <a:gd name="connsiteX129" fmla="*/ 390344 w 1736877"/>
                <a:gd name="connsiteY129" fmla="*/ 21665 h 1104362"/>
                <a:gd name="connsiteX130" fmla="*/ 393370 w 1736877"/>
                <a:gd name="connsiteY130" fmla="*/ 32389 h 1104362"/>
                <a:gd name="connsiteX131" fmla="*/ 396396 w 1736877"/>
                <a:gd name="connsiteY131" fmla="*/ 45165 h 1104362"/>
                <a:gd name="connsiteX132" fmla="*/ 399421 w 1736877"/>
                <a:gd name="connsiteY132" fmla="*/ 59942 h 1104362"/>
                <a:gd name="connsiteX133" fmla="*/ 402447 w 1736877"/>
                <a:gd name="connsiteY133" fmla="*/ 76662 h 1104362"/>
                <a:gd name="connsiteX134" fmla="*/ 405474 w 1736877"/>
                <a:gd name="connsiteY134" fmla="*/ 95258 h 1104362"/>
                <a:gd name="connsiteX135" fmla="*/ 408500 w 1736877"/>
                <a:gd name="connsiteY135" fmla="*/ 115657 h 1104362"/>
                <a:gd name="connsiteX136" fmla="*/ 411526 w 1736877"/>
                <a:gd name="connsiteY136" fmla="*/ 137780 h 1104362"/>
                <a:gd name="connsiteX137" fmla="*/ 414552 w 1736877"/>
                <a:gd name="connsiteY137" fmla="*/ 161537 h 1104362"/>
                <a:gd name="connsiteX138" fmla="*/ 417577 w 1736877"/>
                <a:gd name="connsiteY138" fmla="*/ 186837 h 1104362"/>
                <a:gd name="connsiteX139" fmla="*/ 420603 w 1736877"/>
                <a:gd name="connsiteY139" fmla="*/ 213578 h 1104362"/>
                <a:gd name="connsiteX140" fmla="*/ 423629 w 1736877"/>
                <a:gd name="connsiteY140" fmla="*/ 241656 h 1104362"/>
                <a:gd name="connsiteX141" fmla="*/ 426655 w 1736877"/>
                <a:gd name="connsiteY141" fmla="*/ 270959 h 1104362"/>
                <a:gd name="connsiteX142" fmla="*/ 429681 w 1736877"/>
                <a:gd name="connsiteY142" fmla="*/ 301372 h 1104362"/>
                <a:gd name="connsiteX143" fmla="*/ 432707 w 1736877"/>
                <a:gd name="connsiteY143" fmla="*/ 332774 h 1104362"/>
                <a:gd name="connsiteX144" fmla="*/ 435733 w 1736877"/>
                <a:gd name="connsiteY144" fmla="*/ 365043 h 1104362"/>
                <a:gd name="connsiteX145" fmla="*/ 438759 w 1736877"/>
                <a:gd name="connsiteY145" fmla="*/ 398050 h 1104362"/>
                <a:gd name="connsiteX146" fmla="*/ 441785 w 1736877"/>
                <a:gd name="connsiteY146" fmla="*/ 431665 h 1104362"/>
                <a:gd name="connsiteX147" fmla="*/ 444811 w 1736877"/>
                <a:gd name="connsiteY147" fmla="*/ 465756 h 1104362"/>
                <a:gd name="connsiteX148" fmla="*/ 447837 w 1736877"/>
                <a:gd name="connsiteY148" fmla="*/ 500188 h 1104362"/>
                <a:gd name="connsiteX149" fmla="*/ 450863 w 1736877"/>
                <a:gd name="connsiteY149" fmla="*/ 534826 h 1104362"/>
                <a:gd name="connsiteX150" fmla="*/ 453888 w 1736877"/>
                <a:gd name="connsiteY150" fmla="*/ 569531 h 1104362"/>
                <a:gd name="connsiteX151" fmla="*/ 456914 w 1736877"/>
                <a:gd name="connsiteY151" fmla="*/ 604169 h 1104362"/>
                <a:gd name="connsiteX152" fmla="*/ 459940 w 1736877"/>
                <a:gd name="connsiteY152" fmla="*/ 638601 h 1104362"/>
                <a:gd name="connsiteX153" fmla="*/ 462966 w 1736877"/>
                <a:gd name="connsiteY153" fmla="*/ 672692 h 1104362"/>
                <a:gd name="connsiteX154" fmla="*/ 465992 w 1736877"/>
                <a:gd name="connsiteY154" fmla="*/ 706312 h 1104362"/>
                <a:gd name="connsiteX155" fmla="*/ 469018 w 1736877"/>
                <a:gd name="connsiteY155" fmla="*/ 739316 h 1104362"/>
                <a:gd name="connsiteX156" fmla="*/ 472044 w 1736877"/>
                <a:gd name="connsiteY156" fmla="*/ 771587 h 1104362"/>
                <a:gd name="connsiteX157" fmla="*/ 475070 w 1736877"/>
                <a:gd name="connsiteY157" fmla="*/ 802981 h 1104362"/>
                <a:gd name="connsiteX158" fmla="*/ 478096 w 1736877"/>
                <a:gd name="connsiteY158" fmla="*/ 833395 h 1104362"/>
                <a:gd name="connsiteX159" fmla="*/ 481122 w 1736877"/>
                <a:gd name="connsiteY159" fmla="*/ 862703 h 1104362"/>
                <a:gd name="connsiteX160" fmla="*/ 484149 w 1736877"/>
                <a:gd name="connsiteY160" fmla="*/ 890783 h 1104362"/>
                <a:gd name="connsiteX161" fmla="*/ 487178 w 1736877"/>
                <a:gd name="connsiteY161" fmla="*/ 917519 h 1104362"/>
                <a:gd name="connsiteX162" fmla="*/ 490197 w 1736877"/>
                <a:gd name="connsiteY162" fmla="*/ 942818 h 1104362"/>
                <a:gd name="connsiteX163" fmla="*/ 493226 w 1736877"/>
                <a:gd name="connsiteY163" fmla="*/ 966573 h 1104362"/>
                <a:gd name="connsiteX164" fmla="*/ 496255 w 1736877"/>
                <a:gd name="connsiteY164" fmla="*/ 988700 h 1104362"/>
                <a:gd name="connsiteX165" fmla="*/ 499275 w 1736877"/>
                <a:gd name="connsiteY165" fmla="*/ 1009102 h 1104362"/>
                <a:gd name="connsiteX166" fmla="*/ 502304 w 1736877"/>
                <a:gd name="connsiteY166" fmla="*/ 1027695 h 1104362"/>
                <a:gd name="connsiteX167" fmla="*/ 505333 w 1736877"/>
                <a:gd name="connsiteY167" fmla="*/ 1044412 h 1104362"/>
                <a:gd name="connsiteX168" fmla="*/ 508352 w 1736877"/>
                <a:gd name="connsiteY168" fmla="*/ 1059194 h 1104362"/>
                <a:gd name="connsiteX169" fmla="*/ 511381 w 1736877"/>
                <a:gd name="connsiteY169" fmla="*/ 1071967 h 1104362"/>
                <a:gd name="connsiteX170" fmla="*/ 514410 w 1736877"/>
                <a:gd name="connsiteY170" fmla="*/ 1082692 h 1104362"/>
                <a:gd name="connsiteX171" fmla="*/ 517429 w 1736877"/>
                <a:gd name="connsiteY171" fmla="*/ 1091322 h 1104362"/>
                <a:gd name="connsiteX172" fmla="*/ 520458 w 1736877"/>
                <a:gd name="connsiteY172" fmla="*/ 1097828 h 1104362"/>
                <a:gd name="connsiteX173" fmla="*/ 523487 w 1736877"/>
                <a:gd name="connsiteY173" fmla="*/ 1102181 h 1104362"/>
                <a:gd name="connsiteX174" fmla="*/ 526507 w 1736877"/>
                <a:gd name="connsiteY174" fmla="*/ 1104352 h 1104362"/>
                <a:gd name="connsiteX175" fmla="*/ 529536 w 1736877"/>
                <a:gd name="connsiteY175" fmla="*/ 1104352 h 1104362"/>
                <a:gd name="connsiteX176" fmla="*/ 532565 w 1736877"/>
                <a:gd name="connsiteY176" fmla="*/ 1102181 h 1104362"/>
                <a:gd name="connsiteX177" fmla="*/ 535594 w 1736877"/>
                <a:gd name="connsiteY177" fmla="*/ 1097828 h 1104362"/>
                <a:gd name="connsiteX178" fmla="*/ 538613 w 1736877"/>
                <a:gd name="connsiteY178" fmla="*/ 1091322 h 1104362"/>
                <a:gd name="connsiteX179" fmla="*/ 541642 w 1736877"/>
                <a:gd name="connsiteY179" fmla="*/ 1082692 h 1104362"/>
                <a:gd name="connsiteX180" fmla="*/ 544671 w 1736877"/>
                <a:gd name="connsiteY180" fmla="*/ 1071967 h 1104362"/>
                <a:gd name="connsiteX181" fmla="*/ 547690 w 1736877"/>
                <a:gd name="connsiteY181" fmla="*/ 1059194 h 1104362"/>
                <a:gd name="connsiteX182" fmla="*/ 550719 w 1736877"/>
                <a:gd name="connsiteY182" fmla="*/ 1044412 h 1104362"/>
                <a:gd name="connsiteX183" fmla="*/ 553739 w 1736877"/>
                <a:gd name="connsiteY183" fmla="*/ 1027695 h 1104362"/>
                <a:gd name="connsiteX184" fmla="*/ 556768 w 1736877"/>
                <a:gd name="connsiteY184" fmla="*/ 1009102 h 1104362"/>
                <a:gd name="connsiteX185" fmla="*/ 559797 w 1736877"/>
                <a:gd name="connsiteY185" fmla="*/ 988700 h 1104362"/>
                <a:gd name="connsiteX186" fmla="*/ 562826 w 1736877"/>
                <a:gd name="connsiteY186" fmla="*/ 966573 h 1104362"/>
                <a:gd name="connsiteX187" fmla="*/ 565845 w 1736877"/>
                <a:gd name="connsiteY187" fmla="*/ 942818 h 1104362"/>
                <a:gd name="connsiteX188" fmla="*/ 568874 w 1736877"/>
                <a:gd name="connsiteY188" fmla="*/ 917519 h 1104362"/>
                <a:gd name="connsiteX189" fmla="*/ 571903 w 1736877"/>
                <a:gd name="connsiteY189" fmla="*/ 890783 h 1104362"/>
                <a:gd name="connsiteX190" fmla="*/ 574922 w 1736877"/>
                <a:gd name="connsiteY190" fmla="*/ 862703 h 1104362"/>
                <a:gd name="connsiteX191" fmla="*/ 577951 w 1736877"/>
                <a:gd name="connsiteY191" fmla="*/ 833395 h 1104362"/>
                <a:gd name="connsiteX192" fmla="*/ 580980 w 1736877"/>
                <a:gd name="connsiteY192" fmla="*/ 802981 h 1104362"/>
                <a:gd name="connsiteX193" fmla="*/ 584000 w 1736877"/>
                <a:gd name="connsiteY193" fmla="*/ 771587 h 1104362"/>
                <a:gd name="connsiteX194" fmla="*/ 587029 w 1736877"/>
                <a:gd name="connsiteY194" fmla="*/ 739316 h 1104362"/>
                <a:gd name="connsiteX195" fmla="*/ 590058 w 1736877"/>
                <a:gd name="connsiteY195" fmla="*/ 706312 h 1104362"/>
                <a:gd name="connsiteX196" fmla="*/ 593077 w 1736877"/>
                <a:gd name="connsiteY196" fmla="*/ 672692 h 1104362"/>
                <a:gd name="connsiteX197" fmla="*/ 596106 w 1736877"/>
                <a:gd name="connsiteY197" fmla="*/ 638601 h 1104362"/>
                <a:gd name="connsiteX198" fmla="*/ 599135 w 1736877"/>
                <a:gd name="connsiteY198" fmla="*/ 604169 h 1104362"/>
                <a:gd name="connsiteX199" fmla="*/ 602154 w 1736877"/>
                <a:gd name="connsiteY199" fmla="*/ 569531 h 1104362"/>
                <a:gd name="connsiteX200" fmla="*/ 605183 w 1736877"/>
                <a:gd name="connsiteY200" fmla="*/ 534826 h 1104362"/>
                <a:gd name="connsiteX201" fmla="*/ 608212 w 1736877"/>
                <a:gd name="connsiteY201" fmla="*/ 500188 h 1104362"/>
                <a:gd name="connsiteX202" fmla="*/ 611241 w 1736877"/>
                <a:gd name="connsiteY202" fmla="*/ 465756 h 1104362"/>
                <a:gd name="connsiteX203" fmla="*/ 614261 w 1736877"/>
                <a:gd name="connsiteY203" fmla="*/ 431665 h 1104362"/>
                <a:gd name="connsiteX204" fmla="*/ 617290 w 1736877"/>
                <a:gd name="connsiteY204" fmla="*/ 398050 h 1104362"/>
                <a:gd name="connsiteX205" fmla="*/ 620318 w 1736877"/>
                <a:gd name="connsiteY205" fmla="*/ 365043 h 1104362"/>
                <a:gd name="connsiteX206" fmla="*/ 623338 w 1736877"/>
                <a:gd name="connsiteY206" fmla="*/ 332774 h 1104362"/>
                <a:gd name="connsiteX207" fmla="*/ 626367 w 1736877"/>
                <a:gd name="connsiteY207" fmla="*/ 301372 h 1104362"/>
                <a:gd name="connsiteX208" fmla="*/ 629396 w 1736877"/>
                <a:gd name="connsiteY208" fmla="*/ 270959 h 1104362"/>
                <a:gd name="connsiteX209" fmla="*/ 632415 w 1736877"/>
                <a:gd name="connsiteY209" fmla="*/ 241656 h 1104362"/>
                <a:gd name="connsiteX210" fmla="*/ 635444 w 1736877"/>
                <a:gd name="connsiteY210" fmla="*/ 213578 h 1104362"/>
                <a:gd name="connsiteX211" fmla="*/ 638473 w 1736877"/>
                <a:gd name="connsiteY211" fmla="*/ 186837 h 1104362"/>
                <a:gd name="connsiteX212" fmla="*/ 641493 w 1736877"/>
                <a:gd name="connsiteY212" fmla="*/ 161537 h 1104362"/>
                <a:gd name="connsiteX213" fmla="*/ 644522 w 1736877"/>
                <a:gd name="connsiteY213" fmla="*/ 137780 h 1104362"/>
                <a:gd name="connsiteX214" fmla="*/ 647550 w 1736877"/>
                <a:gd name="connsiteY214" fmla="*/ 115657 h 1104362"/>
                <a:gd name="connsiteX215" fmla="*/ 650570 w 1736877"/>
                <a:gd name="connsiteY215" fmla="*/ 95258 h 1104362"/>
                <a:gd name="connsiteX216" fmla="*/ 653599 w 1736877"/>
                <a:gd name="connsiteY216" fmla="*/ 76662 h 1104362"/>
                <a:gd name="connsiteX217" fmla="*/ 656628 w 1736877"/>
                <a:gd name="connsiteY217" fmla="*/ 59942 h 1104362"/>
                <a:gd name="connsiteX218" fmla="*/ 659647 w 1736877"/>
                <a:gd name="connsiteY218" fmla="*/ 45165 h 1104362"/>
                <a:gd name="connsiteX219" fmla="*/ 662676 w 1736877"/>
                <a:gd name="connsiteY219" fmla="*/ 32389 h 1104362"/>
                <a:gd name="connsiteX220" fmla="*/ 665705 w 1736877"/>
                <a:gd name="connsiteY220" fmla="*/ 21665 h 1104362"/>
                <a:gd name="connsiteX221" fmla="*/ 668725 w 1736877"/>
                <a:gd name="connsiteY221" fmla="*/ 13033 h 1104362"/>
                <a:gd name="connsiteX222" fmla="*/ 671754 w 1736877"/>
                <a:gd name="connsiteY222" fmla="*/ 6530 h 1104362"/>
                <a:gd name="connsiteX223" fmla="*/ 674782 w 1736877"/>
                <a:gd name="connsiteY223" fmla="*/ 2180 h 1104362"/>
                <a:gd name="connsiteX224" fmla="*/ 677811 w 1736877"/>
                <a:gd name="connsiteY224" fmla="*/ 1 h 1104362"/>
                <a:gd name="connsiteX225" fmla="*/ 680831 w 1736877"/>
                <a:gd name="connsiteY225" fmla="*/ 1 h 1104362"/>
                <a:gd name="connsiteX226" fmla="*/ 683860 w 1736877"/>
                <a:gd name="connsiteY226" fmla="*/ 2180 h 1104362"/>
                <a:gd name="connsiteX227" fmla="*/ 686889 w 1736877"/>
                <a:gd name="connsiteY227" fmla="*/ 6530 h 1104362"/>
                <a:gd name="connsiteX228" fmla="*/ 689908 w 1736877"/>
                <a:gd name="connsiteY228" fmla="*/ 13033 h 1104362"/>
                <a:gd name="connsiteX229" fmla="*/ 692937 w 1736877"/>
                <a:gd name="connsiteY229" fmla="*/ 21665 h 1104362"/>
                <a:gd name="connsiteX230" fmla="*/ 695966 w 1736877"/>
                <a:gd name="connsiteY230" fmla="*/ 32389 h 1104362"/>
                <a:gd name="connsiteX231" fmla="*/ 698985 w 1736877"/>
                <a:gd name="connsiteY231" fmla="*/ 45165 h 1104362"/>
                <a:gd name="connsiteX232" fmla="*/ 702014 w 1736877"/>
                <a:gd name="connsiteY232" fmla="*/ 59942 h 1104362"/>
                <a:gd name="connsiteX233" fmla="*/ 705043 w 1736877"/>
                <a:gd name="connsiteY233" fmla="*/ 76662 h 1104362"/>
                <a:gd name="connsiteX234" fmla="*/ 708063 w 1736877"/>
                <a:gd name="connsiteY234" fmla="*/ 95258 h 1104362"/>
                <a:gd name="connsiteX235" fmla="*/ 711092 w 1736877"/>
                <a:gd name="connsiteY235" fmla="*/ 115657 h 1104362"/>
                <a:gd name="connsiteX236" fmla="*/ 714121 w 1736877"/>
                <a:gd name="connsiteY236" fmla="*/ 137780 h 1104362"/>
                <a:gd name="connsiteX237" fmla="*/ 717140 w 1736877"/>
                <a:gd name="connsiteY237" fmla="*/ 161537 h 1104362"/>
                <a:gd name="connsiteX238" fmla="*/ 720169 w 1736877"/>
                <a:gd name="connsiteY238" fmla="*/ 186837 h 1104362"/>
                <a:gd name="connsiteX239" fmla="*/ 723198 w 1736877"/>
                <a:gd name="connsiteY239" fmla="*/ 213578 h 1104362"/>
                <a:gd name="connsiteX240" fmla="*/ 726217 w 1736877"/>
                <a:gd name="connsiteY240" fmla="*/ 241656 h 1104362"/>
                <a:gd name="connsiteX241" fmla="*/ 729246 w 1736877"/>
                <a:gd name="connsiteY241" fmla="*/ 270959 h 1104362"/>
                <a:gd name="connsiteX242" fmla="*/ 732275 w 1736877"/>
                <a:gd name="connsiteY242" fmla="*/ 301372 h 1104362"/>
                <a:gd name="connsiteX243" fmla="*/ 735304 w 1736877"/>
                <a:gd name="connsiteY243" fmla="*/ 332774 h 1104362"/>
                <a:gd name="connsiteX244" fmla="*/ 738324 w 1736877"/>
                <a:gd name="connsiteY244" fmla="*/ 365043 h 1104362"/>
                <a:gd name="connsiteX245" fmla="*/ 741353 w 1736877"/>
                <a:gd name="connsiteY245" fmla="*/ 398050 h 1104362"/>
                <a:gd name="connsiteX246" fmla="*/ 744372 w 1736877"/>
                <a:gd name="connsiteY246" fmla="*/ 431665 h 1104362"/>
                <a:gd name="connsiteX247" fmla="*/ 747401 w 1736877"/>
                <a:gd name="connsiteY247" fmla="*/ 465756 h 1104362"/>
                <a:gd name="connsiteX248" fmla="*/ 750430 w 1736877"/>
                <a:gd name="connsiteY248" fmla="*/ 500188 h 1104362"/>
                <a:gd name="connsiteX249" fmla="*/ 753459 w 1736877"/>
                <a:gd name="connsiteY249" fmla="*/ 534826 h 1104362"/>
                <a:gd name="connsiteX250" fmla="*/ 756478 w 1736877"/>
                <a:gd name="connsiteY250" fmla="*/ 569531 h 1104362"/>
                <a:gd name="connsiteX251" fmla="*/ 759507 w 1736877"/>
                <a:gd name="connsiteY251" fmla="*/ 604169 h 1104362"/>
                <a:gd name="connsiteX252" fmla="*/ 762536 w 1736877"/>
                <a:gd name="connsiteY252" fmla="*/ 638601 h 1104362"/>
                <a:gd name="connsiteX253" fmla="*/ 765556 w 1736877"/>
                <a:gd name="connsiteY253" fmla="*/ 672692 h 1104362"/>
                <a:gd name="connsiteX254" fmla="*/ 768585 w 1736877"/>
                <a:gd name="connsiteY254" fmla="*/ 706312 h 1104362"/>
                <a:gd name="connsiteX255" fmla="*/ 771614 w 1736877"/>
                <a:gd name="connsiteY255" fmla="*/ 739316 h 1104362"/>
                <a:gd name="connsiteX256" fmla="*/ 774633 w 1736877"/>
                <a:gd name="connsiteY256" fmla="*/ 771587 h 1104362"/>
                <a:gd name="connsiteX257" fmla="*/ 777662 w 1736877"/>
                <a:gd name="connsiteY257" fmla="*/ 802981 h 1104362"/>
                <a:gd name="connsiteX258" fmla="*/ 780691 w 1736877"/>
                <a:gd name="connsiteY258" fmla="*/ 833366 h 1104362"/>
                <a:gd name="connsiteX259" fmla="*/ 783710 w 1736877"/>
                <a:gd name="connsiteY259" fmla="*/ 862675 h 1104362"/>
                <a:gd name="connsiteX260" fmla="*/ 786739 w 1736877"/>
                <a:gd name="connsiteY260" fmla="*/ 890754 h 1104362"/>
                <a:gd name="connsiteX261" fmla="*/ 789768 w 1736877"/>
                <a:gd name="connsiteY261" fmla="*/ 917491 h 1104362"/>
                <a:gd name="connsiteX262" fmla="*/ 792788 w 1736877"/>
                <a:gd name="connsiteY262" fmla="*/ 942799 h 1104362"/>
                <a:gd name="connsiteX263" fmla="*/ 795817 w 1736877"/>
                <a:gd name="connsiteY263" fmla="*/ 966554 h 1104362"/>
                <a:gd name="connsiteX264" fmla="*/ 798846 w 1736877"/>
                <a:gd name="connsiteY264" fmla="*/ 988681 h 1104362"/>
                <a:gd name="connsiteX265" fmla="*/ 801865 w 1736877"/>
                <a:gd name="connsiteY265" fmla="*/ 1009083 h 1104362"/>
                <a:gd name="connsiteX266" fmla="*/ 804894 w 1736877"/>
                <a:gd name="connsiteY266" fmla="*/ 1027676 h 1104362"/>
                <a:gd name="connsiteX267" fmla="*/ 807923 w 1736877"/>
                <a:gd name="connsiteY267" fmla="*/ 1044402 h 1104362"/>
                <a:gd name="connsiteX268" fmla="*/ 810942 w 1736877"/>
                <a:gd name="connsiteY268" fmla="*/ 1059175 h 1104362"/>
                <a:gd name="connsiteX269" fmla="*/ 813971 w 1736877"/>
                <a:gd name="connsiteY269" fmla="*/ 1071958 h 1104362"/>
                <a:gd name="connsiteX270" fmla="*/ 817000 w 1736877"/>
                <a:gd name="connsiteY270" fmla="*/ 1082683 h 1104362"/>
                <a:gd name="connsiteX271" fmla="*/ 820029 w 1736877"/>
                <a:gd name="connsiteY271" fmla="*/ 1091313 h 1104362"/>
                <a:gd name="connsiteX272" fmla="*/ 823049 w 1736877"/>
                <a:gd name="connsiteY272" fmla="*/ 1097818 h 1104362"/>
                <a:gd name="connsiteX273" fmla="*/ 826078 w 1736877"/>
                <a:gd name="connsiteY273" fmla="*/ 1102171 h 1104362"/>
                <a:gd name="connsiteX274" fmla="*/ 829107 w 1736877"/>
                <a:gd name="connsiteY274" fmla="*/ 1104352 h 1104362"/>
                <a:gd name="connsiteX275" fmla="*/ 832126 w 1736877"/>
                <a:gd name="connsiteY275" fmla="*/ 1104362 h 1104362"/>
                <a:gd name="connsiteX276" fmla="*/ 835155 w 1736877"/>
                <a:gd name="connsiteY276" fmla="*/ 1102181 h 1104362"/>
                <a:gd name="connsiteX277" fmla="*/ 838184 w 1736877"/>
                <a:gd name="connsiteY277" fmla="*/ 1097837 h 1104362"/>
                <a:gd name="connsiteX278" fmla="*/ 841203 w 1736877"/>
                <a:gd name="connsiteY278" fmla="*/ 1091332 h 1104362"/>
                <a:gd name="connsiteX279" fmla="*/ 844232 w 1736877"/>
                <a:gd name="connsiteY279" fmla="*/ 1082702 h 1104362"/>
                <a:gd name="connsiteX280" fmla="*/ 847261 w 1736877"/>
                <a:gd name="connsiteY280" fmla="*/ 1071977 h 1104362"/>
                <a:gd name="connsiteX281" fmla="*/ 850281 w 1736877"/>
                <a:gd name="connsiteY281" fmla="*/ 1059204 h 1104362"/>
                <a:gd name="connsiteX282" fmla="*/ 853310 w 1736877"/>
                <a:gd name="connsiteY282" fmla="*/ 1044431 h 1104362"/>
                <a:gd name="connsiteX283" fmla="*/ 856338 w 1736877"/>
                <a:gd name="connsiteY283" fmla="*/ 1027714 h 1104362"/>
                <a:gd name="connsiteX284" fmla="*/ 859367 w 1736877"/>
                <a:gd name="connsiteY284" fmla="*/ 1009121 h 1104362"/>
                <a:gd name="connsiteX285" fmla="*/ 862387 w 1736877"/>
                <a:gd name="connsiteY285" fmla="*/ 988719 h 1104362"/>
                <a:gd name="connsiteX286" fmla="*/ 865416 w 1736877"/>
                <a:gd name="connsiteY286" fmla="*/ 966602 h 1104362"/>
                <a:gd name="connsiteX287" fmla="*/ 868435 w 1736877"/>
                <a:gd name="connsiteY287" fmla="*/ 942846 h 1104362"/>
                <a:gd name="connsiteX288" fmla="*/ 871464 w 1736877"/>
                <a:gd name="connsiteY288" fmla="*/ 917548 h 1104362"/>
                <a:gd name="connsiteX289" fmla="*/ 874493 w 1736877"/>
                <a:gd name="connsiteY289" fmla="*/ 890802 h 1104362"/>
                <a:gd name="connsiteX290" fmla="*/ 877522 w 1736877"/>
                <a:gd name="connsiteY290" fmla="*/ 862732 h 1104362"/>
                <a:gd name="connsiteX291" fmla="*/ 880541 w 1736877"/>
                <a:gd name="connsiteY291" fmla="*/ 833433 h 1104362"/>
                <a:gd name="connsiteX292" fmla="*/ 883570 w 1736877"/>
                <a:gd name="connsiteY292" fmla="*/ 803019 h 1104362"/>
                <a:gd name="connsiteX293" fmla="*/ 886599 w 1736877"/>
                <a:gd name="connsiteY293" fmla="*/ 771616 h 1104362"/>
                <a:gd name="connsiteX294" fmla="*/ 889619 w 1736877"/>
                <a:gd name="connsiteY294" fmla="*/ 739345 h 1104362"/>
                <a:gd name="connsiteX295" fmla="*/ 892648 w 1736877"/>
                <a:gd name="connsiteY295" fmla="*/ 706341 h 1104362"/>
                <a:gd name="connsiteX296" fmla="*/ 895677 w 1736877"/>
                <a:gd name="connsiteY296" fmla="*/ 672726 h 1104362"/>
                <a:gd name="connsiteX297" fmla="*/ 898696 w 1736877"/>
                <a:gd name="connsiteY297" fmla="*/ 638635 h 1104362"/>
                <a:gd name="connsiteX298" fmla="*/ 901725 w 1736877"/>
                <a:gd name="connsiteY298" fmla="*/ 604203 h 1104362"/>
                <a:gd name="connsiteX299" fmla="*/ 904754 w 1736877"/>
                <a:gd name="connsiteY299" fmla="*/ 569566 h 1104362"/>
                <a:gd name="connsiteX300" fmla="*/ 907773 w 1736877"/>
                <a:gd name="connsiteY300" fmla="*/ 534860 h 1104362"/>
                <a:gd name="connsiteX301" fmla="*/ 910802 w 1736877"/>
                <a:gd name="connsiteY301" fmla="*/ 500223 h 1104362"/>
                <a:gd name="connsiteX302" fmla="*/ 913831 w 1736877"/>
                <a:gd name="connsiteY302" fmla="*/ 465791 h 1104362"/>
                <a:gd name="connsiteX303" fmla="*/ 916851 w 1736877"/>
                <a:gd name="connsiteY303" fmla="*/ 431699 h 1104362"/>
                <a:gd name="connsiteX304" fmla="*/ 919880 w 1736877"/>
                <a:gd name="connsiteY304" fmla="*/ 398083 h 1104362"/>
                <a:gd name="connsiteX305" fmla="*/ 922909 w 1736877"/>
                <a:gd name="connsiteY305" fmla="*/ 365075 h 1104362"/>
                <a:gd name="connsiteX306" fmla="*/ 925938 w 1736877"/>
                <a:gd name="connsiteY306" fmla="*/ 332806 h 1104362"/>
                <a:gd name="connsiteX307" fmla="*/ 928957 w 1736877"/>
                <a:gd name="connsiteY307" fmla="*/ 301402 h 1104362"/>
                <a:gd name="connsiteX308" fmla="*/ 931986 w 1736877"/>
                <a:gd name="connsiteY308" fmla="*/ 270988 h 1104362"/>
                <a:gd name="connsiteX309" fmla="*/ 935015 w 1736877"/>
                <a:gd name="connsiteY309" fmla="*/ 241685 h 1104362"/>
                <a:gd name="connsiteX310" fmla="*/ 938034 w 1736877"/>
                <a:gd name="connsiteY310" fmla="*/ 213606 h 1104362"/>
                <a:gd name="connsiteX311" fmla="*/ 941063 w 1736877"/>
                <a:gd name="connsiteY311" fmla="*/ 186862 h 1104362"/>
                <a:gd name="connsiteX312" fmla="*/ 944092 w 1736877"/>
                <a:gd name="connsiteY312" fmla="*/ 161562 h 1104362"/>
                <a:gd name="connsiteX313" fmla="*/ 947112 w 1736877"/>
                <a:gd name="connsiteY313" fmla="*/ 137803 h 1104362"/>
                <a:gd name="connsiteX314" fmla="*/ 950141 w 1736877"/>
                <a:gd name="connsiteY314" fmla="*/ 115679 h 1104362"/>
                <a:gd name="connsiteX315" fmla="*/ 953170 w 1736877"/>
                <a:gd name="connsiteY315" fmla="*/ 95278 h 1104362"/>
                <a:gd name="connsiteX316" fmla="*/ 956189 w 1736877"/>
                <a:gd name="connsiteY316" fmla="*/ 76679 h 1104362"/>
                <a:gd name="connsiteX317" fmla="*/ 959218 w 1736877"/>
                <a:gd name="connsiteY317" fmla="*/ 59958 h 1104362"/>
                <a:gd name="connsiteX318" fmla="*/ 962247 w 1736877"/>
                <a:gd name="connsiteY318" fmla="*/ 45179 h 1104362"/>
                <a:gd name="connsiteX319" fmla="*/ 965266 w 1736877"/>
                <a:gd name="connsiteY319" fmla="*/ 32401 h 1104362"/>
                <a:gd name="connsiteX320" fmla="*/ 968295 w 1736877"/>
                <a:gd name="connsiteY320" fmla="*/ 21674 h 1104362"/>
                <a:gd name="connsiteX321" fmla="*/ 971324 w 1736877"/>
                <a:gd name="connsiteY321" fmla="*/ 13041 h 1104362"/>
                <a:gd name="connsiteX322" fmla="*/ 974344 w 1736877"/>
                <a:gd name="connsiteY322" fmla="*/ 6535 h 1104362"/>
                <a:gd name="connsiteX323" fmla="*/ 977373 w 1736877"/>
                <a:gd name="connsiteY323" fmla="*/ 2184 h 1104362"/>
                <a:gd name="connsiteX324" fmla="*/ 980402 w 1736877"/>
                <a:gd name="connsiteY324" fmla="*/ 2 h 1104362"/>
                <a:gd name="connsiteX325" fmla="*/ 983421 w 1736877"/>
                <a:gd name="connsiteY325" fmla="*/ 0 h 1104362"/>
                <a:gd name="connsiteX326" fmla="*/ 986450 w 1736877"/>
                <a:gd name="connsiteY326" fmla="*/ 2177 h 1104362"/>
                <a:gd name="connsiteX327" fmla="*/ 989479 w 1736877"/>
                <a:gd name="connsiteY327" fmla="*/ 6525 h 1104362"/>
                <a:gd name="connsiteX328" fmla="*/ 992508 w 1736877"/>
                <a:gd name="connsiteY328" fmla="*/ 13025 h 1104362"/>
                <a:gd name="connsiteX329" fmla="*/ 995527 w 1736877"/>
                <a:gd name="connsiteY329" fmla="*/ 21654 h 1104362"/>
                <a:gd name="connsiteX330" fmla="*/ 998556 w 1736877"/>
                <a:gd name="connsiteY330" fmla="*/ 32377 h 1104362"/>
                <a:gd name="connsiteX331" fmla="*/ 1001585 w 1736877"/>
                <a:gd name="connsiteY331" fmla="*/ 45151 h 1104362"/>
                <a:gd name="connsiteX332" fmla="*/ 1004605 w 1736877"/>
                <a:gd name="connsiteY332" fmla="*/ 59927 h 1104362"/>
                <a:gd name="connsiteX333" fmla="*/ 1007634 w 1736877"/>
                <a:gd name="connsiteY333" fmla="*/ 76644 h 1104362"/>
                <a:gd name="connsiteX334" fmla="*/ 1010662 w 1736877"/>
                <a:gd name="connsiteY334" fmla="*/ 95239 h 1104362"/>
                <a:gd name="connsiteX335" fmla="*/ 1013682 w 1736877"/>
                <a:gd name="connsiteY335" fmla="*/ 115636 h 1104362"/>
                <a:gd name="connsiteX336" fmla="*/ 1016711 w 1736877"/>
                <a:gd name="connsiteY336" fmla="*/ 137756 h 1104362"/>
                <a:gd name="connsiteX337" fmla="*/ 1019740 w 1736877"/>
                <a:gd name="connsiteY337" fmla="*/ 161513 h 1104362"/>
                <a:gd name="connsiteX338" fmla="*/ 1022759 w 1736877"/>
                <a:gd name="connsiteY338" fmla="*/ 186811 h 1104362"/>
                <a:gd name="connsiteX339" fmla="*/ 1025788 w 1736877"/>
                <a:gd name="connsiteY339" fmla="*/ 213551 h 1104362"/>
                <a:gd name="connsiteX340" fmla="*/ 1028817 w 1736877"/>
                <a:gd name="connsiteY340" fmla="*/ 241627 h 1104362"/>
                <a:gd name="connsiteX341" fmla="*/ 1031837 w 1736877"/>
                <a:gd name="connsiteY341" fmla="*/ 270929 h 1104362"/>
                <a:gd name="connsiteX342" fmla="*/ 1034865 w 1736877"/>
                <a:gd name="connsiteY342" fmla="*/ 301341 h 1104362"/>
                <a:gd name="connsiteX343" fmla="*/ 1037895 w 1736877"/>
                <a:gd name="connsiteY343" fmla="*/ 332743 h 1104362"/>
                <a:gd name="connsiteX344" fmla="*/ 1040914 w 1736877"/>
                <a:gd name="connsiteY344" fmla="*/ 365010 h 1104362"/>
                <a:gd name="connsiteX345" fmla="*/ 1043943 w 1736877"/>
                <a:gd name="connsiteY345" fmla="*/ 398016 h 1104362"/>
                <a:gd name="connsiteX346" fmla="*/ 1046972 w 1736877"/>
                <a:gd name="connsiteY346" fmla="*/ 431631 h 1104362"/>
                <a:gd name="connsiteX347" fmla="*/ 1049991 w 1736877"/>
                <a:gd name="connsiteY347" fmla="*/ 465722 h 1104362"/>
                <a:gd name="connsiteX348" fmla="*/ 1053020 w 1736877"/>
                <a:gd name="connsiteY348" fmla="*/ 500154 h 1104362"/>
                <a:gd name="connsiteX349" fmla="*/ 1056049 w 1736877"/>
                <a:gd name="connsiteY349" fmla="*/ 534791 h 1104362"/>
                <a:gd name="connsiteX350" fmla="*/ 1059078 w 1736877"/>
                <a:gd name="connsiteY350" fmla="*/ 569497 h 1104362"/>
                <a:gd name="connsiteX351" fmla="*/ 1062098 w 1736877"/>
                <a:gd name="connsiteY351" fmla="*/ 604134 h 1104362"/>
                <a:gd name="connsiteX352" fmla="*/ 1065126 w 1736877"/>
                <a:gd name="connsiteY352" fmla="*/ 638567 h 1104362"/>
                <a:gd name="connsiteX353" fmla="*/ 1068155 w 1736877"/>
                <a:gd name="connsiteY353" fmla="*/ 672658 h 1104362"/>
                <a:gd name="connsiteX354" fmla="*/ 1071175 w 1736877"/>
                <a:gd name="connsiteY354" fmla="*/ 706274 h 1104362"/>
                <a:gd name="connsiteX355" fmla="*/ 1074204 w 1736877"/>
                <a:gd name="connsiteY355" fmla="*/ 739278 h 1104362"/>
                <a:gd name="connsiteX356" fmla="*/ 1077233 w 1736877"/>
                <a:gd name="connsiteY356" fmla="*/ 771549 h 1104362"/>
                <a:gd name="connsiteX357" fmla="*/ 1080252 w 1736877"/>
                <a:gd name="connsiteY357" fmla="*/ 802953 h 1104362"/>
                <a:gd name="connsiteX358" fmla="*/ 1083281 w 1736877"/>
                <a:gd name="connsiteY358" fmla="*/ 833366 h 1104362"/>
                <a:gd name="connsiteX359" fmla="*/ 1086310 w 1736877"/>
                <a:gd name="connsiteY359" fmla="*/ 862675 h 1104362"/>
                <a:gd name="connsiteX360" fmla="*/ 1089329 w 1736877"/>
                <a:gd name="connsiteY360" fmla="*/ 890754 h 1104362"/>
                <a:gd name="connsiteX361" fmla="*/ 1092359 w 1736877"/>
                <a:gd name="connsiteY361" fmla="*/ 917491 h 1104362"/>
                <a:gd name="connsiteX362" fmla="*/ 1095387 w 1736877"/>
                <a:gd name="connsiteY362" fmla="*/ 942799 h 1104362"/>
                <a:gd name="connsiteX363" fmla="*/ 1098407 w 1736877"/>
                <a:gd name="connsiteY363" fmla="*/ 966554 h 1104362"/>
                <a:gd name="connsiteX364" fmla="*/ 1101436 w 1736877"/>
                <a:gd name="connsiteY364" fmla="*/ 988681 h 1104362"/>
                <a:gd name="connsiteX365" fmla="*/ 1104465 w 1736877"/>
                <a:gd name="connsiteY365" fmla="*/ 1009083 h 1104362"/>
                <a:gd name="connsiteX366" fmla="*/ 1107484 w 1736877"/>
                <a:gd name="connsiteY366" fmla="*/ 1027676 h 1104362"/>
                <a:gd name="connsiteX367" fmla="*/ 1110513 w 1736877"/>
                <a:gd name="connsiteY367" fmla="*/ 1044402 h 1104362"/>
                <a:gd name="connsiteX368" fmla="*/ 1113542 w 1736877"/>
                <a:gd name="connsiteY368" fmla="*/ 1059175 h 1104362"/>
                <a:gd name="connsiteX369" fmla="*/ 1116562 w 1736877"/>
                <a:gd name="connsiteY369" fmla="*/ 1071958 h 1104362"/>
                <a:gd name="connsiteX370" fmla="*/ 1119590 w 1736877"/>
                <a:gd name="connsiteY370" fmla="*/ 1082683 h 1104362"/>
                <a:gd name="connsiteX371" fmla="*/ 1122619 w 1736877"/>
                <a:gd name="connsiteY371" fmla="*/ 1091313 h 1104362"/>
                <a:gd name="connsiteX372" fmla="*/ 1125639 w 1736877"/>
                <a:gd name="connsiteY372" fmla="*/ 1097818 h 1104362"/>
                <a:gd name="connsiteX373" fmla="*/ 1128668 w 1736877"/>
                <a:gd name="connsiteY373" fmla="*/ 1102171 h 1104362"/>
                <a:gd name="connsiteX374" fmla="*/ 1131697 w 1736877"/>
                <a:gd name="connsiteY374" fmla="*/ 1104352 h 1104362"/>
                <a:gd name="connsiteX375" fmla="*/ 1134726 w 1736877"/>
                <a:gd name="connsiteY375" fmla="*/ 1104362 h 1104362"/>
                <a:gd name="connsiteX376" fmla="*/ 1137745 w 1736877"/>
                <a:gd name="connsiteY376" fmla="*/ 1102181 h 1104362"/>
                <a:gd name="connsiteX377" fmla="*/ 1140774 w 1736877"/>
                <a:gd name="connsiteY377" fmla="*/ 1097837 h 1104362"/>
                <a:gd name="connsiteX378" fmla="*/ 1143803 w 1736877"/>
                <a:gd name="connsiteY378" fmla="*/ 1091332 h 1104362"/>
                <a:gd name="connsiteX379" fmla="*/ 1146822 w 1736877"/>
                <a:gd name="connsiteY379" fmla="*/ 1082702 h 1104362"/>
                <a:gd name="connsiteX380" fmla="*/ 1149851 w 1736877"/>
                <a:gd name="connsiteY380" fmla="*/ 1071977 h 1104362"/>
                <a:gd name="connsiteX381" fmla="*/ 1152880 w 1736877"/>
                <a:gd name="connsiteY381" fmla="*/ 1059204 h 1104362"/>
                <a:gd name="connsiteX382" fmla="*/ 1155900 w 1736877"/>
                <a:gd name="connsiteY382" fmla="*/ 1044431 h 1104362"/>
                <a:gd name="connsiteX383" fmla="*/ 1158929 w 1736877"/>
                <a:gd name="connsiteY383" fmla="*/ 1027714 h 1104362"/>
                <a:gd name="connsiteX384" fmla="*/ 1161958 w 1736877"/>
                <a:gd name="connsiteY384" fmla="*/ 1009121 h 1104362"/>
                <a:gd name="connsiteX385" fmla="*/ 1164977 w 1736877"/>
                <a:gd name="connsiteY385" fmla="*/ 988719 h 1104362"/>
                <a:gd name="connsiteX386" fmla="*/ 1168006 w 1736877"/>
                <a:gd name="connsiteY386" fmla="*/ 966602 h 1104362"/>
                <a:gd name="connsiteX387" fmla="*/ 1171035 w 1736877"/>
                <a:gd name="connsiteY387" fmla="*/ 942846 h 1104362"/>
                <a:gd name="connsiteX388" fmla="*/ 1174054 w 1736877"/>
                <a:gd name="connsiteY388" fmla="*/ 917548 h 1104362"/>
                <a:gd name="connsiteX389" fmla="*/ 1177083 w 1736877"/>
                <a:gd name="connsiteY389" fmla="*/ 890802 h 1104362"/>
                <a:gd name="connsiteX390" fmla="*/ 1180112 w 1736877"/>
                <a:gd name="connsiteY390" fmla="*/ 862732 h 1104362"/>
                <a:gd name="connsiteX391" fmla="*/ 1183132 w 1736877"/>
                <a:gd name="connsiteY391" fmla="*/ 833433 h 1104362"/>
                <a:gd name="connsiteX392" fmla="*/ 1186161 w 1736877"/>
                <a:gd name="connsiteY392" fmla="*/ 803019 h 1104362"/>
                <a:gd name="connsiteX393" fmla="*/ 1189190 w 1736877"/>
                <a:gd name="connsiteY393" fmla="*/ 771616 h 1104362"/>
                <a:gd name="connsiteX394" fmla="*/ 1192209 w 1736877"/>
                <a:gd name="connsiteY394" fmla="*/ 739345 h 1104362"/>
                <a:gd name="connsiteX395" fmla="*/ 1195238 w 1736877"/>
                <a:gd name="connsiteY395" fmla="*/ 706341 h 1104362"/>
                <a:gd name="connsiteX396" fmla="*/ 1198267 w 1736877"/>
                <a:gd name="connsiteY396" fmla="*/ 672726 h 1104362"/>
                <a:gd name="connsiteX397" fmla="*/ 1201296 w 1736877"/>
                <a:gd name="connsiteY397" fmla="*/ 638635 h 1104362"/>
                <a:gd name="connsiteX398" fmla="*/ 1204315 w 1736877"/>
                <a:gd name="connsiteY398" fmla="*/ 604203 h 1104362"/>
                <a:gd name="connsiteX399" fmla="*/ 1207344 w 1736877"/>
                <a:gd name="connsiteY399" fmla="*/ 569566 h 1104362"/>
                <a:gd name="connsiteX400" fmla="*/ 1210373 w 1736877"/>
                <a:gd name="connsiteY400" fmla="*/ 534860 h 1104362"/>
                <a:gd name="connsiteX401" fmla="*/ 1213393 w 1736877"/>
                <a:gd name="connsiteY401" fmla="*/ 500223 h 1104362"/>
                <a:gd name="connsiteX402" fmla="*/ 1216422 w 1736877"/>
                <a:gd name="connsiteY402" fmla="*/ 465791 h 1104362"/>
                <a:gd name="connsiteX403" fmla="*/ 1219450 w 1736877"/>
                <a:gd name="connsiteY403" fmla="*/ 431699 h 1104362"/>
                <a:gd name="connsiteX404" fmla="*/ 1222470 w 1736877"/>
                <a:gd name="connsiteY404" fmla="*/ 398083 h 1104362"/>
                <a:gd name="connsiteX405" fmla="*/ 1225499 w 1736877"/>
                <a:gd name="connsiteY405" fmla="*/ 365075 h 1104362"/>
                <a:gd name="connsiteX406" fmla="*/ 1228528 w 1736877"/>
                <a:gd name="connsiteY406" fmla="*/ 332806 h 1104362"/>
                <a:gd name="connsiteX407" fmla="*/ 1231547 w 1736877"/>
                <a:gd name="connsiteY407" fmla="*/ 301402 h 1104362"/>
                <a:gd name="connsiteX408" fmla="*/ 1234576 w 1736877"/>
                <a:gd name="connsiteY408" fmla="*/ 270988 h 1104362"/>
                <a:gd name="connsiteX409" fmla="*/ 1237605 w 1736877"/>
                <a:gd name="connsiteY409" fmla="*/ 241685 h 1104362"/>
                <a:gd name="connsiteX410" fmla="*/ 1240625 w 1736877"/>
                <a:gd name="connsiteY410" fmla="*/ 213606 h 1104362"/>
                <a:gd name="connsiteX411" fmla="*/ 1243654 w 1736877"/>
                <a:gd name="connsiteY411" fmla="*/ 186862 h 1104362"/>
                <a:gd name="connsiteX412" fmla="*/ 1246683 w 1736877"/>
                <a:gd name="connsiteY412" fmla="*/ 161562 h 1104362"/>
                <a:gd name="connsiteX413" fmla="*/ 1249702 w 1736877"/>
                <a:gd name="connsiteY413" fmla="*/ 137803 h 1104362"/>
                <a:gd name="connsiteX414" fmla="*/ 1252731 w 1736877"/>
                <a:gd name="connsiteY414" fmla="*/ 115679 h 1104362"/>
                <a:gd name="connsiteX415" fmla="*/ 1255760 w 1736877"/>
                <a:gd name="connsiteY415" fmla="*/ 95278 h 1104362"/>
                <a:gd name="connsiteX416" fmla="*/ 1258779 w 1736877"/>
                <a:gd name="connsiteY416" fmla="*/ 76679 h 1104362"/>
                <a:gd name="connsiteX417" fmla="*/ 1261808 w 1736877"/>
                <a:gd name="connsiteY417" fmla="*/ 59958 h 1104362"/>
                <a:gd name="connsiteX418" fmla="*/ 1264837 w 1736877"/>
                <a:gd name="connsiteY418" fmla="*/ 45179 h 1104362"/>
                <a:gd name="connsiteX419" fmla="*/ 1267866 w 1736877"/>
                <a:gd name="connsiteY419" fmla="*/ 32401 h 1104362"/>
                <a:gd name="connsiteX420" fmla="*/ 1270886 w 1736877"/>
                <a:gd name="connsiteY420" fmla="*/ 21674 h 1104362"/>
                <a:gd name="connsiteX421" fmla="*/ 1273914 w 1736877"/>
                <a:gd name="connsiteY421" fmla="*/ 13041 h 1104362"/>
                <a:gd name="connsiteX422" fmla="*/ 1276943 w 1736877"/>
                <a:gd name="connsiteY422" fmla="*/ 6535 h 1104362"/>
                <a:gd name="connsiteX423" fmla="*/ 1279963 w 1736877"/>
                <a:gd name="connsiteY423" fmla="*/ 2184 h 1104362"/>
                <a:gd name="connsiteX424" fmla="*/ 1282992 w 1736877"/>
                <a:gd name="connsiteY424" fmla="*/ 2 h 1104362"/>
                <a:gd name="connsiteX425" fmla="*/ 1286021 w 1736877"/>
                <a:gd name="connsiteY425" fmla="*/ 0 h 1104362"/>
                <a:gd name="connsiteX426" fmla="*/ 1289040 w 1736877"/>
                <a:gd name="connsiteY426" fmla="*/ 2177 h 1104362"/>
                <a:gd name="connsiteX427" fmla="*/ 1292069 w 1736877"/>
                <a:gd name="connsiteY427" fmla="*/ 6525 h 1104362"/>
                <a:gd name="connsiteX428" fmla="*/ 1295098 w 1736877"/>
                <a:gd name="connsiteY428" fmla="*/ 13025 h 1104362"/>
                <a:gd name="connsiteX429" fmla="*/ 1298117 w 1736877"/>
                <a:gd name="connsiteY429" fmla="*/ 21654 h 1104362"/>
                <a:gd name="connsiteX430" fmla="*/ 1301147 w 1736877"/>
                <a:gd name="connsiteY430" fmla="*/ 32377 h 1104362"/>
                <a:gd name="connsiteX431" fmla="*/ 1304175 w 1736877"/>
                <a:gd name="connsiteY431" fmla="*/ 45151 h 1104362"/>
                <a:gd name="connsiteX432" fmla="*/ 1307195 w 1736877"/>
                <a:gd name="connsiteY432" fmla="*/ 59927 h 1104362"/>
                <a:gd name="connsiteX433" fmla="*/ 1310224 w 1736877"/>
                <a:gd name="connsiteY433" fmla="*/ 76644 h 1104362"/>
                <a:gd name="connsiteX434" fmla="*/ 1313253 w 1736877"/>
                <a:gd name="connsiteY434" fmla="*/ 95239 h 1104362"/>
                <a:gd name="connsiteX435" fmla="*/ 1316282 w 1736877"/>
                <a:gd name="connsiteY435" fmla="*/ 115636 h 1104362"/>
                <a:gd name="connsiteX436" fmla="*/ 1319301 w 1736877"/>
                <a:gd name="connsiteY436" fmla="*/ 137756 h 1104362"/>
                <a:gd name="connsiteX437" fmla="*/ 1322330 w 1736877"/>
                <a:gd name="connsiteY437" fmla="*/ 161513 h 1104362"/>
                <a:gd name="connsiteX438" fmla="*/ 1325350 w 1736877"/>
                <a:gd name="connsiteY438" fmla="*/ 186811 h 1104362"/>
                <a:gd name="connsiteX439" fmla="*/ 1328378 w 1736877"/>
                <a:gd name="connsiteY439" fmla="*/ 213551 h 1104362"/>
                <a:gd name="connsiteX440" fmla="*/ 1331407 w 1736877"/>
                <a:gd name="connsiteY440" fmla="*/ 241627 h 1104362"/>
                <a:gd name="connsiteX441" fmla="*/ 1334436 w 1736877"/>
                <a:gd name="connsiteY441" fmla="*/ 270929 h 1104362"/>
                <a:gd name="connsiteX442" fmla="*/ 1337456 w 1736877"/>
                <a:gd name="connsiteY442" fmla="*/ 301341 h 1104362"/>
                <a:gd name="connsiteX443" fmla="*/ 1340485 w 1736877"/>
                <a:gd name="connsiteY443" fmla="*/ 332743 h 1104362"/>
                <a:gd name="connsiteX444" fmla="*/ 1343514 w 1736877"/>
                <a:gd name="connsiteY444" fmla="*/ 365010 h 1104362"/>
                <a:gd name="connsiteX445" fmla="*/ 1346533 w 1736877"/>
                <a:gd name="connsiteY445" fmla="*/ 398016 h 1104362"/>
                <a:gd name="connsiteX446" fmla="*/ 1349562 w 1736877"/>
                <a:gd name="connsiteY446" fmla="*/ 431631 h 1104362"/>
                <a:gd name="connsiteX447" fmla="*/ 1352591 w 1736877"/>
                <a:gd name="connsiteY447" fmla="*/ 465722 h 1104362"/>
                <a:gd name="connsiteX448" fmla="*/ 1355610 w 1736877"/>
                <a:gd name="connsiteY448" fmla="*/ 500154 h 1104362"/>
                <a:gd name="connsiteX449" fmla="*/ 1358639 w 1736877"/>
                <a:gd name="connsiteY449" fmla="*/ 534791 h 1104362"/>
                <a:gd name="connsiteX450" fmla="*/ 1361668 w 1736877"/>
                <a:gd name="connsiteY450" fmla="*/ 569497 h 1104362"/>
                <a:gd name="connsiteX451" fmla="*/ 1364688 w 1736877"/>
                <a:gd name="connsiteY451" fmla="*/ 604134 h 1104362"/>
                <a:gd name="connsiteX452" fmla="*/ 1367717 w 1736877"/>
                <a:gd name="connsiteY452" fmla="*/ 638567 h 1104362"/>
                <a:gd name="connsiteX453" fmla="*/ 1370746 w 1736877"/>
                <a:gd name="connsiteY453" fmla="*/ 672658 h 1104362"/>
                <a:gd name="connsiteX454" fmla="*/ 1373775 w 1736877"/>
                <a:gd name="connsiteY454" fmla="*/ 706274 h 1104362"/>
                <a:gd name="connsiteX455" fmla="*/ 1376794 w 1736877"/>
                <a:gd name="connsiteY455" fmla="*/ 739278 h 1104362"/>
                <a:gd name="connsiteX456" fmla="*/ 1379823 w 1736877"/>
                <a:gd name="connsiteY456" fmla="*/ 771549 h 1104362"/>
                <a:gd name="connsiteX457" fmla="*/ 1382852 w 1736877"/>
                <a:gd name="connsiteY457" fmla="*/ 802953 h 1104362"/>
                <a:gd name="connsiteX458" fmla="*/ 1385871 w 1736877"/>
                <a:gd name="connsiteY458" fmla="*/ 833366 h 1104362"/>
                <a:gd name="connsiteX459" fmla="*/ 1388900 w 1736877"/>
                <a:gd name="connsiteY459" fmla="*/ 862675 h 1104362"/>
                <a:gd name="connsiteX460" fmla="*/ 1391929 w 1736877"/>
                <a:gd name="connsiteY460" fmla="*/ 890754 h 1104362"/>
                <a:gd name="connsiteX461" fmla="*/ 1394949 w 1736877"/>
                <a:gd name="connsiteY461" fmla="*/ 917491 h 1104362"/>
                <a:gd name="connsiteX462" fmla="*/ 1397978 w 1736877"/>
                <a:gd name="connsiteY462" fmla="*/ 942799 h 1104362"/>
                <a:gd name="connsiteX463" fmla="*/ 1401007 w 1736877"/>
                <a:gd name="connsiteY463" fmla="*/ 966554 h 1104362"/>
                <a:gd name="connsiteX464" fmla="*/ 1404026 w 1736877"/>
                <a:gd name="connsiteY464" fmla="*/ 988681 h 1104362"/>
                <a:gd name="connsiteX465" fmla="*/ 1407055 w 1736877"/>
                <a:gd name="connsiteY465" fmla="*/ 1009083 h 1104362"/>
                <a:gd name="connsiteX466" fmla="*/ 1410084 w 1736877"/>
                <a:gd name="connsiteY466" fmla="*/ 1027676 h 1104362"/>
                <a:gd name="connsiteX467" fmla="*/ 1413103 w 1736877"/>
                <a:gd name="connsiteY467" fmla="*/ 1044402 h 1104362"/>
                <a:gd name="connsiteX468" fmla="*/ 1416132 w 1736877"/>
                <a:gd name="connsiteY468" fmla="*/ 1059175 h 1104362"/>
                <a:gd name="connsiteX469" fmla="*/ 1419161 w 1736877"/>
                <a:gd name="connsiteY469" fmla="*/ 1071958 h 1104362"/>
                <a:gd name="connsiteX470" fmla="*/ 1422181 w 1736877"/>
                <a:gd name="connsiteY470" fmla="*/ 1082683 h 1104362"/>
                <a:gd name="connsiteX471" fmla="*/ 1425210 w 1736877"/>
                <a:gd name="connsiteY471" fmla="*/ 1091313 h 1104362"/>
                <a:gd name="connsiteX472" fmla="*/ 1428239 w 1736877"/>
                <a:gd name="connsiteY472" fmla="*/ 1097818 h 1104362"/>
                <a:gd name="connsiteX473" fmla="*/ 1431258 w 1736877"/>
                <a:gd name="connsiteY473" fmla="*/ 1102171 h 1104362"/>
                <a:gd name="connsiteX474" fmla="*/ 1434287 w 1736877"/>
                <a:gd name="connsiteY474" fmla="*/ 1104352 h 1104362"/>
                <a:gd name="connsiteX475" fmla="*/ 1437316 w 1736877"/>
                <a:gd name="connsiteY475" fmla="*/ 1104362 h 1104362"/>
                <a:gd name="connsiteX476" fmla="*/ 1440345 w 1736877"/>
                <a:gd name="connsiteY476" fmla="*/ 1102181 h 1104362"/>
                <a:gd name="connsiteX477" fmla="*/ 1443364 w 1736877"/>
                <a:gd name="connsiteY477" fmla="*/ 1097837 h 1104362"/>
                <a:gd name="connsiteX478" fmla="*/ 1446393 w 1736877"/>
                <a:gd name="connsiteY478" fmla="*/ 1091332 h 1104362"/>
                <a:gd name="connsiteX479" fmla="*/ 1449422 w 1736877"/>
                <a:gd name="connsiteY479" fmla="*/ 1082702 h 1104362"/>
                <a:gd name="connsiteX480" fmla="*/ 1452441 w 1736877"/>
                <a:gd name="connsiteY480" fmla="*/ 1071977 h 1104362"/>
                <a:gd name="connsiteX481" fmla="*/ 1455471 w 1736877"/>
                <a:gd name="connsiteY481" fmla="*/ 1059204 h 1104362"/>
                <a:gd name="connsiteX482" fmla="*/ 1458499 w 1736877"/>
                <a:gd name="connsiteY482" fmla="*/ 1044431 h 1104362"/>
                <a:gd name="connsiteX483" fmla="*/ 1461519 w 1736877"/>
                <a:gd name="connsiteY483" fmla="*/ 1027714 h 1104362"/>
                <a:gd name="connsiteX484" fmla="*/ 1464548 w 1736877"/>
                <a:gd name="connsiteY484" fmla="*/ 1009121 h 1104362"/>
                <a:gd name="connsiteX485" fmla="*/ 1467577 w 1736877"/>
                <a:gd name="connsiteY485" fmla="*/ 988719 h 1104362"/>
                <a:gd name="connsiteX486" fmla="*/ 1470596 w 1736877"/>
                <a:gd name="connsiteY486" fmla="*/ 966602 h 1104362"/>
                <a:gd name="connsiteX487" fmla="*/ 1473625 w 1736877"/>
                <a:gd name="connsiteY487" fmla="*/ 942846 h 1104362"/>
                <a:gd name="connsiteX488" fmla="*/ 1476654 w 1736877"/>
                <a:gd name="connsiteY488" fmla="*/ 917548 h 1104362"/>
                <a:gd name="connsiteX489" fmla="*/ 1479674 w 1736877"/>
                <a:gd name="connsiteY489" fmla="*/ 890802 h 1104362"/>
                <a:gd name="connsiteX490" fmla="*/ 1482702 w 1736877"/>
                <a:gd name="connsiteY490" fmla="*/ 862732 h 1104362"/>
                <a:gd name="connsiteX491" fmla="*/ 1485731 w 1736877"/>
                <a:gd name="connsiteY491" fmla="*/ 833433 h 1104362"/>
                <a:gd name="connsiteX492" fmla="*/ 1488751 w 1736877"/>
                <a:gd name="connsiteY492" fmla="*/ 803019 h 1104362"/>
                <a:gd name="connsiteX493" fmla="*/ 1491780 w 1736877"/>
                <a:gd name="connsiteY493" fmla="*/ 771616 h 1104362"/>
                <a:gd name="connsiteX494" fmla="*/ 1494809 w 1736877"/>
                <a:gd name="connsiteY494" fmla="*/ 739345 h 1104362"/>
                <a:gd name="connsiteX495" fmla="*/ 1497828 w 1736877"/>
                <a:gd name="connsiteY495" fmla="*/ 706341 h 1104362"/>
                <a:gd name="connsiteX496" fmla="*/ 1500857 w 1736877"/>
                <a:gd name="connsiteY496" fmla="*/ 672726 h 1104362"/>
                <a:gd name="connsiteX497" fmla="*/ 1503886 w 1736877"/>
                <a:gd name="connsiteY497" fmla="*/ 638635 h 1104362"/>
                <a:gd name="connsiteX498" fmla="*/ 1506905 w 1736877"/>
                <a:gd name="connsiteY498" fmla="*/ 604203 h 1104362"/>
                <a:gd name="connsiteX499" fmla="*/ 1509934 w 1736877"/>
                <a:gd name="connsiteY499" fmla="*/ 569566 h 1104362"/>
                <a:gd name="connsiteX500" fmla="*/ 1512963 w 1736877"/>
                <a:gd name="connsiteY500" fmla="*/ 534860 h 1104362"/>
                <a:gd name="connsiteX501" fmla="*/ 1515992 w 1736877"/>
                <a:gd name="connsiteY501" fmla="*/ 500223 h 1104362"/>
                <a:gd name="connsiteX502" fmla="*/ 1519012 w 1736877"/>
                <a:gd name="connsiteY502" fmla="*/ 465791 h 1104362"/>
                <a:gd name="connsiteX503" fmla="*/ 1522041 w 1736877"/>
                <a:gd name="connsiteY503" fmla="*/ 431699 h 1104362"/>
                <a:gd name="connsiteX504" fmla="*/ 1525070 w 1736877"/>
                <a:gd name="connsiteY504" fmla="*/ 398083 h 1104362"/>
                <a:gd name="connsiteX505" fmla="*/ 1528089 w 1736877"/>
                <a:gd name="connsiteY505" fmla="*/ 365075 h 1104362"/>
                <a:gd name="connsiteX506" fmla="*/ 1534147 w 1736877"/>
                <a:gd name="connsiteY506" fmla="*/ 301402 h 1104362"/>
                <a:gd name="connsiteX507" fmla="*/ 1549443 w 1736877"/>
                <a:gd name="connsiteY507" fmla="*/ 196420 h 1104362"/>
                <a:gd name="connsiteX508" fmla="*/ 1561379 w 1736877"/>
                <a:gd name="connsiteY508" fmla="*/ 76679 h 1104362"/>
                <a:gd name="connsiteX509" fmla="*/ 1567427 w 1736877"/>
                <a:gd name="connsiteY509" fmla="*/ 45179 h 1104362"/>
                <a:gd name="connsiteX510" fmla="*/ 1582553 w 1736877"/>
                <a:gd name="connsiteY510" fmla="*/ 2184 h 1104362"/>
                <a:gd name="connsiteX511" fmla="*/ 1585582 w 1736877"/>
                <a:gd name="connsiteY511" fmla="*/ 2 h 1104362"/>
                <a:gd name="connsiteX512" fmla="*/ 1588611 w 1736877"/>
                <a:gd name="connsiteY512" fmla="*/ 0 h 1104362"/>
                <a:gd name="connsiteX513" fmla="*/ 1615843 w 1736877"/>
                <a:gd name="connsiteY513" fmla="*/ 95239 h 1104362"/>
                <a:gd name="connsiteX514" fmla="*/ 1621891 w 1736877"/>
                <a:gd name="connsiteY514" fmla="*/ 137756 h 1104362"/>
                <a:gd name="connsiteX515" fmla="*/ 1624920 w 1736877"/>
                <a:gd name="connsiteY515" fmla="*/ 161513 h 1104362"/>
                <a:gd name="connsiteX516" fmla="*/ 1627949 w 1736877"/>
                <a:gd name="connsiteY516" fmla="*/ 186811 h 1104362"/>
                <a:gd name="connsiteX517" fmla="*/ 1640046 w 1736877"/>
                <a:gd name="connsiteY517" fmla="*/ 301341 h 1104362"/>
                <a:gd name="connsiteX518" fmla="*/ 1655181 w 1736877"/>
                <a:gd name="connsiteY518" fmla="*/ 465722 h 1104362"/>
                <a:gd name="connsiteX519" fmla="*/ 1673336 w 1736877"/>
                <a:gd name="connsiteY519" fmla="*/ 672658 h 1104362"/>
                <a:gd name="connsiteX520" fmla="*/ 1679384 w 1736877"/>
                <a:gd name="connsiteY520" fmla="*/ 739278 h 1104362"/>
                <a:gd name="connsiteX521" fmla="*/ 1682413 w 1736877"/>
                <a:gd name="connsiteY521" fmla="*/ 771549 h 1104362"/>
                <a:gd name="connsiteX522" fmla="*/ 1697548 w 1736877"/>
                <a:gd name="connsiteY522" fmla="*/ 917491 h 1104362"/>
                <a:gd name="connsiteX523" fmla="*/ 1703597 w 1736877"/>
                <a:gd name="connsiteY523" fmla="*/ 966554 h 1104362"/>
                <a:gd name="connsiteX524" fmla="*/ 1712674 w 1736877"/>
                <a:gd name="connsiteY524" fmla="*/ 1027676 h 1104362"/>
                <a:gd name="connsiteX525" fmla="*/ 1724780 w 1736877"/>
                <a:gd name="connsiteY525" fmla="*/ 1082683 h 1104362"/>
                <a:gd name="connsiteX526" fmla="*/ 1733858 w 1736877"/>
                <a:gd name="connsiteY526" fmla="*/ 1102171 h 1104362"/>
                <a:gd name="connsiteX527" fmla="*/ 1736877 w 1736877"/>
                <a:gd name="connsiteY527" fmla="*/ 1104352 h 1104362"/>
                <a:gd name="connsiteX0" fmla="*/ 0 w 1736877"/>
                <a:gd name="connsiteY0" fmla="*/ 552179 h 1104362"/>
                <a:gd name="connsiteX1" fmla="*/ 3026 w 1736877"/>
                <a:gd name="connsiteY1" fmla="*/ 552179 h 1104362"/>
                <a:gd name="connsiteX2" fmla="*/ 6051 w 1736877"/>
                <a:gd name="connsiteY2" fmla="*/ 552179 h 1104362"/>
                <a:gd name="connsiteX3" fmla="*/ 9077 w 1736877"/>
                <a:gd name="connsiteY3" fmla="*/ 552179 h 1104362"/>
                <a:gd name="connsiteX4" fmla="*/ 12103 w 1736877"/>
                <a:gd name="connsiteY4" fmla="*/ 552179 h 1104362"/>
                <a:gd name="connsiteX5" fmla="*/ 15129 w 1736877"/>
                <a:gd name="connsiteY5" fmla="*/ 552179 h 1104362"/>
                <a:gd name="connsiteX6" fmla="*/ 18156 w 1736877"/>
                <a:gd name="connsiteY6" fmla="*/ 552179 h 1104362"/>
                <a:gd name="connsiteX7" fmla="*/ 21182 w 1736877"/>
                <a:gd name="connsiteY7" fmla="*/ 552179 h 1104362"/>
                <a:gd name="connsiteX8" fmla="*/ 24207 w 1736877"/>
                <a:gd name="connsiteY8" fmla="*/ 552179 h 1104362"/>
                <a:gd name="connsiteX9" fmla="*/ 27233 w 1736877"/>
                <a:gd name="connsiteY9" fmla="*/ 552179 h 1104362"/>
                <a:gd name="connsiteX10" fmla="*/ 30259 w 1736877"/>
                <a:gd name="connsiteY10" fmla="*/ 552179 h 1104362"/>
                <a:gd name="connsiteX11" fmla="*/ 33285 w 1736877"/>
                <a:gd name="connsiteY11" fmla="*/ 552179 h 1104362"/>
                <a:gd name="connsiteX12" fmla="*/ 36311 w 1736877"/>
                <a:gd name="connsiteY12" fmla="*/ 552179 h 1104362"/>
                <a:gd name="connsiteX13" fmla="*/ 39337 w 1736877"/>
                <a:gd name="connsiteY13" fmla="*/ 552179 h 1104362"/>
                <a:gd name="connsiteX14" fmla="*/ 42362 w 1736877"/>
                <a:gd name="connsiteY14" fmla="*/ 552179 h 1104362"/>
                <a:gd name="connsiteX15" fmla="*/ 45389 w 1736877"/>
                <a:gd name="connsiteY15" fmla="*/ 552179 h 1104362"/>
                <a:gd name="connsiteX16" fmla="*/ 48415 w 1736877"/>
                <a:gd name="connsiteY16" fmla="*/ 552179 h 1104362"/>
                <a:gd name="connsiteX17" fmla="*/ 51441 w 1736877"/>
                <a:gd name="connsiteY17" fmla="*/ 552179 h 1104362"/>
                <a:gd name="connsiteX18" fmla="*/ 54467 w 1736877"/>
                <a:gd name="connsiteY18" fmla="*/ 552179 h 1104362"/>
                <a:gd name="connsiteX19" fmla="*/ 57492 w 1736877"/>
                <a:gd name="connsiteY19" fmla="*/ 552179 h 1104362"/>
                <a:gd name="connsiteX20" fmla="*/ 60518 w 1736877"/>
                <a:gd name="connsiteY20" fmla="*/ 552179 h 1104362"/>
                <a:gd name="connsiteX21" fmla="*/ 63544 w 1736877"/>
                <a:gd name="connsiteY21" fmla="*/ 552179 h 1104362"/>
                <a:gd name="connsiteX22" fmla="*/ 66570 w 1736877"/>
                <a:gd name="connsiteY22" fmla="*/ 552179 h 1104362"/>
                <a:gd name="connsiteX23" fmla="*/ 69596 w 1736877"/>
                <a:gd name="connsiteY23" fmla="*/ 552179 h 1104362"/>
                <a:gd name="connsiteX24" fmla="*/ 72622 w 1736877"/>
                <a:gd name="connsiteY24" fmla="*/ 552179 h 1104362"/>
                <a:gd name="connsiteX25" fmla="*/ 75648 w 1736877"/>
                <a:gd name="connsiteY25" fmla="*/ 552179 h 1104362"/>
                <a:gd name="connsiteX26" fmla="*/ 78674 w 1736877"/>
                <a:gd name="connsiteY26" fmla="*/ 552179 h 1104362"/>
                <a:gd name="connsiteX27" fmla="*/ 81700 w 1736877"/>
                <a:gd name="connsiteY27" fmla="*/ 552179 h 1104362"/>
                <a:gd name="connsiteX28" fmla="*/ 84726 w 1736877"/>
                <a:gd name="connsiteY28" fmla="*/ 552179 h 1104362"/>
                <a:gd name="connsiteX29" fmla="*/ 87752 w 1736877"/>
                <a:gd name="connsiteY29" fmla="*/ 552179 h 1104362"/>
                <a:gd name="connsiteX30" fmla="*/ 90778 w 1736877"/>
                <a:gd name="connsiteY30" fmla="*/ 552179 h 1104362"/>
                <a:gd name="connsiteX31" fmla="*/ 93803 w 1736877"/>
                <a:gd name="connsiteY31" fmla="*/ 552179 h 1104362"/>
                <a:gd name="connsiteX32" fmla="*/ 96829 w 1736877"/>
                <a:gd name="connsiteY32" fmla="*/ 552179 h 1104362"/>
                <a:gd name="connsiteX33" fmla="*/ 99855 w 1736877"/>
                <a:gd name="connsiteY33" fmla="*/ 552179 h 1104362"/>
                <a:gd name="connsiteX34" fmla="*/ 102881 w 1736877"/>
                <a:gd name="connsiteY34" fmla="*/ 552179 h 1104362"/>
                <a:gd name="connsiteX35" fmla="*/ 105907 w 1736877"/>
                <a:gd name="connsiteY35" fmla="*/ 552179 h 1104362"/>
                <a:gd name="connsiteX36" fmla="*/ 108933 w 1736877"/>
                <a:gd name="connsiteY36" fmla="*/ 552179 h 1104362"/>
                <a:gd name="connsiteX37" fmla="*/ 111959 w 1736877"/>
                <a:gd name="connsiteY37" fmla="*/ 552179 h 1104362"/>
                <a:gd name="connsiteX38" fmla="*/ 114985 w 1736877"/>
                <a:gd name="connsiteY38" fmla="*/ 552179 h 1104362"/>
                <a:gd name="connsiteX39" fmla="*/ 118011 w 1736877"/>
                <a:gd name="connsiteY39" fmla="*/ 552179 h 1104362"/>
                <a:gd name="connsiteX40" fmla="*/ 121037 w 1736877"/>
                <a:gd name="connsiteY40" fmla="*/ 552179 h 1104362"/>
                <a:gd name="connsiteX41" fmla="*/ 124063 w 1736877"/>
                <a:gd name="connsiteY41" fmla="*/ 552179 h 1104362"/>
                <a:gd name="connsiteX42" fmla="*/ 127088 w 1736877"/>
                <a:gd name="connsiteY42" fmla="*/ 552179 h 1104362"/>
                <a:gd name="connsiteX43" fmla="*/ 130114 w 1736877"/>
                <a:gd name="connsiteY43" fmla="*/ 552179 h 1104362"/>
                <a:gd name="connsiteX44" fmla="*/ 133140 w 1736877"/>
                <a:gd name="connsiteY44" fmla="*/ 552179 h 1104362"/>
                <a:gd name="connsiteX45" fmla="*/ 136167 w 1736877"/>
                <a:gd name="connsiteY45" fmla="*/ 552179 h 1104362"/>
                <a:gd name="connsiteX46" fmla="*/ 139193 w 1736877"/>
                <a:gd name="connsiteY46" fmla="*/ 552179 h 1104362"/>
                <a:gd name="connsiteX47" fmla="*/ 142218 w 1736877"/>
                <a:gd name="connsiteY47" fmla="*/ 552179 h 1104362"/>
                <a:gd name="connsiteX48" fmla="*/ 145244 w 1736877"/>
                <a:gd name="connsiteY48" fmla="*/ 552179 h 1104362"/>
                <a:gd name="connsiteX49" fmla="*/ 148270 w 1736877"/>
                <a:gd name="connsiteY49" fmla="*/ 552179 h 1104362"/>
                <a:gd name="connsiteX50" fmla="*/ 151296 w 1736877"/>
                <a:gd name="connsiteY50" fmla="*/ 552179 h 1104362"/>
                <a:gd name="connsiteX51" fmla="*/ 154322 w 1736877"/>
                <a:gd name="connsiteY51" fmla="*/ 552179 h 1104362"/>
                <a:gd name="connsiteX52" fmla="*/ 157348 w 1736877"/>
                <a:gd name="connsiteY52" fmla="*/ 552179 h 1104362"/>
                <a:gd name="connsiteX53" fmla="*/ 160373 w 1736877"/>
                <a:gd name="connsiteY53" fmla="*/ 552179 h 1104362"/>
                <a:gd name="connsiteX54" fmla="*/ 163399 w 1736877"/>
                <a:gd name="connsiteY54" fmla="*/ 552179 h 1104362"/>
                <a:gd name="connsiteX55" fmla="*/ 166426 w 1736877"/>
                <a:gd name="connsiteY55" fmla="*/ 552179 h 1104362"/>
                <a:gd name="connsiteX56" fmla="*/ 169452 w 1736877"/>
                <a:gd name="connsiteY56" fmla="*/ 552179 h 1104362"/>
                <a:gd name="connsiteX57" fmla="*/ 172478 w 1736877"/>
                <a:gd name="connsiteY57" fmla="*/ 552179 h 1104362"/>
                <a:gd name="connsiteX58" fmla="*/ 175504 w 1736877"/>
                <a:gd name="connsiteY58" fmla="*/ 552179 h 1104362"/>
                <a:gd name="connsiteX59" fmla="*/ 178529 w 1736877"/>
                <a:gd name="connsiteY59" fmla="*/ 552179 h 1104362"/>
                <a:gd name="connsiteX60" fmla="*/ 181555 w 1736877"/>
                <a:gd name="connsiteY60" fmla="*/ 552179 h 1104362"/>
                <a:gd name="connsiteX61" fmla="*/ 184581 w 1736877"/>
                <a:gd name="connsiteY61" fmla="*/ 552179 h 1104362"/>
                <a:gd name="connsiteX62" fmla="*/ 187607 w 1736877"/>
                <a:gd name="connsiteY62" fmla="*/ 552179 h 1104362"/>
                <a:gd name="connsiteX63" fmla="*/ 190633 w 1736877"/>
                <a:gd name="connsiteY63" fmla="*/ 552179 h 1104362"/>
                <a:gd name="connsiteX64" fmla="*/ 193659 w 1736877"/>
                <a:gd name="connsiteY64" fmla="*/ 552179 h 1104362"/>
                <a:gd name="connsiteX65" fmla="*/ 196685 w 1736877"/>
                <a:gd name="connsiteY65" fmla="*/ 552179 h 1104362"/>
                <a:gd name="connsiteX66" fmla="*/ 199711 w 1736877"/>
                <a:gd name="connsiteY66" fmla="*/ 552179 h 1104362"/>
                <a:gd name="connsiteX67" fmla="*/ 202737 w 1736877"/>
                <a:gd name="connsiteY67" fmla="*/ 552179 h 1104362"/>
                <a:gd name="connsiteX68" fmla="*/ 205763 w 1736877"/>
                <a:gd name="connsiteY68" fmla="*/ 552179 h 1104362"/>
                <a:gd name="connsiteX69" fmla="*/ 208789 w 1736877"/>
                <a:gd name="connsiteY69" fmla="*/ 552179 h 1104362"/>
                <a:gd name="connsiteX70" fmla="*/ 211814 w 1736877"/>
                <a:gd name="connsiteY70" fmla="*/ 552179 h 1104362"/>
                <a:gd name="connsiteX71" fmla="*/ 214840 w 1736877"/>
                <a:gd name="connsiteY71" fmla="*/ 552179 h 1104362"/>
                <a:gd name="connsiteX72" fmla="*/ 217866 w 1736877"/>
                <a:gd name="connsiteY72" fmla="*/ 552179 h 1104362"/>
                <a:gd name="connsiteX73" fmla="*/ 220892 w 1736877"/>
                <a:gd name="connsiteY73" fmla="*/ 552179 h 1104362"/>
                <a:gd name="connsiteX74" fmla="*/ 223918 w 1736877"/>
                <a:gd name="connsiteY74" fmla="*/ 552179 h 1104362"/>
                <a:gd name="connsiteX75" fmla="*/ 226945 w 1736877"/>
                <a:gd name="connsiteY75" fmla="*/ 552179 h 1104362"/>
                <a:gd name="connsiteX76" fmla="*/ 229970 w 1736877"/>
                <a:gd name="connsiteY76" fmla="*/ 552179 h 1104362"/>
                <a:gd name="connsiteX77" fmla="*/ 232996 w 1736877"/>
                <a:gd name="connsiteY77" fmla="*/ 552179 h 1104362"/>
                <a:gd name="connsiteX78" fmla="*/ 236022 w 1736877"/>
                <a:gd name="connsiteY78" fmla="*/ 552179 h 1104362"/>
                <a:gd name="connsiteX79" fmla="*/ 239048 w 1736877"/>
                <a:gd name="connsiteY79" fmla="*/ 552179 h 1104362"/>
                <a:gd name="connsiteX80" fmla="*/ 242074 w 1736877"/>
                <a:gd name="connsiteY80" fmla="*/ 552179 h 1104362"/>
                <a:gd name="connsiteX81" fmla="*/ 245099 w 1736877"/>
                <a:gd name="connsiteY81" fmla="*/ 552179 h 1104362"/>
                <a:gd name="connsiteX82" fmla="*/ 248125 w 1736877"/>
                <a:gd name="connsiteY82" fmla="*/ 552179 h 1104362"/>
                <a:gd name="connsiteX83" fmla="*/ 251151 w 1736877"/>
                <a:gd name="connsiteY83" fmla="*/ 552179 h 1104362"/>
                <a:gd name="connsiteX84" fmla="*/ 254177 w 1736877"/>
                <a:gd name="connsiteY84" fmla="*/ 552179 h 1104362"/>
                <a:gd name="connsiteX85" fmla="*/ 257204 w 1736877"/>
                <a:gd name="connsiteY85" fmla="*/ 552179 h 1104362"/>
                <a:gd name="connsiteX86" fmla="*/ 260230 w 1736877"/>
                <a:gd name="connsiteY86" fmla="*/ 552179 h 1104362"/>
                <a:gd name="connsiteX87" fmla="*/ 263255 w 1736877"/>
                <a:gd name="connsiteY87" fmla="*/ 552179 h 1104362"/>
                <a:gd name="connsiteX88" fmla="*/ 266281 w 1736877"/>
                <a:gd name="connsiteY88" fmla="*/ 552179 h 1104362"/>
                <a:gd name="connsiteX89" fmla="*/ 269307 w 1736877"/>
                <a:gd name="connsiteY89" fmla="*/ 552179 h 1104362"/>
                <a:gd name="connsiteX90" fmla="*/ 272333 w 1736877"/>
                <a:gd name="connsiteY90" fmla="*/ 552179 h 1104362"/>
                <a:gd name="connsiteX91" fmla="*/ 275359 w 1736877"/>
                <a:gd name="connsiteY91" fmla="*/ 552179 h 1104362"/>
                <a:gd name="connsiteX92" fmla="*/ 278385 w 1736877"/>
                <a:gd name="connsiteY92" fmla="*/ 552179 h 1104362"/>
                <a:gd name="connsiteX93" fmla="*/ 281410 w 1736877"/>
                <a:gd name="connsiteY93" fmla="*/ 552179 h 1104362"/>
                <a:gd name="connsiteX94" fmla="*/ 284437 w 1736877"/>
                <a:gd name="connsiteY94" fmla="*/ 552179 h 1104362"/>
                <a:gd name="connsiteX95" fmla="*/ 287463 w 1736877"/>
                <a:gd name="connsiteY95" fmla="*/ 552179 h 1104362"/>
                <a:gd name="connsiteX96" fmla="*/ 290489 w 1736877"/>
                <a:gd name="connsiteY96" fmla="*/ 552179 h 1104362"/>
                <a:gd name="connsiteX97" fmla="*/ 293515 w 1736877"/>
                <a:gd name="connsiteY97" fmla="*/ 552179 h 1104362"/>
                <a:gd name="connsiteX98" fmla="*/ 296540 w 1736877"/>
                <a:gd name="connsiteY98" fmla="*/ 552179 h 1104362"/>
                <a:gd name="connsiteX99" fmla="*/ 299566 w 1736877"/>
                <a:gd name="connsiteY99" fmla="*/ 552179 h 1104362"/>
                <a:gd name="connsiteX100" fmla="*/ 302592 w 1736877"/>
                <a:gd name="connsiteY100" fmla="*/ 534826 h 1104362"/>
                <a:gd name="connsiteX101" fmla="*/ 305618 w 1736877"/>
                <a:gd name="connsiteY101" fmla="*/ 500188 h 1104362"/>
                <a:gd name="connsiteX102" fmla="*/ 308644 w 1736877"/>
                <a:gd name="connsiteY102" fmla="*/ 465756 h 1104362"/>
                <a:gd name="connsiteX103" fmla="*/ 311670 w 1736877"/>
                <a:gd name="connsiteY103" fmla="*/ 431665 h 1104362"/>
                <a:gd name="connsiteX104" fmla="*/ 314695 w 1736877"/>
                <a:gd name="connsiteY104" fmla="*/ 398050 h 1104362"/>
                <a:gd name="connsiteX105" fmla="*/ 317722 w 1736877"/>
                <a:gd name="connsiteY105" fmla="*/ 365043 h 1104362"/>
                <a:gd name="connsiteX106" fmla="*/ 320748 w 1736877"/>
                <a:gd name="connsiteY106" fmla="*/ 332774 h 1104362"/>
                <a:gd name="connsiteX107" fmla="*/ 323774 w 1736877"/>
                <a:gd name="connsiteY107" fmla="*/ 301372 h 1104362"/>
                <a:gd name="connsiteX108" fmla="*/ 326800 w 1736877"/>
                <a:gd name="connsiteY108" fmla="*/ 270959 h 1104362"/>
                <a:gd name="connsiteX109" fmla="*/ 329826 w 1736877"/>
                <a:gd name="connsiteY109" fmla="*/ 241656 h 1104362"/>
                <a:gd name="connsiteX110" fmla="*/ 332851 w 1736877"/>
                <a:gd name="connsiteY110" fmla="*/ 213578 h 1104362"/>
                <a:gd name="connsiteX111" fmla="*/ 335877 w 1736877"/>
                <a:gd name="connsiteY111" fmla="*/ 186837 h 1104362"/>
                <a:gd name="connsiteX112" fmla="*/ 338903 w 1736877"/>
                <a:gd name="connsiteY112" fmla="*/ 161537 h 1104362"/>
                <a:gd name="connsiteX113" fmla="*/ 341929 w 1736877"/>
                <a:gd name="connsiteY113" fmla="*/ 137780 h 1104362"/>
                <a:gd name="connsiteX114" fmla="*/ 344955 w 1736877"/>
                <a:gd name="connsiteY114" fmla="*/ 115657 h 1104362"/>
                <a:gd name="connsiteX115" fmla="*/ 347982 w 1736877"/>
                <a:gd name="connsiteY115" fmla="*/ 95258 h 1104362"/>
                <a:gd name="connsiteX116" fmla="*/ 351007 w 1736877"/>
                <a:gd name="connsiteY116" fmla="*/ 76662 h 1104362"/>
                <a:gd name="connsiteX117" fmla="*/ 354033 w 1736877"/>
                <a:gd name="connsiteY117" fmla="*/ 59942 h 1104362"/>
                <a:gd name="connsiteX118" fmla="*/ 357059 w 1736877"/>
                <a:gd name="connsiteY118" fmla="*/ 45165 h 1104362"/>
                <a:gd name="connsiteX119" fmla="*/ 360085 w 1736877"/>
                <a:gd name="connsiteY119" fmla="*/ 32389 h 1104362"/>
                <a:gd name="connsiteX120" fmla="*/ 363111 w 1736877"/>
                <a:gd name="connsiteY120" fmla="*/ 21665 h 1104362"/>
                <a:gd name="connsiteX121" fmla="*/ 366136 w 1736877"/>
                <a:gd name="connsiteY121" fmla="*/ 13033 h 1104362"/>
                <a:gd name="connsiteX122" fmla="*/ 369162 w 1736877"/>
                <a:gd name="connsiteY122" fmla="*/ 6530 h 1104362"/>
                <a:gd name="connsiteX123" fmla="*/ 372188 w 1736877"/>
                <a:gd name="connsiteY123" fmla="*/ 2180 h 1104362"/>
                <a:gd name="connsiteX124" fmla="*/ 375214 w 1736877"/>
                <a:gd name="connsiteY124" fmla="*/ 1 h 1104362"/>
                <a:gd name="connsiteX125" fmla="*/ 378241 w 1736877"/>
                <a:gd name="connsiteY125" fmla="*/ 1 h 1104362"/>
                <a:gd name="connsiteX126" fmla="*/ 381267 w 1736877"/>
                <a:gd name="connsiteY126" fmla="*/ 2180 h 1104362"/>
                <a:gd name="connsiteX127" fmla="*/ 384292 w 1736877"/>
                <a:gd name="connsiteY127" fmla="*/ 6530 h 1104362"/>
                <a:gd name="connsiteX128" fmla="*/ 387318 w 1736877"/>
                <a:gd name="connsiteY128" fmla="*/ 13033 h 1104362"/>
                <a:gd name="connsiteX129" fmla="*/ 390344 w 1736877"/>
                <a:gd name="connsiteY129" fmla="*/ 21665 h 1104362"/>
                <a:gd name="connsiteX130" fmla="*/ 393370 w 1736877"/>
                <a:gd name="connsiteY130" fmla="*/ 32389 h 1104362"/>
                <a:gd name="connsiteX131" fmla="*/ 396396 w 1736877"/>
                <a:gd name="connsiteY131" fmla="*/ 45165 h 1104362"/>
                <a:gd name="connsiteX132" fmla="*/ 399421 w 1736877"/>
                <a:gd name="connsiteY132" fmla="*/ 59942 h 1104362"/>
                <a:gd name="connsiteX133" fmla="*/ 402447 w 1736877"/>
                <a:gd name="connsiteY133" fmla="*/ 76662 h 1104362"/>
                <a:gd name="connsiteX134" fmla="*/ 405474 w 1736877"/>
                <a:gd name="connsiteY134" fmla="*/ 95258 h 1104362"/>
                <a:gd name="connsiteX135" fmla="*/ 408500 w 1736877"/>
                <a:gd name="connsiteY135" fmla="*/ 115657 h 1104362"/>
                <a:gd name="connsiteX136" fmla="*/ 411526 w 1736877"/>
                <a:gd name="connsiteY136" fmla="*/ 137780 h 1104362"/>
                <a:gd name="connsiteX137" fmla="*/ 414552 w 1736877"/>
                <a:gd name="connsiteY137" fmla="*/ 161537 h 1104362"/>
                <a:gd name="connsiteX138" fmla="*/ 417577 w 1736877"/>
                <a:gd name="connsiteY138" fmla="*/ 186837 h 1104362"/>
                <a:gd name="connsiteX139" fmla="*/ 420603 w 1736877"/>
                <a:gd name="connsiteY139" fmla="*/ 213578 h 1104362"/>
                <a:gd name="connsiteX140" fmla="*/ 423629 w 1736877"/>
                <a:gd name="connsiteY140" fmla="*/ 241656 h 1104362"/>
                <a:gd name="connsiteX141" fmla="*/ 426655 w 1736877"/>
                <a:gd name="connsiteY141" fmla="*/ 270959 h 1104362"/>
                <a:gd name="connsiteX142" fmla="*/ 429681 w 1736877"/>
                <a:gd name="connsiteY142" fmla="*/ 301372 h 1104362"/>
                <a:gd name="connsiteX143" fmla="*/ 432707 w 1736877"/>
                <a:gd name="connsiteY143" fmla="*/ 332774 h 1104362"/>
                <a:gd name="connsiteX144" fmla="*/ 435733 w 1736877"/>
                <a:gd name="connsiteY144" fmla="*/ 365043 h 1104362"/>
                <a:gd name="connsiteX145" fmla="*/ 438759 w 1736877"/>
                <a:gd name="connsiteY145" fmla="*/ 398050 h 1104362"/>
                <a:gd name="connsiteX146" fmla="*/ 441785 w 1736877"/>
                <a:gd name="connsiteY146" fmla="*/ 431665 h 1104362"/>
                <a:gd name="connsiteX147" fmla="*/ 444811 w 1736877"/>
                <a:gd name="connsiteY147" fmla="*/ 465756 h 1104362"/>
                <a:gd name="connsiteX148" fmla="*/ 447837 w 1736877"/>
                <a:gd name="connsiteY148" fmla="*/ 500188 h 1104362"/>
                <a:gd name="connsiteX149" fmla="*/ 450863 w 1736877"/>
                <a:gd name="connsiteY149" fmla="*/ 534826 h 1104362"/>
                <a:gd name="connsiteX150" fmla="*/ 453888 w 1736877"/>
                <a:gd name="connsiteY150" fmla="*/ 569531 h 1104362"/>
                <a:gd name="connsiteX151" fmla="*/ 456914 w 1736877"/>
                <a:gd name="connsiteY151" fmla="*/ 604169 h 1104362"/>
                <a:gd name="connsiteX152" fmla="*/ 459940 w 1736877"/>
                <a:gd name="connsiteY152" fmla="*/ 638601 h 1104362"/>
                <a:gd name="connsiteX153" fmla="*/ 462966 w 1736877"/>
                <a:gd name="connsiteY153" fmla="*/ 672692 h 1104362"/>
                <a:gd name="connsiteX154" fmla="*/ 465992 w 1736877"/>
                <a:gd name="connsiteY154" fmla="*/ 706312 h 1104362"/>
                <a:gd name="connsiteX155" fmla="*/ 469018 w 1736877"/>
                <a:gd name="connsiteY155" fmla="*/ 739316 h 1104362"/>
                <a:gd name="connsiteX156" fmla="*/ 472044 w 1736877"/>
                <a:gd name="connsiteY156" fmla="*/ 771587 h 1104362"/>
                <a:gd name="connsiteX157" fmla="*/ 475070 w 1736877"/>
                <a:gd name="connsiteY157" fmla="*/ 802981 h 1104362"/>
                <a:gd name="connsiteX158" fmla="*/ 478096 w 1736877"/>
                <a:gd name="connsiteY158" fmla="*/ 833395 h 1104362"/>
                <a:gd name="connsiteX159" fmla="*/ 481122 w 1736877"/>
                <a:gd name="connsiteY159" fmla="*/ 862703 h 1104362"/>
                <a:gd name="connsiteX160" fmla="*/ 484149 w 1736877"/>
                <a:gd name="connsiteY160" fmla="*/ 890783 h 1104362"/>
                <a:gd name="connsiteX161" fmla="*/ 487178 w 1736877"/>
                <a:gd name="connsiteY161" fmla="*/ 917519 h 1104362"/>
                <a:gd name="connsiteX162" fmla="*/ 490197 w 1736877"/>
                <a:gd name="connsiteY162" fmla="*/ 942818 h 1104362"/>
                <a:gd name="connsiteX163" fmla="*/ 493226 w 1736877"/>
                <a:gd name="connsiteY163" fmla="*/ 966573 h 1104362"/>
                <a:gd name="connsiteX164" fmla="*/ 496255 w 1736877"/>
                <a:gd name="connsiteY164" fmla="*/ 988700 h 1104362"/>
                <a:gd name="connsiteX165" fmla="*/ 499275 w 1736877"/>
                <a:gd name="connsiteY165" fmla="*/ 1009102 h 1104362"/>
                <a:gd name="connsiteX166" fmla="*/ 502304 w 1736877"/>
                <a:gd name="connsiteY166" fmla="*/ 1027695 h 1104362"/>
                <a:gd name="connsiteX167" fmla="*/ 505333 w 1736877"/>
                <a:gd name="connsiteY167" fmla="*/ 1044412 h 1104362"/>
                <a:gd name="connsiteX168" fmla="*/ 508352 w 1736877"/>
                <a:gd name="connsiteY168" fmla="*/ 1059194 h 1104362"/>
                <a:gd name="connsiteX169" fmla="*/ 511381 w 1736877"/>
                <a:gd name="connsiteY169" fmla="*/ 1071967 h 1104362"/>
                <a:gd name="connsiteX170" fmla="*/ 514410 w 1736877"/>
                <a:gd name="connsiteY170" fmla="*/ 1082692 h 1104362"/>
                <a:gd name="connsiteX171" fmla="*/ 517429 w 1736877"/>
                <a:gd name="connsiteY171" fmla="*/ 1091322 h 1104362"/>
                <a:gd name="connsiteX172" fmla="*/ 520458 w 1736877"/>
                <a:gd name="connsiteY172" fmla="*/ 1097828 h 1104362"/>
                <a:gd name="connsiteX173" fmla="*/ 523487 w 1736877"/>
                <a:gd name="connsiteY173" fmla="*/ 1102181 h 1104362"/>
                <a:gd name="connsiteX174" fmla="*/ 526507 w 1736877"/>
                <a:gd name="connsiteY174" fmla="*/ 1104352 h 1104362"/>
                <a:gd name="connsiteX175" fmla="*/ 529536 w 1736877"/>
                <a:gd name="connsiteY175" fmla="*/ 1104352 h 1104362"/>
                <a:gd name="connsiteX176" fmla="*/ 532565 w 1736877"/>
                <a:gd name="connsiteY176" fmla="*/ 1102181 h 1104362"/>
                <a:gd name="connsiteX177" fmla="*/ 535594 w 1736877"/>
                <a:gd name="connsiteY177" fmla="*/ 1097828 h 1104362"/>
                <a:gd name="connsiteX178" fmla="*/ 538613 w 1736877"/>
                <a:gd name="connsiteY178" fmla="*/ 1091322 h 1104362"/>
                <a:gd name="connsiteX179" fmla="*/ 541642 w 1736877"/>
                <a:gd name="connsiteY179" fmla="*/ 1082692 h 1104362"/>
                <a:gd name="connsiteX180" fmla="*/ 544671 w 1736877"/>
                <a:gd name="connsiteY180" fmla="*/ 1071967 h 1104362"/>
                <a:gd name="connsiteX181" fmla="*/ 547690 w 1736877"/>
                <a:gd name="connsiteY181" fmla="*/ 1059194 h 1104362"/>
                <a:gd name="connsiteX182" fmla="*/ 550719 w 1736877"/>
                <a:gd name="connsiteY182" fmla="*/ 1044412 h 1104362"/>
                <a:gd name="connsiteX183" fmla="*/ 553739 w 1736877"/>
                <a:gd name="connsiteY183" fmla="*/ 1027695 h 1104362"/>
                <a:gd name="connsiteX184" fmla="*/ 556768 w 1736877"/>
                <a:gd name="connsiteY184" fmla="*/ 1009102 h 1104362"/>
                <a:gd name="connsiteX185" fmla="*/ 559797 w 1736877"/>
                <a:gd name="connsiteY185" fmla="*/ 988700 h 1104362"/>
                <a:gd name="connsiteX186" fmla="*/ 562826 w 1736877"/>
                <a:gd name="connsiteY186" fmla="*/ 966573 h 1104362"/>
                <a:gd name="connsiteX187" fmla="*/ 565845 w 1736877"/>
                <a:gd name="connsiteY187" fmla="*/ 942818 h 1104362"/>
                <a:gd name="connsiteX188" fmla="*/ 568874 w 1736877"/>
                <a:gd name="connsiteY188" fmla="*/ 917519 h 1104362"/>
                <a:gd name="connsiteX189" fmla="*/ 571903 w 1736877"/>
                <a:gd name="connsiteY189" fmla="*/ 890783 h 1104362"/>
                <a:gd name="connsiteX190" fmla="*/ 574922 w 1736877"/>
                <a:gd name="connsiteY190" fmla="*/ 862703 h 1104362"/>
                <a:gd name="connsiteX191" fmla="*/ 577951 w 1736877"/>
                <a:gd name="connsiteY191" fmla="*/ 833395 h 1104362"/>
                <a:gd name="connsiteX192" fmla="*/ 580980 w 1736877"/>
                <a:gd name="connsiteY192" fmla="*/ 802981 h 1104362"/>
                <a:gd name="connsiteX193" fmla="*/ 584000 w 1736877"/>
                <a:gd name="connsiteY193" fmla="*/ 771587 h 1104362"/>
                <a:gd name="connsiteX194" fmla="*/ 587029 w 1736877"/>
                <a:gd name="connsiteY194" fmla="*/ 739316 h 1104362"/>
                <a:gd name="connsiteX195" fmla="*/ 590058 w 1736877"/>
                <a:gd name="connsiteY195" fmla="*/ 706312 h 1104362"/>
                <a:gd name="connsiteX196" fmla="*/ 593077 w 1736877"/>
                <a:gd name="connsiteY196" fmla="*/ 672692 h 1104362"/>
                <a:gd name="connsiteX197" fmla="*/ 596106 w 1736877"/>
                <a:gd name="connsiteY197" fmla="*/ 638601 h 1104362"/>
                <a:gd name="connsiteX198" fmla="*/ 599135 w 1736877"/>
                <a:gd name="connsiteY198" fmla="*/ 604169 h 1104362"/>
                <a:gd name="connsiteX199" fmla="*/ 602154 w 1736877"/>
                <a:gd name="connsiteY199" fmla="*/ 569531 h 1104362"/>
                <a:gd name="connsiteX200" fmla="*/ 605183 w 1736877"/>
                <a:gd name="connsiteY200" fmla="*/ 534826 h 1104362"/>
                <a:gd name="connsiteX201" fmla="*/ 608212 w 1736877"/>
                <a:gd name="connsiteY201" fmla="*/ 500188 h 1104362"/>
                <a:gd name="connsiteX202" fmla="*/ 611241 w 1736877"/>
                <a:gd name="connsiteY202" fmla="*/ 465756 h 1104362"/>
                <a:gd name="connsiteX203" fmla="*/ 614261 w 1736877"/>
                <a:gd name="connsiteY203" fmla="*/ 431665 h 1104362"/>
                <a:gd name="connsiteX204" fmla="*/ 617290 w 1736877"/>
                <a:gd name="connsiteY204" fmla="*/ 398050 h 1104362"/>
                <a:gd name="connsiteX205" fmla="*/ 620318 w 1736877"/>
                <a:gd name="connsiteY205" fmla="*/ 365043 h 1104362"/>
                <a:gd name="connsiteX206" fmla="*/ 623338 w 1736877"/>
                <a:gd name="connsiteY206" fmla="*/ 332774 h 1104362"/>
                <a:gd name="connsiteX207" fmla="*/ 626367 w 1736877"/>
                <a:gd name="connsiteY207" fmla="*/ 301372 h 1104362"/>
                <a:gd name="connsiteX208" fmla="*/ 629396 w 1736877"/>
                <a:gd name="connsiteY208" fmla="*/ 270959 h 1104362"/>
                <a:gd name="connsiteX209" fmla="*/ 632415 w 1736877"/>
                <a:gd name="connsiteY209" fmla="*/ 241656 h 1104362"/>
                <a:gd name="connsiteX210" fmla="*/ 635444 w 1736877"/>
                <a:gd name="connsiteY210" fmla="*/ 213578 h 1104362"/>
                <a:gd name="connsiteX211" fmla="*/ 638473 w 1736877"/>
                <a:gd name="connsiteY211" fmla="*/ 186837 h 1104362"/>
                <a:gd name="connsiteX212" fmla="*/ 641493 w 1736877"/>
                <a:gd name="connsiteY212" fmla="*/ 161537 h 1104362"/>
                <a:gd name="connsiteX213" fmla="*/ 644522 w 1736877"/>
                <a:gd name="connsiteY213" fmla="*/ 137780 h 1104362"/>
                <a:gd name="connsiteX214" fmla="*/ 647550 w 1736877"/>
                <a:gd name="connsiteY214" fmla="*/ 115657 h 1104362"/>
                <a:gd name="connsiteX215" fmla="*/ 650570 w 1736877"/>
                <a:gd name="connsiteY215" fmla="*/ 95258 h 1104362"/>
                <a:gd name="connsiteX216" fmla="*/ 653599 w 1736877"/>
                <a:gd name="connsiteY216" fmla="*/ 76662 h 1104362"/>
                <a:gd name="connsiteX217" fmla="*/ 656628 w 1736877"/>
                <a:gd name="connsiteY217" fmla="*/ 59942 h 1104362"/>
                <a:gd name="connsiteX218" fmla="*/ 659647 w 1736877"/>
                <a:gd name="connsiteY218" fmla="*/ 45165 h 1104362"/>
                <a:gd name="connsiteX219" fmla="*/ 662676 w 1736877"/>
                <a:gd name="connsiteY219" fmla="*/ 32389 h 1104362"/>
                <a:gd name="connsiteX220" fmla="*/ 665705 w 1736877"/>
                <a:gd name="connsiteY220" fmla="*/ 21665 h 1104362"/>
                <a:gd name="connsiteX221" fmla="*/ 668725 w 1736877"/>
                <a:gd name="connsiteY221" fmla="*/ 13033 h 1104362"/>
                <a:gd name="connsiteX222" fmla="*/ 671754 w 1736877"/>
                <a:gd name="connsiteY222" fmla="*/ 6530 h 1104362"/>
                <a:gd name="connsiteX223" fmla="*/ 674782 w 1736877"/>
                <a:gd name="connsiteY223" fmla="*/ 2180 h 1104362"/>
                <a:gd name="connsiteX224" fmla="*/ 677811 w 1736877"/>
                <a:gd name="connsiteY224" fmla="*/ 1 h 1104362"/>
                <a:gd name="connsiteX225" fmla="*/ 680831 w 1736877"/>
                <a:gd name="connsiteY225" fmla="*/ 1 h 1104362"/>
                <a:gd name="connsiteX226" fmla="*/ 683860 w 1736877"/>
                <a:gd name="connsiteY226" fmla="*/ 2180 h 1104362"/>
                <a:gd name="connsiteX227" fmla="*/ 686889 w 1736877"/>
                <a:gd name="connsiteY227" fmla="*/ 6530 h 1104362"/>
                <a:gd name="connsiteX228" fmla="*/ 689908 w 1736877"/>
                <a:gd name="connsiteY228" fmla="*/ 13033 h 1104362"/>
                <a:gd name="connsiteX229" fmla="*/ 692937 w 1736877"/>
                <a:gd name="connsiteY229" fmla="*/ 21665 h 1104362"/>
                <a:gd name="connsiteX230" fmla="*/ 695966 w 1736877"/>
                <a:gd name="connsiteY230" fmla="*/ 32389 h 1104362"/>
                <a:gd name="connsiteX231" fmla="*/ 698985 w 1736877"/>
                <a:gd name="connsiteY231" fmla="*/ 45165 h 1104362"/>
                <a:gd name="connsiteX232" fmla="*/ 702014 w 1736877"/>
                <a:gd name="connsiteY232" fmla="*/ 59942 h 1104362"/>
                <a:gd name="connsiteX233" fmla="*/ 705043 w 1736877"/>
                <a:gd name="connsiteY233" fmla="*/ 76662 h 1104362"/>
                <a:gd name="connsiteX234" fmla="*/ 708063 w 1736877"/>
                <a:gd name="connsiteY234" fmla="*/ 95258 h 1104362"/>
                <a:gd name="connsiteX235" fmla="*/ 711092 w 1736877"/>
                <a:gd name="connsiteY235" fmla="*/ 115657 h 1104362"/>
                <a:gd name="connsiteX236" fmla="*/ 714121 w 1736877"/>
                <a:gd name="connsiteY236" fmla="*/ 137780 h 1104362"/>
                <a:gd name="connsiteX237" fmla="*/ 717140 w 1736877"/>
                <a:gd name="connsiteY237" fmla="*/ 161537 h 1104362"/>
                <a:gd name="connsiteX238" fmla="*/ 720169 w 1736877"/>
                <a:gd name="connsiteY238" fmla="*/ 186837 h 1104362"/>
                <a:gd name="connsiteX239" fmla="*/ 723198 w 1736877"/>
                <a:gd name="connsiteY239" fmla="*/ 213578 h 1104362"/>
                <a:gd name="connsiteX240" fmla="*/ 726217 w 1736877"/>
                <a:gd name="connsiteY240" fmla="*/ 241656 h 1104362"/>
                <a:gd name="connsiteX241" fmla="*/ 729246 w 1736877"/>
                <a:gd name="connsiteY241" fmla="*/ 270959 h 1104362"/>
                <a:gd name="connsiteX242" fmla="*/ 732275 w 1736877"/>
                <a:gd name="connsiteY242" fmla="*/ 301372 h 1104362"/>
                <a:gd name="connsiteX243" fmla="*/ 735304 w 1736877"/>
                <a:gd name="connsiteY243" fmla="*/ 332774 h 1104362"/>
                <a:gd name="connsiteX244" fmla="*/ 738324 w 1736877"/>
                <a:gd name="connsiteY244" fmla="*/ 365043 h 1104362"/>
                <a:gd name="connsiteX245" fmla="*/ 741353 w 1736877"/>
                <a:gd name="connsiteY245" fmla="*/ 398050 h 1104362"/>
                <a:gd name="connsiteX246" fmla="*/ 744372 w 1736877"/>
                <a:gd name="connsiteY246" fmla="*/ 431665 h 1104362"/>
                <a:gd name="connsiteX247" fmla="*/ 747401 w 1736877"/>
                <a:gd name="connsiteY247" fmla="*/ 465756 h 1104362"/>
                <a:gd name="connsiteX248" fmla="*/ 750430 w 1736877"/>
                <a:gd name="connsiteY248" fmla="*/ 500188 h 1104362"/>
                <a:gd name="connsiteX249" fmla="*/ 753459 w 1736877"/>
                <a:gd name="connsiteY249" fmla="*/ 534826 h 1104362"/>
                <a:gd name="connsiteX250" fmla="*/ 756478 w 1736877"/>
                <a:gd name="connsiteY250" fmla="*/ 569531 h 1104362"/>
                <a:gd name="connsiteX251" fmla="*/ 759507 w 1736877"/>
                <a:gd name="connsiteY251" fmla="*/ 604169 h 1104362"/>
                <a:gd name="connsiteX252" fmla="*/ 762536 w 1736877"/>
                <a:gd name="connsiteY252" fmla="*/ 638601 h 1104362"/>
                <a:gd name="connsiteX253" fmla="*/ 765556 w 1736877"/>
                <a:gd name="connsiteY253" fmla="*/ 672692 h 1104362"/>
                <a:gd name="connsiteX254" fmla="*/ 768585 w 1736877"/>
                <a:gd name="connsiteY254" fmla="*/ 706312 h 1104362"/>
                <a:gd name="connsiteX255" fmla="*/ 771614 w 1736877"/>
                <a:gd name="connsiteY255" fmla="*/ 739316 h 1104362"/>
                <a:gd name="connsiteX256" fmla="*/ 774633 w 1736877"/>
                <a:gd name="connsiteY256" fmla="*/ 771587 h 1104362"/>
                <a:gd name="connsiteX257" fmla="*/ 777662 w 1736877"/>
                <a:gd name="connsiteY257" fmla="*/ 802981 h 1104362"/>
                <a:gd name="connsiteX258" fmla="*/ 780691 w 1736877"/>
                <a:gd name="connsiteY258" fmla="*/ 833366 h 1104362"/>
                <a:gd name="connsiteX259" fmla="*/ 783710 w 1736877"/>
                <a:gd name="connsiteY259" fmla="*/ 862675 h 1104362"/>
                <a:gd name="connsiteX260" fmla="*/ 786739 w 1736877"/>
                <a:gd name="connsiteY260" fmla="*/ 890754 h 1104362"/>
                <a:gd name="connsiteX261" fmla="*/ 789768 w 1736877"/>
                <a:gd name="connsiteY261" fmla="*/ 917491 h 1104362"/>
                <a:gd name="connsiteX262" fmla="*/ 792788 w 1736877"/>
                <a:gd name="connsiteY262" fmla="*/ 942799 h 1104362"/>
                <a:gd name="connsiteX263" fmla="*/ 795817 w 1736877"/>
                <a:gd name="connsiteY263" fmla="*/ 966554 h 1104362"/>
                <a:gd name="connsiteX264" fmla="*/ 798846 w 1736877"/>
                <a:gd name="connsiteY264" fmla="*/ 988681 h 1104362"/>
                <a:gd name="connsiteX265" fmla="*/ 801865 w 1736877"/>
                <a:gd name="connsiteY265" fmla="*/ 1009083 h 1104362"/>
                <a:gd name="connsiteX266" fmla="*/ 804894 w 1736877"/>
                <a:gd name="connsiteY266" fmla="*/ 1027676 h 1104362"/>
                <a:gd name="connsiteX267" fmla="*/ 807923 w 1736877"/>
                <a:gd name="connsiteY267" fmla="*/ 1044402 h 1104362"/>
                <a:gd name="connsiteX268" fmla="*/ 810942 w 1736877"/>
                <a:gd name="connsiteY268" fmla="*/ 1059175 h 1104362"/>
                <a:gd name="connsiteX269" fmla="*/ 813971 w 1736877"/>
                <a:gd name="connsiteY269" fmla="*/ 1071958 h 1104362"/>
                <a:gd name="connsiteX270" fmla="*/ 817000 w 1736877"/>
                <a:gd name="connsiteY270" fmla="*/ 1082683 h 1104362"/>
                <a:gd name="connsiteX271" fmla="*/ 820029 w 1736877"/>
                <a:gd name="connsiteY271" fmla="*/ 1091313 h 1104362"/>
                <a:gd name="connsiteX272" fmla="*/ 823049 w 1736877"/>
                <a:gd name="connsiteY272" fmla="*/ 1097818 h 1104362"/>
                <a:gd name="connsiteX273" fmla="*/ 826078 w 1736877"/>
                <a:gd name="connsiteY273" fmla="*/ 1102171 h 1104362"/>
                <a:gd name="connsiteX274" fmla="*/ 829107 w 1736877"/>
                <a:gd name="connsiteY274" fmla="*/ 1104352 h 1104362"/>
                <a:gd name="connsiteX275" fmla="*/ 832126 w 1736877"/>
                <a:gd name="connsiteY275" fmla="*/ 1104362 h 1104362"/>
                <a:gd name="connsiteX276" fmla="*/ 835155 w 1736877"/>
                <a:gd name="connsiteY276" fmla="*/ 1102181 h 1104362"/>
                <a:gd name="connsiteX277" fmla="*/ 838184 w 1736877"/>
                <a:gd name="connsiteY277" fmla="*/ 1097837 h 1104362"/>
                <a:gd name="connsiteX278" fmla="*/ 841203 w 1736877"/>
                <a:gd name="connsiteY278" fmla="*/ 1091332 h 1104362"/>
                <a:gd name="connsiteX279" fmla="*/ 844232 w 1736877"/>
                <a:gd name="connsiteY279" fmla="*/ 1082702 h 1104362"/>
                <a:gd name="connsiteX280" fmla="*/ 847261 w 1736877"/>
                <a:gd name="connsiteY280" fmla="*/ 1071977 h 1104362"/>
                <a:gd name="connsiteX281" fmla="*/ 850281 w 1736877"/>
                <a:gd name="connsiteY281" fmla="*/ 1059204 h 1104362"/>
                <a:gd name="connsiteX282" fmla="*/ 853310 w 1736877"/>
                <a:gd name="connsiteY282" fmla="*/ 1044431 h 1104362"/>
                <a:gd name="connsiteX283" fmla="*/ 856338 w 1736877"/>
                <a:gd name="connsiteY283" fmla="*/ 1027714 h 1104362"/>
                <a:gd name="connsiteX284" fmla="*/ 859367 w 1736877"/>
                <a:gd name="connsiteY284" fmla="*/ 1009121 h 1104362"/>
                <a:gd name="connsiteX285" fmla="*/ 862387 w 1736877"/>
                <a:gd name="connsiteY285" fmla="*/ 988719 h 1104362"/>
                <a:gd name="connsiteX286" fmla="*/ 865416 w 1736877"/>
                <a:gd name="connsiteY286" fmla="*/ 966602 h 1104362"/>
                <a:gd name="connsiteX287" fmla="*/ 868435 w 1736877"/>
                <a:gd name="connsiteY287" fmla="*/ 942846 h 1104362"/>
                <a:gd name="connsiteX288" fmla="*/ 871464 w 1736877"/>
                <a:gd name="connsiteY288" fmla="*/ 917548 h 1104362"/>
                <a:gd name="connsiteX289" fmla="*/ 874493 w 1736877"/>
                <a:gd name="connsiteY289" fmla="*/ 890802 h 1104362"/>
                <a:gd name="connsiteX290" fmla="*/ 877522 w 1736877"/>
                <a:gd name="connsiteY290" fmla="*/ 862732 h 1104362"/>
                <a:gd name="connsiteX291" fmla="*/ 880541 w 1736877"/>
                <a:gd name="connsiteY291" fmla="*/ 833433 h 1104362"/>
                <a:gd name="connsiteX292" fmla="*/ 883570 w 1736877"/>
                <a:gd name="connsiteY292" fmla="*/ 803019 h 1104362"/>
                <a:gd name="connsiteX293" fmla="*/ 886599 w 1736877"/>
                <a:gd name="connsiteY293" fmla="*/ 771616 h 1104362"/>
                <a:gd name="connsiteX294" fmla="*/ 889619 w 1736877"/>
                <a:gd name="connsiteY294" fmla="*/ 739345 h 1104362"/>
                <a:gd name="connsiteX295" fmla="*/ 892648 w 1736877"/>
                <a:gd name="connsiteY295" fmla="*/ 706341 h 1104362"/>
                <a:gd name="connsiteX296" fmla="*/ 895677 w 1736877"/>
                <a:gd name="connsiteY296" fmla="*/ 672726 h 1104362"/>
                <a:gd name="connsiteX297" fmla="*/ 898696 w 1736877"/>
                <a:gd name="connsiteY297" fmla="*/ 638635 h 1104362"/>
                <a:gd name="connsiteX298" fmla="*/ 901725 w 1736877"/>
                <a:gd name="connsiteY298" fmla="*/ 604203 h 1104362"/>
                <a:gd name="connsiteX299" fmla="*/ 904754 w 1736877"/>
                <a:gd name="connsiteY299" fmla="*/ 569566 h 1104362"/>
                <a:gd name="connsiteX300" fmla="*/ 907773 w 1736877"/>
                <a:gd name="connsiteY300" fmla="*/ 534860 h 1104362"/>
                <a:gd name="connsiteX301" fmla="*/ 910802 w 1736877"/>
                <a:gd name="connsiteY301" fmla="*/ 500223 h 1104362"/>
                <a:gd name="connsiteX302" fmla="*/ 913831 w 1736877"/>
                <a:gd name="connsiteY302" fmla="*/ 465791 h 1104362"/>
                <a:gd name="connsiteX303" fmla="*/ 916851 w 1736877"/>
                <a:gd name="connsiteY303" fmla="*/ 431699 h 1104362"/>
                <a:gd name="connsiteX304" fmla="*/ 919880 w 1736877"/>
                <a:gd name="connsiteY304" fmla="*/ 398083 h 1104362"/>
                <a:gd name="connsiteX305" fmla="*/ 922909 w 1736877"/>
                <a:gd name="connsiteY305" fmla="*/ 365075 h 1104362"/>
                <a:gd name="connsiteX306" fmla="*/ 925938 w 1736877"/>
                <a:gd name="connsiteY306" fmla="*/ 332806 h 1104362"/>
                <a:gd name="connsiteX307" fmla="*/ 928957 w 1736877"/>
                <a:gd name="connsiteY307" fmla="*/ 301402 h 1104362"/>
                <a:gd name="connsiteX308" fmla="*/ 931986 w 1736877"/>
                <a:gd name="connsiteY308" fmla="*/ 270988 h 1104362"/>
                <a:gd name="connsiteX309" fmla="*/ 935015 w 1736877"/>
                <a:gd name="connsiteY309" fmla="*/ 241685 h 1104362"/>
                <a:gd name="connsiteX310" fmla="*/ 938034 w 1736877"/>
                <a:gd name="connsiteY310" fmla="*/ 213606 h 1104362"/>
                <a:gd name="connsiteX311" fmla="*/ 941063 w 1736877"/>
                <a:gd name="connsiteY311" fmla="*/ 186862 h 1104362"/>
                <a:gd name="connsiteX312" fmla="*/ 944092 w 1736877"/>
                <a:gd name="connsiteY312" fmla="*/ 161562 h 1104362"/>
                <a:gd name="connsiteX313" fmla="*/ 947112 w 1736877"/>
                <a:gd name="connsiteY313" fmla="*/ 137803 h 1104362"/>
                <a:gd name="connsiteX314" fmla="*/ 950141 w 1736877"/>
                <a:gd name="connsiteY314" fmla="*/ 115679 h 1104362"/>
                <a:gd name="connsiteX315" fmla="*/ 953170 w 1736877"/>
                <a:gd name="connsiteY315" fmla="*/ 95278 h 1104362"/>
                <a:gd name="connsiteX316" fmla="*/ 956189 w 1736877"/>
                <a:gd name="connsiteY316" fmla="*/ 76679 h 1104362"/>
                <a:gd name="connsiteX317" fmla="*/ 959218 w 1736877"/>
                <a:gd name="connsiteY317" fmla="*/ 59958 h 1104362"/>
                <a:gd name="connsiteX318" fmla="*/ 962247 w 1736877"/>
                <a:gd name="connsiteY318" fmla="*/ 45179 h 1104362"/>
                <a:gd name="connsiteX319" fmla="*/ 965266 w 1736877"/>
                <a:gd name="connsiteY319" fmla="*/ 32401 h 1104362"/>
                <a:gd name="connsiteX320" fmla="*/ 968295 w 1736877"/>
                <a:gd name="connsiteY320" fmla="*/ 21674 h 1104362"/>
                <a:gd name="connsiteX321" fmla="*/ 971324 w 1736877"/>
                <a:gd name="connsiteY321" fmla="*/ 13041 h 1104362"/>
                <a:gd name="connsiteX322" fmla="*/ 974344 w 1736877"/>
                <a:gd name="connsiteY322" fmla="*/ 6535 h 1104362"/>
                <a:gd name="connsiteX323" fmla="*/ 977373 w 1736877"/>
                <a:gd name="connsiteY323" fmla="*/ 2184 h 1104362"/>
                <a:gd name="connsiteX324" fmla="*/ 980402 w 1736877"/>
                <a:gd name="connsiteY324" fmla="*/ 2 h 1104362"/>
                <a:gd name="connsiteX325" fmla="*/ 983421 w 1736877"/>
                <a:gd name="connsiteY325" fmla="*/ 0 h 1104362"/>
                <a:gd name="connsiteX326" fmla="*/ 986450 w 1736877"/>
                <a:gd name="connsiteY326" fmla="*/ 2177 h 1104362"/>
                <a:gd name="connsiteX327" fmla="*/ 989479 w 1736877"/>
                <a:gd name="connsiteY327" fmla="*/ 6525 h 1104362"/>
                <a:gd name="connsiteX328" fmla="*/ 992508 w 1736877"/>
                <a:gd name="connsiteY328" fmla="*/ 13025 h 1104362"/>
                <a:gd name="connsiteX329" fmla="*/ 995527 w 1736877"/>
                <a:gd name="connsiteY329" fmla="*/ 21654 h 1104362"/>
                <a:gd name="connsiteX330" fmla="*/ 998556 w 1736877"/>
                <a:gd name="connsiteY330" fmla="*/ 32377 h 1104362"/>
                <a:gd name="connsiteX331" fmla="*/ 1001585 w 1736877"/>
                <a:gd name="connsiteY331" fmla="*/ 45151 h 1104362"/>
                <a:gd name="connsiteX332" fmla="*/ 1004605 w 1736877"/>
                <a:gd name="connsiteY332" fmla="*/ 59927 h 1104362"/>
                <a:gd name="connsiteX333" fmla="*/ 1007634 w 1736877"/>
                <a:gd name="connsiteY333" fmla="*/ 76644 h 1104362"/>
                <a:gd name="connsiteX334" fmla="*/ 1010662 w 1736877"/>
                <a:gd name="connsiteY334" fmla="*/ 95239 h 1104362"/>
                <a:gd name="connsiteX335" fmla="*/ 1013682 w 1736877"/>
                <a:gd name="connsiteY335" fmla="*/ 115636 h 1104362"/>
                <a:gd name="connsiteX336" fmla="*/ 1016711 w 1736877"/>
                <a:gd name="connsiteY336" fmla="*/ 137756 h 1104362"/>
                <a:gd name="connsiteX337" fmla="*/ 1019740 w 1736877"/>
                <a:gd name="connsiteY337" fmla="*/ 161513 h 1104362"/>
                <a:gd name="connsiteX338" fmla="*/ 1022759 w 1736877"/>
                <a:gd name="connsiteY338" fmla="*/ 186811 h 1104362"/>
                <a:gd name="connsiteX339" fmla="*/ 1025788 w 1736877"/>
                <a:gd name="connsiteY339" fmla="*/ 213551 h 1104362"/>
                <a:gd name="connsiteX340" fmla="*/ 1028817 w 1736877"/>
                <a:gd name="connsiteY340" fmla="*/ 241627 h 1104362"/>
                <a:gd name="connsiteX341" fmla="*/ 1031837 w 1736877"/>
                <a:gd name="connsiteY341" fmla="*/ 270929 h 1104362"/>
                <a:gd name="connsiteX342" fmla="*/ 1034865 w 1736877"/>
                <a:gd name="connsiteY342" fmla="*/ 301341 h 1104362"/>
                <a:gd name="connsiteX343" fmla="*/ 1037895 w 1736877"/>
                <a:gd name="connsiteY343" fmla="*/ 332743 h 1104362"/>
                <a:gd name="connsiteX344" fmla="*/ 1040914 w 1736877"/>
                <a:gd name="connsiteY344" fmla="*/ 365010 h 1104362"/>
                <a:gd name="connsiteX345" fmla="*/ 1043943 w 1736877"/>
                <a:gd name="connsiteY345" fmla="*/ 398016 h 1104362"/>
                <a:gd name="connsiteX346" fmla="*/ 1046972 w 1736877"/>
                <a:gd name="connsiteY346" fmla="*/ 431631 h 1104362"/>
                <a:gd name="connsiteX347" fmla="*/ 1049991 w 1736877"/>
                <a:gd name="connsiteY347" fmla="*/ 465722 h 1104362"/>
                <a:gd name="connsiteX348" fmla="*/ 1053020 w 1736877"/>
                <a:gd name="connsiteY348" fmla="*/ 500154 h 1104362"/>
                <a:gd name="connsiteX349" fmla="*/ 1056049 w 1736877"/>
                <a:gd name="connsiteY349" fmla="*/ 534791 h 1104362"/>
                <a:gd name="connsiteX350" fmla="*/ 1059078 w 1736877"/>
                <a:gd name="connsiteY350" fmla="*/ 569497 h 1104362"/>
                <a:gd name="connsiteX351" fmla="*/ 1062098 w 1736877"/>
                <a:gd name="connsiteY351" fmla="*/ 604134 h 1104362"/>
                <a:gd name="connsiteX352" fmla="*/ 1065126 w 1736877"/>
                <a:gd name="connsiteY352" fmla="*/ 638567 h 1104362"/>
                <a:gd name="connsiteX353" fmla="*/ 1068155 w 1736877"/>
                <a:gd name="connsiteY353" fmla="*/ 672658 h 1104362"/>
                <a:gd name="connsiteX354" fmla="*/ 1071175 w 1736877"/>
                <a:gd name="connsiteY354" fmla="*/ 706274 h 1104362"/>
                <a:gd name="connsiteX355" fmla="*/ 1074204 w 1736877"/>
                <a:gd name="connsiteY355" fmla="*/ 739278 h 1104362"/>
                <a:gd name="connsiteX356" fmla="*/ 1077233 w 1736877"/>
                <a:gd name="connsiteY356" fmla="*/ 771549 h 1104362"/>
                <a:gd name="connsiteX357" fmla="*/ 1080252 w 1736877"/>
                <a:gd name="connsiteY357" fmla="*/ 802953 h 1104362"/>
                <a:gd name="connsiteX358" fmla="*/ 1083281 w 1736877"/>
                <a:gd name="connsiteY358" fmla="*/ 833366 h 1104362"/>
                <a:gd name="connsiteX359" fmla="*/ 1086310 w 1736877"/>
                <a:gd name="connsiteY359" fmla="*/ 862675 h 1104362"/>
                <a:gd name="connsiteX360" fmla="*/ 1089329 w 1736877"/>
                <a:gd name="connsiteY360" fmla="*/ 890754 h 1104362"/>
                <a:gd name="connsiteX361" fmla="*/ 1092359 w 1736877"/>
                <a:gd name="connsiteY361" fmla="*/ 917491 h 1104362"/>
                <a:gd name="connsiteX362" fmla="*/ 1095387 w 1736877"/>
                <a:gd name="connsiteY362" fmla="*/ 942799 h 1104362"/>
                <a:gd name="connsiteX363" fmla="*/ 1098407 w 1736877"/>
                <a:gd name="connsiteY363" fmla="*/ 966554 h 1104362"/>
                <a:gd name="connsiteX364" fmla="*/ 1101436 w 1736877"/>
                <a:gd name="connsiteY364" fmla="*/ 988681 h 1104362"/>
                <a:gd name="connsiteX365" fmla="*/ 1104465 w 1736877"/>
                <a:gd name="connsiteY365" fmla="*/ 1009083 h 1104362"/>
                <a:gd name="connsiteX366" fmla="*/ 1107484 w 1736877"/>
                <a:gd name="connsiteY366" fmla="*/ 1027676 h 1104362"/>
                <a:gd name="connsiteX367" fmla="*/ 1110513 w 1736877"/>
                <a:gd name="connsiteY367" fmla="*/ 1044402 h 1104362"/>
                <a:gd name="connsiteX368" fmla="*/ 1113542 w 1736877"/>
                <a:gd name="connsiteY368" fmla="*/ 1059175 h 1104362"/>
                <a:gd name="connsiteX369" fmla="*/ 1116562 w 1736877"/>
                <a:gd name="connsiteY369" fmla="*/ 1071958 h 1104362"/>
                <a:gd name="connsiteX370" fmla="*/ 1119590 w 1736877"/>
                <a:gd name="connsiteY370" fmla="*/ 1082683 h 1104362"/>
                <a:gd name="connsiteX371" fmla="*/ 1122619 w 1736877"/>
                <a:gd name="connsiteY371" fmla="*/ 1091313 h 1104362"/>
                <a:gd name="connsiteX372" fmla="*/ 1125639 w 1736877"/>
                <a:gd name="connsiteY372" fmla="*/ 1097818 h 1104362"/>
                <a:gd name="connsiteX373" fmla="*/ 1128668 w 1736877"/>
                <a:gd name="connsiteY373" fmla="*/ 1102171 h 1104362"/>
                <a:gd name="connsiteX374" fmla="*/ 1131697 w 1736877"/>
                <a:gd name="connsiteY374" fmla="*/ 1104352 h 1104362"/>
                <a:gd name="connsiteX375" fmla="*/ 1134726 w 1736877"/>
                <a:gd name="connsiteY375" fmla="*/ 1104362 h 1104362"/>
                <a:gd name="connsiteX376" fmla="*/ 1137745 w 1736877"/>
                <a:gd name="connsiteY376" fmla="*/ 1102181 h 1104362"/>
                <a:gd name="connsiteX377" fmla="*/ 1140774 w 1736877"/>
                <a:gd name="connsiteY377" fmla="*/ 1097837 h 1104362"/>
                <a:gd name="connsiteX378" fmla="*/ 1143803 w 1736877"/>
                <a:gd name="connsiteY378" fmla="*/ 1091332 h 1104362"/>
                <a:gd name="connsiteX379" fmla="*/ 1146822 w 1736877"/>
                <a:gd name="connsiteY379" fmla="*/ 1082702 h 1104362"/>
                <a:gd name="connsiteX380" fmla="*/ 1149851 w 1736877"/>
                <a:gd name="connsiteY380" fmla="*/ 1071977 h 1104362"/>
                <a:gd name="connsiteX381" fmla="*/ 1152880 w 1736877"/>
                <a:gd name="connsiteY381" fmla="*/ 1059204 h 1104362"/>
                <a:gd name="connsiteX382" fmla="*/ 1155900 w 1736877"/>
                <a:gd name="connsiteY382" fmla="*/ 1044431 h 1104362"/>
                <a:gd name="connsiteX383" fmla="*/ 1158929 w 1736877"/>
                <a:gd name="connsiteY383" fmla="*/ 1027714 h 1104362"/>
                <a:gd name="connsiteX384" fmla="*/ 1161958 w 1736877"/>
                <a:gd name="connsiteY384" fmla="*/ 1009121 h 1104362"/>
                <a:gd name="connsiteX385" fmla="*/ 1164977 w 1736877"/>
                <a:gd name="connsiteY385" fmla="*/ 988719 h 1104362"/>
                <a:gd name="connsiteX386" fmla="*/ 1168006 w 1736877"/>
                <a:gd name="connsiteY386" fmla="*/ 966602 h 1104362"/>
                <a:gd name="connsiteX387" fmla="*/ 1171035 w 1736877"/>
                <a:gd name="connsiteY387" fmla="*/ 942846 h 1104362"/>
                <a:gd name="connsiteX388" fmla="*/ 1174054 w 1736877"/>
                <a:gd name="connsiteY388" fmla="*/ 917548 h 1104362"/>
                <a:gd name="connsiteX389" fmla="*/ 1177083 w 1736877"/>
                <a:gd name="connsiteY389" fmla="*/ 890802 h 1104362"/>
                <a:gd name="connsiteX390" fmla="*/ 1180112 w 1736877"/>
                <a:gd name="connsiteY390" fmla="*/ 862732 h 1104362"/>
                <a:gd name="connsiteX391" fmla="*/ 1183132 w 1736877"/>
                <a:gd name="connsiteY391" fmla="*/ 833433 h 1104362"/>
                <a:gd name="connsiteX392" fmla="*/ 1186161 w 1736877"/>
                <a:gd name="connsiteY392" fmla="*/ 803019 h 1104362"/>
                <a:gd name="connsiteX393" fmla="*/ 1189190 w 1736877"/>
                <a:gd name="connsiteY393" fmla="*/ 771616 h 1104362"/>
                <a:gd name="connsiteX394" fmla="*/ 1192209 w 1736877"/>
                <a:gd name="connsiteY394" fmla="*/ 739345 h 1104362"/>
                <a:gd name="connsiteX395" fmla="*/ 1195238 w 1736877"/>
                <a:gd name="connsiteY395" fmla="*/ 706341 h 1104362"/>
                <a:gd name="connsiteX396" fmla="*/ 1198267 w 1736877"/>
                <a:gd name="connsiteY396" fmla="*/ 672726 h 1104362"/>
                <a:gd name="connsiteX397" fmla="*/ 1201296 w 1736877"/>
                <a:gd name="connsiteY397" fmla="*/ 638635 h 1104362"/>
                <a:gd name="connsiteX398" fmla="*/ 1204315 w 1736877"/>
                <a:gd name="connsiteY398" fmla="*/ 604203 h 1104362"/>
                <a:gd name="connsiteX399" fmla="*/ 1207344 w 1736877"/>
                <a:gd name="connsiteY399" fmla="*/ 569566 h 1104362"/>
                <a:gd name="connsiteX400" fmla="*/ 1210373 w 1736877"/>
                <a:gd name="connsiteY400" fmla="*/ 534860 h 1104362"/>
                <a:gd name="connsiteX401" fmla="*/ 1213393 w 1736877"/>
                <a:gd name="connsiteY401" fmla="*/ 500223 h 1104362"/>
                <a:gd name="connsiteX402" fmla="*/ 1216422 w 1736877"/>
                <a:gd name="connsiteY402" fmla="*/ 465791 h 1104362"/>
                <a:gd name="connsiteX403" fmla="*/ 1219450 w 1736877"/>
                <a:gd name="connsiteY403" fmla="*/ 431699 h 1104362"/>
                <a:gd name="connsiteX404" fmla="*/ 1222470 w 1736877"/>
                <a:gd name="connsiteY404" fmla="*/ 398083 h 1104362"/>
                <a:gd name="connsiteX405" fmla="*/ 1225499 w 1736877"/>
                <a:gd name="connsiteY405" fmla="*/ 365075 h 1104362"/>
                <a:gd name="connsiteX406" fmla="*/ 1228528 w 1736877"/>
                <a:gd name="connsiteY406" fmla="*/ 332806 h 1104362"/>
                <a:gd name="connsiteX407" fmla="*/ 1231547 w 1736877"/>
                <a:gd name="connsiteY407" fmla="*/ 301402 h 1104362"/>
                <a:gd name="connsiteX408" fmla="*/ 1234576 w 1736877"/>
                <a:gd name="connsiteY408" fmla="*/ 270988 h 1104362"/>
                <a:gd name="connsiteX409" fmla="*/ 1237605 w 1736877"/>
                <a:gd name="connsiteY409" fmla="*/ 241685 h 1104362"/>
                <a:gd name="connsiteX410" fmla="*/ 1240625 w 1736877"/>
                <a:gd name="connsiteY410" fmla="*/ 213606 h 1104362"/>
                <a:gd name="connsiteX411" fmla="*/ 1243654 w 1736877"/>
                <a:gd name="connsiteY411" fmla="*/ 186862 h 1104362"/>
                <a:gd name="connsiteX412" fmla="*/ 1246683 w 1736877"/>
                <a:gd name="connsiteY412" fmla="*/ 161562 h 1104362"/>
                <a:gd name="connsiteX413" fmla="*/ 1249702 w 1736877"/>
                <a:gd name="connsiteY413" fmla="*/ 137803 h 1104362"/>
                <a:gd name="connsiteX414" fmla="*/ 1252731 w 1736877"/>
                <a:gd name="connsiteY414" fmla="*/ 115679 h 1104362"/>
                <a:gd name="connsiteX415" fmla="*/ 1255760 w 1736877"/>
                <a:gd name="connsiteY415" fmla="*/ 95278 h 1104362"/>
                <a:gd name="connsiteX416" fmla="*/ 1258779 w 1736877"/>
                <a:gd name="connsiteY416" fmla="*/ 76679 h 1104362"/>
                <a:gd name="connsiteX417" fmla="*/ 1261808 w 1736877"/>
                <a:gd name="connsiteY417" fmla="*/ 59958 h 1104362"/>
                <a:gd name="connsiteX418" fmla="*/ 1264837 w 1736877"/>
                <a:gd name="connsiteY418" fmla="*/ 45179 h 1104362"/>
                <a:gd name="connsiteX419" fmla="*/ 1267866 w 1736877"/>
                <a:gd name="connsiteY419" fmla="*/ 32401 h 1104362"/>
                <a:gd name="connsiteX420" fmla="*/ 1270886 w 1736877"/>
                <a:gd name="connsiteY420" fmla="*/ 21674 h 1104362"/>
                <a:gd name="connsiteX421" fmla="*/ 1273914 w 1736877"/>
                <a:gd name="connsiteY421" fmla="*/ 13041 h 1104362"/>
                <a:gd name="connsiteX422" fmla="*/ 1276943 w 1736877"/>
                <a:gd name="connsiteY422" fmla="*/ 6535 h 1104362"/>
                <a:gd name="connsiteX423" fmla="*/ 1279963 w 1736877"/>
                <a:gd name="connsiteY423" fmla="*/ 2184 h 1104362"/>
                <a:gd name="connsiteX424" fmla="*/ 1282992 w 1736877"/>
                <a:gd name="connsiteY424" fmla="*/ 2 h 1104362"/>
                <a:gd name="connsiteX425" fmla="*/ 1286021 w 1736877"/>
                <a:gd name="connsiteY425" fmla="*/ 0 h 1104362"/>
                <a:gd name="connsiteX426" fmla="*/ 1289040 w 1736877"/>
                <a:gd name="connsiteY426" fmla="*/ 2177 h 1104362"/>
                <a:gd name="connsiteX427" fmla="*/ 1292069 w 1736877"/>
                <a:gd name="connsiteY427" fmla="*/ 6525 h 1104362"/>
                <a:gd name="connsiteX428" fmla="*/ 1295098 w 1736877"/>
                <a:gd name="connsiteY428" fmla="*/ 13025 h 1104362"/>
                <a:gd name="connsiteX429" fmla="*/ 1298117 w 1736877"/>
                <a:gd name="connsiteY429" fmla="*/ 21654 h 1104362"/>
                <a:gd name="connsiteX430" fmla="*/ 1301147 w 1736877"/>
                <a:gd name="connsiteY430" fmla="*/ 32377 h 1104362"/>
                <a:gd name="connsiteX431" fmla="*/ 1304175 w 1736877"/>
                <a:gd name="connsiteY431" fmla="*/ 45151 h 1104362"/>
                <a:gd name="connsiteX432" fmla="*/ 1307195 w 1736877"/>
                <a:gd name="connsiteY432" fmla="*/ 59927 h 1104362"/>
                <a:gd name="connsiteX433" fmla="*/ 1310224 w 1736877"/>
                <a:gd name="connsiteY433" fmla="*/ 76644 h 1104362"/>
                <a:gd name="connsiteX434" fmla="*/ 1313253 w 1736877"/>
                <a:gd name="connsiteY434" fmla="*/ 95239 h 1104362"/>
                <a:gd name="connsiteX435" fmla="*/ 1316282 w 1736877"/>
                <a:gd name="connsiteY435" fmla="*/ 115636 h 1104362"/>
                <a:gd name="connsiteX436" fmla="*/ 1319301 w 1736877"/>
                <a:gd name="connsiteY436" fmla="*/ 137756 h 1104362"/>
                <a:gd name="connsiteX437" fmla="*/ 1322330 w 1736877"/>
                <a:gd name="connsiteY437" fmla="*/ 161513 h 1104362"/>
                <a:gd name="connsiteX438" fmla="*/ 1325350 w 1736877"/>
                <a:gd name="connsiteY438" fmla="*/ 186811 h 1104362"/>
                <a:gd name="connsiteX439" fmla="*/ 1328378 w 1736877"/>
                <a:gd name="connsiteY439" fmla="*/ 213551 h 1104362"/>
                <a:gd name="connsiteX440" fmla="*/ 1331407 w 1736877"/>
                <a:gd name="connsiteY440" fmla="*/ 241627 h 1104362"/>
                <a:gd name="connsiteX441" fmla="*/ 1334436 w 1736877"/>
                <a:gd name="connsiteY441" fmla="*/ 270929 h 1104362"/>
                <a:gd name="connsiteX442" fmla="*/ 1337456 w 1736877"/>
                <a:gd name="connsiteY442" fmla="*/ 301341 h 1104362"/>
                <a:gd name="connsiteX443" fmla="*/ 1340485 w 1736877"/>
                <a:gd name="connsiteY443" fmla="*/ 332743 h 1104362"/>
                <a:gd name="connsiteX444" fmla="*/ 1343514 w 1736877"/>
                <a:gd name="connsiteY444" fmla="*/ 365010 h 1104362"/>
                <a:gd name="connsiteX445" fmla="*/ 1346533 w 1736877"/>
                <a:gd name="connsiteY445" fmla="*/ 398016 h 1104362"/>
                <a:gd name="connsiteX446" fmla="*/ 1349562 w 1736877"/>
                <a:gd name="connsiteY446" fmla="*/ 431631 h 1104362"/>
                <a:gd name="connsiteX447" fmla="*/ 1352591 w 1736877"/>
                <a:gd name="connsiteY447" fmla="*/ 465722 h 1104362"/>
                <a:gd name="connsiteX448" fmla="*/ 1355610 w 1736877"/>
                <a:gd name="connsiteY448" fmla="*/ 500154 h 1104362"/>
                <a:gd name="connsiteX449" fmla="*/ 1358639 w 1736877"/>
                <a:gd name="connsiteY449" fmla="*/ 534791 h 1104362"/>
                <a:gd name="connsiteX450" fmla="*/ 1361668 w 1736877"/>
                <a:gd name="connsiteY450" fmla="*/ 569497 h 1104362"/>
                <a:gd name="connsiteX451" fmla="*/ 1364688 w 1736877"/>
                <a:gd name="connsiteY451" fmla="*/ 604134 h 1104362"/>
                <a:gd name="connsiteX452" fmla="*/ 1367717 w 1736877"/>
                <a:gd name="connsiteY452" fmla="*/ 638567 h 1104362"/>
                <a:gd name="connsiteX453" fmla="*/ 1370746 w 1736877"/>
                <a:gd name="connsiteY453" fmla="*/ 672658 h 1104362"/>
                <a:gd name="connsiteX454" fmla="*/ 1373775 w 1736877"/>
                <a:gd name="connsiteY454" fmla="*/ 706274 h 1104362"/>
                <a:gd name="connsiteX455" fmla="*/ 1376794 w 1736877"/>
                <a:gd name="connsiteY455" fmla="*/ 739278 h 1104362"/>
                <a:gd name="connsiteX456" fmla="*/ 1379823 w 1736877"/>
                <a:gd name="connsiteY456" fmla="*/ 771549 h 1104362"/>
                <a:gd name="connsiteX457" fmla="*/ 1382852 w 1736877"/>
                <a:gd name="connsiteY457" fmla="*/ 802953 h 1104362"/>
                <a:gd name="connsiteX458" fmla="*/ 1385871 w 1736877"/>
                <a:gd name="connsiteY458" fmla="*/ 833366 h 1104362"/>
                <a:gd name="connsiteX459" fmla="*/ 1388900 w 1736877"/>
                <a:gd name="connsiteY459" fmla="*/ 862675 h 1104362"/>
                <a:gd name="connsiteX460" fmla="*/ 1391929 w 1736877"/>
                <a:gd name="connsiteY460" fmla="*/ 890754 h 1104362"/>
                <a:gd name="connsiteX461" fmla="*/ 1394949 w 1736877"/>
                <a:gd name="connsiteY461" fmla="*/ 917491 h 1104362"/>
                <a:gd name="connsiteX462" fmla="*/ 1397978 w 1736877"/>
                <a:gd name="connsiteY462" fmla="*/ 942799 h 1104362"/>
                <a:gd name="connsiteX463" fmla="*/ 1401007 w 1736877"/>
                <a:gd name="connsiteY463" fmla="*/ 966554 h 1104362"/>
                <a:gd name="connsiteX464" fmla="*/ 1404026 w 1736877"/>
                <a:gd name="connsiteY464" fmla="*/ 988681 h 1104362"/>
                <a:gd name="connsiteX465" fmla="*/ 1407055 w 1736877"/>
                <a:gd name="connsiteY465" fmla="*/ 1009083 h 1104362"/>
                <a:gd name="connsiteX466" fmla="*/ 1410084 w 1736877"/>
                <a:gd name="connsiteY466" fmla="*/ 1027676 h 1104362"/>
                <a:gd name="connsiteX467" fmla="*/ 1413103 w 1736877"/>
                <a:gd name="connsiteY467" fmla="*/ 1044402 h 1104362"/>
                <a:gd name="connsiteX468" fmla="*/ 1416132 w 1736877"/>
                <a:gd name="connsiteY468" fmla="*/ 1059175 h 1104362"/>
                <a:gd name="connsiteX469" fmla="*/ 1419161 w 1736877"/>
                <a:gd name="connsiteY469" fmla="*/ 1071958 h 1104362"/>
                <a:gd name="connsiteX470" fmla="*/ 1422181 w 1736877"/>
                <a:gd name="connsiteY470" fmla="*/ 1082683 h 1104362"/>
                <a:gd name="connsiteX471" fmla="*/ 1425210 w 1736877"/>
                <a:gd name="connsiteY471" fmla="*/ 1091313 h 1104362"/>
                <a:gd name="connsiteX472" fmla="*/ 1428239 w 1736877"/>
                <a:gd name="connsiteY472" fmla="*/ 1097818 h 1104362"/>
                <a:gd name="connsiteX473" fmla="*/ 1431258 w 1736877"/>
                <a:gd name="connsiteY473" fmla="*/ 1102171 h 1104362"/>
                <a:gd name="connsiteX474" fmla="*/ 1434287 w 1736877"/>
                <a:gd name="connsiteY474" fmla="*/ 1104352 h 1104362"/>
                <a:gd name="connsiteX475" fmla="*/ 1437316 w 1736877"/>
                <a:gd name="connsiteY475" fmla="*/ 1104362 h 1104362"/>
                <a:gd name="connsiteX476" fmla="*/ 1440345 w 1736877"/>
                <a:gd name="connsiteY476" fmla="*/ 1102181 h 1104362"/>
                <a:gd name="connsiteX477" fmla="*/ 1443364 w 1736877"/>
                <a:gd name="connsiteY477" fmla="*/ 1097837 h 1104362"/>
                <a:gd name="connsiteX478" fmla="*/ 1446393 w 1736877"/>
                <a:gd name="connsiteY478" fmla="*/ 1091332 h 1104362"/>
                <a:gd name="connsiteX479" fmla="*/ 1449422 w 1736877"/>
                <a:gd name="connsiteY479" fmla="*/ 1082702 h 1104362"/>
                <a:gd name="connsiteX480" fmla="*/ 1452441 w 1736877"/>
                <a:gd name="connsiteY480" fmla="*/ 1071977 h 1104362"/>
                <a:gd name="connsiteX481" fmla="*/ 1455471 w 1736877"/>
                <a:gd name="connsiteY481" fmla="*/ 1059204 h 1104362"/>
                <a:gd name="connsiteX482" fmla="*/ 1458499 w 1736877"/>
                <a:gd name="connsiteY482" fmla="*/ 1044431 h 1104362"/>
                <a:gd name="connsiteX483" fmla="*/ 1461519 w 1736877"/>
                <a:gd name="connsiteY483" fmla="*/ 1027714 h 1104362"/>
                <a:gd name="connsiteX484" fmla="*/ 1464548 w 1736877"/>
                <a:gd name="connsiteY484" fmla="*/ 1009121 h 1104362"/>
                <a:gd name="connsiteX485" fmla="*/ 1467577 w 1736877"/>
                <a:gd name="connsiteY485" fmla="*/ 988719 h 1104362"/>
                <a:gd name="connsiteX486" fmla="*/ 1470596 w 1736877"/>
                <a:gd name="connsiteY486" fmla="*/ 966602 h 1104362"/>
                <a:gd name="connsiteX487" fmla="*/ 1473625 w 1736877"/>
                <a:gd name="connsiteY487" fmla="*/ 942846 h 1104362"/>
                <a:gd name="connsiteX488" fmla="*/ 1476654 w 1736877"/>
                <a:gd name="connsiteY488" fmla="*/ 917548 h 1104362"/>
                <a:gd name="connsiteX489" fmla="*/ 1479674 w 1736877"/>
                <a:gd name="connsiteY489" fmla="*/ 890802 h 1104362"/>
                <a:gd name="connsiteX490" fmla="*/ 1482702 w 1736877"/>
                <a:gd name="connsiteY490" fmla="*/ 862732 h 1104362"/>
                <a:gd name="connsiteX491" fmla="*/ 1485731 w 1736877"/>
                <a:gd name="connsiteY491" fmla="*/ 833433 h 1104362"/>
                <a:gd name="connsiteX492" fmla="*/ 1488751 w 1736877"/>
                <a:gd name="connsiteY492" fmla="*/ 803019 h 1104362"/>
                <a:gd name="connsiteX493" fmla="*/ 1491780 w 1736877"/>
                <a:gd name="connsiteY493" fmla="*/ 771616 h 1104362"/>
                <a:gd name="connsiteX494" fmla="*/ 1494809 w 1736877"/>
                <a:gd name="connsiteY494" fmla="*/ 739345 h 1104362"/>
                <a:gd name="connsiteX495" fmla="*/ 1497828 w 1736877"/>
                <a:gd name="connsiteY495" fmla="*/ 706341 h 1104362"/>
                <a:gd name="connsiteX496" fmla="*/ 1500857 w 1736877"/>
                <a:gd name="connsiteY496" fmla="*/ 672726 h 1104362"/>
                <a:gd name="connsiteX497" fmla="*/ 1503886 w 1736877"/>
                <a:gd name="connsiteY497" fmla="*/ 638635 h 1104362"/>
                <a:gd name="connsiteX498" fmla="*/ 1506905 w 1736877"/>
                <a:gd name="connsiteY498" fmla="*/ 604203 h 1104362"/>
                <a:gd name="connsiteX499" fmla="*/ 1509934 w 1736877"/>
                <a:gd name="connsiteY499" fmla="*/ 569566 h 1104362"/>
                <a:gd name="connsiteX500" fmla="*/ 1512963 w 1736877"/>
                <a:gd name="connsiteY500" fmla="*/ 534860 h 1104362"/>
                <a:gd name="connsiteX501" fmla="*/ 1515992 w 1736877"/>
                <a:gd name="connsiteY501" fmla="*/ 500223 h 1104362"/>
                <a:gd name="connsiteX502" fmla="*/ 1519012 w 1736877"/>
                <a:gd name="connsiteY502" fmla="*/ 465791 h 1104362"/>
                <a:gd name="connsiteX503" fmla="*/ 1522041 w 1736877"/>
                <a:gd name="connsiteY503" fmla="*/ 431699 h 1104362"/>
                <a:gd name="connsiteX504" fmla="*/ 1525070 w 1736877"/>
                <a:gd name="connsiteY504" fmla="*/ 398083 h 1104362"/>
                <a:gd name="connsiteX505" fmla="*/ 1528089 w 1736877"/>
                <a:gd name="connsiteY505" fmla="*/ 365075 h 1104362"/>
                <a:gd name="connsiteX506" fmla="*/ 1534147 w 1736877"/>
                <a:gd name="connsiteY506" fmla="*/ 301402 h 1104362"/>
                <a:gd name="connsiteX507" fmla="*/ 1549443 w 1736877"/>
                <a:gd name="connsiteY507" fmla="*/ 196420 h 1104362"/>
                <a:gd name="connsiteX508" fmla="*/ 1561379 w 1736877"/>
                <a:gd name="connsiteY508" fmla="*/ 76679 h 1104362"/>
                <a:gd name="connsiteX509" fmla="*/ 1567427 w 1736877"/>
                <a:gd name="connsiteY509" fmla="*/ 45179 h 1104362"/>
                <a:gd name="connsiteX510" fmla="*/ 1582553 w 1736877"/>
                <a:gd name="connsiteY510" fmla="*/ 2184 h 1104362"/>
                <a:gd name="connsiteX511" fmla="*/ 1585582 w 1736877"/>
                <a:gd name="connsiteY511" fmla="*/ 2 h 1104362"/>
                <a:gd name="connsiteX512" fmla="*/ 1588611 w 1736877"/>
                <a:gd name="connsiteY512" fmla="*/ 0 h 1104362"/>
                <a:gd name="connsiteX513" fmla="*/ 1615843 w 1736877"/>
                <a:gd name="connsiteY513" fmla="*/ 95239 h 1104362"/>
                <a:gd name="connsiteX514" fmla="*/ 1621891 w 1736877"/>
                <a:gd name="connsiteY514" fmla="*/ 137756 h 1104362"/>
                <a:gd name="connsiteX515" fmla="*/ 1624920 w 1736877"/>
                <a:gd name="connsiteY515" fmla="*/ 161513 h 1104362"/>
                <a:gd name="connsiteX516" fmla="*/ 1627949 w 1736877"/>
                <a:gd name="connsiteY516" fmla="*/ 186811 h 1104362"/>
                <a:gd name="connsiteX517" fmla="*/ 1640046 w 1736877"/>
                <a:gd name="connsiteY517" fmla="*/ 301341 h 1104362"/>
                <a:gd name="connsiteX518" fmla="*/ 1655181 w 1736877"/>
                <a:gd name="connsiteY518" fmla="*/ 465722 h 1104362"/>
                <a:gd name="connsiteX519" fmla="*/ 1673336 w 1736877"/>
                <a:gd name="connsiteY519" fmla="*/ 672658 h 1104362"/>
                <a:gd name="connsiteX520" fmla="*/ 1679384 w 1736877"/>
                <a:gd name="connsiteY520" fmla="*/ 739278 h 1104362"/>
                <a:gd name="connsiteX521" fmla="*/ 1682413 w 1736877"/>
                <a:gd name="connsiteY521" fmla="*/ 771549 h 1104362"/>
                <a:gd name="connsiteX522" fmla="*/ 1697548 w 1736877"/>
                <a:gd name="connsiteY522" fmla="*/ 917491 h 1104362"/>
                <a:gd name="connsiteX523" fmla="*/ 1703597 w 1736877"/>
                <a:gd name="connsiteY523" fmla="*/ 966554 h 1104362"/>
                <a:gd name="connsiteX524" fmla="*/ 1724780 w 1736877"/>
                <a:gd name="connsiteY524" fmla="*/ 1082683 h 1104362"/>
                <a:gd name="connsiteX525" fmla="*/ 1733858 w 1736877"/>
                <a:gd name="connsiteY525" fmla="*/ 1102171 h 1104362"/>
                <a:gd name="connsiteX526" fmla="*/ 1736877 w 1736877"/>
                <a:gd name="connsiteY526" fmla="*/ 1104352 h 1104362"/>
                <a:gd name="connsiteX0" fmla="*/ 0 w 1736877"/>
                <a:gd name="connsiteY0" fmla="*/ 552179 h 1104362"/>
                <a:gd name="connsiteX1" fmla="*/ 3026 w 1736877"/>
                <a:gd name="connsiteY1" fmla="*/ 552179 h 1104362"/>
                <a:gd name="connsiteX2" fmla="*/ 6051 w 1736877"/>
                <a:gd name="connsiteY2" fmla="*/ 552179 h 1104362"/>
                <a:gd name="connsiteX3" fmla="*/ 9077 w 1736877"/>
                <a:gd name="connsiteY3" fmla="*/ 552179 h 1104362"/>
                <a:gd name="connsiteX4" fmla="*/ 12103 w 1736877"/>
                <a:gd name="connsiteY4" fmla="*/ 552179 h 1104362"/>
                <a:gd name="connsiteX5" fmla="*/ 15129 w 1736877"/>
                <a:gd name="connsiteY5" fmla="*/ 552179 h 1104362"/>
                <a:gd name="connsiteX6" fmla="*/ 18156 w 1736877"/>
                <a:gd name="connsiteY6" fmla="*/ 552179 h 1104362"/>
                <a:gd name="connsiteX7" fmla="*/ 21182 w 1736877"/>
                <a:gd name="connsiteY7" fmla="*/ 552179 h 1104362"/>
                <a:gd name="connsiteX8" fmla="*/ 24207 w 1736877"/>
                <a:gd name="connsiteY8" fmla="*/ 552179 h 1104362"/>
                <a:gd name="connsiteX9" fmla="*/ 27233 w 1736877"/>
                <a:gd name="connsiteY9" fmla="*/ 552179 h 1104362"/>
                <a:gd name="connsiteX10" fmla="*/ 30259 w 1736877"/>
                <a:gd name="connsiteY10" fmla="*/ 552179 h 1104362"/>
                <a:gd name="connsiteX11" fmla="*/ 33285 w 1736877"/>
                <a:gd name="connsiteY11" fmla="*/ 552179 h 1104362"/>
                <a:gd name="connsiteX12" fmla="*/ 36311 w 1736877"/>
                <a:gd name="connsiteY12" fmla="*/ 552179 h 1104362"/>
                <a:gd name="connsiteX13" fmla="*/ 39337 w 1736877"/>
                <a:gd name="connsiteY13" fmla="*/ 552179 h 1104362"/>
                <a:gd name="connsiteX14" fmla="*/ 42362 w 1736877"/>
                <a:gd name="connsiteY14" fmla="*/ 552179 h 1104362"/>
                <a:gd name="connsiteX15" fmla="*/ 45389 w 1736877"/>
                <a:gd name="connsiteY15" fmla="*/ 552179 h 1104362"/>
                <a:gd name="connsiteX16" fmla="*/ 48415 w 1736877"/>
                <a:gd name="connsiteY16" fmla="*/ 552179 h 1104362"/>
                <a:gd name="connsiteX17" fmla="*/ 51441 w 1736877"/>
                <a:gd name="connsiteY17" fmla="*/ 552179 h 1104362"/>
                <a:gd name="connsiteX18" fmla="*/ 54467 w 1736877"/>
                <a:gd name="connsiteY18" fmla="*/ 552179 h 1104362"/>
                <a:gd name="connsiteX19" fmla="*/ 57492 w 1736877"/>
                <a:gd name="connsiteY19" fmla="*/ 552179 h 1104362"/>
                <a:gd name="connsiteX20" fmla="*/ 60518 w 1736877"/>
                <a:gd name="connsiteY20" fmla="*/ 552179 h 1104362"/>
                <a:gd name="connsiteX21" fmla="*/ 63544 w 1736877"/>
                <a:gd name="connsiteY21" fmla="*/ 552179 h 1104362"/>
                <a:gd name="connsiteX22" fmla="*/ 66570 w 1736877"/>
                <a:gd name="connsiteY22" fmla="*/ 552179 h 1104362"/>
                <a:gd name="connsiteX23" fmla="*/ 69596 w 1736877"/>
                <a:gd name="connsiteY23" fmla="*/ 552179 h 1104362"/>
                <a:gd name="connsiteX24" fmla="*/ 72622 w 1736877"/>
                <a:gd name="connsiteY24" fmla="*/ 552179 h 1104362"/>
                <a:gd name="connsiteX25" fmla="*/ 75648 w 1736877"/>
                <a:gd name="connsiteY25" fmla="*/ 552179 h 1104362"/>
                <a:gd name="connsiteX26" fmla="*/ 78674 w 1736877"/>
                <a:gd name="connsiteY26" fmla="*/ 552179 h 1104362"/>
                <a:gd name="connsiteX27" fmla="*/ 81700 w 1736877"/>
                <a:gd name="connsiteY27" fmla="*/ 552179 h 1104362"/>
                <a:gd name="connsiteX28" fmla="*/ 84726 w 1736877"/>
                <a:gd name="connsiteY28" fmla="*/ 552179 h 1104362"/>
                <a:gd name="connsiteX29" fmla="*/ 87752 w 1736877"/>
                <a:gd name="connsiteY29" fmla="*/ 552179 h 1104362"/>
                <a:gd name="connsiteX30" fmla="*/ 90778 w 1736877"/>
                <a:gd name="connsiteY30" fmla="*/ 552179 h 1104362"/>
                <a:gd name="connsiteX31" fmla="*/ 93803 w 1736877"/>
                <a:gd name="connsiteY31" fmla="*/ 552179 h 1104362"/>
                <a:gd name="connsiteX32" fmla="*/ 96829 w 1736877"/>
                <a:gd name="connsiteY32" fmla="*/ 552179 h 1104362"/>
                <a:gd name="connsiteX33" fmla="*/ 99855 w 1736877"/>
                <a:gd name="connsiteY33" fmla="*/ 552179 h 1104362"/>
                <a:gd name="connsiteX34" fmla="*/ 102881 w 1736877"/>
                <a:gd name="connsiteY34" fmla="*/ 552179 h 1104362"/>
                <a:gd name="connsiteX35" fmla="*/ 105907 w 1736877"/>
                <a:gd name="connsiteY35" fmla="*/ 552179 h 1104362"/>
                <a:gd name="connsiteX36" fmla="*/ 108933 w 1736877"/>
                <a:gd name="connsiteY36" fmla="*/ 552179 h 1104362"/>
                <a:gd name="connsiteX37" fmla="*/ 111959 w 1736877"/>
                <a:gd name="connsiteY37" fmla="*/ 552179 h 1104362"/>
                <a:gd name="connsiteX38" fmla="*/ 114985 w 1736877"/>
                <a:gd name="connsiteY38" fmla="*/ 552179 h 1104362"/>
                <a:gd name="connsiteX39" fmla="*/ 118011 w 1736877"/>
                <a:gd name="connsiteY39" fmla="*/ 552179 h 1104362"/>
                <a:gd name="connsiteX40" fmla="*/ 121037 w 1736877"/>
                <a:gd name="connsiteY40" fmla="*/ 552179 h 1104362"/>
                <a:gd name="connsiteX41" fmla="*/ 124063 w 1736877"/>
                <a:gd name="connsiteY41" fmla="*/ 552179 h 1104362"/>
                <a:gd name="connsiteX42" fmla="*/ 127088 w 1736877"/>
                <a:gd name="connsiteY42" fmla="*/ 552179 h 1104362"/>
                <a:gd name="connsiteX43" fmla="*/ 130114 w 1736877"/>
                <a:gd name="connsiteY43" fmla="*/ 552179 h 1104362"/>
                <a:gd name="connsiteX44" fmla="*/ 133140 w 1736877"/>
                <a:gd name="connsiteY44" fmla="*/ 552179 h 1104362"/>
                <a:gd name="connsiteX45" fmla="*/ 136167 w 1736877"/>
                <a:gd name="connsiteY45" fmla="*/ 552179 h 1104362"/>
                <a:gd name="connsiteX46" fmla="*/ 139193 w 1736877"/>
                <a:gd name="connsiteY46" fmla="*/ 552179 h 1104362"/>
                <a:gd name="connsiteX47" fmla="*/ 142218 w 1736877"/>
                <a:gd name="connsiteY47" fmla="*/ 552179 h 1104362"/>
                <a:gd name="connsiteX48" fmla="*/ 145244 w 1736877"/>
                <a:gd name="connsiteY48" fmla="*/ 552179 h 1104362"/>
                <a:gd name="connsiteX49" fmla="*/ 148270 w 1736877"/>
                <a:gd name="connsiteY49" fmla="*/ 552179 h 1104362"/>
                <a:gd name="connsiteX50" fmla="*/ 151296 w 1736877"/>
                <a:gd name="connsiteY50" fmla="*/ 552179 h 1104362"/>
                <a:gd name="connsiteX51" fmla="*/ 154322 w 1736877"/>
                <a:gd name="connsiteY51" fmla="*/ 552179 h 1104362"/>
                <a:gd name="connsiteX52" fmla="*/ 157348 w 1736877"/>
                <a:gd name="connsiteY52" fmla="*/ 552179 h 1104362"/>
                <a:gd name="connsiteX53" fmla="*/ 160373 w 1736877"/>
                <a:gd name="connsiteY53" fmla="*/ 552179 h 1104362"/>
                <a:gd name="connsiteX54" fmla="*/ 163399 w 1736877"/>
                <a:gd name="connsiteY54" fmla="*/ 552179 h 1104362"/>
                <a:gd name="connsiteX55" fmla="*/ 166426 w 1736877"/>
                <a:gd name="connsiteY55" fmla="*/ 552179 h 1104362"/>
                <a:gd name="connsiteX56" fmla="*/ 169452 w 1736877"/>
                <a:gd name="connsiteY56" fmla="*/ 552179 h 1104362"/>
                <a:gd name="connsiteX57" fmla="*/ 172478 w 1736877"/>
                <a:gd name="connsiteY57" fmla="*/ 552179 h 1104362"/>
                <a:gd name="connsiteX58" fmla="*/ 175504 w 1736877"/>
                <a:gd name="connsiteY58" fmla="*/ 552179 h 1104362"/>
                <a:gd name="connsiteX59" fmla="*/ 178529 w 1736877"/>
                <a:gd name="connsiteY59" fmla="*/ 552179 h 1104362"/>
                <a:gd name="connsiteX60" fmla="*/ 181555 w 1736877"/>
                <a:gd name="connsiteY60" fmla="*/ 552179 h 1104362"/>
                <a:gd name="connsiteX61" fmla="*/ 184581 w 1736877"/>
                <a:gd name="connsiteY61" fmla="*/ 552179 h 1104362"/>
                <a:gd name="connsiteX62" fmla="*/ 187607 w 1736877"/>
                <a:gd name="connsiteY62" fmla="*/ 552179 h 1104362"/>
                <a:gd name="connsiteX63" fmla="*/ 190633 w 1736877"/>
                <a:gd name="connsiteY63" fmla="*/ 552179 h 1104362"/>
                <a:gd name="connsiteX64" fmla="*/ 193659 w 1736877"/>
                <a:gd name="connsiteY64" fmla="*/ 552179 h 1104362"/>
                <a:gd name="connsiteX65" fmla="*/ 196685 w 1736877"/>
                <a:gd name="connsiteY65" fmla="*/ 552179 h 1104362"/>
                <a:gd name="connsiteX66" fmla="*/ 199711 w 1736877"/>
                <a:gd name="connsiteY66" fmla="*/ 552179 h 1104362"/>
                <a:gd name="connsiteX67" fmla="*/ 202737 w 1736877"/>
                <a:gd name="connsiteY67" fmla="*/ 552179 h 1104362"/>
                <a:gd name="connsiteX68" fmla="*/ 205763 w 1736877"/>
                <a:gd name="connsiteY68" fmla="*/ 552179 h 1104362"/>
                <a:gd name="connsiteX69" fmla="*/ 208789 w 1736877"/>
                <a:gd name="connsiteY69" fmla="*/ 552179 h 1104362"/>
                <a:gd name="connsiteX70" fmla="*/ 211814 w 1736877"/>
                <a:gd name="connsiteY70" fmla="*/ 552179 h 1104362"/>
                <a:gd name="connsiteX71" fmla="*/ 214840 w 1736877"/>
                <a:gd name="connsiteY71" fmla="*/ 552179 h 1104362"/>
                <a:gd name="connsiteX72" fmla="*/ 217866 w 1736877"/>
                <a:gd name="connsiteY72" fmla="*/ 552179 h 1104362"/>
                <a:gd name="connsiteX73" fmla="*/ 220892 w 1736877"/>
                <a:gd name="connsiteY73" fmla="*/ 552179 h 1104362"/>
                <a:gd name="connsiteX74" fmla="*/ 223918 w 1736877"/>
                <a:gd name="connsiteY74" fmla="*/ 552179 h 1104362"/>
                <a:gd name="connsiteX75" fmla="*/ 226945 w 1736877"/>
                <a:gd name="connsiteY75" fmla="*/ 552179 h 1104362"/>
                <a:gd name="connsiteX76" fmla="*/ 229970 w 1736877"/>
                <a:gd name="connsiteY76" fmla="*/ 552179 h 1104362"/>
                <a:gd name="connsiteX77" fmla="*/ 232996 w 1736877"/>
                <a:gd name="connsiteY77" fmla="*/ 552179 h 1104362"/>
                <a:gd name="connsiteX78" fmla="*/ 236022 w 1736877"/>
                <a:gd name="connsiteY78" fmla="*/ 552179 h 1104362"/>
                <a:gd name="connsiteX79" fmla="*/ 239048 w 1736877"/>
                <a:gd name="connsiteY79" fmla="*/ 552179 h 1104362"/>
                <a:gd name="connsiteX80" fmla="*/ 242074 w 1736877"/>
                <a:gd name="connsiteY80" fmla="*/ 552179 h 1104362"/>
                <a:gd name="connsiteX81" fmla="*/ 245099 w 1736877"/>
                <a:gd name="connsiteY81" fmla="*/ 552179 h 1104362"/>
                <a:gd name="connsiteX82" fmla="*/ 248125 w 1736877"/>
                <a:gd name="connsiteY82" fmla="*/ 552179 h 1104362"/>
                <a:gd name="connsiteX83" fmla="*/ 251151 w 1736877"/>
                <a:gd name="connsiteY83" fmla="*/ 552179 h 1104362"/>
                <a:gd name="connsiteX84" fmla="*/ 254177 w 1736877"/>
                <a:gd name="connsiteY84" fmla="*/ 552179 h 1104362"/>
                <a:gd name="connsiteX85" fmla="*/ 257204 w 1736877"/>
                <a:gd name="connsiteY85" fmla="*/ 552179 h 1104362"/>
                <a:gd name="connsiteX86" fmla="*/ 260230 w 1736877"/>
                <a:gd name="connsiteY86" fmla="*/ 552179 h 1104362"/>
                <a:gd name="connsiteX87" fmla="*/ 263255 w 1736877"/>
                <a:gd name="connsiteY87" fmla="*/ 552179 h 1104362"/>
                <a:gd name="connsiteX88" fmla="*/ 266281 w 1736877"/>
                <a:gd name="connsiteY88" fmla="*/ 552179 h 1104362"/>
                <a:gd name="connsiteX89" fmla="*/ 269307 w 1736877"/>
                <a:gd name="connsiteY89" fmla="*/ 552179 h 1104362"/>
                <a:gd name="connsiteX90" fmla="*/ 272333 w 1736877"/>
                <a:gd name="connsiteY90" fmla="*/ 552179 h 1104362"/>
                <a:gd name="connsiteX91" fmla="*/ 275359 w 1736877"/>
                <a:gd name="connsiteY91" fmla="*/ 552179 h 1104362"/>
                <a:gd name="connsiteX92" fmla="*/ 278385 w 1736877"/>
                <a:gd name="connsiteY92" fmla="*/ 552179 h 1104362"/>
                <a:gd name="connsiteX93" fmla="*/ 281410 w 1736877"/>
                <a:gd name="connsiteY93" fmla="*/ 552179 h 1104362"/>
                <a:gd name="connsiteX94" fmla="*/ 284437 w 1736877"/>
                <a:gd name="connsiteY94" fmla="*/ 552179 h 1104362"/>
                <a:gd name="connsiteX95" fmla="*/ 287463 w 1736877"/>
                <a:gd name="connsiteY95" fmla="*/ 552179 h 1104362"/>
                <a:gd name="connsiteX96" fmla="*/ 290489 w 1736877"/>
                <a:gd name="connsiteY96" fmla="*/ 552179 h 1104362"/>
                <a:gd name="connsiteX97" fmla="*/ 293515 w 1736877"/>
                <a:gd name="connsiteY97" fmla="*/ 552179 h 1104362"/>
                <a:gd name="connsiteX98" fmla="*/ 296540 w 1736877"/>
                <a:gd name="connsiteY98" fmla="*/ 552179 h 1104362"/>
                <a:gd name="connsiteX99" fmla="*/ 299566 w 1736877"/>
                <a:gd name="connsiteY99" fmla="*/ 552179 h 1104362"/>
                <a:gd name="connsiteX100" fmla="*/ 302592 w 1736877"/>
                <a:gd name="connsiteY100" fmla="*/ 534826 h 1104362"/>
                <a:gd name="connsiteX101" fmla="*/ 305618 w 1736877"/>
                <a:gd name="connsiteY101" fmla="*/ 500188 h 1104362"/>
                <a:gd name="connsiteX102" fmla="*/ 308644 w 1736877"/>
                <a:gd name="connsiteY102" fmla="*/ 465756 h 1104362"/>
                <a:gd name="connsiteX103" fmla="*/ 311670 w 1736877"/>
                <a:gd name="connsiteY103" fmla="*/ 431665 h 1104362"/>
                <a:gd name="connsiteX104" fmla="*/ 314695 w 1736877"/>
                <a:gd name="connsiteY104" fmla="*/ 398050 h 1104362"/>
                <a:gd name="connsiteX105" fmla="*/ 317722 w 1736877"/>
                <a:gd name="connsiteY105" fmla="*/ 365043 h 1104362"/>
                <a:gd name="connsiteX106" fmla="*/ 320748 w 1736877"/>
                <a:gd name="connsiteY106" fmla="*/ 332774 h 1104362"/>
                <a:gd name="connsiteX107" fmla="*/ 323774 w 1736877"/>
                <a:gd name="connsiteY107" fmla="*/ 301372 h 1104362"/>
                <a:gd name="connsiteX108" fmla="*/ 326800 w 1736877"/>
                <a:gd name="connsiteY108" fmla="*/ 270959 h 1104362"/>
                <a:gd name="connsiteX109" fmla="*/ 329826 w 1736877"/>
                <a:gd name="connsiteY109" fmla="*/ 241656 h 1104362"/>
                <a:gd name="connsiteX110" fmla="*/ 332851 w 1736877"/>
                <a:gd name="connsiteY110" fmla="*/ 213578 h 1104362"/>
                <a:gd name="connsiteX111" fmla="*/ 335877 w 1736877"/>
                <a:gd name="connsiteY111" fmla="*/ 186837 h 1104362"/>
                <a:gd name="connsiteX112" fmla="*/ 338903 w 1736877"/>
                <a:gd name="connsiteY112" fmla="*/ 161537 h 1104362"/>
                <a:gd name="connsiteX113" fmla="*/ 341929 w 1736877"/>
                <a:gd name="connsiteY113" fmla="*/ 137780 h 1104362"/>
                <a:gd name="connsiteX114" fmla="*/ 344955 w 1736877"/>
                <a:gd name="connsiteY114" fmla="*/ 115657 h 1104362"/>
                <a:gd name="connsiteX115" fmla="*/ 347982 w 1736877"/>
                <a:gd name="connsiteY115" fmla="*/ 95258 h 1104362"/>
                <a:gd name="connsiteX116" fmla="*/ 351007 w 1736877"/>
                <a:gd name="connsiteY116" fmla="*/ 76662 h 1104362"/>
                <a:gd name="connsiteX117" fmla="*/ 354033 w 1736877"/>
                <a:gd name="connsiteY117" fmla="*/ 59942 h 1104362"/>
                <a:gd name="connsiteX118" fmla="*/ 357059 w 1736877"/>
                <a:gd name="connsiteY118" fmla="*/ 45165 h 1104362"/>
                <a:gd name="connsiteX119" fmla="*/ 360085 w 1736877"/>
                <a:gd name="connsiteY119" fmla="*/ 32389 h 1104362"/>
                <a:gd name="connsiteX120" fmla="*/ 363111 w 1736877"/>
                <a:gd name="connsiteY120" fmla="*/ 21665 h 1104362"/>
                <a:gd name="connsiteX121" fmla="*/ 366136 w 1736877"/>
                <a:gd name="connsiteY121" fmla="*/ 13033 h 1104362"/>
                <a:gd name="connsiteX122" fmla="*/ 369162 w 1736877"/>
                <a:gd name="connsiteY122" fmla="*/ 6530 h 1104362"/>
                <a:gd name="connsiteX123" fmla="*/ 372188 w 1736877"/>
                <a:gd name="connsiteY123" fmla="*/ 2180 h 1104362"/>
                <a:gd name="connsiteX124" fmla="*/ 375214 w 1736877"/>
                <a:gd name="connsiteY124" fmla="*/ 1 h 1104362"/>
                <a:gd name="connsiteX125" fmla="*/ 378241 w 1736877"/>
                <a:gd name="connsiteY125" fmla="*/ 1 h 1104362"/>
                <a:gd name="connsiteX126" fmla="*/ 381267 w 1736877"/>
                <a:gd name="connsiteY126" fmla="*/ 2180 h 1104362"/>
                <a:gd name="connsiteX127" fmla="*/ 384292 w 1736877"/>
                <a:gd name="connsiteY127" fmla="*/ 6530 h 1104362"/>
                <a:gd name="connsiteX128" fmla="*/ 387318 w 1736877"/>
                <a:gd name="connsiteY128" fmla="*/ 13033 h 1104362"/>
                <a:gd name="connsiteX129" fmla="*/ 390344 w 1736877"/>
                <a:gd name="connsiteY129" fmla="*/ 21665 h 1104362"/>
                <a:gd name="connsiteX130" fmla="*/ 393370 w 1736877"/>
                <a:gd name="connsiteY130" fmla="*/ 32389 h 1104362"/>
                <a:gd name="connsiteX131" fmla="*/ 396396 w 1736877"/>
                <a:gd name="connsiteY131" fmla="*/ 45165 h 1104362"/>
                <a:gd name="connsiteX132" fmla="*/ 399421 w 1736877"/>
                <a:gd name="connsiteY132" fmla="*/ 59942 h 1104362"/>
                <a:gd name="connsiteX133" fmla="*/ 402447 w 1736877"/>
                <a:gd name="connsiteY133" fmla="*/ 76662 h 1104362"/>
                <a:gd name="connsiteX134" fmla="*/ 405474 w 1736877"/>
                <a:gd name="connsiteY134" fmla="*/ 95258 h 1104362"/>
                <a:gd name="connsiteX135" fmla="*/ 408500 w 1736877"/>
                <a:gd name="connsiteY135" fmla="*/ 115657 h 1104362"/>
                <a:gd name="connsiteX136" fmla="*/ 411526 w 1736877"/>
                <a:gd name="connsiteY136" fmla="*/ 137780 h 1104362"/>
                <a:gd name="connsiteX137" fmla="*/ 414552 w 1736877"/>
                <a:gd name="connsiteY137" fmla="*/ 161537 h 1104362"/>
                <a:gd name="connsiteX138" fmla="*/ 417577 w 1736877"/>
                <a:gd name="connsiteY138" fmla="*/ 186837 h 1104362"/>
                <a:gd name="connsiteX139" fmla="*/ 420603 w 1736877"/>
                <a:gd name="connsiteY139" fmla="*/ 213578 h 1104362"/>
                <a:gd name="connsiteX140" fmla="*/ 423629 w 1736877"/>
                <a:gd name="connsiteY140" fmla="*/ 241656 h 1104362"/>
                <a:gd name="connsiteX141" fmla="*/ 426655 w 1736877"/>
                <a:gd name="connsiteY141" fmla="*/ 270959 h 1104362"/>
                <a:gd name="connsiteX142" fmla="*/ 429681 w 1736877"/>
                <a:gd name="connsiteY142" fmla="*/ 301372 h 1104362"/>
                <a:gd name="connsiteX143" fmla="*/ 432707 w 1736877"/>
                <a:gd name="connsiteY143" fmla="*/ 332774 h 1104362"/>
                <a:gd name="connsiteX144" fmla="*/ 435733 w 1736877"/>
                <a:gd name="connsiteY144" fmla="*/ 365043 h 1104362"/>
                <a:gd name="connsiteX145" fmla="*/ 438759 w 1736877"/>
                <a:gd name="connsiteY145" fmla="*/ 398050 h 1104362"/>
                <a:gd name="connsiteX146" fmla="*/ 441785 w 1736877"/>
                <a:gd name="connsiteY146" fmla="*/ 431665 h 1104362"/>
                <a:gd name="connsiteX147" fmla="*/ 444811 w 1736877"/>
                <a:gd name="connsiteY147" fmla="*/ 465756 h 1104362"/>
                <a:gd name="connsiteX148" fmla="*/ 447837 w 1736877"/>
                <a:gd name="connsiteY148" fmla="*/ 500188 h 1104362"/>
                <a:gd name="connsiteX149" fmla="*/ 450863 w 1736877"/>
                <a:gd name="connsiteY149" fmla="*/ 534826 h 1104362"/>
                <a:gd name="connsiteX150" fmla="*/ 453888 w 1736877"/>
                <a:gd name="connsiteY150" fmla="*/ 569531 h 1104362"/>
                <a:gd name="connsiteX151" fmla="*/ 456914 w 1736877"/>
                <a:gd name="connsiteY151" fmla="*/ 604169 h 1104362"/>
                <a:gd name="connsiteX152" fmla="*/ 459940 w 1736877"/>
                <a:gd name="connsiteY152" fmla="*/ 638601 h 1104362"/>
                <a:gd name="connsiteX153" fmla="*/ 462966 w 1736877"/>
                <a:gd name="connsiteY153" fmla="*/ 672692 h 1104362"/>
                <a:gd name="connsiteX154" fmla="*/ 465992 w 1736877"/>
                <a:gd name="connsiteY154" fmla="*/ 706312 h 1104362"/>
                <a:gd name="connsiteX155" fmla="*/ 469018 w 1736877"/>
                <a:gd name="connsiteY155" fmla="*/ 739316 h 1104362"/>
                <a:gd name="connsiteX156" fmla="*/ 472044 w 1736877"/>
                <a:gd name="connsiteY156" fmla="*/ 771587 h 1104362"/>
                <a:gd name="connsiteX157" fmla="*/ 475070 w 1736877"/>
                <a:gd name="connsiteY157" fmla="*/ 802981 h 1104362"/>
                <a:gd name="connsiteX158" fmla="*/ 478096 w 1736877"/>
                <a:gd name="connsiteY158" fmla="*/ 833395 h 1104362"/>
                <a:gd name="connsiteX159" fmla="*/ 481122 w 1736877"/>
                <a:gd name="connsiteY159" fmla="*/ 862703 h 1104362"/>
                <a:gd name="connsiteX160" fmla="*/ 484149 w 1736877"/>
                <a:gd name="connsiteY160" fmla="*/ 890783 h 1104362"/>
                <a:gd name="connsiteX161" fmla="*/ 487178 w 1736877"/>
                <a:gd name="connsiteY161" fmla="*/ 917519 h 1104362"/>
                <a:gd name="connsiteX162" fmla="*/ 490197 w 1736877"/>
                <a:gd name="connsiteY162" fmla="*/ 942818 h 1104362"/>
                <a:gd name="connsiteX163" fmla="*/ 493226 w 1736877"/>
                <a:gd name="connsiteY163" fmla="*/ 966573 h 1104362"/>
                <a:gd name="connsiteX164" fmla="*/ 496255 w 1736877"/>
                <a:gd name="connsiteY164" fmla="*/ 988700 h 1104362"/>
                <a:gd name="connsiteX165" fmla="*/ 499275 w 1736877"/>
                <a:gd name="connsiteY165" fmla="*/ 1009102 h 1104362"/>
                <a:gd name="connsiteX166" fmla="*/ 502304 w 1736877"/>
                <a:gd name="connsiteY166" fmla="*/ 1027695 h 1104362"/>
                <a:gd name="connsiteX167" fmla="*/ 505333 w 1736877"/>
                <a:gd name="connsiteY167" fmla="*/ 1044412 h 1104362"/>
                <a:gd name="connsiteX168" fmla="*/ 508352 w 1736877"/>
                <a:gd name="connsiteY168" fmla="*/ 1059194 h 1104362"/>
                <a:gd name="connsiteX169" fmla="*/ 511381 w 1736877"/>
                <a:gd name="connsiteY169" fmla="*/ 1071967 h 1104362"/>
                <a:gd name="connsiteX170" fmla="*/ 514410 w 1736877"/>
                <a:gd name="connsiteY170" fmla="*/ 1082692 h 1104362"/>
                <a:gd name="connsiteX171" fmla="*/ 517429 w 1736877"/>
                <a:gd name="connsiteY171" fmla="*/ 1091322 h 1104362"/>
                <a:gd name="connsiteX172" fmla="*/ 520458 w 1736877"/>
                <a:gd name="connsiteY172" fmla="*/ 1097828 h 1104362"/>
                <a:gd name="connsiteX173" fmla="*/ 523487 w 1736877"/>
                <a:gd name="connsiteY173" fmla="*/ 1102181 h 1104362"/>
                <a:gd name="connsiteX174" fmla="*/ 526507 w 1736877"/>
                <a:gd name="connsiteY174" fmla="*/ 1104352 h 1104362"/>
                <a:gd name="connsiteX175" fmla="*/ 529536 w 1736877"/>
                <a:gd name="connsiteY175" fmla="*/ 1104352 h 1104362"/>
                <a:gd name="connsiteX176" fmla="*/ 532565 w 1736877"/>
                <a:gd name="connsiteY176" fmla="*/ 1102181 h 1104362"/>
                <a:gd name="connsiteX177" fmla="*/ 535594 w 1736877"/>
                <a:gd name="connsiteY177" fmla="*/ 1097828 h 1104362"/>
                <a:gd name="connsiteX178" fmla="*/ 538613 w 1736877"/>
                <a:gd name="connsiteY178" fmla="*/ 1091322 h 1104362"/>
                <a:gd name="connsiteX179" fmla="*/ 541642 w 1736877"/>
                <a:gd name="connsiteY179" fmla="*/ 1082692 h 1104362"/>
                <a:gd name="connsiteX180" fmla="*/ 544671 w 1736877"/>
                <a:gd name="connsiteY180" fmla="*/ 1071967 h 1104362"/>
                <a:gd name="connsiteX181" fmla="*/ 547690 w 1736877"/>
                <a:gd name="connsiteY181" fmla="*/ 1059194 h 1104362"/>
                <a:gd name="connsiteX182" fmla="*/ 550719 w 1736877"/>
                <a:gd name="connsiteY182" fmla="*/ 1044412 h 1104362"/>
                <a:gd name="connsiteX183" fmla="*/ 553739 w 1736877"/>
                <a:gd name="connsiteY183" fmla="*/ 1027695 h 1104362"/>
                <a:gd name="connsiteX184" fmla="*/ 556768 w 1736877"/>
                <a:gd name="connsiteY184" fmla="*/ 1009102 h 1104362"/>
                <a:gd name="connsiteX185" fmla="*/ 559797 w 1736877"/>
                <a:gd name="connsiteY185" fmla="*/ 988700 h 1104362"/>
                <a:gd name="connsiteX186" fmla="*/ 562826 w 1736877"/>
                <a:gd name="connsiteY186" fmla="*/ 966573 h 1104362"/>
                <a:gd name="connsiteX187" fmla="*/ 565845 w 1736877"/>
                <a:gd name="connsiteY187" fmla="*/ 942818 h 1104362"/>
                <a:gd name="connsiteX188" fmla="*/ 568874 w 1736877"/>
                <a:gd name="connsiteY188" fmla="*/ 917519 h 1104362"/>
                <a:gd name="connsiteX189" fmla="*/ 571903 w 1736877"/>
                <a:gd name="connsiteY189" fmla="*/ 890783 h 1104362"/>
                <a:gd name="connsiteX190" fmla="*/ 574922 w 1736877"/>
                <a:gd name="connsiteY190" fmla="*/ 862703 h 1104362"/>
                <a:gd name="connsiteX191" fmla="*/ 577951 w 1736877"/>
                <a:gd name="connsiteY191" fmla="*/ 833395 h 1104362"/>
                <a:gd name="connsiteX192" fmla="*/ 580980 w 1736877"/>
                <a:gd name="connsiteY192" fmla="*/ 802981 h 1104362"/>
                <a:gd name="connsiteX193" fmla="*/ 584000 w 1736877"/>
                <a:gd name="connsiteY193" fmla="*/ 771587 h 1104362"/>
                <a:gd name="connsiteX194" fmla="*/ 587029 w 1736877"/>
                <a:gd name="connsiteY194" fmla="*/ 739316 h 1104362"/>
                <a:gd name="connsiteX195" fmla="*/ 590058 w 1736877"/>
                <a:gd name="connsiteY195" fmla="*/ 706312 h 1104362"/>
                <a:gd name="connsiteX196" fmla="*/ 593077 w 1736877"/>
                <a:gd name="connsiteY196" fmla="*/ 672692 h 1104362"/>
                <a:gd name="connsiteX197" fmla="*/ 596106 w 1736877"/>
                <a:gd name="connsiteY197" fmla="*/ 638601 h 1104362"/>
                <a:gd name="connsiteX198" fmla="*/ 599135 w 1736877"/>
                <a:gd name="connsiteY198" fmla="*/ 604169 h 1104362"/>
                <a:gd name="connsiteX199" fmla="*/ 602154 w 1736877"/>
                <a:gd name="connsiteY199" fmla="*/ 569531 h 1104362"/>
                <a:gd name="connsiteX200" fmla="*/ 605183 w 1736877"/>
                <a:gd name="connsiteY200" fmla="*/ 534826 h 1104362"/>
                <a:gd name="connsiteX201" fmla="*/ 608212 w 1736877"/>
                <a:gd name="connsiteY201" fmla="*/ 500188 h 1104362"/>
                <a:gd name="connsiteX202" fmla="*/ 611241 w 1736877"/>
                <a:gd name="connsiteY202" fmla="*/ 465756 h 1104362"/>
                <a:gd name="connsiteX203" fmla="*/ 614261 w 1736877"/>
                <a:gd name="connsiteY203" fmla="*/ 431665 h 1104362"/>
                <a:gd name="connsiteX204" fmla="*/ 617290 w 1736877"/>
                <a:gd name="connsiteY204" fmla="*/ 398050 h 1104362"/>
                <a:gd name="connsiteX205" fmla="*/ 620318 w 1736877"/>
                <a:gd name="connsiteY205" fmla="*/ 365043 h 1104362"/>
                <a:gd name="connsiteX206" fmla="*/ 623338 w 1736877"/>
                <a:gd name="connsiteY206" fmla="*/ 332774 h 1104362"/>
                <a:gd name="connsiteX207" fmla="*/ 626367 w 1736877"/>
                <a:gd name="connsiteY207" fmla="*/ 301372 h 1104362"/>
                <a:gd name="connsiteX208" fmla="*/ 629396 w 1736877"/>
                <a:gd name="connsiteY208" fmla="*/ 270959 h 1104362"/>
                <a:gd name="connsiteX209" fmla="*/ 632415 w 1736877"/>
                <a:gd name="connsiteY209" fmla="*/ 241656 h 1104362"/>
                <a:gd name="connsiteX210" fmla="*/ 635444 w 1736877"/>
                <a:gd name="connsiteY210" fmla="*/ 213578 h 1104362"/>
                <a:gd name="connsiteX211" fmla="*/ 638473 w 1736877"/>
                <a:gd name="connsiteY211" fmla="*/ 186837 h 1104362"/>
                <a:gd name="connsiteX212" fmla="*/ 641493 w 1736877"/>
                <a:gd name="connsiteY212" fmla="*/ 161537 h 1104362"/>
                <a:gd name="connsiteX213" fmla="*/ 644522 w 1736877"/>
                <a:gd name="connsiteY213" fmla="*/ 137780 h 1104362"/>
                <a:gd name="connsiteX214" fmla="*/ 647550 w 1736877"/>
                <a:gd name="connsiteY214" fmla="*/ 115657 h 1104362"/>
                <a:gd name="connsiteX215" fmla="*/ 650570 w 1736877"/>
                <a:gd name="connsiteY215" fmla="*/ 95258 h 1104362"/>
                <a:gd name="connsiteX216" fmla="*/ 653599 w 1736877"/>
                <a:gd name="connsiteY216" fmla="*/ 76662 h 1104362"/>
                <a:gd name="connsiteX217" fmla="*/ 656628 w 1736877"/>
                <a:gd name="connsiteY217" fmla="*/ 59942 h 1104362"/>
                <a:gd name="connsiteX218" fmla="*/ 659647 w 1736877"/>
                <a:gd name="connsiteY218" fmla="*/ 45165 h 1104362"/>
                <a:gd name="connsiteX219" fmla="*/ 662676 w 1736877"/>
                <a:gd name="connsiteY219" fmla="*/ 32389 h 1104362"/>
                <a:gd name="connsiteX220" fmla="*/ 665705 w 1736877"/>
                <a:gd name="connsiteY220" fmla="*/ 21665 h 1104362"/>
                <a:gd name="connsiteX221" fmla="*/ 668725 w 1736877"/>
                <a:gd name="connsiteY221" fmla="*/ 13033 h 1104362"/>
                <a:gd name="connsiteX222" fmla="*/ 671754 w 1736877"/>
                <a:gd name="connsiteY222" fmla="*/ 6530 h 1104362"/>
                <a:gd name="connsiteX223" fmla="*/ 674782 w 1736877"/>
                <a:gd name="connsiteY223" fmla="*/ 2180 h 1104362"/>
                <a:gd name="connsiteX224" fmla="*/ 677811 w 1736877"/>
                <a:gd name="connsiteY224" fmla="*/ 1 h 1104362"/>
                <a:gd name="connsiteX225" fmla="*/ 680831 w 1736877"/>
                <a:gd name="connsiteY225" fmla="*/ 1 h 1104362"/>
                <a:gd name="connsiteX226" fmla="*/ 683860 w 1736877"/>
                <a:gd name="connsiteY226" fmla="*/ 2180 h 1104362"/>
                <a:gd name="connsiteX227" fmla="*/ 686889 w 1736877"/>
                <a:gd name="connsiteY227" fmla="*/ 6530 h 1104362"/>
                <a:gd name="connsiteX228" fmla="*/ 689908 w 1736877"/>
                <a:gd name="connsiteY228" fmla="*/ 13033 h 1104362"/>
                <a:gd name="connsiteX229" fmla="*/ 692937 w 1736877"/>
                <a:gd name="connsiteY229" fmla="*/ 21665 h 1104362"/>
                <a:gd name="connsiteX230" fmla="*/ 695966 w 1736877"/>
                <a:gd name="connsiteY230" fmla="*/ 32389 h 1104362"/>
                <a:gd name="connsiteX231" fmla="*/ 698985 w 1736877"/>
                <a:gd name="connsiteY231" fmla="*/ 45165 h 1104362"/>
                <a:gd name="connsiteX232" fmla="*/ 702014 w 1736877"/>
                <a:gd name="connsiteY232" fmla="*/ 59942 h 1104362"/>
                <a:gd name="connsiteX233" fmla="*/ 705043 w 1736877"/>
                <a:gd name="connsiteY233" fmla="*/ 76662 h 1104362"/>
                <a:gd name="connsiteX234" fmla="*/ 708063 w 1736877"/>
                <a:gd name="connsiteY234" fmla="*/ 95258 h 1104362"/>
                <a:gd name="connsiteX235" fmla="*/ 711092 w 1736877"/>
                <a:gd name="connsiteY235" fmla="*/ 115657 h 1104362"/>
                <a:gd name="connsiteX236" fmla="*/ 714121 w 1736877"/>
                <a:gd name="connsiteY236" fmla="*/ 137780 h 1104362"/>
                <a:gd name="connsiteX237" fmla="*/ 717140 w 1736877"/>
                <a:gd name="connsiteY237" fmla="*/ 161537 h 1104362"/>
                <a:gd name="connsiteX238" fmla="*/ 720169 w 1736877"/>
                <a:gd name="connsiteY238" fmla="*/ 186837 h 1104362"/>
                <a:gd name="connsiteX239" fmla="*/ 723198 w 1736877"/>
                <a:gd name="connsiteY239" fmla="*/ 213578 h 1104362"/>
                <a:gd name="connsiteX240" fmla="*/ 726217 w 1736877"/>
                <a:gd name="connsiteY240" fmla="*/ 241656 h 1104362"/>
                <a:gd name="connsiteX241" fmla="*/ 729246 w 1736877"/>
                <a:gd name="connsiteY241" fmla="*/ 270959 h 1104362"/>
                <a:gd name="connsiteX242" fmla="*/ 732275 w 1736877"/>
                <a:gd name="connsiteY242" fmla="*/ 301372 h 1104362"/>
                <a:gd name="connsiteX243" fmla="*/ 735304 w 1736877"/>
                <a:gd name="connsiteY243" fmla="*/ 332774 h 1104362"/>
                <a:gd name="connsiteX244" fmla="*/ 738324 w 1736877"/>
                <a:gd name="connsiteY244" fmla="*/ 365043 h 1104362"/>
                <a:gd name="connsiteX245" fmla="*/ 741353 w 1736877"/>
                <a:gd name="connsiteY245" fmla="*/ 398050 h 1104362"/>
                <a:gd name="connsiteX246" fmla="*/ 744372 w 1736877"/>
                <a:gd name="connsiteY246" fmla="*/ 431665 h 1104362"/>
                <a:gd name="connsiteX247" fmla="*/ 747401 w 1736877"/>
                <a:gd name="connsiteY247" fmla="*/ 465756 h 1104362"/>
                <a:gd name="connsiteX248" fmla="*/ 750430 w 1736877"/>
                <a:gd name="connsiteY248" fmla="*/ 500188 h 1104362"/>
                <a:gd name="connsiteX249" fmla="*/ 753459 w 1736877"/>
                <a:gd name="connsiteY249" fmla="*/ 534826 h 1104362"/>
                <a:gd name="connsiteX250" fmla="*/ 756478 w 1736877"/>
                <a:gd name="connsiteY250" fmla="*/ 569531 h 1104362"/>
                <a:gd name="connsiteX251" fmla="*/ 759507 w 1736877"/>
                <a:gd name="connsiteY251" fmla="*/ 604169 h 1104362"/>
                <a:gd name="connsiteX252" fmla="*/ 762536 w 1736877"/>
                <a:gd name="connsiteY252" fmla="*/ 638601 h 1104362"/>
                <a:gd name="connsiteX253" fmla="*/ 765556 w 1736877"/>
                <a:gd name="connsiteY253" fmla="*/ 672692 h 1104362"/>
                <a:gd name="connsiteX254" fmla="*/ 768585 w 1736877"/>
                <a:gd name="connsiteY254" fmla="*/ 706312 h 1104362"/>
                <a:gd name="connsiteX255" fmla="*/ 771614 w 1736877"/>
                <a:gd name="connsiteY255" fmla="*/ 739316 h 1104362"/>
                <a:gd name="connsiteX256" fmla="*/ 774633 w 1736877"/>
                <a:gd name="connsiteY256" fmla="*/ 771587 h 1104362"/>
                <a:gd name="connsiteX257" fmla="*/ 777662 w 1736877"/>
                <a:gd name="connsiteY257" fmla="*/ 802981 h 1104362"/>
                <a:gd name="connsiteX258" fmla="*/ 780691 w 1736877"/>
                <a:gd name="connsiteY258" fmla="*/ 833366 h 1104362"/>
                <a:gd name="connsiteX259" fmla="*/ 783710 w 1736877"/>
                <a:gd name="connsiteY259" fmla="*/ 862675 h 1104362"/>
                <a:gd name="connsiteX260" fmla="*/ 786739 w 1736877"/>
                <a:gd name="connsiteY260" fmla="*/ 890754 h 1104362"/>
                <a:gd name="connsiteX261" fmla="*/ 789768 w 1736877"/>
                <a:gd name="connsiteY261" fmla="*/ 917491 h 1104362"/>
                <a:gd name="connsiteX262" fmla="*/ 792788 w 1736877"/>
                <a:gd name="connsiteY262" fmla="*/ 942799 h 1104362"/>
                <a:gd name="connsiteX263" fmla="*/ 795817 w 1736877"/>
                <a:gd name="connsiteY263" fmla="*/ 966554 h 1104362"/>
                <a:gd name="connsiteX264" fmla="*/ 798846 w 1736877"/>
                <a:gd name="connsiteY264" fmla="*/ 988681 h 1104362"/>
                <a:gd name="connsiteX265" fmla="*/ 801865 w 1736877"/>
                <a:gd name="connsiteY265" fmla="*/ 1009083 h 1104362"/>
                <a:gd name="connsiteX266" fmla="*/ 804894 w 1736877"/>
                <a:gd name="connsiteY266" fmla="*/ 1027676 h 1104362"/>
                <a:gd name="connsiteX267" fmla="*/ 807923 w 1736877"/>
                <a:gd name="connsiteY267" fmla="*/ 1044402 h 1104362"/>
                <a:gd name="connsiteX268" fmla="*/ 810942 w 1736877"/>
                <a:gd name="connsiteY268" fmla="*/ 1059175 h 1104362"/>
                <a:gd name="connsiteX269" fmla="*/ 813971 w 1736877"/>
                <a:gd name="connsiteY269" fmla="*/ 1071958 h 1104362"/>
                <a:gd name="connsiteX270" fmla="*/ 817000 w 1736877"/>
                <a:gd name="connsiteY270" fmla="*/ 1082683 h 1104362"/>
                <a:gd name="connsiteX271" fmla="*/ 820029 w 1736877"/>
                <a:gd name="connsiteY271" fmla="*/ 1091313 h 1104362"/>
                <a:gd name="connsiteX272" fmla="*/ 823049 w 1736877"/>
                <a:gd name="connsiteY272" fmla="*/ 1097818 h 1104362"/>
                <a:gd name="connsiteX273" fmla="*/ 826078 w 1736877"/>
                <a:gd name="connsiteY273" fmla="*/ 1102171 h 1104362"/>
                <a:gd name="connsiteX274" fmla="*/ 829107 w 1736877"/>
                <a:gd name="connsiteY274" fmla="*/ 1104352 h 1104362"/>
                <a:gd name="connsiteX275" fmla="*/ 832126 w 1736877"/>
                <a:gd name="connsiteY275" fmla="*/ 1104362 h 1104362"/>
                <a:gd name="connsiteX276" fmla="*/ 835155 w 1736877"/>
                <a:gd name="connsiteY276" fmla="*/ 1102181 h 1104362"/>
                <a:gd name="connsiteX277" fmla="*/ 838184 w 1736877"/>
                <a:gd name="connsiteY277" fmla="*/ 1097837 h 1104362"/>
                <a:gd name="connsiteX278" fmla="*/ 841203 w 1736877"/>
                <a:gd name="connsiteY278" fmla="*/ 1091332 h 1104362"/>
                <a:gd name="connsiteX279" fmla="*/ 844232 w 1736877"/>
                <a:gd name="connsiteY279" fmla="*/ 1082702 h 1104362"/>
                <a:gd name="connsiteX280" fmla="*/ 847261 w 1736877"/>
                <a:gd name="connsiteY280" fmla="*/ 1071977 h 1104362"/>
                <a:gd name="connsiteX281" fmla="*/ 850281 w 1736877"/>
                <a:gd name="connsiteY281" fmla="*/ 1059204 h 1104362"/>
                <a:gd name="connsiteX282" fmla="*/ 853310 w 1736877"/>
                <a:gd name="connsiteY282" fmla="*/ 1044431 h 1104362"/>
                <a:gd name="connsiteX283" fmla="*/ 856338 w 1736877"/>
                <a:gd name="connsiteY283" fmla="*/ 1027714 h 1104362"/>
                <a:gd name="connsiteX284" fmla="*/ 859367 w 1736877"/>
                <a:gd name="connsiteY284" fmla="*/ 1009121 h 1104362"/>
                <a:gd name="connsiteX285" fmla="*/ 862387 w 1736877"/>
                <a:gd name="connsiteY285" fmla="*/ 988719 h 1104362"/>
                <a:gd name="connsiteX286" fmla="*/ 865416 w 1736877"/>
                <a:gd name="connsiteY286" fmla="*/ 966602 h 1104362"/>
                <a:gd name="connsiteX287" fmla="*/ 868435 w 1736877"/>
                <a:gd name="connsiteY287" fmla="*/ 942846 h 1104362"/>
                <a:gd name="connsiteX288" fmla="*/ 871464 w 1736877"/>
                <a:gd name="connsiteY288" fmla="*/ 917548 h 1104362"/>
                <a:gd name="connsiteX289" fmla="*/ 874493 w 1736877"/>
                <a:gd name="connsiteY289" fmla="*/ 890802 h 1104362"/>
                <a:gd name="connsiteX290" fmla="*/ 877522 w 1736877"/>
                <a:gd name="connsiteY290" fmla="*/ 862732 h 1104362"/>
                <a:gd name="connsiteX291" fmla="*/ 880541 w 1736877"/>
                <a:gd name="connsiteY291" fmla="*/ 833433 h 1104362"/>
                <a:gd name="connsiteX292" fmla="*/ 883570 w 1736877"/>
                <a:gd name="connsiteY292" fmla="*/ 803019 h 1104362"/>
                <a:gd name="connsiteX293" fmla="*/ 886599 w 1736877"/>
                <a:gd name="connsiteY293" fmla="*/ 771616 h 1104362"/>
                <a:gd name="connsiteX294" fmla="*/ 889619 w 1736877"/>
                <a:gd name="connsiteY294" fmla="*/ 739345 h 1104362"/>
                <a:gd name="connsiteX295" fmla="*/ 892648 w 1736877"/>
                <a:gd name="connsiteY295" fmla="*/ 706341 h 1104362"/>
                <a:gd name="connsiteX296" fmla="*/ 895677 w 1736877"/>
                <a:gd name="connsiteY296" fmla="*/ 672726 h 1104362"/>
                <a:gd name="connsiteX297" fmla="*/ 898696 w 1736877"/>
                <a:gd name="connsiteY297" fmla="*/ 638635 h 1104362"/>
                <a:gd name="connsiteX298" fmla="*/ 901725 w 1736877"/>
                <a:gd name="connsiteY298" fmla="*/ 604203 h 1104362"/>
                <a:gd name="connsiteX299" fmla="*/ 904754 w 1736877"/>
                <a:gd name="connsiteY299" fmla="*/ 569566 h 1104362"/>
                <a:gd name="connsiteX300" fmla="*/ 907773 w 1736877"/>
                <a:gd name="connsiteY300" fmla="*/ 534860 h 1104362"/>
                <a:gd name="connsiteX301" fmla="*/ 910802 w 1736877"/>
                <a:gd name="connsiteY301" fmla="*/ 500223 h 1104362"/>
                <a:gd name="connsiteX302" fmla="*/ 913831 w 1736877"/>
                <a:gd name="connsiteY302" fmla="*/ 465791 h 1104362"/>
                <a:gd name="connsiteX303" fmla="*/ 916851 w 1736877"/>
                <a:gd name="connsiteY303" fmla="*/ 431699 h 1104362"/>
                <a:gd name="connsiteX304" fmla="*/ 919880 w 1736877"/>
                <a:gd name="connsiteY304" fmla="*/ 398083 h 1104362"/>
                <a:gd name="connsiteX305" fmla="*/ 922909 w 1736877"/>
                <a:gd name="connsiteY305" fmla="*/ 365075 h 1104362"/>
                <a:gd name="connsiteX306" fmla="*/ 925938 w 1736877"/>
                <a:gd name="connsiteY306" fmla="*/ 332806 h 1104362"/>
                <a:gd name="connsiteX307" fmla="*/ 928957 w 1736877"/>
                <a:gd name="connsiteY307" fmla="*/ 301402 h 1104362"/>
                <a:gd name="connsiteX308" fmla="*/ 931986 w 1736877"/>
                <a:gd name="connsiteY308" fmla="*/ 270988 h 1104362"/>
                <a:gd name="connsiteX309" fmla="*/ 935015 w 1736877"/>
                <a:gd name="connsiteY309" fmla="*/ 241685 h 1104362"/>
                <a:gd name="connsiteX310" fmla="*/ 938034 w 1736877"/>
                <a:gd name="connsiteY310" fmla="*/ 213606 h 1104362"/>
                <a:gd name="connsiteX311" fmla="*/ 941063 w 1736877"/>
                <a:gd name="connsiteY311" fmla="*/ 186862 h 1104362"/>
                <a:gd name="connsiteX312" fmla="*/ 944092 w 1736877"/>
                <a:gd name="connsiteY312" fmla="*/ 161562 h 1104362"/>
                <a:gd name="connsiteX313" fmla="*/ 947112 w 1736877"/>
                <a:gd name="connsiteY313" fmla="*/ 137803 h 1104362"/>
                <a:gd name="connsiteX314" fmla="*/ 950141 w 1736877"/>
                <a:gd name="connsiteY314" fmla="*/ 115679 h 1104362"/>
                <a:gd name="connsiteX315" fmla="*/ 953170 w 1736877"/>
                <a:gd name="connsiteY315" fmla="*/ 95278 h 1104362"/>
                <a:gd name="connsiteX316" fmla="*/ 956189 w 1736877"/>
                <a:gd name="connsiteY316" fmla="*/ 76679 h 1104362"/>
                <a:gd name="connsiteX317" fmla="*/ 959218 w 1736877"/>
                <a:gd name="connsiteY317" fmla="*/ 59958 h 1104362"/>
                <a:gd name="connsiteX318" fmla="*/ 962247 w 1736877"/>
                <a:gd name="connsiteY318" fmla="*/ 45179 h 1104362"/>
                <a:gd name="connsiteX319" fmla="*/ 965266 w 1736877"/>
                <a:gd name="connsiteY319" fmla="*/ 32401 h 1104362"/>
                <a:gd name="connsiteX320" fmla="*/ 968295 w 1736877"/>
                <a:gd name="connsiteY320" fmla="*/ 21674 h 1104362"/>
                <a:gd name="connsiteX321" fmla="*/ 971324 w 1736877"/>
                <a:gd name="connsiteY321" fmla="*/ 13041 h 1104362"/>
                <a:gd name="connsiteX322" fmla="*/ 974344 w 1736877"/>
                <a:gd name="connsiteY322" fmla="*/ 6535 h 1104362"/>
                <a:gd name="connsiteX323" fmla="*/ 977373 w 1736877"/>
                <a:gd name="connsiteY323" fmla="*/ 2184 h 1104362"/>
                <a:gd name="connsiteX324" fmla="*/ 980402 w 1736877"/>
                <a:gd name="connsiteY324" fmla="*/ 2 h 1104362"/>
                <a:gd name="connsiteX325" fmla="*/ 983421 w 1736877"/>
                <a:gd name="connsiteY325" fmla="*/ 0 h 1104362"/>
                <a:gd name="connsiteX326" fmla="*/ 986450 w 1736877"/>
                <a:gd name="connsiteY326" fmla="*/ 2177 h 1104362"/>
                <a:gd name="connsiteX327" fmla="*/ 989479 w 1736877"/>
                <a:gd name="connsiteY327" fmla="*/ 6525 h 1104362"/>
                <a:gd name="connsiteX328" fmla="*/ 992508 w 1736877"/>
                <a:gd name="connsiteY328" fmla="*/ 13025 h 1104362"/>
                <a:gd name="connsiteX329" fmla="*/ 995527 w 1736877"/>
                <a:gd name="connsiteY329" fmla="*/ 21654 h 1104362"/>
                <a:gd name="connsiteX330" fmla="*/ 998556 w 1736877"/>
                <a:gd name="connsiteY330" fmla="*/ 32377 h 1104362"/>
                <a:gd name="connsiteX331" fmla="*/ 1001585 w 1736877"/>
                <a:gd name="connsiteY331" fmla="*/ 45151 h 1104362"/>
                <a:gd name="connsiteX332" fmla="*/ 1004605 w 1736877"/>
                <a:gd name="connsiteY332" fmla="*/ 59927 h 1104362"/>
                <a:gd name="connsiteX333" fmla="*/ 1007634 w 1736877"/>
                <a:gd name="connsiteY333" fmla="*/ 76644 h 1104362"/>
                <a:gd name="connsiteX334" fmla="*/ 1010662 w 1736877"/>
                <a:gd name="connsiteY334" fmla="*/ 95239 h 1104362"/>
                <a:gd name="connsiteX335" fmla="*/ 1013682 w 1736877"/>
                <a:gd name="connsiteY335" fmla="*/ 115636 h 1104362"/>
                <a:gd name="connsiteX336" fmla="*/ 1016711 w 1736877"/>
                <a:gd name="connsiteY336" fmla="*/ 137756 h 1104362"/>
                <a:gd name="connsiteX337" fmla="*/ 1019740 w 1736877"/>
                <a:gd name="connsiteY337" fmla="*/ 161513 h 1104362"/>
                <a:gd name="connsiteX338" fmla="*/ 1022759 w 1736877"/>
                <a:gd name="connsiteY338" fmla="*/ 186811 h 1104362"/>
                <a:gd name="connsiteX339" fmla="*/ 1025788 w 1736877"/>
                <a:gd name="connsiteY339" fmla="*/ 213551 h 1104362"/>
                <a:gd name="connsiteX340" fmla="*/ 1028817 w 1736877"/>
                <a:gd name="connsiteY340" fmla="*/ 241627 h 1104362"/>
                <a:gd name="connsiteX341" fmla="*/ 1031837 w 1736877"/>
                <a:gd name="connsiteY341" fmla="*/ 270929 h 1104362"/>
                <a:gd name="connsiteX342" fmla="*/ 1034865 w 1736877"/>
                <a:gd name="connsiteY342" fmla="*/ 301341 h 1104362"/>
                <a:gd name="connsiteX343" fmla="*/ 1037895 w 1736877"/>
                <a:gd name="connsiteY343" fmla="*/ 332743 h 1104362"/>
                <a:gd name="connsiteX344" fmla="*/ 1040914 w 1736877"/>
                <a:gd name="connsiteY344" fmla="*/ 365010 h 1104362"/>
                <a:gd name="connsiteX345" fmla="*/ 1043943 w 1736877"/>
                <a:gd name="connsiteY345" fmla="*/ 398016 h 1104362"/>
                <a:gd name="connsiteX346" fmla="*/ 1046972 w 1736877"/>
                <a:gd name="connsiteY346" fmla="*/ 431631 h 1104362"/>
                <a:gd name="connsiteX347" fmla="*/ 1049991 w 1736877"/>
                <a:gd name="connsiteY347" fmla="*/ 465722 h 1104362"/>
                <a:gd name="connsiteX348" fmla="*/ 1053020 w 1736877"/>
                <a:gd name="connsiteY348" fmla="*/ 500154 h 1104362"/>
                <a:gd name="connsiteX349" fmla="*/ 1056049 w 1736877"/>
                <a:gd name="connsiteY349" fmla="*/ 534791 h 1104362"/>
                <a:gd name="connsiteX350" fmla="*/ 1059078 w 1736877"/>
                <a:gd name="connsiteY350" fmla="*/ 569497 h 1104362"/>
                <a:gd name="connsiteX351" fmla="*/ 1062098 w 1736877"/>
                <a:gd name="connsiteY351" fmla="*/ 604134 h 1104362"/>
                <a:gd name="connsiteX352" fmla="*/ 1065126 w 1736877"/>
                <a:gd name="connsiteY352" fmla="*/ 638567 h 1104362"/>
                <a:gd name="connsiteX353" fmla="*/ 1068155 w 1736877"/>
                <a:gd name="connsiteY353" fmla="*/ 672658 h 1104362"/>
                <a:gd name="connsiteX354" fmla="*/ 1071175 w 1736877"/>
                <a:gd name="connsiteY354" fmla="*/ 706274 h 1104362"/>
                <a:gd name="connsiteX355" fmla="*/ 1074204 w 1736877"/>
                <a:gd name="connsiteY355" fmla="*/ 739278 h 1104362"/>
                <a:gd name="connsiteX356" fmla="*/ 1077233 w 1736877"/>
                <a:gd name="connsiteY356" fmla="*/ 771549 h 1104362"/>
                <a:gd name="connsiteX357" fmla="*/ 1080252 w 1736877"/>
                <a:gd name="connsiteY357" fmla="*/ 802953 h 1104362"/>
                <a:gd name="connsiteX358" fmla="*/ 1083281 w 1736877"/>
                <a:gd name="connsiteY358" fmla="*/ 833366 h 1104362"/>
                <a:gd name="connsiteX359" fmla="*/ 1086310 w 1736877"/>
                <a:gd name="connsiteY359" fmla="*/ 862675 h 1104362"/>
                <a:gd name="connsiteX360" fmla="*/ 1089329 w 1736877"/>
                <a:gd name="connsiteY360" fmla="*/ 890754 h 1104362"/>
                <a:gd name="connsiteX361" fmla="*/ 1092359 w 1736877"/>
                <a:gd name="connsiteY361" fmla="*/ 917491 h 1104362"/>
                <a:gd name="connsiteX362" fmla="*/ 1095387 w 1736877"/>
                <a:gd name="connsiteY362" fmla="*/ 942799 h 1104362"/>
                <a:gd name="connsiteX363" fmla="*/ 1098407 w 1736877"/>
                <a:gd name="connsiteY363" fmla="*/ 966554 h 1104362"/>
                <a:gd name="connsiteX364" fmla="*/ 1101436 w 1736877"/>
                <a:gd name="connsiteY364" fmla="*/ 988681 h 1104362"/>
                <a:gd name="connsiteX365" fmla="*/ 1104465 w 1736877"/>
                <a:gd name="connsiteY365" fmla="*/ 1009083 h 1104362"/>
                <a:gd name="connsiteX366" fmla="*/ 1107484 w 1736877"/>
                <a:gd name="connsiteY366" fmla="*/ 1027676 h 1104362"/>
                <a:gd name="connsiteX367" fmla="*/ 1110513 w 1736877"/>
                <a:gd name="connsiteY367" fmla="*/ 1044402 h 1104362"/>
                <a:gd name="connsiteX368" fmla="*/ 1113542 w 1736877"/>
                <a:gd name="connsiteY368" fmla="*/ 1059175 h 1104362"/>
                <a:gd name="connsiteX369" fmla="*/ 1116562 w 1736877"/>
                <a:gd name="connsiteY369" fmla="*/ 1071958 h 1104362"/>
                <a:gd name="connsiteX370" fmla="*/ 1119590 w 1736877"/>
                <a:gd name="connsiteY370" fmla="*/ 1082683 h 1104362"/>
                <a:gd name="connsiteX371" fmla="*/ 1122619 w 1736877"/>
                <a:gd name="connsiteY371" fmla="*/ 1091313 h 1104362"/>
                <a:gd name="connsiteX372" fmla="*/ 1125639 w 1736877"/>
                <a:gd name="connsiteY372" fmla="*/ 1097818 h 1104362"/>
                <a:gd name="connsiteX373" fmla="*/ 1128668 w 1736877"/>
                <a:gd name="connsiteY373" fmla="*/ 1102171 h 1104362"/>
                <a:gd name="connsiteX374" fmla="*/ 1131697 w 1736877"/>
                <a:gd name="connsiteY374" fmla="*/ 1104352 h 1104362"/>
                <a:gd name="connsiteX375" fmla="*/ 1134726 w 1736877"/>
                <a:gd name="connsiteY375" fmla="*/ 1104362 h 1104362"/>
                <a:gd name="connsiteX376" fmla="*/ 1137745 w 1736877"/>
                <a:gd name="connsiteY376" fmla="*/ 1102181 h 1104362"/>
                <a:gd name="connsiteX377" fmla="*/ 1140774 w 1736877"/>
                <a:gd name="connsiteY377" fmla="*/ 1097837 h 1104362"/>
                <a:gd name="connsiteX378" fmla="*/ 1143803 w 1736877"/>
                <a:gd name="connsiteY378" fmla="*/ 1091332 h 1104362"/>
                <a:gd name="connsiteX379" fmla="*/ 1146822 w 1736877"/>
                <a:gd name="connsiteY379" fmla="*/ 1082702 h 1104362"/>
                <a:gd name="connsiteX380" fmla="*/ 1149851 w 1736877"/>
                <a:gd name="connsiteY380" fmla="*/ 1071977 h 1104362"/>
                <a:gd name="connsiteX381" fmla="*/ 1152880 w 1736877"/>
                <a:gd name="connsiteY381" fmla="*/ 1059204 h 1104362"/>
                <a:gd name="connsiteX382" fmla="*/ 1155900 w 1736877"/>
                <a:gd name="connsiteY382" fmla="*/ 1044431 h 1104362"/>
                <a:gd name="connsiteX383" fmla="*/ 1158929 w 1736877"/>
                <a:gd name="connsiteY383" fmla="*/ 1027714 h 1104362"/>
                <a:gd name="connsiteX384" fmla="*/ 1161958 w 1736877"/>
                <a:gd name="connsiteY384" fmla="*/ 1009121 h 1104362"/>
                <a:gd name="connsiteX385" fmla="*/ 1164977 w 1736877"/>
                <a:gd name="connsiteY385" fmla="*/ 988719 h 1104362"/>
                <a:gd name="connsiteX386" fmla="*/ 1168006 w 1736877"/>
                <a:gd name="connsiteY386" fmla="*/ 966602 h 1104362"/>
                <a:gd name="connsiteX387" fmla="*/ 1171035 w 1736877"/>
                <a:gd name="connsiteY387" fmla="*/ 942846 h 1104362"/>
                <a:gd name="connsiteX388" fmla="*/ 1174054 w 1736877"/>
                <a:gd name="connsiteY388" fmla="*/ 917548 h 1104362"/>
                <a:gd name="connsiteX389" fmla="*/ 1177083 w 1736877"/>
                <a:gd name="connsiteY389" fmla="*/ 890802 h 1104362"/>
                <a:gd name="connsiteX390" fmla="*/ 1180112 w 1736877"/>
                <a:gd name="connsiteY390" fmla="*/ 862732 h 1104362"/>
                <a:gd name="connsiteX391" fmla="*/ 1183132 w 1736877"/>
                <a:gd name="connsiteY391" fmla="*/ 833433 h 1104362"/>
                <a:gd name="connsiteX392" fmla="*/ 1186161 w 1736877"/>
                <a:gd name="connsiteY392" fmla="*/ 803019 h 1104362"/>
                <a:gd name="connsiteX393" fmla="*/ 1189190 w 1736877"/>
                <a:gd name="connsiteY393" fmla="*/ 771616 h 1104362"/>
                <a:gd name="connsiteX394" fmla="*/ 1192209 w 1736877"/>
                <a:gd name="connsiteY394" fmla="*/ 739345 h 1104362"/>
                <a:gd name="connsiteX395" fmla="*/ 1195238 w 1736877"/>
                <a:gd name="connsiteY395" fmla="*/ 706341 h 1104362"/>
                <a:gd name="connsiteX396" fmla="*/ 1198267 w 1736877"/>
                <a:gd name="connsiteY396" fmla="*/ 672726 h 1104362"/>
                <a:gd name="connsiteX397" fmla="*/ 1201296 w 1736877"/>
                <a:gd name="connsiteY397" fmla="*/ 638635 h 1104362"/>
                <a:gd name="connsiteX398" fmla="*/ 1204315 w 1736877"/>
                <a:gd name="connsiteY398" fmla="*/ 604203 h 1104362"/>
                <a:gd name="connsiteX399" fmla="*/ 1207344 w 1736877"/>
                <a:gd name="connsiteY399" fmla="*/ 569566 h 1104362"/>
                <a:gd name="connsiteX400" fmla="*/ 1210373 w 1736877"/>
                <a:gd name="connsiteY400" fmla="*/ 534860 h 1104362"/>
                <a:gd name="connsiteX401" fmla="*/ 1213393 w 1736877"/>
                <a:gd name="connsiteY401" fmla="*/ 500223 h 1104362"/>
                <a:gd name="connsiteX402" fmla="*/ 1216422 w 1736877"/>
                <a:gd name="connsiteY402" fmla="*/ 465791 h 1104362"/>
                <a:gd name="connsiteX403" fmla="*/ 1219450 w 1736877"/>
                <a:gd name="connsiteY403" fmla="*/ 431699 h 1104362"/>
                <a:gd name="connsiteX404" fmla="*/ 1222470 w 1736877"/>
                <a:gd name="connsiteY404" fmla="*/ 398083 h 1104362"/>
                <a:gd name="connsiteX405" fmla="*/ 1225499 w 1736877"/>
                <a:gd name="connsiteY405" fmla="*/ 365075 h 1104362"/>
                <a:gd name="connsiteX406" fmla="*/ 1228528 w 1736877"/>
                <a:gd name="connsiteY406" fmla="*/ 332806 h 1104362"/>
                <a:gd name="connsiteX407" fmla="*/ 1231547 w 1736877"/>
                <a:gd name="connsiteY407" fmla="*/ 301402 h 1104362"/>
                <a:gd name="connsiteX408" fmla="*/ 1234576 w 1736877"/>
                <a:gd name="connsiteY408" fmla="*/ 270988 h 1104362"/>
                <a:gd name="connsiteX409" fmla="*/ 1237605 w 1736877"/>
                <a:gd name="connsiteY409" fmla="*/ 241685 h 1104362"/>
                <a:gd name="connsiteX410" fmla="*/ 1240625 w 1736877"/>
                <a:gd name="connsiteY410" fmla="*/ 213606 h 1104362"/>
                <a:gd name="connsiteX411" fmla="*/ 1243654 w 1736877"/>
                <a:gd name="connsiteY411" fmla="*/ 186862 h 1104362"/>
                <a:gd name="connsiteX412" fmla="*/ 1246683 w 1736877"/>
                <a:gd name="connsiteY412" fmla="*/ 161562 h 1104362"/>
                <a:gd name="connsiteX413" fmla="*/ 1249702 w 1736877"/>
                <a:gd name="connsiteY413" fmla="*/ 137803 h 1104362"/>
                <a:gd name="connsiteX414" fmla="*/ 1252731 w 1736877"/>
                <a:gd name="connsiteY414" fmla="*/ 115679 h 1104362"/>
                <a:gd name="connsiteX415" fmla="*/ 1255760 w 1736877"/>
                <a:gd name="connsiteY415" fmla="*/ 95278 h 1104362"/>
                <a:gd name="connsiteX416" fmla="*/ 1258779 w 1736877"/>
                <a:gd name="connsiteY416" fmla="*/ 76679 h 1104362"/>
                <a:gd name="connsiteX417" fmla="*/ 1261808 w 1736877"/>
                <a:gd name="connsiteY417" fmla="*/ 59958 h 1104362"/>
                <a:gd name="connsiteX418" fmla="*/ 1264837 w 1736877"/>
                <a:gd name="connsiteY418" fmla="*/ 45179 h 1104362"/>
                <a:gd name="connsiteX419" fmla="*/ 1267866 w 1736877"/>
                <a:gd name="connsiteY419" fmla="*/ 32401 h 1104362"/>
                <a:gd name="connsiteX420" fmla="*/ 1270886 w 1736877"/>
                <a:gd name="connsiteY420" fmla="*/ 21674 h 1104362"/>
                <a:gd name="connsiteX421" fmla="*/ 1273914 w 1736877"/>
                <a:gd name="connsiteY421" fmla="*/ 13041 h 1104362"/>
                <a:gd name="connsiteX422" fmla="*/ 1276943 w 1736877"/>
                <a:gd name="connsiteY422" fmla="*/ 6535 h 1104362"/>
                <a:gd name="connsiteX423" fmla="*/ 1279963 w 1736877"/>
                <a:gd name="connsiteY423" fmla="*/ 2184 h 1104362"/>
                <a:gd name="connsiteX424" fmla="*/ 1282992 w 1736877"/>
                <a:gd name="connsiteY424" fmla="*/ 2 h 1104362"/>
                <a:gd name="connsiteX425" fmla="*/ 1286021 w 1736877"/>
                <a:gd name="connsiteY425" fmla="*/ 0 h 1104362"/>
                <a:gd name="connsiteX426" fmla="*/ 1289040 w 1736877"/>
                <a:gd name="connsiteY426" fmla="*/ 2177 h 1104362"/>
                <a:gd name="connsiteX427" fmla="*/ 1292069 w 1736877"/>
                <a:gd name="connsiteY427" fmla="*/ 6525 h 1104362"/>
                <a:gd name="connsiteX428" fmla="*/ 1295098 w 1736877"/>
                <a:gd name="connsiteY428" fmla="*/ 13025 h 1104362"/>
                <a:gd name="connsiteX429" fmla="*/ 1298117 w 1736877"/>
                <a:gd name="connsiteY429" fmla="*/ 21654 h 1104362"/>
                <a:gd name="connsiteX430" fmla="*/ 1301147 w 1736877"/>
                <a:gd name="connsiteY430" fmla="*/ 32377 h 1104362"/>
                <a:gd name="connsiteX431" fmla="*/ 1304175 w 1736877"/>
                <a:gd name="connsiteY431" fmla="*/ 45151 h 1104362"/>
                <a:gd name="connsiteX432" fmla="*/ 1307195 w 1736877"/>
                <a:gd name="connsiteY432" fmla="*/ 59927 h 1104362"/>
                <a:gd name="connsiteX433" fmla="*/ 1310224 w 1736877"/>
                <a:gd name="connsiteY433" fmla="*/ 76644 h 1104362"/>
                <a:gd name="connsiteX434" fmla="*/ 1313253 w 1736877"/>
                <a:gd name="connsiteY434" fmla="*/ 95239 h 1104362"/>
                <a:gd name="connsiteX435" fmla="*/ 1316282 w 1736877"/>
                <a:gd name="connsiteY435" fmla="*/ 115636 h 1104362"/>
                <a:gd name="connsiteX436" fmla="*/ 1319301 w 1736877"/>
                <a:gd name="connsiteY436" fmla="*/ 137756 h 1104362"/>
                <a:gd name="connsiteX437" fmla="*/ 1322330 w 1736877"/>
                <a:gd name="connsiteY437" fmla="*/ 161513 h 1104362"/>
                <a:gd name="connsiteX438" fmla="*/ 1325350 w 1736877"/>
                <a:gd name="connsiteY438" fmla="*/ 186811 h 1104362"/>
                <a:gd name="connsiteX439" fmla="*/ 1328378 w 1736877"/>
                <a:gd name="connsiteY439" fmla="*/ 213551 h 1104362"/>
                <a:gd name="connsiteX440" fmla="*/ 1331407 w 1736877"/>
                <a:gd name="connsiteY440" fmla="*/ 241627 h 1104362"/>
                <a:gd name="connsiteX441" fmla="*/ 1334436 w 1736877"/>
                <a:gd name="connsiteY441" fmla="*/ 270929 h 1104362"/>
                <a:gd name="connsiteX442" fmla="*/ 1337456 w 1736877"/>
                <a:gd name="connsiteY442" fmla="*/ 301341 h 1104362"/>
                <a:gd name="connsiteX443" fmla="*/ 1340485 w 1736877"/>
                <a:gd name="connsiteY443" fmla="*/ 332743 h 1104362"/>
                <a:gd name="connsiteX444" fmla="*/ 1343514 w 1736877"/>
                <a:gd name="connsiteY444" fmla="*/ 365010 h 1104362"/>
                <a:gd name="connsiteX445" fmla="*/ 1346533 w 1736877"/>
                <a:gd name="connsiteY445" fmla="*/ 398016 h 1104362"/>
                <a:gd name="connsiteX446" fmla="*/ 1349562 w 1736877"/>
                <a:gd name="connsiteY446" fmla="*/ 431631 h 1104362"/>
                <a:gd name="connsiteX447" fmla="*/ 1352591 w 1736877"/>
                <a:gd name="connsiteY447" fmla="*/ 465722 h 1104362"/>
                <a:gd name="connsiteX448" fmla="*/ 1355610 w 1736877"/>
                <a:gd name="connsiteY448" fmla="*/ 500154 h 1104362"/>
                <a:gd name="connsiteX449" fmla="*/ 1358639 w 1736877"/>
                <a:gd name="connsiteY449" fmla="*/ 534791 h 1104362"/>
                <a:gd name="connsiteX450" fmla="*/ 1361668 w 1736877"/>
                <a:gd name="connsiteY450" fmla="*/ 569497 h 1104362"/>
                <a:gd name="connsiteX451" fmla="*/ 1364688 w 1736877"/>
                <a:gd name="connsiteY451" fmla="*/ 604134 h 1104362"/>
                <a:gd name="connsiteX452" fmla="*/ 1367717 w 1736877"/>
                <a:gd name="connsiteY452" fmla="*/ 638567 h 1104362"/>
                <a:gd name="connsiteX453" fmla="*/ 1370746 w 1736877"/>
                <a:gd name="connsiteY453" fmla="*/ 672658 h 1104362"/>
                <a:gd name="connsiteX454" fmla="*/ 1373775 w 1736877"/>
                <a:gd name="connsiteY454" fmla="*/ 706274 h 1104362"/>
                <a:gd name="connsiteX455" fmla="*/ 1376794 w 1736877"/>
                <a:gd name="connsiteY455" fmla="*/ 739278 h 1104362"/>
                <a:gd name="connsiteX456" fmla="*/ 1379823 w 1736877"/>
                <a:gd name="connsiteY456" fmla="*/ 771549 h 1104362"/>
                <a:gd name="connsiteX457" fmla="*/ 1382852 w 1736877"/>
                <a:gd name="connsiteY457" fmla="*/ 802953 h 1104362"/>
                <a:gd name="connsiteX458" fmla="*/ 1385871 w 1736877"/>
                <a:gd name="connsiteY458" fmla="*/ 833366 h 1104362"/>
                <a:gd name="connsiteX459" fmla="*/ 1388900 w 1736877"/>
                <a:gd name="connsiteY459" fmla="*/ 862675 h 1104362"/>
                <a:gd name="connsiteX460" fmla="*/ 1391929 w 1736877"/>
                <a:gd name="connsiteY460" fmla="*/ 890754 h 1104362"/>
                <a:gd name="connsiteX461" fmla="*/ 1394949 w 1736877"/>
                <a:gd name="connsiteY461" fmla="*/ 917491 h 1104362"/>
                <a:gd name="connsiteX462" fmla="*/ 1397978 w 1736877"/>
                <a:gd name="connsiteY462" fmla="*/ 942799 h 1104362"/>
                <a:gd name="connsiteX463" fmla="*/ 1401007 w 1736877"/>
                <a:gd name="connsiteY463" fmla="*/ 966554 h 1104362"/>
                <a:gd name="connsiteX464" fmla="*/ 1404026 w 1736877"/>
                <a:gd name="connsiteY464" fmla="*/ 988681 h 1104362"/>
                <a:gd name="connsiteX465" fmla="*/ 1407055 w 1736877"/>
                <a:gd name="connsiteY465" fmla="*/ 1009083 h 1104362"/>
                <a:gd name="connsiteX466" fmla="*/ 1410084 w 1736877"/>
                <a:gd name="connsiteY466" fmla="*/ 1027676 h 1104362"/>
                <a:gd name="connsiteX467" fmla="*/ 1413103 w 1736877"/>
                <a:gd name="connsiteY467" fmla="*/ 1044402 h 1104362"/>
                <a:gd name="connsiteX468" fmla="*/ 1416132 w 1736877"/>
                <a:gd name="connsiteY468" fmla="*/ 1059175 h 1104362"/>
                <a:gd name="connsiteX469" fmla="*/ 1419161 w 1736877"/>
                <a:gd name="connsiteY469" fmla="*/ 1071958 h 1104362"/>
                <a:gd name="connsiteX470" fmla="*/ 1422181 w 1736877"/>
                <a:gd name="connsiteY470" fmla="*/ 1082683 h 1104362"/>
                <a:gd name="connsiteX471" fmla="*/ 1425210 w 1736877"/>
                <a:gd name="connsiteY471" fmla="*/ 1091313 h 1104362"/>
                <a:gd name="connsiteX472" fmla="*/ 1428239 w 1736877"/>
                <a:gd name="connsiteY472" fmla="*/ 1097818 h 1104362"/>
                <a:gd name="connsiteX473" fmla="*/ 1431258 w 1736877"/>
                <a:gd name="connsiteY473" fmla="*/ 1102171 h 1104362"/>
                <a:gd name="connsiteX474" fmla="*/ 1434287 w 1736877"/>
                <a:gd name="connsiteY474" fmla="*/ 1104352 h 1104362"/>
                <a:gd name="connsiteX475" fmla="*/ 1437316 w 1736877"/>
                <a:gd name="connsiteY475" fmla="*/ 1104362 h 1104362"/>
                <a:gd name="connsiteX476" fmla="*/ 1440345 w 1736877"/>
                <a:gd name="connsiteY476" fmla="*/ 1102181 h 1104362"/>
                <a:gd name="connsiteX477" fmla="*/ 1443364 w 1736877"/>
                <a:gd name="connsiteY477" fmla="*/ 1097837 h 1104362"/>
                <a:gd name="connsiteX478" fmla="*/ 1446393 w 1736877"/>
                <a:gd name="connsiteY478" fmla="*/ 1091332 h 1104362"/>
                <a:gd name="connsiteX479" fmla="*/ 1449422 w 1736877"/>
                <a:gd name="connsiteY479" fmla="*/ 1082702 h 1104362"/>
                <a:gd name="connsiteX480" fmla="*/ 1452441 w 1736877"/>
                <a:gd name="connsiteY480" fmla="*/ 1071977 h 1104362"/>
                <a:gd name="connsiteX481" fmla="*/ 1455471 w 1736877"/>
                <a:gd name="connsiteY481" fmla="*/ 1059204 h 1104362"/>
                <a:gd name="connsiteX482" fmla="*/ 1458499 w 1736877"/>
                <a:gd name="connsiteY482" fmla="*/ 1044431 h 1104362"/>
                <a:gd name="connsiteX483" fmla="*/ 1461519 w 1736877"/>
                <a:gd name="connsiteY483" fmla="*/ 1027714 h 1104362"/>
                <a:gd name="connsiteX484" fmla="*/ 1464548 w 1736877"/>
                <a:gd name="connsiteY484" fmla="*/ 1009121 h 1104362"/>
                <a:gd name="connsiteX485" fmla="*/ 1467577 w 1736877"/>
                <a:gd name="connsiteY485" fmla="*/ 988719 h 1104362"/>
                <a:gd name="connsiteX486" fmla="*/ 1470596 w 1736877"/>
                <a:gd name="connsiteY486" fmla="*/ 966602 h 1104362"/>
                <a:gd name="connsiteX487" fmla="*/ 1473625 w 1736877"/>
                <a:gd name="connsiteY487" fmla="*/ 942846 h 1104362"/>
                <a:gd name="connsiteX488" fmla="*/ 1476654 w 1736877"/>
                <a:gd name="connsiteY488" fmla="*/ 917548 h 1104362"/>
                <a:gd name="connsiteX489" fmla="*/ 1479674 w 1736877"/>
                <a:gd name="connsiteY489" fmla="*/ 890802 h 1104362"/>
                <a:gd name="connsiteX490" fmla="*/ 1482702 w 1736877"/>
                <a:gd name="connsiteY490" fmla="*/ 862732 h 1104362"/>
                <a:gd name="connsiteX491" fmla="*/ 1485731 w 1736877"/>
                <a:gd name="connsiteY491" fmla="*/ 833433 h 1104362"/>
                <a:gd name="connsiteX492" fmla="*/ 1488751 w 1736877"/>
                <a:gd name="connsiteY492" fmla="*/ 803019 h 1104362"/>
                <a:gd name="connsiteX493" fmla="*/ 1491780 w 1736877"/>
                <a:gd name="connsiteY493" fmla="*/ 771616 h 1104362"/>
                <a:gd name="connsiteX494" fmla="*/ 1494809 w 1736877"/>
                <a:gd name="connsiteY494" fmla="*/ 739345 h 1104362"/>
                <a:gd name="connsiteX495" fmla="*/ 1497828 w 1736877"/>
                <a:gd name="connsiteY495" fmla="*/ 706341 h 1104362"/>
                <a:gd name="connsiteX496" fmla="*/ 1500857 w 1736877"/>
                <a:gd name="connsiteY496" fmla="*/ 672726 h 1104362"/>
                <a:gd name="connsiteX497" fmla="*/ 1503886 w 1736877"/>
                <a:gd name="connsiteY497" fmla="*/ 638635 h 1104362"/>
                <a:gd name="connsiteX498" fmla="*/ 1506905 w 1736877"/>
                <a:gd name="connsiteY498" fmla="*/ 604203 h 1104362"/>
                <a:gd name="connsiteX499" fmla="*/ 1509934 w 1736877"/>
                <a:gd name="connsiteY499" fmla="*/ 569566 h 1104362"/>
                <a:gd name="connsiteX500" fmla="*/ 1512963 w 1736877"/>
                <a:gd name="connsiteY500" fmla="*/ 534860 h 1104362"/>
                <a:gd name="connsiteX501" fmla="*/ 1515992 w 1736877"/>
                <a:gd name="connsiteY501" fmla="*/ 500223 h 1104362"/>
                <a:gd name="connsiteX502" fmla="*/ 1519012 w 1736877"/>
                <a:gd name="connsiteY502" fmla="*/ 465791 h 1104362"/>
                <a:gd name="connsiteX503" fmla="*/ 1522041 w 1736877"/>
                <a:gd name="connsiteY503" fmla="*/ 431699 h 1104362"/>
                <a:gd name="connsiteX504" fmla="*/ 1525070 w 1736877"/>
                <a:gd name="connsiteY504" fmla="*/ 398083 h 1104362"/>
                <a:gd name="connsiteX505" fmla="*/ 1528089 w 1736877"/>
                <a:gd name="connsiteY505" fmla="*/ 365075 h 1104362"/>
                <a:gd name="connsiteX506" fmla="*/ 1534147 w 1736877"/>
                <a:gd name="connsiteY506" fmla="*/ 301402 h 1104362"/>
                <a:gd name="connsiteX507" fmla="*/ 1549443 w 1736877"/>
                <a:gd name="connsiteY507" fmla="*/ 196420 h 1104362"/>
                <a:gd name="connsiteX508" fmla="*/ 1561379 w 1736877"/>
                <a:gd name="connsiteY508" fmla="*/ 76679 h 1104362"/>
                <a:gd name="connsiteX509" fmla="*/ 1567427 w 1736877"/>
                <a:gd name="connsiteY509" fmla="*/ 45179 h 1104362"/>
                <a:gd name="connsiteX510" fmla="*/ 1582553 w 1736877"/>
                <a:gd name="connsiteY510" fmla="*/ 2184 h 1104362"/>
                <a:gd name="connsiteX511" fmla="*/ 1585582 w 1736877"/>
                <a:gd name="connsiteY511" fmla="*/ 2 h 1104362"/>
                <a:gd name="connsiteX512" fmla="*/ 1588611 w 1736877"/>
                <a:gd name="connsiteY512" fmla="*/ 0 h 1104362"/>
                <a:gd name="connsiteX513" fmla="*/ 1615843 w 1736877"/>
                <a:gd name="connsiteY513" fmla="*/ 95239 h 1104362"/>
                <a:gd name="connsiteX514" fmla="*/ 1621891 w 1736877"/>
                <a:gd name="connsiteY514" fmla="*/ 137756 h 1104362"/>
                <a:gd name="connsiteX515" fmla="*/ 1624920 w 1736877"/>
                <a:gd name="connsiteY515" fmla="*/ 161513 h 1104362"/>
                <a:gd name="connsiteX516" fmla="*/ 1627949 w 1736877"/>
                <a:gd name="connsiteY516" fmla="*/ 186811 h 1104362"/>
                <a:gd name="connsiteX517" fmla="*/ 1640046 w 1736877"/>
                <a:gd name="connsiteY517" fmla="*/ 301341 h 1104362"/>
                <a:gd name="connsiteX518" fmla="*/ 1655181 w 1736877"/>
                <a:gd name="connsiteY518" fmla="*/ 465722 h 1104362"/>
                <a:gd name="connsiteX519" fmla="*/ 1673336 w 1736877"/>
                <a:gd name="connsiteY519" fmla="*/ 672658 h 1104362"/>
                <a:gd name="connsiteX520" fmla="*/ 1679384 w 1736877"/>
                <a:gd name="connsiteY520" fmla="*/ 739278 h 1104362"/>
                <a:gd name="connsiteX521" fmla="*/ 1682413 w 1736877"/>
                <a:gd name="connsiteY521" fmla="*/ 771549 h 1104362"/>
                <a:gd name="connsiteX522" fmla="*/ 1697548 w 1736877"/>
                <a:gd name="connsiteY522" fmla="*/ 917491 h 1104362"/>
                <a:gd name="connsiteX523" fmla="*/ 1703597 w 1736877"/>
                <a:gd name="connsiteY523" fmla="*/ 966554 h 1104362"/>
                <a:gd name="connsiteX524" fmla="*/ 1733858 w 1736877"/>
                <a:gd name="connsiteY524" fmla="*/ 1102171 h 1104362"/>
                <a:gd name="connsiteX525" fmla="*/ 1736877 w 1736877"/>
                <a:gd name="connsiteY525" fmla="*/ 1104352 h 1104362"/>
                <a:gd name="connsiteX0" fmla="*/ 0 w 1733858"/>
                <a:gd name="connsiteY0" fmla="*/ 552179 h 1104362"/>
                <a:gd name="connsiteX1" fmla="*/ 3026 w 1733858"/>
                <a:gd name="connsiteY1" fmla="*/ 552179 h 1104362"/>
                <a:gd name="connsiteX2" fmla="*/ 6051 w 1733858"/>
                <a:gd name="connsiteY2" fmla="*/ 552179 h 1104362"/>
                <a:gd name="connsiteX3" fmla="*/ 9077 w 1733858"/>
                <a:gd name="connsiteY3" fmla="*/ 552179 h 1104362"/>
                <a:gd name="connsiteX4" fmla="*/ 12103 w 1733858"/>
                <a:gd name="connsiteY4" fmla="*/ 552179 h 1104362"/>
                <a:gd name="connsiteX5" fmla="*/ 15129 w 1733858"/>
                <a:gd name="connsiteY5" fmla="*/ 552179 h 1104362"/>
                <a:gd name="connsiteX6" fmla="*/ 18156 w 1733858"/>
                <a:gd name="connsiteY6" fmla="*/ 552179 h 1104362"/>
                <a:gd name="connsiteX7" fmla="*/ 21182 w 1733858"/>
                <a:gd name="connsiteY7" fmla="*/ 552179 h 1104362"/>
                <a:gd name="connsiteX8" fmla="*/ 24207 w 1733858"/>
                <a:gd name="connsiteY8" fmla="*/ 552179 h 1104362"/>
                <a:gd name="connsiteX9" fmla="*/ 27233 w 1733858"/>
                <a:gd name="connsiteY9" fmla="*/ 552179 h 1104362"/>
                <a:gd name="connsiteX10" fmla="*/ 30259 w 1733858"/>
                <a:gd name="connsiteY10" fmla="*/ 552179 h 1104362"/>
                <a:gd name="connsiteX11" fmla="*/ 33285 w 1733858"/>
                <a:gd name="connsiteY11" fmla="*/ 552179 h 1104362"/>
                <a:gd name="connsiteX12" fmla="*/ 36311 w 1733858"/>
                <a:gd name="connsiteY12" fmla="*/ 552179 h 1104362"/>
                <a:gd name="connsiteX13" fmla="*/ 39337 w 1733858"/>
                <a:gd name="connsiteY13" fmla="*/ 552179 h 1104362"/>
                <a:gd name="connsiteX14" fmla="*/ 42362 w 1733858"/>
                <a:gd name="connsiteY14" fmla="*/ 552179 h 1104362"/>
                <a:gd name="connsiteX15" fmla="*/ 45389 w 1733858"/>
                <a:gd name="connsiteY15" fmla="*/ 552179 h 1104362"/>
                <a:gd name="connsiteX16" fmla="*/ 48415 w 1733858"/>
                <a:gd name="connsiteY16" fmla="*/ 552179 h 1104362"/>
                <a:gd name="connsiteX17" fmla="*/ 51441 w 1733858"/>
                <a:gd name="connsiteY17" fmla="*/ 552179 h 1104362"/>
                <a:gd name="connsiteX18" fmla="*/ 54467 w 1733858"/>
                <a:gd name="connsiteY18" fmla="*/ 552179 h 1104362"/>
                <a:gd name="connsiteX19" fmla="*/ 57492 w 1733858"/>
                <a:gd name="connsiteY19" fmla="*/ 552179 h 1104362"/>
                <a:gd name="connsiteX20" fmla="*/ 60518 w 1733858"/>
                <a:gd name="connsiteY20" fmla="*/ 552179 h 1104362"/>
                <a:gd name="connsiteX21" fmla="*/ 63544 w 1733858"/>
                <a:gd name="connsiteY21" fmla="*/ 552179 h 1104362"/>
                <a:gd name="connsiteX22" fmla="*/ 66570 w 1733858"/>
                <a:gd name="connsiteY22" fmla="*/ 552179 h 1104362"/>
                <a:gd name="connsiteX23" fmla="*/ 69596 w 1733858"/>
                <a:gd name="connsiteY23" fmla="*/ 552179 h 1104362"/>
                <a:gd name="connsiteX24" fmla="*/ 72622 w 1733858"/>
                <a:gd name="connsiteY24" fmla="*/ 552179 h 1104362"/>
                <a:gd name="connsiteX25" fmla="*/ 75648 w 1733858"/>
                <a:gd name="connsiteY25" fmla="*/ 552179 h 1104362"/>
                <a:gd name="connsiteX26" fmla="*/ 78674 w 1733858"/>
                <a:gd name="connsiteY26" fmla="*/ 552179 h 1104362"/>
                <a:gd name="connsiteX27" fmla="*/ 81700 w 1733858"/>
                <a:gd name="connsiteY27" fmla="*/ 552179 h 1104362"/>
                <a:gd name="connsiteX28" fmla="*/ 84726 w 1733858"/>
                <a:gd name="connsiteY28" fmla="*/ 552179 h 1104362"/>
                <a:gd name="connsiteX29" fmla="*/ 87752 w 1733858"/>
                <a:gd name="connsiteY29" fmla="*/ 552179 h 1104362"/>
                <a:gd name="connsiteX30" fmla="*/ 90778 w 1733858"/>
                <a:gd name="connsiteY30" fmla="*/ 552179 h 1104362"/>
                <a:gd name="connsiteX31" fmla="*/ 93803 w 1733858"/>
                <a:gd name="connsiteY31" fmla="*/ 552179 h 1104362"/>
                <a:gd name="connsiteX32" fmla="*/ 96829 w 1733858"/>
                <a:gd name="connsiteY32" fmla="*/ 552179 h 1104362"/>
                <a:gd name="connsiteX33" fmla="*/ 99855 w 1733858"/>
                <a:gd name="connsiteY33" fmla="*/ 552179 h 1104362"/>
                <a:gd name="connsiteX34" fmla="*/ 102881 w 1733858"/>
                <a:gd name="connsiteY34" fmla="*/ 552179 h 1104362"/>
                <a:gd name="connsiteX35" fmla="*/ 105907 w 1733858"/>
                <a:gd name="connsiteY35" fmla="*/ 552179 h 1104362"/>
                <a:gd name="connsiteX36" fmla="*/ 108933 w 1733858"/>
                <a:gd name="connsiteY36" fmla="*/ 552179 h 1104362"/>
                <a:gd name="connsiteX37" fmla="*/ 111959 w 1733858"/>
                <a:gd name="connsiteY37" fmla="*/ 552179 h 1104362"/>
                <a:gd name="connsiteX38" fmla="*/ 114985 w 1733858"/>
                <a:gd name="connsiteY38" fmla="*/ 552179 h 1104362"/>
                <a:gd name="connsiteX39" fmla="*/ 118011 w 1733858"/>
                <a:gd name="connsiteY39" fmla="*/ 552179 h 1104362"/>
                <a:gd name="connsiteX40" fmla="*/ 121037 w 1733858"/>
                <a:gd name="connsiteY40" fmla="*/ 552179 h 1104362"/>
                <a:gd name="connsiteX41" fmla="*/ 124063 w 1733858"/>
                <a:gd name="connsiteY41" fmla="*/ 552179 h 1104362"/>
                <a:gd name="connsiteX42" fmla="*/ 127088 w 1733858"/>
                <a:gd name="connsiteY42" fmla="*/ 552179 h 1104362"/>
                <a:gd name="connsiteX43" fmla="*/ 130114 w 1733858"/>
                <a:gd name="connsiteY43" fmla="*/ 552179 h 1104362"/>
                <a:gd name="connsiteX44" fmla="*/ 133140 w 1733858"/>
                <a:gd name="connsiteY44" fmla="*/ 552179 h 1104362"/>
                <a:gd name="connsiteX45" fmla="*/ 136167 w 1733858"/>
                <a:gd name="connsiteY45" fmla="*/ 552179 h 1104362"/>
                <a:gd name="connsiteX46" fmla="*/ 139193 w 1733858"/>
                <a:gd name="connsiteY46" fmla="*/ 552179 h 1104362"/>
                <a:gd name="connsiteX47" fmla="*/ 142218 w 1733858"/>
                <a:gd name="connsiteY47" fmla="*/ 552179 h 1104362"/>
                <a:gd name="connsiteX48" fmla="*/ 145244 w 1733858"/>
                <a:gd name="connsiteY48" fmla="*/ 552179 h 1104362"/>
                <a:gd name="connsiteX49" fmla="*/ 148270 w 1733858"/>
                <a:gd name="connsiteY49" fmla="*/ 552179 h 1104362"/>
                <a:gd name="connsiteX50" fmla="*/ 151296 w 1733858"/>
                <a:gd name="connsiteY50" fmla="*/ 552179 h 1104362"/>
                <a:gd name="connsiteX51" fmla="*/ 154322 w 1733858"/>
                <a:gd name="connsiteY51" fmla="*/ 552179 h 1104362"/>
                <a:gd name="connsiteX52" fmla="*/ 157348 w 1733858"/>
                <a:gd name="connsiteY52" fmla="*/ 552179 h 1104362"/>
                <a:gd name="connsiteX53" fmla="*/ 160373 w 1733858"/>
                <a:gd name="connsiteY53" fmla="*/ 552179 h 1104362"/>
                <a:gd name="connsiteX54" fmla="*/ 163399 w 1733858"/>
                <a:gd name="connsiteY54" fmla="*/ 552179 h 1104362"/>
                <a:gd name="connsiteX55" fmla="*/ 166426 w 1733858"/>
                <a:gd name="connsiteY55" fmla="*/ 552179 h 1104362"/>
                <a:gd name="connsiteX56" fmla="*/ 169452 w 1733858"/>
                <a:gd name="connsiteY56" fmla="*/ 552179 h 1104362"/>
                <a:gd name="connsiteX57" fmla="*/ 172478 w 1733858"/>
                <a:gd name="connsiteY57" fmla="*/ 552179 h 1104362"/>
                <a:gd name="connsiteX58" fmla="*/ 175504 w 1733858"/>
                <a:gd name="connsiteY58" fmla="*/ 552179 h 1104362"/>
                <a:gd name="connsiteX59" fmla="*/ 178529 w 1733858"/>
                <a:gd name="connsiteY59" fmla="*/ 552179 h 1104362"/>
                <a:gd name="connsiteX60" fmla="*/ 181555 w 1733858"/>
                <a:gd name="connsiteY60" fmla="*/ 552179 h 1104362"/>
                <a:gd name="connsiteX61" fmla="*/ 184581 w 1733858"/>
                <a:gd name="connsiteY61" fmla="*/ 552179 h 1104362"/>
                <a:gd name="connsiteX62" fmla="*/ 187607 w 1733858"/>
                <a:gd name="connsiteY62" fmla="*/ 552179 h 1104362"/>
                <a:gd name="connsiteX63" fmla="*/ 190633 w 1733858"/>
                <a:gd name="connsiteY63" fmla="*/ 552179 h 1104362"/>
                <a:gd name="connsiteX64" fmla="*/ 193659 w 1733858"/>
                <a:gd name="connsiteY64" fmla="*/ 552179 h 1104362"/>
                <a:gd name="connsiteX65" fmla="*/ 196685 w 1733858"/>
                <a:gd name="connsiteY65" fmla="*/ 552179 h 1104362"/>
                <a:gd name="connsiteX66" fmla="*/ 199711 w 1733858"/>
                <a:gd name="connsiteY66" fmla="*/ 552179 h 1104362"/>
                <a:gd name="connsiteX67" fmla="*/ 202737 w 1733858"/>
                <a:gd name="connsiteY67" fmla="*/ 552179 h 1104362"/>
                <a:gd name="connsiteX68" fmla="*/ 205763 w 1733858"/>
                <a:gd name="connsiteY68" fmla="*/ 552179 h 1104362"/>
                <a:gd name="connsiteX69" fmla="*/ 208789 w 1733858"/>
                <a:gd name="connsiteY69" fmla="*/ 552179 h 1104362"/>
                <a:gd name="connsiteX70" fmla="*/ 211814 w 1733858"/>
                <a:gd name="connsiteY70" fmla="*/ 552179 h 1104362"/>
                <a:gd name="connsiteX71" fmla="*/ 214840 w 1733858"/>
                <a:gd name="connsiteY71" fmla="*/ 552179 h 1104362"/>
                <a:gd name="connsiteX72" fmla="*/ 217866 w 1733858"/>
                <a:gd name="connsiteY72" fmla="*/ 552179 h 1104362"/>
                <a:gd name="connsiteX73" fmla="*/ 220892 w 1733858"/>
                <a:gd name="connsiteY73" fmla="*/ 552179 h 1104362"/>
                <a:gd name="connsiteX74" fmla="*/ 223918 w 1733858"/>
                <a:gd name="connsiteY74" fmla="*/ 552179 h 1104362"/>
                <a:gd name="connsiteX75" fmla="*/ 226945 w 1733858"/>
                <a:gd name="connsiteY75" fmla="*/ 552179 h 1104362"/>
                <a:gd name="connsiteX76" fmla="*/ 229970 w 1733858"/>
                <a:gd name="connsiteY76" fmla="*/ 552179 h 1104362"/>
                <a:gd name="connsiteX77" fmla="*/ 232996 w 1733858"/>
                <a:gd name="connsiteY77" fmla="*/ 552179 h 1104362"/>
                <a:gd name="connsiteX78" fmla="*/ 236022 w 1733858"/>
                <a:gd name="connsiteY78" fmla="*/ 552179 h 1104362"/>
                <a:gd name="connsiteX79" fmla="*/ 239048 w 1733858"/>
                <a:gd name="connsiteY79" fmla="*/ 552179 h 1104362"/>
                <a:gd name="connsiteX80" fmla="*/ 242074 w 1733858"/>
                <a:gd name="connsiteY80" fmla="*/ 552179 h 1104362"/>
                <a:gd name="connsiteX81" fmla="*/ 245099 w 1733858"/>
                <a:gd name="connsiteY81" fmla="*/ 552179 h 1104362"/>
                <a:gd name="connsiteX82" fmla="*/ 248125 w 1733858"/>
                <a:gd name="connsiteY82" fmla="*/ 552179 h 1104362"/>
                <a:gd name="connsiteX83" fmla="*/ 251151 w 1733858"/>
                <a:gd name="connsiteY83" fmla="*/ 552179 h 1104362"/>
                <a:gd name="connsiteX84" fmla="*/ 254177 w 1733858"/>
                <a:gd name="connsiteY84" fmla="*/ 552179 h 1104362"/>
                <a:gd name="connsiteX85" fmla="*/ 257204 w 1733858"/>
                <a:gd name="connsiteY85" fmla="*/ 552179 h 1104362"/>
                <a:gd name="connsiteX86" fmla="*/ 260230 w 1733858"/>
                <a:gd name="connsiteY86" fmla="*/ 552179 h 1104362"/>
                <a:gd name="connsiteX87" fmla="*/ 263255 w 1733858"/>
                <a:gd name="connsiteY87" fmla="*/ 552179 h 1104362"/>
                <a:gd name="connsiteX88" fmla="*/ 266281 w 1733858"/>
                <a:gd name="connsiteY88" fmla="*/ 552179 h 1104362"/>
                <a:gd name="connsiteX89" fmla="*/ 269307 w 1733858"/>
                <a:gd name="connsiteY89" fmla="*/ 552179 h 1104362"/>
                <a:gd name="connsiteX90" fmla="*/ 272333 w 1733858"/>
                <a:gd name="connsiteY90" fmla="*/ 552179 h 1104362"/>
                <a:gd name="connsiteX91" fmla="*/ 275359 w 1733858"/>
                <a:gd name="connsiteY91" fmla="*/ 552179 h 1104362"/>
                <a:gd name="connsiteX92" fmla="*/ 278385 w 1733858"/>
                <a:gd name="connsiteY92" fmla="*/ 552179 h 1104362"/>
                <a:gd name="connsiteX93" fmla="*/ 281410 w 1733858"/>
                <a:gd name="connsiteY93" fmla="*/ 552179 h 1104362"/>
                <a:gd name="connsiteX94" fmla="*/ 284437 w 1733858"/>
                <a:gd name="connsiteY94" fmla="*/ 552179 h 1104362"/>
                <a:gd name="connsiteX95" fmla="*/ 287463 w 1733858"/>
                <a:gd name="connsiteY95" fmla="*/ 552179 h 1104362"/>
                <a:gd name="connsiteX96" fmla="*/ 290489 w 1733858"/>
                <a:gd name="connsiteY96" fmla="*/ 552179 h 1104362"/>
                <a:gd name="connsiteX97" fmla="*/ 293515 w 1733858"/>
                <a:gd name="connsiteY97" fmla="*/ 552179 h 1104362"/>
                <a:gd name="connsiteX98" fmla="*/ 296540 w 1733858"/>
                <a:gd name="connsiteY98" fmla="*/ 552179 h 1104362"/>
                <a:gd name="connsiteX99" fmla="*/ 299566 w 1733858"/>
                <a:gd name="connsiteY99" fmla="*/ 552179 h 1104362"/>
                <a:gd name="connsiteX100" fmla="*/ 302592 w 1733858"/>
                <a:gd name="connsiteY100" fmla="*/ 534826 h 1104362"/>
                <a:gd name="connsiteX101" fmla="*/ 305618 w 1733858"/>
                <a:gd name="connsiteY101" fmla="*/ 500188 h 1104362"/>
                <a:gd name="connsiteX102" fmla="*/ 308644 w 1733858"/>
                <a:gd name="connsiteY102" fmla="*/ 465756 h 1104362"/>
                <a:gd name="connsiteX103" fmla="*/ 311670 w 1733858"/>
                <a:gd name="connsiteY103" fmla="*/ 431665 h 1104362"/>
                <a:gd name="connsiteX104" fmla="*/ 314695 w 1733858"/>
                <a:gd name="connsiteY104" fmla="*/ 398050 h 1104362"/>
                <a:gd name="connsiteX105" fmla="*/ 317722 w 1733858"/>
                <a:gd name="connsiteY105" fmla="*/ 365043 h 1104362"/>
                <a:gd name="connsiteX106" fmla="*/ 320748 w 1733858"/>
                <a:gd name="connsiteY106" fmla="*/ 332774 h 1104362"/>
                <a:gd name="connsiteX107" fmla="*/ 323774 w 1733858"/>
                <a:gd name="connsiteY107" fmla="*/ 301372 h 1104362"/>
                <a:gd name="connsiteX108" fmla="*/ 326800 w 1733858"/>
                <a:gd name="connsiteY108" fmla="*/ 270959 h 1104362"/>
                <a:gd name="connsiteX109" fmla="*/ 329826 w 1733858"/>
                <a:gd name="connsiteY109" fmla="*/ 241656 h 1104362"/>
                <a:gd name="connsiteX110" fmla="*/ 332851 w 1733858"/>
                <a:gd name="connsiteY110" fmla="*/ 213578 h 1104362"/>
                <a:gd name="connsiteX111" fmla="*/ 335877 w 1733858"/>
                <a:gd name="connsiteY111" fmla="*/ 186837 h 1104362"/>
                <a:gd name="connsiteX112" fmla="*/ 338903 w 1733858"/>
                <a:gd name="connsiteY112" fmla="*/ 161537 h 1104362"/>
                <a:gd name="connsiteX113" fmla="*/ 341929 w 1733858"/>
                <a:gd name="connsiteY113" fmla="*/ 137780 h 1104362"/>
                <a:gd name="connsiteX114" fmla="*/ 344955 w 1733858"/>
                <a:gd name="connsiteY114" fmla="*/ 115657 h 1104362"/>
                <a:gd name="connsiteX115" fmla="*/ 347982 w 1733858"/>
                <a:gd name="connsiteY115" fmla="*/ 95258 h 1104362"/>
                <a:gd name="connsiteX116" fmla="*/ 351007 w 1733858"/>
                <a:gd name="connsiteY116" fmla="*/ 76662 h 1104362"/>
                <a:gd name="connsiteX117" fmla="*/ 354033 w 1733858"/>
                <a:gd name="connsiteY117" fmla="*/ 59942 h 1104362"/>
                <a:gd name="connsiteX118" fmla="*/ 357059 w 1733858"/>
                <a:gd name="connsiteY118" fmla="*/ 45165 h 1104362"/>
                <a:gd name="connsiteX119" fmla="*/ 360085 w 1733858"/>
                <a:gd name="connsiteY119" fmla="*/ 32389 h 1104362"/>
                <a:gd name="connsiteX120" fmla="*/ 363111 w 1733858"/>
                <a:gd name="connsiteY120" fmla="*/ 21665 h 1104362"/>
                <a:gd name="connsiteX121" fmla="*/ 366136 w 1733858"/>
                <a:gd name="connsiteY121" fmla="*/ 13033 h 1104362"/>
                <a:gd name="connsiteX122" fmla="*/ 369162 w 1733858"/>
                <a:gd name="connsiteY122" fmla="*/ 6530 h 1104362"/>
                <a:gd name="connsiteX123" fmla="*/ 372188 w 1733858"/>
                <a:gd name="connsiteY123" fmla="*/ 2180 h 1104362"/>
                <a:gd name="connsiteX124" fmla="*/ 375214 w 1733858"/>
                <a:gd name="connsiteY124" fmla="*/ 1 h 1104362"/>
                <a:gd name="connsiteX125" fmla="*/ 378241 w 1733858"/>
                <a:gd name="connsiteY125" fmla="*/ 1 h 1104362"/>
                <a:gd name="connsiteX126" fmla="*/ 381267 w 1733858"/>
                <a:gd name="connsiteY126" fmla="*/ 2180 h 1104362"/>
                <a:gd name="connsiteX127" fmla="*/ 384292 w 1733858"/>
                <a:gd name="connsiteY127" fmla="*/ 6530 h 1104362"/>
                <a:gd name="connsiteX128" fmla="*/ 387318 w 1733858"/>
                <a:gd name="connsiteY128" fmla="*/ 13033 h 1104362"/>
                <a:gd name="connsiteX129" fmla="*/ 390344 w 1733858"/>
                <a:gd name="connsiteY129" fmla="*/ 21665 h 1104362"/>
                <a:gd name="connsiteX130" fmla="*/ 393370 w 1733858"/>
                <a:gd name="connsiteY130" fmla="*/ 32389 h 1104362"/>
                <a:gd name="connsiteX131" fmla="*/ 396396 w 1733858"/>
                <a:gd name="connsiteY131" fmla="*/ 45165 h 1104362"/>
                <a:gd name="connsiteX132" fmla="*/ 399421 w 1733858"/>
                <a:gd name="connsiteY132" fmla="*/ 59942 h 1104362"/>
                <a:gd name="connsiteX133" fmla="*/ 402447 w 1733858"/>
                <a:gd name="connsiteY133" fmla="*/ 76662 h 1104362"/>
                <a:gd name="connsiteX134" fmla="*/ 405474 w 1733858"/>
                <a:gd name="connsiteY134" fmla="*/ 95258 h 1104362"/>
                <a:gd name="connsiteX135" fmla="*/ 408500 w 1733858"/>
                <a:gd name="connsiteY135" fmla="*/ 115657 h 1104362"/>
                <a:gd name="connsiteX136" fmla="*/ 411526 w 1733858"/>
                <a:gd name="connsiteY136" fmla="*/ 137780 h 1104362"/>
                <a:gd name="connsiteX137" fmla="*/ 414552 w 1733858"/>
                <a:gd name="connsiteY137" fmla="*/ 161537 h 1104362"/>
                <a:gd name="connsiteX138" fmla="*/ 417577 w 1733858"/>
                <a:gd name="connsiteY138" fmla="*/ 186837 h 1104362"/>
                <a:gd name="connsiteX139" fmla="*/ 420603 w 1733858"/>
                <a:gd name="connsiteY139" fmla="*/ 213578 h 1104362"/>
                <a:gd name="connsiteX140" fmla="*/ 423629 w 1733858"/>
                <a:gd name="connsiteY140" fmla="*/ 241656 h 1104362"/>
                <a:gd name="connsiteX141" fmla="*/ 426655 w 1733858"/>
                <a:gd name="connsiteY141" fmla="*/ 270959 h 1104362"/>
                <a:gd name="connsiteX142" fmla="*/ 429681 w 1733858"/>
                <a:gd name="connsiteY142" fmla="*/ 301372 h 1104362"/>
                <a:gd name="connsiteX143" fmla="*/ 432707 w 1733858"/>
                <a:gd name="connsiteY143" fmla="*/ 332774 h 1104362"/>
                <a:gd name="connsiteX144" fmla="*/ 435733 w 1733858"/>
                <a:gd name="connsiteY144" fmla="*/ 365043 h 1104362"/>
                <a:gd name="connsiteX145" fmla="*/ 438759 w 1733858"/>
                <a:gd name="connsiteY145" fmla="*/ 398050 h 1104362"/>
                <a:gd name="connsiteX146" fmla="*/ 441785 w 1733858"/>
                <a:gd name="connsiteY146" fmla="*/ 431665 h 1104362"/>
                <a:gd name="connsiteX147" fmla="*/ 444811 w 1733858"/>
                <a:gd name="connsiteY147" fmla="*/ 465756 h 1104362"/>
                <a:gd name="connsiteX148" fmla="*/ 447837 w 1733858"/>
                <a:gd name="connsiteY148" fmla="*/ 500188 h 1104362"/>
                <a:gd name="connsiteX149" fmla="*/ 450863 w 1733858"/>
                <a:gd name="connsiteY149" fmla="*/ 534826 h 1104362"/>
                <a:gd name="connsiteX150" fmla="*/ 453888 w 1733858"/>
                <a:gd name="connsiteY150" fmla="*/ 569531 h 1104362"/>
                <a:gd name="connsiteX151" fmla="*/ 456914 w 1733858"/>
                <a:gd name="connsiteY151" fmla="*/ 604169 h 1104362"/>
                <a:gd name="connsiteX152" fmla="*/ 459940 w 1733858"/>
                <a:gd name="connsiteY152" fmla="*/ 638601 h 1104362"/>
                <a:gd name="connsiteX153" fmla="*/ 462966 w 1733858"/>
                <a:gd name="connsiteY153" fmla="*/ 672692 h 1104362"/>
                <a:gd name="connsiteX154" fmla="*/ 465992 w 1733858"/>
                <a:gd name="connsiteY154" fmla="*/ 706312 h 1104362"/>
                <a:gd name="connsiteX155" fmla="*/ 469018 w 1733858"/>
                <a:gd name="connsiteY155" fmla="*/ 739316 h 1104362"/>
                <a:gd name="connsiteX156" fmla="*/ 472044 w 1733858"/>
                <a:gd name="connsiteY156" fmla="*/ 771587 h 1104362"/>
                <a:gd name="connsiteX157" fmla="*/ 475070 w 1733858"/>
                <a:gd name="connsiteY157" fmla="*/ 802981 h 1104362"/>
                <a:gd name="connsiteX158" fmla="*/ 478096 w 1733858"/>
                <a:gd name="connsiteY158" fmla="*/ 833395 h 1104362"/>
                <a:gd name="connsiteX159" fmla="*/ 481122 w 1733858"/>
                <a:gd name="connsiteY159" fmla="*/ 862703 h 1104362"/>
                <a:gd name="connsiteX160" fmla="*/ 484149 w 1733858"/>
                <a:gd name="connsiteY160" fmla="*/ 890783 h 1104362"/>
                <a:gd name="connsiteX161" fmla="*/ 487178 w 1733858"/>
                <a:gd name="connsiteY161" fmla="*/ 917519 h 1104362"/>
                <a:gd name="connsiteX162" fmla="*/ 490197 w 1733858"/>
                <a:gd name="connsiteY162" fmla="*/ 942818 h 1104362"/>
                <a:gd name="connsiteX163" fmla="*/ 493226 w 1733858"/>
                <a:gd name="connsiteY163" fmla="*/ 966573 h 1104362"/>
                <a:gd name="connsiteX164" fmla="*/ 496255 w 1733858"/>
                <a:gd name="connsiteY164" fmla="*/ 988700 h 1104362"/>
                <a:gd name="connsiteX165" fmla="*/ 499275 w 1733858"/>
                <a:gd name="connsiteY165" fmla="*/ 1009102 h 1104362"/>
                <a:gd name="connsiteX166" fmla="*/ 502304 w 1733858"/>
                <a:gd name="connsiteY166" fmla="*/ 1027695 h 1104362"/>
                <a:gd name="connsiteX167" fmla="*/ 505333 w 1733858"/>
                <a:gd name="connsiteY167" fmla="*/ 1044412 h 1104362"/>
                <a:gd name="connsiteX168" fmla="*/ 508352 w 1733858"/>
                <a:gd name="connsiteY168" fmla="*/ 1059194 h 1104362"/>
                <a:gd name="connsiteX169" fmla="*/ 511381 w 1733858"/>
                <a:gd name="connsiteY169" fmla="*/ 1071967 h 1104362"/>
                <a:gd name="connsiteX170" fmla="*/ 514410 w 1733858"/>
                <a:gd name="connsiteY170" fmla="*/ 1082692 h 1104362"/>
                <a:gd name="connsiteX171" fmla="*/ 517429 w 1733858"/>
                <a:gd name="connsiteY171" fmla="*/ 1091322 h 1104362"/>
                <a:gd name="connsiteX172" fmla="*/ 520458 w 1733858"/>
                <a:gd name="connsiteY172" fmla="*/ 1097828 h 1104362"/>
                <a:gd name="connsiteX173" fmla="*/ 523487 w 1733858"/>
                <a:gd name="connsiteY173" fmla="*/ 1102181 h 1104362"/>
                <a:gd name="connsiteX174" fmla="*/ 526507 w 1733858"/>
                <a:gd name="connsiteY174" fmla="*/ 1104352 h 1104362"/>
                <a:gd name="connsiteX175" fmla="*/ 529536 w 1733858"/>
                <a:gd name="connsiteY175" fmla="*/ 1104352 h 1104362"/>
                <a:gd name="connsiteX176" fmla="*/ 532565 w 1733858"/>
                <a:gd name="connsiteY176" fmla="*/ 1102181 h 1104362"/>
                <a:gd name="connsiteX177" fmla="*/ 535594 w 1733858"/>
                <a:gd name="connsiteY177" fmla="*/ 1097828 h 1104362"/>
                <a:gd name="connsiteX178" fmla="*/ 538613 w 1733858"/>
                <a:gd name="connsiteY178" fmla="*/ 1091322 h 1104362"/>
                <a:gd name="connsiteX179" fmla="*/ 541642 w 1733858"/>
                <a:gd name="connsiteY179" fmla="*/ 1082692 h 1104362"/>
                <a:gd name="connsiteX180" fmla="*/ 544671 w 1733858"/>
                <a:gd name="connsiteY180" fmla="*/ 1071967 h 1104362"/>
                <a:gd name="connsiteX181" fmla="*/ 547690 w 1733858"/>
                <a:gd name="connsiteY181" fmla="*/ 1059194 h 1104362"/>
                <a:gd name="connsiteX182" fmla="*/ 550719 w 1733858"/>
                <a:gd name="connsiteY182" fmla="*/ 1044412 h 1104362"/>
                <a:gd name="connsiteX183" fmla="*/ 553739 w 1733858"/>
                <a:gd name="connsiteY183" fmla="*/ 1027695 h 1104362"/>
                <a:gd name="connsiteX184" fmla="*/ 556768 w 1733858"/>
                <a:gd name="connsiteY184" fmla="*/ 1009102 h 1104362"/>
                <a:gd name="connsiteX185" fmla="*/ 559797 w 1733858"/>
                <a:gd name="connsiteY185" fmla="*/ 988700 h 1104362"/>
                <a:gd name="connsiteX186" fmla="*/ 562826 w 1733858"/>
                <a:gd name="connsiteY186" fmla="*/ 966573 h 1104362"/>
                <a:gd name="connsiteX187" fmla="*/ 565845 w 1733858"/>
                <a:gd name="connsiteY187" fmla="*/ 942818 h 1104362"/>
                <a:gd name="connsiteX188" fmla="*/ 568874 w 1733858"/>
                <a:gd name="connsiteY188" fmla="*/ 917519 h 1104362"/>
                <a:gd name="connsiteX189" fmla="*/ 571903 w 1733858"/>
                <a:gd name="connsiteY189" fmla="*/ 890783 h 1104362"/>
                <a:gd name="connsiteX190" fmla="*/ 574922 w 1733858"/>
                <a:gd name="connsiteY190" fmla="*/ 862703 h 1104362"/>
                <a:gd name="connsiteX191" fmla="*/ 577951 w 1733858"/>
                <a:gd name="connsiteY191" fmla="*/ 833395 h 1104362"/>
                <a:gd name="connsiteX192" fmla="*/ 580980 w 1733858"/>
                <a:gd name="connsiteY192" fmla="*/ 802981 h 1104362"/>
                <a:gd name="connsiteX193" fmla="*/ 584000 w 1733858"/>
                <a:gd name="connsiteY193" fmla="*/ 771587 h 1104362"/>
                <a:gd name="connsiteX194" fmla="*/ 587029 w 1733858"/>
                <a:gd name="connsiteY194" fmla="*/ 739316 h 1104362"/>
                <a:gd name="connsiteX195" fmla="*/ 590058 w 1733858"/>
                <a:gd name="connsiteY195" fmla="*/ 706312 h 1104362"/>
                <a:gd name="connsiteX196" fmla="*/ 593077 w 1733858"/>
                <a:gd name="connsiteY196" fmla="*/ 672692 h 1104362"/>
                <a:gd name="connsiteX197" fmla="*/ 596106 w 1733858"/>
                <a:gd name="connsiteY197" fmla="*/ 638601 h 1104362"/>
                <a:gd name="connsiteX198" fmla="*/ 599135 w 1733858"/>
                <a:gd name="connsiteY198" fmla="*/ 604169 h 1104362"/>
                <a:gd name="connsiteX199" fmla="*/ 602154 w 1733858"/>
                <a:gd name="connsiteY199" fmla="*/ 569531 h 1104362"/>
                <a:gd name="connsiteX200" fmla="*/ 605183 w 1733858"/>
                <a:gd name="connsiteY200" fmla="*/ 534826 h 1104362"/>
                <a:gd name="connsiteX201" fmla="*/ 608212 w 1733858"/>
                <a:gd name="connsiteY201" fmla="*/ 500188 h 1104362"/>
                <a:gd name="connsiteX202" fmla="*/ 611241 w 1733858"/>
                <a:gd name="connsiteY202" fmla="*/ 465756 h 1104362"/>
                <a:gd name="connsiteX203" fmla="*/ 614261 w 1733858"/>
                <a:gd name="connsiteY203" fmla="*/ 431665 h 1104362"/>
                <a:gd name="connsiteX204" fmla="*/ 617290 w 1733858"/>
                <a:gd name="connsiteY204" fmla="*/ 398050 h 1104362"/>
                <a:gd name="connsiteX205" fmla="*/ 620318 w 1733858"/>
                <a:gd name="connsiteY205" fmla="*/ 365043 h 1104362"/>
                <a:gd name="connsiteX206" fmla="*/ 623338 w 1733858"/>
                <a:gd name="connsiteY206" fmla="*/ 332774 h 1104362"/>
                <a:gd name="connsiteX207" fmla="*/ 626367 w 1733858"/>
                <a:gd name="connsiteY207" fmla="*/ 301372 h 1104362"/>
                <a:gd name="connsiteX208" fmla="*/ 629396 w 1733858"/>
                <a:gd name="connsiteY208" fmla="*/ 270959 h 1104362"/>
                <a:gd name="connsiteX209" fmla="*/ 632415 w 1733858"/>
                <a:gd name="connsiteY209" fmla="*/ 241656 h 1104362"/>
                <a:gd name="connsiteX210" fmla="*/ 635444 w 1733858"/>
                <a:gd name="connsiteY210" fmla="*/ 213578 h 1104362"/>
                <a:gd name="connsiteX211" fmla="*/ 638473 w 1733858"/>
                <a:gd name="connsiteY211" fmla="*/ 186837 h 1104362"/>
                <a:gd name="connsiteX212" fmla="*/ 641493 w 1733858"/>
                <a:gd name="connsiteY212" fmla="*/ 161537 h 1104362"/>
                <a:gd name="connsiteX213" fmla="*/ 644522 w 1733858"/>
                <a:gd name="connsiteY213" fmla="*/ 137780 h 1104362"/>
                <a:gd name="connsiteX214" fmla="*/ 647550 w 1733858"/>
                <a:gd name="connsiteY214" fmla="*/ 115657 h 1104362"/>
                <a:gd name="connsiteX215" fmla="*/ 650570 w 1733858"/>
                <a:gd name="connsiteY215" fmla="*/ 95258 h 1104362"/>
                <a:gd name="connsiteX216" fmla="*/ 653599 w 1733858"/>
                <a:gd name="connsiteY216" fmla="*/ 76662 h 1104362"/>
                <a:gd name="connsiteX217" fmla="*/ 656628 w 1733858"/>
                <a:gd name="connsiteY217" fmla="*/ 59942 h 1104362"/>
                <a:gd name="connsiteX218" fmla="*/ 659647 w 1733858"/>
                <a:gd name="connsiteY218" fmla="*/ 45165 h 1104362"/>
                <a:gd name="connsiteX219" fmla="*/ 662676 w 1733858"/>
                <a:gd name="connsiteY219" fmla="*/ 32389 h 1104362"/>
                <a:gd name="connsiteX220" fmla="*/ 665705 w 1733858"/>
                <a:gd name="connsiteY220" fmla="*/ 21665 h 1104362"/>
                <a:gd name="connsiteX221" fmla="*/ 668725 w 1733858"/>
                <a:gd name="connsiteY221" fmla="*/ 13033 h 1104362"/>
                <a:gd name="connsiteX222" fmla="*/ 671754 w 1733858"/>
                <a:gd name="connsiteY222" fmla="*/ 6530 h 1104362"/>
                <a:gd name="connsiteX223" fmla="*/ 674782 w 1733858"/>
                <a:gd name="connsiteY223" fmla="*/ 2180 h 1104362"/>
                <a:gd name="connsiteX224" fmla="*/ 677811 w 1733858"/>
                <a:gd name="connsiteY224" fmla="*/ 1 h 1104362"/>
                <a:gd name="connsiteX225" fmla="*/ 680831 w 1733858"/>
                <a:gd name="connsiteY225" fmla="*/ 1 h 1104362"/>
                <a:gd name="connsiteX226" fmla="*/ 683860 w 1733858"/>
                <a:gd name="connsiteY226" fmla="*/ 2180 h 1104362"/>
                <a:gd name="connsiteX227" fmla="*/ 686889 w 1733858"/>
                <a:gd name="connsiteY227" fmla="*/ 6530 h 1104362"/>
                <a:gd name="connsiteX228" fmla="*/ 689908 w 1733858"/>
                <a:gd name="connsiteY228" fmla="*/ 13033 h 1104362"/>
                <a:gd name="connsiteX229" fmla="*/ 692937 w 1733858"/>
                <a:gd name="connsiteY229" fmla="*/ 21665 h 1104362"/>
                <a:gd name="connsiteX230" fmla="*/ 695966 w 1733858"/>
                <a:gd name="connsiteY230" fmla="*/ 32389 h 1104362"/>
                <a:gd name="connsiteX231" fmla="*/ 698985 w 1733858"/>
                <a:gd name="connsiteY231" fmla="*/ 45165 h 1104362"/>
                <a:gd name="connsiteX232" fmla="*/ 702014 w 1733858"/>
                <a:gd name="connsiteY232" fmla="*/ 59942 h 1104362"/>
                <a:gd name="connsiteX233" fmla="*/ 705043 w 1733858"/>
                <a:gd name="connsiteY233" fmla="*/ 76662 h 1104362"/>
                <a:gd name="connsiteX234" fmla="*/ 708063 w 1733858"/>
                <a:gd name="connsiteY234" fmla="*/ 95258 h 1104362"/>
                <a:gd name="connsiteX235" fmla="*/ 711092 w 1733858"/>
                <a:gd name="connsiteY235" fmla="*/ 115657 h 1104362"/>
                <a:gd name="connsiteX236" fmla="*/ 714121 w 1733858"/>
                <a:gd name="connsiteY236" fmla="*/ 137780 h 1104362"/>
                <a:gd name="connsiteX237" fmla="*/ 717140 w 1733858"/>
                <a:gd name="connsiteY237" fmla="*/ 161537 h 1104362"/>
                <a:gd name="connsiteX238" fmla="*/ 720169 w 1733858"/>
                <a:gd name="connsiteY238" fmla="*/ 186837 h 1104362"/>
                <a:gd name="connsiteX239" fmla="*/ 723198 w 1733858"/>
                <a:gd name="connsiteY239" fmla="*/ 213578 h 1104362"/>
                <a:gd name="connsiteX240" fmla="*/ 726217 w 1733858"/>
                <a:gd name="connsiteY240" fmla="*/ 241656 h 1104362"/>
                <a:gd name="connsiteX241" fmla="*/ 729246 w 1733858"/>
                <a:gd name="connsiteY241" fmla="*/ 270959 h 1104362"/>
                <a:gd name="connsiteX242" fmla="*/ 732275 w 1733858"/>
                <a:gd name="connsiteY242" fmla="*/ 301372 h 1104362"/>
                <a:gd name="connsiteX243" fmla="*/ 735304 w 1733858"/>
                <a:gd name="connsiteY243" fmla="*/ 332774 h 1104362"/>
                <a:gd name="connsiteX244" fmla="*/ 738324 w 1733858"/>
                <a:gd name="connsiteY244" fmla="*/ 365043 h 1104362"/>
                <a:gd name="connsiteX245" fmla="*/ 741353 w 1733858"/>
                <a:gd name="connsiteY245" fmla="*/ 398050 h 1104362"/>
                <a:gd name="connsiteX246" fmla="*/ 744372 w 1733858"/>
                <a:gd name="connsiteY246" fmla="*/ 431665 h 1104362"/>
                <a:gd name="connsiteX247" fmla="*/ 747401 w 1733858"/>
                <a:gd name="connsiteY247" fmla="*/ 465756 h 1104362"/>
                <a:gd name="connsiteX248" fmla="*/ 750430 w 1733858"/>
                <a:gd name="connsiteY248" fmla="*/ 500188 h 1104362"/>
                <a:gd name="connsiteX249" fmla="*/ 753459 w 1733858"/>
                <a:gd name="connsiteY249" fmla="*/ 534826 h 1104362"/>
                <a:gd name="connsiteX250" fmla="*/ 756478 w 1733858"/>
                <a:gd name="connsiteY250" fmla="*/ 569531 h 1104362"/>
                <a:gd name="connsiteX251" fmla="*/ 759507 w 1733858"/>
                <a:gd name="connsiteY251" fmla="*/ 604169 h 1104362"/>
                <a:gd name="connsiteX252" fmla="*/ 762536 w 1733858"/>
                <a:gd name="connsiteY252" fmla="*/ 638601 h 1104362"/>
                <a:gd name="connsiteX253" fmla="*/ 765556 w 1733858"/>
                <a:gd name="connsiteY253" fmla="*/ 672692 h 1104362"/>
                <a:gd name="connsiteX254" fmla="*/ 768585 w 1733858"/>
                <a:gd name="connsiteY254" fmla="*/ 706312 h 1104362"/>
                <a:gd name="connsiteX255" fmla="*/ 771614 w 1733858"/>
                <a:gd name="connsiteY255" fmla="*/ 739316 h 1104362"/>
                <a:gd name="connsiteX256" fmla="*/ 774633 w 1733858"/>
                <a:gd name="connsiteY256" fmla="*/ 771587 h 1104362"/>
                <a:gd name="connsiteX257" fmla="*/ 777662 w 1733858"/>
                <a:gd name="connsiteY257" fmla="*/ 802981 h 1104362"/>
                <a:gd name="connsiteX258" fmla="*/ 780691 w 1733858"/>
                <a:gd name="connsiteY258" fmla="*/ 833366 h 1104362"/>
                <a:gd name="connsiteX259" fmla="*/ 783710 w 1733858"/>
                <a:gd name="connsiteY259" fmla="*/ 862675 h 1104362"/>
                <a:gd name="connsiteX260" fmla="*/ 786739 w 1733858"/>
                <a:gd name="connsiteY260" fmla="*/ 890754 h 1104362"/>
                <a:gd name="connsiteX261" fmla="*/ 789768 w 1733858"/>
                <a:gd name="connsiteY261" fmla="*/ 917491 h 1104362"/>
                <a:gd name="connsiteX262" fmla="*/ 792788 w 1733858"/>
                <a:gd name="connsiteY262" fmla="*/ 942799 h 1104362"/>
                <a:gd name="connsiteX263" fmla="*/ 795817 w 1733858"/>
                <a:gd name="connsiteY263" fmla="*/ 966554 h 1104362"/>
                <a:gd name="connsiteX264" fmla="*/ 798846 w 1733858"/>
                <a:gd name="connsiteY264" fmla="*/ 988681 h 1104362"/>
                <a:gd name="connsiteX265" fmla="*/ 801865 w 1733858"/>
                <a:gd name="connsiteY265" fmla="*/ 1009083 h 1104362"/>
                <a:gd name="connsiteX266" fmla="*/ 804894 w 1733858"/>
                <a:gd name="connsiteY266" fmla="*/ 1027676 h 1104362"/>
                <a:gd name="connsiteX267" fmla="*/ 807923 w 1733858"/>
                <a:gd name="connsiteY267" fmla="*/ 1044402 h 1104362"/>
                <a:gd name="connsiteX268" fmla="*/ 810942 w 1733858"/>
                <a:gd name="connsiteY268" fmla="*/ 1059175 h 1104362"/>
                <a:gd name="connsiteX269" fmla="*/ 813971 w 1733858"/>
                <a:gd name="connsiteY269" fmla="*/ 1071958 h 1104362"/>
                <a:gd name="connsiteX270" fmla="*/ 817000 w 1733858"/>
                <a:gd name="connsiteY270" fmla="*/ 1082683 h 1104362"/>
                <a:gd name="connsiteX271" fmla="*/ 820029 w 1733858"/>
                <a:gd name="connsiteY271" fmla="*/ 1091313 h 1104362"/>
                <a:gd name="connsiteX272" fmla="*/ 823049 w 1733858"/>
                <a:gd name="connsiteY272" fmla="*/ 1097818 h 1104362"/>
                <a:gd name="connsiteX273" fmla="*/ 826078 w 1733858"/>
                <a:gd name="connsiteY273" fmla="*/ 1102171 h 1104362"/>
                <a:gd name="connsiteX274" fmla="*/ 829107 w 1733858"/>
                <a:gd name="connsiteY274" fmla="*/ 1104352 h 1104362"/>
                <a:gd name="connsiteX275" fmla="*/ 832126 w 1733858"/>
                <a:gd name="connsiteY275" fmla="*/ 1104362 h 1104362"/>
                <a:gd name="connsiteX276" fmla="*/ 835155 w 1733858"/>
                <a:gd name="connsiteY276" fmla="*/ 1102181 h 1104362"/>
                <a:gd name="connsiteX277" fmla="*/ 838184 w 1733858"/>
                <a:gd name="connsiteY277" fmla="*/ 1097837 h 1104362"/>
                <a:gd name="connsiteX278" fmla="*/ 841203 w 1733858"/>
                <a:gd name="connsiteY278" fmla="*/ 1091332 h 1104362"/>
                <a:gd name="connsiteX279" fmla="*/ 844232 w 1733858"/>
                <a:gd name="connsiteY279" fmla="*/ 1082702 h 1104362"/>
                <a:gd name="connsiteX280" fmla="*/ 847261 w 1733858"/>
                <a:gd name="connsiteY280" fmla="*/ 1071977 h 1104362"/>
                <a:gd name="connsiteX281" fmla="*/ 850281 w 1733858"/>
                <a:gd name="connsiteY281" fmla="*/ 1059204 h 1104362"/>
                <a:gd name="connsiteX282" fmla="*/ 853310 w 1733858"/>
                <a:gd name="connsiteY282" fmla="*/ 1044431 h 1104362"/>
                <a:gd name="connsiteX283" fmla="*/ 856338 w 1733858"/>
                <a:gd name="connsiteY283" fmla="*/ 1027714 h 1104362"/>
                <a:gd name="connsiteX284" fmla="*/ 859367 w 1733858"/>
                <a:gd name="connsiteY284" fmla="*/ 1009121 h 1104362"/>
                <a:gd name="connsiteX285" fmla="*/ 862387 w 1733858"/>
                <a:gd name="connsiteY285" fmla="*/ 988719 h 1104362"/>
                <a:gd name="connsiteX286" fmla="*/ 865416 w 1733858"/>
                <a:gd name="connsiteY286" fmla="*/ 966602 h 1104362"/>
                <a:gd name="connsiteX287" fmla="*/ 868435 w 1733858"/>
                <a:gd name="connsiteY287" fmla="*/ 942846 h 1104362"/>
                <a:gd name="connsiteX288" fmla="*/ 871464 w 1733858"/>
                <a:gd name="connsiteY288" fmla="*/ 917548 h 1104362"/>
                <a:gd name="connsiteX289" fmla="*/ 874493 w 1733858"/>
                <a:gd name="connsiteY289" fmla="*/ 890802 h 1104362"/>
                <a:gd name="connsiteX290" fmla="*/ 877522 w 1733858"/>
                <a:gd name="connsiteY290" fmla="*/ 862732 h 1104362"/>
                <a:gd name="connsiteX291" fmla="*/ 880541 w 1733858"/>
                <a:gd name="connsiteY291" fmla="*/ 833433 h 1104362"/>
                <a:gd name="connsiteX292" fmla="*/ 883570 w 1733858"/>
                <a:gd name="connsiteY292" fmla="*/ 803019 h 1104362"/>
                <a:gd name="connsiteX293" fmla="*/ 886599 w 1733858"/>
                <a:gd name="connsiteY293" fmla="*/ 771616 h 1104362"/>
                <a:gd name="connsiteX294" fmla="*/ 889619 w 1733858"/>
                <a:gd name="connsiteY294" fmla="*/ 739345 h 1104362"/>
                <a:gd name="connsiteX295" fmla="*/ 892648 w 1733858"/>
                <a:gd name="connsiteY295" fmla="*/ 706341 h 1104362"/>
                <a:gd name="connsiteX296" fmla="*/ 895677 w 1733858"/>
                <a:gd name="connsiteY296" fmla="*/ 672726 h 1104362"/>
                <a:gd name="connsiteX297" fmla="*/ 898696 w 1733858"/>
                <a:gd name="connsiteY297" fmla="*/ 638635 h 1104362"/>
                <a:gd name="connsiteX298" fmla="*/ 901725 w 1733858"/>
                <a:gd name="connsiteY298" fmla="*/ 604203 h 1104362"/>
                <a:gd name="connsiteX299" fmla="*/ 904754 w 1733858"/>
                <a:gd name="connsiteY299" fmla="*/ 569566 h 1104362"/>
                <a:gd name="connsiteX300" fmla="*/ 907773 w 1733858"/>
                <a:gd name="connsiteY300" fmla="*/ 534860 h 1104362"/>
                <a:gd name="connsiteX301" fmla="*/ 910802 w 1733858"/>
                <a:gd name="connsiteY301" fmla="*/ 500223 h 1104362"/>
                <a:gd name="connsiteX302" fmla="*/ 913831 w 1733858"/>
                <a:gd name="connsiteY302" fmla="*/ 465791 h 1104362"/>
                <a:gd name="connsiteX303" fmla="*/ 916851 w 1733858"/>
                <a:gd name="connsiteY303" fmla="*/ 431699 h 1104362"/>
                <a:gd name="connsiteX304" fmla="*/ 919880 w 1733858"/>
                <a:gd name="connsiteY304" fmla="*/ 398083 h 1104362"/>
                <a:gd name="connsiteX305" fmla="*/ 922909 w 1733858"/>
                <a:gd name="connsiteY305" fmla="*/ 365075 h 1104362"/>
                <a:gd name="connsiteX306" fmla="*/ 925938 w 1733858"/>
                <a:gd name="connsiteY306" fmla="*/ 332806 h 1104362"/>
                <a:gd name="connsiteX307" fmla="*/ 928957 w 1733858"/>
                <a:gd name="connsiteY307" fmla="*/ 301402 h 1104362"/>
                <a:gd name="connsiteX308" fmla="*/ 931986 w 1733858"/>
                <a:gd name="connsiteY308" fmla="*/ 270988 h 1104362"/>
                <a:gd name="connsiteX309" fmla="*/ 935015 w 1733858"/>
                <a:gd name="connsiteY309" fmla="*/ 241685 h 1104362"/>
                <a:gd name="connsiteX310" fmla="*/ 938034 w 1733858"/>
                <a:gd name="connsiteY310" fmla="*/ 213606 h 1104362"/>
                <a:gd name="connsiteX311" fmla="*/ 941063 w 1733858"/>
                <a:gd name="connsiteY311" fmla="*/ 186862 h 1104362"/>
                <a:gd name="connsiteX312" fmla="*/ 944092 w 1733858"/>
                <a:gd name="connsiteY312" fmla="*/ 161562 h 1104362"/>
                <a:gd name="connsiteX313" fmla="*/ 947112 w 1733858"/>
                <a:gd name="connsiteY313" fmla="*/ 137803 h 1104362"/>
                <a:gd name="connsiteX314" fmla="*/ 950141 w 1733858"/>
                <a:gd name="connsiteY314" fmla="*/ 115679 h 1104362"/>
                <a:gd name="connsiteX315" fmla="*/ 953170 w 1733858"/>
                <a:gd name="connsiteY315" fmla="*/ 95278 h 1104362"/>
                <a:gd name="connsiteX316" fmla="*/ 956189 w 1733858"/>
                <a:gd name="connsiteY316" fmla="*/ 76679 h 1104362"/>
                <a:gd name="connsiteX317" fmla="*/ 959218 w 1733858"/>
                <a:gd name="connsiteY317" fmla="*/ 59958 h 1104362"/>
                <a:gd name="connsiteX318" fmla="*/ 962247 w 1733858"/>
                <a:gd name="connsiteY318" fmla="*/ 45179 h 1104362"/>
                <a:gd name="connsiteX319" fmla="*/ 965266 w 1733858"/>
                <a:gd name="connsiteY319" fmla="*/ 32401 h 1104362"/>
                <a:gd name="connsiteX320" fmla="*/ 968295 w 1733858"/>
                <a:gd name="connsiteY320" fmla="*/ 21674 h 1104362"/>
                <a:gd name="connsiteX321" fmla="*/ 971324 w 1733858"/>
                <a:gd name="connsiteY321" fmla="*/ 13041 h 1104362"/>
                <a:gd name="connsiteX322" fmla="*/ 974344 w 1733858"/>
                <a:gd name="connsiteY322" fmla="*/ 6535 h 1104362"/>
                <a:gd name="connsiteX323" fmla="*/ 977373 w 1733858"/>
                <a:gd name="connsiteY323" fmla="*/ 2184 h 1104362"/>
                <a:gd name="connsiteX324" fmla="*/ 980402 w 1733858"/>
                <a:gd name="connsiteY324" fmla="*/ 2 h 1104362"/>
                <a:gd name="connsiteX325" fmla="*/ 983421 w 1733858"/>
                <a:gd name="connsiteY325" fmla="*/ 0 h 1104362"/>
                <a:gd name="connsiteX326" fmla="*/ 986450 w 1733858"/>
                <a:gd name="connsiteY326" fmla="*/ 2177 h 1104362"/>
                <a:gd name="connsiteX327" fmla="*/ 989479 w 1733858"/>
                <a:gd name="connsiteY327" fmla="*/ 6525 h 1104362"/>
                <a:gd name="connsiteX328" fmla="*/ 992508 w 1733858"/>
                <a:gd name="connsiteY328" fmla="*/ 13025 h 1104362"/>
                <a:gd name="connsiteX329" fmla="*/ 995527 w 1733858"/>
                <a:gd name="connsiteY329" fmla="*/ 21654 h 1104362"/>
                <a:gd name="connsiteX330" fmla="*/ 998556 w 1733858"/>
                <a:gd name="connsiteY330" fmla="*/ 32377 h 1104362"/>
                <a:gd name="connsiteX331" fmla="*/ 1001585 w 1733858"/>
                <a:gd name="connsiteY331" fmla="*/ 45151 h 1104362"/>
                <a:gd name="connsiteX332" fmla="*/ 1004605 w 1733858"/>
                <a:gd name="connsiteY332" fmla="*/ 59927 h 1104362"/>
                <a:gd name="connsiteX333" fmla="*/ 1007634 w 1733858"/>
                <a:gd name="connsiteY333" fmla="*/ 76644 h 1104362"/>
                <a:gd name="connsiteX334" fmla="*/ 1010662 w 1733858"/>
                <a:gd name="connsiteY334" fmla="*/ 95239 h 1104362"/>
                <a:gd name="connsiteX335" fmla="*/ 1013682 w 1733858"/>
                <a:gd name="connsiteY335" fmla="*/ 115636 h 1104362"/>
                <a:gd name="connsiteX336" fmla="*/ 1016711 w 1733858"/>
                <a:gd name="connsiteY336" fmla="*/ 137756 h 1104362"/>
                <a:gd name="connsiteX337" fmla="*/ 1019740 w 1733858"/>
                <a:gd name="connsiteY337" fmla="*/ 161513 h 1104362"/>
                <a:gd name="connsiteX338" fmla="*/ 1022759 w 1733858"/>
                <a:gd name="connsiteY338" fmla="*/ 186811 h 1104362"/>
                <a:gd name="connsiteX339" fmla="*/ 1025788 w 1733858"/>
                <a:gd name="connsiteY339" fmla="*/ 213551 h 1104362"/>
                <a:gd name="connsiteX340" fmla="*/ 1028817 w 1733858"/>
                <a:gd name="connsiteY340" fmla="*/ 241627 h 1104362"/>
                <a:gd name="connsiteX341" fmla="*/ 1031837 w 1733858"/>
                <a:gd name="connsiteY341" fmla="*/ 270929 h 1104362"/>
                <a:gd name="connsiteX342" fmla="*/ 1034865 w 1733858"/>
                <a:gd name="connsiteY342" fmla="*/ 301341 h 1104362"/>
                <a:gd name="connsiteX343" fmla="*/ 1037895 w 1733858"/>
                <a:gd name="connsiteY343" fmla="*/ 332743 h 1104362"/>
                <a:gd name="connsiteX344" fmla="*/ 1040914 w 1733858"/>
                <a:gd name="connsiteY344" fmla="*/ 365010 h 1104362"/>
                <a:gd name="connsiteX345" fmla="*/ 1043943 w 1733858"/>
                <a:gd name="connsiteY345" fmla="*/ 398016 h 1104362"/>
                <a:gd name="connsiteX346" fmla="*/ 1046972 w 1733858"/>
                <a:gd name="connsiteY346" fmla="*/ 431631 h 1104362"/>
                <a:gd name="connsiteX347" fmla="*/ 1049991 w 1733858"/>
                <a:gd name="connsiteY347" fmla="*/ 465722 h 1104362"/>
                <a:gd name="connsiteX348" fmla="*/ 1053020 w 1733858"/>
                <a:gd name="connsiteY348" fmla="*/ 500154 h 1104362"/>
                <a:gd name="connsiteX349" fmla="*/ 1056049 w 1733858"/>
                <a:gd name="connsiteY349" fmla="*/ 534791 h 1104362"/>
                <a:gd name="connsiteX350" fmla="*/ 1059078 w 1733858"/>
                <a:gd name="connsiteY350" fmla="*/ 569497 h 1104362"/>
                <a:gd name="connsiteX351" fmla="*/ 1062098 w 1733858"/>
                <a:gd name="connsiteY351" fmla="*/ 604134 h 1104362"/>
                <a:gd name="connsiteX352" fmla="*/ 1065126 w 1733858"/>
                <a:gd name="connsiteY352" fmla="*/ 638567 h 1104362"/>
                <a:gd name="connsiteX353" fmla="*/ 1068155 w 1733858"/>
                <a:gd name="connsiteY353" fmla="*/ 672658 h 1104362"/>
                <a:gd name="connsiteX354" fmla="*/ 1071175 w 1733858"/>
                <a:gd name="connsiteY354" fmla="*/ 706274 h 1104362"/>
                <a:gd name="connsiteX355" fmla="*/ 1074204 w 1733858"/>
                <a:gd name="connsiteY355" fmla="*/ 739278 h 1104362"/>
                <a:gd name="connsiteX356" fmla="*/ 1077233 w 1733858"/>
                <a:gd name="connsiteY356" fmla="*/ 771549 h 1104362"/>
                <a:gd name="connsiteX357" fmla="*/ 1080252 w 1733858"/>
                <a:gd name="connsiteY357" fmla="*/ 802953 h 1104362"/>
                <a:gd name="connsiteX358" fmla="*/ 1083281 w 1733858"/>
                <a:gd name="connsiteY358" fmla="*/ 833366 h 1104362"/>
                <a:gd name="connsiteX359" fmla="*/ 1086310 w 1733858"/>
                <a:gd name="connsiteY359" fmla="*/ 862675 h 1104362"/>
                <a:gd name="connsiteX360" fmla="*/ 1089329 w 1733858"/>
                <a:gd name="connsiteY360" fmla="*/ 890754 h 1104362"/>
                <a:gd name="connsiteX361" fmla="*/ 1092359 w 1733858"/>
                <a:gd name="connsiteY361" fmla="*/ 917491 h 1104362"/>
                <a:gd name="connsiteX362" fmla="*/ 1095387 w 1733858"/>
                <a:gd name="connsiteY362" fmla="*/ 942799 h 1104362"/>
                <a:gd name="connsiteX363" fmla="*/ 1098407 w 1733858"/>
                <a:gd name="connsiteY363" fmla="*/ 966554 h 1104362"/>
                <a:gd name="connsiteX364" fmla="*/ 1101436 w 1733858"/>
                <a:gd name="connsiteY364" fmla="*/ 988681 h 1104362"/>
                <a:gd name="connsiteX365" fmla="*/ 1104465 w 1733858"/>
                <a:gd name="connsiteY365" fmla="*/ 1009083 h 1104362"/>
                <a:gd name="connsiteX366" fmla="*/ 1107484 w 1733858"/>
                <a:gd name="connsiteY366" fmla="*/ 1027676 h 1104362"/>
                <a:gd name="connsiteX367" fmla="*/ 1110513 w 1733858"/>
                <a:gd name="connsiteY367" fmla="*/ 1044402 h 1104362"/>
                <a:gd name="connsiteX368" fmla="*/ 1113542 w 1733858"/>
                <a:gd name="connsiteY368" fmla="*/ 1059175 h 1104362"/>
                <a:gd name="connsiteX369" fmla="*/ 1116562 w 1733858"/>
                <a:gd name="connsiteY369" fmla="*/ 1071958 h 1104362"/>
                <a:gd name="connsiteX370" fmla="*/ 1119590 w 1733858"/>
                <a:gd name="connsiteY370" fmla="*/ 1082683 h 1104362"/>
                <a:gd name="connsiteX371" fmla="*/ 1122619 w 1733858"/>
                <a:gd name="connsiteY371" fmla="*/ 1091313 h 1104362"/>
                <a:gd name="connsiteX372" fmla="*/ 1125639 w 1733858"/>
                <a:gd name="connsiteY372" fmla="*/ 1097818 h 1104362"/>
                <a:gd name="connsiteX373" fmla="*/ 1128668 w 1733858"/>
                <a:gd name="connsiteY373" fmla="*/ 1102171 h 1104362"/>
                <a:gd name="connsiteX374" fmla="*/ 1131697 w 1733858"/>
                <a:gd name="connsiteY374" fmla="*/ 1104352 h 1104362"/>
                <a:gd name="connsiteX375" fmla="*/ 1134726 w 1733858"/>
                <a:gd name="connsiteY375" fmla="*/ 1104362 h 1104362"/>
                <a:gd name="connsiteX376" fmla="*/ 1137745 w 1733858"/>
                <a:gd name="connsiteY376" fmla="*/ 1102181 h 1104362"/>
                <a:gd name="connsiteX377" fmla="*/ 1140774 w 1733858"/>
                <a:gd name="connsiteY377" fmla="*/ 1097837 h 1104362"/>
                <a:gd name="connsiteX378" fmla="*/ 1143803 w 1733858"/>
                <a:gd name="connsiteY378" fmla="*/ 1091332 h 1104362"/>
                <a:gd name="connsiteX379" fmla="*/ 1146822 w 1733858"/>
                <a:gd name="connsiteY379" fmla="*/ 1082702 h 1104362"/>
                <a:gd name="connsiteX380" fmla="*/ 1149851 w 1733858"/>
                <a:gd name="connsiteY380" fmla="*/ 1071977 h 1104362"/>
                <a:gd name="connsiteX381" fmla="*/ 1152880 w 1733858"/>
                <a:gd name="connsiteY381" fmla="*/ 1059204 h 1104362"/>
                <a:gd name="connsiteX382" fmla="*/ 1155900 w 1733858"/>
                <a:gd name="connsiteY382" fmla="*/ 1044431 h 1104362"/>
                <a:gd name="connsiteX383" fmla="*/ 1158929 w 1733858"/>
                <a:gd name="connsiteY383" fmla="*/ 1027714 h 1104362"/>
                <a:gd name="connsiteX384" fmla="*/ 1161958 w 1733858"/>
                <a:gd name="connsiteY384" fmla="*/ 1009121 h 1104362"/>
                <a:gd name="connsiteX385" fmla="*/ 1164977 w 1733858"/>
                <a:gd name="connsiteY385" fmla="*/ 988719 h 1104362"/>
                <a:gd name="connsiteX386" fmla="*/ 1168006 w 1733858"/>
                <a:gd name="connsiteY386" fmla="*/ 966602 h 1104362"/>
                <a:gd name="connsiteX387" fmla="*/ 1171035 w 1733858"/>
                <a:gd name="connsiteY387" fmla="*/ 942846 h 1104362"/>
                <a:gd name="connsiteX388" fmla="*/ 1174054 w 1733858"/>
                <a:gd name="connsiteY388" fmla="*/ 917548 h 1104362"/>
                <a:gd name="connsiteX389" fmla="*/ 1177083 w 1733858"/>
                <a:gd name="connsiteY389" fmla="*/ 890802 h 1104362"/>
                <a:gd name="connsiteX390" fmla="*/ 1180112 w 1733858"/>
                <a:gd name="connsiteY390" fmla="*/ 862732 h 1104362"/>
                <a:gd name="connsiteX391" fmla="*/ 1183132 w 1733858"/>
                <a:gd name="connsiteY391" fmla="*/ 833433 h 1104362"/>
                <a:gd name="connsiteX392" fmla="*/ 1186161 w 1733858"/>
                <a:gd name="connsiteY392" fmla="*/ 803019 h 1104362"/>
                <a:gd name="connsiteX393" fmla="*/ 1189190 w 1733858"/>
                <a:gd name="connsiteY393" fmla="*/ 771616 h 1104362"/>
                <a:gd name="connsiteX394" fmla="*/ 1192209 w 1733858"/>
                <a:gd name="connsiteY394" fmla="*/ 739345 h 1104362"/>
                <a:gd name="connsiteX395" fmla="*/ 1195238 w 1733858"/>
                <a:gd name="connsiteY395" fmla="*/ 706341 h 1104362"/>
                <a:gd name="connsiteX396" fmla="*/ 1198267 w 1733858"/>
                <a:gd name="connsiteY396" fmla="*/ 672726 h 1104362"/>
                <a:gd name="connsiteX397" fmla="*/ 1201296 w 1733858"/>
                <a:gd name="connsiteY397" fmla="*/ 638635 h 1104362"/>
                <a:gd name="connsiteX398" fmla="*/ 1204315 w 1733858"/>
                <a:gd name="connsiteY398" fmla="*/ 604203 h 1104362"/>
                <a:gd name="connsiteX399" fmla="*/ 1207344 w 1733858"/>
                <a:gd name="connsiteY399" fmla="*/ 569566 h 1104362"/>
                <a:gd name="connsiteX400" fmla="*/ 1210373 w 1733858"/>
                <a:gd name="connsiteY400" fmla="*/ 534860 h 1104362"/>
                <a:gd name="connsiteX401" fmla="*/ 1213393 w 1733858"/>
                <a:gd name="connsiteY401" fmla="*/ 500223 h 1104362"/>
                <a:gd name="connsiteX402" fmla="*/ 1216422 w 1733858"/>
                <a:gd name="connsiteY402" fmla="*/ 465791 h 1104362"/>
                <a:gd name="connsiteX403" fmla="*/ 1219450 w 1733858"/>
                <a:gd name="connsiteY403" fmla="*/ 431699 h 1104362"/>
                <a:gd name="connsiteX404" fmla="*/ 1222470 w 1733858"/>
                <a:gd name="connsiteY404" fmla="*/ 398083 h 1104362"/>
                <a:gd name="connsiteX405" fmla="*/ 1225499 w 1733858"/>
                <a:gd name="connsiteY405" fmla="*/ 365075 h 1104362"/>
                <a:gd name="connsiteX406" fmla="*/ 1228528 w 1733858"/>
                <a:gd name="connsiteY406" fmla="*/ 332806 h 1104362"/>
                <a:gd name="connsiteX407" fmla="*/ 1231547 w 1733858"/>
                <a:gd name="connsiteY407" fmla="*/ 301402 h 1104362"/>
                <a:gd name="connsiteX408" fmla="*/ 1234576 w 1733858"/>
                <a:gd name="connsiteY408" fmla="*/ 270988 h 1104362"/>
                <a:gd name="connsiteX409" fmla="*/ 1237605 w 1733858"/>
                <a:gd name="connsiteY409" fmla="*/ 241685 h 1104362"/>
                <a:gd name="connsiteX410" fmla="*/ 1240625 w 1733858"/>
                <a:gd name="connsiteY410" fmla="*/ 213606 h 1104362"/>
                <a:gd name="connsiteX411" fmla="*/ 1243654 w 1733858"/>
                <a:gd name="connsiteY411" fmla="*/ 186862 h 1104362"/>
                <a:gd name="connsiteX412" fmla="*/ 1246683 w 1733858"/>
                <a:gd name="connsiteY412" fmla="*/ 161562 h 1104362"/>
                <a:gd name="connsiteX413" fmla="*/ 1249702 w 1733858"/>
                <a:gd name="connsiteY413" fmla="*/ 137803 h 1104362"/>
                <a:gd name="connsiteX414" fmla="*/ 1252731 w 1733858"/>
                <a:gd name="connsiteY414" fmla="*/ 115679 h 1104362"/>
                <a:gd name="connsiteX415" fmla="*/ 1255760 w 1733858"/>
                <a:gd name="connsiteY415" fmla="*/ 95278 h 1104362"/>
                <a:gd name="connsiteX416" fmla="*/ 1258779 w 1733858"/>
                <a:gd name="connsiteY416" fmla="*/ 76679 h 1104362"/>
                <a:gd name="connsiteX417" fmla="*/ 1261808 w 1733858"/>
                <a:gd name="connsiteY417" fmla="*/ 59958 h 1104362"/>
                <a:gd name="connsiteX418" fmla="*/ 1264837 w 1733858"/>
                <a:gd name="connsiteY418" fmla="*/ 45179 h 1104362"/>
                <a:gd name="connsiteX419" fmla="*/ 1267866 w 1733858"/>
                <a:gd name="connsiteY419" fmla="*/ 32401 h 1104362"/>
                <a:gd name="connsiteX420" fmla="*/ 1270886 w 1733858"/>
                <a:gd name="connsiteY420" fmla="*/ 21674 h 1104362"/>
                <a:gd name="connsiteX421" fmla="*/ 1273914 w 1733858"/>
                <a:gd name="connsiteY421" fmla="*/ 13041 h 1104362"/>
                <a:gd name="connsiteX422" fmla="*/ 1276943 w 1733858"/>
                <a:gd name="connsiteY422" fmla="*/ 6535 h 1104362"/>
                <a:gd name="connsiteX423" fmla="*/ 1279963 w 1733858"/>
                <a:gd name="connsiteY423" fmla="*/ 2184 h 1104362"/>
                <a:gd name="connsiteX424" fmla="*/ 1282992 w 1733858"/>
                <a:gd name="connsiteY424" fmla="*/ 2 h 1104362"/>
                <a:gd name="connsiteX425" fmla="*/ 1286021 w 1733858"/>
                <a:gd name="connsiteY425" fmla="*/ 0 h 1104362"/>
                <a:gd name="connsiteX426" fmla="*/ 1289040 w 1733858"/>
                <a:gd name="connsiteY426" fmla="*/ 2177 h 1104362"/>
                <a:gd name="connsiteX427" fmla="*/ 1292069 w 1733858"/>
                <a:gd name="connsiteY427" fmla="*/ 6525 h 1104362"/>
                <a:gd name="connsiteX428" fmla="*/ 1295098 w 1733858"/>
                <a:gd name="connsiteY428" fmla="*/ 13025 h 1104362"/>
                <a:gd name="connsiteX429" fmla="*/ 1298117 w 1733858"/>
                <a:gd name="connsiteY429" fmla="*/ 21654 h 1104362"/>
                <a:gd name="connsiteX430" fmla="*/ 1301147 w 1733858"/>
                <a:gd name="connsiteY430" fmla="*/ 32377 h 1104362"/>
                <a:gd name="connsiteX431" fmla="*/ 1304175 w 1733858"/>
                <a:gd name="connsiteY431" fmla="*/ 45151 h 1104362"/>
                <a:gd name="connsiteX432" fmla="*/ 1307195 w 1733858"/>
                <a:gd name="connsiteY432" fmla="*/ 59927 h 1104362"/>
                <a:gd name="connsiteX433" fmla="*/ 1310224 w 1733858"/>
                <a:gd name="connsiteY433" fmla="*/ 76644 h 1104362"/>
                <a:gd name="connsiteX434" fmla="*/ 1313253 w 1733858"/>
                <a:gd name="connsiteY434" fmla="*/ 95239 h 1104362"/>
                <a:gd name="connsiteX435" fmla="*/ 1316282 w 1733858"/>
                <a:gd name="connsiteY435" fmla="*/ 115636 h 1104362"/>
                <a:gd name="connsiteX436" fmla="*/ 1319301 w 1733858"/>
                <a:gd name="connsiteY436" fmla="*/ 137756 h 1104362"/>
                <a:gd name="connsiteX437" fmla="*/ 1322330 w 1733858"/>
                <a:gd name="connsiteY437" fmla="*/ 161513 h 1104362"/>
                <a:gd name="connsiteX438" fmla="*/ 1325350 w 1733858"/>
                <a:gd name="connsiteY438" fmla="*/ 186811 h 1104362"/>
                <a:gd name="connsiteX439" fmla="*/ 1328378 w 1733858"/>
                <a:gd name="connsiteY439" fmla="*/ 213551 h 1104362"/>
                <a:gd name="connsiteX440" fmla="*/ 1331407 w 1733858"/>
                <a:gd name="connsiteY440" fmla="*/ 241627 h 1104362"/>
                <a:gd name="connsiteX441" fmla="*/ 1334436 w 1733858"/>
                <a:gd name="connsiteY441" fmla="*/ 270929 h 1104362"/>
                <a:gd name="connsiteX442" fmla="*/ 1337456 w 1733858"/>
                <a:gd name="connsiteY442" fmla="*/ 301341 h 1104362"/>
                <a:gd name="connsiteX443" fmla="*/ 1340485 w 1733858"/>
                <a:gd name="connsiteY443" fmla="*/ 332743 h 1104362"/>
                <a:gd name="connsiteX444" fmla="*/ 1343514 w 1733858"/>
                <a:gd name="connsiteY444" fmla="*/ 365010 h 1104362"/>
                <a:gd name="connsiteX445" fmla="*/ 1346533 w 1733858"/>
                <a:gd name="connsiteY445" fmla="*/ 398016 h 1104362"/>
                <a:gd name="connsiteX446" fmla="*/ 1349562 w 1733858"/>
                <a:gd name="connsiteY446" fmla="*/ 431631 h 1104362"/>
                <a:gd name="connsiteX447" fmla="*/ 1352591 w 1733858"/>
                <a:gd name="connsiteY447" fmla="*/ 465722 h 1104362"/>
                <a:gd name="connsiteX448" fmla="*/ 1355610 w 1733858"/>
                <a:gd name="connsiteY448" fmla="*/ 500154 h 1104362"/>
                <a:gd name="connsiteX449" fmla="*/ 1358639 w 1733858"/>
                <a:gd name="connsiteY449" fmla="*/ 534791 h 1104362"/>
                <a:gd name="connsiteX450" fmla="*/ 1361668 w 1733858"/>
                <a:gd name="connsiteY450" fmla="*/ 569497 h 1104362"/>
                <a:gd name="connsiteX451" fmla="*/ 1364688 w 1733858"/>
                <a:gd name="connsiteY451" fmla="*/ 604134 h 1104362"/>
                <a:gd name="connsiteX452" fmla="*/ 1367717 w 1733858"/>
                <a:gd name="connsiteY452" fmla="*/ 638567 h 1104362"/>
                <a:gd name="connsiteX453" fmla="*/ 1370746 w 1733858"/>
                <a:gd name="connsiteY453" fmla="*/ 672658 h 1104362"/>
                <a:gd name="connsiteX454" fmla="*/ 1373775 w 1733858"/>
                <a:gd name="connsiteY454" fmla="*/ 706274 h 1104362"/>
                <a:gd name="connsiteX455" fmla="*/ 1376794 w 1733858"/>
                <a:gd name="connsiteY455" fmla="*/ 739278 h 1104362"/>
                <a:gd name="connsiteX456" fmla="*/ 1379823 w 1733858"/>
                <a:gd name="connsiteY456" fmla="*/ 771549 h 1104362"/>
                <a:gd name="connsiteX457" fmla="*/ 1382852 w 1733858"/>
                <a:gd name="connsiteY457" fmla="*/ 802953 h 1104362"/>
                <a:gd name="connsiteX458" fmla="*/ 1385871 w 1733858"/>
                <a:gd name="connsiteY458" fmla="*/ 833366 h 1104362"/>
                <a:gd name="connsiteX459" fmla="*/ 1388900 w 1733858"/>
                <a:gd name="connsiteY459" fmla="*/ 862675 h 1104362"/>
                <a:gd name="connsiteX460" fmla="*/ 1391929 w 1733858"/>
                <a:gd name="connsiteY460" fmla="*/ 890754 h 1104362"/>
                <a:gd name="connsiteX461" fmla="*/ 1394949 w 1733858"/>
                <a:gd name="connsiteY461" fmla="*/ 917491 h 1104362"/>
                <a:gd name="connsiteX462" fmla="*/ 1397978 w 1733858"/>
                <a:gd name="connsiteY462" fmla="*/ 942799 h 1104362"/>
                <a:gd name="connsiteX463" fmla="*/ 1401007 w 1733858"/>
                <a:gd name="connsiteY463" fmla="*/ 966554 h 1104362"/>
                <a:gd name="connsiteX464" fmla="*/ 1404026 w 1733858"/>
                <a:gd name="connsiteY464" fmla="*/ 988681 h 1104362"/>
                <a:gd name="connsiteX465" fmla="*/ 1407055 w 1733858"/>
                <a:gd name="connsiteY465" fmla="*/ 1009083 h 1104362"/>
                <a:gd name="connsiteX466" fmla="*/ 1410084 w 1733858"/>
                <a:gd name="connsiteY466" fmla="*/ 1027676 h 1104362"/>
                <a:gd name="connsiteX467" fmla="*/ 1413103 w 1733858"/>
                <a:gd name="connsiteY467" fmla="*/ 1044402 h 1104362"/>
                <a:gd name="connsiteX468" fmla="*/ 1416132 w 1733858"/>
                <a:gd name="connsiteY468" fmla="*/ 1059175 h 1104362"/>
                <a:gd name="connsiteX469" fmla="*/ 1419161 w 1733858"/>
                <a:gd name="connsiteY469" fmla="*/ 1071958 h 1104362"/>
                <a:gd name="connsiteX470" fmla="*/ 1422181 w 1733858"/>
                <a:gd name="connsiteY470" fmla="*/ 1082683 h 1104362"/>
                <a:gd name="connsiteX471" fmla="*/ 1425210 w 1733858"/>
                <a:gd name="connsiteY471" fmla="*/ 1091313 h 1104362"/>
                <a:gd name="connsiteX472" fmla="*/ 1428239 w 1733858"/>
                <a:gd name="connsiteY472" fmla="*/ 1097818 h 1104362"/>
                <a:gd name="connsiteX473" fmla="*/ 1431258 w 1733858"/>
                <a:gd name="connsiteY473" fmla="*/ 1102171 h 1104362"/>
                <a:gd name="connsiteX474" fmla="*/ 1434287 w 1733858"/>
                <a:gd name="connsiteY474" fmla="*/ 1104352 h 1104362"/>
                <a:gd name="connsiteX475" fmla="*/ 1437316 w 1733858"/>
                <a:gd name="connsiteY475" fmla="*/ 1104362 h 1104362"/>
                <a:gd name="connsiteX476" fmla="*/ 1440345 w 1733858"/>
                <a:gd name="connsiteY476" fmla="*/ 1102181 h 1104362"/>
                <a:gd name="connsiteX477" fmla="*/ 1443364 w 1733858"/>
                <a:gd name="connsiteY477" fmla="*/ 1097837 h 1104362"/>
                <a:gd name="connsiteX478" fmla="*/ 1446393 w 1733858"/>
                <a:gd name="connsiteY478" fmla="*/ 1091332 h 1104362"/>
                <a:gd name="connsiteX479" fmla="*/ 1449422 w 1733858"/>
                <a:gd name="connsiteY479" fmla="*/ 1082702 h 1104362"/>
                <a:gd name="connsiteX480" fmla="*/ 1452441 w 1733858"/>
                <a:gd name="connsiteY480" fmla="*/ 1071977 h 1104362"/>
                <a:gd name="connsiteX481" fmla="*/ 1455471 w 1733858"/>
                <a:gd name="connsiteY481" fmla="*/ 1059204 h 1104362"/>
                <a:gd name="connsiteX482" fmla="*/ 1458499 w 1733858"/>
                <a:gd name="connsiteY482" fmla="*/ 1044431 h 1104362"/>
                <a:gd name="connsiteX483" fmla="*/ 1461519 w 1733858"/>
                <a:gd name="connsiteY483" fmla="*/ 1027714 h 1104362"/>
                <a:gd name="connsiteX484" fmla="*/ 1464548 w 1733858"/>
                <a:gd name="connsiteY484" fmla="*/ 1009121 h 1104362"/>
                <a:gd name="connsiteX485" fmla="*/ 1467577 w 1733858"/>
                <a:gd name="connsiteY485" fmla="*/ 988719 h 1104362"/>
                <a:gd name="connsiteX486" fmla="*/ 1470596 w 1733858"/>
                <a:gd name="connsiteY486" fmla="*/ 966602 h 1104362"/>
                <a:gd name="connsiteX487" fmla="*/ 1473625 w 1733858"/>
                <a:gd name="connsiteY487" fmla="*/ 942846 h 1104362"/>
                <a:gd name="connsiteX488" fmla="*/ 1476654 w 1733858"/>
                <a:gd name="connsiteY488" fmla="*/ 917548 h 1104362"/>
                <a:gd name="connsiteX489" fmla="*/ 1479674 w 1733858"/>
                <a:gd name="connsiteY489" fmla="*/ 890802 h 1104362"/>
                <a:gd name="connsiteX490" fmla="*/ 1482702 w 1733858"/>
                <a:gd name="connsiteY490" fmla="*/ 862732 h 1104362"/>
                <a:gd name="connsiteX491" fmla="*/ 1485731 w 1733858"/>
                <a:gd name="connsiteY491" fmla="*/ 833433 h 1104362"/>
                <a:gd name="connsiteX492" fmla="*/ 1488751 w 1733858"/>
                <a:gd name="connsiteY492" fmla="*/ 803019 h 1104362"/>
                <a:gd name="connsiteX493" fmla="*/ 1491780 w 1733858"/>
                <a:gd name="connsiteY493" fmla="*/ 771616 h 1104362"/>
                <a:gd name="connsiteX494" fmla="*/ 1494809 w 1733858"/>
                <a:gd name="connsiteY494" fmla="*/ 739345 h 1104362"/>
                <a:gd name="connsiteX495" fmla="*/ 1497828 w 1733858"/>
                <a:gd name="connsiteY495" fmla="*/ 706341 h 1104362"/>
                <a:gd name="connsiteX496" fmla="*/ 1500857 w 1733858"/>
                <a:gd name="connsiteY496" fmla="*/ 672726 h 1104362"/>
                <a:gd name="connsiteX497" fmla="*/ 1503886 w 1733858"/>
                <a:gd name="connsiteY497" fmla="*/ 638635 h 1104362"/>
                <a:gd name="connsiteX498" fmla="*/ 1506905 w 1733858"/>
                <a:gd name="connsiteY498" fmla="*/ 604203 h 1104362"/>
                <a:gd name="connsiteX499" fmla="*/ 1509934 w 1733858"/>
                <a:gd name="connsiteY499" fmla="*/ 569566 h 1104362"/>
                <a:gd name="connsiteX500" fmla="*/ 1512963 w 1733858"/>
                <a:gd name="connsiteY500" fmla="*/ 534860 h 1104362"/>
                <a:gd name="connsiteX501" fmla="*/ 1515992 w 1733858"/>
                <a:gd name="connsiteY501" fmla="*/ 500223 h 1104362"/>
                <a:gd name="connsiteX502" fmla="*/ 1519012 w 1733858"/>
                <a:gd name="connsiteY502" fmla="*/ 465791 h 1104362"/>
                <a:gd name="connsiteX503" fmla="*/ 1522041 w 1733858"/>
                <a:gd name="connsiteY503" fmla="*/ 431699 h 1104362"/>
                <a:gd name="connsiteX504" fmla="*/ 1525070 w 1733858"/>
                <a:gd name="connsiteY504" fmla="*/ 398083 h 1104362"/>
                <a:gd name="connsiteX505" fmla="*/ 1528089 w 1733858"/>
                <a:gd name="connsiteY505" fmla="*/ 365075 h 1104362"/>
                <a:gd name="connsiteX506" fmla="*/ 1534147 w 1733858"/>
                <a:gd name="connsiteY506" fmla="*/ 301402 h 1104362"/>
                <a:gd name="connsiteX507" fmla="*/ 1549443 w 1733858"/>
                <a:gd name="connsiteY507" fmla="*/ 196420 h 1104362"/>
                <a:gd name="connsiteX508" fmla="*/ 1561379 w 1733858"/>
                <a:gd name="connsiteY508" fmla="*/ 76679 h 1104362"/>
                <a:gd name="connsiteX509" fmla="*/ 1567427 w 1733858"/>
                <a:gd name="connsiteY509" fmla="*/ 45179 h 1104362"/>
                <a:gd name="connsiteX510" fmla="*/ 1582553 w 1733858"/>
                <a:gd name="connsiteY510" fmla="*/ 2184 h 1104362"/>
                <a:gd name="connsiteX511" fmla="*/ 1585582 w 1733858"/>
                <a:gd name="connsiteY511" fmla="*/ 2 h 1104362"/>
                <a:gd name="connsiteX512" fmla="*/ 1588611 w 1733858"/>
                <a:gd name="connsiteY512" fmla="*/ 0 h 1104362"/>
                <a:gd name="connsiteX513" fmla="*/ 1615843 w 1733858"/>
                <a:gd name="connsiteY513" fmla="*/ 95239 h 1104362"/>
                <a:gd name="connsiteX514" fmla="*/ 1621891 w 1733858"/>
                <a:gd name="connsiteY514" fmla="*/ 137756 h 1104362"/>
                <a:gd name="connsiteX515" fmla="*/ 1624920 w 1733858"/>
                <a:gd name="connsiteY515" fmla="*/ 161513 h 1104362"/>
                <a:gd name="connsiteX516" fmla="*/ 1627949 w 1733858"/>
                <a:gd name="connsiteY516" fmla="*/ 186811 h 1104362"/>
                <a:gd name="connsiteX517" fmla="*/ 1640046 w 1733858"/>
                <a:gd name="connsiteY517" fmla="*/ 301341 h 1104362"/>
                <a:gd name="connsiteX518" fmla="*/ 1655181 w 1733858"/>
                <a:gd name="connsiteY518" fmla="*/ 465722 h 1104362"/>
                <a:gd name="connsiteX519" fmla="*/ 1673336 w 1733858"/>
                <a:gd name="connsiteY519" fmla="*/ 672658 h 1104362"/>
                <a:gd name="connsiteX520" fmla="*/ 1679384 w 1733858"/>
                <a:gd name="connsiteY520" fmla="*/ 739278 h 1104362"/>
                <a:gd name="connsiteX521" fmla="*/ 1682413 w 1733858"/>
                <a:gd name="connsiteY521" fmla="*/ 771549 h 1104362"/>
                <a:gd name="connsiteX522" fmla="*/ 1697548 w 1733858"/>
                <a:gd name="connsiteY522" fmla="*/ 917491 h 1104362"/>
                <a:gd name="connsiteX523" fmla="*/ 1703597 w 1733858"/>
                <a:gd name="connsiteY523" fmla="*/ 966554 h 1104362"/>
                <a:gd name="connsiteX524" fmla="*/ 1733858 w 1733858"/>
                <a:gd name="connsiteY524" fmla="*/ 1102171 h 1104362"/>
                <a:gd name="connsiteX0" fmla="*/ 0 w 1703597"/>
                <a:gd name="connsiteY0" fmla="*/ 552179 h 1104362"/>
                <a:gd name="connsiteX1" fmla="*/ 3026 w 1703597"/>
                <a:gd name="connsiteY1" fmla="*/ 552179 h 1104362"/>
                <a:gd name="connsiteX2" fmla="*/ 6051 w 1703597"/>
                <a:gd name="connsiteY2" fmla="*/ 552179 h 1104362"/>
                <a:gd name="connsiteX3" fmla="*/ 9077 w 1703597"/>
                <a:gd name="connsiteY3" fmla="*/ 552179 h 1104362"/>
                <a:gd name="connsiteX4" fmla="*/ 12103 w 1703597"/>
                <a:gd name="connsiteY4" fmla="*/ 552179 h 1104362"/>
                <a:gd name="connsiteX5" fmla="*/ 15129 w 1703597"/>
                <a:gd name="connsiteY5" fmla="*/ 552179 h 1104362"/>
                <a:gd name="connsiteX6" fmla="*/ 18156 w 1703597"/>
                <a:gd name="connsiteY6" fmla="*/ 552179 h 1104362"/>
                <a:gd name="connsiteX7" fmla="*/ 21182 w 1703597"/>
                <a:gd name="connsiteY7" fmla="*/ 552179 h 1104362"/>
                <a:gd name="connsiteX8" fmla="*/ 24207 w 1703597"/>
                <a:gd name="connsiteY8" fmla="*/ 552179 h 1104362"/>
                <a:gd name="connsiteX9" fmla="*/ 27233 w 1703597"/>
                <a:gd name="connsiteY9" fmla="*/ 552179 h 1104362"/>
                <a:gd name="connsiteX10" fmla="*/ 30259 w 1703597"/>
                <a:gd name="connsiteY10" fmla="*/ 552179 h 1104362"/>
                <a:gd name="connsiteX11" fmla="*/ 33285 w 1703597"/>
                <a:gd name="connsiteY11" fmla="*/ 552179 h 1104362"/>
                <a:gd name="connsiteX12" fmla="*/ 36311 w 1703597"/>
                <a:gd name="connsiteY12" fmla="*/ 552179 h 1104362"/>
                <a:gd name="connsiteX13" fmla="*/ 39337 w 1703597"/>
                <a:gd name="connsiteY13" fmla="*/ 552179 h 1104362"/>
                <a:gd name="connsiteX14" fmla="*/ 42362 w 1703597"/>
                <a:gd name="connsiteY14" fmla="*/ 552179 h 1104362"/>
                <a:gd name="connsiteX15" fmla="*/ 45389 w 1703597"/>
                <a:gd name="connsiteY15" fmla="*/ 552179 h 1104362"/>
                <a:gd name="connsiteX16" fmla="*/ 48415 w 1703597"/>
                <a:gd name="connsiteY16" fmla="*/ 552179 h 1104362"/>
                <a:gd name="connsiteX17" fmla="*/ 51441 w 1703597"/>
                <a:gd name="connsiteY17" fmla="*/ 552179 h 1104362"/>
                <a:gd name="connsiteX18" fmla="*/ 54467 w 1703597"/>
                <a:gd name="connsiteY18" fmla="*/ 552179 h 1104362"/>
                <a:gd name="connsiteX19" fmla="*/ 57492 w 1703597"/>
                <a:gd name="connsiteY19" fmla="*/ 552179 h 1104362"/>
                <a:gd name="connsiteX20" fmla="*/ 60518 w 1703597"/>
                <a:gd name="connsiteY20" fmla="*/ 552179 h 1104362"/>
                <a:gd name="connsiteX21" fmla="*/ 63544 w 1703597"/>
                <a:gd name="connsiteY21" fmla="*/ 552179 h 1104362"/>
                <a:gd name="connsiteX22" fmla="*/ 66570 w 1703597"/>
                <a:gd name="connsiteY22" fmla="*/ 552179 h 1104362"/>
                <a:gd name="connsiteX23" fmla="*/ 69596 w 1703597"/>
                <a:gd name="connsiteY23" fmla="*/ 552179 h 1104362"/>
                <a:gd name="connsiteX24" fmla="*/ 72622 w 1703597"/>
                <a:gd name="connsiteY24" fmla="*/ 552179 h 1104362"/>
                <a:gd name="connsiteX25" fmla="*/ 75648 w 1703597"/>
                <a:gd name="connsiteY25" fmla="*/ 552179 h 1104362"/>
                <a:gd name="connsiteX26" fmla="*/ 78674 w 1703597"/>
                <a:gd name="connsiteY26" fmla="*/ 552179 h 1104362"/>
                <a:gd name="connsiteX27" fmla="*/ 81700 w 1703597"/>
                <a:gd name="connsiteY27" fmla="*/ 552179 h 1104362"/>
                <a:gd name="connsiteX28" fmla="*/ 84726 w 1703597"/>
                <a:gd name="connsiteY28" fmla="*/ 552179 h 1104362"/>
                <a:gd name="connsiteX29" fmla="*/ 87752 w 1703597"/>
                <a:gd name="connsiteY29" fmla="*/ 552179 h 1104362"/>
                <a:gd name="connsiteX30" fmla="*/ 90778 w 1703597"/>
                <a:gd name="connsiteY30" fmla="*/ 552179 h 1104362"/>
                <a:gd name="connsiteX31" fmla="*/ 93803 w 1703597"/>
                <a:gd name="connsiteY31" fmla="*/ 552179 h 1104362"/>
                <a:gd name="connsiteX32" fmla="*/ 96829 w 1703597"/>
                <a:gd name="connsiteY32" fmla="*/ 552179 h 1104362"/>
                <a:gd name="connsiteX33" fmla="*/ 99855 w 1703597"/>
                <a:gd name="connsiteY33" fmla="*/ 552179 h 1104362"/>
                <a:gd name="connsiteX34" fmla="*/ 102881 w 1703597"/>
                <a:gd name="connsiteY34" fmla="*/ 552179 h 1104362"/>
                <a:gd name="connsiteX35" fmla="*/ 105907 w 1703597"/>
                <a:gd name="connsiteY35" fmla="*/ 552179 h 1104362"/>
                <a:gd name="connsiteX36" fmla="*/ 108933 w 1703597"/>
                <a:gd name="connsiteY36" fmla="*/ 552179 h 1104362"/>
                <a:gd name="connsiteX37" fmla="*/ 111959 w 1703597"/>
                <a:gd name="connsiteY37" fmla="*/ 552179 h 1104362"/>
                <a:gd name="connsiteX38" fmla="*/ 114985 w 1703597"/>
                <a:gd name="connsiteY38" fmla="*/ 552179 h 1104362"/>
                <a:gd name="connsiteX39" fmla="*/ 118011 w 1703597"/>
                <a:gd name="connsiteY39" fmla="*/ 552179 h 1104362"/>
                <a:gd name="connsiteX40" fmla="*/ 121037 w 1703597"/>
                <a:gd name="connsiteY40" fmla="*/ 552179 h 1104362"/>
                <a:gd name="connsiteX41" fmla="*/ 124063 w 1703597"/>
                <a:gd name="connsiteY41" fmla="*/ 552179 h 1104362"/>
                <a:gd name="connsiteX42" fmla="*/ 127088 w 1703597"/>
                <a:gd name="connsiteY42" fmla="*/ 552179 h 1104362"/>
                <a:gd name="connsiteX43" fmla="*/ 130114 w 1703597"/>
                <a:gd name="connsiteY43" fmla="*/ 552179 h 1104362"/>
                <a:gd name="connsiteX44" fmla="*/ 133140 w 1703597"/>
                <a:gd name="connsiteY44" fmla="*/ 552179 h 1104362"/>
                <a:gd name="connsiteX45" fmla="*/ 136167 w 1703597"/>
                <a:gd name="connsiteY45" fmla="*/ 552179 h 1104362"/>
                <a:gd name="connsiteX46" fmla="*/ 139193 w 1703597"/>
                <a:gd name="connsiteY46" fmla="*/ 552179 h 1104362"/>
                <a:gd name="connsiteX47" fmla="*/ 142218 w 1703597"/>
                <a:gd name="connsiteY47" fmla="*/ 552179 h 1104362"/>
                <a:gd name="connsiteX48" fmla="*/ 145244 w 1703597"/>
                <a:gd name="connsiteY48" fmla="*/ 552179 h 1104362"/>
                <a:gd name="connsiteX49" fmla="*/ 148270 w 1703597"/>
                <a:gd name="connsiteY49" fmla="*/ 552179 h 1104362"/>
                <a:gd name="connsiteX50" fmla="*/ 151296 w 1703597"/>
                <a:gd name="connsiteY50" fmla="*/ 552179 h 1104362"/>
                <a:gd name="connsiteX51" fmla="*/ 154322 w 1703597"/>
                <a:gd name="connsiteY51" fmla="*/ 552179 h 1104362"/>
                <a:gd name="connsiteX52" fmla="*/ 157348 w 1703597"/>
                <a:gd name="connsiteY52" fmla="*/ 552179 h 1104362"/>
                <a:gd name="connsiteX53" fmla="*/ 160373 w 1703597"/>
                <a:gd name="connsiteY53" fmla="*/ 552179 h 1104362"/>
                <a:gd name="connsiteX54" fmla="*/ 163399 w 1703597"/>
                <a:gd name="connsiteY54" fmla="*/ 552179 h 1104362"/>
                <a:gd name="connsiteX55" fmla="*/ 166426 w 1703597"/>
                <a:gd name="connsiteY55" fmla="*/ 552179 h 1104362"/>
                <a:gd name="connsiteX56" fmla="*/ 169452 w 1703597"/>
                <a:gd name="connsiteY56" fmla="*/ 552179 h 1104362"/>
                <a:gd name="connsiteX57" fmla="*/ 172478 w 1703597"/>
                <a:gd name="connsiteY57" fmla="*/ 552179 h 1104362"/>
                <a:gd name="connsiteX58" fmla="*/ 175504 w 1703597"/>
                <a:gd name="connsiteY58" fmla="*/ 552179 h 1104362"/>
                <a:gd name="connsiteX59" fmla="*/ 178529 w 1703597"/>
                <a:gd name="connsiteY59" fmla="*/ 552179 h 1104362"/>
                <a:gd name="connsiteX60" fmla="*/ 181555 w 1703597"/>
                <a:gd name="connsiteY60" fmla="*/ 552179 h 1104362"/>
                <a:gd name="connsiteX61" fmla="*/ 184581 w 1703597"/>
                <a:gd name="connsiteY61" fmla="*/ 552179 h 1104362"/>
                <a:gd name="connsiteX62" fmla="*/ 187607 w 1703597"/>
                <a:gd name="connsiteY62" fmla="*/ 552179 h 1104362"/>
                <a:gd name="connsiteX63" fmla="*/ 190633 w 1703597"/>
                <a:gd name="connsiteY63" fmla="*/ 552179 h 1104362"/>
                <a:gd name="connsiteX64" fmla="*/ 193659 w 1703597"/>
                <a:gd name="connsiteY64" fmla="*/ 552179 h 1104362"/>
                <a:gd name="connsiteX65" fmla="*/ 196685 w 1703597"/>
                <a:gd name="connsiteY65" fmla="*/ 552179 h 1104362"/>
                <a:gd name="connsiteX66" fmla="*/ 199711 w 1703597"/>
                <a:gd name="connsiteY66" fmla="*/ 552179 h 1104362"/>
                <a:gd name="connsiteX67" fmla="*/ 202737 w 1703597"/>
                <a:gd name="connsiteY67" fmla="*/ 552179 h 1104362"/>
                <a:gd name="connsiteX68" fmla="*/ 205763 w 1703597"/>
                <a:gd name="connsiteY68" fmla="*/ 552179 h 1104362"/>
                <a:gd name="connsiteX69" fmla="*/ 208789 w 1703597"/>
                <a:gd name="connsiteY69" fmla="*/ 552179 h 1104362"/>
                <a:gd name="connsiteX70" fmla="*/ 211814 w 1703597"/>
                <a:gd name="connsiteY70" fmla="*/ 552179 h 1104362"/>
                <a:gd name="connsiteX71" fmla="*/ 214840 w 1703597"/>
                <a:gd name="connsiteY71" fmla="*/ 552179 h 1104362"/>
                <a:gd name="connsiteX72" fmla="*/ 217866 w 1703597"/>
                <a:gd name="connsiteY72" fmla="*/ 552179 h 1104362"/>
                <a:gd name="connsiteX73" fmla="*/ 220892 w 1703597"/>
                <a:gd name="connsiteY73" fmla="*/ 552179 h 1104362"/>
                <a:gd name="connsiteX74" fmla="*/ 223918 w 1703597"/>
                <a:gd name="connsiteY74" fmla="*/ 552179 h 1104362"/>
                <a:gd name="connsiteX75" fmla="*/ 226945 w 1703597"/>
                <a:gd name="connsiteY75" fmla="*/ 552179 h 1104362"/>
                <a:gd name="connsiteX76" fmla="*/ 229970 w 1703597"/>
                <a:gd name="connsiteY76" fmla="*/ 552179 h 1104362"/>
                <a:gd name="connsiteX77" fmla="*/ 232996 w 1703597"/>
                <a:gd name="connsiteY77" fmla="*/ 552179 h 1104362"/>
                <a:gd name="connsiteX78" fmla="*/ 236022 w 1703597"/>
                <a:gd name="connsiteY78" fmla="*/ 552179 h 1104362"/>
                <a:gd name="connsiteX79" fmla="*/ 239048 w 1703597"/>
                <a:gd name="connsiteY79" fmla="*/ 552179 h 1104362"/>
                <a:gd name="connsiteX80" fmla="*/ 242074 w 1703597"/>
                <a:gd name="connsiteY80" fmla="*/ 552179 h 1104362"/>
                <a:gd name="connsiteX81" fmla="*/ 245099 w 1703597"/>
                <a:gd name="connsiteY81" fmla="*/ 552179 h 1104362"/>
                <a:gd name="connsiteX82" fmla="*/ 248125 w 1703597"/>
                <a:gd name="connsiteY82" fmla="*/ 552179 h 1104362"/>
                <a:gd name="connsiteX83" fmla="*/ 251151 w 1703597"/>
                <a:gd name="connsiteY83" fmla="*/ 552179 h 1104362"/>
                <a:gd name="connsiteX84" fmla="*/ 254177 w 1703597"/>
                <a:gd name="connsiteY84" fmla="*/ 552179 h 1104362"/>
                <a:gd name="connsiteX85" fmla="*/ 257204 w 1703597"/>
                <a:gd name="connsiteY85" fmla="*/ 552179 h 1104362"/>
                <a:gd name="connsiteX86" fmla="*/ 260230 w 1703597"/>
                <a:gd name="connsiteY86" fmla="*/ 552179 h 1104362"/>
                <a:gd name="connsiteX87" fmla="*/ 263255 w 1703597"/>
                <a:gd name="connsiteY87" fmla="*/ 552179 h 1104362"/>
                <a:gd name="connsiteX88" fmla="*/ 266281 w 1703597"/>
                <a:gd name="connsiteY88" fmla="*/ 552179 h 1104362"/>
                <a:gd name="connsiteX89" fmla="*/ 269307 w 1703597"/>
                <a:gd name="connsiteY89" fmla="*/ 552179 h 1104362"/>
                <a:gd name="connsiteX90" fmla="*/ 272333 w 1703597"/>
                <a:gd name="connsiteY90" fmla="*/ 552179 h 1104362"/>
                <a:gd name="connsiteX91" fmla="*/ 275359 w 1703597"/>
                <a:gd name="connsiteY91" fmla="*/ 552179 h 1104362"/>
                <a:gd name="connsiteX92" fmla="*/ 278385 w 1703597"/>
                <a:gd name="connsiteY92" fmla="*/ 552179 h 1104362"/>
                <a:gd name="connsiteX93" fmla="*/ 281410 w 1703597"/>
                <a:gd name="connsiteY93" fmla="*/ 552179 h 1104362"/>
                <a:gd name="connsiteX94" fmla="*/ 284437 w 1703597"/>
                <a:gd name="connsiteY94" fmla="*/ 552179 h 1104362"/>
                <a:gd name="connsiteX95" fmla="*/ 287463 w 1703597"/>
                <a:gd name="connsiteY95" fmla="*/ 552179 h 1104362"/>
                <a:gd name="connsiteX96" fmla="*/ 290489 w 1703597"/>
                <a:gd name="connsiteY96" fmla="*/ 552179 h 1104362"/>
                <a:gd name="connsiteX97" fmla="*/ 293515 w 1703597"/>
                <a:gd name="connsiteY97" fmla="*/ 552179 h 1104362"/>
                <a:gd name="connsiteX98" fmla="*/ 296540 w 1703597"/>
                <a:gd name="connsiteY98" fmla="*/ 552179 h 1104362"/>
                <a:gd name="connsiteX99" fmla="*/ 299566 w 1703597"/>
                <a:gd name="connsiteY99" fmla="*/ 552179 h 1104362"/>
                <a:gd name="connsiteX100" fmla="*/ 302592 w 1703597"/>
                <a:gd name="connsiteY100" fmla="*/ 534826 h 1104362"/>
                <a:gd name="connsiteX101" fmla="*/ 305618 w 1703597"/>
                <a:gd name="connsiteY101" fmla="*/ 500188 h 1104362"/>
                <a:gd name="connsiteX102" fmla="*/ 308644 w 1703597"/>
                <a:gd name="connsiteY102" fmla="*/ 465756 h 1104362"/>
                <a:gd name="connsiteX103" fmla="*/ 311670 w 1703597"/>
                <a:gd name="connsiteY103" fmla="*/ 431665 h 1104362"/>
                <a:gd name="connsiteX104" fmla="*/ 314695 w 1703597"/>
                <a:gd name="connsiteY104" fmla="*/ 398050 h 1104362"/>
                <a:gd name="connsiteX105" fmla="*/ 317722 w 1703597"/>
                <a:gd name="connsiteY105" fmla="*/ 365043 h 1104362"/>
                <a:gd name="connsiteX106" fmla="*/ 320748 w 1703597"/>
                <a:gd name="connsiteY106" fmla="*/ 332774 h 1104362"/>
                <a:gd name="connsiteX107" fmla="*/ 323774 w 1703597"/>
                <a:gd name="connsiteY107" fmla="*/ 301372 h 1104362"/>
                <a:gd name="connsiteX108" fmla="*/ 326800 w 1703597"/>
                <a:gd name="connsiteY108" fmla="*/ 270959 h 1104362"/>
                <a:gd name="connsiteX109" fmla="*/ 329826 w 1703597"/>
                <a:gd name="connsiteY109" fmla="*/ 241656 h 1104362"/>
                <a:gd name="connsiteX110" fmla="*/ 332851 w 1703597"/>
                <a:gd name="connsiteY110" fmla="*/ 213578 h 1104362"/>
                <a:gd name="connsiteX111" fmla="*/ 335877 w 1703597"/>
                <a:gd name="connsiteY111" fmla="*/ 186837 h 1104362"/>
                <a:gd name="connsiteX112" fmla="*/ 338903 w 1703597"/>
                <a:gd name="connsiteY112" fmla="*/ 161537 h 1104362"/>
                <a:gd name="connsiteX113" fmla="*/ 341929 w 1703597"/>
                <a:gd name="connsiteY113" fmla="*/ 137780 h 1104362"/>
                <a:gd name="connsiteX114" fmla="*/ 344955 w 1703597"/>
                <a:gd name="connsiteY114" fmla="*/ 115657 h 1104362"/>
                <a:gd name="connsiteX115" fmla="*/ 347982 w 1703597"/>
                <a:gd name="connsiteY115" fmla="*/ 95258 h 1104362"/>
                <a:gd name="connsiteX116" fmla="*/ 351007 w 1703597"/>
                <a:gd name="connsiteY116" fmla="*/ 76662 h 1104362"/>
                <a:gd name="connsiteX117" fmla="*/ 354033 w 1703597"/>
                <a:gd name="connsiteY117" fmla="*/ 59942 h 1104362"/>
                <a:gd name="connsiteX118" fmla="*/ 357059 w 1703597"/>
                <a:gd name="connsiteY118" fmla="*/ 45165 h 1104362"/>
                <a:gd name="connsiteX119" fmla="*/ 360085 w 1703597"/>
                <a:gd name="connsiteY119" fmla="*/ 32389 h 1104362"/>
                <a:gd name="connsiteX120" fmla="*/ 363111 w 1703597"/>
                <a:gd name="connsiteY120" fmla="*/ 21665 h 1104362"/>
                <a:gd name="connsiteX121" fmla="*/ 366136 w 1703597"/>
                <a:gd name="connsiteY121" fmla="*/ 13033 h 1104362"/>
                <a:gd name="connsiteX122" fmla="*/ 369162 w 1703597"/>
                <a:gd name="connsiteY122" fmla="*/ 6530 h 1104362"/>
                <a:gd name="connsiteX123" fmla="*/ 372188 w 1703597"/>
                <a:gd name="connsiteY123" fmla="*/ 2180 h 1104362"/>
                <a:gd name="connsiteX124" fmla="*/ 375214 w 1703597"/>
                <a:gd name="connsiteY124" fmla="*/ 1 h 1104362"/>
                <a:gd name="connsiteX125" fmla="*/ 378241 w 1703597"/>
                <a:gd name="connsiteY125" fmla="*/ 1 h 1104362"/>
                <a:gd name="connsiteX126" fmla="*/ 381267 w 1703597"/>
                <a:gd name="connsiteY126" fmla="*/ 2180 h 1104362"/>
                <a:gd name="connsiteX127" fmla="*/ 384292 w 1703597"/>
                <a:gd name="connsiteY127" fmla="*/ 6530 h 1104362"/>
                <a:gd name="connsiteX128" fmla="*/ 387318 w 1703597"/>
                <a:gd name="connsiteY128" fmla="*/ 13033 h 1104362"/>
                <a:gd name="connsiteX129" fmla="*/ 390344 w 1703597"/>
                <a:gd name="connsiteY129" fmla="*/ 21665 h 1104362"/>
                <a:gd name="connsiteX130" fmla="*/ 393370 w 1703597"/>
                <a:gd name="connsiteY130" fmla="*/ 32389 h 1104362"/>
                <a:gd name="connsiteX131" fmla="*/ 396396 w 1703597"/>
                <a:gd name="connsiteY131" fmla="*/ 45165 h 1104362"/>
                <a:gd name="connsiteX132" fmla="*/ 399421 w 1703597"/>
                <a:gd name="connsiteY132" fmla="*/ 59942 h 1104362"/>
                <a:gd name="connsiteX133" fmla="*/ 402447 w 1703597"/>
                <a:gd name="connsiteY133" fmla="*/ 76662 h 1104362"/>
                <a:gd name="connsiteX134" fmla="*/ 405474 w 1703597"/>
                <a:gd name="connsiteY134" fmla="*/ 95258 h 1104362"/>
                <a:gd name="connsiteX135" fmla="*/ 408500 w 1703597"/>
                <a:gd name="connsiteY135" fmla="*/ 115657 h 1104362"/>
                <a:gd name="connsiteX136" fmla="*/ 411526 w 1703597"/>
                <a:gd name="connsiteY136" fmla="*/ 137780 h 1104362"/>
                <a:gd name="connsiteX137" fmla="*/ 414552 w 1703597"/>
                <a:gd name="connsiteY137" fmla="*/ 161537 h 1104362"/>
                <a:gd name="connsiteX138" fmla="*/ 417577 w 1703597"/>
                <a:gd name="connsiteY138" fmla="*/ 186837 h 1104362"/>
                <a:gd name="connsiteX139" fmla="*/ 420603 w 1703597"/>
                <a:gd name="connsiteY139" fmla="*/ 213578 h 1104362"/>
                <a:gd name="connsiteX140" fmla="*/ 423629 w 1703597"/>
                <a:gd name="connsiteY140" fmla="*/ 241656 h 1104362"/>
                <a:gd name="connsiteX141" fmla="*/ 426655 w 1703597"/>
                <a:gd name="connsiteY141" fmla="*/ 270959 h 1104362"/>
                <a:gd name="connsiteX142" fmla="*/ 429681 w 1703597"/>
                <a:gd name="connsiteY142" fmla="*/ 301372 h 1104362"/>
                <a:gd name="connsiteX143" fmla="*/ 432707 w 1703597"/>
                <a:gd name="connsiteY143" fmla="*/ 332774 h 1104362"/>
                <a:gd name="connsiteX144" fmla="*/ 435733 w 1703597"/>
                <a:gd name="connsiteY144" fmla="*/ 365043 h 1104362"/>
                <a:gd name="connsiteX145" fmla="*/ 438759 w 1703597"/>
                <a:gd name="connsiteY145" fmla="*/ 398050 h 1104362"/>
                <a:gd name="connsiteX146" fmla="*/ 441785 w 1703597"/>
                <a:gd name="connsiteY146" fmla="*/ 431665 h 1104362"/>
                <a:gd name="connsiteX147" fmla="*/ 444811 w 1703597"/>
                <a:gd name="connsiteY147" fmla="*/ 465756 h 1104362"/>
                <a:gd name="connsiteX148" fmla="*/ 447837 w 1703597"/>
                <a:gd name="connsiteY148" fmla="*/ 500188 h 1104362"/>
                <a:gd name="connsiteX149" fmla="*/ 450863 w 1703597"/>
                <a:gd name="connsiteY149" fmla="*/ 534826 h 1104362"/>
                <a:gd name="connsiteX150" fmla="*/ 453888 w 1703597"/>
                <a:gd name="connsiteY150" fmla="*/ 569531 h 1104362"/>
                <a:gd name="connsiteX151" fmla="*/ 456914 w 1703597"/>
                <a:gd name="connsiteY151" fmla="*/ 604169 h 1104362"/>
                <a:gd name="connsiteX152" fmla="*/ 459940 w 1703597"/>
                <a:gd name="connsiteY152" fmla="*/ 638601 h 1104362"/>
                <a:gd name="connsiteX153" fmla="*/ 462966 w 1703597"/>
                <a:gd name="connsiteY153" fmla="*/ 672692 h 1104362"/>
                <a:gd name="connsiteX154" fmla="*/ 465992 w 1703597"/>
                <a:gd name="connsiteY154" fmla="*/ 706312 h 1104362"/>
                <a:gd name="connsiteX155" fmla="*/ 469018 w 1703597"/>
                <a:gd name="connsiteY155" fmla="*/ 739316 h 1104362"/>
                <a:gd name="connsiteX156" fmla="*/ 472044 w 1703597"/>
                <a:gd name="connsiteY156" fmla="*/ 771587 h 1104362"/>
                <a:gd name="connsiteX157" fmla="*/ 475070 w 1703597"/>
                <a:gd name="connsiteY157" fmla="*/ 802981 h 1104362"/>
                <a:gd name="connsiteX158" fmla="*/ 478096 w 1703597"/>
                <a:gd name="connsiteY158" fmla="*/ 833395 h 1104362"/>
                <a:gd name="connsiteX159" fmla="*/ 481122 w 1703597"/>
                <a:gd name="connsiteY159" fmla="*/ 862703 h 1104362"/>
                <a:gd name="connsiteX160" fmla="*/ 484149 w 1703597"/>
                <a:gd name="connsiteY160" fmla="*/ 890783 h 1104362"/>
                <a:gd name="connsiteX161" fmla="*/ 487178 w 1703597"/>
                <a:gd name="connsiteY161" fmla="*/ 917519 h 1104362"/>
                <a:gd name="connsiteX162" fmla="*/ 490197 w 1703597"/>
                <a:gd name="connsiteY162" fmla="*/ 942818 h 1104362"/>
                <a:gd name="connsiteX163" fmla="*/ 493226 w 1703597"/>
                <a:gd name="connsiteY163" fmla="*/ 966573 h 1104362"/>
                <a:gd name="connsiteX164" fmla="*/ 496255 w 1703597"/>
                <a:gd name="connsiteY164" fmla="*/ 988700 h 1104362"/>
                <a:gd name="connsiteX165" fmla="*/ 499275 w 1703597"/>
                <a:gd name="connsiteY165" fmla="*/ 1009102 h 1104362"/>
                <a:gd name="connsiteX166" fmla="*/ 502304 w 1703597"/>
                <a:gd name="connsiteY166" fmla="*/ 1027695 h 1104362"/>
                <a:gd name="connsiteX167" fmla="*/ 505333 w 1703597"/>
                <a:gd name="connsiteY167" fmla="*/ 1044412 h 1104362"/>
                <a:gd name="connsiteX168" fmla="*/ 508352 w 1703597"/>
                <a:gd name="connsiteY168" fmla="*/ 1059194 h 1104362"/>
                <a:gd name="connsiteX169" fmla="*/ 511381 w 1703597"/>
                <a:gd name="connsiteY169" fmla="*/ 1071967 h 1104362"/>
                <a:gd name="connsiteX170" fmla="*/ 514410 w 1703597"/>
                <a:gd name="connsiteY170" fmla="*/ 1082692 h 1104362"/>
                <a:gd name="connsiteX171" fmla="*/ 517429 w 1703597"/>
                <a:gd name="connsiteY171" fmla="*/ 1091322 h 1104362"/>
                <a:gd name="connsiteX172" fmla="*/ 520458 w 1703597"/>
                <a:gd name="connsiteY172" fmla="*/ 1097828 h 1104362"/>
                <a:gd name="connsiteX173" fmla="*/ 523487 w 1703597"/>
                <a:gd name="connsiteY173" fmla="*/ 1102181 h 1104362"/>
                <a:gd name="connsiteX174" fmla="*/ 526507 w 1703597"/>
                <a:gd name="connsiteY174" fmla="*/ 1104352 h 1104362"/>
                <a:gd name="connsiteX175" fmla="*/ 529536 w 1703597"/>
                <a:gd name="connsiteY175" fmla="*/ 1104352 h 1104362"/>
                <a:gd name="connsiteX176" fmla="*/ 532565 w 1703597"/>
                <a:gd name="connsiteY176" fmla="*/ 1102181 h 1104362"/>
                <a:gd name="connsiteX177" fmla="*/ 535594 w 1703597"/>
                <a:gd name="connsiteY177" fmla="*/ 1097828 h 1104362"/>
                <a:gd name="connsiteX178" fmla="*/ 538613 w 1703597"/>
                <a:gd name="connsiteY178" fmla="*/ 1091322 h 1104362"/>
                <a:gd name="connsiteX179" fmla="*/ 541642 w 1703597"/>
                <a:gd name="connsiteY179" fmla="*/ 1082692 h 1104362"/>
                <a:gd name="connsiteX180" fmla="*/ 544671 w 1703597"/>
                <a:gd name="connsiteY180" fmla="*/ 1071967 h 1104362"/>
                <a:gd name="connsiteX181" fmla="*/ 547690 w 1703597"/>
                <a:gd name="connsiteY181" fmla="*/ 1059194 h 1104362"/>
                <a:gd name="connsiteX182" fmla="*/ 550719 w 1703597"/>
                <a:gd name="connsiteY182" fmla="*/ 1044412 h 1104362"/>
                <a:gd name="connsiteX183" fmla="*/ 553739 w 1703597"/>
                <a:gd name="connsiteY183" fmla="*/ 1027695 h 1104362"/>
                <a:gd name="connsiteX184" fmla="*/ 556768 w 1703597"/>
                <a:gd name="connsiteY184" fmla="*/ 1009102 h 1104362"/>
                <a:gd name="connsiteX185" fmla="*/ 559797 w 1703597"/>
                <a:gd name="connsiteY185" fmla="*/ 988700 h 1104362"/>
                <a:gd name="connsiteX186" fmla="*/ 562826 w 1703597"/>
                <a:gd name="connsiteY186" fmla="*/ 966573 h 1104362"/>
                <a:gd name="connsiteX187" fmla="*/ 565845 w 1703597"/>
                <a:gd name="connsiteY187" fmla="*/ 942818 h 1104362"/>
                <a:gd name="connsiteX188" fmla="*/ 568874 w 1703597"/>
                <a:gd name="connsiteY188" fmla="*/ 917519 h 1104362"/>
                <a:gd name="connsiteX189" fmla="*/ 571903 w 1703597"/>
                <a:gd name="connsiteY189" fmla="*/ 890783 h 1104362"/>
                <a:gd name="connsiteX190" fmla="*/ 574922 w 1703597"/>
                <a:gd name="connsiteY190" fmla="*/ 862703 h 1104362"/>
                <a:gd name="connsiteX191" fmla="*/ 577951 w 1703597"/>
                <a:gd name="connsiteY191" fmla="*/ 833395 h 1104362"/>
                <a:gd name="connsiteX192" fmla="*/ 580980 w 1703597"/>
                <a:gd name="connsiteY192" fmla="*/ 802981 h 1104362"/>
                <a:gd name="connsiteX193" fmla="*/ 584000 w 1703597"/>
                <a:gd name="connsiteY193" fmla="*/ 771587 h 1104362"/>
                <a:gd name="connsiteX194" fmla="*/ 587029 w 1703597"/>
                <a:gd name="connsiteY194" fmla="*/ 739316 h 1104362"/>
                <a:gd name="connsiteX195" fmla="*/ 590058 w 1703597"/>
                <a:gd name="connsiteY195" fmla="*/ 706312 h 1104362"/>
                <a:gd name="connsiteX196" fmla="*/ 593077 w 1703597"/>
                <a:gd name="connsiteY196" fmla="*/ 672692 h 1104362"/>
                <a:gd name="connsiteX197" fmla="*/ 596106 w 1703597"/>
                <a:gd name="connsiteY197" fmla="*/ 638601 h 1104362"/>
                <a:gd name="connsiteX198" fmla="*/ 599135 w 1703597"/>
                <a:gd name="connsiteY198" fmla="*/ 604169 h 1104362"/>
                <a:gd name="connsiteX199" fmla="*/ 602154 w 1703597"/>
                <a:gd name="connsiteY199" fmla="*/ 569531 h 1104362"/>
                <a:gd name="connsiteX200" fmla="*/ 605183 w 1703597"/>
                <a:gd name="connsiteY200" fmla="*/ 534826 h 1104362"/>
                <a:gd name="connsiteX201" fmla="*/ 608212 w 1703597"/>
                <a:gd name="connsiteY201" fmla="*/ 500188 h 1104362"/>
                <a:gd name="connsiteX202" fmla="*/ 611241 w 1703597"/>
                <a:gd name="connsiteY202" fmla="*/ 465756 h 1104362"/>
                <a:gd name="connsiteX203" fmla="*/ 614261 w 1703597"/>
                <a:gd name="connsiteY203" fmla="*/ 431665 h 1104362"/>
                <a:gd name="connsiteX204" fmla="*/ 617290 w 1703597"/>
                <a:gd name="connsiteY204" fmla="*/ 398050 h 1104362"/>
                <a:gd name="connsiteX205" fmla="*/ 620318 w 1703597"/>
                <a:gd name="connsiteY205" fmla="*/ 365043 h 1104362"/>
                <a:gd name="connsiteX206" fmla="*/ 623338 w 1703597"/>
                <a:gd name="connsiteY206" fmla="*/ 332774 h 1104362"/>
                <a:gd name="connsiteX207" fmla="*/ 626367 w 1703597"/>
                <a:gd name="connsiteY207" fmla="*/ 301372 h 1104362"/>
                <a:gd name="connsiteX208" fmla="*/ 629396 w 1703597"/>
                <a:gd name="connsiteY208" fmla="*/ 270959 h 1104362"/>
                <a:gd name="connsiteX209" fmla="*/ 632415 w 1703597"/>
                <a:gd name="connsiteY209" fmla="*/ 241656 h 1104362"/>
                <a:gd name="connsiteX210" fmla="*/ 635444 w 1703597"/>
                <a:gd name="connsiteY210" fmla="*/ 213578 h 1104362"/>
                <a:gd name="connsiteX211" fmla="*/ 638473 w 1703597"/>
                <a:gd name="connsiteY211" fmla="*/ 186837 h 1104362"/>
                <a:gd name="connsiteX212" fmla="*/ 641493 w 1703597"/>
                <a:gd name="connsiteY212" fmla="*/ 161537 h 1104362"/>
                <a:gd name="connsiteX213" fmla="*/ 644522 w 1703597"/>
                <a:gd name="connsiteY213" fmla="*/ 137780 h 1104362"/>
                <a:gd name="connsiteX214" fmla="*/ 647550 w 1703597"/>
                <a:gd name="connsiteY214" fmla="*/ 115657 h 1104362"/>
                <a:gd name="connsiteX215" fmla="*/ 650570 w 1703597"/>
                <a:gd name="connsiteY215" fmla="*/ 95258 h 1104362"/>
                <a:gd name="connsiteX216" fmla="*/ 653599 w 1703597"/>
                <a:gd name="connsiteY216" fmla="*/ 76662 h 1104362"/>
                <a:gd name="connsiteX217" fmla="*/ 656628 w 1703597"/>
                <a:gd name="connsiteY217" fmla="*/ 59942 h 1104362"/>
                <a:gd name="connsiteX218" fmla="*/ 659647 w 1703597"/>
                <a:gd name="connsiteY218" fmla="*/ 45165 h 1104362"/>
                <a:gd name="connsiteX219" fmla="*/ 662676 w 1703597"/>
                <a:gd name="connsiteY219" fmla="*/ 32389 h 1104362"/>
                <a:gd name="connsiteX220" fmla="*/ 665705 w 1703597"/>
                <a:gd name="connsiteY220" fmla="*/ 21665 h 1104362"/>
                <a:gd name="connsiteX221" fmla="*/ 668725 w 1703597"/>
                <a:gd name="connsiteY221" fmla="*/ 13033 h 1104362"/>
                <a:gd name="connsiteX222" fmla="*/ 671754 w 1703597"/>
                <a:gd name="connsiteY222" fmla="*/ 6530 h 1104362"/>
                <a:gd name="connsiteX223" fmla="*/ 674782 w 1703597"/>
                <a:gd name="connsiteY223" fmla="*/ 2180 h 1104362"/>
                <a:gd name="connsiteX224" fmla="*/ 677811 w 1703597"/>
                <a:gd name="connsiteY224" fmla="*/ 1 h 1104362"/>
                <a:gd name="connsiteX225" fmla="*/ 680831 w 1703597"/>
                <a:gd name="connsiteY225" fmla="*/ 1 h 1104362"/>
                <a:gd name="connsiteX226" fmla="*/ 683860 w 1703597"/>
                <a:gd name="connsiteY226" fmla="*/ 2180 h 1104362"/>
                <a:gd name="connsiteX227" fmla="*/ 686889 w 1703597"/>
                <a:gd name="connsiteY227" fmla="*/ 6530 h 1104362"/>
                <a:gd name="connsiteX228" fmla="*/ 689908 w 1703597"/>
                <a:gd name="connsiteY228" fmla="*/ 13033 h 1104362"/>
                <a:gd name="connsiteX229" fmla="*/ 692937 w 1703597"/>
                <a:gd name="connsiteY229" fmla="*/ 21665 h 1104362"/>
                <a:gd name="connsiteX230" fmla="*/ 695966 w 1703597"/>
                <a:gd name="connsiteY230" fmla="*/ 32389 h 1104362"/>
                <a:gd name="connsiteX231" fmla="*/ 698985 w 1703597"/>
                <a:gd name="connsiteY231" fmla="*/ 45165 h 1104362"/>
                <a:gd name="connsiteX232" fmla="*/ 702014 w 1703597"/>
                <a:gd name="connsiteY232" fmla="*/ 59942 h 1104362"/>
                <a:gd name="connsiteX233" fmla="*/ 705043 w 1703597"/>
                <a:gd name="connsiteY233" fmla="*/ 76662 h 1104362"/>
                <a:gd name="connsiteX234" fmla="*/ 708063 w 1703597"/>
                <a:gd name="connsiteY234" fmla="*/ 95258 h 1104362"/>
                <a:gd name="connsiteX235" fmla="*/ 711092 w 1703597"/>
                <a:gd name="connsiteY235" fmla="*/ 115657 h 1104362"/>
                <a:gd name="connsiteX236" fmla="*/ 714121 w 1703597"/>
                <a:gd name="connsiteY236" fmla="*/ 137780 h 1104362"/>
                <a:gd name="connsiteX237" fmla="*/ 717140 w 1703597"/>
                <a:gd name="connsiteY237" fmla="*/ 161537 h 1104362"/>
                <a:gd name="connsiteX238" fmla="*/ 720169 w 1703597"/>
                <a:gd name="connsiteY238" fmla="*/ 186837 h 1104362"/>
                <a:gd name="connsiteX239" fmla="*/ 723198 w 1703597"/>
                <a:gd name="connsiteY239" fmla="*/ 213578 h 1104362"/>
                <a:gd name="connsiteX240" fmla="*/ 726217 w 1703597"/>
                <a:gd name="connsiteY240" fmla="*/ 241656 h 1104362"/>
                <a:gd name="connsiteX241" fmla="*/ 729246 w 1703597"/>
                <a:gd name="connsiteY241" fmla="*/ 270959 h 1104362"/>
                <a:gd name="connsiteX242" fmla="*/ 732275 w 1703597"/>
                <a:gd name="connsiteY242" fmla="*/ 301372 h 1104362"/>
                <a:gd name="connsiteX243" fmla="*/ 735304 w 1703597"/>
                <a:gd name="connsiteY243" fmla="*/ 332774 h 1104362"/>
                <a:gd name="connsiteX244" fmla="*/ 738324 w 1703597"/>
                <a:gd name="connsiteY244" fmla="*/ 365043 h 1104362"/>
                <a:gd name="connsiteX245" fmla="*/ 741353 w 1703597"/>
                <a:gd name="connsiteY245" fmla="*/ 398050 h 1104362"/>
                <a:gd name="connsiteX246" fmla="*/ 744372 w 1703597"/>
                <a:gd name="connsiteY246" fmla="*/ 431665 h 1104362"/>
                <a:gd name="connsiteX247" fmla="*/ 747401 w 1703597"/>
                <a:gd name="connsiteY247" fmla="*/ 465756 h 1104362"/>
                <a:gd name="connsiteX248" fmla="*/ 750430 w 1703597"/>
                <a:gd name="connsiteY248" fmla="*/ 500188 h 1104362"/>
                <a:gd name="connsiteX249" fmla="*/ 753459 w 1703597"/>
                <a:gd name="connsiteY249" fmla="*/ 534826 h 1104362"/>
                <a:gd name="connsiteX250" fmla="*/ 756478 w 1703597"/>
                <a:gd name="connsiteY250" fmla="*/ 569531 h 1104362"/>
                <a:gd name="connsiteX251" fmla="*/ 759507 w 1703597"/>
                <a:gd name="connsiteY251" fmla="*/ 604169 h 1104362"/>
                <a:gd name="connsiteX252" fmla="*/ 762536 w 1703597"/>
                <a:gd name="connsiteY252" fmla="*/ 638601 h 1104362"/>
                <a:gd name="connsiteX253" fmla="*/ 765556 w 1703597"/>
                <a:gd name="connsiteY253" fmla="*/ 672692 h 1104362"/>
                <a:gd name="connsiteX254" fmla="*/ 768585 w 1703597"/>
                <a:gd name="connsiteY254" fmla="*/ 706312 h 1104362"/>
                <a:gd name="connsiteX255" fmla="*/ 771614 w 1703597"/>
                <a:gd name="connsiteY255" fmla="*/ 739316 h 1104362"/>
                <a:gd name="connsiteX256" fmla="*/ 774633 w 1703597"/>
                <a:gd name="connsiteY256" fmla="*/ 771587 h 1104362"/>
                <a:gd name="connsiteX257" fmla="*/ 777662 w 1703597"/>
                <a:gd name="connsiteY257" fmla="*/ 802981 h 1104362"/>
                <a:gd name="connsiteX258" fmla="*/ 780691 w 1703597"/>
                <a:gd name="connsiteY258" fmla="*/ 833366 h 1104362"/>
                <a:gd name="connsiteX259" fmla="*/ 783710 w 1703597"/>
                <a:gd name="connsiteY259" fmla="*/ 862675 h 1104362"/>
                <a:gd name="connsiteX260" fmla="*/ 786739 w 1703597"/>
                <a:gd name="connsiteY260" fmla="*/ 890754 h 1104362"/>
                <a:gd name="connsiteX261" fmla="*/ 789768 w 1703597"/>
                <a:gd name="connsiteY261" fmla="*/ 917491 h 1104362"/>
                <a:gd name="connsiteX262" fmla="*/ 792788 w 1703597"/>
                <a:gd name="connsiteY262" fmla="*/ 942799 h 1104362"/>
                <a:gd name="connsiteX263" fmla="*/ 795817 w 1703597"/>
                <a:gd name="connsiteY263" fmla="*/ 966554 h 1104362"/>
                <a:gd name="connsiteX264" fmla="*/ 798846 w 1703597"/>
                <a:gd name="connsiteY264" fmla="*/ 988681 h 1104362"/>
                <a:gd name="connsiteX265" fmla="*/ 801865 w 1703597"/>
                <a:gd name="connsiteY265" fmla="*/ 1009083 h 1104362"/>
                <a:gd name="connsiteX266" fmla="*/ 804894 w 1703597"/>
                <a:gd name="connsiteY266" fmla="*/ 1027676 h 1104362"/>
                <a:gd name="connsiteX267" fmla="*/ 807923 w 1703597"/>
                <a:gd name="connsiteY267" fmla="*/ 1044402 h 1104362"/>
                <a:gd name="connsiteX268" fmla="*/ 810942 w 1703597"/>
                <a:gd name="connsiteY268" fmla="*/ 1059175 h 1104362"/>
                <a:gd name="connsiteX269" fmla="*/ 813971 w 1703597"/>
                <a:gd name="connsiteY269" fmla="*/ 1071958 h 1104362"/>
                <a:gd name="connsiteX270" fmla="*/ 817000 w 1703597"/>
                <a:gd name="connsiteY270" fmla="*/ 1082683 h 1104362"/>
                <a:gd name="connsiteX271" fmla="*/ 820029 w 1703597"/>
                <a:gd name="connsiteY271" fmla="*/ 1091313 h 1104362"/>
                <a:gd name="connsiteX272" fmla="*/ 823049 w 1703597"/>
                <a:gd name="connsiteY272" fmla="*/ 1097818 h 1104362"/>
                <a:gd name="connsiteX273" fmla="*/ 826078 w 1703597"/>
                <a:gd name="connsiteY273" fmla="*/ 1102171 h 1104362"/>
                <a:gd name="connsiteX274" fmla="*/ 829107 w 1703597"/>
                <a:gd name="connsiteY274" fmla="*/ 1104352 h 1104362"/>
                <a:gd name="connsiteX275" fmla="*/ 832126 w 1703597"/>
                <a:gd name="connsiteY275" fmla="*/ 1104362 h 1104362"/>
                <a:gd name="connsiteX276" fmla="*/ 835155 w 1703597"/>
                <a:gd name="connsiteY276" fmla="*/ 1102181 h 1104362"/>
                <a:gd name="connsiteX277" fmla="*/ 838184 w 1703597"/>
                <a:gd name="connsiteY277" fmla="*/ 1097837 h 1104362"/>
                <a:gd name="connsiteX278" fmla="*/ 841203 w 1703597"/>
                <a:gd name="connsiteY278" fmla="*/ 1091332 h 1104362"/>
                <a:gd name="connsiteX279" fmla="*/ 844232 w 1703597"/>
                <a:gd name="connsiteY279" fmla="*/ 1082702 h 1104362"/>
                <a:gd name="connsiteX280" fmla="*/ 847261 w 1703597"/>
                <a:gd name="connsiteY280" fmla="*/ 1071977 h 1104362"/>
                <a:gd name="connsiteX281" fmla="*/ 850281 w 1703597"/>
                <a:gd name="connsiteY281" fmla="*/ 1059204 h 1104362"/>
                <a:gd name="connsiteX282" fmla="*/ 853310 w 1703597"/>
                <a:gd name="connsiteY282" fmla="*/ 1044431 h 1104362"/>
                <a:gd name="connsiteX283" fmla="*/ 856338 w 1703597"/>
                <a:gd name="connsiteY283" fmla="*/ 1027714 h 1104362"/>
                <a:gd name="connsiteX284" fmla="*/ 859367 w 1703597"/>
                <a:gd name="connsiteY284" fmla="*/ 1009121 h 1104362"/>
                <a:gd name="connsiteX285" fmla="*/ 862387 w 1703597"/>
                <a:gd name="connsiteY285" fmla="*/ 988719 h 1104362"/>
                <a:gd name="connsiteX286" fmla="*/ 865416 w 1703597"/>
                <a:gd name="connsiteY286" fmla="*/ 966602 h 1104362"/>
                <a:gd name="connsiteX287" fmla="*/ 868435 w 1703597"/>
                <a:gd name="connsiteY287" fmla="*/ 942846 h 1104362"/>
                <a:gd name="connsiteX288" fmla="*/ 871464 w 1703597"/>
                <a:gd name="connsiteY288" fmla="*/ 917548 h 1104362"/>
                <a:gd name="connsiteX289" fmla="*/ 874493 w 1703597"/>
                <a:gd name="connsiteY289" fmla="*/ 890802 h 1104362"/>
                <a:gd name="connsiteX290" fmla="*/ 877522 w 1703597"/>
                <a:gd name="connsiteY290" fmla="*/ 862732 h 1104362"/>
                <a:gd name="connsiteX291" fmla="*/ 880541 w 1703597"/>
                <a:gd name="connsiteY291" fmla="*/ 833433 h 1104362"/>
                <a:gd name="connsiteX292" fmla="*/ 883570 w 1703597"/>
                <a:gd name="connsiteY292" fmla="*/ 803019 h 1104362"/>
                <a:gd name="connsiteX293" fmla="*/ 886599 w 1703597"/>
                <a:gd name="connsiteY293" fmla="*/ 771616 h 1104362"/>
                <a:gd name="connsiteX294" fmla="*/ 889619 w 1703597"/>
                <a:gd name="connsiteY294" fmla="*/ 739345 h 1104362"/>
                <a:gd name="connsiteX295" fmla="*/ 892648 w 1703597"/>
                <a:gd name="connsiteY295" fmla="*/ 706341 h 1104362"/>
                <a:gd name="connsiteX296" fmla="*/ 895677 w 1703597"/>
                <a:gd name="connsiteY296" fmla="*/ 672726 h 1104362"/>
                <a:gd name="connsiteX297" fmla="*/ 898696 w 1703597"/>
                <a:gd name="connsiteY297" fmla="*/ 638635 h 1104362"/>
                <a:gd name="connsiteX298" fmla="*/ 901725 w 1703597"/>
                <a:gd name="connsiteY298" fmla="*/ 604203 h 1104362"/>
                <a:gd name="connsiteX299" fmla="*/ 904754 w 1703597"/>
                <a:gd name="connsiteY299" fmla="*/ 569566 h 1104362"/>
                <a:gd name="connsiteX300" fmla="*/ 907773 w 1703597"/>
                <a:gd name="connsiteY300" fmla="*/ 534860 h 1104362"/>
                <a:gd name="connsiteX301" fmla="*/ 910802 w 1703597"/>
                <a:gd name="connsiteY301" fmla="*/ 500223 h 1104362"/>
                <a:gd name="connsiteX302" fmla="*/ 913831 w 1703597"/>
                <a:gd name="connsiteY302" fmla="*/ 465791 h 1104362"/>
                <a:gd name="connsiteX303" fmla="*/ 916851 w 1703597"/>
                <a:gd name="connsiteY303" fmla="*/ 431699 h 1104362"/>
                <a:gd name="connsiteX304" fmla="*/ 919880 w 1703597"/>
                <a:gd name="connsiteY304" fmla="*/ 398083 h 1104362"/>
                <a:gd name="connsiteX305" fmla="*/ 922909 w 1703597"/>
                <a:gd name="connsiteY305" fmla="*/ 365075 h 1104362"/>
                <a:gd name="connsiteX306" fmla="*/ 925938 w 1703597"/>
                <a:gd name="connsiteY306" fmla="*/ 332806 h 1104362"/>
                <a:gd name="connsiteX307" fmla="*/ 928957 w 1703597"/>
                <a:gd name="connsiteY307" fmla="*/ 301402 h 1104362"/>
                <a:gd name="connsiteX308" fmla="*/ 931986 w 1703597"/>
                <a:gd name="connsiteY308" fmla="*/ 270988 h 1104362"/>
                <a:gd name="connsiteX309" fmla="*/ 935015 w 1703597"/>
                <a:gd name="connsiteY309" fmla="*/ 241685 h 1104362"/>
                <a:gd name="connsiteX310" fmla="*/ 938034 w 1703597"/>
                <a:gd name="connsiteY310" fmla="*/ 213606 h 1104362"/>
                <a:gd name="connsiteX311" fmla="*/ 941063 w 1703597"/>
                <a:gd name="connsiteY311" fmla="*/ 186862 h 1104362"/>
                <a:gd name="connsiteX312" fmla="*/ 944092 w 1703597"/>
                <a:gd name="connsiteY312" fmla="*/ 161562 h 1104362"/>
                <a:gd name="connsiteX313" fmla="*/ 947112 w 1703597"/>
                <a:gd name="connsiteY313" fmla="*/ 137803 h 1104362"/>
                <a:gd name="connsiteX314" fmla="*/ 950141 w 1703597"/>
                <a:gd name="connsiteY314" fmla="*/ 115679 h 1104362"/>
                <a:gd name="connsiteX315" fmla="*/ 953170 w 1703597"/>
                <a:gd name="connsiteY315" fmla="*/ 95278 h 1104362"/>
                <a:gd name="connsiteX316" fmla="*/ 956189 w 1703597"/>
                <a:gd name="connsiteY316" fmla="*/ 76679 h 1104362"/>
                <a:gd name="connsiteX317" fmla="*/ 959218 w 1703597"/>
                <a:gd name="connsiteY317" fmla="*/ 59958 h 1104362"/>
                <a:gd name="connsiteX318" fmla="*/ 962247 w 1703597"/>
                <a:gd name="connsiteY318" fmla="*/ 45179 h 1104362"/>
                <a:gd name="connsiteX319" fmla="*/ 965266 w 1703597"/>
                <a:gd name="connsiteY319" fmla="*/ 32401 h 1104362"/>
                <a:gd name="connsiteX320" fmla="*/ 968295 w 1703597"/>
                <a:gd name="connsiteY320" fmla="*/ 21674 h 1104362"/>
                <a:gd name="connsiteX321" fmla="*/ 971324 w 1703597"/>
                <a:gd name="connsiteY321" fmla="*/ 13041 h 1104362"/>
                <a:gd name="connsiteX322" fmla="*/ 974344 w 1703597"/>
                <a:gd name="connsiteY322" fmla="*/ 6535 h 1104362"/>
                <a:gd name="connsiteX323" fmla="*/ 977373 w 1703597"/>
                <a:gd name="connsiteY323" fmla="*/ 2184 h 1104362"/>
                <a:gd name="connsiteX324" fmla="*/ 980402 w 1703597"/>
                <a:gd name="connsiteY324" fmla="*/ 2 h 1104362"/>
                <a:gd name="connsiteX325" fmla="*/ 983421 w 1703597"/>
                <a:gd name="connsiteY325" fmla="*/ 0 h 1104362"/>
                <a:gd name="connsiteX326" fmla="*/ 986450 w 1703597"/>
                <a:gd name="connsiteY326" fmla="*/ 2177 h 1104362"/>
                <a:gd name="connsiteX327" fmla="*/ 989479 w 1703597"/>
                <a:gd name="connsiteY327" fmla="*/ 6525 h 1104362"/>
                <a:gd name="connsiteX328" fmla="*/ 992508 w 1703597"/>
                <a:gd name="connsiteY328" fmla="*/ 13025 h 1104362"/>
                <a:gd name="connsiteX329" fmla="*/ 995527 w 1703597"/>
                <a:gd name="connsiteY329" fmla="*/ 21654 h 1104362"/>
                <a:gd name="connsiteX330" fmla="*/ 998556 w 1703597"/>
                <a:gd name="connsiteY330" fmla="*/ 32377 h 1104362"/>
                <a:gd name="connsiteX331" fmla="*/ 1001585 w 1703597"/>
                <a:gd name="connsiteY331" fmla="*/ 45151 h 1104362"/>
                <a:gd name="connsiteX332" fmla="*/ 1004605 w 1703597"/>
                <a:gd name="connsiteY332" fmla="*/ 59927 h 1104362"/>
                <a:gd name="connsiteX333" fmla="*/ 1007634 w 1703597"/>
                <a:gd name="connsiteY333" fmla="*/ 76644 h 1104362"/>
                <a:gd name="connsiteX334" fmla="*/ 1010662 w 1703597"/>
                <a:gd name="connsiteY334" fmla="*/ 95239 h 1104362"/>
                <a:gd name="connsiteX335" fmla="*/ 1013682 w 1703597"/>
                <a:gd name="connsiteY335" fmla="*/ 115636 h 1104362"/>
                <a:gd name="connsiteX336" fmla="*/ 1016711 w 1703597"/>
                <a:gd name="connsiteY336" fmla="*/ 137756 h 1104362"/>
                <a:gd name="connsiteX337" fmla="*/ 1019740 w 1703597"/>
                <a:gd name="connsiteY337" fmla="*/ 161513 h 1104362"/>
                <a:gd name="connsiteX338" fmla="*/ 1022759 w 1703597"/>
                <a:gd name="connsiteY338" fmla="*/ 186811 h 1104362"/>
                <a:gd name="connsiteX339" fmla="*/ 1025788 w 1703597"/>
                <a:gd name="connsiteY339" fmla="*/ 213551 h 1104362"/>
                <a:gd name="connsiteX340" fmla="*/ 1028817 w 1703597"/>
                <a:gd name="connsiteY340" fmla="*/ 241627 h 1104362"/>
                <a:gd name="connsiteX341" fmla="*/ 1031837 w 1703597"/>
                <a:gd name="connsiteY341" fmla="*/ 270929 h 1104362"/>
                <a:gd name="connsiteX342" fmla="*/ 1034865 w 1703597"/>
                <a:gd name="connsiteY342" fmla="*/ 301341 h 1104362"/>
                <a:gd name="connsiteX343" fmla="*/ 1037895 w 1703597"/>
                <a:gd name="connsiteY343" fmla="*/ 332743 h 1104362"/>
                <a:gd name="connsiteX344" fmla="*/ 1040914 w 1703597"/>
                <a:gd name="connsiteY344" fmla="*/ 365010 h 1104362"/>
                <a:gd name="connsiteX345" fmla="*/ 1043943 w 1703597"/>
                <a:gd name="connsiteY345" fmla="*/ 398016 h 1104362"/>
                <a:gd name="connsiteX346" fmla="*/ 1046972 w 1703597"/>
                <a:gd name="connsiteY346" fmla="*/ 431631 h 1104362"/>
                <a:gd name="connsiteX347" fmla="*/ 1049991 w 1703597"/>
                <a:gd name="connsiteY347" fmla="*/ 465722 h 1104362"/>
                <a:gd name="connsiteX348" fmla="*/ 1053020 w 1703597"/>
                <a:gd name="connsiteY348" fmla="*/ 500154 h 1104362"/>
                <a:gd name="connsiteX349" fmla="*/ 1056049 w 1703597"/>
                <a:gd name="connsiteY349" fmla="*/ 534791 h 1104362"/>
                <a:gd name="connsiteX350" fmla="*/ 1059078 w 1703597"/>
                <a:gd name="connsiteY350" fmla="*/ 569497 h 1104362"/>
                <a:gd name="connsiteX351" fmla="*/ 1062098 w 1703597"/>
                <a:gd name="connsiteY351" fmla="*/ 604134 h 1104362"/>
                <a:gd name="connsiteX352" fmla="*/ 1065126 w 1703597"/>
                <a:gd name="connsiteY352" fmla="*/ 638567 h 1104362"/>
                <a:gd name="connsiteX353" fmla="*/ 1068155 w 1703597"/>
                <a:gd name="connsiteY353" fmla="*/ 672658 h 1104362"/>
                <a:gd name="connsiteX354" fmla="*/ 1071175 w 1703597"/>
                <a:gd name="connsiteY354" fmla="*/ 706274 h 1104362"/>
                <a:gd name="connsiteX355" fmla="*/ 1074204 w 1703597"/>
                <a:gd name="connsiteY355" fmla="*/ 739278 h 1104362"/>
                <a:gd name="connsiteX356" fmla="*/ 1077233 w 1703597"/>
                <a:gd name="connsiteY356" fmla="*/ 771549 h 1104362"/>
                <a:gd name="connsiteX357" fmla="*/ 1080252 w 1703597"/>
                <a:gd name="connsiteY357" fmla="*/ 802953 h 1104362"/>
                <a:gd name="connsiteX358" fmla="*/ 1083281 w 1703597"/>
                <a:gd name="connsiteY358" fmla="*/ 833366 h 1104362"/>
                <a:gd name="connsiteX359" fmla="*/ 1086310 w 1703597"/>
                <a:gd name="connsiteY359" fmla="*/ 862675 h 1104362"/>
                <a:gd name="connsiteX360" fmla="*/ 1089329 w 1703597"/>
                <a:gd name="connsiteY360" fmla="*/ 890754 h 1104362"/>
                <a:gd name="connsiteX361" fmla="*/ 1092359 w 1703597"/>
                <a:gd name="connsiteY361" fmla="*/ 917491 h 1104362"/>
                <a:gd name="connsiteX362" fmla="*/ 1095387 w 1703597"/>
                <a:gd name="connsiteY362" fmla="*/ 942799 h 1104362"/>
                <a:gd name="connsiteX363" fmla="*/ 1098407 w 1703597"/>
                <a:gd name="connsiteY363" fmla="*/ 966554 h 1104362"/>
                <a:gd name="connsiteX364" fmla="*/ 1101436 w 1703597"/>
                <a:gd name="connsiteY364" fmla="*/ 988681 h 1104362"/>
                <a:gd name="connsiteX365" fmla="*/ 1104465 w 1703597"/>
                <a:gd name="connsiteY365" fmla="*/ 1009083 h 1104362"/>
                <a:gd name="connsiteX366" fmla="*/ 1107484 w 1703597"/>
                <a:gd name="connsiteY366" fmla="*/ 1027676 h 1104362"/>
                <a:gd name="connsiteX367" fmla="*/ 1110513 w 1703597"/>
                <a:gd name="connsiteY367" fmla="*/ 1044402 h 1104362"/>
                <a:gd name="connsiteX368" fmla="*/ 1113542 w 1703597"/>
                <a:gd name="connsiteY368" fmla="*/ 1059175 h 1104362"/>
                <a:gd name="connsiteX369" fmla="*/ 1116562 w 1703597"/>
                <a:gd name="connsiteY369" fmla="*/ 1071958 h 1104362"/>
                <a:gd name="connsiteX370" fmla="*/ 1119590 w 1703597"/>
                <a:gd name="connsiteY370" fmla="*/ 1082683 h 1104362"/>
                <a:gd name="connsiteX371" fmla="*/ 1122619 w 1703597"/>
                <a:gd name="connsiteY371" fmla="*/ 1091313 h 1104362"/>
                <a:gd name="connsiteX372" fmla="*/ 1125639 w 1703597"/>
                <a:gd name="connsiteY372" fmla="*/ 1097818 h 1104362"/>
                <a:gd name="connsiteX373" fmla="*/ 1128668 w 1703597"/>
                <a:gd name="connsiteY373" fmla="*/ 1102171 h 1104362"/>
                <a:gd name="connsiteX374" fmla="*/ 1131697 w 1703597"/>
                <a:gd name="connsiteY374" fmla="*/ 1104352 h 1104362"/>
                <a:gd name="connsiteX375" fmla="*/ 1134726 w 1703597"/>
                <a:gd name="connsiteY375" fmla="*/ 1104362 h 1104362"/>
                <a:gd name="connsiteX376" fmla="*/ 1137745 w 1703597"/>
                <a:gd name="connsiteY376" fmla="*/ 1102181 h 1104362"/>
                <a:gd name="connsiteX377" fmla="*/ 1140774 w 1703597"/>
                <a:gd name="connsiteY377" fmla="*/ 1097837 h 1104362"/>
                <a:gd name="connsiteX378" fmla="*/ 1143803 w 1703597"/>
                <a:gd name="connsiteY378" fmla="*/ 1091332 h 1104362"/>
                <a:gd name="connsiteX379" fmla="*/ 1146822 w 1703597"/>
                <a:gd name="connsiteY379" fmla="*/ 1082702 h 1104362"/>
                <a:gd name="connsiteX380" fmla="*/ 1149851 w 1703597"/>
                <a:gd name="connsiteY380" fmla="*/ 1071977 h 1104362"/>
                <a:gd name="connsiteX381" fmla="*/ 1152880 w 1703597"/>
                <a:gd name="connsiteY381" fmla="*/ 1059204 h 1104362"/>
                <a:gd name="connsiteX382" fmla="*/ 1155900 w 1703597"/>
                <a:gd name="connsiteY382" fmla="*/ 1044431 h 1104362"/>
                <a:gd name="connsiteX383" fmla="*/ 1158929 w 1703597"/>
                <a:gd name="connsiteY383" fmla="*/ 1027714 h 1104362"/>
                <a:gd name="connsiteX384" fmla="*/ 1161958 w 1703597"/>
                <a:gd name="connsiteY384" fmla="*/ 1009121 h 1104362"/>
                <a:gd name="connsiteX385" fmla="*/ 1164977 w 1703597"/>
                <a:gd name="connsiteY385" fmla="*/ 988719 h 1104362"/>
                <a:gd name="connsiteX386" fmla="*/ 1168006 w 1703597"/>
                <a:gd name="connsiteY386" fmla="*/ 966602 h 1104362"/>
                <a:gd name="connsiteX387" fmla="*/ 1171035 w 1703597"/>
                <a:gd name="connsiteY387" fmla="*/ 942846 h 1104362"/>
                <a:gd name="connsiteX388" fmla="*/ 1174054 w 1703597"/>
                <a:gd name="connsiteY388" fmla="*/ 917548 h 1104362"/>
                <a:gd name="connsiteX389" fmla="*/ 1177083 w 1703597"/>
                <a:gd name="connsiteY389" fmla="*/ 890802 h 1104362"/>
                <a:gd name="connsiteX390" fmla="*/ 1180112 w 1703597"/>
                <a:gd name="connsiteY390" fmla="*/ 862732 h 1104362"/>
                <a:gd name="connsiteX391" fmla="*/ 1183132 w 1703597"/>
                <a:gd name="connsiteY391" fmla="*/ 833433 h 1104362"/>
                <a:gd name="connsiteX392" fmla="*/ 1186161 w 1703597"/>
                <a:gd name="connsiteY392" fmla="*/ 803019 h 1104362"/>
                <a:gd name="connsiteX393" fmla="*/ 1189190 w 1703597"/>
                <a:gd name="connsiteY393" fmla="*/ 771616 h 1104362"/>
                <a:gd name="connsiteX394" fmla="*/ 1192209 w 1703597"/>
                <a:gd name="connsiteY394" fmla="*/ 739345 h 1104362"/>
                <a:gd name="connsiteX395" fmla="*/ 1195238 w 1703597"/>
                <a:gd name="connsiteY395" fmla="*/ 706341 h 1104362"/>
                <a:gd name="connsiteX396" fmla="*/ 1198267 w 1703597"/>
                <a:gd name="connsiteY396" fmla="*/ 672726 h 1104362"/>
                <a:gd name="connsiteX397" fmla="*/ 1201296 w 1703597"/>
                <a:gd name="connsiteY397" fmla="*/ 638635 h 1104362"/>
                <a:gd name="connsiteX398" fmla="*/ 1204315 w 1703597"/>
                <a:gd name="connsiteY398" fmla="*/ 604203 h 1104362"/>
                <a:gd name="connsiteX399" fmla="*/ 1207344 w 1703597"/>
                <a:gd name="connsiteY399" fmla="*/ 569566 h 1104362"/>
                <a:gd name="connsiteX400" fmla="*/ 1210373 w 1703597"/>
                <a:gd name="connsiteY400" fmla="*/ 534860 h 1104362"/>
                <a:gd name="connsiteX401" fmla="*/ 1213393 w 1703597"/>
                <a:gd name="connsiteY401" fmla="*/ 500223 h 1104362"/>
                <a:gd name="connsiteX402" fmla="*/ 1216422 w 1703597"/>
                <a:gd name="connsiteY402" fmla="*/ 465791 h 1104362"/>
                <a:gd name="connsiteX403" fmla="*/ 1219450 w 1703597"/>
                <a:gd name="connsiteY403" fmla="*/ 431699 h 1104362"/>
                <a:gd name="connsiteX404" fmla="*/ 1222470 w 1703597"/>
                <a:gd name="connsiteY404" fmla="*/ 398083 h 1104362"/>
                <a:gd name="connsiteX405" fmla="*/ 1225499 w 1703597"/>
                <a:gd name="connsiteY405" fmla="*/ 365075 h 1104362"/>
                <a:gd name="connsiteX406" fmla="*/ 1228528 w 1703597"/>
                <a:gd name="connsiteY406" fmla="*/ 332806 h 1104362"/>
                <a:gd name="connsiteX407" fmla="*/ 1231547 w 1703597"/>
                <a:gd name="connsiteY407" fmla="*/ 301402 h 1104362"/>
                <a:gd name="connsiteX408" fmla="*/ 1234576 w 1703597"/>
                <a:gd name="connsiteY408" fmla="*/ 270988 h 1104362"/>
                <a:gd name="connsiteX409" fmla="*/ 1237605 w 1703597"/>
                <a:gd name="connsiteY409" fmla="*/ 241685 h 1104362"/>
                <a:gd name="connsiteX410" fmla="*/ 1240625 w 1703597"/>
                <a:gd name="connsiteY410" fmla="*/ 213606 h 1104362"/>
                <a:gd name="connsiteX411" fmla="*/ 1243654 w 1703597"/>
                <a:gd name="connsiteY411" fmla="*/ 186862 h 1104362"/>
                <a:gd name="connsiteX412" fmla="*/ 1246683 w 1703597"/>
                <a:gd name="connsiteY412" fmla="*/ 161562 h 1104362"/>
                <a:gd name="connsiteX413" fmla="*/ 1249702 w 1703597"/>
                <a:gd name="connsiteY413" fmla="*/ 137803 h 1104362"/>
                <a:gd name="connsiteX414" fmla="*/ 1252731 w 1703597"/>
                <a:gd name="connsiteY414" fmla="*/ 115679 h 1104362"/>
                <a:gd name="connsiteX415" fmla="*/ 1255760 w 1703597"/>
                <a:gd name="connsiteY415" fmla="*/ 95278 h 1104362"/>
                <a:gd name="connsiteX416" fmla="*/ 1258779 w 1703597"/>
                <a:gd name="connsiteY416" fmla="*/ 76679 h 1104362"/>
                <a:gd name="connsiteX417" fmla="*/ 1261808 w 1703597"/>
                <a:gd name="connsiteY417" fmla="*/ 59958 h 1104362"/>
                <a:gd name="connsiteX418" fmla="*/ 1264837 w 1703597"/>
                <a:gd name="connsiteY418" fmla="*/ 45179 h 1104362"/>
                <a:gd name="connsiteX419" fmla="*/ 1267866 w 1703597"/>
                <a:gd name="connsiteY419" fmla="*/ 32401 h 1104362"/>
                <a:gd name="connsiteX420" fmla="*/ 1270886 w 1703597"/>
                <a:gd name="connsiteY420" fmla="*/ 21674 h 1104362"/>
                <a:gd name="connsiteX421" fmla="*/ 1273914 w 1703597"/>
                <a:gd name="connsiteY421" fmla="*/ 13041 h 1104362"/>
                <a:gd name="connsiteX422" fmla="*/ 1276943 w 1703597"/>
                <a:gd name="connsiteY422" fmla="*/ 6535 h 1104362"/>
                <a:gd name="connsiteX423" fmla="*/ 1279963 w 1703597"/>
                <a:gd name="connsiteY423" fmla="*/ 2184 h 1104362"/>
                <a:gd name="connsiteX424" fmla="*/ 1282992 w 1703597"/>
                <a:gd name="connsiteY424" fmla="*/ 2 h 1104362"/>
                <a:gd name="connsiteX425" fmla="*/ 1286021 w 1703597"/>
                <a:gd name="connsiteY425" fmla="*/ 0 h 1104362"/>
                <a:gd name="connsiteX426" fmla="*/ 1289040 w 1703597"/>
                <a:gd name="connsiteY426" fmla="*/ 2177 h 1104362"/>
                <a:gd name="connsiteX427" fmla="*/ 1292069 w 1703597"/>
                <a:gd name="connsiteY427" fmla="*/ 6525 h 1104362"/>
                <a:gd name="connsiteX428" fmla="*/ 1295098 w 1703597"/>
                <a:gd name="connsiteY428" fmla="*/ 13025 h 1104362"/>
                <a:gd name="connsiteX429" fmla="*/ 1298117 w 1703597"/>
                <a:gd name="connsiteY429" fmla="*/ 21654 h 1104362"/>
                <a:gd name="connsiteX430" fmla="*/ 1301147 w 1703597"/>
                <a:gd name="connsiteY430" fmla="*/ 32377 h 1104362"/>
                <a:gd name="connsiteX431" fmla="*/ 1304175 w 1703597"/>
                <a:gd name="connsiteY431" fmla="*/ 45151 h 1104362"/>
                <a:gd name="connsiteX432" fmla="*/ 1307195 w 1703597"/>
                <a:gd name="connsiteY432" fmla="*/ 59927 h 1104362"/>
                <a:gd name="connsiteX433" fmla="*/ 1310224 w 1703597"/>
                <a:gd name="connsiteY433" fmla="*/ 76644 h 1104362"/>
                <a:gd name="connsiteX434" fmla="*/ 1313253 w 1703597"/>
                <a:gd name="connsiteY434" fmla="*/ 95239 h 1104362"/>
                <a:gd name="connsiteX435" fmla="*/ 1316282 w 1703597"/>
                <a:gd name="connsiteY435" fmla="*/ 115636 h 1104362"/>
                <a:gd name="connsiteX436" fmla="*/ 1319301 w 1703597"/>
                <a:gd name="connsiteY436" fmla="*/ 137756 h 1104362"/>
                <a:gd name="connsiteX437" fmla="*/ 1322330 w 1703597"/>
                <a:gd name="connsiteY437" fmla="*/ 161513 h 1104362"/>
                <a:gd name="connsiteX438" fmla="*/ 1325350 w 1703597"/>
                <a:gd name="connsiteY438" fmla="*/ 186811 h 1104362"/>
                <a:gd name="connsiteX439" fmla="*/ 1328378 w 1703597"/>
                <a:gd name="connsiteY439" fmla="*/ 213551 h 1104362"/>
                <a:gd name="connsiteX440" fmla="*/ 1331407 w 1703597"/>
                <a:gd name="connsiteY440" fmla="*/ 241627 h 1104362"/>
                <a:gd name="connsiteX441" fmla="*/ 1334436 w 1703597"/>
                <a:gd name="connsiteY441" fmla="*/ 270929 h 1104362"/>
                <a:gd name="connsiteX442" fmla="*/ 1337456 w 1703597"/>
                <a:gd name="connsiteY442" fmla="*/ 301341 h 1104362"/>
                <a:gd name="connsiteX443" fmla="*/ 1340485 w 1703597"/>
                <a:gd name="connsiteY443" fmla="*/ 332743 h 1104362"/>
                <a:gd name="connsiteX444" fmla="*/ 1343514 w 1703597"/>
                <a:gd name="connsiteY444" fmla="*/ 365010 h 1104362"/>
                <a:gd name="connsiteX445" fmla="*/ 1346533 w 1703597"/>
                <a:gd name="connsiteY445" fmla="*/ 398016 h 1104362"/>
                <a:gd name="connsiteX446" fmla="*/ 1349562 w 1703597"/>
                <a:gd name="connsiteY446" fmla="*/ 431631 h 1104362"/>
                <a:gd name="connsiteX447" fmla="*/ 1352591 w 1703597"/>
                <a:gd name="connsiteY447" fmla="*/ 465722 h 1104362"/>
                <a:gd name="connsiteX448" fmla="*/ 1355610 w 1703597"/>
                <a:gd name="connsiteY448" fmla="*/ 500154 h 1104362"/>
                <a:gd name="connsiteX449" fmla="*/ 1358639 w 1703597"/>
                <a:gd name="connsiteY449" fmla="*/ 534791 h 1104362"/>
                <a:gd name="connsiteX450" fmla="*/ 1361668 w 1703597"/>
                <a:gd name="connsiteY450" fmla="*/ 569497 h 1104362"/>
                <a:gd name="connsiteX451" fmla="*/ 1364688 w 1703597"/>
                <a:gd name="connsiteY451" fmla="*/ 604134 h 1104362"/>
                <a:gd name="connsiteX452" fmla="*/ 1367717 w 1703597"/>
                <a:gd name="connsiteY452" fmla="*/ 638567 h 1104362"/>
                <a:gd name="connsiteX453" fmla="*/ 1370746 w 1703597"/>
                <a:gd name="connsiteY453" fmla="*/ 672658 h 1104362"/>
                <a:gd name="connsiteX454" fmla="*/ 1373775 w 1703597"/>
                <a:gd name="connsiteY454" fmla="*/ 706274 h 1104362"/>
                <a:gd name="connsiteX455" fmla="*/ 1376794 w 1703597"/>
                <a:gd name="connsiteY455" fmla="*/ 739278 h 1104362"/>
                <a:gd name="connsiteX456" fmla="*/ 1379823 w 1703597"/>
                <a:gd name="connsiteY456" fmla="*/ 771549 h 1104362"/>
                <a:gd name="connsiteX457" fmla="*/ 1382852 w 1703597"/>
                <a:gd name="connsiteY457" fmla="*/ 802953 h 1104362"/>
                <a:gd name="connsiteX458" fmla="*/ 1385871 w 1703597"/>
                <a:gd name="connsiteY458" fmla="*/ 833366 h 1104362"/>
                <a:gd name="connsiteX459" fmla="*/ 1388900 w 1703597"/>
                <a:gd name="connsiteY459" fmla="*/ 862675 h 1104362"/>
                <a:gd name="connsiteX460" fmla="*/ 1391929 w 1703597"/>
                <a:gd name="connsiteY460" fmla="*/ 890754 h 1104362"/>
                <a:gd name="connsiteX461" fmla="*/ 1394949 w 1703597"/>
                <a:gd name="connsiteY461" fmla="*/ 917491 h 1104362"/>
                <a:gd name="connsiteX462" fmla="*/ 1397978 w 1703597"/>
                <a:gd name="connsiteY462" fmla="*/ 942799 h 1104362"/>
                <a:gd name="connsiteX463" fmla="*/ 1401007 w 1703597"/>
                <a:gd name="connsiteY463" fmla="*/ 966554 h 1104362"/>
                <a:gd name="connsiteX464" fmla="*/ 1404026 w 1703597"/>
                <a:gd name="connsiteY464" fmla="*/ 988681 h 1104362"/>
                <a:gd name="connsiteX465" fmla="*/ 1407055 w 1703597"/>
                <a:gd name="connsiteY465" fmla="*/ 1009083 h 1104362"/>
                <a:gd name="connsiteX466" fmla="*/ 1410084 w 1703597"/>
                <a:gd name="connsiteY466" fmla="*/ 1027676 h 1104362"/>
                <a:gd name="connsiteX467" fmla="*/ 1413103 w 1703597"/>
                <a:gd name="connsiteY467" fmla="*/ 1044402 h 1104362"/>
                <a:gd name="connsiteX468" fmla="*/ 1416132 w 1703597"/>
                <a:gd name="connsiteY468" fmla="*/ 1059175 h 1104362"/>
                <a:gd name="connsiteX469" fmla="*/ 1419161 w 1703597"/>
                <a:gd name="connsiteY469" fmla="*/ 1071958 h 1104362"/>
                <a:gd name="connsiteX470" fmla="*/ 1422181 w 1703597"/>
                <a:gd name="connsiteY470" fmla="*/ 1082683 h 1104362"/>
                <a:gd name="connsiteX471" fmla="*/ 1425210 w 1703597"/>
                <a:gd name="connsiteY471" fmla="*/ 1091313 h 1104362"/>
                <a:gd name="connsiteX472" fmla="*/ 1428239 w 1703597"/>
                <a:gd name="connsiteY472" fmla="*/ 1097818 h 1104362"/>
                <a:gd name="connsiteX473" fmla="*/ 1431258 w 1703597"/>
                <a:gd name="connsiteY473" fmla="*/ 1102171 h 1104362"/>
                <a:gd name="connsiteX474" fmla="*/ 1434287 w 1703597"/>
                <a:gd name="connsiteY474" fmla="*/ 1104352 h 1104362"/>
                <a:gd name="connsiteX475" fmla="*/ 1437316 w 1703597"/>
                <a:gd name="connsiteY475" fmla="*/ 1104362 h 1104362"/>
                <a:gd name="connsiteX476" fmla="*/ 1440345 w 1703597"/>
                <a:gd name="connsiteY476" fmla="*/ 1102181 h 1104362"/>
                <a:gd name="connsiteX477" fmla="*/ 1443364 w 1703597"/>
                <a:gd name="connsiteY477" fmla="*/ 1097837 h 1104362"/>
                <a:gd name="connsiteX478" fmla="*/ 1446393 w 1703597"/>
                <a:gd name="connsiteY478" fmla="*/ 1091332 h 1104362"/>
                <a:gd name="connsiteX479" fmla="*/ 1449422 w 1703597"/>
                <a:gd name="connsiteY479" fmla="*/ 1082702 h 1104362"/>
                <a:gd name="connsiteX480" fmla="*/ 1452441 w 1703597"/>
                <a:gd name="connsiteY480" fmla="*/ 1071977 h 1104362"/>
                <a:gd name="connsiteX481" fmla="*/ 1455471 w 1703597"/>
                <a:gd name="connsiteY481" fmla="*/ 1059204 h 1104362"/>
                <a:gd name="connsiteX482" fmla="*/ 1458499 w 1703597"/>
                <a:gd name="connsiteY482" fmla="*/ 1044431 h 1104362"/>
                <a:gd name="connsiteX483" fmla="*/ 1461519 w 1703597"/>
                <a:gd name="connsiteY483" fmla="*/ 1027714 h 1104362"/>
                <a:gd name="connsiteX484" fmla="*/ 1464548 w 1703597"/>
                <a:gd name="connsiteY484" fmla="*/ 1009121 h 1104362"/>
                <a:gd name="connsiteX485" fmla="*/ 1467577 w 1703597"/>
                <a:gd name="connsiteY485" fmla="*/ 988719 h 1104362"/>
                <a:gd name="connsiteX486" fmla="*/ 1470596 w 1703597"/>
                <a:gd name="connsiteY486" fmla="*/ 966602 h 1104362"/>
                <a:gd name="connsiteX487" fmla="*/ 1473625 w 1703597"/>
                <a:gd name="connsiteY487" fmla="*/ 942846 h 1104362"/>
                <a:gd name="connsiteX488" fmla="*/ 1476654 w 1703597"/>
                <a:gd name="connsiteY488" fmla="*/ 917548 h 1104362"/>
                <a:gd name="connsiteX489" fmla="*/ 1479674 w 1703597"/>
                <a:gd name="connsiteY489" fmla="*/ 890802 h 1104362"/>
                <a:gd name="connsiteX490" fmla="*/ 1482702 w 1703597"/>
                <a:gd name="connsiteY490" fmla="*/ 862732 h 1104362"/>
                <a:gd name="connsiteX491" fmla="*/ 1485731 w 1703597"/>
                <a:gd name="connsiteY491" fmla="*/ 833433 h 1104362"/>
                <a:gd name="connsiteX492" fmla="*/ 1488751 w 1703597"/>
                <a:gd name="connsiteY492" fmla="*/ 803019 h 1104362"/>
                <a:gd name="connsiteX493" fmla="*/ 1491780 w 1703597"/>
                <a:gd name="connsiteY493" fmla="*/ 771616 h 1104362"/>
                <a:gd name="connsiteX494" fmla="*/ 1494809 w 1703597"/>
                <a:gd name="connsiteY494" fmla="*/ 739345 h 1104362"/>
                <a:gd name="connsiteX495" fmla="*/ 1497828 w 1703597"/>
                <a:gd name="connsiteY495" fmla="*/ 706341 h 1104362"/>
                <a:gd name="connsiteX496" fmla="*/ 1500857 w 1703597"/>
                <a:gd name="connsiteY496" fmla="*/ 672726 h 1104362"/>
                <a:gd name="connsiteX497" fmla="*/ 1503886 w 1703597"/>
                <a:gd name="connsiteY497" fmla="*/ 638635 h 1104362"/>
                <a:gd name="connsiteX498" fmla="*/ 1506905 w 1703597"/>
                <a:gd name="connsiteY498" fmla="*/ 604203 h 1104362"/>
                <a:gd name="connsiteX499" fmla="*/ 1509934 w 1703597"/>
                <a:gd name="connsiteY499" fmla="*/ 569566 h 1104362"/>
                <a:gd name="connsiteX500" fmla="*/ 1512963 w 1703597"/>
                <a:gd name="connsiteY500" fmla="*/ 534860 h 1104362"/>
                <a:gd name="connsiteX501" fmla="*/ 1515992 w 1703597"/>
                <a:gd name="connsiteY501" fmla="*/ 500223 h 1104362"/>
                <a:gd name="connsiteX502" fmla="*/ 1519012 w 1703597"/>
                <a:gd name="connsiteY502" fmla="*/ 465791 h 1104362"/>
                <a:gd name="connsiteX503" fmla="*/ 1522041 w 1703597"/>
                <a:gd name="connsiteY503" fmla="*/ 431699 h 1104362"/>
                <a:gd name="connsiteX504" fmla="*/ 1525070 w 1703597"/>
                <a:gd name="connsiteY504" fmla="*/ 398083 h 1104362"/>
                <a:gd name="connsiteX505" fmla="*/ 1528089 w 1703597"/>
                <a:gd name="connsiteY505" fmla="*/ 365075 h 1104362"/>
                <a:gd name="connsiteX506" fmla="*/ 1534147 w 1703597"/>
                <a:gd name="connsiteY506" fmla="*/ 301402 h 1104362"/>
                <a:gd name="connsiteX507" fmla="*/ 1549443 w 1703597"/>
                <a:gd name="connsiteY507" fmla="*/ 196420 h 1104362"/>
                <a:gd name="connsiteX508" fmla="*/ 1561379 w 1703597"/>
                <a:gd name="connsiteY508" fmla="*/ 76679 h 1104362"/>
                <a:gd name="connsiteX509" fmla="*/ 1567427 w 1703597"/>
                <a:gd name="connsiteY509" fmla="*/ 45179 h 1104362"/>
                <a:gd name="connsiteX510" fmla="*/ 1582553 w 1703597"/>
                <a:gd name="connsiteY510" fmla="*/ 2184 h 1104362"/>
                <a:gd name="connsiteX511" fmla="*/ 1585582 w 1703597"/>
                <a:gd name="connsiteY511" fmla="*/ 2 h 1104362"/>
                <a:gd name="connsiteX512" fmla="*/ 1588611 w 1703597"/>
                <a:gd name="connsiteY512" fmla="*/ 0 h 1104362"/>
                <a:gd name="connsiteX513" fmla="*/ 1615843 w 1703597"/>
                <a:gd name="connsiteY513" fmla="*/ 95239 h 1104362"/>
                <a:gd name="connsiteX514" fmla="*/ 1621891 w 1703597"/>
                <a:gd name="connsiteY514" fmla="*/ 137756 h 1104362"/>
                <a:gd name="connsiteX515" fmla="*/ 1624920 w 1703597"/>
                <a:gd name="connsiteY515" fmla="*/ 161513 h 1104362"/>
                <a:gd name="connsiteX516" fmla="*/ 1627949 w 1703597"/>
                <a:gd name="connsiteY516" fmla="*/ 186811 h 1104362"/>
                <a:gd name="connsiteX517" fmla="*/ 1640046 w 1703597"/>
                <a:gd name="connsiteY517" fmla="*/ 301341 h 1104362"/>
                <a:gd name="connsiteX518" fmla="*/ 1655181 w 1703597"/>
                <a:gd name="connsiteY518" fmla="*/ 465722 h 1104362"/>
                <a:gd name="connsiteX519" fmla="*/ 1673336 w 1703597"/>
                <a:gd name="connsiteY519" fmla="*/ 672658 h 1104362"/>
                <a:gd name="connsiteX520" fmla="*/ 1679384 w 1703597"/>
                <a:gd name="connsiteY520" fmla="*/ 739278 h 1104362"/>
                <a:gd name="connsiteX521" fmla="*/ 1682413 w 1703597"/>
                <a:gd name="connsiteY521" fmla="*/ 771549 h 1104362"/>
                <a:gd name="connsiteX522" fmla="*/ 1697548 w 1703597"/>
                <a:gd name="connsiteY522" fmla="*/ 917491 h 1104362"/>
                <a:gd name="connsiteX523" fmla="*/ 1703597 w 1703597"/>
                <a:gd name="connsiteY523" fmla="*/ 966554 h 1104362"/>
                <a:gd name="connsiteX0" fmla="*/ 0 w 1697548"/>
                <a:gd name="connsiteY0" fmla="*/ 552179 h 1104362"/>
                <a:gd name="connsiteX1" fmla="*/ 3026 w 1697548"/>
                <a:gd name="connsiteY1" fmla="*/ 552179 h 1104362"/>
                <a:gd name="connsiteX2" fmla="*/ 6051 w 1697548"/>
                <a:gd name="connsiteY2" fmla="*/ 552179 h 1104362"/>
                <a:gd name="connsiteX3" fmla="*/ 9077 w 1697548"/>
                <a:gd name="connsiteY3" fmla="*/ 552179 h 1104362"/>
                <a:gd name="connsiteX4" fmla="*/ 12103 w 1697548"/>
                <a:gd name="connsiteY4" fmla="*/ 552179 h 1104362"/>
                <a:gd name="connsiteX5" fmla="*/ 15129 w 1697548"/>
                <a:gd name="connsiteY5" fmla="*/ 552179 h 1104362"/>
                <a:gd name="connsiteX6" fmla="*/ 18156 w 1697548"/>
                <a:gd name="connsiteY6" fmla="*/ 552179 h 1104362"/>
                <a:gd name="connsiteX7" fmla="*/ 21182 w 1697548"/>
                <a:gd name="connsiteY7" fmla="*/ 552179 h 1104362"/>
                <a:gd name="connsiteX8" fmla="*/ 24207 w 1697548"/>
                <a:gd name="connsiteY8" fmla="*/ 552179 h 1104362"/>
                <a:gd name="connsiteX9" fmla="*/ 27233 w 1697548"/>
                <a:gd name="connsiteY9" fmla="*/ 552179 h 1104362"/>
                <a:gd name="connsiteX10" fmla="*/ 30259 w 1697548"/>
                <a:gd name="connsiteY10" fmla="*/ 552179 h 1104362"/>
                <a:gd name="connsiteX11" fmla="*/ 33285 w 1697548"/>
                <a:gd name="connsiteY11" fmla="*/ 552179 h 1104362"/>
                <a:gd name="connsiteX12" fmla="*/ 36311 w 1697548"/>
                <a:gd name="connsiteY12" fmla="*/ 552179 h 1104362"/>
                <a:gd name="connsiteX13" fmla="*/ 39337 w 1697548"/>
                <a:gd name="connsiteY13" fmla="*/ 552179 h 1104362"/>
                <a:gd name="connsiteX14" fmla="*/ 42362 w 1697548"/>
                <a:gd name="connsiteY14" fmla="*/ 552179 h 1104362"/>
                <a:gd name="connsiteX15" fmla="*/ 45389 w 1697548"/>
                <a:gd name="connsiteY15" fmla="*/ 552179 h 1104362"/>
                <a:gd name="connsiteX16" fmla="*/ 48415 w 1697548"/>
                <a:gd name="connsiteY16" fmla="*/ 552179 h 1104362"/>
                <a:gd name="connsiteX17" fmla="*/ 51441 w 1697548"/>
                <a:gd name="connsiteY17" fmla="*/ 552179 h 1104362"/>
                <a:gd name="connsiteX18" fmla="*/ 54467 w 1697548"/>
                <a:gd name="connsiteY18" fmla="*/ 552179 h 1104362"/>
                <a:gd name="connsiteX19" fmla="*/ 57492 w 1697548"/>
                <a:gd name="connsiteY19" fmla="*/ 552179 h 1104362"/>
                <a:gd name="connsiteX20" fmla="*/ 60518 w 1697548"/>
                <a:gd name="connsiteY20" fmla="*/ 552179 h 1104362"/>
                <a:gd name="connsiteX21" fmla="*/ 63544 w 1697548"/>
                <a:gd name="connsiteY21" fmla="*/ 552179 h 1104362"/>
                <a:gd name="connsiteX22" fmla="*/ 66570 w 1697548"/>
                <a:gd name="connsiteY22" fmla="*/ 552179 h 1104362"/>
                <a:gd name="connsiteX23" fmla="*/ 69596 w 1697548"/>
                <a:gd name="connsiteY23" fmla="*/ 552179 h 1104362"/>
                <a:gd name="connsiteX24" fmla="*/ 72622 w 1697548"/>
                <a:gd name="connsiteY24" fmla="*/ 552179 h 1104362"/>
                <a:gd name="connsiteX25" fmla="*/ 75648 w 1697548"/>
                <a:gd name="connsiteY25" fmla="*/ 552179 h 1104362"/>
                <a:gd name="connsiteX26" fmla="*/ 78674 w 1697548"/>
                <a:gd name="connsiteY26" fmla="*/ 552179 h 1104362"/>
                <a:gd name="connsiteX27" fmla="*/ 81700 w 1697548"/>
                <a:gd name="connsiteY27" fmla="*/ 552179 h 1104362"/>
                <a:gd name="connsiteX28" fmla="*/ 84726 w 1697548"/>
                <a:gd name="connsiteY28" fmla="*/ 552179 h 1104362"/>
                <a:gd name="connsiteX29" fmla="*/ 87752 w 1697548"/>
                <a:gd name="connsiteY29" fmla="*/ 552179 h 1104362"/>
                <a:gd name="connsiteX30" fmla="*/ 90778 w 1697548"/>
                <a:gd name="connsiteY30" fmla="*/ 552179 h 1104362"/>
                <a:gd name="connsiteX31" fmla="*/ 93803 w 1697548"/>
                <a:gd name="connsiteY31" fmla="*/ 552179 h 1104362"/>
                <a:gd name="connsiteX32" fmla="*/ 96829 w 1697548"/>
                <a:gd name="connsiteY32" fmla="*/ 552179 h 1104362"/>
                <a:gd name="connsiteX33" fmla="*/ 99855 w 1697548"/>
                <a:gd name="connsiteY33" fmla="*/ 552179 h 1104362"/>
                <a:gd name="connsiteX34" fmla="*/ 102881 w 1697548"/>
                <a:gd name="connsiteY34" fmla="*/ 552179 h 1104362"/>
                <a:gd name="connsiteX35" fmla="*/ 105907 w 1697548"/>
                <a:gd name="connsiteY35" fmla="*/ 552179 h 1104362"/>
                <a:gd name="connsiteX36" fmla="*/ 108933 w 1697548"/>
                <a:gd name="connsiteY36" fmla="*/ 552179 h 1104362"/>
                <a:gd name="connsiteX37" fmla="*/ 111959 w 1697548"/>
                <a:gd name="connsiteY37" fmla="*/ 552179 h 1104362"/>
                <a:gd name="connsiteX38" fmla="*/ 114985 w 1697548"/>
                <a:gd name="connsiteY38" fmla="*/ 552179 h 1104362"/>
                <a:gd name="connsiteX39" fmla="*/ 118011 w 1697548"/>
                <a:gd name="connsiteY39" fmla="*/ 552179 h 1104362"/>
                <a:gd name="connsiteX40" fmla="*/ 121037 w 1697548"/>
                <a:gd name="connsiteY40" fmla="*/ 552179 h 1104362"/>
                <a:gd name="connsiteX41" fmla="*/ 124063 w 1697548"/>
                <a:gd name="connsiteY41" fmla="*/ 552179 h 1104362"/>
                <a:gd name="connsiteX42" fmla="*/ 127088 w 1697548"/>
                <a:gd name="connsiteY42" fmla="*/ 552179 h 1104362"/>
                <a:gd name="connsiteX43" fmla="*/ 130114 w 1697548"/>
                <a:gd name="connsiteY43" fmla="*/ 552179 h 1104362"/>
                <a:gd name="connsiteX44" fmla="*/ 133140 w 1697548"/>
                <a:gd name="connsiteY44" fmla="*/ 552179 h 1104362"/>
                <a:gd name="connsiteX45" fmla="*/ 136167 w 1697548"/>
                <a:gd name="connsiteY45" fmla="*/ 552179 h 1104362"/>
                <a:gd name="connsiteX46" fmla="*/ 139193 w 1697548"/>
                <a:gd name="connsiteY46" fmla="*/ 552179 h 1104362"/>
                <a:gd name="connsiteX47" fmla="*/ 142218 w 1697548"/>
                <a:gd name="connsiteY47" fmla="*/ 552179 h 1104362"/>
                <a:gd name="connsiteX48" fmla="*/ 145244 w 1697548"/>
                <a:gd name="connsiteY48" fmla="*/ 552179 h 1104362"/>
                <a:gd name="connsiteX49" fmla="*/ 148270 w 1697548"/>
                <a:gd name="connsiteY49" fmla="*/ 552179 h 1104362"/>
                <a:gd name="connsiteX50" fmla="*/ 151296 w 1697548"/>
                <a:gd name="connsiteY50" fmla="*/ 552179 h 1104362"/>
                <a:gd name="connsiteX51" fmla="*/ 154322 w 1697548"/>
                <a:gd name="connsiteY51" fmla="*/ 552179 h 1104362"/>
                <a:gd name="connsiteX52" fmla="*/ 157348 w 1697548"/>
                <a:gd name="connsiteY52" fmla="*/ 552179 h 1104362"/>
                <a:gd name="connsiteX53" fmla="*/ 160373 w 1697548"/>
                <a:gd name="connsiteY53" fmla="*/ 552179 h 1104362"/>
                <a:gd name="connsiteX54" fmla="*/ 163399 w 1697548"/>
                <a:gd name="connsiteY54" fmla="*/ 552179 h 1104362"/>
                <a:gd name="connsiteX55" fmla="*/ 166426 w 1697548"/>
                <a:gd name="connsiteY55" fmla="*/ 552179 h 1104362"/>
                <a:gd name="connsiteX56" fmla="*/ 169452 w 1697548"/>
                <a:gd name="connsiteY56" fmla="*/ 552179 h 1104362"/>
                <a:gd name="connsiteX57" fmla="*/ 172478 w 1697548"/>
                <a:gd name="connsiteY57" fmla="*/ 552179 h 1104362"/>
                <a:gd name="connsiteX58" fmla="*/ 175504 w 1697548"/>
                <a:gd name="connsiteY58" fmla="*/ 552179 h 1104362"/>
                <a:gd name="connsiteX59" fmla="*/ 178529 w 1697548"/>
                <a:gd name="connsiteY59" fmla="*/ 552179 h 1104362"/>
                <a:gd name="connsiteX60" fmla="*/ 181555 w 1697548"/>
                <a:gd name="connsiteY60" fmla="*/ 552179 h 1104362"/>
                <a:gd name="connsiteX61" fmla="*/ 184581 w 1697548"/>
                <a:gd name="connsiteY61" fmla="*/ 552179 h 1104362"/>
                <a:gd name="connsiteX62" fmla="*/ 187607 w 1697548"/>
                <a:gd name="connsiteY62" fmla="*/ 552179 h 1104362"/>
                <a:gd name="connsiteX63" fmla="*/ 190633 w 1697548"/>
                <a:gd name="connsiteY63" fmla="*/ 552179 h 1104362"/>
                <a:gd name="connsiteX64" fmla="*/ 193659 w 1697548"/>
                <a:gd name="connsiteY64" fmla="*/ 552179 h 1104362"/>
                <a:gd name="connsiteX65" fmla="*/ 196685 w 1697548"/>
                <a:gd name="connsiteY65" fmla="*/ 552179 h 1104362"/>
                <a:gd name="connsiteX66" fmla="*/ 199711 w 1697548"/>
                <a:gd name="connsiteY66" fmla="*/ 552179 h 1104362"/>
                <a:gd name="connsiteX67" fmla="*/ 202737 w 1697548"/>
                <a:gd name="connsiteY67" fmla="*/ 552179 h 1104362"/>
                <a:gd name="connsiteX68" fmla="*/ 205763 w 1697548"/>
                <a:gd name="connsiteY68" fmla="*/ 552179 h 1104362"/>
                <a:gd name="connsiteX69" fmla="*/ 208789 w 1697548"/>
                <a:gd name="connsiteY69" fmla="*/ 552179 h 1104362"/>
                <a:gd name="connsiteX70" fmla="*/ 211814 w 1697548"/>
                <a:gd name="connsiteY70" fmla="*/ 552179 h 1104362"/>
                <a:gd name="connsiteX71" fmla="*/ 214840 w 1697548"/>
                <a:gd name="connsiteY71" fmla="*/ 552179 h 1104362"/>
                <a:gd name="connsiteX72" fmla="*/ 217866 w 1697548"/>
                <a:gd name="connsiteY72" fmla="*/ 552179 h 1104362"/>
                <a:gd name="connsiteX73" fmla="*/ 220892 w 1697548"/>
                <a:gd name="connsiteY73" fmla="*/ 552179 h 1104362"/>
                <a:gd name="connsiteX74" fmla="*/ 223918 w 1697548"/>
                <a:gd name="connsiteY74" fmla="*/ 552179 h 1104362"/>
                <a:gd name="connsiteX75" fmla="*/ 226945 w 1697548"/>
                <a:gd name="connsiteY75" fmla="*/ 552179 h 1104362"/>
                <a:gd name="connsiteX76" fmla="*/ 229970 w 1697548"/>
                <a:gd name="connsiteY76" fmla="*/ 552179 h 1104362"/>
                <a:gd name="connsiteX77" fmla="*/ 232996 w 1697548"/>
                <a:gd name="connsiteY77" fmla="*/ 552179 h 1104362"/>
                <a:gd name="connsiteX78" fmla="*/ 236022 w 1697548"/>
                <a:gd name="connsiteY78" fmla="*/ 552179 h 1104362"/>
                <a:gd name="connsiteX79" fmla="*/ 239048 w 1697548"/>
                <a:gd name="connsiteY79" fmla="*/ 552179 h 1104362"/>
                <a:gd name="connsiteX80" fmla="*/ 242074 w 1697548"/>
                <a:gd name="connsiteY80" fmla="*/ 552179 h 1104362"/>
                <a:gd name="connsiteX81" fmla="*/ 245099 w 1697548"/>
                <a:gd name="connsiteY81" fmla="*/ 552179 h 1104362"/>
                <a:gd name="connsiteX82" fmla="*/ 248125 w 1697548"/>
                <a:gd name="connsiteY82" fmla="*/ 552179 h 1104362"/>
                <a:gd name="connsiteX83" fmla="*/ 251151 w 1697548"/>
                <a:gd name="connsiteY83" fmla="*/ 552179 h 1104362"/>
                <a:gd name="connsiteX84" fmla="*/ 254177 w 1697548"/>
                <a:gd name="connsiteY84" fmla="*/ 552179 h 1104362"/>
                <a:gd name="connsiteX85" fmla="*/ 257204 w 1697548"/>
                <a:gd name="connsiteY85" fmla="*/ 552179 h 1104362"/>
                <a:gd name="connsiteX86" fmla="*/ 260230 w 1697548"/>
                <a:gd name="connsiteY86" fmla="*/ 552179 h 1104362"/>
                <a:gd name="connsiteX87" fmla="*/ 263255 w 1697548"/>
                <a:gd name="connsiteY87" fmla="*/ 552179 h 1104362"/>
                <a:gd name="connsiteX88" fmla="*/ 266281 w 1697548"/>
                <a:gd name="connsiteY88" fmla="*/ 552179 h 1104362"/>
                <a:gd name="connsiteX89" fmla="*/ 269307 w 1697548"/>
                <a:gd name="connsiteY89" fmla="*/ 552179 h 1104362"/>
                <a:gd name="connsiteX90" fmla="*/ 272333 w 1697548"/>
                <a:gd name="connsiteY90" fmla="*/ 552179 h 1104362"/>
                <a:gd name="connsiteX91" fmla="*/ 275359 w 1697548"/>
                <a:gd name="connsiteY91" fmla="*/ 552179 h 1104362"/>
                <a:gd name="connsiteX92" fmla="*/ 278385 w 1697548"/>
                <a:gd name="connsiteY92" fmla="*/ 552179 h 1104362"/>
                <a:gd name="connsiteX93" fmla="*/ 281410 w 1697548"/>
                <a:gd name="connsiteY93" fmla="*/ 552179 h 1104362"/>
                <a:gd name="connsiteX94" fmla="*/ 284437 w 1697548"/>
                <a:gd name="connsiteY94" fmla="*/ 552179 h 1104362"/>
                <a:gd name="connsiteX95" fmla="*/ 287463 w 1697548"/>
                <a:gd name="connsiteY95" fmla="*/ 552179 h 1104362"/>
                <a:gd name="connsiteX96" fmla="*/ 290489 w 1697548"/>
                <a:gd name="connsiteY96" fmla="*/ 552179 h 1104362"/>
                <a:gd name="connsiteX97" fmla="*/ 293515 w 1697548"/>
                <a:gd name="connsiteY97" fmla="*/ 552179 h 1104362"/>
                <a:gd name="connsiteX98" fmla="*/ 296540 w 1697548"/>
                <a:gd name="connsiteY98" fmla="*/ 552179 h 1104362"/>
                <a:gd name="connsiteX99" fmla="*/ 299566 w 1697548"/>
                <a:gd name="connsiteY99" fmla="*/ 552179 h 1104362"/>
                <a:gd name="connsiteX100" fmla="*/ 302592 w 1697548"/>
                <a:gd name="connsiteY100" fmla="*/ 534826 h 1104362"/>
                <a:gd name="connsiteX101" fmla="*/ 305618 w 1697548"/>
                <a:gd name="connsiteY101" fmla="*/ 500188 h 1104362"/>
                <a:gd name="connsiteX102" fmla="*/ 308644 w 1697548"/>
                <a:gd name="connsiteY102" fmla="*/ 465756 h 1104362"/>
                <a:gd name="connsiteX103" fmla="*/ 311670 w 1697548"/>
                <a:gd name="connsiteY103" fmla="*/ 431665 h 1104362"/>
                <a:gd name="connsiteX104" fmla="*/ 314695 w 1697548"/>
                <a:gd name="connsiteY104" fmla="*/ 398050 h 1104362"/>
                <a:gd name="connsiteX105" fmla="*/ 317722 w 1697548"/>
                <a:gd name="connsiteY105" fmla="*/ 365043 h 1104362"/>
                <a:gd name="connsiteX106" fmla="*/ 320748 w 1697548"/>
                <a:gd name="connsiteY106" fmla="*/ 332774 h 1104362"/>
                <a:gd name="connsiteX107" fmla="*/ 323774 w 1697548"/>
                <a:gd name="connsiteY107" fmla="*/ 301372 h 1104362"/>
                <a:gd name="connsiteX108" fmla="*/ 326800 w 1697548"/>
                <a:gd name="connsiteY108" fmla="*/ 270959 h 1104362"/>
                <a:gd name="connsiteX109" fmla="*/ 329826 w 1697548"/>
                <a:gd name="connsiteY109" fmla="*/ 241656 h 1104362"/>
                <a:gd name="connsiteX110" fmla="*/ 332851 w 1697548"/>
                <a:gd name="connsiteY110" fmla="*/ 213578 h 1104362"/>
                <a:gd name="connsiteX111" fmla="*/ 335877 w 1697548"/>
                <a:gd name="connsiteY111" fmla="*/ 186837 h 1104362"/>
                <a:gd name="connsiteX112" fmla="*/ 338903 w 1697548"/>
                <a:gd name="connsiteY112" fmla="*/ 161537 h 1104362"/>
                <a:gd name="connsiteX113" fmla="*/ 341929 w 1697548"/>
                <a:gd name="connsiteY113" fmla="*/ 137780 h 1104362"/>
                <a:gd name="connsiteX114" fmla="*/ 344955 w 1697548"/>
                <a:gd name="connsiteY114" fmla="*/ 115657 h 1104362"/>
                <a:gd name="connsiteX115" fmla="*/ 347982 w 1697548"/>
                <a:gd name="connsiteY115" fmla="*/ 95258 h 1104362"/>
                <a:gd name="connsiteX116" fmla="*/ 351007 w 1697548"/>
                <a:gd name="connsiteY116" fmla="*/ 76662 h 1104362"/>
                <a:gd name="connsiteX117" fmla="*/ 354033 w 1697548"/>
                <a:gd name="connsiteY117" fmla="*/ 59942 h 1104362"/>
                <a:gd name="connsiteX118" fmla="*/ 357059 w 1697548"/>
                <a:gd name="connsiteY118" fmla="*/ 45165 h 1104362"/>
                <a:gd name="connsiteX119" fmla="*/ 360085 w 1697548"/>
                <a:gd name="connsiteY119" fmla="*/ 32389 h 1104362"/>
                <a:gd name="connsiteX120" fmla="*/ 363111 w 1697548"/>
                <a:gd name="connsiteY120" fmla="*/ 21665 h 1104362"/>
                <a:gd name="connsiteX121" fmla="*/ 366136 w 1697548"/>
                <a:gd name="connsiteY121" fmla="*/ 13033 h 1104362"/>
                <a:gd name="connsiteX122" fmla="*/ 369162 w 1697548"/>
                <a:gd name="connsiteY122" fmla="*/ 6530 h 1104362"/>
                <a:gd name="connsiteX123" fmla="*/ 372188 w 1697548"/>
                <a:gd name="connsiteY123" fmla="*/ 2180 h 1104362"/>
                <a:gd name="connsiteX124" fmla="*/ 375214 w 1697548"/>
                <a:gd name="connsiteY124" fmla="*/ 1 h 1104362"/>
                <a:gd name="connsiteX125" fmla="*/ 378241 w 1697548"/>
                <a:gd name="connsiteY125" fmla="*/ 1 h 1104362"/>
                <a:gd name="connsiteX126" fmla="*/ 381267 w 1697548"/>
                <a:gd name="connsiteY126" fmla="*/ 2180 h 1104362"/>
                <a:gd name="connsiteX127" fmla="*/ 384292 w 1697548"/>
                <a:gd name="connsiteY127" fmla="*/ 6530 h 1104362"/>
                <a:gd name="connsiteX128" fmla="*/ 387318 w 1697548"/>
                <a:gd name="connsiteY128" fmla="*/ 13033 h 1104362"/>
                <a:gd name="connsiteX129" fmla="*/ 390344 w 1697548"/>
                <a:gd name="connsiteY129" fmla="*/ 21665 h 1104362"/>
                <a:gd name="connsiteX130" fmla="*/ 393370 w 1697548"/>
                <a:gd name="connsiteY130" fmla="*/ 32389 h 1104362"/>
                <a:gd name="connsiteX131" fmla="*/ 396396 w 1697548"/>
                <a:gd name="connsiteY131" fmla="*/ 45165 h 1104362"/>
                <a:gd name="connsiteX132" fmla="*/ 399421 w 1697548"/>
                <a:gd name="connsiteY132" fmla="*/ 59942 h 1104362"/>
                <a:gd name="connsiteX133" fmla="*/ 402447 w 1697548"/>
                <a:gd name="connsiteY133" fmla="*/ 76662 h 1104362"/>
                <a:gd name="connsiteX134" fmla="*/ 405474 w 1697548"/>
                <a:gd name="connsiteY134" fmla="*/ 95258 h 1104362"/>
                <a:gd name="connsiteX135" fmla="*/ 408500 w 1697548"/>
                <a:gd name="connsiteY135" fmla="*/ 115657 h 1104362"/>
                <a:gd name="connsiteX136" fmla="*/ 411526 w 1697548"/>
                <a:gd name="connsiteY136" fmla="*/ 137780 h 1104362"/>
                <a:gd name="connsiteX137" fmla="*/ 414552 w 1697548"/>
                <a:gd name="connsiteY137" fmla="*/ 161537 h 1104362"/>
                <a:gd name="connsiteX138" fmla="*/ 417577 w 1697548"/>
                <a:gd name="connsiteY138" fmla="*/ 186837 h 1104362"/>
                <a:gd name="connsiteX139" fmla="*/ 420603 w 1697548"/>
                <a:gd name="connsiteY139" fmla="*/ 213578 h 1104362"/>
                <a:gd name="connsiteX140" fmla="*/ 423629 w 1697548"/>
                <a:gd name="connsiteY140" fmla="*/ 241656 h 1104362"/>
                <a:gd name="connsiteX141" fmla="*/ 426655 w 1697548"/>
                <a:gd name="connsiteY141" fmla="*/ 270959 h 1104362"/>
                <a:gd name="connsiteX142" fmla="*/ 429681 w 1697548"/>
                <a:gd name="connsiteY142" fmla="*/ 301372 h 1104362"/>
                <a:gd name="connsiteX143" fmla="*/ 432707 w 1697548"/>
                <a:gd name="connsiteY143" fmla="*/ 332774 h 1104362"/>
                <a:gd name="connsiteX144" fmla="*/ 435733 w 1697548"/>
                <a:gd name="connsiteY144" fmla="*/ 365043 h 1104362"/>
                <a:gd name="connsiteX145" fmla="*/ 438759 w 1697548"/>
                <a:gd name="connsiteY145" fmla="*/ 398050 h 1104362"/>
                <a:gd name="connsiteX146" fmla="*/ 441785 w 1697548"/>
                <a:gd name="connsiteY146" fmla="*/ 431665 h 1104362"/>
                <a:gd name="connsiteX147" fmla="*/ 444811 w 1697548"/>
                <a:gd name="connsiteY147" fmla="*/ 465756 h 1104362"/>
                <a:gd name="connsiteX148" fmla="*/ 447837 w 1697548"/>
                <a:gd name="connsiteY148" fmla="*/ 500188 h 1104362"/>
                <a:gd name="connsiteX149" fmla="*/ 450863 w 1697548"/>
                <a:gd name="connsiteY149" fmla="*/ 534826 h 1104362"/>
                <a:gd name="connsiteX150" fmla="*/ 453888 w 1697548"/>
                <a:gd name="connsiteY150" fmla="*/ 569531 h 1104362"/>
                <a:gd name="connsiteX151" fmla="*/ 456914 w 1697548"/>
                <a:gd name="connsiteY151" fmla="*/ 604169 h 1104362"/>
                <a:gd name="connsiteX152" fmla="*/ 459940 w 1697548"/>
                <a:gd name="connsiteY152" fmla="*/ 638601 h 1104362"/>
                <a:gd name="connsiteX153" fmla="*/ 462966 w 1697548"/>
                <a:gd name="connsiteY153" fmla="*/ 672692 h 1104362"/>
                <a:gd name="connsiteX154" fmla="*/ 465992 w 1697548"/>
                <a:gd name="connsiteY154" fmla="*/ 706312 h 1104362"/>
                <a:gd name="connsiteX155" fmla="*/ 469018 w 1697548"/>
                <a:gd name="connsiteY155" fmla="*/ 739316 h 1104362"/>
                <a:gd name="connsiteX156" fmla="*/ 472044 w 1697548"/>
                <a:gd name="connsiteY156" fmla="*/ 771587 h 1104362"/>
                <a:gd name="connsiteX157" fmla="*/ 475070 w 1697548"/>
                <a:gd name="connsiteY157" fmla="*/ 802981 h 1104362"/>
                <a:gd name="connsiteX158" fmla="*/ 478096 w 1697548"/>
                <a:gd name="connsiteY158" fmla="*/ 833395 h 1104362"/>
                <a:gd name="connsiteX159" fmla="*/ 481122 w 1697548"/>
                <a:gd name="connsiteY159" fmla="*/ 862703 h 1104362"/>
                <a:gd name="connsiteX160" fmla="*/ 484149 w 1697548"/>
                <a:gd name="connsiteY160" fmla="*/ 890783 h 1104362"/>
                <a:gd name="connsiteX161" fmla="*/ 487178 w 1697548"/>
                <a:gd name="connsiteY161" fmla="*/ 917519 h 1104362"/>
                <a:gd name="connsiteX162" fmla="*/ 490197 w 1697548"/>
                <a:gd name="connsiteY162" fmla="*/ 942818 h 1104362"/>
                <a:gd name="connsiteX163" fmla="*/ 493226 w 1697548"/>
                <a:gd name="connsiteY163" fmla="*/ 966573 h 1104362"/>
                <a:gd name="connsiteX164" fmla="*/ 496255 w 1697548"/>
                <a:gd name="connsiteY164" fmla="*/ 988700 h 1104362"/>
                <a:gd name="connsiteX165" fmla="*/ 499275 w 1697548"/>
                <a:gd name="connsiteY165" fmla="*/ 1009102 h 1104362"/>
                <a:gd name="connsiteX166" fmla="*/ 502304 w 1697548"/>
                <a:gd name="connsiteY166" fmla="*/ 1027695 h 1104362"/>
                <a:gd name="connsiteX167" fmla="*/ 505333 w 1697548"/>
                <a:gd name="connsiteY167" fmla="*/ 1044412 h 1104362"/>
                <a:gd name="connsiteX168" fmla="*/ 508352 w 1697548"/>
                <a:gd name="connsiteY168" fmla="*/ 1059194 h 1104362"/>
                <a:gd name="connsiteX169" fmla="*/ 511381 w 1697548"/>
                <a:gd name="connsiteY169" fmla="*/ 1071967 h 1104362"/>
                <a:gd name="connsiteX170" fmla="*/ 514410 w 1697548"/>
                <a:gd name="connsiteY170" fmla="*/ 1082692 h 1104362"/>
                <a:gd name="connsiteX171" fmla="*/ 517429 w 1697548"/>
                <a:gd name="connsiteY171" fmla="*/ 1091322 h 1104362"/>
                <a:gd name="connsiteX172" fmla="*/ 520458 w 1697548"/>
                <a:gd name="connsiteY172" fmla="*/ 1097828 h 1104362"/>
                <a:gd name="connsiteX173" fmla="*/ 523487 w 1697548"/>
                <a:gd name="connsiteY173" fmla="*/ 1102181 h 1104362"/>
                <a:gd name="connsiteX174" fmla="*/ 526507 w 1697548"/>
                <a:gd name="connsiteY174" fmla="*/ 1104352 h 1104362"/>
                <a:gd name="connsiteX175" fmla="*/ 529536 w 1697548"/>
                <a:gd name="connsiteY175" fmla="*/ 1104352 h 1104362"/>
                <a:gd name="connsiteX176" fmla="*/ 532565 w 1697548"/>
                <a:gd name="connsiteY176" fmla="*/ 1102181 h 1104362"/>
                <a:gd name="connsiteX177" fmla="*/ 535594 w 1697548"/>
                <a:gd name="connsiteY177" fmla="*/ 1097828 h 1104362"/>
                <a:gd name="connsiteX178" fmla="*/ 538613 w 1697548"/>
                <a:gd name="connsiteY178" fmla="*/ 1091322 h 1104362"/>
                <a:gd name="connsiteX179" fmla="*/ 541642 w 1697548"/>
                <a:gd name="connsiteY179" fmla="*/ 1082692 h 1104362"/>
                <a:gd name="connsiteX180" fmla="*/ 544671 w 1697548"/>
                <a:gd name="connsiteY180" fmla="*/ 1071967 h 1104362"/>
                <a:gd name="connsiteX181" fmla="*/ 547690 w 1697548"/>
                <a:gd name="connsiteY181" fmla="*/ 1059194 h 1104362"/>
                <a:gd name="connsiteX182" fmla="*/ 550719 w 1697548"/>
                <a:gd name="connsiteY182" fmla="*/ 1044412 h 1104362"/>
                <a:gd name="connsiteX183" fmla="*/ 553739 w 1697548"/>
                <a:gd name="connsiteY183" fmla="*/ 1027695 h 1104362"/>
                <a:gd name="connsiteX184" fmla="*/ 556768 w 1697548"/>
                <a:gd name="connsiteY184" fmla="*/ 1009102 h 1104362"/>
                <a:gd name="connsiteX185" fmla="*/ 559797 w 1697548"/>
                <a:gd name="connsiteY185" fmla="*/ 988700 h 1104362"/>
                <a:gd name="connsiteX186" fmla="*/ 562826 w 1697548"/>
                <a:gd name="connsiteY186" fmla="*/ 966573 h 1104362"/>
                <a:gd name="connsiteX187" fmla="*/ 565845 w 1697548"/>
                <a:gd name="connsiteY187" fmla="*/ 942818 h 1104362"/>
                <a:gd name="connsiteX188" fmla="*/ 568874 w 1697548"/>
                <a:gd name="connsiteY188" fmla="*/ 917519 h 1104362"/>
                <a:gd name="connsiteX189" fmla="*/ 571903 w 1697548"/>
                <a:gd name="connsiteY189" fmla="*/ 890783 h 1104362"/>
                <a:gd name="connsiteX190" fmla="*/ 574922 w 1697548"/>
                <a:gd name="connsiteY190" fmla="*/ 862703 h 1104362"/>
                <a:gd name="connsiteX191" fmla="*/ 577951 w 1697548"/>
                <a:gd name="connsiteY191" fmla="*/ 833395 h 1104362"/>
                <a:gd name="connsiteX192" fmla="*/ 580980 w 1697548"/>
                <a:gd name="connsiteY192" fmla="*/ 802981 h 1104362"/>
                <a:gd name="connsiteX193" fmla="*/ 584000 w 1697548"/>
                <a:gd name="connsiteY193" fmla="*/ 771587 h 1104362"/>
                <a:gd name="connsiteX194" fmla="*/ 587029 w 1697548"/>
                <a:gd name="connsiteY194" fmla="*/ 739316 h 1104362"/>
                <a:gd name="connsiteX195" fmla="*/ 590058 w 1697548"/>
                <a:gd name="connsiteY195" fmla="*/ 706312 h 1104362"/>
                <a:gd name="connsiteX196" fmla="*/ 593077 w 1697548"/>
                <a:gd name="connsiteY196" fmla="*/ 672692 h 1104362"/>
                <a:gd name="connsiteX197" fmla="*/ 596106 w 1697548"/>
                <a:gd name="connsiteY197" fmla="*/ 638601 h 1104362"/>
                <a:gd name="connsiteX198" fmla="*/ 599135 w 1697548"/>
                <a:gd name="connsiteY198" fmla="*/ 604169 h 1104362"/>
                <a:gd name="connsiteX199" fmla="*/ 602154 w 1697548"/>
                <a:gd name="connsiteY199" fmla="*/ 569531 h 1104362"/>
                <a:gd name="connsiteX200" fmla="*/ 605183 w 1697548"/>
                <a:gd name="connsiteY200" fmla="*/ 534826 h 1104362"/>
                <a:gd name="connsiteX201" fmla="*/ 608212 w 1697548"/>
                <a:gd name="connsiteY201" fmla="*/ 500188 h 1104362"/>
                <a:gd name="connsiteX202" fmla="*/ 611241 w 1697548"/>
                <a:gd name="connsiteY202" fmla="*/ 465756 h 1104362"/>
                <a:gd name="connsiteX203" fmla="*/ 614261 w 1697548"/>
                <a:gd name="connsiteY203" fmla="*/ 431665 h 1104362"/>
                <a:gd name="connsiteX204" fmla="*/ 617290 w 1697548"/>
                <a:gd name="connsiteY204" fmla="*/ 398050 h 1104362"/>
                <a:gd name="connsiteX205" fmla="*/ 620318 w 1697548"/>
                <a:gd name="connsiteY205" fmla="*/ 365043 h 1104362"/>
                <a:gd name="connsiteX206" fmla="*/ 623338 w 1697548"/>
                <a:gd name="connsiteY206" fmla="*/ 332774 h 1104362"/>
                <a:gd name="connsiteX207" fmla="*/ 626367 w 1697548"/>
                <a:gd name="connsiteY207" fmla="*/ 301372 h 1104362"/>
                <a:gd name="connsiteX208" fmla="*/ 629396 w 1697548"/>
                <a:gd name="connsiteY208" fmla="*/ 270959 h 1104362"/>
                <a:gd name="connsiteX209" fmla="*/ 632415 w 1697548"/>
                <a:gd name="connsiteY209" fmla="*/ 241656 h 1104362"/>
                <a:gd name="connsiteX210" fmla="*/ 635444 w 1697548"/>
                <a:gd name="connsiteY210" fmla="*/ 213578 h 1104362"/>
                <a:gd name="connsiteX211" fmla="*/ 638473 w 1697548"/>
                <a:gd name="connsiteY211" fmla="*/ 186837 h 1104362"/>
                <a:gd name="connsiteX212" fmla="*/ 641493 w 1697548"/>
                <a:gd name="connsiteY212" fmla="*/ 161537 h 1104362"/>
                <a:gd name="connsiteX213" fmla="*/ 644522 w 1697548"/>
                <a:gd name="connsiteY213" fmla="*/ 137780 h 1104362"/>
                <a:gd name="connsiteX214" fmla="*/ 647550 w 1697548"/>
                <a:gd name="connsiteY214" fmla="*/ 115657 h 1104362"/>
                <a:gd name="connsiteX215" fmla="*/ 650570 w 1697548"/>
                <a:gd name="connsiteY215" fmla="*/ 95258 h 1104362"/>
                <a:gd name="connsiteX216" fmla="*/ 653599 w 1697548"/>
                <a:gd name="connsiteY216" fmla="*/ 76662 h 1104362"/>
                <a:gd name="connsiteX217" fmla="*/ 656628 w 1697548"/>
                <a:gd name="connsiteY217" fmla="*/ 59942 h 1104362"/>
                <a:gd name="connsiteX218" fmla="*/ 659647 w 1697548"/>
                <a:gd name="connsiteY218" fmla="*/ 45165 h 1104362"/>
                <a:gd name="connsiteX219" fmla="*/ 662676 w 1697548"/>
                <a:gd name="connsiteY219" fmla="*/ 32389 h 1104362"/>
                <a:gd name="connsiteX220" fmla="*/ 665705 w 1697548"/>
                <a:gd name="connsiteY220" fmla="*/ 21665 h 1104362"/>
                <a:gd name="connsiteX221" fmla="*/ 668725 w 1697548"/>
                <a:gd name="connsiteY221" fmla="*/ 13033 h 1104362"/>
                <a:gd name="connsiteX222" fmla="*/ 671754 w 1697548"/>
                <a:gd name="connsiteY222" fmla="*/ 6530 h 1104362"/>
                <a:gd name="connsiteX223" fmla="*/ 674782 w 1697548"/>
                <a:gd name="connsiteY223" fmla="*/ 2180 h 1104362"/>
                <a:gd name="connsiteX224" fmla="*/ 677811 w 1697548"/>
                <a:gd name="connsiteY224" fmla="*/ 1 h 1104362"/>
                <a:gd name="connsiteX225" fmla="*/ 680831 w 1697548"/>
                <a:gd name="connsiteY225" fmla="*/ 1 h 1104362"/>
                <a:gd name="connsiteX226" fmla="*/ 683860 w 1697548"/>
                <a:gd name="connsiteY226" fmla="*/ 2180 h 1104362"/>
                <a:gd name="connsiteX227" fmla="*/ 686889 w 1697548"/>
                <a:gd name="connsiteY227" fmla="*/ 6530 h 1104362"/>
                <a:gd name="connsiteX228" fmla="*/ 689908 w 1697548"/>
                <a:gd name="connsiteY228" fmla="*/ 13033 h 1104362"/>
                <a:gd name="connsiteX229" fmla="*/ 692937 w 1697548"/>
                <a:gd name="connsiteY229" fmla="*/ 21665 h 1104362"/>
                <a:gd name="connsiteX230" fmla="*/ 695966 w 1697548"/>
                <a:gd name="connsiteY230" fmla="*/ 32389 h 1104362"/>
                <a:gd name="connsiteX231" fmla="*/ 698985 w 1697548"/>
                <a:gd name="connsiteY231" fmla="*/ 45165 h 1104362"/>
                <a:gd name="connsiteX232" fmla="*/ 702014 w 1697548"/>
                <a:gd name="connsiteY232" fmla="*/ 59942 h 1104362"/>
                <a:gd name="connsiteX233" fmla="*/ 705043 w 1697548"/>
                <a:gd name="connsiteY233" fmla="*/ 76662 h 1104362"/>
                <a:gd name="connsiteX234" fmla="*/ 708063 w 1697548"/>
                <a:gd name="connsiteY234" fmla="*/ 95258 h 1104362"/>
                <a:gd name="connsiteX235" fmla="*/ 711092 w 1697548"/>
                <a:gd name="connsiteY235" fmla="*/ 115657 h 1104362"/>
                <a:gd name="connsiteX236" fmla="*/ 714121 w 1697548"/>
                <a:gd name="connsiteY236" fmla="*/ 137780 h 1104362"/>
                <a:gd name="connsiteX237" fmla="*/ 717140 w 1697548"/>
                <a:gd name="connsiteY237" fmla="*/ 161537 h 1104362"/>
                <a:gd name="connsiteX238" fmla="*/ 720169 w 1697548"/>
                <a:gd name="connsiteY238" fmla="*/ 186837 h 1104362"/>
                <a:gd name="connsiteX239" fmla="*/ 723198 w 1697548"/>
                <a:gd name="connsiteY239" fmla="*/ 213578 h 1104362"/>
                <a:gd name="connsiteX240" fmla="*/ 726217 w 1697548"/>
                <a:gd name="connsiteY240" fmla="*/ 241656 h 1104362"/>
                <a:gd name="connsiteX241" fmla="*/ 729246 w 1697548"/>
                <a:gd name="connsiteY241" fmla="*/ 270959 h 1104362"/>
                <a:gd name="connsiteX242" fmla="*/ 732275 w 1697548"/>
                <a:gd name="connsiteY242" fmla="*/ 301372 h 1104362"/>
                <a:gd name="connsiteX243" fmla="*/ 735304 w 1697548"/>
                <a:gd name="connsiteY243" fmla="*/ 332774 h 1104362"/>
                <a:gd name="connsiteX244" fmla="*/ 738324 w 1697548"/>
                <a:gd name="connsiteY244" fmla="*/ 365043 h 1104362"/>
                <a:gd name="connsiteX245" fmla="*/ 741353 w 1697548"/>
                <a:gd name="connsiteY245" fmla="*/ 398050 h 1104362"/>
                <a:gd name="connsiteX246" fmla="*/ 744372 w 1697548"/>
                <a:gd name="connsiteY246" fmla="*/ 431665 h 1104362"/>
                <a:gd name="connsiteX247" fmla="*/ 747401 w 1697548"/>
                <a:gd name="connsiteY247" fmla="*/ 465756 h 1104362"/>
                <a:gd name="connsiteX248" fmla="*/ 750430 w 1697548"/>
                <a:gd name="connsiteY248" fmla="*/ 500188 h 1104362"/>
                <a:gd name="connsiteX249" fmla="*/ 753459 w 1697548"/>
                <a:gd name="connsiteY249" fmla="*/ 534826 h 1104362"/>
                <a:gd name="connsiteX250" fmla="*/ 756478 w 1697548"/>
                <a:gd name="connsiteY250" fmla="*/ 569531 h 1104362"/>
                <a:gd name="connsiteX251" fmla="*/ 759507 w 1697548"/>
                <a:gd name="connsiteY251" fmla="*/ 604169 h 1104362"/>
                <a:gd name="connsiteX252" fmla="*/ 762536 w 1697548"/>
                <a:gd name="connsiteY252" fmla="*/ 638601 h 1104362"/>
                <a:gd name="connsiteX253" fmla="*/ 765556 w 1697548"/>
                <a:gd name="connsiteY253" fmla="*/ 672692 h 1104362"/>
                <a:gd name="connsiteX254" fmla="*/ 768585 w 1697548"/>
                <a:gd name="connsiteY254" fmla="*/ 706312 h 1104362"/>
                <a:gd name="connsiteX255" fmla="*/ 771614 w 1697548"/>
                <a:gd name="connsiteY255" fmla="*/ 739316 h 1104362"/>
                <a:gd name="connsiteX256" fmla="*/ 774633 w 1697548"/>
                <a:gd name="connsiteY256" fmla="*/ 771587 h 1104362"/>
                <a:gd name="connsiteX257" fmla="*/ 777662 w 1697548"/>
                <a:gd name="connsiteY257" fmla="*/ 802981 h 1104362"/>
                <a:gd name="connsiteX258" fmla="*/ 780691 w 1697548"/>
                <a:gd name="connsiteY258" fmla="*/ 833366 h 1104362"/>
                <a:gd name="connsiteX259" fmla="*/ 783710 w 1697548"/>
                <a:gd name="connsiteY259" fmla="*/ 862675 h 1104362"/>
                <a:gd name="connsiteX260" fmla="*/ 786739 w 1697548"/>
                <a:gd name="connsiteY260" fmla="*/ 890754 h 1104362"/>
                <a:gd name="connsiteX261" fmla="*/ 789768 w 1697548"/>
                <a:gd name="connsiteY261" fmla="*/ 917491 h 1104362"/>
                <a:gd name="connsiteX262" fmla="*/ 792788 w 1697548"/>
                <a:gd name="connsiteY262" fmla="*/ 942799 h 1104362"/>
                <a:gd name="connsiteX263" fmla="*/ 795817 w 1697548"/>
                <a:gd name="connsiteY263" fmla="*/ 966554 h 1104362"/>
                <a:gd name="connsiteX264" fmla="*/ 798846 w 1697548"/>
                <a:gd name="connsiteY264" fmla="*/ 988681 h 1104362"/>
                <a:gd name="connsiteX265" fmla="*/ 801865 w 1697548"/>
                <a:gd name="connsiteY265" fmla="*/ 1009083 h 1104362"/>
                <a:gd name="connsiteX266" fmla="*/ 804894 w 1697548"/>
                <a:gd name="connsiteY266" fmla="*/ 1027676 h 1104362"/>
                <a:gd name="connsiteX267" fmla="*/ 807923 w 1697548"/>
                <a:gd name="connsiteY267" fmla="*/ 1044402 h 1104362"/>
                <a:gd name="connsiteX268" fmla="*/ 810942 w 1697548"/>
                <a:gd name="connsiteY268" fmla="*/ 1059175 h 1104362"/>
                <a:gd name="connsiteX269" fmla="*/ 813971 w 1697548"/>
                <a:gd name="connsiteY269" fmla="*/ 1071958 h 1104362"/>
                <a:gd name="connsiteX270" fmla="*/ 817000 w 1697548"/>
                <a:gd name="connsiteY270" fmla="*/ 1082683 h 1104362"/>
                <a:gd name="connsiteX271" fmla="*/ 820029 w 1697548"/>
                <a:gd name="connsiteY271" fmla="*/ 1091313 h 1104362"/>
                <a:gd name="connsiteX272" fmla="*/ 823049 w 1697548"/>
                <a:gd name="connsiteY272" fmla="*/ 1097818 h 1104362"/>
                <a:gd name="connsiteX273" fmla="*/ 826078 w 1697548"/>
                <a:gd name="connsiteY273" fmla="*/ 1102171 h 1104362"/>
                <a:gd name="connsiteX274" fmla="*/ 829107 w 1697548"/>
                <a:gd name="connsiteY274" fmla="*/ 1104352 h 1104362"/>
                <a:gd name="connsiteX275" fmla="*/ 832126 w 1697548"/>
                <a:gd name="connsiteY275" fmla="*/ 1104362 h 1104362"/>
                <a:gd name="connsiteX276" fmla="*/ 835155 w 1697548"/>
                <a:gd name="connsiteY276" fmla="*/ 1102181 h 1104362"/>
                <a:gd name="connsiteX277" fmla="*/ 838184 w 1697548"/>
                <a:gd name="connsiteY277" fmla="*/ 1097837 h 1104362"/>
                <a:gd name="connsiteX278" fmla="*/ 841203 w 1697548"/>
                <a:gd name="connsiteY278" fmla="*/ 1091332 h 1104362"/>
                <a:gd name="connsiteX279" fmla="*/ 844232 w 1697548"/>
                <a:gd name="connsiteY279" fmla="*/ 1082702 h 1104362"/>
                <a:gd name="connsiteX280" fmla="*/ 847261 w 1697548"/>
                <a:gd name="connsiteY280" fmla="*/ 1071977 h 1104362"/>
                <a:gd name="connsiteX281" fmla="*/ 850281 w 1697548"/>
                <a:gd name="connsiteY281" fmla="*/ 1059204 h 1104362"/>
                <a:gd name="connsiteX282" fmla="*/ 853310 w 1697548"/>
                <a:gd name="connsiteY282" fmla="*/ 1044431 h 1104362"/>
                <a:gd name="connsiteX283" fmla="*/ 856338 w 1697548"/>
                <a:gd name="connsiteY283" fmla="*/ 1027714 h 1104362"/>
                <a:gd name="connsiteX284" fmla="*/ 859367 w 1697548"/>
                <a:gd name="connsiteY284" fmla="*/ 1009121 h 1104362"/>
                <a:gd name="connsiteX285" fmla="*/ 862387 w 1697548"/>
                <a:gd name="connsiteY285" fmla="*/ 988719 h 1104362"/>
                <a:gd name="connsiteX286" fmla="*/ 865416 w 1697548"/>
                <a:gd name="connsiteY286" fmla="*/ 966602 h 1104362"/>
                <a:gd name="connsiteX287" fmla="*/ 868435 w 1697548"/>
                <a:gd name="connsiteY287" fmla="*/ 942846 h 1104362"/>
                <a:gd name="connsiteX288" fmla="*/ 871464 w 1697548"/>
                <a:gd name="connsiteY288" fmla="*/ 917548 h 1104362"/>
                <a:gd name="connsiteX289" fmla="*/ 874493 w 1697548"/>
                <a:gd name="connsiteY289" fmla="*/ 890802 h 1104362"/>
                <a:gd name="connsiteX290" fmla="*/ 877522 w 1697548"/>
                <a:gd name="connsiteY290" fmla="*/ 862732 h 1104362"/>
                <a:gd name="connsiteX291" fmla="*/ 880541 w 1697548"/>
                <a:gd name="connsiteY291" fmla="*/ 833433 h 1104362"/>
                <a:gd name="connsiteX292" fmla="*/ 883570 w 1697548"/>
                <a:gd name="connsiteY292" fmla="*/ 803019 h 1104362"/>
                <a:gd name="connsiteX293" fmla="*/ 886599 w 1697548"/>
                <a:gd name="connsiteY293" fmla="*/ 771616 h 1104362"/>
                <a:gd name="connsiteX294" fmla="*/ 889619 w 1697548"/>
                <a:gd name="connsiteY294" fmla="*/ 739345 h 1104362"/>
                <a:gd name="connsiteX295" fmla="*/ 892648 w 1697548"/>
                <a:gd name="connsiteY295" fmla="*/ 706341 h 1104362"/>
                <a:gd name="connsiteX296" fmla="*/ 895677 w 1697548"/>
                <a:gd name="connsiteY296" fmla="*/ 672726 h 1104362"/>
                <a:gd name="connsiteX297" fmla="*/ 898696 w 1697548"/>
                <a:gd name="connsiteY297" fmla="*/ 638635 h 1104362"/>
                <a:gd name="connsiteX298" fmla="*/ 901725 w 1697548"/>
                <a:gd name="connsiteY298" fmla="*/ 604203 h 1104362"/>
                <a:gd name="connsiteX299" fmla="*/ 904754 w 1697548"/>
                <a:gd name="connsiteY299" fmla="*/ 569566 h 1104362"/>
                <a:gd name="connsiteX300" fmla="*/ 907773 w 1697548"/>
                <a:gd name="connsiteY300" fmla="*/ 534860 h 1104362"/>
                <a:gd name="connsiteX301" fmla="*/ 910802 w 1697548"/>
                <a:gd name="connsiteY301" fmla="*/ 500223 h 1104362"/>
                <a:gd name="connsiteX302" fmla="*/ 913831 w 1697548"/>
                <a:gd name="connsiteY302" fmla="*/ 465791 h 1104362"/>
                <a:gd name="connsiteX303" fmla="*/ 916851 w 1697548"/>
                <a:gd name="connsiteY303" fmla="*/ 431699 h 1104362"/>
                <a:gd name="connsiteX304" fmla="*/ 919880 w 1697548"/>
                <a:gd name="connsiteY304" fmla="*/ 398083 h 1104362"/>
                <a:gd name="connsiteX305" fmla="*/ 922909 w 1697548"/>
                <a:gd name="connsiteY305" fmla="*/ 365075 h 1104362"/>
                <a:gd name="connsiteX306" fmla="*/ 925938 w 1697548"/>
                <a:gd name="connsiteY306" fmla="*/ 332806 h 1104362"/>
                <a:gd name="connsiteX307" fmla="*/ 928957 w 1697548"/>
                <a:gd name="connsiteY307" fmla="*/ 301402 h 1104362"/>
                <a:gd name="connsiteX308" fmla="*/ 931986 w 1697548"/>
                <a:gd name="connsiteY308" fmla="*/ 270988 h 1104362"/>
                <a:gd name="connsiteX309" fmla="*/ 935015 w 1697548"/>
                <a:gd name="connsiteY309" fmla="*/ 241685 h 1104362"/>
                <a:gd name="connsiteX310" fmla="*/ 938034 w 1697548"/>
                <a:gd name="connsiteY310" fmla="*/ 213606 h 1104362"/>
                <a:gd name="connsiteX311" fmla="*/ 941063 w 1697548"/>
                <a:gd name="connsiteY311" fmla="*/ 186862 h 1104362"/>
                <a:gd name="connsiteX312" fmla="*/ 944092 w 1697548"/>
                <a:gd name="connsiteY312" fmla="*/ 161562 h 1104362"/>
                <a:gd name="connsiteX313" fmla="*/ 947112 w 1697548"/>
                <a:gd name="connsiteY313" fmla="*/ 137803 h 1104362"/>
                <a:gd name="connsiteX314" fmla="*/ 950141 w 1697548"/>
                <a:gd name="connsiteY314" fmla="*/ 115679 h 1104362"/>
                <a:gd name="connsiteX315" fmla="*/ 953170 w 1697548"/>
                <a:gd name="connsiteY315" fmla="*/ 95278 h 1104362"/>
                <a:gd name="connsiteX316" fmla="*/ 956189 w 1697548"/>
                <a:gd name="connsiteY316" fmla="*/ 76679 h 1104362"/>
                <a:gd name="connsiteX317" fmla="*/ 959218 w 1697548"/>
                <a:gd name="connsiteY317" fmla="*/ 59958 h 1104362"/>
                <a:gd name="connsiteX318" fmla="*/ 962247 w 1697548"/>
                <a:gd name="connsiteY318" fmla="*/ 45179 h 1104362"/>
                <a:gd name="connsiteX319" fmla="*/ 965266 w 1697548"/>
                <a:gd name="connsiteY319" fmla="*/ 32401 h 1104362"/>
                <a:gd name="connsiteX320" fmla="*/ 968295 w 1697548"/>
                <a:gd name="connsiteY320" fmla="*/ 21674 h 1104362"/>
                <a:gd name="connsiteX321" fmla="*/ 971324 w 1697548"/>
                <a:gd name="connsiteY321" fmla="*/ 13041 h 1104362"/>
                <a:gd name="connsiteX322" fmla="*/ 974344 w 1697548"/>
                <a:gd name="connsiteY322" fmla="*/ 6535 h 1104362"/>
                <a:gd name="connsiteX323" fmla="*/ 977373 w 1697548"/>
                <a:gd name="connsiteY323" fmla="*/ 2184 h 1104362"/>
                <a:gd name="connsiteX324" fmla="*/ 980402 w 1697548"/>
                <a:gd name="connsiteY324" fmla="*/ 2 h 1104362"/>
                <a:gd name="connsiteX325" fmla="*/ 983421 w 1697548"/>
                <a:gd name="connsiteY325" fmla="*/ 0 h 1104362"/>
                <a:gd name="connsiteX326" fmla="*/ 986450 w 1697548"/>
                <a:gd name="connsiteY326" fmla="*/ 2177 h 1104362"/>
                <a:gd name="connsiteX327" fmla="*/ 989479 w 1697548"/>
                <a:gd name="connsiteY327" fmla="*/ 6525 h 1104362"/>
                <a:gd name="connsiteX328" fmla="*/ 992508 w 1697548"/>
                <a:gd name="connsiteY328" fmla="*/ 13025 h 1104362"/>
                <a:gd name="connsiteX329" fmla="*/ 995527 w 1697548"/>
                <a:gd name="connsiteY329" fmla="*/ 21654 h 1104362"/>
                <a:gd name="connsiteX330" fmla="*/ 998556 w 1697548"/>
                <a:gd name="connsiteY330" fmla="*/ 32377 h 1104362"/>
                <a:gd name="connsiteX331" fmla="*/ 1001585 w 1697548"/>
                <a:gd name="connsiteY331" fmla="*/ 45151 h 1104362"/>
                <a:gd name="connsiteX332" fmla="*/ 1004605 w 1697548"/>
                <a:gd name="connsiteY332" fmla="*/ 59927 h 1104362"/>
                <a:gd name="connsiteX333" fmla="*/ 1007634 w 1697548"/>
                <a:gd name="connsiteY333" fmla="*/ 76644 h 1104362"/>
                <a:gd name="connsiteX334" fmla="*/ 1010662 w 1697548"/>
                <a:gd name="connsiteY334" fmla="*/ 95239 h 1104362"/>
                <a:gd name="connsiteX335" fmla="*/ 1013682 w 1697548"/>
                <a:gd name="connsiteY335" fmla="*/ 115636 h 1104362"/>
                <a:gd name="connsiteX336" fmla="*/ 1016711 w 1697548"/>
                <a:gd name="connsiteY336" fmla="*/ 137756 h 1104362"/>
                <a:gd name="connsiteX337" fmla="*/ 1019740 w 1697548"/>
                <a:gd name="connsiteY337" fmla="*/ 161513 h 1104362"/>
                <a:gd name="connsiteX338" fmla="*/ 1022759 w 1697548"/>
                <a:gd name="connsiteY338" fmla="*/ 186811 h 1104362"/>
                <a:gd name="connsiteX339" fmla="*/ 1025788 w 1697548"/>
                <a:gd name="connsiteY339" fmla="*/ 213551 h 1104362"/>
                <a:gd name="connsiteX340" fmla="*/ 1028817 w 1697548"/>
                <a:gd name="connsiteY340" fmla="*/ 241627 h 1104362"/>
                <a:gd name="connsiteX341" fmla="*/ 1031837 w 1697548"/>
                <a:gd name="connsiteY341" fmla="*/ 270929 h 1104362"/>
                <a:gd name="connsiteX342" fmla="*/ 1034865 w 1697548"/>
                <a:gd name="connsiteY342" fmla="*/ 301341 h 1104362"/>
                <a:gd name="connsiteX343" fmla="*/ 1037895 w 1697548"/>
                <a:gd name="connsiteY343" fmla="*/ 332743 h 1104362"/>
                <a:gd name="connsiteX344" fmla="*/ 1040914 w 1697548"/>
                <a:gd name="connsiteY344" fmla="*/ 365010 h 1104362"/>
                <a:gd name="connsiteX345" fmla="*/ 1043943 w 1697548"/>
                <a:gd name="connsiteY345" fmla="*/ 398016 h 1104362"/>
                <a:gd name="connsiteX346" fmla="*/ 1046972 w 1697548"/>
                <a:gd name="connsiteY346" fmla="*/ 431631 h 1104362"/>
                <a:gd name="connsiteX347" fmla="*/ 1049991 w 1697548"/>
                <a:gd name="connsiteY347" fmla="*/ 465722 h 1104362"/>
                <a:gd name="connsiteX348" fmla="*/ 1053020 w 1697548"/>
                <a:gd name="connsiteY348" fmla="*/ 500154 h 1104362"/>
                <a:gd name="connsiteX349" fmla="*/ 1056049 w 1697548"/>
                <a:gd name="connsiteY349" fmla="*/ 534791 h 1104362"/>
                <a:gd name="connsiteX350" fmla="*/ 1059078 w 1697548"/>
                <a:gd name="connsiteY350" fmla="*/ 569497 h 1104362"/>
                <a:gd name="connsiteX351" fmla="*/ 1062098 w 1697548"/>
                <a:gd name="connsiteY351" fmla="*/ 604134 h 1104362"/>
                <a:gd name="connsiteX352" fmla="*/ 1065126 w 1697548"/>
                <a:gd name="connsiteY352" fmla="*/ 638567 h 1104362"/>
                <a:gd name="connsiteX353" fmla="*/ 1068155 w 1697548"/>
                <a:gd name="connsiteY353" fmla="*/ 672658 h 1104362"/>
                <a:gd name="connsiteX354" fmla="*/ 1071175 w 1697548"/>
                <a:gd name="connsiteY354" fmla="*/ 706274 h 1104362"/>
                <a:gd name="connsiteX355" fmla="*/ 1074204 w 1697548"/>
                <a:gd name="connsiteY355" fmla="*/ 739278 h 1104362"/>
                <a:gd name="connsiteX356" fmla="*/ 1077233 w 1697548"/>
                <a:gd name="connsiteY356" fmla="*/ 771549 h 1104362"/>
                <a:gd name="connsiteX357" fmla="*/ 1080252 w 1697548"/>
                <a:gd name="connsiteY357" fmla="*/ 802953 h 1104362"/>
                <a:gd name="connsiteX358" fmla="*/ 1083281 w 1697548"/>
                <a:gd name="connsiteY358" fmla="*/ 833366 h 1104362"/>
                <a:gd name="connsiteX359" fmla="*/ 1086310 w 1697548"/>
                <a:gd name="connsiteY359" fmla="*/ 862675 h 1104362"/>
                <a:gd name="connsiteX360" fmla="*/ 1089329 w 1697548"/>
                <a:gd name="connsiteY360" fmla="*/ 890754 h 1104362"/>
                <a:gd name="connsiteX361" fmla="*/ 1092359 w 1697548"/>
                <a:gd name="connsiteY361" fmla="*/ 917491 h 1104362"/>
                <a:gd name="connsiteX362" fmla="*/ 1095387 w 1697548"/>
                <a:gd name="connsiteY362" fmla="*/ 942799 h 1104362"/>
                <a:gd name="connsiteX363" fmla="*/ 1098407 w 1697548"/>
                <a:gd name="connsiteY363" fmla="*/ 966554 h 1104362"/>
                <a:gd name="connsiteX364" fmla="*/ 1101436 w 1697548"/>
                <a:gd name="connsiteY364" fmla="*/ 988681 h 1104362"/>
                <a:gd name="connsiteX365" fmla="*/ 1104465 w 1697548"/>
                <a:gd name="connsiteY365" fmla="*/ 1009083 h 1104362"/>
                <a:gd name="connsiteX366" fmla="*/ 1107484 w 1697548"/>
                <a:gd name="connsiteY366" fmla="*/ 1027676 h 1104362"/>
                <a:gd name="connsiteX367" fmla="*/ 1110513 w 1697548"/>
                <a:gd name="connsiteY367" fmla="*/ 1044402 h 1104362"/>
                <a:gd name="connsiteX368" fmla="*/ 1113542 w 1697548"/>
                <a:gd name="connsiteY368" fmla="*/ 1059175 h 1104362"/>
                <a:gd name="connsiteX369" fmla="*/ 1116562 w 1697548"/>
                <a:gd name="connsiteY369" fmla="*/ 1071958 h 1104362"/>
                <a:gd name="connsiteX370" fmla="*/ 1119590 w 1697548"/>
                <a:gd name="connsiteY370" fmla="*/ 1082683 h 1104362"/>
                <a:gd name="connsiteX371" fmla="*/ 1122619 w 1697548"/>
                <a:gd name="connsiteY371" fmla="*/ 1091313 h 1104362"/>
                <a:gd name="connsiteX372" fmla="*/ 1125639 w 1697548"/>
                <a:gd name="connsiteY372" fmla="*/ 1097818 h 1104362"/>
                <a:gd name="connsiteX373" fmla="*/ 1128668 w 1697548"/>
                <a:gd name="connsiteY373" fmla="*/ 1102171 h 1104362"/>
                <a:gd name="connsiteX374" fmla="*/ 1131697 w 1697548"/>
                <a:gd name="connsiteY374" fmla="*/ 1104352 h 1104362"/>
                <a:gd name="connsiteX375" fmla="*/ 1134726 w 1697548"/>
                <a:gd name="connsiteY375" fmla="*/ 1104362 h 1104362"/>
                <a:gd name="connsiteX376" fmla="*/ 1137745 w 1697548"/>
                <a:gd name="connsiteY376" fmla="*/ 1102181 h 1104362"/>
                <a:gd name="connsiteX377" fmla="*/ 1140774 w 1697548"/>
                <a:gd name="connsiteY377" fmla="*/ 1097837 h 1104362"/>
                <a:gd name="connsiteX378" fmla="*/ 1143803 w 1697548"/>
                <a:gd name="connsiteY378" fmla="*/ 1091332 h 1104362"/>
                <a:gd name="connsiteX379" fmla="*/ 1146822 w 1697548"/>
                <a:gd name="connsiteY379" fmla="*/ 1082702 h 1104362"/>
                <a:gd name="connsiteX380" fmla="*/ 1149851 w 1697548"/>
                <a:gd name="connsiteY380" fmla="*/ 1071977 h 1104362"/>
                <a:gd name="connsiteX381" fmla="*/ 1152880 w 1697548"/>
                <a:gd name="connsiteY381" fmla="*/ 1059204 h 1104362"/>
                <a:gd name="connsiteX382" fmla="*/ 1155900 w 1697548"/>
                <a:gd name="connsiteY382" fmla="*/ 1044431 h 1104362"/>
                <a:gd name="connsiteX383" fmla="*/ 1158929 w 1697548"/>
                <a:gd name="connsiteY383" fmla="*/ 1027714 h 1104362"/>
                <a:gd name="connsiteX384" fmla="*/ 1161958 w 1697548"/>
                <a:gd name="connsiteY384" fmla="*/ 1009121 h 1104362"/>
                <a:gd name="connsiteX385" fmla="*/ 1164977 w 1697548"/>
                <a:gd name="connsiteY385" fmla="*/ 988719 h 1104362"/>
                <a:gd name="connsiteX386" fmla="*/ 1168006 w 1697548"/>
                <a:gd name="connsiteY386" fmla="*/ 966602 h 1104362"/>
                <a:gd name="connsiteX387" fmla="*/ 1171035 w 1697548"/>
                <a:gd name="connsiteY387" fmla="*/ 942846 h 1104362"/>
                <a:gd name="connsiteX388" fmla="*/ 1174054 w 1697548"/>
                <a:gd name="connsiteY388" fmla="*/ 917548 h 1104362"/>
                <a:gd name="connsiteX389" fmla="*/ 1177083 w 1697548"/>
                <a:gd name="connsiteY389" fmla="*/ 890802 h 1104362"/>
                <a:gd name="connsiteX390" fmla="*/ 1180112 w 1697548"/>
                <a:gd name="connsiteY390" fmla="*/ 862732 h 1104362"/>
                <a:gd name="connsiteX391" fmla="*/ 1183132 w 1697548"/>
                <a:gd name="connsiteY391" fmla="*/ 833433 h 1104362"/>
                <a:gd name="connsiteX392" fmla="*/ 1186161 w 1697548"/>
                <a:gd name="connsiteY392" fmla="*/ 803019 h 1104362"/>
                <a:gd name="connsiteX393" fmla="*/ 1189190 w 1697548"/>
                <a:gd name="connsiteY393" fmla="*/ 771616 h 1104362"/>
                <a:gd name="connsiteX394" fmla="*/ 1192209 w 1697548"/>
                <a:gd name="connsiteY394" fmla="*/ 739345 h 1104362"/>
                <a:gd name="connsiteX395" fmla="*/ 1195238 w 1697548"/>
                <a:gd name="connsiteY395" fmla="*/ 706341 h 1104362"/>
                <a:gd name="connsiteX396" fmla="*/ 1198267 w 1697548"/>
                <a:gd name="connsiteY396" fmla="*/ 672726 h 1104362"/>
                <a:gd name="connsiteX397" fmla="*/ 1201296 w 1697548"/>
                <a:gd name="connsiteY397" fmla="*/ 638635 h 1104362"/>
                <a:gd name="connsiteX398" fmla="*/ 1204315 w 1697548"/>
                <a:gd name="connsiteY398" fmla="*/ 604203 h 1104362"/>
                <a:gd name="connsiteX399" fmla="*/ 1207344 w 1697548"/>
                <a:gd name="connsiteY399" fmla="*/ 569566 h 1104362"/>
                <a:gd name="connsiteX400" fmla="*/ 1210373 w 1697548"/>
                <a:gd name="connsiteY400" fmla="*/ 534860 h 1104362"/>
                <a:gd name="connsiteX401" fmla="*/ 1213393 w 1697548"/>
                <a:gd name="connsiteY401" fmla="*/ 500223 h 1104362"/>
                <a:gd name="connsiteX402" fmla="*/ 1216422 w 1697548"/>
                <a:gd name="connsiteY402" fmla="*/ 465791 h 1104362"/>
                <a:gd name="connsiteX403" fmla="*/ 1219450 w 1697548"/>
                <a:gd name="connsiteY403" fmla="*/ 431699 h 1104362"/>
                <a:gd name="connsiteX404" fmla="*/ 1222470 w 1697548"/>
                <a:gd name="connsiteY404" fmla="*/ 398083 h 1104362"/>
                <a:gd name="connsiteX405" fmla="*/ 1225499 w 1697548"/>
                <a:gd name="connsiteY405" fmla="*/ 365075 h 1104362"/>
                <a:gd name="connsiteX406" fmla="*/ 1228528 w 1697548"/>
                <a:gd name="connsiteY406" fmla="*/ 332806 h 1104362"/>
                <a:gd name="connsiteX407" fmla="*/ 1231547 w 1697548"/>
                <a:gd name="connsiteY407" fmla="*/ 301402 h 1104362"/>
                <a:gd name="connsiteX408" fmla="*/ 1234576 w 1697548"/>
                <a:gd name="connsiteY408" fmla="*/ 270988 h 1104362"/>
                <a:gd name="connsiteX409" fmla="*/ 1237605 w 1697548"/>
                <a:gd name="connsiteY409" fmla="*/ 241685 h 1104362"/>
                <a:gd name="connsiteX410" fmla="*/ 1240625 w 1697548"/>
                <a:gd name="connsiteY410" fmla="*/ 213606 h 1104362"/>
                <a:gd name="connsiteX411" fmla="*/ 1243654 w 1697548"/>
                <a:gd name="connsiteY411" fmla="*/ 186862 h 1104362"/>
                <a:gd name="connsiteX412" fmla="*/ 1246683 w 1697548"/>
                <a:gd name="connsiteY412" fmla="*/ 161562 h 1104362"/>
                <a:gd name="connsiteX413" fmla="*/ 1249702 w 1697548"/>
                <a:gd name="connsiteY413" fmla="*/ 137803 h 1104362"/>
                <a:gd name="connsiteX414" fmla="*/ 1252731 w 1697548"/>
                <a:gd name="connsiteY414" fmla="*/ 115679 h 1104362"/>
                <a:gd name="connsiteX415" fmla="*/ 1255760 w 1697548"/>
                <a:gd name="connsiteY415" fmla="*/ 95278 h 1104362"/>
                <a:gd name="connsiteX416" fmla="*/ 1258779 w 1697548"/>
                <a:gd name="connsiteY416" fmla="*/ 76679 h 1104362"/>
                <a:gd name="connsiteX417" fmla="*/ 1261808 w 1697548"/>
                <a:gd name="connsiteY417" fmla="*/ 59958 h 1104362"/>
                <a:gd name="connsiteX418" fmla="*/ 1264837 w 1697548"/>
                <a:gd name="connsiteY418" fmla="*/ 45179 h 1104362"/>
                <a:gd name="connsiteX419" fmla="*/ 1267866 w 1697548"/>
                <a:gd name="connsiteY419" fmla="*/ 32401 h 1104362"/>
                <a:gd name="connsiteX420" fmla="*/ 1270886 w 1697548"/>
                <a:gd name="connsiteY420" fmla="*/ 21674 h 1104362"/>
                <a:gd name="connsiteX421" fmla="*/ 1273914 w 1697548"/>
                <a:gd name="connsiteY421" fmla="*/ 13041 h 1104362"/>
                <a:gd name="connsiteX422" fmla="*/ 1276943 w 1697548"/>
                <a:gd name="connsiteY422" fmla="*/ 6535 h 1104362"/>
                <a:gd name="connsiteX423" fmla="*/ 1279963 w 1697548"/>
                <a:gd name="connsiteY423" fmla="*/ 2184 h 1104362"/>
                <a:gd name="connsiteX424" fmla="*/ 1282992 w 1697548"/>
                <a:gd name="connsiteY424" fmla="*/ 2 h 1104362"/>
                <a:gd name="connsiteX425" fmla="*/ 1286021 w 1697548"/>
                <a:gd name="connsiteY425" fmla="*/ 0 h 1104362"/>
                <a:gd name="connsiteX426" fmla="*/ 1289040 w 1697548"/>
                <a:gd name="connsiteY426" fmla="*/ 2177 h 1104362"/>
                <a:gd name="connsiteX427" fmla="*/ 1292069 w 1697548"/>
                <a:gd name="connsiteY427" fmla="*/ 6525 h 1104362"/>
                <a:gd name="connsiteX428" fmla="*/ 1295098 w 1697548"/>
                <a:gd name="connsiteY428" fmla="*/ 13025 h 1104362"/>
                <a:gd name="connsiteX429" fmla="*/ 1298117 w 1697548"/>
                <a:gd name="connsiteY429" fmla="*/ 21654 h 1104362"/>
                <a:gd name="connsiteX430" fmla="*/ 1301147 w 1697548"/>
                <a:gd name="connsiteY430" fmla="*/ 32377 h 1104362"/>
                <a:gd name="connsiteX431" fmla="*/ 1304175 w 1697548"/>
                <a:gd name="connsiteY431" fmla="*/ 45151 h 1104362"/>
                <a:gd name="connsiteX432" fmla="*/ 1307195 w 1697548"/>
                <a:gd name="connsiteY432" fmla="*/ 59927 h 1104362"/>
                <a:gd name="connsiteX433" fmla="*/ 1310224 w 1697548"/>
                <a:gd name="connsiteY433" fmla="*/ 76644 h 1104362"/>
                <a:gd name="connsiteX434" fmla="*/ 1313253 w 1697548"/>
                <a:gd name="connsiteY434" fmla="*/ 95239 h 1104362"/>
                <a:gd name="connsiteX435" fmla="*/ 1316282 w 1697548"/>
                <a:gd name="connsiteY435" fmla="*/ 115636 h 1104362"/>
                <a:gd name="connsiteX436" fmla="*/ 1319301 w 1697548"/>
                <a:gd name="connsiteY436" fmla="*/ 137756 h 1104362"/>
                <a:gd name="connsiteX437" fmla="*/ 1322330 w 1697548"/>
                <a:gd name="connsiteY437" fmla="*/ 161513 h 1104362"/>
                <a:gd name="connsiteX438" fmla="*/ 1325350 w 1697548"/>
                <a:gd name="connsiteY438" fmla="*/ 186811 h 1104362"/>
                <a:gd name="connsiteX439" fmla="*/ 1328378 w 1697548"/>
                <a:gd name="connsiteY439" fmla="*/ 213551 h 1104362"/>
                <a:gd name="connsiteX440" fmla="*/ 1331407 w 1697548"/>
                <a:gd name="connsiteY440" fmla="*/ 241627 h 1104362"/>
                <a:gd name="connsiteX441" fmla="*/ 1334436 w 1697548"/>
                <a:gd name="connsiteY441" fmla="*/ 270929 h 1104362"/>
                <a:gd name="connsiteX442" fmla="*/ 1337456 w 1697548"/>
                <a:gd name="connsiteY442" fmla="*/ 301341 h 1104362"/>
                <a:gd name="connsiteX443" fmla="*/ 1340485 w 1697548"/>
                <a:gd name="connsiteY443" fmla="*/ 332743 h 1104362"/>
                <a:gd name="connsiteX444" fmla="*/ 1343514 w 1697548"/>
                <a:gd name="connsiteY444" fmla="*/ 365010 h 1104362"/>
                <a:gd name="connsiteX445" fmla="*/ 1346533 w 1697548"/>
                <a:gd name="connsiteY445" fmla="*/ 398016 h 1104362"/>
                <a:gd name="connsiteX446" fmla="*/ 1349562 w 1697548"/>
                <a:gd name="connsiteY446" fmla="*/ 431631 h 1104362"/>
                <a:gd name="connsiteX447" fmla="*/ 1352591 w 1697548"/>
                <a:gd name="connsiteY447" fmla="*/ 465722 h 1104362"/>
                <a:gd name="connsiteX448" fmla="*/ 1355610 w 1697548"/>
                <a:gd name="connsiteY448" fmla="*/ 500154 h 1104362"/>
                <a:gd name="connsiteX449" fmla="*/ 1358639 w 1697548"/>
                <a:gd name="connsiteY449" fmla="*/ 534791 h 1104362"/>
                <a:gd name="connsiteX450" fmla="*/ 1361668 w 1697548"/>
                <a:gd name="connsiteY450" fmla="*/ 569497 h 1104362"/>
                <a:gd name="connsiteX451" fmla="*/ 1364688 w 1697548"/>
                <a:gd name="connsiteY451" fmla="*/ 604134 h 1104362"/>
                <a:gd name="connsiteX452" fmla="*/ 1367717 w 1697548"/>
                <a:gd name="connsiteY452" fmla="*/ 638567 h 1104362"/>
                <a:gd name="connsiteX453" fmla="*/ 1370746 w 1697548"/>
                <a:gd name="connsiteY453" fmla="*/ 672658 h 1104362"/>
                <a:gd name="connsiteX454" fmla="*/ 1373775 w 1697548"/>
                <a:gd name="connsiteY454" fmla="*/ 706274 h 1104362"/>
                <a:gd name="connsiteX455" fmla="*/ 1376794 w 1697548"/>
                <a:gd name="connsiteY455" fmla="*/ 739278 h 1104362"/>
                <a:gd name="connsiteX456" fmla="*/ 1379823 w 1697548"/>
                <a:gd name="connsiteY456" fmla="*/ 771549 h 1104362"/>
                <a:gd name="connsiteX457" fmla="*/ 1382852 w 1697548"/>
                <a:gd name="connsiteY457" fmla="*/ 802953 h 1104362"/>
                <a:gd name="connsiteX458" fmla="*/ 1385871 w 1697548"/>
                <a:gd name="connsiteY458" fmla="*/ 833366 h 1104362"/>
                <a:gd name="connsiteX459" fmla="*/ 1388900 w 1697548"/>
                <a:gd name="connsiteY459" fmla="*/ 862675 h 1104362"/>
                <a:gd name="connsiteX460" fmla="*/ 1391929 w 1697548"/>
                <a:gd name="connsiteY460" fmla="*/ 890754 h 1104362"/>
                <a:gd name="connsiteX461" fmla="*/ 1394949 w 1697548"/>
                <a:gd name="connsiteY461" fmla="*/ 917491 h 1104362"/>
                <a:gd name="connsiteX462" fmla="*/ 1397978 w 1697548"/>
                <a:gd name="connsiteY462" fmla="*/ 942799 h 1104362"/>
                <a:gd name="connsiteX463" fmla="*/ 1401007 w 1697548"/>
                <a:gd name="connsiteY463" fmla="*/ 966554 h 1104362"/>
                <a:gd name="connsiteX464" fmla="*/ 1404026 w 1697548"/>
                <a:gd name="connsiteY464" fmla="*/ 988681 h 1104362"/>
                <a:gd name="connsiteX465" fmla="*/ 1407055 w 1697548"/>
                <a:gd name="connsiteY465" fmla="*/ 1009083 h 1104362"/>
                <a:gd name="connsiteX466" fmla="*/ 1410084 w 1697548"/>
                <a:gd name="connsiteY466" fmla="*/ 1027676 h 1104362"/>
                <a:gd name="connsiteX467" fmla="*/ 1413103 w 1697548"/>
                <a:gd name="connsiteY467" fmla="*/ 1044402 h 1104362"/>
                <a:gd name="connsiteX468" fmla="*/ 1416132 w 1697548"/>
                <a:gd name="connsiteY468" fmla="*/ 1059175 h 1104362"/>
                <a:gd name="connsiteX469" fmla="*/ 1419161 w 1697548"/>
                <a:gd name="connsiteY469" fmla="*/ 1071958 h 1104362"/>
                <a:gd name="connsiteX470" fmla="*/ 1422181 w 1697548"/>
                <a:gd name="connsiteY470" fmla="*/ 1082683 h 1104362"/>
                <a:gd name="connsiteX471" fmla="*/ 1425210 w 1697548"/>
                <a:gd name="connsiteY471" fmla="*/ 1091313 h 1104362"/>
                <a:gd name="connsiteX472" fmla="*/ 1428239 w 1697548"/>
                <a:gd name="connsiteY472" fmla="*/ 1097818 h 1104362"/>
                <a:gd name="connsiteX473" fmla="*/ 1431258 w 1697548"/>
                <a:gd name="connsiteY473" fmla="*/ 1102171 h 1104362"/>
                <a:gd name="connsiteX474" fmla="*/ 1434287 w 1697548"/>
                <a:gd name="connsiteY474" fmla="*/ 1104352 h 1104362"/>
                <a:gd name="connsiteX475" fmla="*/ 1437316 w 1697548"/>
                <a:gd name="connsiteY475" fmla="*/ 1104362 h 1104362"/>
                <a:gd name="connsiteX476" fmla="*/ 1440345 w 1697548"/>
                <a:gd name="connsiteY476" fmla="*/ 1102181 h 1104362"/>
                <a:gd name="connsiteX477" fmla="*/ 1443364 w 1697548"/>
                <a:gd name="connsiteY477" fmla="*/ 1097837 h 1104362"/>
                <a:gd name="connsiteX478" fmla="*/ 1446393 w 1697548"/>
                <a:gd name="connsiteY478" fmla="*/ 1091332 h 1104362"/>
                <a:gd name="connsiteX479" fmla="*/ 1449422 w 1697548"/>
                <a:gd name="connsiteY479" fmla="*/ 1082702 h 1104362"/>
                <a:gd name="connsiteX480" fmla="*/ 1452441 w 1697548"/>
                <a:gd name="connsiteY480" fmla="*/ 1071977 h 1104362"/>
                <a:gd name="connsiteX481" fmla="*/ 1455471 w 1697548"/>
                <a:gd name="connsiteY481" fmla="*/ 1059204 h 1104362"/>
                <a:gd name="connsiteX482" fmla="*/ 1458499 w 1697548"/>
                <a:gd name="connsiteY482" fmla="*/ 1044431 h 1104362"/>
                <a:gd name="connsiteX483" fmla="*/ 1461519 w 1697548"/>
                <a:gd name="connsiteY483" fmla="*/ 1027714 h 1104362"/>
                <a:gd name="connsiteX484" fmla="*/ 1464548 w 1697548"/>
                <a:gd name="connsiteY484" fmla="*/ 1009121 h 1104362"/>
                <a:gd name="connsiteX485" fmla="*/ 1467577 w 1697548"/>
                <a:gd name="connsiteY485" fmla="*/ 988719 h 1104362"/>
                <a:gd name="connsiteX486" fmla="*/ 1470596 w 1697548"/>
                <a:gd name="connsiteY486" fmla="*/ 966602 h 1104362"/>
                <a:gd name="connsiteX487" fmla="*/ 1473625 w 1697548"/>
                <a:gd name="connsiteY487" fmla="*/ 942846 h 1104362"/>
                <a:gd name="connsiteX488" fmla="*/ 1476654 w 1697548"/>
                <a:gd name="connsiteY488" fmla="*/ 917548 h 1104362"/>
                <a:gd name="connsiteX489" fmla="*/ 1479674 w 1697548"/>
                <a:gd name="connsiteY489" fmla="*/ 890802 h 1104362"/>
                <a:gd name="connsiteX490" fmla="*/ 1482702 w 1697548"/>
                <a:gd name="connsiteY490" fmla="*/ 862732 h 1104362"/>
                <a:gd name="connsiteX491" fmla="*/ 1485731 w 1697548"/>
                <a:gd name="connsiteY491" fmla="*/ 833433 h 1104362"/>
                <a:gd name="connsiteX492" fmla="*/ 1488751 w 1697548"/>
                <a:gd name="connsiteY492" fmla="*/ 803019 h 1104362"/>
                <a:gd name="connsiteX493" fmla="*/ 1491780 w 1697548"/>
                <a:gd name="connsiteY493" fmla="*/ 771616 h 1104362"/>
                <a:gd name="connsiteX494" fmla="*/ 1494809 w 1697548"/>
                <a:gd name="connsiteY494" fmla="*/ 739345 h 1104362"/>
                <a:gd name="connsiteX495" fmla="*/ 1497828 w 1697548"/>
                <a:gd name="connsiteY495" fmla="*/ 706341 h 1104362"/>
                <a:gd name="connsiteX496" fmla="*/ 1500857 w 1697548"/>
                <a:gd name="connsiteY496" fmla="*/ 672726 h 1104362"/>
                <a:gd name="connsiteX497" fmla="*/ 1503886 w 1697548"/>
                <a:gd name="connsiteY497" fmla="*/ 638635 h 1104362"/>
                <a:gd name="connsiteX498" fmla="*/ 1506905 w 1697548"/>
                <a:gd name="connsiteY498" fmla="*/ 604203 h 1104362"/>
                <a:gd name="connsiteX499" fmla="*/ 1509934 w 1697548"/>
                <a:gd name="connsiteY499" fmla="*/ 569566 h 1104362"/>
                <a:gd name="connsiteX500" fmla="*/ 1512963 w 1697548"/>
                <a:gd name="connsiteY500" fmla="*/ 534860 h 1104362"/>
                <a:gd name="connsiteX501" fmla="*/ 1515992 w 1697548"/>
                <a:gd name="connsiteY501" fmla="*/ 500223 h 1104362"/>
                <a:gd name="connsiteX502" fmla="*/ 1519012 w 1697548"/>
                <a:gd name="connsiteY502" fmla="*/ 465791 h 1104362"/>
                <a:gd name="connsiteX503" fmla="*/ 1522041 w 1697548"/>
                <a:gd name="connsiteY503" fmla="*/ 431699 h 1104362"/>
                <a:gd name="connsiteX504" fmla="*/ 1525070 w 1697548"/>
                <a:gd name="connsiteY504" fmla="*/ 398083 h 1104362"/>
                <a:gd name="connsiteX505" fmla="*/ 1528089 w 1697548"/>
                <a:gd name="connsiteY505" fmla="*/ 365075 h 1104362"/>
                <a:gd name="connsiteX506" fmla="*/ 1534147 w 1697548"/>
                <a:gd name="connsiteY506" fmla="*/ 301402 h 1104362"/>
                <a:gd name="connsiteX507" fmla="*/ 1549443 w 1697548"/>
                <a:gd name="connsiteY507" fmla="*/ 196420 h 1104362"/>
                <a:gd name="connsiteX508" fmla="*/ 1561379 w 1697548"/>
                <a:gd name="connsiteY508" fmla="*/ 76679 h 1104362"/>
                <a:gd name="connsiteX509" fmla="*/ 1567427 w 1697548"/>
                <a:gd name="connsiteY509" fmla="*/ 45179 h 1104362"/>
                <a:gd name="connsiteX510" fmla="*/ 1582553 w 1697548"/>
                <a:gd name="connsiteY510" fmla="*/ 2184 h 1104362"/>
                <a:gd name="connsiteX511" fmla="*/ 1585582 w 1697548"/>
                <a:gd name="connsiteY511" fmla="*/ 2 h 1104362"/>
                <a:gd name="connsiteX512" fmla="*/ 1588611 w 1697548"/>
                <a:gd name="connsiteY512" fmla="*/ 0 h 1104362"/>
                <a:gd name="connsiteX513" fmla="*/ 1615843 w 1697548"/>
                <a:gd name="connsiteY513" fmla="*/ 95239 h 1104362"/>
                <a:gd name="connsiteX514" fmla="*/ 1621891 w 1697548"/>
                <a:gd name="connsiteY514" fmla="*/ 137756 h 1104362"/>
                <a:gd name="connsiteX515" fmla="*/ 1624920 w 1697548"/>
                <a:gd name="connsiteY515" fmla="*/ 161513 h 1104362"/>
                <a:gd name="connsiteX516" fmla="*/ 1627949 w 1697548"/>
                <a:gd name="connsiteY516" fmla="*/ 186811 h 1104362"/>
                <a:gd name="connsiteX517" fmla="*/ 1640046 w 1697548"/>
                <a:gd name="connsiteY517" fmla="*/ 301341 h 1104362"/>
                <a:gd name="connsiteX518" fmla="*/ 1655181 w 1697548"/>
                <a:gd name="connsiteY518" fmla="*/ 465722 h 1104362"/>
                <a:gd name="connsiteX519" fmla="*/ 1673336 w 1697548"/>
                <a:gd name="connsiteY519" fmla="*/ 672658 h 1104362"/>
                <a:gd name="connsiteX520" fmla="*/ 1679384 w 1697548"/>
                <a:gd name="connsiteY520" fmla="*/ 739278 h 1104362"/>
                <a:gd name="connsiteX521" fmla="*/ 1682413 w 1697548"/>
                <a:gd name="connsiteY521" fmla="*/ 771549 h 1104362"/>
                <a:gd name="connsiteX522" fmla="*/ 1697548 w 1697548"/>
                <a:gd name="connsiteY522" fmla="*/ 917491 h 1104362"/>
                <a:gd name="connsiteX0" fmla="*/ 0 w 1682413"/>
                <a:gd name="connsiteY0" fmla="*/ 552179 h 1104362"/>
                <a:gd name="connsiteX1" fmla="*/ 3026 w 1682413"/>
                <a:gd name="connsiteY1" fmla="*/ 552179 h 1104362"/>
                <a:gd name="connsiteX2" fmla="*/ 6051 w 1682413"/>
                <a:gd name="connsiteY2" fmla="*/ 552179 h 1104362"/>
                <a:gd name="connsiteX3" fmla="*/ 9077 w 1682413"/>
                <a:gd name="connsiteY3" fmla="*/ 552179 h 1104362"/>
                <a:gd name="connsiteX4" fmla="*/ 12103 w 1682413"/>
                <a:gd name="connsiteY4" fmla="*/ 552179 h 1104362"/>
                <a:gd name="connsiteX5" fmla="*/ 15129 w 1682413"/>
                <a:gd name="connsiteY5" fmla="*/ 552179 h 1104362"/>
                <a:gd name="connsiteX6" fmla="*/ 18156 w 1682413"/>
                <a:gd name="connsiteY6" fmla="*/ 552179 h 1104362"/>
                <a:gd name="connsiteX7" fmla="*/ 21182 w 1682413"/>
                <a:gd name="connsiteY7" fmla="*/ 552179 h 1104362"/>
                <a:gd name="connsiteX8" fmla="*/ 24207 w 1682413"/>
                <a:gd name="connsiteY8" fmla="*/ 552179 h 1104362"/>
                <a:gd name="connsiteX9" fmla="*/ 27233 w 1682413"/>
                <a:gd name="connsiteY9" fmla="*/ 552179 h 1104362"/>
                <a:gd name="connsiteX10" fmla="*/ 30259 w 1682413"/>
                <a:gd name="connsiteY10" fmla="*/ 552179 h 1104362"/>
                <a:gd name="connsiteX11" fmla="*/ 33285 w 1682413"/>
                <a:gd name="connsiteY11" fmla="*/ 552179 h 1104362"/>
                <a:gd name="connsiteX12" fmla="*/ 36311 w 1682413"/>
                <a:gd name="connsiteY12" fmla="*/ 552179 h 1104362"/>
                <a:gd name="connsiteX13" fmla="*/ 39337 w 1682413"/>
                <a:gd name="connsiteY13" fmla="*/ 552179 h 1104362"/>
                <a:gd name="connsiteX14" fmla="*/ 42362 w 1682413"/>
                <a:gd name="connsiteY14" fmla="*/ 552179 h 1104362"/>
                <a:gd name="connsiteX15" fmla="*/ 45389 w 1682413"/>
                <a:gd name="connsiteY15" fmla="*/ 552179 h 1104362"/>
                <a:gd name="connsiteX16" fmla="*/ 48415 w 1682413"/>
                <a:gd name="connsiteY16" fmla="*/ 552179 h 1104362"/>
                <a:gd name="connsiteX17" fmla="*/ 51441 w 1682413"/>
                <a:gd name="connsiteY17" fmla="*/ 552179 h 1104362"/>
                <a:gd name="connsiteX18" fmla="*/ 54467 w 1682413"/>
                <a:gd name="connsiteY18" fmla="*/ 552179 h 1104362"/>
                <a:gd name="connsiteX19" fmla="*/ 57492 w 1682413"/>
                <a:gd name="connsiteY19" fmla="*/ 552179 h 1104362"/>
                <a:gd name="connsiteX20" fmla="*/ 60518 w 1682413"/>
                <a:gd name="connsiteY20" fmla="*/ 552179 h 1104362"/>
                <a:gd name="connsiteX21" fmla="*/ 63544 w 1682413"/>
                <a:gd name="connsiteY21" fmla="*/ 552179 h 1104362"/>
                <a:gd name="connsiteX22" fmla="*/ 66570 w 1682413"/>
                <a:gd name="connsiteY22" fmla="*/ 552179 h 1104362"/>
                <a:gd name="connsiteX23" fmla="*/ 69596 w 1682413"/>
                <a:gd name="connsiteY23" fmla="*/ 552179 h 1104362"/>
                <a:gd name="connsiteX24" fmla="*/ 72622 w 1682413"/>
                <a:gd name="connsiteY24" fmla="*/ 552179 h 1104362"/>
                <a:gd name="connsiteX25" fmla="*/ 75648 w 1682413"/>
                <a:gd name="connsiteY25" fmla="*/ 552179 h 1104362"/>
                <a:gd name="connsiteX26" fmla="*/ 78674 w 1682413"/>
                <a:gd name="connsiteY26" fmla="*/ 552179 h 1104362"/>
                <a:gd name="connsiteX27" fmla="*/ 81700 w 1682413"/>
                <a:gd name="connsiteY27" fmla="*/ 552179 h 1104362"/>
                <a:gd name="connsiteX28" fmla="*/ 84726 w 1682413"/>
                <a:gd name="connsiteY28" fmla="*/ 552179 h 1104362"/>
                <a:gd name="connsiteX29" fmla="*/ 87752 w 1682413"/>
                <a:gd name="connsiteY29" fmla="*/ 552179 h 1104362"/>
                <a:gd name="connsiteX30" fmla="*/ 90778 w 1682413"/>
                <a:gd name="connsiteY30" fmla="*/ 552179 h 1104362"/>
                <a:gd name="connsiteX31" fmla="*/ 93803 w 1682413"/>
                <a:gd name="connsiteY31" fmla="*/ 552179 h 1104362"/>
                <a:gd name="connsiteX32" fmla="*/ 96829 w 1682413"/>
                <a:gd name="connsiteY32" fmla="*/ 552179 h 1104362"/>
                <a:gd name="connsiteX33" fmla="*/ 99855 w 1682413"/>
                <a:gd name="connsiteY33" fmla="*/ 552179 h 1104362"/>
                <a:gd name="connsiteX34" fmla="*/ 102881 w 1682413"/>
                <a:gd name="connsiteY34" fmla="*/ 552179 h 1104362"/>
                <a:gd name="connsiteX35" fmla="*/ 105907 w 1682413"/>
                <a:gd name="connsiteY35" fmla="*/ 552179 h 1104362"/>
                <a:gd name="connsiteX36" fmla="*/ 108933 w 1682413"/>
                <a:gd name="connsiteY36" fmla="*/ 552179 h 1104362"/>
                <a:gd name="connsiteX37" fmla="*/ 111959 w 1682413"/>
                <a:gd name="connsiteY37" fmla="*/ 552179 h 1104362"/>
                <a:gd name="connsiteX38" fmla="*/ 114985 w 1682413"/>
                <a:gd name="connsiteY38" fmla="*/ 552179 h 1104362"/>
                <a:gd name="connsiteX39" fmla="*/ 118011 w 1682413"/>
                <a:gd name="connsiteY39" fmla="*/ 552179 h 1104362"/>
                <a:gd name="connsiteX40" fmla="*/ 121037 w 1682413"/>
                <a:gd name="connsiteY40" fmla="*/ 552179 h 1104362"/>
                <a:gd name="connsiteX41" fmla="*/ 124063 w 1682413"/>
                <a:gd name="connsiteY41" fmla="*/ 552179 h 1104362"/>
                <a:gd name="connsiteX42" fmla="*/ 127088 w 1682413"/>
                <a:gd name="connsiteY42" fmla="*/ 552179 h 1104362"/>
                <a:gd name="connsiteX43" fmla="*/ 130114 w 1682413"/>
                <a:gd name="connsiteY43" fmla="*/ 552179 h 1104362"/>
                <a:gd name="connsiteX44" fmla="*/ 133140 w 1682413"/>
                <a:gd name="connsiteY44" fmla="*/ 552179 h 1104362"/>
                <a:gd name="connsiteX45" fmla="*/ 136167 w 1682413"/>
                <a:gd name="connsiteY45" fmla="*/ 552179 h 1104362"/>
                <a:gd name="connsiteX46" fmla="*/ 139193 w 1682413"/>
                <a:gd name="connsiteY46" fmla="*/ 552179 h 1104362"/>
                <a:gd name="connsiteX47" fmla="*/ 142218 w 1682413"/>
                <a:gd name="connsiteY47" fmla="*/ 552179 h 1104362"/>
                <a:gd name="connsiteX48" fmla="*/ 145244 w 1682413"/>
                <a:gd name="connsiteY48" fmla="*/ 552179 h 1104362"/>
                <a:gd name="connsiteX49" fmla="*/ 148270 w 1682413"/>
                <a:gd name="connsiteY49" fmla="*/ 552179 h 1104362"/>
                <a:gd name="connsiteX50" fmla="*/ 151296 w 1682413"/>
                <a:gd name="connsiteY50" fmla="*/ 552179 h 1104362"/>
                <a:gd name="connsiteX51" fmla="*/ 154322 w 1682413"/>
                <a:gd name="connsiteY51" fmla="*/ 552179 h 1104362"/>
                <a:gd name="connsiteX52" fmla="*/ 157348 w 1682413"/>
                <a:gd name="connsiteY52" fmla="*/ 552179 h 1104362"/>
                <a:gd name="connsiteX53" fmla="*/ 160373 w 1682413"/>
                <a:gd name="connsiteY53" fmla="*/ 552179 h 1104362"/>
                <a:gd name="connsiteX54" fmla="*/ 163399 w 1682413"/>
                <a:gd name="connsiteY54" fmla="*/ 552179 h 1104362"/>
                <a:gd name="connsiteX55" fmla="*/ 166426 w 1682413"/>
                <a:gd name="connsiteY55" fmla="*/ 552179 h 1104362"/>
                <a:gd name="connsiteX56" fmla="*/ 169452 w 1682413"/>
                <a:gd name="connsiteY56" fmla="*/ 552179 h 1104362"/>
                <a:gd name="connsiteX57" fmla="*/ 172478 w 1682413"/>
                <a:gd name="connsiteY57" fmla="*/ 552179 h 1104362"/>
                <a:gd name="connsiteX58" fmla="*/ 175504 w 1682413"/>
                <a:gd name="connsiteY58" fmla="*/ 552179 h 1104362"/>
                <a:gd name="connsiteX59" fmla="*/ 178529 w 1682413"/>
                <a:gd name="connsiteY59" fmla="*/ 552179 h 1104362"/>
                <a:gd name="connsiteX60" fmla="*/ 181555 w 1682413"/>
                <a:gd name="connsiteY60" fmla="*/ 552179 h 1104362"/>
                <a:gd name="connsiteX61" fmla="*/ 184581 w 1682413"/>
                <a:gd name="connsiteY61" fmla="*/ 552179 h 1104362"/>
                <a:gd name="connsiteX62" fmla="*/ 187607 w 1682413"/>
                <a:gd name="connsiteY62" fmla="*/ 552179 h 1104362"/>
                <a:gd name="connsiteX63" fmla="*/ 190633 w 1682413"/>
                <a:gd name="connsiteY63" fmla="*/ 552179 h 1104362"/>
                <a:gd name="connsiteX64" fmla="*/ 193659 w 1682413"/>
                <a:gd name="connsiteY64" fmla="*/ 552179 h 1104362"/>
                <a:gd name="connsiteX65" fmla="*/ 196685 w 1682413"/>
                <a:gd name="connsiteY65" fmla="*/ 552179 h 1104362"/>
                <a:gd name="connsiteX66" fmla="*/ 199711 w 1682413"/>
                <a:gd name="connsiteY66" fmla="*/ 552179 h 1104362"/>
                <a:gd name="connsiteX67" fmla="*/ 202737 w 1682413"/>
                <a:gd name="connsiteY67" fmla="*/ 552179 h 1104362"/>
                <a:gd name="connsiteX68" fmla="*/ 205763 w 1682413"/>
                <a:gd name="connsiteY68" fmla="*/ 552179 h 1104362"/>
                <a:gd name="connsiteX69" fmla="*/ 208789 w 1682413"/>
                <a:gd name="connsiteY69" fmla="*/ 552179 h 1104362"/>
                <a:gd name="connsiteX70" fmla="*/ 211814 w 1682413"/>
                <a:gd name="connsiteY70" fmla="*/ 552179 h 1104362"/>
                <a:gd name="connsiteX71" fmla="*/ 214840 w 1682413"/>
                <a:gd name="connsiteY71" fmla="*/ 552179 h 1104362"/>
                <a:gd name="connsiteX72" fmla="*/ 217866 w 1682413"/>
                <a:gd name="connsiteY72" fmla="*/ 552179 h 1104362"/>
                <a:gd name="connsiteX73" fmla="*/ 220892 w 1682413"/>
                <a:gd name="connsiteY73" fmla="*/ 552179 h 1104362"/>
                <a:gd name="connsiteX74" fmla="*/ 223918 w 1682413"/>
                <a:gd name="connsiteY74" fmla="*/ 552179 h 1104362"/>
                <a:gd name="connsiteX75" fmla="*/ 226945 w 1682413"/>
                <a:gd name="connsiteY75" fmla="*/ 552179 h 1104362"/>
                <a:gd name="connsiteX76" fmla="*/ 229970 w 1682413"/>
                <a:gd name="connsiteY76" fmla="*/ 552179 h 1104362"/>
                <a:gd name="connsiteX77" fmla="*/ 232996 w 1682413"/>
                <a:gd name="connsiteY77" fmla="*/ 552179 h 1104362"/>
                <a:gd name="connsiteX78" fmla="*/ 236022 w 1682413"/>
                <a:gd name="connsiteY78" fmla="*/ 552179 h 1104362"/>
                <a:gd name="connsiteX79" fmla="*/ 239048 w 1682413"/>
                <a:gd name="connsiteY79" fmla="*/ 552179 h 1104362"/>
                <a:gd name="connsiteX80" fmla="*/ 242074 w 1682413"/>
                <a:gd name="connsiteY80" fmla="*/ 552179 h 1104362"/>
                <a:gd name="connsiteX81" fmla="*/ 245099 w 1682413"/>
                <a:gd name="connsiteY81" fmla="*/ 552179 h 1104362"/>
                <a:gd name="connsiteX82" fmla="*/ 248125 w 1682413"/>
                <a:gd name="connsiteY82" fmla="*/ 552179 h 1104362"/>
                <a:gd name="connsiteX83" fmla="*/ 251151 w 1682413"/>
                <a:gd name="connsiteY83" fmla="*/ 552179 h 1104362"/>
                <a:gd name="connsiteX84" fmla="*/ 254177 w 1682413"/>
                <a:gd name="connsiteY84" fmla="*/ 552179 h 1104362"/>
                <a:gd name="connsiteX85" fmla="*/ 257204 w 1682413"/>
                <a:gd name="connsiteY85" fmla="*/ 552179 h 1104362"/>
                <a:gd name="connsiteX86" fmla="*/ 260230 w 1682413"/>
                <a:gd name="connsiteY86" fmla="*/ 552179 h 1104362"/>
                <a:gd name="connsiteX87" fmla="*/ 263255 w 1682413"/>
                <a:gd name="connsiteY87" fmla="*/ 552179 h 1104362"/>
                <a:gd name="connsiteX88" fmla="*/ 266281 w 1682413"/>
                <a:gd name="connsiteY88" fmla="*/ 552179 h 1104362"/>
                <a:gd name="connsiteX89" fmla="*/ 269307 w 1682413"/>
                <a:gd name="connsiteY89" fmla="*/ 552179 h 1104362"/>
                <a:gd name="connsiteX90" fmla="*/ 272333 w 1682413"/>
                <a:gd name="connsiteY90" fmla="*/ 552179 h 1104362"/>
                <a:gd name="connsiteX91" fmla="*/ 275359 w 1682413"/>
                <a:gd name="connsiteY91" fmla="*/ 552179 h 1104362"/>
                <a:gd name="connsiteX92" fmla="*/ 278385 w 1682413"/>
                <a:gd name="connsiteY92" fmla="*/ 552179 h 1104362"/>
                <a:gd name="connsiteX93" fmla="*/ 281410 w 1682413"/>
                <a:gd name="connsiteY93" fmla="*/ 552179 h 1104362"/>
                <a:gd name="connsiteX94" fmla="*/ 284437 w 1682413"/>
                <a:gd name="connsiteY94" fmla="*/ 552179 h 1104362"/>
                <a:gd name="connsiteX95" fmla="*/ 287463 w 1682413"/>
                <a:gd name="connsiteY95" fmla="*/ 552179 h 1104362"/>
                <a:gd name="connsiteX96" fmla="*/ 290489 w 1682413"/>
                <a:gd name="connsiteY96" fmla="*/ 552179 h 1104362"/>
                <a:gd name="connsiteX97" fmla="*/ 293515 w 1682413"/>
                <a:gd name="connsiteY97" fmla="*/ 552179 h 1104362"/>
                <a:gd name="connsiteX98" fmla="*/ 296540 w 1682413"/>
                <a:gd name="connsiteY98" fmla="*/ 552179 h 1104362"/>
                <a:gd name="connsiteX99" fmla="*/ 299566 w 1682413"/>
                <a:gd name="connsiteY99" fmla="*/ 552179 h 1104362"/>
                <a:gd name="connsiteX100" fmla="*/ 302592 w 1682413"/>
                <a:gd name="connsiteY100" fmla="*/ 534826 h 1104362"/>
                <a:gd name="connsiteX101" fmla="*/ 305618 w 1682413"/>
                <a:gd name="connsiteY101" fmla="*/ 500188 h 1104362"/>
                <a:gd name="connsiteX102" fmla="*/ 308644 w 1682413"/>
                <a:gd name="connsiteY102" fmla="*/ 465756 h 1104362"/>
                <a:gd name="connsiteX103" fmla="*/ 311670 w 1682413"/>
                <a:gd name="connsiteY103" fmla="*/ 431665 h 1104362"/>
                <a:gd name="connsiteX104" fmla="*/ 314695 w 1682413"/>
                <a:gd name="connsiteY104" fmla="*/ 398050 h 1104362"/>
                <a:gd name="connsiteX105" fmla="*/ 317722 w 1682413"/>
                <a:gd name="connsiteY105" fmla="*/ 365043 h 1104362"/>
                <a:gd name="connsiteX106" fmla="*/ 320748 w 1682413"/>
                <a:gd name="connsiteY106" fmla="*/ 332774 h 1104362"/>
                <a:gd name="connsiteX107" fmla="*/ 323774 w 1682413"/>
                <a:gd name="connsiteY107" fmla="*/ 301372 h 1104362"/>
                <a:gd name="connsiteX108" fmla="*/ 326800 w 1682413"/>
                <a:gd name="connsiteY108" fmla="*/ 270959 h 1104362"/>
                <a:gd name="connsiteX109" fmla="*/ 329826 w 1682413"/>
                <a:gd name="connsiteY109" fmla="*/ 241656 h 1104362"/>
                <a:gd name="connsiteX110" fmla="*/ 332851 w 1682413"/>
                <a:gd name="connsiteY110" fmla="*/ 213578 h 1104362"/>
                <a:gd name="connsiteX111" fmla="*/ 335877 w 1682413"/>
                <a:gd name="connsiteY111" fmla="*/ 186837 h 1104362"/>
                <a:gd name="connsiteX112" fmla="*/ 338903 w 1682413"/>
                <a:gd name="connsiteY112" fmla="*/ 161537 h 1104362"/>
                <a:gd name="connsiteX113" fmla="*/ 341929 w 1682413"/>
                <a:gd name="connsiteY113" fmla="*/ 137780 h 1104362"/>
                <a:gd name="connsiteX114" fmla="*/ 344955 w 1682413"/>
                <a:gd name="connsiteY114" fmla="*/ 115657 h 1104362"/>
                <a:gd name="connsiteX115" fmla="*/ 347982 w 1682413"/>
                <a:gd name="connsiteY115" fmla="*/ 95258 h 1104362"/>
                <a:gd name="connsiteX116" fmla="*/ 351007 w 1682413"/>
                <a:gd name="connsiteY116" fmla="*/ 76662 h 1104362"/>
                <a:gd name="connsiteX117" fmla="*/ 354033 w 1682413"/>
                <a:gd name="connsiteY117" fmla="*/ 59942 h 1104362"/>
                <a:gd name="connsiteX118" fmla="*/ 357059 w 1682413"/>
                <a:gd name="connsiteY118" fmla="*/ 45165 h 1104362"/>
                <a:gd name="connsiteX119" fmla="*/ 360085 w 1682413"/>
                <a:gd name="connsiteY119" fmla="*/ 32389 h 1104362"/>
                <a:gd name="connsiteX120" fmla="*/ 363111 w 1682413"/>
                <a:gd name="connsiteY120" fmla="*/ 21665 h 1104362"/>
                <a:gd name="connsiteX121" fmla="*/ 366136 w 1682413"/>
                <a:gd name="connsiteY121" fmla="*/ 13033 h 1104362"/>
                <a:gd name="connsiteX122" fmla="*/ 369162 w 1682413"/>
                <a:gd name="connsiteY122" fmla="*/ 6530 h 1104362"/>
                <a:gd name="connsiteX123" fmla="*/ 372188 w 1682413"/>
                <a:gd name="connsiteY123" fmla="*/ 2180 h 1104362"/>
                <a:gd name="connsiteX124" fmla="*/ 375214 w 1682413"/>
                <a:gd name="connsiteY124" fmla="*/ 1 h 1104362"/>
                <a:gd name="connsiteX125" fmla="*/ 378241 w 1682413"/>
                <a:gd name="connsiteY125" fmla="*/ 1 h 1104362"/>
                <a:gd name="connsiteX126" fmla="*/ 381267 w 1682413"/>
                <a:gd name="connsiteY126" fmla="*/ 2180 h 1104362"/>
                <a:gd name="connsiteX127" fmla="*/ 384292 w 1682413"/>
                <a:gd name="connsiteY127" fmla="*/ 6530 h 1104362"/>
                <a:gd name="connsiteX128" fmla="*/ 387318 w 1682413"/>
                <a:gd name="connsiteY128" fmla="*/ 13033 h 1104362"/>
                <a:gd name="connsiteX129" fmla="*/ 390344 w 1682413"/>
                <a:gd name="connsiteY129" fmla="*/ 21665 h 1104362"/>
                <a:gd name="connsiteX130" fmla="*/ 393370 w 1682413"/>
                <a:gd name="connsiteY130" fmla="*/ 32389 h 1104362"/>
                <a:gd name="connsiteX131" fmla="*/ 396396 w 1682413"/>
                <a:gd name="connsiteY131" fmla="*/ 45165 h 1104362"/>
                <a:gd name="connsiteX132" fmla="*/ 399421 w 1682413"/>
                <a:gd name="connsiteY132" fmla="*/ 59942 h 1104362"/>
                <a:gd name="connsiteX133" fmla="*/ 402447 w 1682413"/>
                <a:gd name="connsiteY133" fmla="*/ 76662 h 1104362"/>
                <a:gd name="connsiteX134" fmla="*/ 405474 w 1682413"/>
                <a:gd name="connsiteY134" fmla="*/ 95258 h 1104362"/>
                <a:gd name="connsiteX135" fmla="*/ 408500 w 1682413"/>
                <a:gd name="connsiteY135" fmla="*/ 115657 h 1104362"/>
                <a:gd name="connsiteX136" fmla="*/ 411526 w 1682413"/>
                <a:gd name="connsiteY136" fmla="*/ 137780 h 1104362"/>
                <a:gd name="connsiteX137" fmla="*/ 414552 w 1682413"/>
                <a:gd name="connsiteY137" fmla="*/ 161537 h 1104362"/>
                <a:gd name="connsiteX138" fmla="*/ 417577 w 1682413"/>
                <a:gd name="connsiteY138" fmla="*/ 186837 h 1104362"/>
                <a:gd name="connsiteX139" fmla="*/ 420603 w 1682413"/>
                <a:gd name="connsiteY139" fmla="*/ 213578 h 1104362"/>
                <a:gd name="connsiteX140" fmla="*/ 423629 w 1682413"/>
                <a:gd name="connsiteY140" fmla="*/ 241656 h 1104362"/>
                <a:gd name="connsiteX141" fmla="*/ 426655 w 1682413"/>
                <a:gd name="connsiteY141" fmla="*/ 270959 h 1104362"/>
                <a:gd name="connsiteX142" fmla="*/ 429681 w 1682413"/>
                <a:gd name="connsiteY142" fmla="*/ 301372 h 1104362"/>
                <a:gd name="connsiteX143" fmla="*/ 432707 w 1682413"/>
                <a:gd name="connsiteY143" fmla="*/ 332774 h 1104362"/>
                <a:gd name="connsiteX144" fmla="*/ 435733 w 1682413"/>
                <a:gd name="connsiteY144" fmla="*/ 365043 h 1104362"/>
                <a:gd name="connsiteX145" fmla="*/ 438759 w 1682413"/>
                <a:gd name="connsiteY145" fmla="*/ 398050 h 1104362"/>
                <a:gd name="connsiteX146" fmla="*/ 441785 w 1682413"/>
                <a:gd name="connsiteY146" fmla="*/ 431665 h 1104362"/>
                <a:gd name="connsiteX147" fmla="*/ 444811 w 1682413"/>
                <a:gd name="connsiteY147" fmla="*/ 465756 h 1104362"/>
                <a:gd name="connsiteX148" fmla="*/ 447837 w 1682413"/>
                <a:gd name="connsiteY148" fmla="*/ 500188 h 1104362"/>
                <a:gd name="connsiteX149" fmla="*/ 450863 w 1682413"/>
                <a:gd name="connsiteY149" fmla="*/ 534826 h 1104362"/>
                <a:gd name="connsiteX150" fmla="*/ 453888 w 1682413"/>
                <a:gd name="connsiteY150" fmla="*/ 569531 h 1104362"/>
                <a:gd name="connsiteX151" fmla="*/ 456914 w 1682413"/>
                <a:gd name="connsiteY151" fmla="*/ 604169 h 1104362"/>
                <a:gd name="connsiteX152" fmla="*/ 459940 w 1682413"/>
                <a:gd name="connsiteY152" fmla="*/ 638601 h 1104362"/>
                <a:gd name="connsiteX153" fmla="*/ 462966 w 1682413"/>
                <a:gd name="connsiteY153" fmla="*/ 672692 h 1104362"/>
                <a:gd name="connsiteX154" fmla="*/ 465992 w 1682413"/>
                <a:gd name="connsiteY154" fmla="*/ 706312 h 1104362"/>
                <a:gd name="connsiteX155" fmla="*/ 469018 w 1682413"/>
                <a:gd name="connsiteY155" fmla="*/ 739316 h 1104362"/>
                <a:gd name="connsiteX156" fmla="*/ 472044 w 1682413"/>
                <a:gd name="connsiteY156" fmla="*/ 771587 h 1104362"/>
                <a:gd name="connsiteX157" fmla="*/ 475070 w 1682413"/>
                <a:gd name="connsiteY157" fmla="*/ 802981 h 1104362"/>
                <a:gd name="connsiteX158" fmla="*/ 478096 w 1682413"/>
                <a:gd name="connsiteY158" fmla="*/ 833395 h 1104362"/>
                <a:gd name="connsiteX159" fmla="*/ 481122 w 1682413"/>
                <a:gd name="connsiteY159" fmla="*/ 862703 h 1104362"/>
                <a:gd name="connsiteX160" fmla="*/ 484149 w 1682413"/>
                <a:gd name="connsiteY160" fmla="*/ 890783 h 1104362"/>
                <a:gd name="connsiteX161" fmla="*/ 487178 w 1682413"/>
                <a:gd name="connsiteY161" fmla="*/ 917519 h 1104362"/>
                <a:gd name="connsiteX162" fmla="*/ 490197 w 1682413"/>
                <a:gd name="connsiteY162" fmla="*/ 942818 h 1104362"/>
                <a:gd name="connsiteX163" fmla="*/ 493226 w 1682413"/>
                <a:gd name="connsiteY163" fmla="*/ 966573 h 1104362"/>
                <a:gd name="connsiteX164" fmla="*/ 496255 w 1682413"/>
                <a:gd name="connsiteY164" fmla="*/ 988700 h 1104362"/>
                <a:gd name="connsiteX165" fmla="*/ 499275 w 1682413"/>
                <a:gd name="connsiteY165" fmla="*/ 1009102 h 1104362"/>
                <a:gd name="connsiteX166" fmla="*/ 502304 w 1682413"/>
                <a:gd name="connsiteY166" fmla="*/ 1027695 h 1104362"/>
                <a:gd name="connsiteX167" fmla="*/ 505333 w 1682413"/>
                <a:gd name="connsiteY167" fmla="*/ 1044412 h 1104362"/>
                <a:gd name="connsiteX168" fmla="*/ 508352 w 1682413"/>
                <a:gd name="connsiteY168" fmla="*/ 1059194 h 1104362"/>
                <a:gd name="connsiteX169" fmla="*/ 511381 w 1682413"/>
                <a:gd name="connsiteY169" fmla="*/ 1071967 h 1104362"/>
                <a:gd name="connsiteX170" fmla="*/ 514410 w 1682413"/>
                <a:gd name="connsiteY170" fmla="*/ 1082692 h 1104362"/>
                <a:gd name="connsiteX171" fmla="*/ 517429 w 1682413"/>
                <a:gd name="connsiteY171" fmla="*/ 1091322 h 1104362"/>
                <a:gd name="connsiteX172" fmla="*/ 520458 w 1682413"/>
                <a:gd name="connsiteY172" fmla="*/ 1097828 h 1104362"/>
                <a:gd name="connsiteX173" fmla="*/ 523487 w 1682413"/>
                <a:gd name="connsiteY173" fmla="*/ 1102181 h 1104362"/>
                <a:gd name="connsiteX174" fmla="*/ 526507 w 1682413"/>
                <a:gd name="connsiteY174" fmla="*/ 1104352 h 1104362"/>
                <a:gd name="connsiteX175" fmla="*/ 529536 w 1682413"/>
                <a:gd name="connsiteY175" fmla="*/ 1104352 h 1104362"/>
                <a:gd name="connsiteX176" fmla="*/ 532565 w 1682413"/>
                <a:gd name="connsiteY176" fmla="*/ 1102181 h 1104362"/>
                <a:gd name="connsiteX177" fmla="*/ 535594 w 1682413"/>
                <a:gd name="connsiteY177" fmla="*/ 1097828 h 1104362"/>
                <a:gd name="connsiteX178" fmla="*/ 538613 w 1682413"/>
                <a:gd name="connsiteY178" fmla="*/ 1091322 h 1104362"/>
                <a:gd name="connsiteX179" fmla="*/ 541642 w 1682413"/>
                <a:gd name="connsiteY179" fmla="*/ 1082692 h 1104362"/>
                <a:gd name="connsiteX180" fmla="*/ 544671 w 1682413"/>
                <a:gd name="connsiteY180" fmla="*/ 1071967 h 1104362"/>
                <a:gd name="connsiteX181" fmla="*/ 547690 w 1682413"/>
                <a:gd name="connsiteY181" fmla="*/ 1059194 h 1104362"/>
                <a:gd name="connsiteX182" fmla="*/ 550719 w 1682413"/>
                <a:gd name="connsiteY182" fmla="*/ 1044412 h 1104362"/>
                <a:gd name="connsiteX183" fmla="*/ 553739 w 1682413"/>
                <a:gd name="connsiteY183" fmla="*/ 1027695 h 1104362"/>
                <a:gd name="connsiteX184" fmla="*/ 556768 w 1682413"/>
                <a:gd name="connsiteY184" fmla="*/ 1009102 h 1104362"/>
                <a:gd name="connsiteX185" fmla="*/ 559797 w 1682413"/>
                <a:gd name="connsiteY185" fmla="*/ 988700 h 1104362"/>
                <a:gd name="connsiteX186" fmla="*/ 562826 w 1682413"/>
                <a:gd name="connsiteY186" fmla="*/ 966573 h 1104362"/>
                <a:gd name="connsiteX187" fmla="*/ 565845 w 1682413"/>
                <a:gd name="connsiteY187" fmla="*/ 942818 h 1104362"/>
                <a:gd name="connsiteX188" fmla="*/ 568874 w 1682413"/>
                <a:gd name="connsiteY188" fmla="*/ 917519 h 1104362"/>
                <a:gd name="connsiteX189" fmla="*/ 571903 w 1682413"/>
                <a:gd name="connsiteY189" fmla="*/ 890783 h 1104362"/>
                <a:gd name="connsiteX190" fmla="*/ 574922 w 1682413"/>
                <a:gd name="connsiteY190" fmla="*/ 862703 h 1104362"/>
                <a:gd name="connsiteX191" fmla="*/ 577951 w 1682413"/>
                <a:gd name="connsiteY191" fmla="*/ 833395 h 1104362"/>
                <a:gd name="connsiteX192" fmla="*/ 580980 w 1682413"/>
                <a:gd name="connsiteY192" fmla="*/ 802981 h 1104362"/>
                <a:gd name="connsiteX193" fmla="*/ 584000 w 1682413"/>
                <a:gd name="connsiteY193" fmla="*/ 771587 h 1104362"/>
                <a:gd name="connsiteX194" fmla="*/ 587029 w 1682413"/>
                <a:gd name="connsiteY194" fmla="*/ 739316 h 1104362"/>
                <a:gd name="connsiteX195" fmla="*/ 590058 w 1682413"/>
                <a:gd name="connsiteY195" fmla="*/ 706312 h 1104362"/>
                <a:gd name="connsiteX196" fmla="*/ 593077 w 1682413"/>
                <a:gd name="connsiteY196" fmla="*/ 672692 h 1104362"/>
                <a:gd name="connsiteX197" fmla="*/ 596106 w 1682413"/>
                <a:gd name="connsiteY197" fmla="*/ 638601 h 1104362"/>
                <a:gd name="connsiteX198" fmla="*/ 599135 w 1682413"/>
                <a:gd name="connsiteY198" fmla="*/ 604169 h 1104362"/>
                <a:gd name="connsiteX199" fmla="*/ 602154 w 1682413"/>
                <a:gd name="connsiteY199" fmla="*/ 569531 h 1104362"/>
                <a:gd name="connsiteX200" fmla="*/ 605183 w 1682413"/>
                <a:gd name="connsiteY200" fmla="*/ 534826 h 1104362"/>
                <a:gd name="connsiteX201" fmla="*/ 608212 w 1682413"/>
                <a:gd name="connsiteY201" fmla="*/ 500188 h 1104362"/>
                <a:gd name="connsiteX202" fmla="*/ 611241 w 1682413"/>
                <a:gd name="connsiteY202" fmla="*/ 465756 h 1104362"/>
                <a:gd name="connsiteX203" fmla="*/ 614261 w 1682413"/>
                <a:gd name="connsiteY203" fmla="*/ 431665 h 1104362"/>
                <a:gd name="connsiteX204" fmla="*/ 617290 w 1682413"/>
                <a:gd name="connsiteY204" fmla="*/ 398050 h 1104362"/>
                <a:gd name="connsiteX205" fmla="*/ 620318 w 1682413"/>
                <a:gd name="connsiteY205" fmla="*/ 365043 h 1104362"/>
                <a:gd name="connsiteX206" fmla="*/ 623338 w 1682413"/>
                <a:gd name="connsiteY206" fmla="*/ 332774 h 1104362"/>
                <a:gd name="connsiteX207" fmla="*/ 626367 w 1682413"/>
                <a:gd name="connsiteY207" fmla="*/ 301372 h 1104362"/>
                <a:gd name="connsiteX208" fmla="*/ 629396 w 1682413"/>
                <a:gd name="connsiteY208" fmla="*/ 270959 h 1104362"/>
                <a:gd name="connsiteX209" fmla="*/ 632415 w 1682413"/>
                <a:gd name="connsiteY209" fmla="*/ 241656 h 1104362"/>
                <a:gd name="connsiteX210" fmla="*/ 635444 w 1682413"/>
                <a:gd name="connsiteY210" fmla="*/ 213578 h 1104362"/>
                <a:gd name="connsiteX211" fmla="*/ 638473 w 1682413"/>
                <a:gd name="connsiteY211" fmla="*/ 186837 h 1104362"/>
                <a:gd name="connsiteX212" fmla="*/ 641493 w 1682413"/>
                <a:gd name="connsiteY212" fmla="*/ 161537 h 1104362"/>
                <a:gd name="connsiteX213" fmla="*/ 644522 w 1682413"/>
                <a:gd name="connsiteY213" fmla="*/ 137780 h 1104362"/>
                <a:gd name="connsiteX214" fmla="*/ 647550 w 1682413"/>
                <a:gd name="connsiteY214" fmla="*/ 115657 h 1104362"/>
                <a:gd name="connsiteX215" fmla="*/ 650570 w 1682413"/>
                <a:gd name="connsiteY215" fmla="*/ 95258 h 1104362"/>
                <a:gd name="connsiteX216" fmla="*/ 653599 w 1682413"/>
                <a:gd name="connsiteY216" fmla="*/ 76662 h 1104362"/>
                <a:gd name="connsiteX217" fmla="*/ 656628 w 1682413"/>
                <a:gd name="connsiteY217" fmla="*/ 59942 h 1104362"/>
                <a:gd name="connsiteX218" fmla="*/ 659647 w 1682413"/>
                <a:gd name="connsiteY218" fmla="*/ 45165 h 1104362"/>
                <a:gd name="connsiteX219" fmla="*/ 662676 w 1682413"/>
                <a:gd name="connsiteY219" fmla="*/ 32389 h 1104362"/>
                <a:gd name="connsiteX220" fmla="*/ 665705 w 1682413"/>
                <a:gd name="connsiteY220" fmla="*/ 21665 h 1104362"/>
                <a:gd name="connsiteX221" fmla="*/ 668725 w 1682413"/>
                <a:gd name="connsiteY221" fmla="*/ 13033 h 1104362"/>
                <a:gd name="connsiteX222" fmla="*/ 671754 w 1682413"/>
                <a:gd name="connsiteY222" fmla="*/ 6530 h 1104362"/>
                <a:gd name="connsiteX223" fmla="*/ 674782 w 1682413"/>
                <a:gd name="connsiteY223" fmla="*/ 2180 h 1104362"/>
                <a:gd name="connsiteX224" fmla="*/ 677811 w 1682413"/>
                <a:gd name="connsiteY224" fmla="*/ 1 h 1104362"/>
                <a:gd name="connsiteX225" fmla="*/ 680831 w 1682413"/>
                <a:gd name="connsiteY225" fmla="*/ 1 h 1104362"/>
                <a:gd name="connsiteX226" fmla="*/ 683860 w 1682413"/>
                <a:gd name="connsiteY226" fmla="*/ 2180 h 1104362"/>
                <a:gd name="connsiteX227" fmla="*/ 686889 w 1682413"/>
                <a:gd name="connsiteY227" fmla="*/ 6530 h 1104362"/>
                <a:gd name="connsiteX228" fmla="*/ 689908 w 1682413"/>
                <a:gd name="connsiteY228" fmla="*/ 13033 h 1104362"/>
                <a:gd name="connsiteX229" fmla="*/ 692937 w 1682413"/>
                <a:gd name="connsiteY229" fmla="*/ 21665 h 1104362"/>
                <a:gd name="connsiteX230" fmla="*/ 695966 w 1682413"/>
                <a:gd name="connsiteY230" fmla="*/ 32389 h 1104362"/>
                <a:gd name="connsiteX231" fmla="*/ 698985 w 1682413"/>
                <a:gd name="connsiteY231" fmla="*/ 45165 h 1104362"/>
                <a:gd name="connsiteX232" fmla="*/ 702014 w 1682413"/>
                <a:gd name="connsiteY232" fmla="*/ 59942 h 1104362"/>
                <a:gd name="connsiteX233" fmla="*/ 705043 w 1682413"/>
                <a:gd name="connsiteY233" fmla="*/ 76662 h 1104362"/>
                <a:gd name="connsiteX234" fmla="*/ 708063 w 1682413"/>
                <a:gd name="connsiteY234" fmla="*/ 95258 h 1104362"/>
                <a:gd name="connsiteX235" fmla="*/ 711092 w 1682413"/>
                <a:gd name="connsiteY235" fmla="*/ 115657 h 1104362"/>
                <a:gd name="connsiteX236" fmla="*/ 714121 w 1682413"/>
                <a:gd name="connsiteY236" fmla="*/ 137780 h 1104362"/>
                <a:gd name="connsiteX237" fmla="*/ 717140 w 1682413"/>
                <a:gd name="connsiteY237" fmla="*/ 161537 h 1104362"/>
                <a:gd name="connsiteX238" fmla="*/ 720169 w 1682413"/>
                <a:gd name="connsiteY238" fmla="*/ 186837 h 1104362"/>
                <a:gd name="connsiteX239" fmla="*/ 723198 w 1682413"/>
                <a:gd name="connsiteY239" fmla="*/ 213578 h 1104362"/>
                <a:gd name="connsiteX240" fmla="*/ 726217 w 1682413"/>
                <a:gd name="connsiteY240" fmla="*/ 241656 h 1104362"/>
                <a:gd name="connsiteX241" fmla="*/ 729246 w 1682413"/>
                <a:gd name="connsiteY241" fmla="*/ 270959 h 1104362"/>
                <a:gd name="connsiteX242" fmla="*/ 732275 w 1682413"/>
                <a:gd name="connsiteY242" fmla="*/ 301372 h 1104362"/>
                <a:gd name="connsiteX243" fmla="*/ 735304 w 1682413"/>
                <a:gd name="connsiteY243" fmla="*/ 332774 h 1104362"/>
                <a:gd name="connsiteX244" fmla="*/ 738324 w 1682413"/>
                <a:gd name="connsiteY244" fmla="*/ 365043 h 1104362"/>
                <a:gd name="connsiteX245" fmla="*/ 741353 w 1682413"/>
                <a:gd name="connsiteY245" fmla="*/ 398050 h 1104362"/>
                <a:gd name="connsiteX246" fmla="*/ 744372 w 1682413"/>
                <a:gd name="connsiteY246" fmla="*/ 431665 h 1104362"/>
                <a:gd name="connsiteX247" fmla="*/ 747401 w 1682413"/>
                <a:gd name="connsiteY247" fmla="*/ 465756 h 1104362"/>
                <a:gd name="connsiteX248" fmla="*/ 750430 w 1682413"/>
                <a:gd name="connsiteY248" fmla="*/ 500188 h 1104362"/>
                <a:gd name="connsiteX249" fmla="*/ 753459 w 1682413"/>
                <a:gd name="connsiteY249" fmla="*/ 534826 h 1104362"/>
                <a:gd name="connsiteX250" fmla="*/ 756478 w 1682413"/>
                <a:gd name="connsiteY250" fmla="*/ 569531 h 1104362"/>
                <a:gd name="connsiteX251" fmla="*/ 759507 w 1682413"/>
                <a:gd name="connsiteY251" fmla="*/ 604169 h 1104362"/>
                <a:gd name="connsiteX252" fmla="*/ 762536 w 1682413"/>
                <a:gd name="connsiteY252" fmla="*/ 638601 h 1104362"/>
                <a:gd name="connsiteX253" fmla="*/ 765556 w 1682413"/>
                <a:gd name="connsiteY253" fmla="*/ 672692 h 1104362"/>
                <a:gd name="connsiteX254" fmla="*/ 768585 w 1682413"/>
                <a:gd name="connsiteY254" fmla="*/ 706312 h 1104362"/>
                <a:gd name="connsiteX255" fmla="*/ 771614 w 1682413"/>
                <a:gd name="connsiteY255" fmla="*/ 739316 h 1104362"/>
                <a:gd name="connsiteX256" fmla="*/ 774633 w 1682413"/>
                <a:gd name="connsiteY256" fmla="*/ 771587 h 1104362"/>
                <a:gd name="connsiteX257" fmla="*/ 777662 w 1682413"/>
                <a:gd name="connsiteY257" fmla="*/ 802981 h 1104362"/>
                <a:gd name="connsiteX258" fmla="*/ 780691 w 1682413"/>
                <a:gd name="connsiteY258" fmla="*/ 833366 h 1104362"/>
                <a:gd name="connsiteX259" fmla="*/ 783710 w 1682413"/>
                <a:gd name="connsiteY259" fmla="*/ 862675 h 1104362"/>
                <a:gd name="connsiteX260" fmla="*/ 786739 w 1682413"/>
                <a:gd name="connsiteY260" fmla="*/ 890754 h 1104362"/>
                <a:gd name="connsiteX261" fmla="*/ 789768 w 1682413"/>
                <a:gd name="connsiteY261" fmla="*/ 917491 h 1104362"/>
                <a:gd name="connsiteX262" fmla="*/ 792788 w 1682413"/>
                <a:gd name="connsiteY262" fmla="*/ 942799 h 1104362"/>
                <a:gd name="connsiteX263" fmla="*/ 795817 w 1682413"/>
                <a:gd name="connsiteY263" fmla="*/ 966554 h 1104362"/>
                <a:gd name="connsiteX264" fmla="*/ 798846 w 1682413"/>
                <a:gd name="connsiteY264" fmla="*/ 988681 h 1104362"/>
                <a:gd name="connsiteX265" fmla="*/ 801865 w 1682413"/>
                <a:gd name="connsiteY265" fmla="*/ 1009083 h 1104362"/>
                <a:gd name="connsiteX266" fmla="*/ 804894 w 1682413"/>
                <a:gd name="connsiteY266" fmla="*/ 1027676 h 1104362"/>
                <a:gd name="connsiteX267" fmla="*/ 807923 w 1682413"/>
                <a:gd name="connsiteY267" fmla="*/ 1044402 h 1104362"/>
                <a:gd name="connsiteX268" fmla="*/ 810942 w 1682413"/>
                <a:gd name="connsiteY268" fmla="*/ 1059175 h 1104362"/>
                <a:gd name="connsiteX269" fmla="*/ 813971 w 1682413"/>
                <a:gd name="connsiteY269" fmla="*/ 1071958 h 1104362"/>
                <a:gd name="connsiteX270" fmla="*/ 817000 w 1682413"/>
                <a:gd name="connsiteY270" fmla="*/ 1082683 h 1104362"/>
                <a:gd name="connsiteX271" fmla="*/ 820029 w 1682413"/>
                <a:gd name="connsiteY271" fmla="*/ 1091313 h 1104362"/>
                <a:gd name="connsiteX272" fmla="*/ 823049 w 1682413"/>
                <a:gd name="connsiteY272" fmla="*/ 1097818 h 1104362"/>
                <a:gd name="connsiteX273" fmla="*/ 826078 w 1682413"/>
                <a:gd name="connsiteY273" fmla="*/ 1102171 h 1104362"/>
                <a:gd name="connsiteX274" fmla="*/ 829107 w 1682413"/>
                <a:gd name="connsiteY274" fmla="*/ 1104352 h 1104362"/>
                <a:gd name="connsiteX275" fmla="*/ 832126 w 1682413"/>
                <a:gd name="connsiteY275" fmla="*/ 1104362 h 1104362"/>
                <a:gd name="connsiteX276" fmla="*/ 835155 w 1682413"/>
                <a:gd name="connsiteY276" fmla="*/ 1102181 h 1104362"/>
                <a:gd name="connsiteX277" fmla="*/ 838184 w 1682413"/>
                <a:gd name="connsiteY277" fmla="*/ 1097837 h 1104362"/>
                <a:gd name="connsiteX278" fmla="*/ 841203 w 1682413"/>
                <a:gd name="connsiteY278" fmla="*/ 1091332 h 1104362"/>
                <a:gd name="connsiteX279" fmla="*/ 844232 w 1682413"/>
                <a:gd name="connsiteY279" fmla="*/ 1082702 h 1104362"/>
                <a:gd name="connsiteX280" fmla="*/ 847261 w 1682413"/>
                <a:gd name="connsiteY280" fmla="*/ 1071977 h 1104362"/>
                <a:gd name="connsiteX281" fmla="*/ 850281 w 1682413"/>
                <a:gd name="connsiteY281" fmla="*/ 1059204 h 1104362"/>
                <a:gd name="connsiteX282" fmla="*/ 853310 w 1682413"/>
                <a:gd name="connsiteY282" fmla="*/ 1044431 h 1104362"/>
                <a:gd name="connsiteX283" fmla="*/ 856338 w 1682413"/>
                <a:gd name="connsiteY283" fmla="*/ 1027714 h 1104362"/>
                <a:gd name="connsiteX284" fmla="*/ 859367 w 1682413"/>
                <a:gd name="connsiteY284" fmla="*/ 1009121 h 1104362"/>
                <a:gd name="connsiteX285" fmla="*/ 862387 w 1682413"/>
                <a:gd name="connsiteY285" fmla="*/ 988719 h 1104362"/>
                <a:gd name="connsiteX286" fmla="*/ 865416 w 1682413"/>
                <a:gd name="connsiteY286" fmla="*/ 966602 h 1104362"/>
                <a:gd name="connsiteX287" fmla="*/ 868435 w 1682413"/>
                <a:gd name="connsiteY287" fmla="*/ 942846 h 1104362"/>
                <a:gd name="connsiteX288" fmla="*/ 871464 w 1682413"/>
                <a:gd name="connsiteY288" fmla="*/ 917548 h 1104362"/>
                <a:gd name="connsiteX289" fmla="*/ 874493 w 1682413"/>
                <a:gd name="connsiteY289" fmla="*/ 890802 h 1104362"/>
                <a:gd name="connsiteX290" fmla="*/ 877522 w 1682413"/>
                <a:gd name="connsiteY290" fmla="*/ 862732 h 1104362"/>
                <a:gd name="connsiteX291" fmla="*/ 880541 w 1682413"/>
                <a:gd name="connsiteY291" fmla="*/ 833433 h 1104362"/>
                <a:gd name="connsiteX292" fmla="*/ 883570 w 1682413"/>
                <a:gd name="connsiteY292" fmla="*/ 803019 h 1104362"/>
                <a:gd name="connsiteX293" fmla="*/ 886599 w 1682413"/>
                <a:gd name="connsiteY293" fmla="*/ 771616 h 1104362"/>
                <a:gd name="connsiteX294" fmla="*/ 889619 w 1682413"/>
                <a:gd name="connsiteY294" fmla="*/ 739345 h 1104362"/>
                <a:gd name="connsiteX295" fmla="*/ 892648 w 1682413"/>
                <a:gd name="connsiteY295" fmla="*/ 706341 h 1104362"/>
                <a:gd name="connsiteX296" fmla="*/ 895677 w 1682413"/>
                <a:gd name="connsiteY296" fmla="*/ 672726 h 1104362"/>
                <a:gd name="connsiteX297" fmla="*/ 898696 w 1682413"/>
                <a:gd name="connsiteY297" fmla="*/ 638635 h 1104362"/>
                <a:gd name="connsiteX298" fmla="*/ 901725 w 1682413"/>
                <a:gd name="connsiteY298" fmla="*/ 604203 h 1104362"/>
                <a:gd name="connsiteX299" fmla="*/ 904754 w 1682413"/>
                <a:gd name="connsiteY299" fmla="*/ 569566 h 1104362"/>
                <a:gd name="connsiteX300" fmla="*/ 907773 w 1682413"/>
                <a:gd name="connsiteY300" fmla="*/ 534860 h 1104362"/>
                <a:gd name="connsiteX301" fmla="*/ 910802 w 1682413"/>
                <a:gd name="connsiteY301" fmla="*/ 500223 h 1104362"/>
                <a:gd name="connsiteX302" fmla="*/ 913831 w 1682413"/>
                <a:gd name="connsiteY302" fmla="*/ 465791 h 1104362"/>
                <a:gd name="connsiteX303" fmla="*/ 916851 w 1682413"/>
                <a:gd name="connsiteY303" fmla="*/ 431699 h 1104362"/>
                <a:gd name="connsiteX304" fmla="*/ 919880 w 1682413"/>
                <a:gd name="connsiteY304" fmla="*/ 398083 h 1104362"/>
                <a:gd name="connsiteX305" fmla="*/ 922909 w 1682413"/>
                <a:gd name="connsiteY305" fmla="*/ 365075 h 1104362"/>
                <a:gd name="connsiteX306" fmla="*/ 925938 w 1682413"/>
                <a:gd name="connsiteY306" fmla="*/ 332806 h 1104362"/>
                <a:gd name="connsiteX307" fmla="*/ 928957 w 1682413"/>
                <a:gd name="connsiteY307" fmla="*/ 301402 h 1104362"/>
                <a:gd name="connsiteX308" fmla="*/ 931986 w 1682413"/>
                <a:gd name="connsiteY308" fmla="*/ 270988 h 1104362"/>
                <a:gd name="connsiteX309" fmla="*/ 935015 w 1682413"/>
                <a:gd name="connsiteY309" fmla="*/ 241685 h 1104362"/>
                <a:gd name="connsiteX310" fmla="*/ 938034 w 1682413"/>
                <a:gd name="connsiteY310" fmla="*/ 213606 h 1104362"/>
                <a:gd name="connsiteX311" fmla="*/ 941063 w 1682413"/>
                <a:gd name="connsiteY311" fmla="*/ 186862 h 1104362"/>
                <a:gd name="connsiteX312" fmla="*/ 944092 w 1682413"/>
                <a:gd name="connsiteY312" fmla="*/ 161562 h 1104362"/>
                <a:gd name="connsiteX313" fmla="*/ 947112 w 1682413"/>
                <a:gd name="connsiteY313" fmla="*/ 137803 h 1104362"/>
                <a:gd name="connsiteX314" fmla="*/ 950141 w 1682413"/>
                <a:gd name="connsiteY314" fmla="*/ 115679 h 1104362"/>
                <a:gd name="connsiteX315" fmla="*/ 953170 w 1682413"/>
                <a:gd name="connsiteY315" fmla="*/ 95278 h 1104362"/>
                <a:gd name="connsiteX316" fmla="*/ 956189 w 1682413"/>
                <a:gd name="connsiteY316" fmla="*/ 76679 h 1104362"/>
                <a:gd name="connsiteX317" fmla="*/ 959218 w 1682413"/>
                <a:gd name="connsiteY317" fmla="*/ 59958 h 1104362"/>
                <a:gd name="connsiteX318" fmla="*/ 962247 w 1682413"/>
                <a:gd name="connsiteY318" fmla="*/ 45179 h 1104362"/>
                <a:gd name="connsiteX319" fmla="*/ 965266 w 1682413"/>
                <a:gd name="connsiteY319" fmla="*/ 32401 h 1104362"/>
                <a:gd name="connsiteX320" fmla="*/ 968295 w 1682413"/>
                <a:gd name="connsiteY320" fmla="*/ 21674 h 1104362"/>
                <a:gd name="connsiteX321" fmla="*/ 971324 w 1682413"/>
                <a:gd name="connsiteY321" fmla="*/ 13041 h 1104362"/>
                <a:gd name="connsiteX322" fmla="*/ 974344 w 1682413"/>
                <a:gd name="connsiteY322" fmla="*/ 6535 h 1104362"/>
                <a:gd name="connsiteX323" fmla="*/ 977373 w 1682413"/>
                <a:gd name="connsiteY323" fmla="*/ 2184 h 1104362"/>
                <a:gd name="connsiteX324" fmla="*/ 980402 w 1682413"/>
                <a:gd name="connsiteY324" fmla="*/ 2 h 1104362"/>
                <a:gd name="connsiteX325" fmla="*/ 983421 w 1682413"/>
                <a:gd name="connsiteY325" fmla="*/ 0 h 1104362"/>
                <a:gd name="connsiteX326" fmla="*/ 986450 w 1682413"/>
                <a:gd name="connsiteY326" fmla="*/ 2177 h 1104362"/>
                <a:gd name="connsiteX327" fmla="*/ 989479 w 1682413"/>
                <a:gd name="connsiteY327" fmla="*/ 6525 h 1104362"/>
                <a:gd name="connsiteX328" fmla="*/ 992508 w 1682413"/>
                <a:gd name="connsiteY328" fmla="*/ 13025 h 1104362"/>
                <a:gd name="connsiteX329" fmla="*/ 995527 w 1682413"/>
                <a:gd name="connsiteY329" fmla="*/ 21654 h 1104362"/>
                <a:gd name="connsiteX330" fmla="*/ 998556 w 1682413"/>
                <a:gd name="connsiteY330" fmla="*/ 32377 h 1104362"/>
                <a:gd name="connsiteX331" fmla="*/ 1001585 w 1682413"/>
                <a:gd name="connsiteY331" fmla="*/ 45151 h 1104362"/>
                <a:gd name="connsiteX332" fmla="*/ 1004605 w 1682413"/>
                <a:gd name="connsiteY332" fmla="*/ 59927 h 1104362"/>
                <a:gd name="connsiteX333" fmla="*/ 1007634 w 1682413"/>
                <a:gd name="connsiteY333" fmla="*/ 76644 h 1104362"/>
                <a:gd name="connsiteX334" fmla="*/ 1010662 w 1682413"/>
                <a:gd name="connsiteY334" fmla="*/ 95239 h 1104362"/>
                <a:gd name="connsiteX335" fmla="*/ 1013682 w 1682413"/>
                <a:gd name="connsiteY335" fmla="*/ 115636 h 1104362"/>
                <a:gd name="connsiteX336" fmla="*/ 1016711 w 1682413"/>
                <a:gd name="connsiteY336" fmla="*/ 137756 h 1104362"/>
                <a:gd name="connsiteX337" fmla="*/ 1019740 w 1682413"/>
                <a:gd name="connsiteY337" fmla="*/ 161513 h 1104362"/>
                <a:gd name="connsiteX338" fmla="*/ 1022759 w 1682413"/>
                <a:gd name="connsiteY338" fmla="*/ 186811 h 1104362"/>
                <a:gd name="connsiteX339" fmla="*/ 1025788 w 1682413"/>
                <a:gd name="connsiteY339" fmla="*/ 213551 h 1104362"/>
                <a:gd name="connsiteX340" fmla="*/ 1028817 w 1682413"/>
                <a:gd name="connsiteY340" fmla="*/ 241627 h 1104362"/>
                <a:gd name="connsiteX341" fmla="*/ 1031837 w 1682413"/>
                <a:gd name="connsiteY341" fmla="*/ 270929 h 1104362"/>
                <a:gd name="connsiteX342" fmla="*/ 1034865 w 1682413"/>
                <a:gd name="connsiteY342" fmla="*/ 301341 h 1104362"/>
                <a:gd name="connsiteX343" fmla="*/ 1037895 w 1682413"/>
                <a:gd name="connsiteY343" fmla="*/ 332743 h 1104362"/>
                <a:gd name="connsiteX344" fmla="*/ 1040914 w 1682413"/>
                <a:gd name="connsiteY344" fmla="*/ 365010 h 1104362"/>
                <a:gd name="connsiteX345" fmla="*/ 1043943 w 1682413"/>
                <a:gd name="connsiteY345" fmla="*/ 398016 h 1104362"/>
                <a:gd name="connsiteX346" fmla="*/ 1046972 w 1682413"/>
                <a:gd name="connsiteY346" fmla="*/ 431631 h 1104362"/>
                <a:gd name="connsiteX347" fmla="*/ 1049991 w 1682413"/>
                <a:gd name="connsiteY347" fmla="*/ 465722 h 1104362"/>
                <a:gd name="connsiteX348" fmla="*/ 1053020 w 1682413"/>
                <a:gd name="connsiteY348" fmla="*/ 500154 h 1104362"/>
                <a:gd name="connsiteX349" fmla="*/ 1056049 w 1682413"/>
                <a:gd name="connsiteY349" fmla="*/ 534791 h 1104362"/>
                <a:gd name="connsiteX350" fmla="*/ 1059078 w 1682413"/>
                <a:gd name="connsiteY350" fmla="*/ 569497 h 1104362"/>
                <a:gd name="connsiteX351" fmla="*/ 1062098 w 1682413"/>
                <a:gd name="connsiteY351" fmla="*/ 604134 h 1104362"/>
                <a:gd name="connsiteX352" fmla="*/ 1065126 w 1682413"/>
                <a:gd name="connsiteY352" fmla="*/ 638567 h 1104362"/>
                <a:gd name="connsiteX353" fmla="*/ 1068155 w 1682413"/>
                <a:gd name="connsiteY353" fmla="*/ 672658 h 1104362"/>
                <a:gd name="connsiteX354" fmla="*/ 1071175 w 1682413"/>
                <a:gd name="connsiteY354" fmla="*/ 706274 h 1104362"/>
                <a:gd name="connsiteX355" fmla="*/ 1074204 w 1682413"/>
                <a:gd name="connsiteY355" fmla="*/ 739278 h 1104362"/>
                <a:gd name="connsiteX356" fmla="*/ 1077233 w 1682413"/>
                <a:gd name="connsiteY356" fmla="*/ 771549 h 1104362"/>
                <a:gd name="connsiteX357" fmla="*/ 1080252 w 1682413"/>
                <a:gd name="connsiteY357" fmla="*/ 802953 h 1104362"/>
                <a:gd name="connsiteX358" fmla="*/ 1083281 w 1682413"/>
                <a:gd name="connsiteY358" fmla="*/ 833366 h 1104362"/>
                <a:gd name="connsiteX359" fmla="*/ 1086310 w 1682413"/>
                <a:gd name="connsiteY359" fmla="*/ 862675 h 1104362"/>
                <a:gd name="connsiteX360" fmla="*/ 1089329 w 1682413"/>
                <a:gd name="connsiteY360" fmla="*/ 890754 h 1104362"/>
                <a:gd name="connsiteX361" fmla="*/ 1092359 w 1682413"/>
                <a:gd name="connsiteY361" fmla="*/ 917491 h 1104362"/>
                <a:gd name="connsiteX362" fmla="*/ 1095387 w 1682413"/>
                <a:gd name="connsiteY362" fmla="*/ 942799 h 1104362"/>
                <a:gd name="connsiteX363" fmla="*/ 1098407 w 1682413"/>
                <a:gd name="connsiteY363" fmla="*/ 966554 h 1104362"/>
                <a:gd name="connsiteX364" fmla="*/ 1101436 w 1682413"/>
                <a:gd name="connsiteY364" fmla="*/ 988681 h 1104362"/>
                <a:gd name="connsiteX365" fmla="*/ 1104465 w 1682413"/>
                <a:gd name="connsiteY365" fmla="*/ 1009083 h 1104362"/>
                <a:gd name="connsiteX366" fmla="*/ 1107484 w 1682413"/>
                <a:gd name="connsiteY366" fmla="*/ 1027676 h 1104362"/>
                <a:gd name="connsiteX367" fmla="*/ 1110513 w 1682413"/>
                <a:gd name="connsiteY367" fmla="*/ 1044402 h 1104362"/>
                <a:gd name="connsiteX368" fmla="*/ 1113542 w 1682413"/>
                <a:gd name="connsiteY368" fmla="*/ 1059175 h 1104362"/>
                <a:gd name="connsiteX369" fmla="*/ 1116562 w 1682413"/>
                <a:gd name="connsiteY369" fmla="*/ 1071958 h 1104362"/>
                <a:gd name="connsiteX370" fmla="*/ 1119590 w 1682413"/>
                <a:gd name="connsiteY370" fmla="*/ 1082683 h 1104362"/>
                <a:gd name="connsiteX371" fmla="*/ 1122619 w 1682413"/>
                <a:gd name="connsiteY371" fmla="*/ 1091313 h 1104362"/>
                <a:gd name="connsiteX372" fmla="*/ 1125639 w 1682413"/>
                <a:gd name="connsiteY372" fmla="*/ 1097818 h 1104362"/>
                <a:gd name="connsiteX373" fmla="*/ 1128668 w 1682413"/>
                <a:gd name="connsiteY373" fmla="*/ 1102171 h 1104362"/>
                <a:gd name="connsiteX374" fmla="*/ 1131697 w 1682413"/>
                <a:gd name="connsiteY374" fmla="*/ 1104352 h 1104362"/>
                <a:gd name="connsiteX375" fmla="*/ 1134726 w 1682413"/>
                <a:gd name="connsiteY375" fmla="*/ 1104362 h 1104362"/>
                <a:gd name="connsiteX376" fmla="*/ 1137745 w 1682413"/>
                <a:gd name="connsiteY376" fmla="*/ 1102181 h 1104362"/>
                <a:gd name="connsiteX377" fmla="*/ 1140774 w 1682413"/>
                <a:gd name="connsiteY377" fmla="*/ 1097837 h 1104362"/>
                <a:gd name="connsiteX378" fmla="*/ 1143803 w 1682413"/>
                <a:gd name="connsiteY378" fmla="*/ 1091332 h 1104362"/>
                <a:gd name="connsiteX379" fmla="*/ 1146822 w 1682413"/>
                <a:gd name="connsiteY379" fmla="*/ 1082702 h 1104362"/>
                <a:gd name="connsiteX380" fmla="*/ 1149851 w 1682413"/>
                <a:gd name="connsiteY380" fmla="*/ 1071977 h 1104362"/>
                <a:gd name="connsiteX381" fmla="*/ 1152880 w 1682413"/>
                <a:gd name="connsiteY381" fmla="*/ 1059204 h 1104362"/>
                <a:gd name="connsiteX382" fmla="*/ 1155900 w 1682413"/>
                <a:gd name="connsiteY382" fmla="*/ 1044431 h 1104362"/>
                <a:gd name="connsiteX383" fmla="*/ 1158929 w 1682413"/>
                <a:gd name="connsiteY383" fmla="*/ 1027714 h 1104362"/>
                <a:gd name="connsiteX384" fmla="*/ 1161958 w 1682413"/>
                <a:gd name="connsiteY384" fmla="*/ 1009121 h 1104362"/>
                <a:gd name="connsiteX385" fmla="*/ 1164977 w 1682413"/>
                <a:gd name="connsiteY385" fmla="*/ 988719 h 1104362"/>
                <a:gd name="connsiteX386" fmla="*/ 1168006 w 1682413"/>
                <a:gd name="connsiteY386" fmla="*/ 966602 h 1104362"/>
                <a:gd name="connsiteX387" fmla="*/ 1171035 w 1682413"/>
                <a:gd name="connsiteY387" fmla="*/ 942846 h 1104362"/>
                <a:gd name="connsiteX388" fmla="*/ 1174054 w 1682413"/>
                <a:gd name="connsiteY388" fmla="*/ 917548 h 1104362"/>
                <a:gd name="connsiteX389" fmla="*/ 1177083 w 1682413"/>
                <a:gd name="connsiteY389" fmla="*/ 890802 h 1104362"/>
                <a:gd name="connsiteX390" fmla="*/ 1180112 w 1682413"/>
                <a:gd name="connsiteY390" fmla="*/ 862732 h 1104362"/>
                <a:gd name="connsiteX391" fmla="*/ 1183132 w 1682413"/>
                <a:gd name="connsiteY391" fmla="*/ 833433 h 1104362"/>
                <a:gd name="connsiteX392" fmla="*/ 1186161 w 1682413"/>
                <a:gd name="connsiteY392" fmla="*/ 803019 h 1104362"/>
                <a:gd name="connsiteX393" fmla="*/ 1189190 w 1682413"/>
                <a:gd name="connsiteY393" fmla="*/ 771616 h 1104362"/>
                <a:gd name="connsiteX394" fmla="*/ 1192209 w 1682413"/>
                <a:gd name="connsiteY394" fmla="*/ 739345 h 1104362"/>
                <a:gd name="connsiteX395" fmla="*/ 1195238 w 1682413"/>
                <a:gd name="connsiteY395" fmla="*/ 706341 h 1104362"/>
                <a:gd name="connsiteX396" fmla="*/ 1198267 w 1682413"/>
                <a:gd name="connsiteY396" fmla="*/ 672726 h 1104362"/>
                <a:gd name="connsiteX397" fmla="*/ 1201296 w 1682413"/>
                <a:gd name="connsiteY397" fmla="*/ 638635 h 1104362"/>
                <a:gd name="connsiteX398" fmla="*/ 1204315 w 1682413"/>
                <a:gd name="connsiteY398" fmla="*/ 604203 h 1104362"/>
                <a:gd name="connsiteX399" fmla="*/ 1207344 w 1682413"/>
                <a:gd name="connsiteY399" fmla="*/ 569566 h 1104362"/>
                <a:gd name="connsiteX400" fmla="*/ 1210373 w 1682413"/>
                <a:gd name="connsiteY400" fmla="*/ 534860 h 1104362"/>
                <a:gd name="connsiteX401" fmla="*/ 1213393 w 1682413"/>
                <a:gd name="connsiteY401" fmla="*/ 500223 h 1104362"/>
                <a:gd name="connsiteX402" fmla="*/ 1216422 w 1682413"/>
                <a:gd name="connsiteY402" fmla="*/ 465791 h 1104362"/>
                <a:gd name="connsiteX403" fmla="*/ 1219450 w 1682413"/>
                <a:gd name="connsiteY403" fmla="*/ 431699 h 1104362"/>
                <a:gd name="connsiteX404" fmla="*/ 1222470 w 1682413"/>
                <a:gd name="connsiteY404" fmla="*/ 398083 h 1104362"/>
                <a:gd name="connsiteX405" fmla="*/ 1225499 w 1682413"/>
                <a:gd name="connsiteY405" fmla="*/ 365075 h 1104362"/>
                <a:gd name="connsiteX406" fmla="*/ 1228528 w 1682413"/>
                <a:gd name="connsiteY406" fmla="*/ 332806 h 1104362"/>
                <a:gd name="connsiteX407" fmla="*/ 1231547 w 1682413"/>
                <a:gd name="connsiteY407" fmla="*/ 301402 h 1104362"/>
                <a:gd name="connsiteX408" fmla="*/ 1234576 w 1682413"/>
                <a:gd name="connsiteY408" fmla="*/ 270988 h 1104362"/>
                <a:gd name="connsiteX409" fmla="*/ 1237605 w 1682413"/>
                <a:gd name="connsiteY409" fmla="*/ 241685 h 1104362"/>
                <a:gd name="connsiteX410" fmla="*/ 1240625 w 1682413"/>
                <a:gd name="connsiteY410" fmla="*/ 213606 h 1104362"/>
                <a:gd name="connsiteX411" fmla="*/ 1243654 w 1682413"/>
                <a:gd name="connsiteY411" fmla="*/ 186862 h 1104362"/>
                <a:gd name="connsiteX412" fmla="*/ 1246683 w 1682413"/>
                <a:gd name="connsiteY412" fmla="*/ 161562 h 1104362"/>
                <a:gd name="connsiteX413" fmla="*/ 1249702 w 1682413"/>
                <a:gd name="connsiteY413" fmla="*/ 137803 h 1104362"/>
                <a:gd name="connsiteX414" fmla="*/ 1252731 w 1682413"/>
                <a:gd name="connsiteY414" fmla="*/ 115679 h 1104362"/>
                <a:gd name="connsiteX415" fmla="*/ 1255760 w 1682413"/>
                <a:gd name="connsiteY415" fmla="*/ 95278 h 1104362"/>
                <a:gd name="connsiteX416" fmla="*/ 1258779 w 1682413"/>
                <a:gd name="connsiteY416" fmla="*/ 76679 h 1104362"/>
                <a:gd name="connsiteX417" fmla="*/ 1261808 w 1682413"/>
                <a:gd name="connsiteY417" fmla="*/ 59958 h 1104362"/>
                <a:gd name="connsiteX418" fmla="*/ 1264837 w 1682413"/>
                <a:gd name="connsiteY418" fmla="*/ 45179 h 1104362"/>
                <a:gd name="connsiteX419" fmla="*/ 1267866 w 1682413"/>
                <a:gd name="connsiteY419" fmla="*/ 32401 h 1104362"/>
                <a:gd name="connsiteX420" fmla="*/ 1270886 w 1682413"/>
                <a:gd name="connsiteY420" fmla="*/ 21674 h 1104362"/>
                <a:gd name="connsiteX421" fmla="*/ 1273914 w 1682413"/>
                <a:gd name="connsiteY421" fmla="*/ 13041 h 1104362"/>
                <a:gd name="connsiteX422" fmla="*/ 1276943 w 1682413"/>
                <a:gd name="connsiteY422" fmla="*/ 6535 h 1104362"/>
                <a:gd name="connsiteX423" fmla="*/ 1279963 w 1682413"/>
                <a:gd name="connsiteY423" fmla="*/ 2184 h 1104362"/>
                <a:gd name="connsiteX424" fmla="*/ 1282992 w 1682413"/>
                <a:gd name="connsiteY424" fmla="*/ 2 h 1104362"/>
                <a:gd name="connsiteX425" fmla="*/ 1286021 w 1682413"/>
                <a:gd name="connsiteY425" fmla="*/ 0 h 1104362"/>
                <a:gd name="connsiteX426" fmla="*/ 1289040 w 1682413"/>
                <a:gd name="connsiteY426" fmla="*/ 2177 h 1104362"/>
                <a:gd name="connsiteX427" fmla="*/ 1292069 w 1682413"/>
                <a:gd name="connsiteY427" fmla="*/ 6525 h 1104362"/>
                <a:gd name="connsiteX428" fmla="*/ 1295098 w 1682413"/>
                <a:gd name="connsiteY428" fmla="*/ 13025 h 1104362"/>
                <a:gd name="connsiteX429" fmla="*/ 1298117 w 1682413"/>
                <a:gd name="connsiteY429" fmla="*/ 21654 h 1104362"/>
                <a:gd name="connsiteX430" fmla="*/ 1301147 w 1682413"/>
                <a:gd name="connsiteY430" fmla="*/ 32377 h 1104362"/>
                <a:gd name="connsiteX431" fmla="*/ 1304175 w 1682413"/>
                <a:gd name="connsiteY431" fmla="*/ 45151 h 1104362"/>
                <a:gd name="connsiteX432" fmla="*/ 1307195 w 1682413"/>
                <a:gd name="connsiteY432" fmla="*/ 59927 h 1104362"/>
                <a:gd name="connsiteX433" fmla="*/ 1310224 w 1682413"/>
                <a:gd name="connsiteY433" fmla="*/ 76644 h 1104362"/>
                <a:gd name="connsiteX434" fmla="*/ 1313253 w 1682413"/>
                <a:gd name="connsiteY434" fmla="*/ 95239 h 1104362"/>
                <a:gd name="connsiteX435" fmla="*/ 1316282 w 1682413"/>
                <a:gd name="connsiteY435" fmla="*/ 115636 h 1104362"/>
                <a:gd name="connsiteX436" fmla="*/ 1319301 w 1682413"/>
                <a:gd name="connsiteY436" fmla="*/ 137756 h 1104362"/>
                <a:gd name="connsiteX437" fmla="*/ 1322330 w 1682413"/>
                <a:gd name="connsiteY437" fmla="*/ 161513 h 1104362"/>
                <a:gd name="connsiteX438" fmla="*/ 1325350 w 1682413"/>
                <a:gd name="connsiteY438" fmla="*/ 186811 h 1104362"/>
                <a:gd name="connsiteX439" fmla="*/ 1328378 w 1682413"/>
                <a:gd name="connsiteY439" fmla="*/ 213551 h 1104362"/>
                <a:gd name="connsiteX440" fmla="*/ 1331407 w 1682413"/>
                <a:gd name="connsiteY440" fmla="*/ 241627 h 1104362"/>
                <a:gd name="connsiteX441" fmla="*/ 1334436 w 1682413"/>
                <a:gd name="connsiteY441" fmla="*/ 270929 h 1104362"/>
                <a:gd name="connsiteX442" fmla="*/ 1337456 w 1682413"/>
                <a:gd name="connsiteY442" fmla="*/ 301341 h 1104362"/>
                <a:gd name="connsiteX443" fmla="*/ 1340485 w 1682413"/>
                <a:gd name="connsiteY443" fmla="*/ 332743 h 1104362"/>
                <a:gd name="connsiteX444" fmla="*/ 1343514 w 1682413"/>
                <a:gd name="connsiteY444" fmla="*/ 365010 h 1104362"/>
                <a:gd name="connsiteX445" fmla="*/ 1346533 w 1682413"/>
                <a:gd name="connsiteY445" fmla="*/ 398016 h 1104362"/>
                <a:gd name="connsiteX446" fmla="*/ 1349562 w 1682413"/>
                <a:gd name="connsiteY446" fmla="*/ 431631 h 1104362"/>
                <a:gd name="connsiteX447" fmla="*/ 1352591 w 1682413"/>
                <a:gd name="connsiteY447" fmla="*/ 465722 h 1104362"/>
                <a:gd name="connsiteX448" fmla="*/ 1355610 w 1682413"/>
                <a:gd name="connsiteY448" fmla="*/ 500154 h 1104362"/>
                <a:gd name="connsiteX449" fmla="*/ 1358639 w 1682413"/>
                <a:gd name="connsiteY449" fmla="*/ 534791 h 1104362"/>
                <a:gd name="connsiteX450" fmla="*/ 1361668 w 1682413"/>
                <a:gd name="connsiteY450" fmla="*/ 569497 h 1104362"/>
                <a:gd name="connsiteX451" fmla="*/ 1364688 w 1682413"/>
                <a:gd name="connsiteY451" fmla="*/ 604134 h 1104362"/>
                <a:gd name="connsiteX452" fmla="*/ 1367717 w 1682413"/>
                <a:gd name="connsiteY452" fmla="*/ 638567 h 1104362"/>
                <a:gd name="connsiteX453" fmla="*/ 1370746 w 1682413"/>
                <a:gd name="connsiteY453" fmla="*/ 672658 h 1104362"/>
                <a:gd name="connsiteX454" fmla="*/ 1373775 w 1682413"/>
                <a:gd name="connsiteY454" fmla="*/ 706274 h 1104362"/>
                <a:gd name="connsiteX455" fmla="*/ 1376794 w 1682413"/>
                <a:gd name="connsiteY455" fmla="*/ 739278 h 1104362"/>
                <a:gd name="connsiteX456" fmla="*/ 1379823 w 1682413"/>
                <a:gd name="connsiteY456" fmla="*/ 771549 h 1104362"/>
                <a:gd name="connsiteX457" fmla="*/ 1382852 w 1682413"/>
                <a:gd name="connsiteY457" fmla="*/ 802953 h 1104362"/>
                <a:gd name="connsiteX458" fmla="*/ 1385871 w 1682413"/>
                <a:gd name="connsiteY458" fmla="*/ 833366 h 1104362"/>
                <a:gd name="connsiteX459" fmla="*/ 1388900 w 1682413"/>
                <a:gd name="connsiteY459" fmla="*/ 862675 h 1104362"/>
                <a:gd name="connsiteX460" fmla="*/ 1391929 w 1682413"/>
                <a:gd name="connsiteY460" fmla="*/ 890754 h 1104362"/>
                <a:gd name="connsiteX461" fmla="*/ 1394949 w 1682413"/>
                <a:gd name="connsiteY461" fmla="*/ 917491 h 1104362"/>
                <a:gd name="connsiteX462" fmla="*/ 1397978 w 1682413"/>
                <a:gd name="connsiteY462" fmla="*/ 942799 h 1104362"/>
                <a:gd name="connsiteX463" fmla="*/ 1401007 w 1682413"/>
                <a:gd name="connsiteY463" fmla="*/ 966554 h 1104362"/>
                <a:gd name="connsiteX464" fmla="*/ 1404026 w 1682413"/>
                <a:gd name="connsiteY464" fmla="*/ 988681 h 1104362"/>
                <a:gd name="connsiteX465" fmla="*/ 1407055 w 1682413"/>
                <a:gd name="connsiteY465" fmla="*/ 1009083 h 1104362"/>
                <a:gd name="connsiteX466" fmla="*/ 1410084 w 1682413"/>
                <a:gd name="connsiteY466" fmla="*/ 1027676 h 1104362"/>
                <a:gd name="connsiteX467" fmla="*/ 1413103 w 1682413"/>
                <a:gd name="connsiteY467" fmla="*/ 1044402 h 1104362"/>
                <a:gd name="connsiteX468" fmla="*/ 1416132 w 1682413"/>
                <a:gd name="connsiteY468" fmla="*/ 1059175 h 1104362"/>
                <a:gd name="connsiteX469" fmla="*/ 1419161 w 1682413"/>
                <a:gd name="connsiteY469" fmla="*/ 1071958 h 1104362"/>
                <a:gd name="connsiteX470" fmla="*/ 1422181 w 1682413"/>
                <a:gd name="connsiteY470" fmla="*/ 1082683 h 1104362"/>
                <a:gd name="connsiteX471" fmla="*/ 1425210 w 1682413"/>
                <a:gd name="connsiteY471" fmla="*/ 1091313 h 1104362"/>
                <a:gd name="connsiteX472" fmla="*/ 1428239 w 1682413"/>
                <a:gd name="connsiteY472" fmla="*/ 1097818 h 1104362"/>
                <a:gd name="connsiteX473" fmla="*/ 1431258 w 1682413"/>
                <a:gd name="connsiteY473" fmla="*/ 1102171 h 1104362"/>
                <a:gd name="connsiteX474" fmla="*/ 1434287 w 1682413"/>
                <a:gd name="connsiteY474" fmla="*/ 1104352 h 1104362"/>
                <a:gd name="connsiteX475" fmla="*/ 1437316 w 1682413"/>
                <a:gd name="connsiteY475" fmla="*/ 1104362 h 1104362"/>
                <a:gd name="connsiteX476" fmla="*/ 1440345 w 1682413"/>
                <a:gd name="connsiteY476" fmla="*/ 1102181 h 1104362"/>
                <a:gd name="connsiteX477" fmla="*/ 1443364 w 1682413"/>
                <a:gd name="connsiteY477" fmla="*/ 1097837 h 1104362"/>
                <a:gd name="connsiteX478" fmla="*/ 1446393 w 1682413"/>
                <a:gd name="connsiteY478" fmla="*/ 1091332 h 1104362"/>
                <a:gd name="connsiteX479" fmla="*/ 1449422 w 1682413"/>
                <a:gd name="connsiteY479" fmla="*/ 1082702 h 1104362"/>
                <a:gd name="connsiteX480" fmla="*/ 1452441 w 1682413"/>
                <a:gd name="connsiteY480" fmla="*/ 1071977 h 1104362"/>
                <a:gd name="connsiteX481" fmla="*/ 1455471 w 1682413"/>
                <a:gd name="connsiteY481" fmla="*/ 1059204 h 1104362"/>
                <a:gd name="connsiteX482" fmla="*/ 1458499 w 1682413"/>
                <a:gd name="connsiteY482" fmla="*/ 1044431 h 1104362"/>
                <a:gd name="connsiteX483" fmla="*/ 1461519 w 1682413"/>
                <a:gd name="connsiteY483" fmla="*/ 1027714 h 1104362"/>
                <a:gd name="connsiteX484" fmla="*/ 1464548 w 1682413"/>
                <a:gd name="connsiteY484" fmla="*/ 1009121 h 1104362"/>
                <a:gd name="connsiteX485" fmla="*/ 1467577 w 1682413"/>
                <a:gd name="connsiteY485" fmla="*/ 988719 h 1104362"/>
                <a:gd name="connsiteX486" fmla="*/ 1470596 w 1682413"/>
                <a:gd name="connsiteY486" fmla="*/ 966602 h 1104362"/>
                <a:gd name="connsiteX487" fmla="*/ 1473625 w 1682413"/>
                <a:gd name="connsiteY487" fmla="*/ 942846 h 1104362"/>
                <a:gd name="connsiteX488" fmla="*/ 1476654 w 1682413"/>
                <a:gd name="connsiteY488" fmla="*/ 917548 h 1104362"/>
                <a:gd name="connsiteX489" fmla="*/ 1479674 w 1682413"/>
                <a:gd name="connsiteY489" fmla="*/ 890802 h 1104362"/>
                <a:gd name="connsiteX490" fmla="*/ 1482702 w 1682413"/>
                <a:gd name="connsiteY490" fmla="*/ 862732 h 1104362"/>
                <a:gd name="connsiteX491" fmla="*/ 1485731 w 1682413"/>
                <a:gd name="connsiteY491" fmla="*/ 833433 h 1104362"/>
                <a:gd name="connsiteX492" fmla="*/ 1488751 w 1682413"/>
                <a:gd name="connsiteY492" fmla="*/ 803019 h 1104362"/>
                <a:gd name="connsiteX493" fmla="*/ 1491780 w 1682413"/>
                <a:gd name="connsiteY493" fmla="*/ 771616 h 1104362"/>
                <a:gd name="connsiteX494" fmla="*/ 1494809 w 1682413"/>
                <a:gd name="connsiteY494" fmla="*/ 739345 h 1104362"/>
                <a:gd name="connsiteX495" fmla="*/ 1497828 w 1682413"/>
                <a:gd name="connsiteY495" fmla="*/ 706341 h 1104362"/>
                <a:gd name="connsiteX496" fmla="*/ 1500857 w 1682413"/>
                <a:gd name="connsiteY496" fmla="*/ 672726 h 1104362"/>
                <a:gd name="connsiteX497" fmla="*/ 1503886 w 1682413"/>
                <a:gd name="connsiteY497" fmla="*/ 638635 h 1104362"/>
                <a:gd name="connsiteX498" fmla="*/ 1506905 w 1682413"/>
                <a:gd name="connsiteY498" fmla="*/ 604203 h 1104362"/>
                <a:gd name="connsiteX499" fmla="*/ 1509934 w 1682413"/>
                <a:gd name="connsiteY499" fmla="*/ 569566 h 1104362"/>
                <a:gd name="connsiteX500" fmla="*/ 1512963 w 1682413"/>
                <a:gd name="connsiteY500" fmla="*/ 534860 h 1104362"/>
                <a:gd name="connsiteX501" fmla="*/ 1515992 w 1682413"/>
                <a:gd name="connsiteY501" fmla="*/ 500223 h 1104362"/>
                <a:gd name="connsiteX502" fmla="*/ 1519012 w 1682413"/>
                <a:gd name="connsiteY502" fmla="*/ 465791 h 1104362"/>
                <a:gd name="connsiteX503" fmla="*/ 1522041 w 1682413"/>
                <a:gd name="connsiteY503" fmla="*/ 431699 h 1104362"/>
                <a:gd name="connsiteX504" fmla="*/ 1525070 w 1682413"/>
                <a:gd name="connsiteY504" fmla="*/ 398083 h 1104362"/>
                <a:gd name="connsiteX505" fmla="*/ 1528089 w 1682413"/>
                <a:gd name="connsiteY505" fmla="*/ 365075 h 1104362"/>
                <a:gd name="connsiteX506" fmla="*/ 1534147 w 1682413"/>
                <a:gd name="connsiteY506" fmla="*/ 301402 h 1104362"/>
                <a:gd name="connsiteX507" fmla="*/ 1549443 w 1682413"/>
                <a:gd name="connsiteY507" fmla="*/ 196420 h 1104362"/>
                <a:gd name="connsiteX508" fmla="*/ 1561379 w 1682413"/>
                <a:gd name="connsiteY508" fmla="*/ 76679 h 1104362"/>
                <a:gd name="connsiteX509" fmla="*/ 1567427 w 1682413"/>
                <a:gd name="connsiteY509" fmla="*/ 45179 h 1104362"/>
                <a:gd name="connsiteX510" fmla="*/ 1582553 w 1682413"/>
                <a:gd name="connsiteY510" fmla="*/ 2184 h 1104362"/>
                <a:gd name="connsiteX511" fmla="*/ 1585582 w 1682413"/>
                <a:gd name="connsiteY511" fmla="*/ 2 h 1104362"/>
                <a:gd name="connsiteX512" fmla="*/ 1588611 w 1682413"/>
                <a:gd name="connsiteY512" fmla="*/ 0 h 1104362"/>
                <a:gd name="connsiteX513" fmla="*/ 1615843 w 1682413"/>
                <a:gd name="connsiteY513" fmla="*/ 95239 h 1104362"/>
                <a:gd name="connsiteX514" fmla="*/ 1621891 w 1682413"/>
                <a:gd name="connsiteY514" fmla="*/ 137756 h 1104362"/>
                <a:gd name="connsiteX515" fmla="*/ 1624920 w 1682413"/>
                <a:gd name="connsiteY515" fmla="*/ 161513 h 1104362"/>
                <a:gd name="connsiteX516" fmla="*/ 1627949 w 1682413"/>
                <a:gd name="connsiteY516" fmla="*/ 186811 h 1104362"/>
                <a:gd name="connsiteX517" fmla="*/ 1640046 w 1682413"/>
                <a:gd name="connsiteY517" fmla="*/ 301341 h 1104362"/>
                <a:gd name="connsiteX518" fmla="*/ 1655181 w 1682413"/>
                <a:gd name="connsiteY518" fmla="*/ 465722 h 1104362"/>
                <a:gd name="connsiteX519" fmla="*/ 1673336 w 1682413"/>
                <a:gd name="connsiteY519" fmla="*/ 672658 h 1104362"/>
                <a:gd name="connsiteX520" fmla="*/ 1679384 w 1682413"/>
                <a:gd name="connsiteY520" fmla="*/ 739278 h 1104362"/>
                <a:gd name="connsiteX521" fmla="*/ 1682413 w 1682413"/>
                <a:gd name="connsiteY521" fmla="*/ 771549 h 1104362"/>
                <a:gd name="connsiteX0" fmla="*/ 0 w 1679384"/>
                <a:gd name="connsiteY0" fmla="*/ 552179 h 1104362"/>
                <a:gd name="connsiteX1" fmla="*/ 3026 w 1679384"/>
                <a:gd name="connsiteY1" fmla="*/ 552179 h 1104362"/>
                <a:gd name="connsiteX2" fmla="*/ 6051 w 1679384"/>
                <a:gd name="connsiteY2" fmla="*/ 552179 h 1104362"/>
                <a:gd name="connsiteX3" fmla="*/ 9077 w 1679384"/>
                <a:gd name="connsiteY3" fmla="*/ 552179 h 1104362"/>
                <a:gd name="connsiteX4" fmla="*/ 12103 w 1679384"/>
                <a:gd name="connsiteY4" fmla="*/ 552179 h 1104362"/>
                <a:gd name="connsiteX5" fmla="*/ 15129 w 1679384"/>
                <a:gd name="connsiteY5" fmla="*/ 552179 h 1104362"/>
                <a:gd name="connsiteX6" fmla="*/ 18156 w 1679384"/>
                <a:gd name="connsiteY6" fmla="*/ 552179 h 1104362"/>
                <a:gd name="connsiteX7" fmla="*/ 21182 w 1679384"/>
                <a:gd name="connsiteY7" fmla="*/ 552179 h 1104362"/>
                <a:gd name="connsiteX8" fmla="*/ 24207 w 1679384"/>
                <a:gd name="connsiteY8" fmla="*/ 552179 h 1104362"/>
                <a:gd name="connsiteX9" fmla="*/ 27233 w 1679384"/>
                <a:gd name="connsiteY9" fmla="*/ 552179 h 1104362"/>
                <a:gd name="connsiteX10" fmla="*/ 30259 w 1679384"/>
                <a:gd name="connsiteY10" fmla="*/ 552179 h 1104362"/>
                <a:gd name="connsiteX11" fmla="*/ 33285 w 1679384"/>
                <a:gd name="connsiteY11" fmla="*/ 552179 h 1104362"/>
                <a:gd name="connsiteX12" fmla="*/ 36311 w 1679384"/>
                <a:gd name="connsiteY12" fmla="*/ 552179 h 1104362"/>
                <a:gd name="connsiteX13" fmla="*/ 39337 w 1679384"/>
                <a:gd name="connsiteY13" fmla="*/ 552179 h 1104362"/>
                <a:gd name="connsiteX14" fmla="*/ 42362 w 1679384"/>
                <a:gd name="connsiteY14" fmla="*/ 552179 h 1104362"/>
                <a:gd name="connsiteX15" fmla="*/ 45389 w 1679384"/>
                <a:gd name="connsiteY15" fmla="*/ 552179 h 1104362"/>
                <a:gd name="connsiteX16" fmla="*/ 48415 w 1679384"/>
                <a:gd name="connsiteY16" fmla="*/ 552179 h 1104362"/>
                <a:gd name="connsiteX17" fmla="*/ 51441 w 1679384"/>
                <a:gd name="connsiteY17" fmla="*/ 552179 h 1104362"/>
                <a:gd name="connsiteX18" fmla="*/ 54467 w 1679384"/>
                <a:gd name="connsiteY18" fmla="*/ 552179 h 1104362"/>
                <a:gd name="connsiteX19" fmla="*/ 57492 w 1679384"/>
                <a:gd name="connsiteY19" fmla="*/ 552179 h 1104362"/>
                <a:gd name="connsiteX20" fmla="*/ 60518 w 1679384"/>
                <a:gd name="connsiteY20" fmla="*/ 552179 h 1104362"/>
                <a:gd name="connsiteX21" fmla="*/ 63544 w 1679384"/>
                <a:gd name="connsiteY21" fmla="*/ 552179 h 1104362"/>
                <a:gd name="connsiteX22" fmla="*/ 66570 w 1679384"/>
                <a:gd name="connsiteY22" fmla="*/ 552179 h 1104362"/>
                <a:gd name="connsiteX23" fmla="*/ 69596 w 1679384"/>
                <a:gd name="connsiteY23" fmla="*/ 552179 h 1104362"/>
                <a:gd name="connsiteX24" fmla="*/ 72622 w 1679384"/>
                <a:gd name="connsiteY24" fmla="*/ 552179 h 1104362"/>
                <a:gd name="connsiteX25" fmla="*/ 75648 w 1679384"/>
                <a:gd name="connsiteY25" fmla="*/ 552179 h 1104362"/>
                <a:gd name="connsiteX26" fmla="*/ 78674 w 1679384"/>
                <a:gd name="connsiteY26" fmla="*/ 552179 h 1104362"/>
                <a:gd name="connsiteX27" fmla="*/ 81700 w 1679384"/>
                <a:gd name="connsiteY27" fmla="*/ 552179 h 1104362"/>
                <a:gd name="connsiteX28" fmla="*/ 84726 w 1679384"/>
                <a:gd name="connsiteY28" fmla="*/ 552179 h 1104362"/>
                <a:gd name="connsiteX29" fmla="*/ 87752 w 1679384"/>
                <a:gd name="connsiteY29" fmla="*/ 552179 h 1104362"/>
                <a:gd name="connsiteX30" fmla="*/ 90778 w 1679384"/>
                <a:gd name="connsiteY30" fmla="*/ 552179 h 1104362"/>
                <a:gd name="connsiteX31" fmla="*/ 93803 w 1679384"/>
                <a:gd name="connsiteY31" fmla="*/ 552179 h 1104362"/>
                <a:gd name="connsiteX32" fmla="*/ 96829 w 1679384"/>
                <a:gd name="connsiteY32" fmla="*/ 552179 h 1104362"/>
                <a:gd name="connsiteX33" fmla="*/ 99855 w 1679384"/>
                <a:gd name="connsiteY33" fmla="*/ 552179 h 1104362"/>
                <a:gd name="connsiteX34" fmla="*/ 102881 w 1679384"/>
                <a:gd name="connsiteY34" fmla="*/ 552179 h 1104362"/>
                <a:gd name="connsiteX35" fmla="*/ 105907 w 1679384"/>
                <a:gd name="connsiteY35" fmla="*/ 552179 h 1104362"/>
                <a:gd name="connsiteX36" fmla="*/ 108933 w 1679384"/>
                <a:gd name="connsiteY36" fmla="*/ 552179 h 1104362"/>
                <a:gd name="connsiteX37" fmla="*/ 111959 w 1679384"/>
                <a:gd name="connsiteY37" fmla="*/ 552179 h 1104362"/>
                <a:gd name="connsiteX38" fmla="*/ 114985 w 1679384"/>
                <a:gd name="connsiteY38" fmla="*/ 552179 h 1104362"/>
                <a:gd name="connsiteX39" fmla="*/ 118011 w 1679384"/>
                <a:gd name="connsiteY39" fmla="*/ 552179 h 1104362"/>
                <a:gd name="connsiteX40" fmla="*/ 121037 w 1679384"/>
                <a:gd name="connsiteY40" fmla="*/ 552179 h 1104362"/>
                <a:gd name="connsiteX41" fmla="*/ 124063 w 1679384"/>
                <a:gd name="connsiteY41" fmla="*/ 552179 h 1104362"/>
                <a:gd name="connsiteX42" fmla="*/ 127088 w 1679384"/>
                <a:gd name="connsiteY42" fmla="*/ 552179 h 1104362"/>
                <a:gd name="connsiteX43" fmla="*/ 130114 w 1679384"/>
                <a:gd name="connsiteY43" fmla="*/ 552179 h 1104362"/>
                <a:gd name="connsiteX44" fmla="*/ 133140 w 1679384"/>
                <a:gd name="connsiteY44" fmla="*/ 552179 h 1104362"/>
                <a:gd name="connsiteX45" fmla="*/ 136167 w 1679384"/>
                <a:gd name="connsiteY45" fmla="*/ 552179 h 1104362"/>
                <a:gd name="connsiteX46" fmla="*/ 139193 w 1679384"/>
                <a:gd name="connsiteY46" fmla="*/ 552179 h 1104362"/>
                <a:gd name="connsiteX47" fmla="*/ 142218 w 1679384"/>
                <a:gd name="connsiteY47" fmla="*/ 552179 h 1104362"/>
                <a:gd name="connsiteX48" fmla="*/ 145244 w 1679384"/>
                <a:gd name="connsiteY48" fmla="*/ 552179 h 1104362"/>
                <a:gd name="connsiteX49" fmla="*/ 148270 w 1679384"/>
                <a:gd name="connsiteY49" fmla="*/ 552179 h 1104362"/>
                <a:gd name="connsiteX50" fmla="*/ 151296 w 1679384"/>
                <a:gd name="connsiteY50" fmla="*/ 552179 h 1104362"/>
                <a:gd name="connsiteX51" fmla="*/ 154322 w 1679384"/>
                <a:gd name="connsiteY51" fmla="*/ 552179 h 1104362"/>
                <a:gd name="connsiteX52" fmla="*/ 157348 w 1679384"/>
                <a:gd name="connsiteY52" fmla="*/ 552179 h 1104362"/>
                <a:gd name="connsiteX53" fmla="*/ 160373 w 1679384"/>
                <a:gd name="connsiteY53" fmla="*/ 552179 h 1104362"/>
                <a:gd name="connsiteX54" fmla="*/ 163399 w 1679384"/>
                <a:gd name="connsiteY54" fmla="*/ 552179 h 1104362"/>
                <a:gd name="connsiteX55" fmla="*/ 166426 w 1679384"/>
                <a:gd name="connsiteY55" fmla="*/ 552179 h 1104362"/>
                <a:gd name="connsiteX56" fmla="*/ 169452 w 1679384"/>
                <a:gd name="connsiteY56" fmla="*/ 552179 h 1104362"/>
                <a:gd name="connsiteX57" fmla="*/ 172478 w 1679384"/>
                <a:gd name="connsiteY57" fmla="*/ 552179 h 1104362"/>
                <a:gd name="connsiteX58" fmla="*/ 175504 w 1679384"/>
                <a:gd name="connsiteY58" fmla="*/ 552179 h 1104362"/>
                <a:gd name="connsiteX59" fmla="*/ 178529 w 1679384"/>
                <a:gd name="connsiteY59" fmla="*/ 552179 h 1104362"/>
                <a:gd name="connsiteX60" fmla="*/ 181555 w 1679384"/>
                <a:gd name="connsiteY60" fmla="*/ 552179 h 1104362"/>
                <a:gd name="connsiteX61" fmla="*/ 184581 w 1679384"/>
                <a:gd name="connsiteY61" fmla="*/ 552179 h 1104362"/>
                <a:gd name="connsiteX62" fmla="*/ 187607 w 1679384"/>
                <a:gd name="connsiteY62" fmla="*/ 552179 h 1104362"/>
                <a:gd name="connsiteX63" fmla="*/ 190633 w 1679384"/>
                <a:gd name="connsiteY63" fmla="*/ 552179 h 1104362"/>
                <a:gd name="connsiteX64" fmla="*/ 193659 w 1679384"/>
                <a:gd name="connsiteY64" fmla="*/ 552179 h 1104362"/>
                <a:gd name="connsiteX65" fmla="*/ 196685 w 1679384"/>
                <a:gd name="connsiteY65" fmla="*/ 552179 h 1104362"/>
                <a:gd name="connsiteX66" fmla="*/ 199711 w 1679384"/>
                <a:gd name="connsiteY66" fmla="*/ 552179 h 1104362"/>
                <a:gd name="connsiteX67" fmla="*/ 202737 w 1679384"/>
                <a:gd name="connsiteY67" fmla="*/ 552179 h 1104362"/>
                <a:gd name="connsiteX68" fmla="*/ 205763 w 1679384"/>
                <a:gd name="connsiteY68" fmla="*/ 552179 h 1104362"/>
                <a:gd name="connsiteX69" fmla="*/ 208789 w 1679384"/>
                <a:gd name="connsiteY69" fmla="*/ 552179 h 1104362"/>
                <a:gd name="connsiteX70" fmla="*/ 211814 w 1679384"/>
                <a:gd name="connsiteY70" fmla="*/ 552179 h 1104362"/>
                <a:gd name="connsiteX71" fmla="*/ 214840 w 1679384"/>
                <a:gd name="connsiteY71" fmla="*/ 552179 h 1104362"/>
                <a:gd name="connsiteX72" fmla="*/ 217866 w 1679384"/>
                <a:gd name="connsiteY72" fmla="*/ 552179 h 1104362"/>
                <a:gd name="connsiteX73" fmla="*/ 220892 w 1679384"/>
                <a:gd name="connsiteY73" fmla="*/ 552179 h 1104362"/>
                <a:gd name="connsiteX74" fmla="*/ 223918 w 1679384"/>
                <a:gd name="connsiteY74" fmla="*/ 552179 h 1104362"/>
                <a:gd name="connsiteX75" fmla="*/ 226945 w 1679384"/>
                <a:gd name="connsiteY75" fmla="*/ 552179 h 1104362"/>
                <a:gd name="connsiteX76" fmla="*/ 229970 w 1679384"/>
                <a:gd name="connsiteY76" fmla="*/ 552179 h 1104362"/>
                <a:gd name="connsiteX77" fmla="*/ 232996 w 1679384"/>
                <a:gd name="connsiteY77" fmla="*/ 552179 h 1104362"/>
                <a:gd name="connsiteX78" fmla="*/ 236022 w 1679384"/>
                <a:gd name="connsiteY78" fmla="*/ 552179 h 1104362"/>
                <a:gd name="connsiteX79" fmla="*/ 239048 w 1679384"/>
                <a:gd name="connsiteY79" fmla="*/ 552179 h 1104362"/>
                <a:gd name="connsiteX80" fmla="*/ 242074 w 1679384"/>
                <a:gd name="connsiteY80" fmla="*/ 552179 h 1104362"/>
                <a:gd name="connsiteX81" fmla="*/ 245099 w 1679384"/>
                <a:gd name="connsiteY81" fmla="*/ 552179 h 1104362"/>
                <a:gd name="connsiteX82" fmla="*/ 248125 w 1679384"/>
                <a:gd name="connsiteY82" fmla="*/ 552179 h 1104362"/>
                <a:gd name="connsiteX83" fmla="*/ 251151 w 1679384"/>
                <a:gd name="connsiteY83" fmla="*/ 552179 h 1104362"/>
                <a:gd name="connsiteX84" fmla="*/ 254177 w 1679384"/>
                <a:gd name="connsiteY84" fmla="*/ 552179 h 1104362"/>
                <a:gd name="connsiteX85" fmla="*/ 257204 w 1679384"/>
                <a:gd name="connsiteY85" fmla="*/ 552179 h 1104362"/>
                <a:gd name="connsiteX86" fmla="*/ 260230 w 1679384"/>
                <a:gd name="connsiteY86" fmla="*/ 552179 h 1104362"/>
                <a:gd name="connsiteX87" fmla="*/ 263255 w 1679384"/>
                <a:gd name="connsiteY87" fmla="*/ 552179 h 1104362"/>
                <a:gd name="connsiteX88" fmla="*/ 266281 w 1679384"/>
                <a:gd name="connsiteY88" fmla="*/ 552179 h 1104362"/>
                <a:gd name="connsiteX89" fmla="*/ 269307 w 1679384"/>
                <a:gd name="connsiteY89" fmla="*/ 552179 h 1104362"/>
                <a:gd name="connsiteX90" fmla="*/ 272333 w 1679384"/>
                <a:gd name="connsiteY90" fmla="*/ 552179 h 1104362"/>
                <a:gd name="connsiteX91" fmla="*/ 275359 w 1679384"/>
                <a:gd name="connsiteY91" fmla="*/ 552179 h 1104362"/>
                <a:gd name="connsiteX92" fmla="*/ 278385 w 1679384"/>
                <a:gd name="connsiteY92" fmla="*/ 552179 h 1104362"/>
                <a:gd name="connsiteX93" fmla="*/ 281410 w 1679384"/>
                <a:gd name="connsiteY93" fmla="*/ 552179 h 1104362"/>
                <a:gd name="connsiteX94" fmla="*/ 284437 w 1679384"/>
                <a:gd name="connsiteY94" fmla="*/ 552179 h 1104362"/>
                <a:gd name="connsiteX95" fmla="*/ 287463 w 1679384"/>
                <a:gd name="connsiteY95" fmla="*/ 552179 h 1104362"/>
                <a:gd name="connsiteX96" fmla="*/ 290489 w 1679384"/>
                <a:gd name="connsiteY96" fmla="*/ 552179 h 1104362"/>
                <a:gd name="connsiteX97" fmla="*/ 293515 w 1679384"/>
                <a:gd name="connsiteY97" fmla="*/ 552179 h 1104362"/>
                <a:gd name="connsiteX98" fmla="*/ 296540 w 1679384"/>
                <a:gd name="connsiteY98" fmla="*/ 552179 h 1104362"/>
                <a:gd name="connsiteX99" fmla="*/ 299566 w 1679384"/>
                <a:gd name="connsiteY99" fmla="*/ 552179 h 1104362"/>
                <a:gd name="connsiteX100" fmla="*/ 302592 w 1679384"/>
                <a:gd name="connsiteY100" fmla="*/ 534826 h 1104362"/>
                <a:gd name="connsiteX101" fmla="*/ 305618 w 1679384"/>
                <a:gd name="connsiteY101" fmla="*/ 500188 h 1104362"/>
                <a:gd name="connsiteX102" fmla="*/ 308644 w 1679384"/>
                <a:gd name="connsiteY102" fmla="*/ 465756 h 1104362"/>
                <a:gd name="connsiteX103" fmla="*/ 311670 w 1679384"/>
                <a:gd name="connsiteY103" fmla="*/ 431665 h 1104362"/>
                <a:gd name="connsiteX104" fmla="*/ 314695 w 1679384"/>
                <a:gd name="connsiteY104" fmla="*/ 398050 h 1104362"/>
                <a:gd name="connsiteX105" fmla="*/ 317722 w 1679384"/>
                <a:gd name="connsiteY105" fmla="*/ 365043 h 1104362"/>
                <a:gd name="connsiteX106" fmla="*/ 320748 w 1679384"/>
                <a:gd name="connsiteY106" fmla="*/ 332774 h 1104362"/>
                <a:gd name="connsiteX107" fmla="*/ 323774 w 1679384"/>
                <a:gd name="connsiteY107" fmla="*/ 301372 h 1104362"/>
                <a:gd name="connsiteX108" fmla="*/ 326800 w 1679384"/>
                <a:gd name="connsiteY108" fmla="*/ 270959 h 1104362"/>
                <a:gd name="connsiteX109" fmla="*/ 329826 w 1679384"/>
                <a:gd name="connsiteY109" fmla="*/ 241656 h 1104362"/>
                <a:gd name="connsiteX110" fmla="*/ 332851 w 1679384"/>
                <a:gd name="connsiteY110" fmla="*/ 213578 h 1104362"/>
                <a:gd name="connsiteX111" fmla="*/ 335877 w 1679384"/>
                <a:gd name="connsiteY111" fmla="*/ 186837 h 1104362"/>
                <a:gd name="connsiteX112" fmla="*/ 338903 w 1679384"/>
                <a:gd name="connsiteY112" fmla="*/ 161537 h 1104362"/>
                <a:gd name="connsiteX113" fmla="*/ 341929 w 1679384"/>
                <a:gd name="connsiteY113" fmla="*/ 137780 h 1104362"/>
                <a:gd name="connsiteX114" fmla="*/ 344955 w 1679384"/>
                <a:gd name="connsiteY114" fmla="*/ 115657 h 1104362"/>
                <a:gd name="connsiteX115" fmla="*/ 347982 w 1679384"/>
                <a:gd name="connsiteY115" fmla="*/ 95258 h 1104362"/>
                <a:gd name="connsiteX116" fmla="*/ 351007 w 1679384"/>
                <a:gd name="connsiteY116" fmla="*/ 76662 h 1104362"/>
                <a:gd name="connsiteX117" fmla="*/ 354033 w 1679384"/>
                <a:gd name="connsiteY117" fmla="*/ 59942 h 1104362"/>
                <a:gd name="connsiteX118" fmla="*/ 357059 w 1679384"/>
                <a:gd name="connsiteY118" fmla="*/ 45165 h 1104362"/>
                <a:gd name="connsiteX119" fmla="*/ 360085 w 1679384"/>
                <a:gd name="connsiteY119" fmla="*/ 32389 h 1104362"/>
                <a:gd name="connsiteX120" fmla="*/ 363111 w 1679384"/>
                <a:gd name="connsiteY120" fmla="*/ 21665 h 1104362"/>
                <a:gd name="connsiteX121" fmla="*/ 366136 w 1679384"/>
                <a:gd name="connsiteY121" fmla="*/ 13033 h 1104362"/>
                <a:gd name="connsiteX122" fmla="*/ 369162 w 1679384"/>
                <a:gd name="connsiteY122" fmla="*/ 6530 h 1104362"/>
                <a:gd name="connsiteX123" fmla="*/ 372188 w 1679384"/>
                <a:gd name="connsiteY123" fmla="*/ 2180 h 1104362"/>
                <a:gd name="connsiteX124" fmla="*/ 375214 w 1679384"/>
                <a:gd name="connsiteY124" fmla="*/ 1 h 1104362"/>
                <a:gd name="connsiteX125" fmla="*/ 378241 w 1679384"/>
                <a:gd name="connsiteY125" fmla="*/ 1 h 1104362"/>
                <a:gd name="connsiteX126" fmla="*/ 381267 w 1679384"/>
                <a:gd name="connsiteY126" fmla="*/ 2180 h 1104362"/>
                <a:gd name="connsiteX127" fmla="*/ 384292 w 1679384"/>
                <a:gd name="connsiteY127" fmla="*/ 6530 h 1104362"/>
                <a:gd name="connsiteX128" fmla="*/ 387318 w 1679384"/>
                <a:gd name="connsiteY128" fmla="*/ 13033 h 1104362"/>
                <a:gd name="connsiteX129" fmla="*/ 390344 w 1679384"/>
                <a:gd name="connsiteY129" fmla="*/ 21665 h 1104362"/>
                <a:gd name="connsiteX130" fmla="*/ 393370 w 1679384"/>
                <a:gd name="connsiteY130" fmla="*/ 32389 h 1104362"/>
                <a:gd name="connsiteX131" fmla="*/ 396396 w 1679384"/>
                <a:gd name="connsiteY131" fmla="*/ 45165 h 1104362"/>
                <a:gd name="connsiteX132" fmla="*/ 399421 w 1679384"/>
                <a:gd name="connsiteY132" fmla="*/ 59942 h 1104362"/>
                <a:gd name="connsiteX133" fmla="*/ 402447 w 1679384"/>
                <a:gd name="connsiteY133" fmla="*/ 76662 h 1104362"/>
                <a:gd name="connsiteX134" fmla="*/ 405474 w 1679384"/>
                <a:gd name="connsiteY134" fmla="*/ 95258 h 1104362"/>
                <a:gd name="connsiteX135" fmla="*/ 408500 w 1679384"/>
                <a:gd name="connsiteY135" fmla="*/ 115657 h 1104362"/>
                <a:gd name="connsiteX136" fmla="*/ 411526 w 1679384"/>
                <a:gd name="connsiteY136" fmla="*/ 137780 h 1104362"/>
                <a:gd name="connsiteX137" fmla="*/ 414552 w 1679384"/>
                <a:gd name="connsiteY137" fmla="*/ 161537 h 1104362"/>
                <a:gd name="connsiteX138" fmla="*/ 417577 w 1679384"/>
                <a:gd name="connsiteY138" fmla="*/ 186837 h 1104362"/>
                <a:gd name="connsiteX139" fmla="*/ 420603 w 1679384"/>
                <a:gd name="connsiteY139" fmla="*/ 213578 h 1104362"/>
                <a:gd name="connsiteX140" fmla="*/ 423629 w 1679384"/>
                <a:gd name="connsiteY140" fmla="*/ 241656 h 1104362"/>
                <a:gd name="connsiteX141" fmla="*/ 426655 w 1679384"/>
                <a:gd name="connsiteY141" fmla="*/ 270959 h 1104362"/>
                <a:gd name="connsiteX142" fmla="*/ 429681 w 1679384"/>
                <a:gd name="connsiteY142" fmla="*/ 301372 h 1104362"/>
                <a:gd name="connsiteX143" fmla="*/ 432707 w 1679384"/>
                <a:gd name="connsiteY143" fmla="*/ 332774 h 1104362"/>
                <a:gd name="connsiteX144" fmla="*/ 435733 w 1679384"/>
                <a:gd name="connsiteY144" fmla="*/ 365043 h 1104362"/>
                <a:gd name="connsiteX145" fmla="*/ 438759 w 1679384"/>
                <a:gd name="connsiteY145" fmla="*/ 398050 h 1104362"/>
                <a:gd name="connsiteX146" fmla="*/ 441785 w 1679384"/>
                <a:gd name="connsiteY146" fmla="*/ 431665 h 1104362"/>
                <a:gd name="connsiteX147" fmla="*/ 444811 w 1679384"/>
                <a:gd name="connsiteY147" fmla="*/ 465756 h 1104362"/>
                <a:gd name="connsiteX148" fmla="*/ 447837 w 1679384"/>
                <a:gd name="connsiteY148" fmla="*/ 500188 h 1104362"/>
                <a:gd name="connsiteX149" fmla="*/ 450863 w 1679384"/>
                <a:gd name="connsiteY149" fmla="*/ 534826 h 1104362"/>
                <a:gd name="connsiteX150" fmla="*/ 453888 w 1679384"/>
                <a:gd name="connsiteY150" fmla="*/ 569531 h 1104362"/>
                <a:gd name="connsiteX151" fmla="*/ 456914 w 1679384"/>
                <a:gd name="connsiteY151" fmla="*/ 604169 h 1104362"/>
                <a:gd name="connsiteX152" fmla="*/ 459940 w 1679384"/>
                <a:gd name="connsiteY152" fmla="*/ 638601 h 1104362"/>
                <a:gd name="connsiteX153" fmla="*/ 462966 w 1679384"/>
                <a:gd name="connsiteY153" fmla="*/ 672692 h 1104362"/>
                <a:gd name="connsiteX154" fmla="*/ 465992 w 1679384"/>
                <a:gd name="connsiteY154" fmla="*/ 706312 h 1104362"/>
                <a:gd name="connsiteX155" fmla="*/ 469018 w 1679384"/>
                <a:gd name="connsiteY155" fmla="*/ 739316 h 1104362"/>
                <a:gd name="connsiteX156" fmla="*/ 472044 w 1679384"/>
                <a:gd name="connsiteY156" fmla="*/ 771587 h 1104362"/>
                <a:gd name="connsiteX157" fmla="*/ 475070 w 1679384"/>
                <a:gd name="connsiteY157" fmla="*/ 802981 h 1104362"/>
                <a:gd name="connsiteX158" fmla="*/ 478096 w 1679384"/>
                <a:gd name="connsiteY158" fmla="*/ 833395 h 1104362"/>
                <a:gd name="connsiteX159" fmla="*/ 481122 w 1679384"/>
                <a:gd name="connsiteY159" fmla="*/ 862703 h 1104362"/>
                <a:gd name="connsiteX160" fmla="*/ 484149 w 1679384"/>
                <a:gd name="connsiteY160" fmla="*/ 890783 h 1104362"/>
                <a:gd name="connsiteX161" fmla="*/ 487178 w 1679384"/>
                <a:gd name="connsiteY161" fmla="*/ 917519 h 1104362"/>
                <a:gd name="connsiteX162" fmla="*/ 490197 w 1679384"/>
                <a:gd name="connsiteY162" fmla="*/ 942818 h 1104362"/>
                <a:gd name="connsiteX163" fmla="*/ 493226 w 1679384"/>
                <a:gd name="connsiteY163" fmla="*/ 966573 h 1104362"/>
                <a:gd name="connsiteX164" fmla="*/ 496255 w 1679384"/>
                <a:gd name="connsiteY164" fmla="*/ 988700 h 1104362"/>
                <a:gd name="connsiteX165" fmla="*/ 499275 w 1679384"/>
                <a:gd name="connsiteY165" fmla="*/ 1009102 h 1104362"/>
                <a:gd name="connsiteX166" fmla="*/ 502304 w 1679384"/>
                <a:gd name="connsiteY166" fmla="*/ 1027695 h 1104362"/>
                <a:gd name="connsiteX167" fmla="*/ 505333 w 1679384"/>
                <a:gd name="connsiteY167" fmla="*/ 1044412 h 1104362"/>
                <a:gd name="connsiteX168" fmla="*/ 508352 w 1679384"/>
                <a:gd name="connsiteY168" fmla="*/ 1059194 h 1104362"/>
                <a:gd name="connsiteX169" fmla="*/ 511381 w 1679384"/>
                <a:gd name="connsiteY169" fmla="*/ 1071967 h 1104362"/>
                <a:gd name="connsiteX170" fmla="*/ 514410 w 1679384"/>
                <a:gd name="connsiteY170" fmla="*/ 1082692 h 1104362"/>
                <a:gd name="connsiteX171" fmla="*/ 517429 w 1679384"/>
                <a:gd name="connsiteY171" fmla="*/ 1091322 h 1104362"/>
                <a:gd name="connsiteX172" fmla="*/ 520458 w 1679384"/>
                <a:gd name="connsiteY172" fmla="*/ 1097828 h 1104362"/>
                <a:gd name="connsiteX173" fmla="*/ 523487 w 1679384"/>
                <a:gd name="connsiteY173" fmla="*/ 1102181 h 1104362"/>
                <a:gd name="connsiteX174" fmla="*/ 526507 w 1679384"/>
                <a:gd name="connsiteY174" fmla="*/ 1104352 h 1104362"/>
                <a:gd name="connsiteX175" fmla="*/ 529536 w 1679384"/>
                <a:gd name="connsiteY175" fmla="*/ 1104352 h 1104362"/>
                <a:gd name="connsiteX176" fmla="*/ 532565 w 1679384"/>
                <a:gd name="connsiteY176" fmla="*/ 1102181 h 1104362"/>
                <a:gd name="connsiteX177" fmla="*/ 535594 w 1679384"/>
                <a:gd name="connsiteY177" fmla="*/ 1097828 h 1104362"/>
                <a:gd name="connsiteX178" fmla="*/ 538613 w 1679384"/>
                <a:gd name="connsiteY178" fmla="*/ 1091322 h 1104362"/>
                <a:gd name="connsiteX179" fmla="*/ 541642 w 1679384"/>
                <a:gd name="connsiteY179" fmla="*/ 1082692 h 1104362"/>
                <a:gd name="connsiteX180" fmla="*/ 544671 w 1679384"/>
                <a:gd name="connsiteY180" fmla="*/ 1071967 h 1104362"/>
                <a:gd name="connsiteX181" fmla="*/ 547690 w 1679384"/>
                <a:gd name="connsiteY181" fmla="*/ 1059194 h 1104362"/>
                <a:gd name="connsiteX182" fmla="*/ 550719 w 1679384"/>
                <a:gd name="connsiteY182" fmla="*/ 1044412 h 1104362"/>
                <a:gd name="connsiteX183" fmla="*/ 553739 w 1679384"/>
                <a:gd name="connsiteY183" fmla="*/ 1027695 h 1104362"/>
                <a:gd name="connsiteX184" fmla="*/ 556768 w 1679384"/>
                <a:gd name="connsiteY184" fmla="*/ 1009102 h 1104362"/>
                <a:gd name="connsiteX185" fmla="*/ 559797 w 1679384"/>
                <a:gd name="connsiteY185" fmla="*/ 988700 h 1104362"/>
                <a:gd name="connsiteX186" fmla="*/ 562826 w 1679384"/>
                <a:gd name="connsiteY186" fmla="*/ 966573 h 1104362"/>
                <a:gd name="connsiteX187" fmla="*/ 565845 w 1679384"/>
                <a:gd name="connsiteY187" fmla="*/ 942818 h 1104362"/>
                <a:gd name="connsiteX188" fmla="*/ 568874 w 1679384"/>
                <a:gd name="connsiteY188" fmla="*/ 917519 h 1104362"/>
                <a:gd name="connsiteX189" fmla="*/ 571903 w 1679384"/>
                <a:gd name="connsiteY189" fmla="*/ 890783 h 1104362"/>
                <a:gd name="connsiteX190" fmla="*/ 574922 w 1679384"/>
                <a:gd name="connsiteY190" fmla="*/ 862703 h 1104362"/>
                <a:gd name="connsiteX191" fmla="*/ 577951 w 1679384"/>
                <a:gd name="connsiteY191" fmla="*/ 833395 h 1104362"/>
                <a:gd name="connsiteX192" fmla="*/ 580980 w 1679384"/>
                <a:gd name="connsiteY192" fmla="*/ 802981 h 1104362"/>
                <a:gd name="connsiteX193" fmla="*/ 584000 w 1679384"/>
                <a:gd name="connsiteY193" fmla="*/ 771587 h 1104362"/>
                <a:gd name="connsiteX194" fmla="*/ 587029 w 1679384"/>
                <a:gd name="connsiteY194" fmla="*/ 739316 h 1104362"/>
                <a:gd name="connsiteX195" fmla="*/ 590058 w 1679384"/>
                <a:gd name="connsiteY195" fmla="*/ 706312 h 1104362"/>
                <a:gd name="connsiteX196" fmla="*/ 593077 w 1679384"/>
                <a:gd name="connsiteY196" fmla="*/ 672692 h 1104362"/>
                <a:gd name="connsiteX197" fmla="*/ 596106 w 1679384"/>
                <a:gd name="connsiteY197" fmla="*/ 638601 h 1104362"/>
                <a:gd name="connsiteX198" fmla="*/ 599135 w 1679384"/>
                <a:gd name="connsiteY198" fmla="*/ 604169 h 1104362"/>
                <a:gd name="connsiteX199" fmla="*/ 602154 w 1679384"/>
                <a:gd name="connsiteY199" fmla="*/ 569531 h 1104362"/>
                <a:gd name="connsiteX200" fmla="*/ 605183 w 1679384"/>
                <a:gd name="connsiteY200" fmla="*/ 534826 h 1104362"/>
                <a:gd name="connsiteX201" fmla="*/ 608212 w 1679384"/>
                <a:gd name="connsiteY201" fmla="*/ 500188 h 1104362"/>
                <a:gd name="connsiteX202" fmla="*/ 611241 w 1679384"/>
                <a:gd name="connsiteY202" fmla="*/ 465756 h 1104362"/>
                <a:gd name="connsiteX203" fmla="*/ 614261 w 1679384"/>
                <a:gd name="connsiteY203" fmla="*/ 431665 h 1104362"/>
                <a:gd name="connsiteX204" fmla="*/ 617290 w 1679384"/>
                <a:gd name="connsiteY204" fmla="*/ 398050 h 1104362"/>
                <a:gd name="connsiteX205" fmla="*/ 620318 w 1679384"/>
                <a:gd name="connsiteY205" fmla="*/ 365043 h 1104362"/>
                <a:gd name="connsiteX206" fmla="*/ 623338 w 1679384"/>
                <a:gd name="connsiteY206" fmla="*/ 332774 h 1104362"/>
                <a:gd name="connsiteX207" fmla="*/ 626367 w 1679384"/>
                <a:gd name="connsiteY207" fmla="*/ 301372 h 1104362"/>
                <a:gd name="connsiteX208" fmla="*/ 629396 w 1679384"/>
                <a:gd name="connsiteY208" fmla="*/ 270959 h 1104362"/>
                <a:gd name="connsiteX209" fmla="*/ 632415 w 1679384"/>
                <a:gd name="connsiteY209" fmla="*/ 241656 h 1104362"/>
                <a:gd name="connsiteX210" fmla="*/ 635444 w 1679384"/>
                <a:gd name="connsiteY210" fmla="*/ 213578 h 1104362"/>
                <a:gd name="connsiteX211" fmla="*/ 638473 w 1679384"/>
                <a:gd name="connsiteY211" fmla="*/ 186837 h 1104362"/>
                <a:gd name="connsiteX212" fmla="*/ 641493 w 1679384"/>
                <a:gd name="connsiteY212" fmla="*/ 161537 h 1104362"/>
                <a:gd name="connsiteX213" fmla="*/ 644522 w 1679384"/>
                <a:gd name="connsiteY213" fmla="*/ 137780 h 1104362"/>
                <a:gd name="connsiteX214" fmla="*/ 647550 w 1679384"/>
                <a:gd name="connsiteY214" fmla="*/ 115657 h 1104362"/>
                <a:gd name="connsiteX215" fmla="*/ 650570 w 1679384"/>
                <a:gd name="connsiteY215" fmla="*/ 95258 h 1104362"/>
                <a:gd name="connsiteX216" fmla="*/ 653599 w 1679384"/>
                <a:gd name="connsiteY216" fmla="*/ 76662 h 1104362"/>
                <a:gd name="connsiteX217" fmla="*/ 656628 w 1679384"/>
                <a:gd name="connsiteY217" fmla="*/ 59942 h 1104362"/>
                <a:gd name="connsiteX218" fmla="*/ 659647 w 1679384"/>
                <a:gd name="connsiteY218" fmla="*/ 45165 h 1104362"/>
                <a:gd name="connsiteX219" fmla="*/ 662676 w 1679384"/>
                <a:gd name="connsiteY219" fmla="*/ 32389 h 1104362"/>
                <a:gd name="connsiteX220" fmla="*/ 665705 w 1679384"/>
                <a:gd name="connsiteY220" fmla="*/ 21665 h 1104362"/>
                <a:gd name="connsiteX221" fmla="*/ 668725 w 1679384"/>
                <a:gd name="connsiteY221" fmla="*/ 13033 h 1104362"/>
                <a:gd name="connsiteX222" fmla="*/ 671754 w 1679384"/>
                <a:gd name="connsiteY222" fmla="*/ 6530 h 1104362"/>
                <a:gd name="connsiteX223" fmla="*/ 674782 w 1679384"/>
                <a:gd name="connsiteY223" fmla="*/ 2180 h 1104362"/>
                <a:gd name="connsiteX224" fmla="*/ 677811 w 1679384"/>
                <a:gd name="connsiteY224" fmla="*/ 1 h 1104362"/>
                <a:gd name="connsiteX225" fmla="*/ 680831 w 1679384"/>
                <a:gd name="connsiteY225" fmla="*/ 1 h 1104362"/>
                <a:gd name="connsiteX226" fmla="*/ 683860 w 1679384"/>
                <a:gd name="connsiteY226" fmla="*/ 2180 h 1104362"/>
                <a:gd name="connsiteX227" fmla="*/ 686889 w 1679384"/>
                <a:gd name="connsiteY227" fmla="*/ 6530 h 1104362"/>
                <a:gd name="connsiteX228" fmla="*/ 689908 w 1679384"/>
                <a:gd name="connsiteY228" fmla="*/ 13033 h 1104362"/>
                <a:gd name="connsiteX229" fmla="*/ 692937 w 1679384"/>
                <a:gd name="connsiteY229" fmla="*/ 21665 h 1104362"/>
                <a:gd name="connsiteX230" fmla="*/ 695966 w 1679384"/>
                <a:gd name="connsiteY230" fmla="*/ 32389 h 1104362"/>
                <a:gd name="connsiteX231" fmla="*/ 698985 w 1679384"/>
                <a:gd name="connsiteY231" fmla="*/ 45165 h 1104362"/>
                <a:gd name="connsiteX232" fmla="*/ 702014 w 1679384"/>
                <a:gd name="connsiteY232" fmla="*/ 59942 h 1104362"/>
                <a:gd name="connsiteX233" fmla="*/ 705043 w 1679384"/>
                <a:gd name="connsiteY233" fmla="*/ 76662 h 1104362"/>
                <a:gd name="connsiteX234" fmla="*/ 708063 w 1679384"/>
                <a:gd name="connsiteY234" fmla="*/ 95258 h 1104362"/>
                <a:gd name="connsiteX235" fmla="*/ 711092 w 1679384"/>
                <a:gd name="connsiteY235" fmla="*/ 115657 h 1104362"/>
                <a:gd name="connsiteX236" fmla="*/ 714121 w 1679384"/>
                <a:gd name="connsiteY236" fmla="*/ 137780 h 1104362"/>
                <a:gd name="connsiteX237" fmla="*/ 717140 w 1679384"/>
                <a:gd name="connsiteY237" fmla="*/ 161537 h 1104362"/>
                <a:gd name="connsiteX238" fmla="*/ 720169 w 1679384"/>
                <a:gd name="connsiteY238" fmla="*/ 186837 h 1104362"/>
                <a:gd name="connsiteX239" fmla="*/ 723198 w 1679384"/>
                <a:gd name="connsiteY239" fmla="*/ 213578 h 1104362"/>
                <a:gd name="connsiteX240" fmla="*/ 726217 w 1679384"/>
                <a:gd name="connsiteY240" fmla="*/ 241656 h 1104362"/>
                <a:gd name="connsiteX241" fmla="*/ 729246 w 1679384"/>
                <a:gd name="connsiteY241" fmla="*/ 270959 h 1104362"/>
                <a:gd name="connsiteX242" fmla="*/ 732275 w 1679384"/>
                <a:gd name="connsiteY242" fmla="*/ 301372 h 1104362"/>
                <a:gd name="connsiteX243" fmla="*/ 735304 w 1679384"/>
                <a:gd name="connsiteY243" fmla="*/ 332774 h 1104362"/>
                <a:gd name="connsiteX244" fmla="*/ 738324 w 1679384"/>
                <a:gd name="connsiteY244" fmla="*/ 365043 h 1104362"/>
                <a:gd name="connsiteX245" fmla="*/ 741353 w 1679384"/>
                <a:gd name="connsiteY245" fmla="*/ 398050 h 1104362"/>
                <a:gd name="connsiteX246" fmla="*/ 744372 w 1679384"/>
                <a:gd name="connsiteY246" fmla="*/ 431665 h 1104362"/>
                <a:gd name="connsiteX247" fmla="*/ 747401 w 1679384"/>
                <a:gd name="connsiteY247" fmla="*/ 465756 h 1104362"/>
                <a:gd name="connsiteX248" fmla="*/ 750430 w 1679384"/>
                <a:gd name="connsiteY248" fmla="*/ 500188 h 1104362"/>
                <a:gd name="connsiteX249" fmla="*/ 753459 w 1679384"/>
                <a:gd name="connsiteY249" fmla="*/ 534826 h 1104362"/>
                <a:gd name="connsiteX250" fmla="*/ 756478 w 1679384"/>
                <a:gd name="connsiteY250" fmla="*/ 569531 h 1104362"/>
                <a:gd name="connsiteX251" fmla="*/ 759507 w 1679384"/>
                <a:gd name="connsiteY251" fmla="*/ 604169 h 1104362"/>
                <a:gd name="connsiteX252" fmla="*/ 762536 w 1679384"/>
                <a:gd name="connsiteY252" fmla="*/ 638601 h 1104362"/>
                <a:gd name="connsiteX253" fmla="*/ 765556 w 1679384"/>
                <a:gd name="connsiteY253" fmla="*/ 672692 h 1104362"/>
                <a:gd name="connsiteX254" fmla="*/ 768585 w 1679384"/>
                <a:gd name="connsiteY254" fmla="*/ 706312 h 1104362"/>
                <a:gd name="connsiteX255" fmla="*/ 771614 w 1679384"/>
                <a:gd name="connsiteY255" fmla="*/ 739316 h 1104362"/>
                <a:gd name="connsiteX256" fmla="*/ 774633 w 1679384"/>
                <a:gd name="connsiteY256" fmla="*/ 771587 h 1104362"/>
                <a:gd name="connsiteX257" fmla="*/ 777662 w 1679384"/>
                <a:gd name="connsiteY257" fmla="*/ 802981 h 1104362"/>
                <a:gd name="connsiteX258" fmla="*/ 780691 w 1679384"/>
                <a:gd name="connsiteY258" fmla="*/ 833366 h 1104362"/>
                <a:gd name="connsiteX259" fmla="*/ 783710 w 1679384"/>
                <a:gd name="connsiteY259" fmla="*/ 862675 h 1104362"/>
                <a:gd name="connsiteX260" fmla="*/ 786739 w 1679384"/>
                <a:gd name="connsiteY260" fmla="*/ 890754 h 1104362"/>
                <a:gd name="connsiteX261" fmla="*/ 789768 w 1679384"/>
                <a:gd name="connsiteY261" fmla="*/ 917491 h 1104362"/>
                <a:gd name="connsiteX262" fmla="*/ 792788 w 1679384"/>
                <a:gd name="connsiteY262" fmla="*/ 942799 h 1104362"/>
                <a:gd name="connsiteX263" fmla="*/ 795817 w 1679384"/>
                <a:gd name="connsiteY263" fmla="*/ 966554 h 1104362"/>
                <a:gd name="connsiteX264" fmla="*/ 798846 w 1679384"/>
                <a:gd name="connsiteY264" fmla="*/ 988681 h 1104362"/>
                <a:gd name="connsiteX265" fmla="*/ 801865 w 1679384"/>
                <a:gd name="connsiteY265" fmla="*/ 1009083 h 1104362"/>
                <a:gd name="connsiteX266" fmla="*/ 804894 w 1679384"/>
                <a:gd name="connsiteY266" fmla="*/ 1027676 h 1104362"/>
                <a:gd name="connsiteX267" fmla="*/ 807923 w 1679384"/>
                <a:gd name="connsiteY267" fmla="*/ 1044402 h 1104362"/>
                <a:gd name="connsiteX268" fmla="*/ 810942 w 1679384"/>
                <a:gd name="connsiteY268" fmla="*/ 1059175 h 1104362"/>
                <a:gd name="connsiteX269" fmla="*/ 813971 w 1679384"/>
                <a:gd name="connsiteY269" fmla="*/ 1071958 h 1104362"/>
                <a:gd name="connsiteX270" fmla="*/ 817000 w 1679384"/>
                <a:gd name="connsiteY270" fmla="*/ 1082683 h 1104362"/>
                <a:gd name="connsiteX271" fmla="*/ 820029 w 1679384"/>
                <a:gd name="connsiteY271" fmla="*/ 1091313 h 1104362"/>
                <a:gd name="connsiteX272" fmla="*/ 823049 w 1679384"/>
                <a:gd name="connsiteY272" fmla="*/ 1097818 h 1104362"/>
                <a:gd name="connsiteX273" fmla="*/ 826078 w 1679384"/>
                <a:gd name="connsiteY273" fmla="*/ 1102171 h 1104362"/>
                <a:gd name="connsiteX274" fmla="*/ 829107 w 1679384"/>
                <a:gd name="connsiteY274" fmla="*/ 1104352 h 1104362"/>
                <a:gd name="connsiteX275" fmla="*/ 832126 w 1679384"/>
                <a:gd name="connsiteY275" fmla="*/ 1104362 h 1104362"/>
                <a:gd name="connsiteX276" fmla="*/ 835155 w 1679384"/>
                <a:gd name="connsiteY276" fmla="*/ 1102181 h 1104362"/>
                <a:gd name="connsiteX277" fmla="*/ 838184 w 1679384"/>
                <a:gd name="connsiteY277" fmla="*/ 1097837 h 1104362"/>
                <a:gd name="connsiteX278" fmla="*/ 841203 w 1679384"/>
                <a:gd name="connsiteY278" fmla="*/ 1091332 h 1104362"/>
                <a:gd name="connsiteX279" fmla="*/ 844232 w 1679384"/>
                <a:gd name="connsiteY279" fmla="*/ 1082702 h 1104362"/>
                <a:gd name="connsiteX280" fmla="*/ 847261 w 1679384"/>
                <a:gd name="connsiteY280" fmla="*/ 1071977 h 1104362"/>
                <a:gd name="connsiteX281" fmla="*/ 850281 w 1679384"/>
                <a:gd name="connsiteY281" fmla="*/ 1059204 h 1104362"/>
                <a:gd name="connsiteX282" fmla="*/ 853310 w 1679384"/>
                <a:gd name="connsiteY282" fmla="*/ 1044431 h 1104362"/>
                <a:gd name="connsiteX283" fmla="*/ 856338 w 1679384"/>
                <a:gd name="connsiteY283" fmla="*/ 1027714 h 1104362"/>
                <a:gd name="connsiteX284" fmla="*/ 859367 w 1679384"/>
                <a:gd name="connsiteY284" fmla="*/ 1009121 h 1104362"/>
                <a:gd name="connsiteX285" fmla="*/ 862387 w 1679384"/>
                <a:gd name="connsiteY285" fmla="*/ 988719 h 1104362"/>
                <a:gd name="connsiteX286" fmla="*/ 865416 w 1679384"/>
                <a:gd name="connsiteY286" fmla="*/ 966602 h 1104362"/>
                <a:gd name="connsiteX287" fmla="*/ 868435 w 1679384"/>
                <a:gd name="connsiteY287" fmla="*/ 942846 h 1104362"/>
                <a:gd name="connsiteX288" fmla="*/ 871464 w 1679384"/>
                <a:gd name="connsiteY288" fmla="*/ 917548 h 1104362"/>
                <a:gd name="connsiteX289" fmla="*/ 874493 w 1679384"/>
                <a:gd name="connsiteY289" fmla="*/ 890802 h 1104362"/>
                <a:gd name="connsiteX290" fmla="*/ 877522 w 1679384"/>
                <a:gd name="connsiteY290" fmla="*/ 862732 h 1104362"/>
                <a:gd name="connsiteX291" fmla="*/ 880541 w 1679384"/>
                <a:gd name="connsiteY291" fmla="*/ 833433 h 1104362"/>
                <a:gd name="connsiteX292" fmla="*/ 883570 w 1679384"/>
                <a:gd name="connsiteY292" fmla="*/ 803019 h 1104362"/>
                <a:gd name="connsiteX293" fmla="*/ 886599 w 1679384"/>
                <a:gd name="connsiteY293" fmla="*/ 771616 h 1104362"/>
                <a:gd name="connsiteX294" fmla="*/ 889619 w 1679384"/>
                <a:gd name="connsiteY294" fmla="*/ 739345 h 1104362"/>
                <a:gd name="connsiteX295" fmla="*/ 892648 w 1679384"/>
                <a:gd name="connsiteY295" fmla="*/ 706341 h 1104362"/>
                <a:gd name="connsiteX296" fmla="*/ 895677 w 1679384"/>
                <a:gd name="connsiteY296" fmla="*/ 672726 h 1104362"/>
                <a:gd name="connsiteX297" fmla="*/ 898696 w 1679384"/>
                <a:gd name="connsiteY297" fmla="*/ 638635 h 1104362"/>
                <a:gd name="connsiteX298" fmla="*/ 901725 w 1679384"/>
                <a:gd name="connsiteY298" fmla="*/ 604203 h 1104362"/>
                <a:gd name="connsiteX299" fmla="*/ 904754 w 1679384"/>
                <a:gd name="connsiteY299" fmla="*/ 569566 h 1104362"/>
                <a:gd name="connsiteX300" fmla="*/ 907773 w 1679384"/>
                <a:gd name="connsiteY300" fmla="*/ 534860 h 1104362"/>
                <a:gd name="connsiteX301" fmla="*/ 910802 w 1679384"/>
                <a:gd name="connsiteY301" fmla="*/ 500223 h 1104362"/>
                <a:gd name="connsiteX302" fmla="*/ 913831 w 1679384"/>
                <a:gd name="connsiteY302" fmla="*/ 465791 h 1104362"/>
                <a:gd name="connsiteX303" fmla="*/ 916851 w 1679384"/>
                <a:gd name="connsiteY303" fmla="*/ 431699 h 1104362"/>
                <a:gd name="connsiteX304" fmla="*/ 919880 w 1679384"/>
                <a:gd name="connsiteY304" fmla="*/ 398083 h 1104362"/>
                <a:gd name="connsiteX305" fmla="*/ 922909 w 1679384"/>
                <a:gd name="connsiteY305" fmla="*/ 365075 h 1104362"/>
                <a:gd name="connsiteX306" fmla="*/ 925938 w 1679384"/>
                <a:gd name="connsiteY306" fmla="*/ 332806 h 1104362"/>
                <a:gd name="connsiteX307" fmla="*/ 928957 w 1679384"/>
                <a:gd name="connsiteY307" fmla="*/ 301402 h 1104362"/>
                <a:gd name="connsiteX308" fmla="*/ 931986 w 1679384"/>
                <a:gd name="connsiteY308" fmla="*/ 270988 h 1104362"/>
                <a:gd name="connsiteX309" fmla="*/ 935015 w 1679384"/>
                <a:gd name="connsiteY309" fmla="*/ 241685 h 1104362"/>
                <a:gd name="connsiteX310" fmla="*/ 938034 w 1679384"/>
                <a:gd name="connsiteY310" fmla="*/ 213606 h 1104362"/>
                <a:gd name="connsiteX311" fmla="*/ 941063 w 1679384"/>
                <a:gd name="connsiteY311" fmla="*/ 186862 h 1104362"/>
                <a:gd name="connsiteX312" fmla="*/ 944092 w 1679384"/>
                <a:gd name="connsiteY312" fmla="*/ 161562 h 1104362"/>
                <a:gd name="connsiteX313" fmla="*/ 947112 w 1679384"/>
                <a:gd name="connsiteY313" fmla="*/ 137803 h 1104362"/>
                <a:gd name="connsiteX314" fmla="*/ 950141 w 1679384"/>
                <a:gd name="connsiteY314" fmla="*/ 115679 h 1104362"/>
                <a:gd name="connsiteX315" fmla="*/ 953170 w 1679384"/>
                <a:gd name="connsiteY315" fmla="*/ 95278 h 1104362"/>
                <a:gd name="connsiteX316" fmla="*/ 956189 w 1679384"/>
                <a:gd name="connsiteY316" fmla="*/ 76679 h 1104362"/>
                <a:gd name="connsiteX317" fmla="*/ 959218 w 1679384"/>
                <a:gd name="connsiteY317" fmla="*/ 59958 h 1104362"/>
                <a:gd name="connsiteX318" fmla="*/ 962247 w 1679384"/>
                <a:gd name="connsiteY318" fmla="*/ 45179 h 1104362"/>
                <a:gd name="connsiteX319" fmla="*/ 965266 w 1679384"/>
                <a:gd name="connsiteY319" fmla="*/ 32401 h 1104362"/>
                <a:gd name="connsiteX320" fmla="*/ 968295 w 1679384"/>
                <a:gd name="connsiteY320" fmla="*/ 21674 h 1104362"/>
                <a:gd name="connsiteX321" fmla="*/ 971324 w 1679384"/>
                <a:gd name="connsiteY321" fmla="*/ 13041 h 1104362"/>
                <a:gd name="connsiteX322" fmla="*/ 974344 w 1679384"/>
                <a:gd name="connsiteY322" fmla="*/ 6535 h 1104362"/>
                <a:gd name="connsiteX323" fmla="*/ 977373 w 1679384"/>
                <a:gd name="connsiteY323" fmla="*/ 2184 h 1104362"/>
                <a:gd name="connsiteX324" fmla="*/ 980402 w 1679384"/>
                <a:gd name="connsiteY324" fmla="*/ 2 h 1104362"/>
                <a:gd name="connsiteX325" fmla="*/ 983421 w 1679384"/>
                <a:gd name="connsiteY325" fmla="*/ 0 h 1104362"/>
                <a:gd name="connsiteX326" fmla="*/ 986450 w 1679384"/>
                <a:gd name="connsiteY326" fmla="*/ 2177 h 1104362"/>
                <a:gd name="connsiteX327" fmla="*/ 989479 w 1679384"/>
                <a:gd name="connsiteY327" fmla="*/ 6525 h 1104362"/>
                <a:gd name="connsiteX328" fmla="*/ 992508 w 1679384"/>
                <a:gd name="connsiteY328" fmla="*/ 13025 h 1104362"/>
                <a:gd name="connsiteX329" fmla="*/ 995527 w 1679384"/>
                <a:gd name="connsiteY329" fmla="*/ 21654 h 1104362"/>
                <a:gd name="connsiteX330" fmla="*/ 998556 w 1679384"/>
                <a:gd name="connsiteY330" fmla="*/ 32377 h 1104362"/>
                <a:gd name="connsiteX331" fmla="*/ 1001585 w 1679384"/>
                <a:gd name="connsiteY331" fmla="*/ 45151 h 1104362"/>
                <a:gd name="connsiteX332" fmla="*/ 1004605 w 1679384"/>
                <a:gd name="connsiteY332" fmla="*/ 59927 h 1104362"/>
                <a:gd name="connsiteX333" fmla="*/ 1007634 w 1679384"/>
                <a:gd name="connsiteY333" fmla="*/ 76644 h 1104362"/>
                <a:gd name="connsiteX334" fmla="*/ 1010662 w 1679384"/>
                <a:gd name="connsiteY334" fmla="*/ 95239 h 1104362"/>
                <a:gd name="connsiteX335" fmla="*/ 1013682 w 1679384"/>
                <a:gd name="connsiteY335" fmla="*/ 115636 h 1104362"/>
                <a:gd name="connsiteX336" fmla="*/ 1016711 w 1679384"/>
                <a:gd name="connsiteY336" fmla="*/ 137756 h 1104362"/>
                <a:gd name="connsiteX337" fmla="*/ 1019740 w 1679384"/>
                <a:gd name="connsiteY337" fmla="*/ 161513 h 1104362"/>
                <a:gd name="connsiteX338" fmla="*/ 1022759 w 1679384"/>
                <a:gd name="connsiteY338" fmla="*/ 186811 h 1104362"/>
                <a:gd name="connsiteX339" fmla="*/ 1025788 w 1679384"/>
                <a:gd name="connsiteY339" fmla="*/ 213551 h 1104362"/>
                <a:gd name="connsiteX340" fmla="*/ 1028817 w 1679384"/>
                <a:gd name="connsiteY340" fmla="*/ 241627 h 1104362"/>
                <a:gd name="connsiteX341" fmla="*/ 1031837 w 1679384"/>
                <a:gd name="connsiteY341" fmla="*/ 270929 h 1104362"/>
                <a:gd name="connsiteX342" fmla="*/ 1034865 w 1679384"/>
                <a:gd name="connsiteY342" fmla="*/ 301341 h 1104362"/>
                <a:gd name="connsiteX343" fmla="*/ 1037895 w 1679384"/>
                <a:gd name="connsiteY343" fmla="*/ 332743 h 1104362"/>
                <a:gd name="connsiteX344" fmla="*/ 1040914 w 1679384"/>
                <a:gd name="connsiteY344" fmla="*/ 365010 h 1104362"/>
                <a:gd name="connsiteX345" fmla="*/ 1043943 w 1679384"/>
                <a:gd name="connsiteY345" fmla="*/ 398016 h 1104362"/>
                <a:gd name="connsiteX346" fmla="*/ 1046972 w 1679384"/>
                <a:gd name="connsiteY346" fmla="*/ 431631 h 1104362"/>
                <a:gd name="connsiteX347" fmla="*/ 1049991 w 1679384"/>
                <a:gd name="connsiteY347" fmla="*/ 465722 h 1104362"/>
                <a:gd name="connsiteX348" fmla="*/ 1053020 w 1679384"/>
                <a:gd name="connsiteY348" fmla="*/ 500154 h 1104362"/>
                <a:gd name="connsiteX349" fmla="*/ 1056049 w 1679384"/>
                <a:gd name="connsiteY349" fmla="*/ 534791 h 1104362"/>
                <a:gd name="connsiteX350" fmla="*/ 1059078 w 1679384"/>
                <a:gd name="connsiteY350" fmla="*/ 569497 h 1104362"/>
                <a:gd name="connsiteX351" fmla="*/ 1062098 w 1679384"/>
                <a:gd name="connsiteY351" fmla="*/ 604134 h 1104362"/>
                <a:gd name="connsiteX352" fmla="*/ 1065126 w 1679384"/>
                <a:gd name="connsiteY352" fmla="*/ 638567 h 1104362"/>
                <a:gd name="connsiteX353" fmla="*/ 1068155 w 1679384"/>
                <a:gd name="connsiteY353" fmla="*/ 672658 h 1104362"/>
                <a:gd name="connsiteX354" fmla="*/ 1071175 w 1679384"/>
                <a:gd name="connsiteY354" fmla="*/ 706274 h 1104362"/>
                <a:gd name="connsiteX355" fmla="*/ 1074204 w 1679384"/>
                <a:gd name="connsiteY355" fmla="*/ 739278 h 1104362"/>
                <a:gd name="connsiteX356" fmla="*/ 1077233 w 1679384"/>
                <a:gd name="connsiteY356" fmla="*/ 771549 h 1104362"/>
                <a:gd name="connsiteX357" fmla="*/ 1080252 w 1679384"/>
                <a:gd name="connsiteY357" fmla="*/ 802953 h 1104362"/>
                <a:gd name="connsiteX358" fmla="*/ 1083281 w 1679384"/>
                <a:gd name="connsiteY358" fmla="*/ 833366 h 1104362"/>
                <a:gd name="connsiteX359" fmla="*/ 1086310 w 1679384"/>
                <a:gd name="connsiteY359" fmla="*/ 862675 h 1104362"/>
                <a:gd name="connsiteX360" fmla="*/ 1089329 w 1679384"/>
                <a:gd name="connsiteY360" fmla="*/ 890754 h 1104362"/>
                <a:gd name="connsiteX361" fmla="*/ 1092359 w 1679384"/>
                <a:gd name="connsiteY361" fmla="*/ 917491 h 1104362"/>
                <a:gd name="connsiteX362" fmla="*/ 1095387 w 1679384"/>
                <a:gd name="connsiteY362" fmla="*/ 942799 h 1104362"/>
                <a:gd name="connsiteX363" fmla="*/ 1098407 w 1679384"/>
                <a:gd name="connsiteY363" fmla="*/ 966554 h 1104362"/>
                <a:gd name="connsiteX364" fmla="*/ 1101436 w 1679384"/>
                <a:gd name="connsiteY364" fmla="*/ 988681 h 1104362"/>
                <a:gd name="connsiteX365" fmla="*/ 1104465 w 1679384"/>
                <a:gd name="connsiteY365" fmla="*/ 1009083 h 1104362"/>
                <a:gd name="connsiteX366" fmla="*/ 1107484 w 1679384"/>
                <a:gd name="connsiteY366" fmla="*/ 1027676 h 1104362"/>
                <a:gd name="connsiteX367" fmla="*/ 1110513 w 1679384"/>
                <a:gd name="connsiteY367" fmla="*/ 1044402 h 1104362"/>
                <a:gd name="connsiteX368" fmla="*/ 1113542 w 1679384"/>
                <a:gd name="connsiteY368" fmla="*/ 1059175 h 1104362"/>
                <a:gd name="connsiteX369" fmla="*/ 1116562 w 1679384"/>
                <a:gd name="connsiteY369" fmla="*/ 1071958 h 1104362"/>
                <a:gd name="connsiteX370" fmla="*/ 1119590 w 1679384"/>
                <a:gd name="connsiteY370" fmla="*/ 1082683 h 1104362"/>
                <a:gd name="connsiteX371" fmla="*/ 1122619 w 1679384"/>
                <a:gd name="connsiteY371" fmla="*/ 1091313 h 1104362"/>
                <a:gd name="connsiteX372" fmla="*/ 1125639 w 1679384"/>
                <a:gd name="connsiteY372" fmla="*/ 1097818 h 1104362"/>
                <a:gd name="connsiteX373" fmla="*/ 1128668 w 1679384"/>
                <a:gd name="connsiteY373" fmla="*/ 1102171 h 1104362"/>
                <a:gd name="connsiteX374" fmla="*/ 1131697 w 1679384"/>
                <a:gd name="connsiteY374" fmla="*/ 1104352 h 1104362"/>
                <a:gd name="connsiteX375" fmla="*/ 1134726 w 1679384"/>
                <a:gd name="connsiteY375" fmla="*/ 1104362 h 1104362"/>
                <a:gd name="connsiteX376" fmla="*/ 1137745 w 1679384"/>
                <a:gd name="connsiteY376" fmla="*/ 1102181 h 1104362"/>
                <a:gd name="connsiteX377" fmla="*/ 1140774 w 1679384"/>
                <a:gd name="connsiteY377" fmla="*/ 1097837 h 1104362"/>
                <a:gd name="connsiteX378" fmla="*/ 1143803 w 1679384"/>
                <a:gd name="connsiteY378" fmla="*/ 1091332 h 1104362"/>
                <a:gd name="connsiteX379" fmla="*/ 1146822 w 1679384"/>
                <a:gd name="connsiteY379" fmla="*/ 1082702 h 1104362"/>
                <a:gd name="connsiteX380" fmla="*/ 1149851 w 1679384"/>
                <a:gd name="connsiteY380" fmla="*/ 1071977 h 1104362"/>
                <a:gd name="connsiteX381" fmla="*/ 1152880 w 1679384"/>
                <a:gd name="connsiteY381" fmla="*/ 1059204 h 1104362"/>
                <a:gd name="connsiteX382" fmla="*/ 1155900 w 1679384"/>
                <a:gd name="connsiteY382" fmla="*/ 1044431 h 1104362"/>
                <a:gd name="connsiteX383" fmla="*/ 1158929 w 1679384"/>
                <a:gd name="connsiteY383" fmla="*/ 1027714 h 1104362"/>
                <a:gd name="connsiteX384" fmla="*/ 1161958 w 1679384"/>
                <a:gd name="connsiteY384" fmla="*/ 1009121 h 1104362"/>
                <a:gd name="connsiteX385" fmla="*/ 1164977 w 1679384"/>
                <a:gd name="connsiteY385" fmla="*/ 988719 h 1104362"/>
                <a:gd name="connsiteX386" fmla="*/ 1168006 w 1679384"/>
                <a:gd name="connsiteY386" fmla="*/ 966602 h 1104362"/>
                <a:gd name="connsiteX387" fmla="*/ 1171035 w 1679384"/>
                <a:gd name="connsiteY387" fmla="*/ 942846 h 1104362"/>
                <a:gd name="connsiteX388" fmla="*/ 1174054 w 1679384"/>
                <a:gd name="connsiteY388" fmla="*/ 917548 h 1104362"/>
                <a:gd name="connsiteX389" fmla="*/ 1177083 w 1679384"/>
                <a:gd name="connsiteY389" fmla="*/ 890802 h 1104362"/>
                <a:gd name="connsiteX390" fmla="*/ 1180112 w 1679384"/>
                <a:gd name="connsiteY390" fmla="*/ 862732 h 1104362"/>
                <a:gd name="connsiteX391" fmla="*/ 1183132 w 1679384"/>
                <a:gd name="connsiteY391" fmla="*/ 833433 h 1104362"/>
                <a:gd name="connsiteX392" fmla="*/ 1186161 w 1679384"/>
                <a:gd name="connsiteY392" fmla="*/ 803019 h 1104362"/>
                <a:gd name="connsiteX393" fmla="*/ 1189190 w 1679384"/>
                <a:gd name="connsiteY393" fmla="*/ 771616 h 1104362"/>
                <a:gd name="connsiteX394" fmla="*/ 1192209 w 1679384"/>
                <a:gd name="connsiteY394" fmla="*/ 739345 h 1104362"/>
                <a:gd name="connsiteX395" fmla="*/ 1195238 w 1679384"/>
                <a:gd name="connsiteY395" fmla="*/ 706341 h 1104362"/>
                <a:gd name="connsiteX396" fmla="*/ 1198267 w 1679384"/>
                <a:gd name="connsiteY396" fmla="*/ 672726 h 1104362"/>
                <a:gd name="connsiteX397" fmla="*/ 1201296 w 1679384"/>
                <a:gd name="connsiteY397" fmla="*/ 638635 h 1104362"/>
                <a:gd name="connsiteX398" fmla="*/ 1204315 w 1679384"/>
                <a:gd name="connsiteY398" fmla="*/ 604203 h 1104362"/>
                <a:gd name="connsiteX399" fmla="*/ 1207344 w 1679384"/>
                <a:gd name="connsiteY399" fmla="*/ 569566 h 1104362"/>
                <a:gd name="connsiteX400" fmla="*/ 1210373 w 1679384"/>
                <a:gd name="connsiteY400" fmla="*/ 534860 h 1104362"/>
                <a:gd name="connsiteX401" fmla="*/ 1213393 w 1679384"/>
                <a:gd name="connsiteY401" fmla="*/ 500223 h 1104362"/>
                <a:gd name="connsiteX402" fmla="*/ 1216422 w 1679384"/>
                <a:gd name="connsiteY402" fmla="*/ 465791 h 1104362"/>
                <a:gd name="connsiteX403" fmla="*/ 1219450 w 1679384"/>
                <a:gd name="connsiteY403" fmla="*/ 431699 h 1104362"/>
                <a:gd name="connsiteX404" fmla="*/ 1222470 w 1679384"/>
                <a:gd name="connsiteY404" fmla="*/ 398083 h 1104362"/>
                <a:gd name="connsiteX405" fmla="*/ 1225499 w 1679384"/>
                <a:gd name="connsiteY405" fmla="*/ 365075 h 1104362"/>
                <a:gd name="connsiteX406" fmla="*/ 1228528 w 1679384"/>
                <a:gd name="connsiteY406" fmla="*/ 332806 h 1104362"/>
                <a:gd name="connsiteX407" fmla="*/ 1231547 w 1679384"/>
                <a:gd name="connsiteY407" fmla="*/ 301402 h 1104362"/>
                <a:gd name="connsiteX408" fmla="*/ 1234576 w 1679384"/>
                <a:gd name="connsiteY408" fmla="*/ 270988 h 1104362"/>
                <a:gd name="connsiteX409" fmla="*/ 1237605 w 1679384"/>
                <a:gd name="connsiteY409" fmla="*/ 241685 h 1104362"/>
                <a:gd name="connsiteX410" fmla="*/ 1240625 w 1679384"/>
                <a:gd name="connsiteY410" fmla="*/ 213606 h 1104362"/>
                <a:gd name="connsiteX411" fmla="*/ 1243654 w 1679384"/>
                <a:gd name="connsiteY411" fmla="*/ 186862 h 1104362"/>
                <a:gd name="connsiteX412" fmla="*/ 1246683 w 1679384"/>
                <a:gd name="connsiteY412" fmla="*/ 161562 h 1104362"/>
                <a:gd name="connsiteX413" fmla="*/ 1249702 w 1679384"/>
                <a:gd name="connsiteY413" fmla="*/ 137803 h 1104362"/>
                <a:gd name="connsiteX414" fmla="*/ 1252731 w 1679384"/>
                <a:gd name="connsiteY414" fmla="*/ 115679 h 1104362"/>
                <a:gd name="connsiteX415" fmla="*/ 1255760 w 1679384"/>
                <a:gd name="connsiteY415" fmla="*/ 95278 h 1104362"/>
                <a:gd name="connsiteX416" fmla="*/ 1258779 w 1679384"/>
                <a:gd name="connsiteY416" fmla="*/ 76679 h 1104362"/>
                <a:gd name="connsiteX417" fmla="*/ 1261808 w 1679384"/>
                <a:gd name="connsiteY417" fmla="*/ 59958 h 1104362"/>
                <a:gd name="connsiteX418" fmla="*/ 1264837 w 1679384"/>
                <a:gd name="connsiteY418" fmla="*/ 45179 h 1104362"/>
                <a:gd name="connsiteX419" fmla="*/ 1267866 w 1679384"/>
                <a:gd name="connsiteY419" fmla="*/ 32401 h 1104362"/>
                <a:gd name="connsiteX420" fmla="*/ 1270886 w 1679384"/>
                <a:gd name="connsiteY420" fmla="*/ 21674 h 1104362"/>
                <a:gd name="connsiteX421" fmla="*/ 1273914 w 1679384"/>
                <a:gd name="connsiteY421" fmla="*/ 13041 h 1104362"/>
                <a:gd name="connsiteX422" fmla="*/ 1276943 w 1679384"/>
                <a:gd name="connsiteY422" fmla="*/ 6535 h 1104362"/>
                <a:gd name="connsiteX423" fmla="*/ 1279963 w 1679384"/>
                <a:gd name="connsiteY423" fmla="*/ 2184 h 1104362"/>
                <a:gd name="connsiteX424" fmla="*/ 1282992 w 1679384"/>
                <a:gd name="connsiteY424" fmla="*/ 2 h 1104362"/>
                <a:gd name="connsiteX425" fmla="*/ 1286021 w 1679384"/>
                <a:gd name="connsiteY425" fmla="*/ 0 h 1104362"/>
                <a:gd name="connsiteX426" fmla="*/ 1289040 w 1679384"/>
                <a:gd name="connsiteY426" fmla="*/ 2177 h 1104362"/>
                <a:gd name="connsiteX427" fmla="*/ 1292069 w 1679384"/>
                <a:gd name="connsiteY427" fmla="*/ 6525 h 1104362"/>
                <a:gd name="connsiteX428" fmla="*/ 1295098 w 1679384"/>
                <a:gd name="connsiteY428" fmla="*/ 13025 h 1104362"/>
                <a:gd name="connsiteX429" fmla="*/ 1298117 w 1679384"/>
                <a:gd name="connsiteY429" fmla="*/ 21654 h 1104362"/>
                <a:gd name="connsiteX430" fmla="*/ 1301147 w 1679384"/>
                <a:gd name="connsiteY430" fmla="*/ 32377 h 1104362"/>
                <a:gd name="connsiteX431" fmla="*/ 1304175 w 1679384"/>
                <a:gd name="connsiteY431" fmla="*/ 45151 h 1104362"/>
                <a:gd name="connsiteX432" fmla="*/ 1307195 w 1679384"/>
                <a:gd name="connsiteY432" fmla="*/ 59927 h 1104362"/>
                <a:gd name="connsiteX433" fmla="*/ 1310224 w 1679384"/>
                <a:gd name="connsiteY433" fmla="*/ 76644 h 1104362"/>
                <a:gd name="connsiteX434" fmla="*/ 1313253 w 1679384"/>
                <a:gd name="connsiteY434" fmla="*/ 95239 h 1104362"/>
                <a:gd name="connsiteX435" fmla="*/ 1316282 w 1679384"/>
                <a:gd name="connsiteY435" fmla="*/ 115636 h 1104362"/>
                <a:gd name="connsiteX436" fmla="*/ 1319301 w 1679384"/>
                <a:gd name="connsiteY436" fmla="*/ 137756 h 1104362"/>
                <a:gd name="connsiteX437" fmla="*/ 1322330 w 1679384"/>
                <a:gd name="connsiteY437" fmla="*/ 161513 h 1104362"/>
                <a:gd name="connsiteX438" fmla="*/ 1325350 w 1679384"/>
                <a:gd name="connsiteY438" fmla="*/ 186811 h 1104362"/>
                <a:gd name="connsiteX439" fmla="*/ 1328378 w 1679384"/>
                <a:gd name="connsiteY439" fmla="*/ 213551 h 1104362"/>
                <a:gd name="connsiteX440" fmla="*/ 1331407 w 1679384"/>
                <a:gd name="connsiteY440" fmla="*/ 241627 h 1104362"/>
                <a:gd name="connsiteX441" fmla="*/ 1334436 w 1679384"/>
                <a:gd name="connsiteY441" fmla="*/ 270929 h 1104362"/>
                <a:gd name="connsiteX442" fmla="*/ 1337456 w 1679384"/>
                <a:gd name="connsiteY442" fmla="*/ 301341 h 1104362"/>
                <a:gd name="connsiteX443" fmla="*/ 1340485 w 1679384"/>
                <a:gd name="connsiteY443" fmla="*/ 332743 h 1104362"/>
                <a:gd name="connsiteX444" fmla="*/ 1343514 w 1679384"/>
                <a:gd name="connsiteY444" fmla="*/ 365010 h 1104362"/>
                <a:gd name="connsiteX445" fmla="*/ 1346533 w 1679384"/>
                <a:gd name="connsiteY445" fmla="*/ 398016 h 1104362"/>
                <a:gd name="connsiteX446" fmla="*/ 1349562 w 1679384"/>
                <a:gd name="connsiteY446" fmla="*/ 431631 h 1104362"/>
                <a:gd name="connsiteX447" fmla="*/ 1352591 w 1679384"/>
                <a:gd name="connsiteY447" fmla="*/ 465722 h 1104362"/>
                <a:gd name="connsiteX448" fmla="*/ 1355610 w 1679384"/>
                <a:gd name="connsiteY448" fmla="*/ 500154 h 1104362"/>
                <a:gd name="connsiteX449" fmla="*/ 1358639 w 1679384"/>
                <a:gd name="connsiteY449" fmla="*/ 534791 h 1104362"/>
                <a:gd name="connsiteX450" fmla="*/ 1361668 w 1679384"/>
                <a:gd name="connsiteY450" fmla="*/ 569497 h 1104362"/>
                <a:gd name="connsiteX451" fmla="*/ 1364688 w 1679384"/>
                <a:gd name="connsiteY451" fmla="*/ 604134 h 1104362"/>
                <a:gd name="connsiteX452" fmla="*/ 1367717 w 1679384"/>
                <a:gd name="connsiteY452" fmla="*/ 638567 h 1104362"/>
                <a:gd name="connsiteX453" fmla="*/ 1370746 w 1679384"/>
                <a:gd name="connsiteY453" fmla="*/ 672658 h 1104362"/>
                <a:gd name="connsiteX454" fmla="*/ 1373775 w 1679384"/>
                <a:gd name="connsiteY454" fmla="*/ 706274 h 1104362"/>
                <a:gd name="connsiteX455" fmla="*/ 1376794 w 1679384"/>
                <a:gd name="connsiteY455" fmla="*/ 739278 h 1104362"/>
                <a:gd name="connsiteX456" fmla="*/ 1379823 w 1679384"/>
                <a:gd name="connsiteY456" fmla="*/ 771549 h 1104362"/>
                <a:gd name="connsiteX457" fmla="*/ 1382852 w 1679384"/>
                <a:gd name="connsiteY457" fmla="*/ 802953 h 1104362"/>
                <a:gd name="connsiteX458" fmla="*/ 1385871 w 1679384"/>
                <a:gd name="connsiteY458" fmla="*/ 833366 h 1104362"/>
                <a:gd name="connsiteX459" fmla="*/ 1388900 w 1679384"/>
                <a:gd name="connsiteY459" fmla="*/ 862675 h 1104362"/>
                <a:gd name="connsiteX460" fmla="*/ 1391929 w 1679384"/>
                <a:gd name="connsiteY460" fmla="*/ 890754 h 1104362"/>
                <a:gd name="connsiteX461" fmla="*/ 1394949 w 1679384"/>
                <a:gd name="connsiteY461" fmla="*/ 917491 h 1104362"/>
                <a:gd name="connsiteX462" fmla="*/ 1397978 w 1679384"/>
                <a:gd name="connsiteY462" fmla="*/ 942799 h 1104362"/>
                <a:gd name="connsiteX463" fmla="*/ 1401007 w 1679384"/>
                <a:gd name="connsiteY463" fmla="*/ 966554 h 1104362"/>
                <a:gd name="connsiteX464" fmla="*/ 1404026 w 1679384"/>
                <a:gd name="connsiteY464" fmla="*/ 988681 h 1104362"/>
                <a:gd name="connsiteX465" fmla="*/ 1407055 w 1679384"/>
                <a:gd name="connsiteY465" fmla="*/ 1009083 h 1104362"/>
                <a:gd name="connsiteX466" fmla="*/ 1410084 w 1679384"/>
                <a:gd name="connsiteY466" fmla="*/ 1027676 h 1104362"/>
                <a:gd name="connsiteX467" fmla="*/ 1413103 w 1679384"/>
                <a:gd name="connsiteY467" fmla="*/ 1044402 h 1104362"/>
                <a:gd name="connsiteX468" fmla="*/ 1416132 w 1679384"/>
                <a:gd name="connsiteY468" fmla="*/ 1059175 h 1104362"/>
                <a:gd name="connsiteX469" fmla="*/ 1419161 w 1679384"/>
                <a:gd name="connsiteY469" fmla="*/ 1071958 h 1104362"/>
                <a:gd name="connsiteX470" fmla="*/ 1422181 w 1679384"/>
                <a:gd name="connsiteY470" fmla="*/ 1082683 h 1104362"/>
                <a:gd name="connsiteX471" fmla="*/ 1425210 w 1679384"/>
                <a:gd name="connsiteY471" fmla="*/ 1091313 h 1104362"/>
                <a:gd name="connsiteX472" fmla="*/ 1428239 w 1679384"/>
                <a:gd name="connsiteY472" fmla="*/ 1097818 h 1104362"/>
                <a:gd name="connsiteX473" fmla="*/ 1431258 w 1679384"/>
                <a:gd name="connsiteY473" fmla="*/ 1102171 h 1104362"/>
                <a:gd name="connsiteX474" fmla="*/ 1434287 w 1679384"/>
                <a:gd name="connsiteY474" fmla="*/ 1104352 h 1104362"/>
                <a:gd name="connsiteX475" fmla="*/ 1437316 w 1679384"/>
                <a:gd name="connsiteY475" fmla="*/ 1104362 h 1104362"/>
                <a:gd name="connsiteX476" fmla="*/ 1440345 w 1679384"/>
                <a:gd name="connsiteY476" fmla="*/ 1102181 h 1104362"/>
                <a:gd name="connsiteX477" fmla="*/ 1443364 w 1679384"/>
                <a:gd name="connsiteY477" fmla="*/ 1097837 h 1104362"/>
                <a:gd name="connsiteX478" fmla="*/ 1446393 w 1679384"/>
                <a:gd name="connsiteY478" fmla="*/ 1091332 h 1104362"/>
                <a:gd name="connsiteX479" fmla="*/ 1449422 w 1679384"/>
                <a:gd name="connsiteY479" fmla="*/ 1082702 h 1104362"/>
                <a:gd name="connsiteX480" fmla="*/ 1452441 w 1679384"/>
                <a:gd name="connsiteY480" fmla="*/ 1071977 h 1104362"/>
                <a:gd name="connsiteX481" fmla="*/ 1455471 w 1679384"/>
                <a:gd name="connsiteY481" fmla="*/ 1059204 h 1104362"/>
                <a:gd name="connsiteX482" fmla="*/ 1458499 w 1679384"/>
                <a:gd name="connsiteY482" fmla="*/ 1044431 h 1104362"/>
                <a:gd name="connsiteX483" fmla="*/ 1461519 w 1679384"/>
                <a:gd name="connsiteY483" fmla="*/ 1027714 h 1104362"/>
                <a:gd name="connsiteX484" fmla="*/ 1464548 w 1679384"/>
                <a:gd name="connsiteY484" fmla="*/ 1009121 h 1104362"/>
                <a:gd name="connsiteX485" fmla="*/ 1467577 w 1679384"/>
                <a:gd name="connsiteY485" fmla="*/ 988719 h 1104362"/>
                <a:gd name="connsiteX486" fmla="*/ 1470596 w 1679384"/>
                <a:gd name="connsiteY486" fmla="*/ 966602 h 1104362"/>
                <a:gd name="connsiteX487" fmla="*/ 1473625 w 1679384"/>
                <a:gd name="connsiteY487" fmla="*/ 942846 h 1104362"/>
                <a:gd name="connsiteX488" fmla="*/ 1476654 w 1679384"/>
                <a:gd name="connsiteY488" fmla="*/ 917548 h 1104362"/>
                <a:gd name="connsiteX489" fmla="*/ 1479674 w 1679384"/>
                <a:gd name="connsiteY489" fmla="*/ 890802 h 1104362"/>
                <a:gd name="connsiteX490" fmla="*/ 1482702 w 1679384"/>
                <a:gd name="connsiteY490" fmla="*/ 862732 h 1104362"/>
                <a:gd name="connsiteX491" fmla="*/ 1485731 w 1679384"/>
                <a:gd name="connsiteY491" fmla="*/ 833433 h 1104362"/>
                <a:gd name="connsiteX492" fmla="*/ 1488751 w 1679384"/>
                <a:gd name="connsiteY492" fmla="*/ 803019 h 1104362"/>
                <a:gd name="connsiteX493" fmla="*/ 1491780 w 1679384"/>
                <a:gd name="connsiteY493" fmla="*/ 771616 h 1104362"/>
                <a:gd name="connsiteX494" fmla="*/ 1494809 w 1679384"/>
                <a:gd name="connsiteY494" fmla="*/ 739345 h 1104362"/>
                <a:gd name="connsiteX495" fmla="*/ 1497828 w 1679384"/>
                <a:gd name="connsiteY495" fmla="*/ 706341 h 1104362"/>
                <a:gd name="connsiteX496" fmla="*/ 1500857 w 1679384"/>
                <a:gd name="connsiteY496" fmla="*/ 672726 h 1104362"/>
                <a:gd name="connsiteX497" fmla="*/ 1503886 w 1679384"/>
                <a:gd name="connsiteY497" fmla="*/ 638635 h 1104362"/>
                <a:gd name="connsiteX498" fmla="*/ 1506905 w 1679384"/>
                <a:gd name="connsiteY498" fmla="*/ 604203 h 1104362"/>
                <a:gd name="connsiteX499" fmla="*/ 1509934 w 1679384"/>
                <a:gd name="connsiteY499" fmla="*/ 569566 h 1104362"/>
                <a:gd name="connsiteX500" fmla="*/ 1512963 w 1679384"/>
                <a:gd name="connsiteY500" fmla="*/ 534860 h 1104362"/>
                <a:gd name="connsiteX501" fmla="*/ 1515992 w 1679384"/>
                <a:gd name="connsiteY501" fmla="*/ 500223 h 1104362"/>
                <a:gd name="connsiteX502" fmla="*/ 1519012 w 1679384"/>
                <a:gd name="connsiteY502" fmla="*/ 465791 h 1104362"/>
                <a:gd name="connsiteX503" fmla="*/ 1522041 w 1679384"/>
                <a:gd name="connsiteY503" fmla="*/ 431699 h 1104362"/>
                <a:gd name="connsiteX504" fmla="*/ 1525070 w 1679384"/>
                <a:gd name="connsiteY504" fmla="*/ 398083 h 1104362"/>
                <a:gd name="connsiteX505" fmla="*/ 1528089 w 1679384"/>
                <a:gd name="connsiteY505" fmla="*/ 365075 h 1104362"/>
                <a:gd name="connsiteX506" fmla="*/ 1534147 w 1679384"/>
                <a:gd name="connsiteY506" fmla="*/ 301402 h 1104362"/>
                <a:gd name="connsiteX507" fmla="*/ 1549443 w 1679384"/>
                <a:gd name="connsiteY507" fmla="*/ 196420 h 1104362"/>
                <a:gd name="connsiteX508" fmla="*/ 1561379 w 1679384"/>
                <a:gd name="connsiteY508" fmla="*/ 76679 h 1104362"/>
                <a:gd name="connsiteX509" fmla="*/ 1567427 w 1679384"/>
                <a:gd name="connsiteY509" fmla="*/ 45179 h 1104362"/>
                <a:gd name="connsiteX510" fmla="*/ 1582553 w 1679384"/>
                <a:gd name="connsiteY510" fmla="*/ 2184 h 1104362"/>
                <a:gd name="connsiteX511" fmla="*/ 1585582 w 1679384"/>
                <a:gd name="connsiteY511" fmla="*/ 2 h 1104362"/>
                <a:gd name="connsiteX512" fmla="*/ 1588611 w 1679384"/>
                <a:gd name="connsiteY512" fmla="*/ 0 h 1104362"/>
                <a:gd name="connsiteX513" fmla="*/ 1615843 w 1679384"/>
                <a:gd name="connsiteY513" fmla="*/ 95239 h 1104362"/>
                <a:gd name="connsiteX514" fmla="*/ 1621891 w 1679384"/>
                <a:gd name="connsiteY514" fmla="*/ 137756 h 1104362"/>
                <a:gd name="connsiteX515" fmla="*/ 1624920 w 1679384"/>
                <a:gd name="connsiteY515" fmla="*/ 161513 h 1104362"/>
                <a:gd name="connsiteX516" fmla="*/ 1627949 w 1679384"/>
                <a:gd name="connsiteY516" fmla="*/ 186811 h 1104362"/>
                <a:gd name="connsiteX517" fmla="*/ 1640046 w 1679384"/>
                <a:gd name="connsiteY517" fmla="*/ 301341 h 1104362"/>
                <a:gd name="connsiteX518" fmla="*/ 1655181 w 1679384"/>
                <a:gd name="connsiteY518" fmla="*/ 465722 h 1104362"/>
                <a:gd name="connsiteX519" fmla="*/ 1673336 w 1679384"/>
                <a:gd name="connsiteY519" fmla="*/ 672658 h 1104362"/>
                <a:gd name="connsiteX520" fmla="*/ 1679384 w 1679384"/>
                <a:gd name="connsiteY520" fmla="*/ 739278 h 1104362"/>
                <a:gd name="connsiteX0" fmla="*/ 0 w 1673336"/>
                <a:gd name="connsiteY0" fmla="*/ 552179 h 1104362"/>
                <a:gd name="connsiteX1" fmla="*/ 3026 w 1673336"/>
                <a:gd name="connsiteY1" fmla="*/ 552179 h 1104362"/>
                <a:gd name="connsiteX2" fmla="*/ 6051 w 1673336"/>
                <a:gd name="connsiteY2" fmla="*/ 552179 h 1104362"/>
                <a:gd name="connsiteX3" fmla="*/ 9077 w 1673336"/>
                <a:gd name="connsiteY3" fmla="*/ 552179 h 1104362"/>
                <a:gd name="connsiteX4" fmla="*/ 12103 w 1673336"/>
                <a:gd name="connsiteY4" fmla="*/ 552179 h 1104362"/>
                <a:gd name="connsiteX5" fmla="*/ 15129 w 1673336"/>
                <a:gd name="connsiteY5" fmla="*/ 552179 h 1104362"/>
                <a:gd name="connsiteX6" fmla="*/ 18156 w 1673336"/>
                <a:gd name="connsiteY6" fmla="*/ 552179 h 1104362"/>
                <a:gd name="connsiteX7" fmla="*/ 21182 w 1673336"/>
                <a:gd name="connsiteY7" fmla="*/ 552179 h 1104362"/>
                <a:gd name="connsiteX8" fmla="*/ 24207 w 1673336"/>
                <a:gd name="connsiteY8" fmla="*/ 552179 h 1104362"/>
                <a:gd name="connsiteX9" fmla="*/ 27233 w 1673336"/>
                <a:gd name="connsiteY9" fmla="*/ 552179 h 1104362"/>
                <a:gd name="connsiteX10" fmla="*/ 30259 w 1673336"/>
                <a:gd name="connsiteY10" fmla="*/ 552179 h 1104362"/>
                <a:gd name="connsiteX11" fmla="*/ 33285 w 1673336"/>
                <a:gd name="connsiteY11" fmla="*/ 552179 h 1104362"/>
                <a:gd name="connsiteX12" fmla="*/ 36311 w 1673336"/>
                <a:gd name="connsiteY12" fmla="*/ 552179 h 1104362"/>
                <a:gd name="connsiteX13" fmla="*/ 39337 w 1673336"/>
                <a:gd name="connsiteY13" fmla="*/ 552179 h 1104362"/>
                <a:gd name="connsiteX14" fmla="*/ 42362 w 1673336"/>
                <a:gd name="connsiteY14" fmla="*/ 552179 h 1104362"/>
                <a:gd name="connsiteX15" fmla="*/ 45389 w 1673336"/>
                <a:gd name="connsiteY15" fmla="*/ 552179 h 1104362"/>
                <a:gd name="connsiteX16" fmla="*/ 48415 w 1673336"/>
                <a:gd name="connsiteY16" fmla="*/ 552179 h 1104362"/>
                <a:gd name="connsiteX17" fmla="*/ 51441 w 1673336"/>
                <a:gd name="connsiteY17" fmla="*/ 552179 h 1104362"/>
                <a:gd name="connsiteX18" fmla="*/ 54467 w 1673336"/>
                <a:gd name="connsiteY18" fmla="*/ 552179 h 1104362"/>
                <a:gd name="connsiteX19" fmla="*/ 57492 w 1673336"/>
                <a:gd name="connsiteY19" fmla="*/ 552179 h 1104362"/>
                <a:gd name="connsiteX20" fmla="*/ 60518 w 1673336"/>
                <a:gd name="connsiteY20" fmla="*/ 552179 h 1104362"/>
                <a:gd name="connsiteX21" fmla="*/ 63544 w 1673336"/>
                <a:gd name="connsiteY21" fmla="*/ 552179 h 1104362"/>
                <a:gd name="connsiteX22" fmla="*/ 66570 w 1673336"/>
                <a:gd name="connsiteY22" fmla="*/ 552179 h 1104362"/>
                <a:gd name="connsiteX23" fmla="*/ 69596 w 1673336"/>
                <a:gd name="connsiteY23" fmla="*/ 552179 h 1104362"/>
                <a:gd name="connsiteX24" fmla="*/ 72622 w 1673336"/>
                <a:gd name="connsiteY24" fmla="*/ 552179 h 1104362"/>
                <a:gd name="connsiteX25" fmla="*/ 75648 w 1673336"/>
                <a:gd name="connsiteY25" fmla="*/ 552179 h 1104362"/>
                <a:gd name="connsiteX26" fmla="*/ 78674 w 1673336"/>
                <a:gd name="connsiteY26" fmla="*/ 552179 h 1104362"/>
                <a:gd name="connsiteX27" fmla="*/ 81700 w 1673336"/>
                <a:gd name="connsiteY27" fmla="*/ 552179 h 1104362"/>
                <a:gd name="connsiteX28" fmla="*/ 84726 w 1673336"/>
                <a:gd name="connsiteY28" fmla="*/ 552179 h 1104362"/>
                <a:gd name="connsiteX29" fmla="*/ 87752 w 1673336"/>
                <a:gd name="connsiteY29" fmla="*/ 552179 h 1104362"/>
                <a:gd name="connsiteX30" fmla="*/ 90778 w 1673336"/>
                <a:gd name="connsiteY30" fmla="*/ 552179 h 1104362"/>
                <a:gd name="connsiteX31" fmla="*/ 93803 w 1673336"/>
                <a:gd name="connsiteY31" fmla="*/ 552179 h 1104362"/>
                <a:gd name="connsiteX32" fmla="*/ 96829 w 1673336"/>
                <a:gd name="connsiteY32" fmla="*/ 552179 h 1104362"/>
                <a:gd name="connsiteX33" fmla="*/ 99855 w 1673336"/>
                <a:gd name="connsiteY33" fmla="*/ 552179 h 1104362"/>
                <a:gd name="connsiteX34" fmla="*/ 102881 w 1673336"/>
                <a:gd name="connsiteY34" fmla="*/ 552179 h 1104362"/>
                <a:gd name="connsiteX35" fmla="*/ 105907 w 1673336"/>
                <a:gd name="connsiteY35" fmla="*/ 552179 h 1104362"/>
                <a:gd name="connsiteX36" fmla="*/ 108933 w 1673336"/>
                <a:gd name="connsiteY36" fmla="*/ 552179 h 1104362"/>
                <a:gd name="connsiteX37" fmla="*/ 111959 w 1673336"/>
                <a:gd name="connsiteY37" fmla="*/ 552179 h 1104362"/>
                <a:gd name="connsiteX38" fmla="*/ 114985 w 1673336"/>
                <a:gd name="connsiteY38" fmla="*/ 552179 h 1104362"/>
                <a:gd name="connsiteX39" fmla="*/ 118011 w 1673336"/>
                <a:gd name="connsiteY39" fmla="*/ 552179 h 1104362"/>
                <a:gd name="connsiteX40" fmla="*/ 121037 w 1673336"/>
                <a:gd name="connsiteY40" fmla="*/ 552179 h 1104362"/>
                <a:gd name="connsiteX41" fmla="*/ 124063 w 1673336"/>
                <a:gd name="connsiteY41" fmla="*/ 552179 h 1104362"/>
                <a:gd name="connsiteX42" fmla="*/ 127088 w 1673336"/>
                <a:gd name="connsiteY42" fmla="*/ 552179 h 1104362"/>
                <a:gd name="connsiteX43" fmla="*/ 130114 w 1673336"/>
                <a:gd name="connsiteY43" fmla="*/ 552179 h 1104362"/>
                <a:gd name="connsiteX44" fmla="*/ 133140 w 1673336"/>
                <a:gd name="connsiteY44" fmla="*/ 552179 h 1104362"/>
                <a:gd name="connsiteX45" fmla="*/ 136167 w 1673336"/>
                <a:gd name="connsiteY45" fmla="*/ 552179 h 1104362"/>
                <a:gd name="connsiteX46" fmla="*/ 139193 w 1673336"/>
                <a:gd name="connsiteY46" fmla="*/ 552179 h 1104362"/>
                <a:gd name="connsiteX47" fmla="*/ 142218 w 1673336"/>
                <a:gd name="connsiteY47" fmla="*/ 552179 h 1104362"/>
                <a:gd name="connsiteX48" fmla="*/ 145244 w 1673336"/>
                <a:gd name="connsiteY48" fmla="*/ 552179 h 1104362"/>
                <a:gd name="connsiteX49" fmla="*/ 148270 w 1673336"/>
                <a:gd name="connsiteY49" fmla="*/ 552179 h 1104362"/>
                <a:gd name="connsiteX50" fmla="*/ 151296 w 1673336"/>
                <a:gd name="connsiteY50" fmla="*/ 552179 h 1104362"/>
                <a:gd name="connsiteX51" fmla="*/ 154322 w 1673336"/>
                <a:gd name="connsiteY51" fmla="*/ 552179 h 1104362"/>
                <a:gd name="connsiteX52" fmla="*/ 157348 w 1673336"/>
                <a:gd name="connsiteY52" fmla="*/ 552179 h 1104362"/>
                <a:gd name="connsiteX53" fmla="*/ 160373 w 1673336"/>
                <a:gd name="connsiteY53" fmla="*/ 552179 h 1104362"/>
                <a:gd name="connsiteX54" fmla="*/ 163399 w 1673336"/>
                <a:gd name="connsiteY54" fmla="*/ 552179 h 1104362"/>
                <a:gd name="connsiteX55" fmla="*/ 166426 w 1673336"/>
                <a:gd name="connsiteY55" fmla="*/ 552179 h 1104362"/>
                <a:gd name="connsiteX56" fmla="*/ 169452 w 1673336"/>
                <a:gd name="connsiteY56" fmla="*/ 552179 h 1104362"/>
                <a:gd name="connsiteX57" fmla="*/ 172478 w 1673336"/>
                <a:gd name="connsiteY57" fmla="*/ 552179 h 1104362"/>
                <a:gd name="connsiteX58" fmla="*/ 175504 w 1673336"/>
                <a:gd name="connsiteY58" fmla="*/ 552179 h 1104362"/>
                <a:gd name="connsiteX59" fmla="*/ 178529 w 1673336"/>
                <a:gd name="connsiteY59" fmla="*/ 552179 h 1104362"/>
                <a:gd name="connsiteX60" fmla="*/ 181555 w 1673336"/>
                <a:gd name="connsiteY60" fmla="*/ 552179 h 1104362"/>
                <a:gd name="connsiteX61" fmla="*/ 184581 w 1673336"/>
                <a:gd name="connsiteY61" fmla="*/ 552179 h 1104362"/>
                <a:gd name="connsiteX62" fmla="*/ 187607 w 1673336"/>
                <a:gd name="connsiteY62" fmla="*/ 552179 h 1104362"/>
                <a:gd name="connsiteX63" fmla="*/ 190633 w 1673336"/>
                <a:gd name="connsiteY63" fmla="*/ 552179 h 1104362"/>
                <a:gd name="connsiteX64" fmla="*/ 193659 w 1673336"/>
                <a:gd name="connsiteY64" fmla="*/ 552179 h 1104362"/>
                <a:gd name="connsiteX65" fmla="*/ 196685 w 1673336"/>
                <a:gd name="connsiteY65" fmla="*/ 552179 h 1104362"/>
                <a:gd name="connsiteX66" fmla="*/ 199711 w 1673336"/>
                <a:gd name="connsiteY66" fmla="*/ 552179 h 1104362"/>
                <a:gd name="connsiteX67" fmla="*/ 202737 w 1673336"/>
                <a:gd name="connsiteY67" fmla="*/ 552179 h 1104362"/>
                <a:gd name="connsiteX68" fmla="*/ 205763 w 1673336"/>
                <a:gd name="connsiteY68" fmla="*/ 552179 h 1104362"/>
                <a:gd name="connsiteX69" fmla="*/ 208789 w 1673336"/>
                <a:gd name="connsiteY69" fmla="*/ 552179 h 1104362"/>
                <a:gd name="connsiteX70" fmla="*/ 211814 w 1673336"/>
                <a:gd name="connsiteY70" fmla="*/ 552179 h 1104362"/>
                <a:gd name="connsiteX71" fmla="*/ 214840 w 1673336"/>
                <a:gd name="connsiteY71" fmla="*/ 552179 h 1104362"/>
                <a:gd name="connsiteX72" fmla="*/ 217866 w 1673336"/>
                <a:gd name="connsiteY72" fmla="*/ 552179 h 1104362"/>
                <a:gd name="connsiteX73" fmla="*/ 220892 w 1673336"/>
                <a:gd name="connsiteY73" fmla="*/ 552179 h 1104362"/>
                <a:gd name="connsiteX74" fmla="*/ 223918 w 1673336"/>
                <a:gd name="connsiteY74" fmla="*/ 552179 h 1104362"/>
                <a:gd name="connsiteX75" fmla="*/ 226945 w 1673336"/>
                <a:gd name="connsiteY75" fmla="*/ 552179 h 1104362"/>
                <a:gd name="connsiteX76" fmla="*/ 229970 w 1673336"/>
                <a:gd name="connsiteY76" fmla="*/ 552179 h 1104362"/>
                <a:gd name="connsiteX77" fmla="*/ 232996 w 1673336"/>
                <a:gd name="connsiteY77" fmla="*/ 552179 h 1104362"/>
                <a:gd name="connsiteX78" fmla="*/ 236022 w 1673336"/>
                <a:gd name="connsiteY78" fmla="*/ 552179 h 1104362"/>
                <a:gd name="connsiteX79" fmla="*/ 239048 w 1673336"/>
                <a:gd name="connsiteY79" fmla="*/ 552179 h 1104362"/>
                <a:gd name="connsiteX80" fmla="*/ 242074 w 1673336"/>
                <a:gd name="connsiteY80" fmla="*/ 552179 h 1104362"/>
                <a:gd name="connsiteX81" fmla="*/ 245099 w 1673336"/>
                <a:gd name="connsiteY81" fmla="*/ 552179 h 1104362"/>
                <a:gd name="connsiteX82" fmla="*/ 248125 w 1673336"/>
                <a:gd name="connsiteY82" fmla="*/ 552179 h 1104362"/>
                <a:gd name="connsiteX83" fmla="*/ 251151 w 1673336"/>
                <a:gd name="connsiteY83" fmla="*/ 552179 h 1104362"/>
                <a:gd name="connsiteX84" fmla="*/ 254177 w 1673336"/>
                <a:gd name="connsiteY84" fmla="*/ 552179 h 1104362"/>
                <a:gd name="connsiteX85" fmla="*/ 257204 w 1673336"/>
                <a:gd name="connsiteY85" fmla="*/ 552179 h 1104362"/>
                <a:gd name="connsiteX86" fmla="*/ 260230 w 1673336"/>
                <a:gd name="connsiteY86" fmla="*/ 552179 h 1104362"/>
                <a:gd name="connsiteX87" fmla="*/ 263255 w 1673336"/>
                <a:gd name="connsiteY87" fmla="*/ 552179 h 1104362"/>
                <a:gd name="connsiteX88" fmla="*/ 266281 w 1673336"/>
                <a:gd name="connsiteY88" fmla="*/ 552179 h 1104362"/>
                <a:gd name="connsiteX89" fmla="*/ 269307 w 1673336"/>
                <a:gd name="connsiteY89" fmla="*/ 552179 h 1104362"/>
                <a:gd name="connsiteX90" fmla="*/ 272333 w 1673336"/>
                <a:gd name="connsiteY90" fmla="*/ 552179 h 1104362"/>
                <a:gd name="connsiteX91" fmla="*/ 275359 w 1673336"/>
                <a:gd name="connsiteY91" fmla="*/ 552179 h 1104362"/>
                <a:gd name="connsiteX92" fmla="*/ 278385 w 1673336"/>
                <a:gd name="connsiteY92" fmla="*/ 552179 h 1104362"/>
                <a:gd name="connsiteX93" fmla="*/ 281410 w 1673336"/>
                <a:gd name="connsiteY93" fmla="*/ 552179 h 1104362"/>
                <a:gd name="connsiteX94" fmla="*/ 284437 w 1673336"/>
                <a:gd name="connsiteY94" fmla="*/ 552179 h 1104362"/>
                <a:gd name="connsiteX95" fmla="*/ 287463 w 1673336"/>
                <a:gd name="connsiteY95" fmla="*/ 552179 h 1104362"/>
                <a:gd name="connsiteX96" fmla="*/ 290489 w 1673336"/>
                <a:gd name="connsiteY96" fmla="*/ 552179 h 1104362"/>
                <a:gd name="connsiteX97" fmla="*/ 293515 w 1673336"/>
                <a:gd name="connsiteY97" fmla="*/ 552179 h 1104362"/>
                <a:gd name="connsiteX98" fmla="*/ 296540 w 1673336"/>
                <a:gd name="connsiteY98" fmla="*/ 552179 h 1104362"/>
                <a:gd name="connsiteX99" fmla="*/ 299566 w 1673336"/>
                <a:gd name="connsiteY99" fmla="*/ 552179 h 1104362"/>
                <a:gd name="connsiteX100" fmla="*/ 302592 w 1673336"/>
                <a:gd name="connsiteY100" fmla="*/ 534826 h 1104362"/>
                <a:gd name="connsiteX101" fmla="*/ 305618 w 1673336"/>
                <a:gd name="connsiteY101" fmla="*/ 500188 h 1104362"/>
                <a:gd name="connsiteX102" fmla="*/ 308644 w 1673336"/>
                <a:gd name="connsiteY102" fmla="*/ 465756 h 1104362"/>
                <a:gd name="connsiteX103" fmla="*/ 311670 w 1673336"/>
                <a:gd name="connsiteY103" fmla="*/ 431665 h 1104362"/>
                <a:gd name="connsiteX104" fmla="*/ 314695 w 1673336"/>
                <a:gd name="connsiteY104" fmla="*/ 398050 h 1104362"/>
                <a:gd name="connsiteX105" fmla="*/ 317722 w 1673336"/>
                <a:gd name="connsiteY105" fmla="*/ 365043 h 1104362"/>
                <a:gd name="connsiteX106" fmla="*/ 320748 w 1673336"/>
                <a:gd name="connsiteY106" fmla="*/ 332774 h 1104362"/>
                <a:gd name="connsiteX107" fmla="*/ 323774 w 1673336"/>
                <a:gd name="connsiteY107" fmla="*/ 301372 h 1104362"/>
                <a:gd name="connsiteX108" fmla="*/ 326800 w 1673336"/>
                <a:gd name="connsiteY108" fmla="*/ 270959 h 1104362"/>
                <a:gd name="connsiteX109" fmla="*/ 329826 w 1673336"/>
                <a:gd name="connsiteY109" fmla="*/ 241656 h 1104362"/>
                <a:gd name="connsiteX110" fmla="*/ 332851 w 1673336"/>
                <a:gd name="connsiteY110" fmla="*/ 213578 h 1104362"/>
                <a:gd name="connsiteX111" fmla="*/ 335877 w 1673336"/>
                <a:gd name="connsiteY111" fmla="*/ 186837 h 1104362"/>
                <a:gd name="connsiteX112" fmla="*/ 338903 w 1673336"/>
                <a:gd name="connsiteY112" fmla="*/ 161537 h 1104362"/>
                <a:gd name="connsiteX113" fmla="*/ 341929 w 1673336"/>
                <a:gd name="connsiteY113" fmla="*/ 137780 h 1104362"/>
                <a:gd name="connsiteX114" fmla="*/ 344955 w 1673336"/>
                <a:gd name="connsiteY114" fmla="*/ 115657 h 1104362"/>
                <a:gd name="connsiteX115" fmla="*/ 347982 w 1673336"/>
                <a:gd name="connsiteY115" fmla="*/ 95258 h 1104362"/>
                <a:gd name="connsiteX116" fmla="*/ 351007 w 1673336"/>
                <a:gd name="connsiteY116" fmla="*/ 76662 h 1104362"/>
                <a:gd name="connsiteX117" fmla="*/ 354033 w 1673336"/>
                <a:gd name="connsiteY117" fmla="*/ 59942 h 1104362"/>
                <a:gd name="connsiteX118" fmla="*/ 357059 w 1673336"/>
                <a:gd name="connsiteY118" fmla="*/ 45165 h 1104362"/>
                <a:gd name="connsiteX119" fmla="*/ 360085 w 1673336"/>
                <a:gd name="connsiteY119" fmla="*/ 32389 h 1104362"/>
                <a:gd name="connsiteX120" fmla="*/ 363111 w 1673336"/>
                <a:gd name="connsiteY120" fmla="*/ 21665 h 1104362"/>
                <a:gd name="connsiteX121" fmla="*/ 366136 w 1673336"/>
                <a:gd name="connsiteY121" fmla="*/ 13033 h 1104362"/>
                <a:gd name="connsiteX122" fmla="*/ 369162 w 1673336"/>
                <a:gd name="connsiteY122" fmla="*/ 6530 h 1104362"/>
                <a:gd name="connsiteX123" fmla="*/ 372188 w 1673336"/>
                <a:gd name="connsiteY123" fmla="*/ 2180 h 1104362"/>
                <a:gd name="connsiteX124" fmla="*/ 375214 w 1673336"/>
                <a:gd name="connsiteY124" fmla="*/ 1 h 1104362"/>
                <a:gd name="connsiteX125" fmla="*/ 378241 w 1673336"/>
                <a:gd name="connsiteY125" fmla="*/ 1 h 1104362"/>
                <a:gd name="connsiteX126" fmla="*/ 381267 w 1673336"/>
                <a:gd name="connsiteY126" fmla="*/ 2180 h 1104362"/>
                <a:gd name="connsiteX127" fmla="*/ 384292 w 1673336"/>
                <a:gd name="connsiteY127" fmla="*/ 6530 h 1104362"/>
                <a:gd name="connsiteX128" fmla="*/ 387318 w 1673336"/>
                <a:gd name="connsiteY128" fmla="*/ 13033 h 1104362"/>
                <a:gd name="connsiteX129" fmla="*/ 390344 w 1673336"/>
                <a:gd name="connsiteY129" fmla="*/ 21665 h 1104362"/>
                <a:gd name="connsiteX130" fmla="*/ 393370 w 1673336"/>
                <a:gd name="connsiteY130" fmla="*/ 32389 h 1104362"/>
                <a:gd name="connsiteX131" fmla="*/ 396396 w 1673336"/>
                <a:gd name="connsiteY131" fmla="*/ 45165 h 1104362"/>
                <a:gd name="connsiteX132" fmla="*/ 399421 w 1673336"/>
                <a:gd name="connsiteY132" fmla="*/ 59942 h 1104362"/>
                <a:gd name="connsiteX133" fmla="*/ 402447 w 1673336"/>
                <a:gd name="connsiteY133" fmla="*/ 76662 h 1104362"/>
                <a:gd name="connsiteX134" fmla="*/ 405474 w 1673336"/>
                <a:gd name="connsiteY134" fmla="*/ 95258 h 1104362"/>
                <a:gd name="connsiteX135" fmla="*/ 408500 w 1673336"/>
                <a:gd name="connsiteY135" fmla="*/ 115657 h 1104362"/>
                <a:gd name="connsiteX136" fmla="*/ 411526 w 1673336"/>
                <a:gd name="connsiteY136" fmla="*/ 137780 h 1104362"/>
                <a:gd name="connsiteX137" fmla="*/ 414552 w 1673336"/>
                <a:gd name="connsiteY137" fmla="*/ 161537 h 1104362"/>
                <a:gd name="connsiteX138" fmla="*/ 417577 w 1673336"/>
                <a:gd name="connsiteY138" fmla="*/ 186837 h 1104362"/>
                <a:gd name="connsiteX139" fmla="*/ 420603 w 1673336"/>
                <a:gd name="connsiteY139" fmla="*/ 213578 h 1104362"/>
                <a:gd name="connsiteX140" fmla="*/ 423629 w 1673336"/>
                <a:gd name="connsiteY140" fmla="*/ 241656 h 1104362"/>
                <a:gd name="connsiteX141" fmla="*/ 426655 w 1673336"/>
                <a:gd name="connsiteY141" fmla="*/ 270959 h 1104362"/>
                <a:gd name="connsiteX142" fmla="*/ 429681 w 1673336"/>
                <a:gd name="connsiteY142" fmla="*/ 301372 h 1104362"/>
                <a:gd name="connsiteX143" fmla="*/ 432707 w 1673336"/>
                <a:gd name="connsiteY143" fmla="*/ 332774 h 1104362"/>
                <a:gd name="connsiteX144" fmla="*/ 435733 w 1673336"/>
                <a:gd name="connsiteY144" fmla="*/ 365043 h 1104362"/>
                <a:gd name="connsiteX145" fmla="*/ 438759 w 1673336"/>
                <a:gd name="connsiteY145" fmla="*/ 398050 h 1104362"/>
                <a:gd name="connsiteX146" fmla="*/ 441785 w 1673336"/>
                <a:gd name="connsiteY146" fmla="*/ 431665 h 1104362"/>
                <a:gd name="connsiteX147" fmla="*/ 444811 w 1673336"/>
                <a:gd name="connsiteY147" fmla="*/ 465756 h 1104362"/>
                <a:gd name="connsiteX148" fmla="*/ 447837 w 1673336"/>
                <a:gd name="connsiteY148" fmla="*/ 500188 h 1104362"/>
                <a:gd name="connsiteX149" fmla="*/ 450863 w 1673336"/>
                <a:gd name="connsiteY149" fmla="*/ 534826 h 1104362"/>
                <a:gd name="connsiteX150" fmla="*/ 453888 w 1673336"/>
                <a:gd name="connsiteY150" fmla="*/ 569531 h 1104362"/>
                <a:gd name="connsiteX151" fmla="*/ 456914 w 1673336"/>
                <a:gd name="connsiteY151" fmla="*/ 604169 h 1104362"/>
                <a:gd name="connsiteX152" fmla="*/ 459940 w 1673336"/>
                <a:gd name="connsiteY152" fmla="*/ 638601 h 1104362"/>
                <a:gd name="connsiteX153" fmla="*/ 462966 w 1673336"/>
                <a:gd name="connsiteY153" fmla="*/ 672692 h 1104362"/>
                <a:gd name="connsiteX154" fmla="*/ 465992 w 1673336"/>
                <a:gd name="connsiteY154" fmla="*/ 706312 h 1104362"/>
                <a:gd name="connsiteX155" fmla="*/ 469018 w 1673336"/>
                <a:gd name="connsiteY155" fmla="*/ 739316 h 1104362"/>
                <a:gd name="connsiteX156" fmla="*/ 472044 w 1673336"/>
                <a:gd name="connsiteY156" fmla="*/ 771587 h 1104362"/>
                <a:gd name="connsiteX157" fmla="*/ 475070 w 1673336"/>
                <a:gd name="connsiteY157" fmla="*/ 802981 h 1104362"/>
                <a:gd name="connsiteX158" fmla="*/ 478096 w 1673336"/>
                <a:gd name="connsiteY158" fmla="*/ 833395 h 1104362"/>
                <a:gd name="connsiteX159" fmla="*/ 481122 w 1673336"/>
                <a:gd name="connsiteY159" fmla="*/ 862703 h 1104362"/>
                <a:gd name="connsiteX160" fmla="*/ 484149 w 1673336"/>
                <a:gd name="connsiteY160" fmla="*/ 890783 h 1104362"/>
                <a:gd name="connsiteX161" fmla="*/ 487178 w 1673336"/>
                <a:gd name="connsiteY161" fmla="*/ 917519 h 1104362"/>
                <a:gd name="connsiteX162" fmla="*/ 490197 w 1673336"/>
                <a:gd name="connsiteY162" fmla="*/ 942818 h 1104362"/>
                <a:gd name="connsiteX163" fmla="*/ 493226 w 1673336"/>
                <a:gd name="connsiteY163" fmla="*/ 966573 h 1104362"/>
                <a:gd name="connsiteX164" fmla="*/ 496255 w 1673336"/>
                <a:gd name="connsiteY164" fmla="*/ 988700 h 1104362"/>
                <a:gd name="connsiteX165" fmla="*/ 499275 w 1673336"/>
                <a:gd name="connsiteY165" fmla="*/ 1009102 h 1104362"/>
                <a:gd name="connsiteX166" fmla="*/ 502304 w 1673336"/>
                <a:gd name="connsiteY166" fmla="*/ 1027695 h 1104362"/>
                <a:gd name="connsiteX167" fmla="*/ 505333 w 1673336"/>
                <a:gd name="connsiteY167" fmla="*/ 1044412 h 1104362"/>
                <a:gd name="connsiteX168" fmla="*/ 508352 w 1673336"/>
                <a:gd name="connsiteY168" fmla="*/ 1059194 h 1104362"/>
                <a:gd name="connsiteX169" fmla="*/ 511381 w 1673336"/>
                <a:gd name="connsiteY169" fmla="*/ 1071967 h 1104362"/>
                <a:gd name="connsiteX170" fmla="*/ 514410 w 1673336"/>
                <a:gd name="connsiteY170" fmla="*/ 1082692 h 1104362"/>
                <a:gd name="connsiteX171" fmla="*/ 517429 w 1673336"/>
                <a:gd name="connsiteY171" fmla="*/ 1091322 h 1104362"/>
                <a:gd name="connsiteX172" fmla="*/ 520458 w 1673336"/>
                <a:gd name="connsiteY172" fmla="*/ 1097828 h 1104362"/>
                <a:gd name="connsiteX173" fmla="*/ 523487 w 1673336"/>
                <a:gd name="connsiteY173" fmla="*/ 1102181 h 1104362"/>
                <a:gd name="connsiteX174" fmla="*/ 526507 w 1673336"/>
                <a:gd name="connsiteY174" fmla="*/ 1104352 h 1104362"/>
                <a:gd name="connsiteX175" fmla="*/ 529536 w 1673336"/>
                <a:gd name="connsiteY175" fmla="*/ 1104352 h 1104362"/>
                <a:gd name="connsiteX176" fmla="*/ 532565 w 1673336"/>
                <a:gd name="connsiteY176" fmla="*/ 1102181 h 1104362"/>
                <a:gd name="connsiteX177" fmla="*/ 535594 w 1673336"/>
                <a:gd name="connsiteY177" fmla="*/ 1097828 h 1104362"/>
                <a:gd name="connsiteX178" fmla="*/ 538613 w 1673336"/>
                <a:gd name="connsiteY178" fmla="*/ 1091322 h 1104362"/>
                <a:gd name="connsiteX179" fmla="*/ 541642 w 1673336"/>
                <a:gd name="connsiteY179" fmla="*/ 1082692 h 1104362"/>
                <a:gd name="connsiteX180" fmla="*/ 544671 w 1673336"/>
                <a:gd name="connsiteY180" fmla="*/ 1071967 h 1104362"/>
                <a:gd name="connsiteX181" fmla="*/ 547690 w 1673336"/>
                <a:gd name="connsiteY181" fmla="*/ 1059194 h 1104362"/>
                <a:gd name="connsiteX182" fmla="*/ 550719 w 1673336"/>
                <a:gd name="connsiteY182" fmla="*/ 1044412 h 1104362"/>
                <a:gd name="connsiteX183" fmla="*/ 553739 w 1673336"/>
                <a:gd name="connsiteY183" fmla="*/ 1027695 h 1104362"/>
                <a:gd name="connsiteX184" fmla="*/ 556768 w 1673336"/>
                <a:gd name="connsiteY184" fmla="*/ 1009102 h 1104362"/>
                <a:gd name="connsiteX185" fmla="*/ 559797 w 1673336"/>
                <a:gd name="connsiteY185" fmla="*/ 988700 h 1104362"/>
                <a:gd name="connsiteX186" fmla="*/ 562826 w 1673336"/>
                <a:gd name="connsiteY186" fmla="*/ 966573 h 1104362"/>
                <a:gd name="connsiteX187" fmla="*/ 565845 w 1673336"/>
                <a:gd name="connsiteY187" fmla="*/ 942818 h 1104362"/>
                <a:gd name="connsiteX188" fmla="*/ 568874 w 1673336"/>
                <a:gd name="connsiteY188" fmla="*/ 917519 h 1104362"/>
                <a:gd name="connsiteX189" fmla="*/ 571903 w 1673336"/>
                <a:gd name="connsiteY189" fmla="*/ 890783 h 1104362"/>
                <a:gd name="connsiteX190" fmla="*/ 574922 w 1673336"/>
                <a:gd name="connsiteY190" fmla="*/ 862703 h 1104362"/>
                <a:gd name="connsiteX191" fmla="*/ 577951 w 1673336"/>
                <a:gd name="connsiteY191" fmla="*/ 833395 h 1104362"/>
                <a:gd name="connsiteX192" fmla="*/ 580980 w 1673336"/>
                <a:gd name="connsiteY192" fmla="*/ 802981 h 1104362"/>
                <a:gd name="connsiteX193" fmla="*/ 584000 w 1673336"/>
                <a:gd name="connsiteY193" fmla="*/ 771587 h 1104362"/>
                <a:gd name="connsiteX194" fmla="*/ 587029 w 1673336"/>
                <a:gd name="connsiteY194" fmla="*/ 739316 h 1104362"/>
                <a:gd name="connsiteX195" fmla="*/ 590058 w 1673336"/>
                <a:gd name="connsiteY195" fmla="*/ 706312 h 1104362"/>
                <a:gd name="connsiteX196" fmla="*/ 593077 w 1673336"/>
                <a:gd name="connsiteY196" fmla="*/ 672692 h 1104362"/>
                <a:gd name="connsiteX197" fmla="*/ 596106 w 1673336"/>
                <a:gd name="connsiteY197" fmla="*/ 638601 h 1104362"/>
                <a:gd name="connsiteX198" fmla="*/ 599135 w 1673336"/>
                <a:gd name="connsiteY198" fmla="*/ 604169 h 1104362"/>
                <a:gd name="connsiteX199" fmla="*/ 602154 w 1673336"/>
                <a:gd name="connsiteY199" fmla="*/ 569531 h 1104362"/>
                <a:gd name="connsiteX200" fmla="*/ 605183 w 1673336"/>
                <a:gd name="connsiteY200" fmla="*/ 534826 h 1104362"/>
                <a:gd name="connsiteX201" fmla="*/ 608212 w 1673336"/>
                <a:gd name="connsiteY201" fmla="*/ 500188 h 1104362"/>
                <a:gd name="connsiteX202" fmla="*/ 611241 w 1673336"/>
                <a:gd name="connsiteY202" fmla="*/ 465756 h 1104362"/>
                <a:gd name="connsiteX203" fmla="*/ 614261 w 1673336"/>
                <a:gd name="connsiteY203" fmla="*/ 431665 h 1104362"/>
                <a:gd name="connsiteX204" fmla="*/ 617290 w 1673336"/>
                <a:gd name="connsiteY204" fmla="*/ 398050 h 1104362"/>
                <a:gd name="connsiteX205" fmla="*/ 620318 w 1673336"/>
                <a:gd name="connsiteY205" fmla="*/ 365043 h 1104362"/>
                <a:gd name="connsiteX206" fmla="*/ 623338 w 1673336"/>
                <a:gd name="connsiteY206" fmla="*/ 332774 h 1104362"/>
                <a:gd name="connsiteX207" fmla="*/ 626367 w 1673336"/>
                <a:gd name="connsiteY207" fmla="*/ 301372 h 1104362"/>
                <a:gd name="connsiteX208" fmla="*/ 629396 w 1673336"/>
                <a:gd name="connsiteY208" fmla="*/ 270959 h 1104362"/>
                <a:gd name="connsiteX209" fmla="*/ 632415 w 1673336"/>
                <a:gd name="connsiteY209" fmla="*/ 241656 h 1104362"/>
                <a:gd name="connsiteX210" fmla="*/ 635444 w 1673336"/>
                <a:gd name="connsiteY210" fmla="*/ 213578 h 1104362"/>
                <a:gd name="connsiteX211" fmla="*/ 638473 w 1673336"/>
                <a:gd name="connsiteY211" fmla="*/ 186837 h 1104362"/>
                <a:gd name="connsiteX212" fmla="*/ 641493 w 1673336"/>
                <a:gd name="connsiteY212" fmla="*/ 161537 h 1104362"/>
                <a:gd name="connsiteX213" fmla="*/ 644522 w 1673336"/>
                <a:gd name="connsiteY213" fmla="*/ 137780 h 1104362"/>
                <a:gd name="connsiteX214" fmla="*/ 647550 w 1673336"/>
                <a:gd name="connsiteY214" fmla="*/ 115657 h 1104362"/>
                <a:gd name="connsiteX215" fmla="*/ 650570 w 1673336"/>
                <a:gd name="connsiteY215" fmla="*/ 95258 h 1104362"/>
                <a:gd name="connsiteX216" fmla="*/ 653599 w 1673336"/>
                <a:gd name="connsiteY216" fmla="*/ 76662 h 1104362"/>
                <a:gd name="connsiteX217" fmla="*/ 656628 w 1673336"/>
                <a:gd name="connsiteY217" fmla="*/ 59942 h 1104362"/>
                <a:gd name="connsiteX218" fmla="*/ 659647 w 1673336"/>
                <a:gd name="connsiteY218" fmla="*/ 45165 h 1104362"/>
                <a:gd name="connsiteX219" fmla="*/ 662676 w 1673336"/>
                <a:gd name="connsiteY219" fmla="*/ 32389 h 1104362"/>
                <a:gd name="connsiteX220" fmla="*/ 665705 w 1673336"/>
                <a:gd name="connsiteY220" fmla="*/ 21665 h 1104362"/>
                <a:gd name="connsiteX221" fmla="*/ 668725 w 1673336"/>
                <a:gd name="connsiteY221" fmla="*/ 13033 h 1104362"/>
                <a:gd name="connsiteX222" fmla="*/ 671754 w 1673336"/>
                <a:gd name="connsiteY222" fmla="*/ 6530 h 1104362"/>
                <a:gd name="connsiteX223" fmla="*/ 674782 w 1673336"/>
                <a:gd name="connsiteY223" fmla="*/ 2180 h 1104362"/>
                <a:gd name="connsiteX224" fmla="*/ 677811 w 1673336"/>
                <a:gd name="connsiteY224" fmla="*/ 1 h 1104362"/>
                <a:gd name="connsiteX225" fmla="*/ 680831 w 1673336"/>
                <a:gd name="connsiteY225" fmla="*/ 1 h 1104362"/>
                <a:gd name="connsiteX226" fmla="*/ 683860 w 1673336"/>
                <a:gd name="connsiteY226" fmla="*/ 2180 h 1104362"/>
                <a:gd name="connsiteX227" fmla="*/ 686889 w 1673336"/>
                <a:gd name="connsiteY227" fmla="*/ 6530 h 1104362"/>
                <a:gd name="connsiteX228" fmla="*/ 689908 w 1673336"/>
                <a:gd name="connsiteY228" fmla="*/ 13033 h 1104362"/>
                <a:gd name="connsiteX229" fmla="*/ 692937 w 1673336"/>
                <a:gd name="connsiteY229" fmla="*/ 21665 h 1104362"/>
                <a:gd name="connsiteX230" fmla="*/ 695966 w 1673336"/>
                <a:gd name="connsiteY230" fmla="*/ 32389 h 1104362"/>
                <a:gd name="connsiteX231" fmla="*/ 698985 w 1673336"/>
                <a:gd name="connsiteY231" fmla="*/ 45165 h 1104362"/>
                <a:gd name="connsiteX232" fmla="*/ 702014 w 1673336"/>
                <a:gd name="connsiteY232" fmla="*/ 59942 h 1104362"/>
                <a:gd name="connsiteX233" fmla="*/ 705043 w 1673336"/>
                <a:gd name="connsiteY233" fmla="*/ 76662 h 1104362"/>
                <a:gd name="connsiteX234" fmla="*/ 708063 w 1673336"/>
                <a:gd name="connsiteY234" fmla="*/ 95258 h 1104362"/>
                <a:gd name="connsiteX235" fmla="*/ 711092 w 1673336"/>
                <a:gd name="connsiteY235" fmla="*/ 115657 h 1104362"/>
                <a:gd name="connsiteX236" fmla="*/ 714121 w 1673336"/>
                <a:gd name="connsiteY236" fmla="*/ 137780 h 1104362"/>
                <a:gd name="connsiteX237" fmla="*/ 717140 w 1673336"/>
                <a:gd name="connsiteY237" fmla="*/ 161537 h 1104362"/>
                <a:gd name="connsiteX238" fmla="*/ 720169 w 1673336"/>
                <a:gd name="connsiteY238" fmla="*/ 186837 h 1104362"/>
                <a:gd name="connsiteX239" fmla="*/ 723198 w 1673336"/>
                <a:gd name="connsiteY239" fmla="*/ 213578 h 1104362"/>
                <a:gd name="connsiteX240" fmla="*/ 726217 w 1673336"/>
                <a:gd name="connsiteY240" fmla="*/ 241656 h 1104362"/>
                <a:gd name="connsiteX241" fmla="*/ 729246 w 1673336"/>
                <a:gd name="connsiteY241" fmla="*/ 270959 h 1104362"/>
                <a:gd name="connsiteX242" fmla="*/ 732275 w 1673336"/>
                <a:gd name="connsiteY242" fmla="*/ 301372 h 1104362"/>
                <a:gd name="connsiteX243" fmla="*/ 735304 w 1673336"/>
                <a:gd name="connsiteY243" fmla="*/ 332774 h 1104362"/>
                <a:gd name="connsiteX244" fmla="*/ 738324 w 1673336"/>
                <a:gd name="connsiteY244" fmla="*/ 365043 h 1104362"/>
                <a:gd name="connsiteX245" fmla="*/ 741353 w 1673336"/>
                <a:gd name="connsiteY245" fmla="*/ 398050 h 1104362"/>
                <a:gd name="connsiteX246" fmla="*/ 744372 w 1673336"/>
                <a:gd name="connsiteY246" fmla="*/ 431665 h 1104362"/>
                <a:gd name="connsiteX247" fmla="*/ 747401 w 1673336"/>
                <a:gd name="connsiteY247" fmla="*/ 465756 h 1104362"/>
                <a:gd name="connsiteX248" fmla="*/ 750430 w 1673336"/>
                <a:gd name="connsiteY248" fmla="*/ 500188 h 1104362"/>
                <a:gd name="connsiteX249" fmla="*/ 753459 w 1673336"/>
                <a:gd name="connsiteY249" fmla="*/ 534826 h 1104362"/>
                <a:gd name="connsiteX250" fmla="*/ 756478 w 1673336"/>
                <a:gd name="connsiteY250" fmla="*/ 569531 h 1104362"/>
                <a:gd name="connsiteX251" fmla="*/ 759507 w 1673336"/>
                <a:gd name="connsiteY251" fmla="*/ 604169 h 1104362"/>
                <a:gd name="connsiteX252" fmla="*/ 762536 w 1673336"/>
                <a:gd name="connsiteY252" fmla="*/ 638601 h 1104362"/>
                <a:gd name="connsiteX253" fmla="*/ 765556 w 1673336"/>
                <a:gd name="connsiteY253" fmla="*/ 672692 h 1104362"/>
                <a:gd name="connsiteX254" fmla="*/ 768585 w 1673336"/>
                <a:gd name="connsiteY254" fmla="*/ 706312 h 1104362"/>
                <a:gd name="connsiteX255" fmla="*/ 771614 w 1673336"/>
                <a:gd name="connsiteY255" fmla="*/ 739316 h 1104362"/>
                <a:gd name="connsiteX256" fmla="*/ 774633 w 1673336"/>
                <a:gd name="connsiteY256" fmla="*/ 771587 h 1104362"/>
                <a:gd name="connsiteX257" fmla="*/ 777662 w 1673336"/>
                <a:gd name="connsiteY257" fmla="*/ 802981 h 1104362"/>
                <a:gd name="connsiteX258" fmla="*/ 780691 w 1673336"/>
                <a:gd name="connsiteY258" fmla="*/ 833366 h 1104362"/>
                <a:gd name="connsiteX259" fmla="*/ 783710 w 1673336"/>
                <a:gd name="connsiteY259" fmla="*/ 862675 h 1104362"/>
                <a:gd name="connsiteX260" fmla="*/ 786739 w 1673336"/>
                <a:gd name="connsiteY260" fmla="*/ 890754 h 1104362"/>
                <a:gd name="connsiteX261" fmla="*/ 789768 w 1673336"/>
                <a:gd name="connsiteY261" fmla="*/ 917491 h 1104362"/>
                <a:gd name="connsiteX262" fmla="*/ 792788 w 1673336"/>
                <a:gd name="connsiteY262" fmla="*/ 942799 h 1104362"/>
                <a:gd name="connsiteX263" fmla="*/ 795817 w 1673336"/>
                <a:gd name="connsiteY263" fmla="*/ 966554 h 1104362"/>
                <a:gd name="connsiteX264" fmla="*/ 798846 w 1673336"/>
                <a:gd name="connsiteY264" fmla="*/ 988681 h 1104362"/>
                <a:gd name="connsiteX265" fmla="*/ 801865 w 1673336"/>
                <a:gd name="connsiteY265" fmla="*/ 1009083 h 1104362"/>
                <a:gd name="connsiteX266" fmla="*/ 804894 w 1673336"/>
                <a:gd name="connsiteY266" fmla="*/ 1027676 h 1104362"/>
                <a:gd name="connsiteX267" fmla="*/ 807923 w 1673336"/>
                <a:gd name="connsiteY267" fmla="*/ 1044402 h 1104362"/>
                <a:gd name="connsiteX268" fmla="*/ 810942 w 1673336"/>
                <a:gd name="connsiteY268" fmla="*/ 1059175 h 1104362"/>
                <a:gd name="connsiteX269" fmla="*/ 813971 w 1673336"/>
                <a:gd name="connsiteY269" fmla="*/ 1071958 h 1104362"/>
                <a:gd name="connsiteX270" fmla="*/ 817000 w 1673336"/>
                <a:gd name="connsiteY270" fmla="*/ 1082683 h 1104362"/>
                <a:gd name="connsiteX271" fmla="*/ 820029 w 1673336"/>
                <a:gd name="connsiteY271" fmla="*/ 1091313 h 1104362"/>
                <a:gd name="connsiteX272" fmla="*/ 823049 w 1673336"/>
                <a:gd name="connsiteY272" fmla="*/ 1097818 h 1104362"/>
                <a:gd name="connsiteX273" fmla="*/ 826078 w 1673336"/>
                <a:gd name="connsiteY273" fmla="*/ 1102171 h 1104362"/>
                <a:gd name="connsiteX274" fmla="*/ 829107 w 1673336"/>
                <a:gd name="connsiteY274" fmla="*/ 1104352 h 1104362"/>
                <a:gd name="connsiteX275" fmla="*/ 832126 w 1673336"/>
                <a:gd name="connsiteY275" fmla="*/ 1104362 h 1104362"/>
                <a:gd name="connsiteX276" fmla="*/ 835155 w 1673336"/>
                <a:gd name="connsiteY276" fmla="*/ 1102181 h 1104362"/>
                <a:gd name="connsiteX277" fmla="*/ 838184 w 1673336"/>
                <a:gd name="connsiteY277" fmla="*/ 1097837 h 1104362"/>
                <a:gd name="connsiteX278" fmla="*/ 841203 w 1673336"/>
                <a:gd name="connsiteY278" fmla="*/ 1091332 h 1104362"/>
                <a:gd name="connsiteX279" fmla="*/ 844232 w 1673336"/>
                <a:gd name="connsiteY279" fmla="*/ 1082702 h 1104362"/>
                <a:gd name="connsiteX280" fmla="*/ 847261 w 1673336"/>
                <a:gd name="connsiteY280" fmla="*/ 1071977 h 1104362"/>
                <a:gd name="connsiteX281" fmla="*/ 850281 w 1673336"/>
                <a:gd name="connsiteY281" fmla="*/ 1059204 h 1104362"/>
                <a:gd name="connsiteX282" fmla="*/ 853310 w 1673336"/>
                <a:gd name="connsiteY282" fmla="*/ 1044431 h 1104362"/>
                <a:gd name="connsiteX283" fmla="*/ 856338 w 1673336"/>
                <a:gd name="connsiteY283" fmla="*/ 1027714 h 1104362"/>
                <a:gd name="connsiteX284" fmla="*/ 859367 w 1673336"/>
                <a:gd name="connsiteY284" fmla="*/ 1009121 h 1104362"/>
                <a:gd name="connsiteX285" fmla="*/ 862387 w 1673336"/>
                <a:gd name="connsiteY285" fmla="*/ 988719 h 1104362"/>
                <a:gd name="connsiteX286" fmla="*/ 865416 w 1673336"/>
                <a:gd name="connsiteY286" fmla="*/ 966602 h 1104362"/>
                <a:gd name="connsiteX287" fmla="*/ 868435 w 1673336"/>
                <a:gd name="connsiteY287" fmla="*/ 942846 h 1104362"/>
                <a:gd name="connsiteX288" fmla="*/ 871464 w 1673336"/>
                <a:gd name="connsiteY288" fmla="*/ 917548 h 1104362"/>
                <a:gd name="connsiteX289" fmla="*/ 874493 w 1673336"/>
                <a:gd name="connsiteY289" fmla="*/ 890802 h 1104362"/>
                <a:gd name="connsiteX290" fmla="*/ 877522 w 1673336"/>
                <a:gd name="connsiteY290" fmla="*/ 862732 h 1104362"/>
                <a:gd name="connsiteX291" fmla="*/ 880541 w 1673336"/>
                <a:gd name="connsiteY291" fmla="*/ 833433 h 1104362"/>
                <a:gd name="connsiteX292" fmla="*/ 883570 w 1673336"/>
                <a:gd name="connsiteY292" fmla="*/ 803019 h 1104362"/>
                <a:gd name="connsiteX293" fmla="*/ 886599 w 1673336"/>
                <a:gd name="connsiteY293" fmla="*/ 771616 h 1104362"/>
                <a:gd name="connsiteX294" fmla="*/ 889619 w 1673336"/>
                <a:gd name="connsiteY294" fmla="*/ 739345 h 1104362"/>
                <a:gd name="connsiteX295" fmla="*/ 892648 w 1673336"/>
                <a:gd name="connsiteY295" fmla="*/ 706341 h 1104362"/>
                <a:gd name="connsiteX296" fmla="*/ 895677 w 1673336"/>
                <a:gd name="connsiteY296" fmla="*/ 672726 h 1104362"/>
                <a:gd name="connsiteX297" fmla="*/ 898696 w 1673336"/>
                <a:gd name="connsiteY297" fmla="*/ 638635 h 1104362"/>
                <a:gd name="connsiteX298" fmla="*/ 901725 w 1673336"/>
                <a:gd name="connsiteY298" fmla="*/ 604203 h 1104362"/>
                <a:gd name="connsiteX299" fmla="*/ 904754 w 1673336"/>
                <a:gd name="connsiteY299" fmla="*/ 569566 h 1104362"/>
                <a:gd name="connsiteX300" fmla="*/ 907773 w 1673336"/>
                <a:gd name="connsiteY300" fmla="*/ 534860 h 1104362"/>
                <a:gd name="connsiteX301" fmla="*/ 910802 w 1673336"/>
                <a:gd name="connsiteY301" fmla="*/ 500223 h 1104362"/>
                <a:gd name="connsiteX302" fmla="*/ 913831 w 1673336"/>
                <a:gd name="connsiteY302" fmla="*/ 465791 h 1104362"/>
                <a:gd name="connsiteX303" fmla="*/ 916851 w 1673336"/>
                <a:gd name="connsiteY303" fmla="*/ 431699 h 1104362"/>
                <a:gd name="connsiteX304" fmla="*/ 919880 w 1673336"/>
                <a:gd name="connsiteY304" fmla="*/ 398083 h 1104362"/>
                <a:gd name="connsiteX305" fmla="*/ 922909 w 1673336"/>
                <a:gd name="connsiteY305" fmla="*/ 365075 h 1104362"/>
                <a:gd name="connsiteX306" fmla="*/ 925938 w 1673336"/>
                <a:gd name="connsiteY306" fmla="*/ 332806 h 1104362"/>
                <a:gd name="connsiteX307" fmla="*/ 928957 w 1673336"/>
                <a:gd name="connsiteY307" fmla="*/ 301402 h 1104362"/>
                <a:gd name="connsiteX308" fmla="*/ 931986 w 1673336"/>
                <a:gd name="connsiteY308" fmla="*/ 270988 h 1104362"/>
                <a:gd name="connsiteX309" fmla="*/ 935015 w 1673336"/>
                <a:gd name="connsiteY309" fmla="*/ 241685 h 1104362"/>
                <a:gd name="connsiteX310" fmla="*/ 938034 w 1673336"/>
                <a:gd name="connsiteY310" fmla="*/ 213606 h 1104362"/>
                <a:gd name="connsiteX311" fmla="*/ 941063 w 1673336"/>
                <a:gd name="connsiteY311" fmla="*/ 186862 h 1104362"/>
                <a:gd name="connsiteX312" fmla="*/ 944092 w 1673336"/>
                <a:gd name="connsiteY312" fmla="*/ 161562 h 1104362"/>
                <a:gd name="connsiteX313" fmla="*/ 947112 w 1673336"/>
                <a:gd name="connsiteY313" fmla="*/ 137803 h 1104362"/>
                <a:gd name="connsiteX314" fmla="*/ 950141 w 1673336"/>
                <a:gd name="connsiteY314" fmla="*/ 115679 h 1104362"/>
                <a:gd name="connsiteX315" fmla="*/ 953170 w 1673336"/>
                <a:gd name="connsiteY315" fmla="*/ 95278 h 1104362"/>
                <a:gd name="connsiteX316" fmla="*/ 956189 w 1673336"/>
                <a:gd name="connsiteY316" fmla="*/ 76679 h 1104362"/>
                <a:gd name="connsiteX317" fmla="*/ 959218 w 1673336"/>
                <a:gd name="connsiteY317" fmla="*/ 59958 h 1104362"/>
                <a:gd name="connsiteX318" fmla="*/ 962247 w 1673336"/>
                <a:gd name="connsiteY318" fmla="*/ 45179 h 1104362"/>
                <a:gd name="connsiteX319" fmla="*/ 965266 w 1673336"/>
                <a:gd name="connsiteY319" fmla="*/ 32401 h 1104362"/>
                <a:gd name="connsiteX320" fmla="*/ 968295 w 1673336"/>
                <a:gd name="connsiteY320" fmla="*/ 21674 h 1104362"/>
                <a:gd name="connsiteX321" fmla="*/ 971324 w 1673336"/>
                <a:gd name="connsiteY321" fmla="*/ 13041 h 1104362"/>
                <a:gd name="connsiteX322" fmla="*/ 974344 w 1673336"/>
                <a:gd name="connsiteY322" fmla="*/ 6535 h 1104362"/>
                <a:gd name="connsiteX323" fmla="*/ 977373 w 1673336"/>
                <a:gd name="connsiteY323" fmla="*/ 2184 h 1104362"/>
                <a:gd name="connsiteX324" fmla="*/ 980402 w 1673336"/>
                <a:gd name="connsiteY324" fmla="*/ 2 h 1104362"/>
                <a:gd name="connsiteX325" fmla="*/ 983421 w 1673336"/>
                <a:gd name="connsiteY325" fmla="*/ 0 h 1104362"/>
                <a:gd name="connsiteX326" fmla="*/ 986450 w 1673336"/>
                <a:gd name="connsiteY326" fmla="*/ 2177 h 1104362"/>
                <a:gd name="connsiteX327" fmla="*/ 989479 w 1673336"/>
                <a:gd name="connsiteY327" fmla="*/ 6525 h 1104362"/>
                <a:gd name="connsiteX328" fmla="*/ 992508 w 1673336"/>
                <a:gd name="connsiteY328" fmla="*/ 13025 h 1104362"/>
                <a:gd name="connsiteX329" fmla="*/ 995527 w 1673336"/>
                <a:gd name="connsiteY329" fmla="*/ 21654 h 1104362"/>
                <a:gd name="connsiteX330" fmla="*/ 998556 w 1673336"/>
                <a:gd name="connsiteY330" fmla="*/ 32377 h 1104362"/>
                <a:gd name="connsiteX331" fmla="*/ 1001585 w 1673336"/>
                <a:gd name="connsiteY331" fmla="*/ 45151 h 1104362"/>
                <a:gd name="connsiteX332" fmla="*/ 1004605 w 1673336"/>
                <a:gd name="connsiteY332" fmla="*/ 59927 h 1104362"/>
                <a:gd name="connsiteX333" fmla="*/ 1007634 w 1673336"/>
                <a:gd name="connsiteY333" fmla="*/ 76644 h 1104362"/>
                <a:gd name="connsiteX334" fmla="*/ 1010662 w 1673336"/>
                <a:gd name="connsiteY334" fmla="*/ 95239 h 1104362"/>
                <a:gd name="connsiteX335" fmla="*/ 1013682 w 1673336"/>
                <a:gd name="connsiteY335" fmla="*/ 115636 h 1104362"/>
                <a:gd name="connsiteX336" fmla="*/ 1016711 w 1673336"/>
                <a:gd name="connsiteY336" fmla="*/ 137756 h 1104362"/>
                <a:gd name="connsiteX337" fmla="*/ 1019740 w 1673336"/>
                <a:gd name="connsiteY337" fmla="*/ 161513 h 1104362"/>
                <a:gd name="connsiteX338" fmla="*/ 1022759 w 1673336"/>
                <a:gd name="connsiteY338" fmla="*/ 186811 h 1104362"/>
                <a:gd name="connsiteX339" fmla="*/ 1025788 w 1673336"/>
                <a:gd name="connsiteY339" fmla="*/ 213551 h 1104362"/>
                <a:gd name="connsiteX340" fmla="*/ 1028817 w 1673336"/>
                <a:gd name="connsiteY340" fmla="*/ 241627 h 1104362"/>
                <a:gd name="connsiteX341" fmla="*/ 1031837 w 1673336"/>
                <a:gd name="connsiteY341" fmla="*/ 270929 h 1104362"/>
                <a:gd name="connsiteX342" fmla="*/ 1034865 w 1673336"/>
                <a:gd name="connsiteY342" fmla="*/ 301341 h 1104362"/>
                <a:gd name="connsiteX343" fmla="*/ 1037895 w 1673336"/>
                <a:gd name="connsiteY343" fmla="*/ 332743 h 1104362"/>
                <a:gd name="connsiteX344" fmla="*/ 1040914 w 1673336"/>
                <a:gd name="connsiteY344" fmla="*/ 365010 h 1104362"/>
                <a:gd name="connsiteX345" fmla="*/ 1043943 w 1673336"/>
                <a:gd name="connsiteY345" fmla="*/ 398016 h 1104362"/>
                <a:gd name="connsiteX346" fmla="*/ 1046972 w 1673336"/>
                <a:gd name="connsiteY346" fmla="*/ 431631 h 1104362"/>
                <a:gd name="connsiteX347" fmla="*/ 1049991 w 1673336"/>
                <a:gd name="connsiteY347" fmla="*/ 465722 h 1104362"/>
                <a:gd name="connsiteX348" fmla="*/ 1053020 w 1673336"/>
                <a:gd name="connsiteY348" fmla="*/ 500154 h 1104362"/>
                <a:gd name="connsiteX349" fmla="*/ 1056049 w 1673336"/>
                <a:gd name="connsiteY349" fmla="*/ 534791 h 1104362"/>
                <a:gd name="connsiteX350" fmla="*/ 1059078 w 1673336"/>
                <a:gd name="connsiteY350" fmla="*/ 569497 h 1104362"/>
                <a:gd name="connsiteX351" fmla="*/ 1062098 w 1673336"/>
                <a:gd name="connsiteY351" fmla="*/ 604134 h 1104362"/>
                <a:gd name="connsiteX352" fmla="*/ 1065126 w 1673336"/>
                <a:gd name="connsiteY352" fmla="*/ 638567 h 1104362"/>
                <a:gd name="connsiteX353" fmla="*/ 1068155 w 1673336"/>
                <a:gd name="connsiteY353" fmla="*/ 672658 h 1104362"/>
                <a:gd name="connsiteX354" fmla="*/ 1071175 w 1673336"/>
                <a:gd name="connsiteY354" fmla="*/ 706274 h 1104362"/>
                <a:gd name="connsiteX355" fmla="*/ 1074204 w 1673336"/>
                <a:gd name="connsiteY355" fmla="*/ 739278 h 1104362"/>
                <a:gd name="connsiteX356" fmla="*/ 1077233 w 1673336"/>
                <a:gd name="connsiteY356" fmla="*/ 771549 h 1104362"/>
                <a:gd name="connsiteX357" fmla="*/ 1080252 w 1673336"/>
                <a:gd name="connsiteY357" fmla="*/ 802953 h 1104362"/>
                <a:gd name="connsiteX358" fmla="*/ 1083281 w 1673336"/>
                <a:gd name="connsiteY358" fmla="*/ 833366 h 1104362"/>
                <a:gd name="connsiteX359" fmla="*/ 1086310 w 1673336"/>
                <a:gd name="connsiteY359" fmla="*/ 862675 h 1104362"/>
                <a:gd name="connsiteX360" fmla="*/ 1089329 w 1673336"/>
                <a:gd name="connsiteY360" fmla="*/ 890754 h 1104362"/>
                <a:gd name="connsiteX361" fmla="*/ 1092359 w 1673336"/>
                <a:gd name="connsiteY361" fmla="*/ 917491 h 1104362"/>
                <a:gd name="connsiteX362" fmla="*/ 1095387 w 1673336"/>
                <a:gd name="connsiteY362" fmla="*/ 942799 h 1104362"/>
                <a:gd name="connsiteX363" fmla="*/ 1098407 w 1673336"/>
                <a:gd name="connsiteY363" fmla="*/ 966554 h 1104362"/>
                <a:gd name="connsiteX364" fmla="*/ 1101436 w 1673336"/>
                <a:gd name="connsiteY364" fmla="*/ 988681 h 1104362"/>
                <a:gd name="connsiteX365" fmla="*/ 1104465 w 1673336"/>
                <a:gd name="connsiteY365" fmla="*/ 1009083 h 1104362"/>
                <a:gd name="connsiteX366" fmla="*/ 1107484 w 1673336"/>
                <a:gd name="connsiteY366" fmla="*/ 1027676 h 1104362"/>
                <a:gd name="connsiteX367" fmla="*/ 1110513 w 1673336"/>
                <a:gd name="connsiteY367" fmla="*/ 1044402 h 1104362"/>
                <a:gd name="connsiteX368" fmla="*/ 1113542 w 1673336"/>
                <a:gd name="connsiteY368" fmla="*/ 1059175 h 1104362"/>
                <a:gd name="connsiteX369" fmla="*/ 1116562 w 1673336"/>
                <a:gd name="connsiteY369" fmla="*/ 1071958 h 1104362"/>
                <a:gd name="connsiteX370" fmla="*/ 1119590 w 1673336"/>
                <a:gd name="connsiteY370" fmla="*/ 1082683 h 1104362"/>
                <a:gd name="connsiteX371" fmla="*/ 1122619 w 1673336"/>
                <a:gd name="connsiteY371" fmla="*/ 1091313 h 1104362"/>
                <a:gd name="connsiteX372" fmla="*/ 1125639 w 1673336"/>
                <a:gd name="connsiteY372" fmla="*/ 1097818 h 1104362"/>
                <a:gd name="connsiteX373" fmla="*/ 1128668 w 1673336"/>
                <a:gd name="connsiteY373" fmla="*/ 1102171 h 1104362"/>
                <a:gd name="connsiteX374" fmla="*/ 1131697 w 1673336"/>
                <a:gd name="connsiteY374" fmla="*/ 1104352 h 1104362"/>
                <a:gd name="connsiteX375" fmla="*/ 1134726 w 1673336"/>
                <a:gd name="connsiteY375" fmla="*/ 1104362 h 1104362"/>
                <a:gd name="connsiteX376" fmla="*/ 1137745 w 1673336"/>
                <a:gd name="connsiteY376" fmla="*/ 1102181 h 1104362"/>
                <a:gd name="connsiteX377" fmla="*/ 1140774 w 1673336"/>
                <a:gd name="connsiteY377" fmla="*/ 1097837 h 1104362"/>
                <a:gd name="connsiteX378" fmla="*/ 1143803 w 1673336"/>
                <a:gd name="connsiteY378" fmla="*/ 1091332 h 1104362"/>
                <a:gd name="connsiteX379" fmla="*/ 1146822 w 1673336"/>
                <a:gd name="connsiteY379" fmla="*/ 1082702 h 1104362"/>
                <a:gd name="connsiteX380" fmla="*/ 1149851 w 1673336"/>
                <a:gd name="connsiteY380" fmla="*/ 1071977 h 1104362"/>
                <a:gd name="connsiteX381" fmla="*/ 1152880 w 1673336"/>
                <a:gd name="connsiteY381" fmla="*/ 1059204 h 1104362"/>
                <a:gd name="connsiteX382" fmla="*/ 1155900 w 1673336"/>
                <a:gd name="connsiteY382" fmla="*/ 1044431 h 1104362"/>
                <a:gd name="connsiteX383" fmla="*/ 1158929 w 1673336"/>
                <a:gd name="connsiteY383" fmla="*/ 1027714 h 1104362"/>
                <a:gd name="connsiteX384" fmla="*/ 1161958 w 1673336"/>
                <a:gd name="connsiteY384" fmla="*/ 1009121 h 1104362"/>
                <a:gd name="connsiteX385" fmla="*/ 1164977 w 1673336"/>
                <a:gd name="connsiteY385" fmla="*/ 988719 h 1104362"/>
                <a:gd name="connsiteX386" fmla="*/ 1168006 w 1673336"/>
                <a:gd name="connsiteY386" fmla="*/ 966602 h 1104362"/>
                <a:gd name="connsiteX387" fmla="*/ 1171035 w 1673336"/>
                <a:gd name="connsiteY387" fmla="*/ 942846 h 1104362"/>
                <a:gd name="connsiteX388" fmla="*/ 1174054 w 1673336"/>
                <a:gd name="connsiteY388" fmla="*/ 917548 h 1104362"/>
                <a:gd name="connsiteX389" fmla="*/ 1177083 w 1673336"/>
                <a:gd name="connsiteY389" fmla="*/ 890802 h 1104362"/>
                <a:gd name="connsiteX390" fmla="*/ 1180112 w 1673336"/>
                <a:gd name="connsiteY390" fmla="*/ 862732 h 1104362"/>
                <a:gd name="connsiteX391" fmla="*/ 1183132 w 1673336"/>
                <a:gd name="connsiteY391" fmla="*/ 833433 h 1104362"/>
                <a:gd name="connsiteX392" fmla="*/ 1186161 w 1673336"/>
                <a:gd name="connsiteY392" fmla="*/ 803019 h 1104362"/>
                <a:gd name="connsiteX393" fmla="*/ 1189190 w 1673336"/>
                <a:gd name="connsiteY393" fmla="*/ 771616 h 1104362"/>
                <a:gd name="connsiteX394" fmla="*/ 1192209 w 1673336"/>
                <a:gd name="connsiteY394" fmla="*/ 739345 h 1104362"/>
                <a:gd name="connsiteX395" fmla="*/ 1195238 w 1673336"/>
                <a:gd name="connsiteY395" fmla="*/ 706341 h 1104362"/>
                <a:gd name="connsiteX396" fmla="*/ 1198267 w 1673336"/>
                <a:gd name="connsiteY396" fmla="*/ 672726 h 1104362"/>
                <a:gd name="connsiteX397" fmla="*/ 1201296 w 1673336"/>
                <a:gd name="connsiteY397" fmla="*/ 638635 h 1104362"/>
                <a:gd name="connsiteX398" fmla="*/ 1204315 w 1673336"/>
                <a:gd name="connsiteY398" fmla="*/ 604203 h 1104362"/>
                <a:gd name="connsiteX399" fmla="*/ 1207344 w 1673336"/>
                <a:gd name="connsiteY399" fmla="*/ 569566 h 1104362"/>
                <a:gd name="connsiteX400" fmla="*/ 1210373 w 1673336"/>
                <a:gd name="connsiteY400" fmla="*/ 534860 h 1104362"/>
                <a:gd name="connsiteX401" fmla="*/ 1213393 w 1673336"/>
                <a:gd name="connsiteY401" fmla="*/ 500223 h 1104362"/>
                <a:gd name="connsiteX402" fmla="*/ 1216422 w 1673336"/>
                <a:gd name="connsiteY402" fmla="*/ 465791 h 1104362"/>
                <a:gd name="connsiteX403" fmla="*/ 1219450 w 1673336"/>
                <a:gd name="connsiteY403" fmla="*/ 431699 h 1104362"/>
                <a:gd name="connsiteX404" fmla="*/ 1222470 w 1673336"/>
                <a:gd name="connsiteY404" fmla="*/ 398083 h 1104362"/>
                <a:gd name="connsiteX405" fmla="*/ 1225499 w 1673336"/>
                <a:gd name="connsiteY405" fmla="*/ 365075 h 1104362"/>
                <a:gd name="connsiteX406" fmla="*/ 1228528 w 1673336"/>
                <a:gd name="connsiteY406" fmla="*/ 332806 h 1104362"/>
                <a:gd name="connsiteX407" fmla="*/ 1231547 w 1673336"/>
                <a:gd name="connsiteY407" fmla="*/ 301402 h 1104362"/>
                <a:gd name="connsiteX408" fmla="*/ 1234576 w 1673336"/>
                <a:gd name="connsiteY408" fmla="*/ 270988 h 1104362"/>
                <a:gd name="connsiteX409" fmla="*/ 1237605 w 1673336"/>
                <a:gd name="connsiteY409" fmla="*/ 241685 h 1104362"/>
                <a:gd name="connsiteX410" fmla="*/ 1240625 w 1673336"/>
                <a:gd name="connsiteY410" fmla="*/ 213606 h 1104362"/>
                <a:gd name="connsiteX411" fmla="*/ 1243654 w 1673336"/>
                <a:gd name="connsiteY411" fmla="*/ 186862 h 1104362"/>
                <a:gd name="connsiteX412" fmla="*/ 1246683 w 1673336"/>
                <a:gd name="connsiteY412" fmla="*/ 161562 h 1104362"/>
                <a:gd name="connsiteX413" fmla="*/ 1249702 w 1673336"/>
                <a:gd name="connsiteY413" fmla="*/ 137803 h 1104362"/>
                <a:gd name="connsiteX414" fmla="*/ 1252731 w 1673336"/>
                <a:gd name="connsiteY414" fmla="*/ 115679 h 1104362"/>
                <a:gd name="connsiteX415" fmla="*/ 1255760 w 1673336"/>
                <a:gd name="connsiteY415" fmla="*/ 95278 h 1104362"/>
                <a:gd name="connsiteX416" fmla="*/ 1258779 w 1673336"/>
                <a:gd name="connsiteY416" fmla="*/ 76679 h 1104362"/>
                <a:gd name="connsiteX417" fmla="*/ 1261808 w 1673336"/>
                <a:gd name="connsiteY417" fmla="*/ 59958 h 1104362"/>
                <a:gd name="connsiteX418" fmla="*/ 1264837 w 1673336"/>
                <a:gd name="connsiteY418" fmla="*/ 45179 h 1104362"/>
                <a:gd name="connsiteX419" fmla="*/ 1267866 w 1673336"/>
                <a:gd name="connsiteY419" fmla="*/ 32401 h 1104362"/>
                <a:gd name="connsiteX420" fmla="*/ 1270886 w 1673336"/>
                <a:gd name="connsiteY420" fmla="*/ 21674 h 1104362"/>
                <a:gd name="connsiteX421" fmla="*/ 1273914 w 1673336"/>
                <a:gd name="connsiteY421" fmla="*/ 13041 h 1104362"/>
                <a:gd name="connsiteX422" fmla="*/ 1276943 w 1673336"/>
                <a:gd name="connsiteY422" fmla="*/ 6535 h 1104362"/>
                <a:gd name="connsiteX423" fmla="*/ 1279963 w 1673336"/>
                <a:gd name="connsiteY423" fmla="*/ 2184 h 1104362"/>
                <a:gd name="connsiteX424" fmla="*/ 1282992 w 1673336"/>
                <a:gd name="connsiteY424" fmla="*/ 2 h 1104362"/>
                <a:gd name="connsiteX425" fmla="*/ 1286021 w 1673336"/>
                <a:gd name="connsiteY425" fmla="*/ 0 h 1104362"/>
                <a:gd name="connsiteX426" fmla="*/ 1289040 w 1673336"/>
                <a:gd name="connsiteY426" fmla="*/ 2177 h 1104362"/>
                <a:gd name="connsiteX427" fmla="*/ 1292069 w 1673336"/>
                <a:gd name="connsiteY427" fmla="*/ 6525 h 1104362"/>
                <a:gd name="connsiteX428" fmla="*/ 1295098 w 1673336"/>
                <a:gd name="connsiteY428" fmla="*/ 13025 h 1104362"/>
                <a:gd name="connsiteX429" fmla="*/ 1298117 w 1673336"/>
                <a:gd name="connsiteY429" fmla="*/ 21654 h 1104362"/>
                <a:gd name="connsiteX430" fmla="*/ 1301147 w 1673336"/>
                <a:gd name="connsiteY430" fmla="*/ 32377 h 1104362"/>
                <a:gd name="connsiteX431" fmla="*/ 1304175 w 1673336"/>
                <a:gd name="connsiteY431" fmla="*/ 45151 h 1104362"/>
                <a:gd name="connsiteX432" fmla="*/ 1307195 w 1673336"/>
                <a:gd name="connsiteY432" fmla="*/ 59927 h 1104362"/>
                <a:gd name="connsiteX433" fmla="*/ 1310224 w 1673336"/>
                <a:gd name="connsiteY433" fmla="*/ 76644 h 1104362"/>
                <a:gd name="connsiteX434" fmla="*/ 1313253 w 1673336"/>
                <a:gd name="connsiteY434" fmla="*/ 95239 h 1104362"/>
                <a:gd name="connsiteX435" fmla="*/ 1316282 w 1673336"/>
                <a:gd name="connsiteY435" fmla="*/ 115636 h 1104362"/>
                <a:gd name="connsiteX436" fmla="*/ 1319301 w 1673336"/>
                <a:gd name="connsiteY436" fmla="*/ 137756 h 1104362"/>
                <a:gd name="connsiteX437" fmla="*/ 1322330 w 1673336"/>
                <a:gd name="connsiteY437" fmla="*/ 161513 h 1104362"/>
                <a:gd name="connsiteX438" fmla="*/ 1325350 w 1673336"/>
                <a:gd name="connsiteY438" fmla="*/ 186811 h 1104362"/>
                <a:gd name="connsiteX439" fmla="*/ 1328378 w 1673336"/>
                <a:gd name="connsiteY439" fmla="*/ 213551 h 1104362"/>
                <a:gd name="connsiteX440" fmla="*/ 1331407 w 1673336"/>
                <a:gd name="connsiteY440" fmla="*/ 241627 h 1104362"/>
                <a:gd name="connsiteX441" fmla="*/ 1334436 w 1673336"/>
                <a:gd name="connsiteY441" fmla="*/ 270929 h 1104362"/>
                <a:gd name="connsiteX442" fmla="*/ 1337456 w 1673336"/>
                <a:gd name="connsiteY442" fmla="*/ 301341 h 1104362"/>
                <a:gd name="connsiteX443" fmla="*/ 1340485 w 1673336"/>
                <a:gd name="connsiteY443" fmla="*/ 332743 h 1104362"/>
                <a:gd name="connsiteX444" fmla="*/ 1343514 w 1673336"/>
                <a:gd name="connsiteY444" fmla="*/ 365010 h 1104362"/>
                <a:gd name="connsiteX445" fmla="*/ 1346533 w 1673336"/>
                <a:gd name="connsiteY445" fmla="*/ 398016 h 1104362"/>
                <a:gd name="connsiteX446" fmla="*/ 1349562 w 1673336"/>
                <a:gd name="connsiteY446" fmla="*/ 431631 h 1104362"/>
                <a:gd name="connsiteX447" fmla="*/ 1352591 w 1673336"/>
                <a:gd name="connsiteY447" fmla="*/ 465722 h 1104362"/>
                <a:gd name="connsiteX448" fmla="*/ 1355610 w 1673336"/>
                <a:gd name="connsiteY448" fmla="*/ 500154 h 1104362"/>
                <a:gd name="connsiteX449" fmla="*/ 1358639 w 1673336"/>
                <a:gd name="connsiteY449" fmla="*/ 534791 h 1104362"/>
                <a:gd name="connsiteX450" fmla="*/ 1361668 w 1673336"/>
                <a:gd name="connsiteY450" fmla="*/ 569497 h 1104362"/>
                <a:gd name="connsiteX451" fmla="*/ 1364688 w 1673336"/>
                <a:gd name="connsiteY451" fmla="*/ 604134 h 1104362"/>
                <a:gd name="connsiteX452" fmla="*/ 1367717 w 1673336"/>
                <a:gd name="connsiteY452" fmla="*/ 638567 h 1104362"/>
                <a:gd name="connsiteX453" fmla="*/ 1370746 w 1673336"/>
                <a:gd name="connsiteY453" fmla="*/ 672658 h 1104362"/>
                <a:gd name="connsiteX454" fmla="*/ 1373775 w 1673336"/>
                <a:gd name="connsiteY454" fmla="*/ 706274 h 1104362"/>
                <a:gd name="connsiteX455" fmla="*/ 1376794 w 1673336"/>
                <a:gd name="connsiteY455" fmla="*/ 739278 h 1104362"/>
                <a:gd name="connsiteX456" fmla="*/ 1379823 w 1673336"/>
                <a:gd name="connsiteY456" fmla="*/ 771549 h 1104362"/>
                <a:gd name="connsiteX457" fmla="*/ 1382852 w 1673336"/>
                <a:gd name="connsiteY457" fmla="*/ 802953 h 1104362"/>
                <a:gd name="connsiteX458" fmla="*/ 1385871 w 1673336"/>
                <a:gd name="connsiteY458" fmla="*/ 833366 h 1104362"/>
                <a:gd name="connsiteX459" fmla="*/ 1388900 w 1673336"/>
                <a:gd name="connsiteY459" fmla="*/ 862675 h 1104362"/>
                <a:gd name="connsiteX460" fmla="*/ 1391929 w 1673336"/>
                <a:gd name="connsiteY460" fmla="*/ 890754 h 1104362"/>
                <a:gd name="connsiteX461" fmla="*/ 1394949 w 1673336"/>
                <a:gd name="connsiteY461" fmla="*/ 917491 h 1104362"/>
                <a:gd name="connsiteX462" fmla="*/ 1397978 w 1673336"/>
                <a:gd name="connsiteY462" fmla="*/ 942799 h 1104362"/>
                <a:gd name="connsiteX463" fmla="*/ 1401007 w 1673336"/>
                <a:gd name="connsiteY463" fmla="*/ 966554 h 1104362"/>
                <a:gd name="connsiteX464" fmla="*/ 1404026 w 1673336"/>
                <a:gd name="connsiteY464" fmla="*/ 988681 h 1104362"/>
                <a:gd name="connsiteX465" fmla="*/ 1407055 w 1673336"/>
                <a:gd name="connsiteY465" fmla="*/ 1009083 h 1104362"/>
                <a:gd name="connsiteX466" fmla="*/ 1410084 w 1673336"/>
                <a:gd name="connsiteY466" fmla="*/ 1027676 h 1104362"/>
                <a:gd name="connsiteX467" fmla="*/ 1413103 w 1673336"/>
                <a:gd name="connsiteY467" fmla="*/ 1044402 h 1104362"/>
                <a:gd name="connsiteX468" fmla="*/ 1416132 w 1673336"/>
                <a:gd name="connsiteY468" fmla="*/ 1059175 h 1104362"/>
                <a:gd name="connsiteX469" fmla="*/ 1419161 w 1673336"/>
                <a:gd name="connsiteY469" fmla="*/ 1071958 h 1104362"/>
                <a:gd name="connsiteX470" fmla="*/ 1422181 w 1673336"/>
                <a:gd name="connsiteY470" fmla="*/ 1082683 h 1104362"/>
                <a:gd name="connsiteX471" fmla="*/ 1425210 w 1673336"/>
                <a:gd name="connsiteY471" fmla="*/ 1091313 h 1104362"/>
                <a:gd name="connsiteX472" fmla="*/ 1428239 w 1673336"/>
                <a:gd name="connsiteY472" fmla="*/ 1097818 h 1104362"/>
                <a:gd name="connsiteX473" fmla="*/ 1431258 w 1673336"/>
                <a:gd name="connsiteY473" fmla="*/ 1102171 h 1104362"/>
                <a:gd name="connsiteX474" fmla="*/ 1434287 w 1673336"/>
                <a:gd name="connsiteY474" fmla="*/ 1104352 h 1104362"/>
                <a:gd name="connsiteX475" fmla="*/ 1437316 w 1673336"/>
                <a:gd name="connsiteY475" fmla="*/ 1104362 h 1104362"/>
                <a:gd name="connsiteX476" fmla="*/ 1440345 w 1673336"/>
                <a:gd name="connsiteY476" fmla="*/ 1102181 h 1104362"/>
                <a:gd name="connsiteX477" fmla="*/ 1443364 w 1673336"/>
                <a:gd name="connsiteY477" fmla="*/ 1097837 h 1104362"/>
                <a:gd name="connsiteX478" fmla="*/ 1446393 w 1673336"/>
                <a:gd name="connsiteY478" fmla="*/ 1091332 h 1104362"/>
                <a:gd name="connsiteX479" fmla="*/ 1449422 w 1673336"/>
                <a:gd name="connsiteY479" fmla="*/ 1082702 h 1104362"/>
                <a:gd name="connsiteX480" fmla="*/ 1452441 w 1673336"/>
                <a:gd name="connsiteY480" fmla="*/ 1071977 h 1104362"/>
                <a:gd name="connsiteX481" fmla="*/ 1455471 w 1673336"/>
                <a:gd name="connsiteY481" fmla="*/ 1059204 h 1104362"/>
                <a:gd name="connsiteX482" fmla="*/ 1458499 w 1673336"/>
                <a:gd name="connsiteY482" fmla="*/ 1044431 h 1104362"/>
                <a:gd name="connsiteX483" fmla="*/ 1461519 w 1673336"/>
                <a:gd name="connsiteY483" fmla="*/ 1027714 h 1104362"/>
                <a:gd name="connsiteX484" fmla="*/ 1464548 w 1673336"/>
                <a:gd name="connsiteY484" fmla="*/ 1009121 h 1104362"/>
                <a:gd name="connsiteX485" fmla="*/ 1467577 w 1673336"/>
                <a:gd name="connsiteY485" fmla="*/ 988719 h 1104362"/>
                <a:gd name="connsiteX486" fmla="*/ 1470596 w 1673336"/>
                <a:gd name="connsiteY486" fmla="*/ 966602 h 1104362"/>
                <a:gd name="connsiteX487" fmla="*/ 1473625 w 1673336"/>
                <a:gd name="connsiteY487" fmla="*/ 942846 h 1104362"/>
                <a:gd name="connsiteX488" fmla="*/ 1476654 w 1673336"/>
                <a:gd name="connsiteY488" fmla="*/ 917548 h 1104362"/>
                <a:gd name="connsiteX489" fmla="*/ 1479674 w 1673336"/>
                <a:gd name="connsiteY489" fmla="*/ 890802 h 1104362"/>
                <a:gd name="connsiteX490" fmla="*/ 1482702 w 1673336"/>
                <a:gd name="connsiteY490" fmla="*/ 862732 h 1104362"/>
                <a:gd name="connsiteX491" fmla="*/ 1485731 w 1673336"/>
                <a:gd name="connsiteY491" fmla="*/ 833433 h 1104362"/>
                <a:gd name="connsiteX492" fmla="*/ 1488751 w 1673336"/>
                <a:gd name="connsiteY492" fmla="*/ 803019 h 1104362"/>
                <a:gd name="connsiteX493" fmla="*/ 1491780 w 1673336"/>
                <a:gd name="connsiteY493" fmla="*/ 771616 h 1104362"/>
                <a:gd name="connsiteX494" fmla="*/ 1494809 w 1673336"/>
                <a:gd name="connsiteY494" fmla="*/ 739345 h 1104362"/>
                <a:gd name="connsiteX495" fmla="*/ 1497828 w 1673336"/>
                <a:gd name="connsiteY495" fmla="*/ 706341 h 1104362"/>
                <a:gd name="connsiteX496" fmla="*/ 1500857 w 1673336"/>
                <a:gd name="connsiteY496" fmla="*/ 672726 h 1104362"/>
                <a:gd name="connsiteX497" fmla="*/ 1503886 w 1673336"/>
                <a:gd name="connsiteY497" fmla="*/ 638635 h 1104362"/>
                <a:gd name="connsiteX498" fmla="*/ 1506905 w 1673336"/>
                <a:gd name="connsiteY498" fmla="*/ 604203 h 1104362"/>
                <a:gd name="connsiteX499" fmla="*/ 1509934 w 1673336"/>
                <a:gd name="connsiteY499" fmla="*/ 569566 h 1104362"/>
                <a:gd name="connsiteX500" fmla="*/ 1512963 w 1673336"/>
                <a:gd name="connsiteY500" fmla="*/ 534860 h 1104362"/>
                <a:gd name="connsiteX501" fmla="*/ 1515992 w 1673336"/>
                <a:gd name="connsiteY501" fmla="*/ 500223 h 1104362"/>
                <a:gd name="connsiteX502" fmla="*/ 1519012 w 1673336"/>
                <a:gd name="connsiteY502" fmla="*/ 465791 h 1104362"/>
                <a:gd name="connsiteX503" fmla="*/ 1522041 w 1673336"/>
                <a:gd name="connsiteY503" fmla="*/ 431699 h 1104362"/>
                <a:gd name="connsiteX504" fmla="*/ 1525070 w 1673336"/>
                <a:gd name="connsiteY504" fmla="*/ 398083 h 1104362"/>
                <a:gd name="connsiteX505" fmla="*/ 1528089 w 1673336"/>
                <a:gd name="connsiteY505" fmla="*/ 365075 h 1104362"/>
                <a:gd name="connsiteX506" fmla="*/ 1534147 w 1673336"/>
                <a:gd name="connsiteY506" fmla="*/ 301402 h 1104362"/>
                <a:gd name="connsiteX507" fmla="*/ 1549443 w 1673336"/>
                <a:gd name="connsiteY507" fmla="*/ 196420 h 1104362"/>
                <a:gd name="connsiteX508" fmla="*/ 1561379 w 1673336"/>
                <a:gd name="connsiteY508" fmla="*/ 76679 h 1104362"/>
                <a:gd name="connsiteX509" fmla="*/ 1567427 w 1673336"/>
                <a:gd name="connsiteY509" fmla="*/ 45179 h 1104362"/>
                <a:gd name="connsiteX510" fmla="*/ 1582553 w 1673336"/>
                <a:gd name="connsiteY510" fmla="*/ 2184 h 1104362"/>
                <a:gd name="connsiteX511" fmla="*/ 1585582 w 1673336"/>
                <a:gd name="connsiteY511" fmla="*/ 2 h 1104362"/>
                <a:gd name="connsiteX512" fmla="*/ 1588611 w 1673336"/>
                <a:gd name="connsiteY512" fmla="*/ 0 h 1104362"/>
                <a:gd name="connsiteX513" fmla="*/ 1615843 w 1673336"/>
                <a:gd name="connsiteY513" fmla="*/ 95239 h 1104362"/>
                <a:gd name="connsiteX514" fmla="*/ 1621891 w 1673336"/>
                <a:gd name="connsiteY514" fmla="*/ 137756 h 1104362"/>
                <a:gd name="connsiteX515" fmla="*/ 1624920 w 1673336"/>
                <a:gd name="connsiteY515" fmla="*/ 161513 h 1104362"/>
                <a:gd name="connsiteX516" fmla="*/ 1627949 w 1673336"/>
                <a:gd name="connsiteY516" fmla="*/ 186811 h 1104362"/>
                <a:gd name="connsiteX517" fmla="*/ 1640046 w 1673336"/>
                <a:gd name="connsiteY517" fmla="*/ 301341 h 1104362"/>
                <a:gd name="connsiteX518" fmla="*/ 1655181 w 1673336"/>
                <a:gd name="connsiteY518" fmla="*/ 465722 h 1104362"/>
                <a:gd name="connsiteX519" fmla="*/ 1673336 w 1673336"/>
                <a:gd name="connsiteY519" fmla="*/ 672658 h 1104362"/>
                <a:gd name="connsiteX0" fmla="*/ 0 w 1655181"/>
                <a:gd name="connsiteY0" fmla="*/ 552179 h 1104362"/>
                <a:gd name="connsiteX1" fmla="*/ 3026 w 1655181"/>
                <a:gd name="connsiteY1" fmla="*/ 552179 h 1104362"/>
                <a:gd name="connsiteX2" fmla="*/ 6051 w 1655181"/>
                <a:gd name="connsiteY2" fmla="*/ 552179 h 1104362"/>
                <a:gd name="connsiteX3" fmla="*/ 9077 w 1655181"/>
                <a:gd name="connsiteY3" fmla="*/ 552179 h 1104362"/>
                <a:gd name="connsiteX4" fmla="*/ 12103 w 1655181"/>
                <a:gd name="connsiteY4" fmla="*/ 552179 h 1104362"/>
                <a:gd name="connsiteX5" fmla="*/ 15129 w 1655181"/>
                <a:gd name="connsiteY5" fmla="*/ 552179 h 1104362"/>
                <a:gd name="connsiteX6" fmla="*/ 18156 w 1655181"/>
                <a:gd name="connsiteY6" fmla="*/ 552179 h 1104362"/>
                <a:gd name="connsiteX7" fmla="*/ 21182 w 1655181"/>
                <a:gd name="connsiteY7" fmla="*/ 552179 h 1104362"/>
                <a:gd name="connsiteX8" fmla="*/ 24207 w 1655181"/>
                <a:gd name="connsiteY8" fmla="*/ 552179 h 1104362"/>
                <a:gd name="connsiteX9" fmla="*/ 27233 w 1655181"/>
                <a:gd name="connsiteY9" fmla="*/ 552179 h 1104362"/>
                <a:gd name="connsiteX10" fmla="*/ 30259 w 1655181"/>
                <a:gd name="connsiteY10" fmla="*/ 552179 h 1104362"/>
                <a:gd name="connsiteX11" fmla="*/ 33285 w 1655181"/>
                <a:gd name="connsiteY11" fmla="*/ 552179 h 1104362"/>
                <a:gd name="connsiteX12" fmla="*/ 36311 w 1655181"/>
                <a:gd name="connsiteY12" fmla="*/ 552179 h 1104362"/>
                <a:gd name="connsiteX13" fmla="*/ 39337 w 1655181"/>
                <a:gd name="connsiteY13" fmla="*/ 552179 h 1104362"/>
                <a:gd name="connsiteX14" fmla="*/ 42362 w 1655181"/>
                <a:gd name="connsiteY14" fmla="*/ 552179 h 1104362"/>
                <a:gd name="connsiteX15" fmla="*/ 45389 w 1655181"/>
                <a:gd name="connsiteY15" fmla="*/ 552179 h 1104362"/>
                <a:gd name="connsiteX16" fmla="*/ 48415 w 1655181"/>
                <a:gd name="connsiteY16" fmla="*/ 552179 h 1104362"/>
                <a:gd name="connsiteX17" fmla="*/ 51441 w 1655181"/>
                <a:gd name="connsiteY17" fmla="*/ 552179 h 1104362"/>
                <a:gd name="connsiteX18" fmla="*/ 54467 w 1655181"/>
                <a:gd name="connsiteY18" fmla="*/ 552179 h 1104362"/>
                <a:gd name="connsiteX19" fmla="*/ 57492 w 1655181"/>
                <a:gd name="connsiteY19" fmla="*/ 552179 h 1104362"/>
                <a:gd name="connsiteX20" fmla="*/ 60518 w 1655181"/>
                <a:gd name="connsiteY20" fmla="*/ 552179 h 1104362"/>
                <a:gd name="connsiteX21" fmla="*/ 63544 w 1655181"/>
                <a:gd name="connsiteY21" fmla="*/ 552179 h 1104362"/>
                <a:gd name="connsiteX22" fmla="*/ 66570 w 1655181"/>
                <a:gd name="connsiteY22" fmla="*/ 552179 h 1104362"/>
                <a:gd name="connsiteX23" fmla="*/ 69596 w 1655181"/>
                <a:gd name="connsiteY23" fmla="*/ 552179 h 1104362"/>
                <a:gd name="connsiteX24" fmla="*/ 72622 w 1655181"/>
                <a:gd name="connsiteY24" fmla="*/ 552179 h 1104362"/>
                <a:gd name="connsiteX25" fmla="*/ 75648 w 1655181"/>
                <a:gd name="connsiteY25" fmla="*/ 552179 h 1104362"/>
                <a:gd name="connsiteX26" fmla="*/ 78674 w 1655181"/>
                <a:gd name="connsiteY26" fmla="*/ 552179 h 1104362"/>
                <a:gd name="connsiteX27" fmla="*/ 81700 w 1655181"/>
                <a:gd name="connsiteY27" fmla="*/ 552179 h 1104362"/>
                <a:gd name="connsiteX28" fmla="*/ 84726 w 1655181"/>
                <a:gd name="connsiteY28" fmla="*/ 552179 h 1104362"/>
                <a:gd name="connsiteX29" fmla="*/ 87752 w 1655181"/>
                <a:gd name="connsiteY29" fmla="*/ 552179 h 1104362"/>
                <a:gd name="connsiteX30" fmla="*/ 90778 w 1655181"/>
                <a:gd name="connsiteY30" fmla="*/ 552179 h 1104362"/>
                <a:gd name="connsiteX31" fmla="*/ 93803 w 1655181"/>
                <a:gd name="connsiteY31" fmla="*/ 552179 h 1104362"/>
                <a:gd name="connsiteX32" fmla="*/ 96829 w 1655181"/>
                <a:gd name="connsiteY32" fmla="*/ 552179 h 1104362"/>
                <a:gd name="connsiteX33" fmla="*/ 99855 w 1655181"/>
                <a:gd name="connsiteY33" fmla="*/ 552179 h 1104362"/>
                <a:gd name="connsiteX34" fmla="*/ 102881 w 1655181"/>
                <a:gd name="connsiteY34" fmla="*/ 552179 h 1104362"/>
                <a:gd name="connsiteX35" fmla="*/ 105907 w 1655181"/>
                <a:gd name="connsiteY35" fmla="*/ 552179 h 1104362"/>
                <a:gd name="connsiteX36" fmla="*/ 108933 w 1655181"/>
                <a:gd name="connsiteY36" fmla="*/ 552179 h 1104362"/>
                <a:gd name="connsiteX37" fmla="*/ 111959 w 1655181"/>
                <a:gd name="connsiteY37" fmla="*/ 552179 h 1104362"/>
                <a:gd name="connsiteX38" fmla="*/ 114985 w 1655181"/>
                <a:gd name="connsiteY38" fmla="*/ 552179 h 1104362"/>
                <a:gd name="connsiteX39" fmla="*/ 118011 w 1655181"/>
                <a:gd name="connsiteY39" fmla="*/ 552179 h 1104362"/>
                <a:gd name="connsiteX40" fmla="*/ 121037 w 1655181"/>
                <a:gd name="connsiteY40" fmla="*/ 552179 h 1104362"/>
                <a:gd name="connsiteX41" fmla="*/ 124063 w 1655181"/>
                <a:gd name="connsiteY41" fmla="*/ 552179 h 1104362"/>
                <a:gd name="connsiteX42" fmla="*/ 127088 w 1655181"/>
                <a:gd name="connsiteY42" fmla="*/ 552179 h 1104362"/>
                <a:gd name="connsiteX43" fmla="*/ 130114 w 1655181"/>
                <a:gd name="connsiteY43" fmla="*/ 552179 h 1104362"/>
                <a:gd name="connsiteX44" fmla="*/ 133140 w 1655181"/>
                <a:gd name="connsiteY44" fmla="*/ 552179 h 1104362"/>
                <a:gd name="connsiteX45" fmla="*/ 136167 w 1655181"/>
                <a:gd name="connsiteY45" fmla="*/ 552179 h 1104362"/>
                <a:gd name="connsiteX46" fmla="*/ 139193 w 1655181"/>
                <a:gd name="connsiteY46" fmla="*/ 552179 h 1104362"/>
                <a:gd name="connsiteX47" fmla="*/ 142218 w 1655181"/>
                <a:gd name="connsiteY47" fmla="*/ 552179 h 1104362"/>
                <a:gd name="connsiteX48" fmla="*/ 145244 w 1655181"/>
                <a:gd name="connsiteY48" fmla="*/ 552179 h 1104362"/>
                <a:gd name="connsiteX49" fmla="*/ 148270 w 1655181"/>
                <a:gd name="connsiteY49" fmla="*/ 552179 h 1104362"/>
                <a:gd name="connsiteX50" fmla="*/ 151296 w 1655181"/>
                <a:gd name="connsiteY50" fmla="*/ 552179 h 1104362"/>
                <a:gd name="connsiteX51" fmla="*/ 154322 w 1655181"/>
                <a:gd name="connsiteY51" fmla="*/ 552179 h 1104362"/>
                <a:gd name="connsiteX52" fmla="*/ 157348 w 1655181"/>
                <a:gd name="connsiteY52" fmla="*/ 552179 h 1104362"/>
                <a:gd name="connsiteX53" fmla="*/ 160373 w 1655181"/>
                <a:gd name="connsiteY53" fmla="*/ 552179 h 1104362"/>
                <a:gd name="connsiteX54" fmla="*/ 163399 w 1655181"/>
                <a:gd name="connsiteY54" fmla="*/ 552179 h 1104362"/>
                <a:gd name="connsiteX55" fmla="*/ 166426 w 1655181"/>
                <a:gd name="connsiteY55" fmla="*/ 552179 h 1104362"/>
                <a:gd name="connsiteX56" fmla="*/ 169452 w 1655181"/>
                <a:gd name="connsiteY56" fmla="*/ 552179 h 1104362"/>
                <a:gd name="connsiteX57" fmla="*/ 172478 w 1655181"/>
                <a:gd name="connsiteY57" fmla="*/ 552179 h 1104362"/>
                <a:gd name="connsiteX58" fmla="*/ 175504 w 1655181"/>
                <a:gd name="connsiteY58" fmla="*/ 552179 h 1104362"/>
                <a:gd name="connsiteX59" fmla="*/ 178529 w 1655181"/>
                <a:gd name="connsiteY59" fmla="*/ 552179 h 1104362"/>
                <a:gd name="connsiteX60" fmla="*/ 181555 w 1655181"/>
                <a:gd name="connsiteY60" fmla="*/ 552179 h 1104362"/>
                <a:gd name="connsiteX61" fmla="*/ 184581 w 1655181"/>
                <a:gd name="connsiteY61" fmla="*/ 552179 h 1104362"/>
                <a:gd name="connsiteX62" fmla="*/ 187607 w 1655181"/>
                <a:gd name="connsiteY62" fmla="*/ 552179 h 1104362"/>
                <a:gd name="connsiteX63" fmla="*/ 190633 w 1655181"/>
                <a:gd name="connsiteY63" fmla="*/ 552179 h 1104362"/>
                <a:gd name="connsiteX64" fmla="*/ 193659 w 1655181"/>
                <a:gd name="connsiteY64" fmla="*/ 552179 h 1104362"/>
                <a:gd name="connsiteX65" fmla="*/ 196685 w 1655181"/>
                <a:gd name="connsiteY65" fmla="*/ 552179 h 1104362"/>
                <a:gd name="connsiteX66" fmla="*/ 199711 w 1655181"/>
                <a:gd name="connsiteY66" fmla="*/ 552179 h 1104362"/>
                <a:gd name="connsiteX67" fmla="*/ 202737 w 1655181"/>
                <a:gd name="connsiteY67" fmla="*/ 552179 h 1104362"/>
                <a:gd name="connsiteX68" fmla="*/ 205763 w 1655181"/>
                <a:gd name="connsiteY68" fmla="*/ 552179 h 1104362"/>
                <a:gd name="connsiteX69" fmla="*/ 208789 w 1655181"/>
                <a:gd name="connsiteY69" fmla="*/ 552179 h 1104362"/>
                <a:gd name="connsiteX70" fmla="*/ 211814 w 1655181"/>
                <a:gd name="connsiteY70" fmla="*/ 552179 h 1104362"/>
                <a:gd name="connsiteX71" fmla="*/ 214840 w 1655181"/>
                <a:gd name="connsiteY71" fmla="*/ 552179 h 1104362"/>
                <a:gd name="connsiteX72" fmla="*/ 217866 w 1655181"/>
                <a:gd name="connsiteY72" fmla="*/ 552179 h 1104362"/>
                <a:gd name="connsiteX73" fmla="*/ 220892 w 1655181"/>
                <a:gd name="connsiteY73" fmla="*/ 552179 h 1104362"/>
                <a:gd name="connsiteX74" fmla="*/ 223918 w 1655181"/>
                <a:gd name="connsiteY74" fmla="*/ 552179 h 1104362"/>
                <a:gd name="connsiteX75" fmla="*/ 226945 w 1655181"/>
                <a:gd name="connsiteY75" fmla="*/ 552179 h 1104362"/>
                <a:gd name="connsiteX76" fmla="*/ 229970 w 1655181"/>
                <a:gd name="connsiteY76" fmla="*/ 552179 h 1104362"/>
                <a:gd name="connsiteX77" fmla="*/ 232996 w 1655181"/>
                <a:gd name="connsiteY77" fmla="*/ 552179 h 1104362"/>
                <a:gd name="connsiteX78" fmla="*/ 236022 w 1655181"/>
                <a:gd name="connsiteY78" fmla="*/ 552179 h 1104362"/>
                <a:gd name="connsiteX79" fmla="*/ 239048 w 1655181"/>
                <a:gd name="connsiteY79" fmla="*/ 552179 h 1104362"/>
                <a:gd name="connsiteX80" fmla="*/ 242074 w 1655181"/>
                <a:gd name="connsiteY80" fmla="*/ 552179 h 1104362"/>
                <a:gd name="connsiteX81" fmla="*/ 245099 w 1655181"/>
                <a:gd name="connsiteY81" fmla="*/ 552179 h 1104362"/>
                <a:gd name="connsiteX82" fmla="*/ 248125 w 1655181"/>
                <a:gd name="connsiteY82" fmla="*/ 552179 h 1104362"/>
                <a:gd name="connsiteX83" fmla="*/ 251151 w 1655181"/>
                <a:gd name="connsiteY83" fmla="*/ 552179 h 1104362"/>
                <a:gd name="connsiteX84" fmla="*/ 254177 w 1655181"/>
                <a:gd name="connsiteY84" fmla="*/ 552179 h 1104362"/>
                <a:gd name="connsiteX85" fmla="*/ 257204 w 1655181"/>
                <a:gd name="connsiteY85" fmla="*/ 552179 h 1104362"/>
                <a:gd name="connsiteX86" fmla="*/ 260230 w 1655181"/>
                <a:gd name="connsiteY86" fmla="*/ 552179 h 1104362"/>
                <a:gd name="connsiteX87" fmla="*/ 263255 w 1655181"/>
                <a:gd name="connsiteY87" fmla="*/ 552179 h 1104362"/>
                <a:gd name="connsiteX88" fmla="*/ 266281 w 1655181"/>
                <a:gd name="connsiteY88" fmla="*/ 552179 h 1104362"/>
                <a:gd name="connsiteX89" fmla="*/ 269307 w 1655181"/>
                <a:gd name="connsiteY89" fmla="*/ 552179 h 1104362"/>
                <a:gd name="connsiteX90" fmla="*/ 272333 w 1655181"/>
                <a:gd name="connsiteY90" fmla="*/ 552179 h 1104362"/>
                <a:gd name="connsiteX91" fmla="*/ 275359 w 1655181"/>
                <a:gd name="connsiteY91" fmla="*/ 552179 h 1104362"/>
                <a:gd name="connsiteX92" fmla="*/ 278385 w 1655181"/>
                <a:gd name="connsiteY92" fmla="*/ 552179 h 1104362"/>
                <a:gd name="connsiteX93" fmla="*/ 281410 w 1655181"/>
                <a:gd name="connsiteY93" fmla="*/ 552179 h 1104362"/>
                <a:gd name="connsiteX94" fmla="*/ 284437 w 1655181"/>
                <a:gd name="connsiteY94" fmla="*/ 552179 h 1104362"/>
                <a:gd name="connsiteX95" fmla="*/ 287463 w 1655181"/>
                <a:gd name="connsiteY95" fmla="*/ 552179 h 1104362"/>
                <a:gd name="connsiteX96" fmla="*/ 290489 w 1655181"/>
                <a:gd name="connsiteY96" fmla="*/ 552179 h 1104362"/>
                <a:gd name="connsiteX97" fmla="*/ 293515 w 1655181"/>
                <a:gd name="connsiteY97" fmla="*/ 552179 h 1104362"/>
                <a:gd name="connsiteX98" fmla="*/ 296540 w 1655181"/>
                <a:gd name="connsiteY98" fmla="*/ 552179 h 1104362"/>
                <a:gd name="connsiteX99" fmla="*/ 299566 w 1655181"/>
                <a:gd name="connsiteY99" fmla="*/ 552179 h 1104362"/>
                <a:gd name="connsiteX100" fmla="*/ 302592 w 1655181"/>
                <a:gd name="connsiteY100" fmla="*/ 534826 h 1104362"/>
                <a:gd name="connsiteX101" fmla="*/ 305618 w 1655181"/>
                <a:gd name="connsiteY101" fmla="*/ 500188 h 1104362"/>
                <a:gd name="connsiteX102" fmla="*/ 308644 w 1655181"/>
                <a:gd name="connsiteY102" fmla="*/ 465756 h 1104362"/>
                <a:gd name="connsiteX103" fmla="*/ 311670 w 1655181"/>
                <a:gd name="connsiteY103" fmla="*/ 431665 h 1104362"/>
                <a:gd name="connsiteX104" fmla="*/ 314695 w 1655181"/>
                <a:gd name="connsiteY104" fmla="*/ 398050 h 1104362"/>
                <a:gd name="connsiteX105" fmla="*/ 317722 w 1655181"/>
                <a:gd name="connsiteY105" fmla="*/ 365043 h 1104362"/>
                <a:gd name="connsiteX106" fmla="*/ 320748 w 1655181"/>
                <a:gd name="connsiteY106" fmla="*/ 332774 h 1104362"/>
                <a:gd name="connsiteX107" fmla="*/ 323774 w 1655181"/>
                <a:gd name="connsiteY107" fmla="*/ 301372 h 1104362"/>
                <a:gd name="connsiteX108" fmla="*/ 326800 w 1655181"/>
                <a:gd name="connsiteY108" fmla="*/ 270959 h 1104362"/>
                <a:gd name="connsiteX109" fmla="*/ 329826 w 1655181"/>
                <a:gd name="connsiteY109" fmla="*/ 241656 h 1104362"/>
                <a:gd name="connsiteX110" fmla="*/ 332851 w 1655181"/>
                <a:gd name="connsiteY110" fmla="*/ 213578 h 1104362"/>
                <a:gd name="connsiteX111" fmla="*/ 335877 w 1655181"/>
                <a:gd name="connsiteY111" fmla="*/ 186837 h 1104362"/>
                <a:gd name="connsiteX112" fmla="*/ 338903 w 1655181"/>
                <a:gd name="connsiteY112" fmla="*/ 161537 h 1104362"/>
                <a:gd name="connsiteX113" fmla="*/ 341929 w 1655181"/>
                <a:gd name="connsiteY113" fmla="*/ 137780 h 1104362"/>
                <a:gd name="connsiteX114" fmla="*/ 344955 w 1655181"/>
                <a:gd name="connsiteY114" fmla="*/ 115657 h 1104362"/>
                <a:gd name="connsiteX115" fmla="*/ 347982 w 1655181"/>
                <a:gd name="connsiteY115" fmla="*/ 95258 h 1104362"/>
                <a:gd name="connsiteX116" fmla="*/ 351007 w 1655181"/>
                <a:gd name="connsiteY116" fmla="*/ 76662 h 1104362"/>
                <a:gd name="connsiteX117" fmla="*/ 354033 w 1655181"/>
                <a:gd name="connsiteY117" fmla="*/ 59942 h 1104362"/>
                <a:gd name="connsiteX118" fmla="*/ 357059 w 1655181"/>
                <a:gd name="connsiteY118" fmla="*/ 45165 h 1104362"/>
                <a:gd name="connsiteX119" fmla="*/ 360085 w 1655181"/>
                <a:gd name="connsiteY119" fmla="*/ 32389 h 1104362"/>
                <a:gd name="connsiteX120" fmla="*/ 363111 w 1655181"/>
                <a:gd name="connsiteY120" fmla="*/ 21665 h 1104362"/>
                <a:gd name="connsiteX121" fmla="*/ 366136 w 1655181"/>
                <a:gd name="connsiteY121" fmla="*/ 13033 h 1104362"/>
                <a:gd name="connsiteX122" fmla="*/ 369162 w 1655181"/>
                <a:gd name="connsiteY122" fmla="*/ 6530 h 1104362"/>
                <a:gd name="connsiteX123" fmla="*/ 372188 w 1655181"/>
                <a:gd name="connsiteY123" fmla="*/ 2180 h 1104362"/>
                <a:gd name="connsiteX124" fmla="*/ 375214 w 1655181"/>
                <a:gd name="connsiteY124" fmla="*/ 1 h 1104362"/>
                <a:gd name="connsiteX125" fmla="*/ 378241 w 1655181"/>
                <a:gd name="connsiteY125" fmla="*/ 1 h 1104362"/>
                <a:gd name="connsiteX126" fmla="*/ 381267 w 1655181"/>
                <a:gd name="connsiteY126" fmla="*/ 2180 h 1104362"/>
                <a:gd name="connsiteX127" fmla="*/ 384292 w 1655181"/>
                <a:gd name="connsiteY127" fmla="*/ 6530 h 1104362"/>
                <a:gd name="connsiteX128" fmla="*/ 387318 w 1655181"/>
                <a:gd name="connsiteY128" fmla="*/ 13033 h 1104362"/>
                <a:gd name="connsiteX129" fmla="*/ 390344 w 1655181"/>
                <a:gd name="connsiteY129" fmla="*/ 21665 h 1104362"/>
                <a:gd name="connsiteX130" fmla="*/ 393370 w 1655181"/>
                <a:gd name="connsiteY130" fmla="*/ 32389 h 1104362"/>
                <a:gd name="connsiteX131" fmla="*/ 396396 w 1655181"/>
                <a:gd name="connsiteY131" fmla="*/ 45165 h 1104362"/>
                <a:gd name="connsiteX132" fmla="*/ 399421 w 1655181"/>
                <a:gd name="connsiteY132" fmla="*/ 59942 h 1104362"/>
                <a:gd name="connsiteX133" fmla="*/ 402447 w 1655181"/>
                <a:gd name="connsiteY133" fmla="*/ 76662 h 1104362"/>
                <a:gd name="connsiteX134" fmla="*/ 405474 w 1655181"/>
                <a:gd name="connsiteY134" fmla="*/ 95258 h 1104362"/>
                <a:gd name="connsiteX135" fmla="*/ 408500 w 1655181"/>
                <a:gd name="connsiteY135" fmla="*/ 115657 h 1104362"/>
                <a:gd name="connsiteX136" fmla="*/ 411526 w 1655181"/>
                <a:gd name="connsiteY136" fmla="*/ 137780 h 1104362"/>
                <a:gd name="connsiteX137" fmla="*/ 414552 w 1655181"/>
                <a:gd name="connsiteY137" fmla="*/ 161537 h 1104362"/>
                <a:gd name="connsiteX138" fmla="*/ 417577 w 1655181"/>
                <a:gd name="connsiteY138" fmla="*/ 186837 h 1104362"/>
                <a:gd name="connsiteX139" fmla="*/ 420603 w 1655181"/>
                <a:gd name="connsiteY139" fmla="*/ 213578 h 1104362"/>
                <a:gd name="connsiteX140" fmla="*/ 423629 w 1655181"/>
                <a:gd name="connsiteY140" fmla="*/ 241656 h 1104362"/>
                <a:gd name="connsiteX141" fmla="*/ 426655 w 1655181"/>
                <a:gd name="connsiteY141" fmla="*/ 270959 h 1104362"/>
                <a:gd name="connsiteX142" fmla="*/ 429681 w 1655181"/>
                <a:gd name="connsiteY142" fmla="*/ 301372 h 1104362"/>
                <a:gd name="connsiteX143" fmla="*/ 432707 w 1655181"/>
                <a:gd name="connsiteY143" fmla="*/ 332774 h 1104362"/>
                <a:gd name="connsiteX144" fmla="*/ 435733 w 1655181"/>
                <a:gd name="connsiteY144" fmla="*/ 365043 h 1104362"/>
                <a:gd name="connsiteX145" fmla="*/ 438759 w 1655181"/>
                <a:gd name="connsiteY145" fmla="*/ 398050 h 1104362"/>
                <a:gd name="connsiteX146" fmla="*/ 441785 w 1655181"/>
                <a:gd name="connsiteY146" fmla="*/ 431665 h 1104362"/>
                <a:gd name="connsiteX147" fmla="*/ 444811 w 1655181"/>
                <a:gd name="connsiteY147" fmla="*/ 465756 h 1104362"/>
                <a:gd name="connsiteX148" fmla="*/ 447837 w 1655181"/>
                <a:gd name="connsiteY148" fmla="*/ 500188 h 1104362"/>
                <a:gd name="connsiteX149" fmla="*/ 450863 w 1655181"/>
                <a:gd name="connsiteY149" fmla="*/ 534826 h 1104362"/>
                <a:gd name="connsiteX150" fmla="*/ 453888 w 1655181"/>
                <a:gd name="connsiteY150" fmla="*/ 569531 h 1104362"/>
                <a:gd name="connsiteX151" fmla="*/ 456914 w 1655181"/>
                <a:gd name="connsiteY151" fmla="*/ 604169 h 1104362"/>
                <a:gd name="connsiteX152" fmla="*/ 459940 w 1655181"/>
                <a:gd name="connsiteY152" fmla="*/ 638601 h 1104362"/>
                <a:gd name="connsiteX153" fmla="*/ 462966 w 1655181"/>
                <a:gd name="connsiteY153" fmla="*/ 672692 h 1104362"/>
                <a:gd name="connsiteX154" fmla="*/ 465992 w 1655181"/>
                <a:gd name="connsiteY154" fmla="*/ 706312 h 1104362"/>
                <a:gd name="connsiteX155" fmla="*/ 469018 w 1655181"/>
                <a:gd name="connsiteY155" fmla="*/ 739316 h 1104362"/>
                <a:gd name="connsiteX156" fmla="*/ 472044 w 1655181"/>
                <a:gd name="connsiteY156" fmla="*/ 771587 h 1104362"/>
                <a:gd name="connsiteX157" fmla="*/ 475070 w 1655181"/>
                <a:gd name="connsiteY157" fmla="*/ 802981 h 1104362"/>
                <a:gd name="connsiteX158" fmla="*/ 478096 w 1655181"/>
                <a:gd name="connsiteY158" fmla="*/ 833395 h 1104362"/>
                <a:gd name="connsiteX159" fmla="*/ 481122 w 1655181"/>
                <a:gd name="connsiteY159" fmla="*/ 862703 h 1104362"/>
                <a:gd name="connsiteX160" fmla="*/ 484149 w 1655181"/>
                <a:gd name="connsiteY160" fmla="*/ 890783 h 1104362"/>
                <a:gd name="connsiteX161" fmla="*/ 487178 w 1655181"/>
                <a:gd name="connsiteY161" fmla="*/ 917519 h 1104362"/>
                <a:gd name="connsiteX162" fmla="*/ 490197 w 1655181"/>
                <a:gd name="connsiteY162" fmla="*/ 942818 h 1104362"/>
                <a:gd name="connsiteX163" fmla="*/ 493226 w 1655181"/>
                <a:gd name="connsiteY163" fmla="*/ 966573 h 1104362"/>
                <a:gd name="connsiteX164" fmla="*/ 496255 w 1655181"/>
                <a:gd name="connsiteY164" fmla="*/ 988700 h 1104362"/>
                <a:gd name="connsiteX165" fmla="*/ 499275 w 1655181"/>
                <a:gd name="connsiteY165" fmla="*/ 1009102 h 1104362"/>
                <a:gd name="connsiteX166" fmla="*/ 502304 w 1655181"/>
                <a:gd name="connsiteY166" fmla="*/ 1027695 h 1104362"/>
                <a:gd name="connsiteX167" fmla="*/ 505333 w 1655181"/>
                <a:gd name="connsiteY167" fmla="*/ 1044412 h 1104362"/>
                <a:gd name="connsiteX168" fmla="*/ 508352 w 1655181"/>
                <a:gd name="connsiteY168" fmla="*/ 1059194 h 1104362"/>
                <a:gd name="connsiteX169" fmla="*/ 511381 w 1655181"/>
                <a:gd name="connsiteY169" fmla="*/ 1071967 h 1104362"/>
                <a:gd name="connsiteX170" fmla="*/ 514410 w 1655181"/>
                <a:gd name="connsiteY170" fmla="*/ 1082692 h 1104362"/>
                <a:gd name="connsiteX171" fmla="*/ 517429 w 1655181"/>
                <a:gd name="connsiteY171" fmla="*/ 1091322 h 1104362"/>
                <a:gd name="connsiteX172" fmla="*/ 520458 w 1655181"/>
                <a:gd name="connsiteY172" fmla="*/ 1097828 h 1104362"/>
                <a:gd name="connsiteX173" fmla="*/ 523487 w 1655181"/>
                <a:gd name="connsiteY173" fmla="*/ 1102181 h 1104362"/>
                <a:gd name="connsiteX174" fmla="*/ 526507 w 1655181"/>
                <a:gd name="connsiteY174" fmla="*/ 1104352 h 1104362"/>
                <a:gd name="connsiteX175" fmla="*/ 529536 w 1655181"/>
                <a:gd name="connsiteY175" fmla="*/ 1104352 h 1104362"/>
                <a:gd name="connsiteX176" fmla="*/ 532565 w 1655181"/>
                <a:gd name="connsiteY176" fmla="*/ 1102181 h 1104362"/>
                <a:gd name="connsiteX177" fmla="*/ 535594 w 1655181"/>
                <a:gd name="connsiteY177" fmla="*/ 1097828 h 1104362"/>
                <a:gd name="connsiteX178" fmla="*/ 538613 w 1655181"/>
                <a:gd name="connsiteY178" fmla="*/ 1091322 h 1104362"/>
                <a:gd name="connsiteX179" fmla="*/ 541642 w 1655181"/>
                <a:gd name="connsiteY179" fmla="*/ 1082692 h 1104362"/>
                <a:gd name="connsiteX180" fmla="*/ 544671 w 1655181"/>
                <a:gd name="connsiteY180" fmla="*/ 1071967 h 1104362"/>
                <a:gd name="connsiteX181" fmla="*/ 547690 w 1655181"/>
                <a:gd name="connsiteY181" fmla="*/ 1059194 h 1104362"/>
                <a:gd name="connsiteX182" fmla="*/ 550719 w 1655181"/>
                <a:gd name="connsiteY182" fmla="*/ 1044412 h 1104362"/>
                <a:gd name="connsiteX183" fmla="*/ 553739 w 1655181"/>
                <a:gd name="connsiteY183" fmla="*/ 1027695 h 1104362"/>
                <a:gd name="connsiteX184" fmla="*/ 556768 w 1655181"/>
                <a:gd name="connsiteY184" fmla="*/ 1009102 h 1104362"/>
                <a:gd name="connsiteX185" fmla="*/ 559797 w 1655181"/>
                <a:gd name="connsiteY185" fmla="*/ 988700 h 1104362"/>
                <a:gd name="connsiteX186" fmla="*/ 562826 w 1655181"/>
                <a:gd name="connsiteY186" fmla="*/ 966573 h 1104362"/>
                <a:gd name="connsiteX187" fmla="*/ 565845 w 1655181"/>
                <a:gd name="connsiteY187" fmla="*/ 942818 h 1104362"/>
                <a:gd name="connsiteX188" fmla="*/ 568874 w 1655181"/>
                <a:gd name="connsiteY188" fmla="*/ 917519 h 1104362"/>
                <a:gd name="connsiteX189" fmla="*/ 571903 w 1655181"/>
                <a:gd name="connsiteY189" fmla="*/ 890783 h 1104362"/>
                <a:gd name="connsiteX190" fmla="*/ 574922 w 1655181"/>
                <a:gd name="connsiteY190" fmla="*/ 862703 h 1104362"/>
                <a:gd name="connsiteX191" fmla="*/ 577951 w 1655181"/>
                <a:gd name="connsiteY191" fmla="*/ 833395 h 1104362"/>
                <a:gd name="connsiteX192" fmla="*/ 580980 w 1655181"/>
                <a:gd name="connsiteY192" fmla="*/ 802981 h 1104362"/>
                <a:gd name="connsiteX193" fmla="*/ 584000 w 1655181"/>
                <a:gd name="connsiteY193" fmla="*/ 771587 h 1104362"/>
                <a:gd name="connsiteX194" fmla="*/ 587029 w 1655181"/>
                <a:gd name="connsiteY194" fmla="*/ 739316 h 1104362"/>
                <a:gd name="connsiteX195" fmla="*/ 590058 w 1655181"/>
                <a:gd name="connsiteY195" fmla="*/ 706312 h 1104362"/>
                <a:gd name="connsiteX196" fmla="*/ 593077 w 1655181"/>
                <a:gd name="connsiteY196" fmla="*/ 672692 h 1104362"/>
                <a:gd name="connsiteX197" fmla="*/ 596106 w 1655181"/>
                <a:gd name="connsiteY197" fmla="*/ 638601 h 1104362"/>
                <a:gd name="connsiteX198" fmla="*/ 599135 w 1655181"/>
                <a:gd name="connsiteY198" fmla="*/ 604169 h 1104362"/>
                <a:gd name="connsiteX199" fmla="*/ 602154 w 1655181"/>
                <a:gd name="connsiteY199" fmla="*/ 569531 h 1104362"/>
                <a:gd name="connsiteX200" fmla="*/ 605183 w 1655181"/>
                <a:gd name="connsiteY200" fmla="*/ 534826 h 1104362"/>
                <a:gd name="connsiteX201" fmla="*/ 608212 w 1655181"/>
                <a:gd name="connsiteY201" fmla="*/ 500188 h 1104362"/>
                <a:gd name="connsiteX202" fmla="*/ 611241 w 1655181"/>
                <a:gd name="connsiteY202" fmla="*/ 465756 h 1104362"/>
                <a:gd name="connsiteX203" fmla="*/ 614261 w 1655181"/>
                <a:gd name="connsiteY203" fmla="*/ 431665 h 1104362"/>
                <a:gd name="connsiteX204" fmla="*/ 617290 w 1655181"/>
                <a:gd name="connsiteY204" fmla="*/ 398050 h 1104362"/>
                <a:gd name="connsiteX205" fmla="*/ 620318 w 1655181"/>
                <a:gd name="connsiteY205" fmla="*/ 365043 h 1104362"/>
                <a:gd name="connsiteX206" fmla="*/ 623338 w 1655181"/>
                <a:gd name="connsiteY206" fmla="*/ 332774 h 1104362"/>
                <a:gd name="connsiteX207" fmla="*/ 626367 w 1655181"/>
                <a:gd name="connsiteY207" fmla="*/ 301372 h 1104362"/>
                <a:gd name="connsiteX208" fmla="*/ 629396 w 1655181"/>
                <a:gd name="connsiteY208" fmla="*/ 270959 h 1104362"/>
                <a:gd name="connsiteX209" fmla="*/ 632415 w 1655181"/>
                <a:gd name="connsiteY209" fmla="*/ 241656 h 1104362"/>
                <a:gd name="connsiteX210" fmla="*/ 635444 w 1655181"/>
                <a:gd name="connsiteY210" fmla="*/ 213578 h 1104362"/>
                <a:gd name="connsiteX211" fmla="*/ 638473 w 1655181"/>
                <a:gd name="connsiteY211" fmla="*/ 186837 h 1104362"/>
                <a:gd name="connsiteX212" fmla="*/ 641493 w 1655181"/>
                <a:gd name="connsiteY212" fmla="*/ 161537 h 1104362"/>
                <a:gd name="connsiteX213" fmla="*/ 644522 w 1655181"/>
                <a:gd name="connsiteY213" fmla="*/ 137780 h 1104362"/>
                <a:gd name="connsiteX214" fmla="*/ 647550 w 1655181"/>
                <a:gd name="connsiteY214" fmla="*/ 115657 h 1104362"/>
                <a:gd name="connsiteX215" fmla="*/ 650570 w 1655181"/>
                <a:gd name="connsiteY215" fmla="*/ 95258 h 1104362"/>
                <a:gd name="connsiteX216" fmla="*/ 653599 w 1655181"/>
                <a:gd name="connsiteY216" fmla="*/ 76662 h 1104362"/>
                <a:gd name="connsiteX217" fmla="*/ 656628 w 1655181"/>
                <a:gd name="connsiteY217" fmla="*/ 59942 h 1104362"/>
                <a:gd name="connsiteX218" fmla="*/ 659647 w 1655181"/>
                <a:gd name="connsiteY218" fmla="*/ 45165 h 1104362"/>
                <a:gd name="connsiteX219" fmla="*/ 662676 w 1655181"/>
                <a:gd name="connsiteY219" fmla="*/ 32389 h 1104362"/>
                <a:gd name="connsiteX220" fmla="*/ 665705 w 1655181"/>
                <a:gd name="connsiteY220" fmla="*/ 21665 h 1104362"/>
                <a:gd name="connsiteX221" fmla="*/ 668725 w 1655181"/>
                <a:gd name="connsiteY221" fmla="*/ 13033 h 1104362"/>
                <a:gd name="connsiteX222" fmla="*/ 671754 w 1655181"/>
                <a:gd name="connsiteY222" fmla="*/ 6530 h 1104362"/>
                <a:gd name="connsiteX223" fmla="*/ 674782 w 1655181"/>
                <a:gd name="connsiteY223" fmla="*/ 2180 h 1104362"/>
                <a:gd name="connsiteX224" fmla="*/ 677811 w 1655181"/>
                <a:gd name="connsiteY224" fmla="*/ 1 h 1104362"/>
                <a:gd name="connsiteX225" fmla="*/ 680831 w 1655181"/>
                <a:gd name="connsiteY225" fmla="*/ 1 h 1104362"/>
                <a:gd name="connsiteX226" fmla="*/ 683860 w 1655181"/>
                <a:gd name="connsiteY226" fmla="*/ 2180 h 1104362"/>
                <a:gd name="connsiteX227" fmla="*/ 686889 w 1655181"/>
                <a:gd name="connsiteY227" fmla="*/ 6530 h 1104362"/>
                <a:gd name="connsiteX228" fmla="*/ 689908 w 1655181"/>
                <a:gd name="connsiteY228" fmla="*/ 13033 h 1104362"/>
                <a:gd name="connsiteX229" fmla="*/ 692937 w 1655181"/>
                <a:gd name="connsiteY229" fmla="*/ 21665 h 1104362"/>
                <a:gd name="connsiteX230" fmla="*/ 695966 w 1655181"/>
                <a:gd name="connsiteY230" fmla="*/ 32389 h 1104362"/>
                <a:gd name="connsiteX231" fmla="*/ 698985 w 1655181"/>
                <a:gd name="connsiteY231" fmla="*/ 45165 h 1104362"/>
                <a:gd name="connsiteX232" fmla="*/ 702014 w 1655181"/>
                <a:gd name="connsiteY232" fmla="*/ 59942 h 1104362"/>
                <a:gd name="connsiteX233" fmla="*/ 705043 w 1655181"/>
                <a:gd name="connsiteY233" fmla="*/ 76662 h 1104362"/>
                <a:gd name="connsiteX234" fmla="*/ 708063 w 1655181"/>
                <a:gd name="connsiteY234" fmla="*/ 95258 h 1104362"/>
                <a:gd name="connsiteX235" fmla="*/ 711092 w 1655181"/>
                <a:gd name="connsiteY235" fmla="*/ 115657 h 1104362"/>
                <a:gd name="connsiteX236" fmla="*/ 714121 w 1655181"/>
                <a:gd name="connsiteY236" fmla="*/ 137780 h 1104362"/>
                <a:gd name="connsiteX237" fmla="*/ 717140 w 1655181"/>
                <a:gd name="connsiteY237" fmla="*/ 161537 h 1104362"/>
                <a:gd name="connsiteX238" fmla="*/ 720169 w 1655181"/>
                <a:gd name="connsiteY238" fmla="*/ 186837 h 1104362"/>
                <a:gd name="connsiteX239" fmla="*/ 723198 w 1655181"/>
                <a:gd name="connsiteY239" fmla="*/ 213578 h 1104362"/>
                <a:gd name="connsiteX240" fmla="*/ 726217 w 1655181"/>
                <a:gd name="connsiteY240" fmla="*/ 241656 h 1104362"/>
                <a:gd name="connsiteX241" fmla="*/ 729246 w 1655181"/>
                <a:gd name="connsiteY241" fmla="*/ 270959 h 1104362"/>
                <a:gd name="connsiteX242" fmla="*/ 732275 w 1655181"/>
                <a:gd name="connsiteY242" fmla="*/ 301372 h 1104362"/>
                <a:gd name="connsiteX243" fmla="*/ 735304 w 1655181"/>
                <a:gd name="connsiteY243" fmla="*/ 332774 h 1104362"/>
                <a:gd name="connsiteX244" fmla="*/ 738324 w 1655181"/>
                <a:gd name="connsiteY244" fmla="*/ 365043 h 1104362"/>
                <a:gd name="connsiteX245" fmla="*/ 741353 w 1655181"/>
                <a:gd name="connsiteY245" fmla="*/ 398050 h 1104362"/>
                <a:gd name="connsiteX246" fmla="*/ 744372 w 1655181"/>
                <a:gd name="connsiteY246" fmla="*/ 431665 h 1104362"/>
                <a:gd name="connsiteX247" fmla="*/ 747401 w 1655181"/>
                <a:gd name="connsiteY247" fmla="*/ 465756 h 1104362"/>
                <a:gd name="connsiteX248" fmla="*/ 750430 w 1655181"/>
                <a:gd name="connsiteY248" fmla="*/ 500188 h 1104362"/>
                <a:gd name="connsiteX249" fmla="*/ 753459 w 1655181"/>
                <a:gd name="connsiteY249" fmla="*/ 534826 h 1104362"/>
                <a:gd name="connsiteX250" fmla="*/ 756478 w 1655181"/>
                <a:gd name="connsiteY250" fmla="*/ 569531 h 1104362"/>
                <a:gd name="connsiteX251" fmla="*/ 759507 w 1655181"/>
                <a:gd name="connsiteY251" fmla="*/ 604169 h 1104362"/>
                <a:gd name="connsiteX252" fmla="*/ 762536 w 1655181"/>
                <a:gd name="connsiteY252" fmla="*/ 638601 h 1104362"/>
                <a:gd name="connsiteX253" fmla="*/ 765556 w 1655181"/>
                <a:gd name="connsiteY253" fmla="*/ 672692 h 1104362"/>
                <a:gd name="connsiteX254" fmla="*/ 768585 w 1655181"/>
                <a:gd name="connsiteY254" fmla="*/ 706312 h 1104362"/>
                <a:gd name="connsiteX255" fmla="*/ 771614 w 1655181"/>
                <a:gd name="connsiteY255" fmla="*/ 739316 h 1104362"/>
                <a:gd name="connsiteX256" fmla="*/ 774633 w 1655181"/>
                <a:gd name="connsiteY256" fmla="*/ 771587 h 1104362"/>
                <a:gd name="connsiteX257" fmla="*/ 777662 w 1655181"/>
                <a:gd name="connsiteY257" fmla="*/ 802981 h 1104362"/>
                <a:gd name="connsiteX258" fmla="*/ 780691 w 1655181"/>
                <a:gd name="connsiteY258" fmla="*/ 833366 h 1104362"/>
                <a:gd name="connsiteX259" fmla="*/ 783710 w 1655181"/>
                <a:gd name="connsiteY259" fmla="*/ 862675 h 1104362"/>
                <a:gd name="connsiteX260" fmla="*/ 786739 w 1655181"/>
                <a:gd name="connsiteY260" fmla="*/ 890754 h 1104362"/>
                <a:gd name="connsiteX261" fmla="*/ 789768 w 1655181"/>
                <a:gd name="connsiteY261" fmla="*/ 917491 h 1104362"/>
                <a:gd name="connsiteX262" fmla="*/ 792788 w 1655181"/>
                <a:gd name="connsiteY262" fmla="*/ 942799 h 1104362"/>
                <a:gd name="connsiteX263" fmla="*/ 795817 w 1655181"/>
                <a:gd name="connsiteY263" fmla="*/ 966554 h 1104362"/>
                <a:gd name="connsiteX264" fmla="*/ 798846 w 1655181"/>
                <a:gd name="connsiteY264" fmla="*/ 988681 h 1104362"/>
                <a:gd name="connsiteX265" fmla="*/ 801865 w 1655181"/>
                <a:gd name="connsiteY265" fmla="*/ 1009083 h 1104362"/>
                <a:gd name="connsiteX266" fmla="*/ 804894 w 1655181"/>
                <a:gd name="connsiteY266" fmla="*/ 1027676 h 1104362"/>
                <a:gd name="connsiteX267" fmla="*/ 807923 w 1655181"/>
                <a:gd name="connsiteY267" fmla="*/ 1044402 h 1104362"/>
                <a:gd name="connsiteX268" fmla="*/ 810942 w 1655181"/>
                <a:gd name="connsiteY268" fmla="*/ 1059175 h 1104362"/>
                <a:gd name="connsiteX269" fmla="*/ 813971 w 1655181"/>
                <a:gd name="connsiteY269" fmla="*/ 1071958 h 1104362"/>
                <a:gd name="connsiteX270" fmla="*/ 817000 w 1655181"/>
                <a:gd name="connsiteY270" fmla="*/ 1082683 h 1104362"/>
                <a:gd name="connsiteX271" fmla="*/ 820029 w 1655181"/>
                <a:gd name="connsiteY271" fmla="*/ 1091313 h 1104362"/>
                <a:gd name="connsiteX272" fmla="*/ 823049 w 1655181"/>
                <a:gd name="connsiteY272" fmla="*/ 1097818 h 1104362"/>
                <a:gd name="connsiteX273" fmla="*/ 826078 w 1655181"/>
                <a:gd name="connsiteY273" fmla="*/ 1102171 h 1104362"/>
                <a:gd name="connsiteX274" fmla="*/ 829107 w 1655181"/>
                <a:gd name="connsiteY274" fmla="*/ 1104352 h 1104362"/>
                <a:gd name="connsiteX275" fmla="*/ 832126 w 1655181"/>
                <a:gd name="connsiteY275" fmla="*/ 1104362 h 1104362"/>
                <a:gd name="connsiteX276" fmla="*/ 835155 w 1655181"/>
                <a:gd name="connsiteY276" fmla="*/ 1102181 h 1104362"/>
                <a:gd name="connsiteX277" fmla="*/ 838184 w 1655181"/>
                <a:gd name="connsiteY277" fmla="*/ 1097837 h 1104362"/>
                <a:gd name="connsiteX278" fmla="*/ 841203 w 1655181"/>
                <a:gd name="connsiteY278" fmla="*/ 1091332 h 1104362"/>
                <a:gd name="connsiteX279" fmla="*/ 844232 w 1655181"/>
                <a:gd name="connsiteY279" fmla="*/ 1082702 h 1104362"/>
                <a:gd name="connsiteX280" fmla="*/ 847261 w 1655181"/>
                <a:gd name="connsiteY280" fmla="*/ 1071977 h 1104362"/>
                <a:gd name="connsiteX281" fmla="*/ 850281 w 1655181"/>
                <a:gd name="connsiteY281" fmla="*/ 1059204 h 1104362"/>
                <a:gd name="connsiteX282" fmla="*/ 853310 w 1655181"/>
                <a:gd name="connsiteY282" fmla="*/ 1044431 h 1104362"/>
                <a:gd name="connsiteX283" fmla="*/ 856338 w 1655181"/>
                <a:gd name="connsiteY283" fmla="*/ 1027714 h 1104362"/>
                <a:gd name="connsiteX284" fmla="*/ 859367 w 1655181"/>
                <a:gd name="connsiteY284" fmla="*/ 1009121 h 1104362"/>
                <a:gd name="connsiteX285" fmla="*/ 862387 w 1655181"/>
                <a:gd name="connsiteY285" fmla="*/ 988719 h 1104362"/>
                <a:gd name="connsiteX286" fmla="*/ 865416 w 1655181"/>
                <a:gd name="connsiteY286" fmla="*/ 966602 h 1104362"/>
                <a:gd name="connsiteX287" fmla="*/ 868435 w 1655181"/>
                <a:gd name="connsiteY287" fmla="*/ 942846 h 1104362"/>
                <a:gd name="connsiteX288" fmla="*/ 871464 w 1655181"/>
                <a:gd name="connsiteY288" fmla="*/ 917548 h 1104362"/>
                <a:gd name="connsiteX289" fmla="*/ 874493 w 1655181"/>
                <a:gd name="connsiteY289" fmla="*/ 890802 h 1104362"/>
                <a:gd name="connsiteX290" fmla="*/ 877522 w 1655181"/>
                <a:gd name="connsiteY290" fmla="*/ 862732 h 1104362"/>
                <a:gd name="connsiteX291" fmla="*/ 880541 w 1655181"/>
                <a:gd name="connsiteY291" fmla="*/ 833433 h 1104362"/>
                <a:gd name="connsiteX292" fmla="*/ 883570 w 1655181"/>
                <a:gd name="connsiteY292" fmla="*/ 803019 h 1104362"/>
                <a:gd name="connsiteX293" fmla="*/ 886599 w 1655181"/>
                <a:gd name="connsiteY293" fmla="*/ 771616 h 1104362"/>
                <a:gd name="connsiteX294" fmla="*/ 889619 w 1655181"/>
                <a:gd name="connsiteY294" fmla="*/ 739345 h 1104362"/>
                <a:gd name="connsiteX295" fmla="*/ 892648 w 1655181"/>
                <a:gd name="connsiteY295" fmla="*/ 706341 h 1104362"/>
                <a:gd name="connsiteX296" fmla="*/ 895677 w 1655181"/>
                <a:gd name="connsiteY296" fmla="*/ 672726 h 1104362"/>
                <a:gd name="connsiteX297" fmla="*/ 898696 w 1655181"/>
                <a:gd name="connsiteY297" fmla="*/ 638635 h 1104362"/>
                <a:gd name="connsiteX298" fmla="*/ 901725 w 1655181"/>
                <a:gd name="connsiteY298" fmla="*/ 604203 h 1104362"/>
                <a:gd name="connsiteX299" fmla="*/ 904754 w 1655181"/>
                <a:gd name="connsiteY299" fmla="*/ 569566 h 1104362"/>
                <a:gd name="connsiteX300" fmla="*/ 907773 w 1655181"/>
                <a:gd name="connsiteY300" fmla="*/ 534860 h 1104362"/>
                <a:gd name="connsiteX301" fmla="*/ 910802 w 1655181"/>
                <a:gd name="connsiteY301" fmla="*/ 500223 h 1104362"/>
                <a:gd name="connsiteX302" fmla="*/ 913831 w 1655181"/>
                <a:gd name="connsiteY302" fmla="*/ 465791 h 1104362"/>
                <a:gd name="connsiteX303" fmla="*/ 916851 w 1655181"/>
                <a:gd name="connsiteY303" fmla="*/ 431699 h 1104362"/>
                <a:gd name="connsiteX304" fmla="*/ 919880 w 1655181"/>
                <a:gd name="connsiteY304" fmla="*/ 398083 h 1104362"/>
                <a:gd name="connsiteX305" fmla="*/ 922909 w 1655181"/>
                <a:gd name="connsiteY305" fmla="*/ 365075 h 1104362"/>
                <a:gd name="connsiteX306" fmla="*/ 925938 w 1655181"/>
                <a:gd name="connsiteY306" fmla="*/ 332806 h 1104362"/>
                <a:gd name="connsiteX307" fmla="*/ 928957 w 1655181"/>
                <a:gd name="connsiteY307" fmla="*/ 301402 h 1104362"/>
                <a:gd name="connsiteX308" fmla="*/ 931986 w 1655181"/>
                <a:gd name="connsiteY308" fmla="*/ 270988 h 1104362"/>
                <a:gd name="connsiteX309" fmla="*/ 935015 w 1655181"/>
                <a:gd name="connsiteY309" fmla="*/ 241685 h 1104362"/>
                <a:gd name="connsiteX310" fmla="*/ 938034 w 1655181"/>
                <a:gd name="connsiteY310" fmla="*/ 213606 h 1104362"/>
                <a:gd name="connsiteX311" fmla="*/ 941063 w 1655181"/>
                <a:gd name="connsiteY311" fmla="*/ 186862 h 1104362"/>
                <a:gd name="connsiteX312" fmla="*/ 944092 w 1655181"/>
                <a:gd name="connsiteY312" fmla="*/ 161562 h 1104362"/>
                <a:gd name="connsiteX313" fmla="*/ 947112 w 1655181"/>
                <a:gd name="connsiteY313" fmla="*/ 137803 h 1104362"/>
                <a:gd name="connsiteX314" fmla="*/ 950141 w 1655181"/>
                <a:gd name="connsiteY314" fmla="*/ 115679 h 1104362"/>
                <a:gd name="connsiteX315" fmla="*/ 953170 w 1655181"/>
                <a:gd name="connsiteY315" fmla="*/ 95278 h 1104362"/>
                <a:gd name="connsiteX316" fmla="*/ 956189 w 1655181"/>
                <a:gd name="connsiteY316" fmla="*/ 76679 h 1104362"/>
                <a:gd name="connsiteX317" fmla="*/ 959218 w 1655181"/>
                <a:gd name="connsiteY317" fmla="*/ 59958 h 1104362"/>
                <a:gd name="connsiteX318" fmla="*/ 962247 w 1655181"/>
                <a:gd name="connsiteY318" fmla="*/ 45179 h 1104362"/>
                <a:gd name="connsiteX319" fmla="*/ 965266 w 1655181"/>
                <a:gd name="connsiteY319" fmla="*/ 32401 h 1104362"/>
                <a:gd name="connsiteX320" fmla="*/ 968295 w 1655181"/>
                <a:gd name="connsiteY320" fmla="*/ 21674 h 1104362"/>
                <a:gd name="connsiteX321" fmla="*/ 971324 w 1655181"/>
                <a:gd name="connsiteY321" fmla="*/ 13041 h 1104362"/>
                <a:gd name="connsiteX322" fmla="*/ 974344 w 1655181"/>
                <a:gd name="connsiteY322" fmla="*/ 6535 h 1104362"/>
                <a:gd name="connsiteX323" fmla="*/ 977373 w 1655181"/>
                <a:gd name="connsiteY323" fmla="*/ 2184 h 1104362"/>
                <a:gd name="connsiteX324" fmla="*/ 980402 w 1655181"/>
                <a:gd name="connsiteY324" fmla="*/ 2 h 1104362"/>
                <a:gd name="connsiteX325" fmla="*/ 983421 w 1655181"/>
                <a:gd name="connsiteY325" fmla="*/ 0 h 1104362"/>
                <a:gd name="connsiteX326" fmla="*/ 986450 w 1655181"/>
                <a:gd name="connsiteY326" fmla="*/ 2177 h 1104362"/>
                <a:gd name="connsiteX327" fmla="*/ 989479 w 1655181"/>
                <a:gd name="connsiteY327" fmla="*/ 6525 h 1104362"/>
                <a:gd name="connsiteX328" fmla="*/ 992508 w 1655181"/>
                <a:gd name="connsiteY328" fmla="*/ 13025 h 1104362"/>
                <a:gd name="connsiteX329" fmla="*/ 995527 w 1655181"/>
                <a:gd name="connsiteY329" fmla="*/ 21654 h 1104362"/>
                <a:gd name="connsiteX330" fmla="*/ 998556 w 1655181"/>
                <a:gd name="connsiteY330" fmla="*/ 32377 h 1104362"/>
                <a:gd name="connsiteX331" fmla="*/ 1001585 w 1655181"/>
                <a:gd name="connsiteY331" fmla="*/ 45151 h 1104362"/>
                <a:gd name="connsiteX332" fmla="*/ 1004605 w 1655181"/>
                <a:gd name="connsiteY332" fmla="*/ 59927 h 1104362"/>
                <a:gd name="connsiteX333" fmla="*/ 1007634 w 1655181"/>
                <a:gd name="connsiteY333" fmla="*/ 76644 h 1104362"/>
                <a:gd name="connsiteX334" fmla="*/ 1010662 w 1655181"/>
                <a:gd name="connsiteY334" fmla="*/ 95239 h 1104362"/>
                <a:gd name="connsiteX335" fmla="*/ 1013682 w 1655181"/>
                <a:gd name="connsiteY335" fmla="*/ 115636 h 1104362"/>
                <a:gd name="connsiteX336" fmla="*/ 1016711 w 1655181"/>
                <a:gd name="connsiteY336" fmla="*/ 137756 h 1104362"/>
                <a:gd name="connsiteX337" fmla="*/ 1019740 w 1655181"/>
                <a:gd name="connsiteY337" fmla="*/ 161513 h 1104362"/>
                <a:gd name="connsiteX338" fmla="*/ 1022759 w 1655181"/>
                <a:gd name="connsiteY338" fmla="*/ 186811 h 1104362"/>
                <a:gd name="connsiteX339" fmla="*/ 1025788 w 1655181"/>
                <a:gd name="connsiteY339" fmla="*/ 213551 h 1104362"/>
                <a:gd name="connsiteX340" fmla="*/ 1028817 w 1655181"/>
                <a:gd name="connsiteY340" fmla="*/ 241627 h 1104362"/>
                <a:gd name="connsiteX341" fmla="*/ 1031837 w 1655181"/>
                <a:gd name="connsiteY341" fmla="*/ 270929 h 1104362"/>
                <a:gd name="connsiteX342" fmla="*/ 1034865 w 1655181"/>
                <a:gd name="connsiteY342" fmla="*/ 301341 h 1104362"/>
                <a:gd name="connsiteX343" fmla="*/ 1037895 w 1655181"/>
                <a:gd name="connsiteY343" fmla="*/ 332743 h 1104362"/>
                <a:gd name="connsiteX344" fmla="*/ 1040914 w 1655181"/>
                <a:gd name="connsiteY344" fmla="*/ 365010 h 1104362"/>
                <a:gd name="connsiteX345" fmla="*/ 1043943 w 1655181"/>
                <a:gd name="connsiteY345" fmla="*/ 398016 h 1104362"/>
                <a:gd name="connsiteX346" fmla="*/ 1046972 w 1655181"/>
                <a:gd name="connsiteY346" fmla="*/ 431631 h 1104362"/>
                <a:gd name="connsiteX347" fmla="*/ 1049991 w 1655181"/>
                <a:gd name="connsiteY347" fmla="*/ 465722 h 1104362"/>
                <a:gd name="connsiteX348" fmla="*/ 1053020 w 1655181"/>
                <a:gd name="connsiteY348" fmla="*/ 500154 h 1104362"/>
                <a:gd name="connsiteX349" fmla="*/ 1056049 w 1655181"/>
                <a:gd name="connsiteY349" fmla="*/ 534791 h 1104362"/>
                <a:gd name="connsiteX350" fmla="*/ 1059078 w 1655181"/>
                <a:gd name="connsiteY350" fmla="*/ 569497 h 1104362"/>
                <a:gd name="connsiteX351" fmla="*/ 1062098 w 1655181"/>
                <a:gd name="connsiteY351" fmla="*/ 604134 h 1104362"/>
                <a:gd name="connsiteX352" fmla="*/ 1065126 w 1655181"/>
                <a:gd name="connsiteY352" fmla="*/ 638567 h 1104362"/>
                <a:gd name="connsiteX353" fmla="*/ 1068155 w 1655181"/>
                <a:gd name="connsiteY353" fmla="*/ 672658 h 1104362"/>
                <a:gd name="connsiteX354" fmla="*/ 1071175 w 1655181"/>
                <a:gd name="connsiteY354" fmla="*/ 706274 h 1104362"/>
                <a:gd name="connsiteX355" fmla="*/ 1074204 w 1655181"/>
                <a:gd name="connsiteY355" fmla="*/ 739278 h 1104362"/>
                <a:gd name="connsiteX356" fmla="*/ 1077233 w 1655181"/>
                <a:gd name="connsiteY356" fmla="*/ 771549 h 1104362"/>
                <a:gd name="connsiteX357" fmla="*/ 1080252 w 1655181"/>
                <a:gd name="connsiteY357" fmla="*/ 802953 h 1104362"/>
                <a:gd name="connsiteX358" fmla="*/ 1083281 w 1655181"/>
                <a:gd name="connsiteY358" fmla="*/ 833366 h 1104362"/>
                <a:gd name="connsiteX359" fmla="*/ 1086310 w 1655181"/>
                <a:gd name="connsiteY359" fmla="*/ 862675 h 1104362"/>
                <a:gd name="connsiteX360" fmla="*/ 1089329 w 1655181"/>
                <a:gd name="connsiteY360" fmla="*/ 890754 h 1104362"/>
                <a:gd name="connsiteX361" fmla="*/ 1092359 w 1655181"/>
                <a:gd name="connsiteY361" fmla="*/ 917491 h 1104362"/>
                <a:gd name="connsiteX362" fmla="*/ 1095387 w 1655181"/>
                <a:gd name="connsiteY362" fmla="*/ 942799 h 1104362"/>
                <a:gd name="connsiteX363" fmla="*/ 1098407 w 1655181"/>
                <a:gd name="connsiteY363" fmla="*/ 966554 h 1104362"/>
                <a:gd name="connsiteX364" fmla="*/ 1101436 w 1655181"/>
                <a:gd name="connsiteY364" fmla="*/ 988681 h 1104362"/>
                <a:gd name="connsiteX365" fmla="*/ 1104465 w 1655181"/>
                <a:gd name="connsiteY365" fmla="*/ 1009083 h 1104362"/>
                <a:gd name="connsiteX366" fmla="*/ 1107484 w 1655181"/>
                <a:gd name="connsiteY366" fmla="*/ 1027676 h 1104362"/>
                <a:gd name="connsiteX367" fmla="*/ 1110513 w 1655181"/>
                <a:gd name="connsiteY367" fmla="*/ 1044402 h 1104362"/>
                <a:gd name="connsiteX368" fmla="*/ 1113542 w 1655181"/>
                <a:gd name="connsiteY368" fmla="*/ 1059175 h 1104362"/>
                <a:gd name="connsiteX369" fmla="*/ 1116562 w 1655181"/>
                <a:gd name="connsiteY369" fmla="*/ 1071958 h 1104362"/>
                <a:gd name="connsiteX370" fmla="*/ 1119590 w 1655181"/>
                <a:gd name="connsiteY370" fmla="*/ 1082683 h 1104362"/>
                <a:gd name="connsiteX371" fmla="*/ 1122619 w 1655181"/>
                <a:gd name="connsiteY371" fmla="*/ 1091313 h 1104362"/>
                <a:gd name="connsiteX372" fmla="*/ 1125639 w 1655181"/>
                <a:gd name="connsiteY372" fmla="*/ 1097818 h 1104362"/>
                <a:gd name="connsiteX373" fmla="*/ 1128668 w 1655181"/>
                <a:gd name="connsiteY373" fmla="*/ 1102171 h 1104362"/>
                <a:gd name="connsiteX374" fmla="*/ 1131697 w 1655181"/>
                <a:gd name="connsiteY374" fmla="*/ 1104352 h 1104362"/>
                <a:gd name="connsiteX375" fmla="*/ 1134726 w 1655181"/>
                <a:gd name="connsiteY375" fmla="*/ 1104362 h 1104362"/>
                <a:gd name="connsiteX376" fmla="*/ 1137745 w 1655181"/>
                <a:gd name="connsiteY376" fmla="*/ 1102181 h 1104362"/>
                <a:gd name="connsiteX377" fmla="*/ 1140774 w 1655181"/>
                <a:gd name="connsiteY377" fmla="*/ 1097837 h 1104362"/>
                <a:gd name="connsiteX378" fmla="*/ 1143803 w 1655181"/>
                <a:gd name="connsiteY378" fmla="*/ 1091332 h 1104362"/>
                <a:gd name="connsiteX379" fmla="*/ 1146822 w 1655181"/>
                <a:gd name="connsiteY379" fmla="*/ 1082702 h 1104362"/>
                <a:gd name="connsiteX380" fmla="*/ 1149851 w 1655181"/>
                <a:gd name="connsiteY380" fmla="*/ 1071977 h 1104362"/>
                <a:gd name="connsiteX381" fmla="*/ 1152880 w 1655181"/>
                <a:gd name="connsiteY381" fmla="*/ 1059204 h 1104362"/>
                <a:gd name="connsiteX382" fmla="*/ 1155900 w 1655181"/>
                <a:gd name="connsiteY382" fmla="*/ 1044431 h 1104362"/>
                <a:gd name="connsiteX383" fmla="*/ 1158929 w 1655181"/>
                <a:gd name="connsiteY383" fmla="*/ 1027714 h 1104362"/>
                <a:gd name="connsiteX384" fmla="*/ 1161958 w 1655181"/>
                <a:gd name="connsiteY384" fmla="*/ 1009121 h 1104362"/>
                <a:gd name="connsiteX385" fmla="*/ 1164977 w 1655181"/>
                <a:gd name="connsiteY385" fmla="*/ 988719 h 1104362"/>
                <a:gd name="connsiteX386" fmla="*/ 1168006 w 1655181"/>
                <a:gd name="connsiteY386" fmla="*/ 966602 h 1104362"/>
                <a:gd name="connsiteX387" fmla="*/ 1171035 w 1655181"/>
                <a:gd name="connsiteY387" fmla="*/ 942846 h 1104362"/>
                <a:gd name="connsiteX388" fmla="*/ 1174054 w 1655181"/>
                <a:gd name="connsiteY388" fmla="*/ 917548 h 1104362"/>
                <a:gd name="connsiteX389" fmla="*/ 1177083 w 1655181"/>
                <a:gd name="connsiteY389" fmla="*/ 890802 h 1104362"/>
                <a:gd name="connsiteX390" fmla="*/ 1180112 w 1655181"/>
                <a:gd name="connsiteY390" fmla="*/ 862732 h 1104362"/>
                <a:gd name="connsiteX391" fmla="*/ 1183132 w 1655181"/>
                <a:gd name="connsiteY391" fmla="*/ 833433 h 1104362"/>
                <a:gd name="connsiteX392" fmla="*/ 1186161 w 1655181"/>
                <a:gd name="connsiteY392" fmla="*/ 803019 h 1104362"/>
                <a:gd name="connsiteX393" fmla="*/ 1189190 w 1655181"/>
                <a:gd name="connsiteY393" fmla="*/ 771616 h 1104362"/>
                <a:gd name="connsiteX394" fmla="*/ 1192209 w 1655181"/>
                <a:gd name="connsiteY394" fmla="*/ 739345 h 1104362"/>
                <a:gd name="connsiteX395" fmla="*/ 1195238 w 1655181"/>
                <a:gd name="connsiteY395" fmla="*/ 706341 h 1104362"/>
                <a:gd name="connsiteX396" fmla="*/ 1198267 w 1655181"/>
                <a:gd name="connsiteY396" fmla="*/ 672726 h 1104362"/>
                <a:gd name="connsiteX397" fmla="*/ 1201296 w 1655181"/>
                <a:gd name="connsiteY397" fmla="*/ 638635 h 1104362"/>
                <a:gd name="connsiteX398" fmla="*/ 1204315 w 1655181"/>
                <a:gd name="connsiteY398" fmla="*/ 604203 h 1104362"/>
                <a:gd name="connsiteX399" fmla="*/ 1207344 w 1655181"/>
                <a:gd name="connsiteY399" fmla="*/ 569566 h 1104362"/>
                <a:gd name="connsiteX400" fmla="*/ 1210373 w 1655181"/>
                <a:gd name="connsiteY400" fmla="*/ 534860 h 1104362"/>
                <a:gd name="connsiteX401" fmla="*/ 1213393 w 1655181"/>
                <a:gd name="connsiteY401" fmla="*/ 500223 h 1104362"/>
                <a:gd name="connsiteX402" fmla="*/ 1216422 w 1655181"/>
                <a:gd name="connsiteY402" fmla="*/ 465791 h 1104362"/>
                <a:gd name="connsiteX403" fmla="*/ 1219450 w 1655181"/>
                <a:gd name="connsiteY403" fmla="*/ 431699 h 1104362"/>
                <a:gd name="connsiteX404" fmla="*/ 1222470 w 1655181"/>
                <a:gd name="connsiteY404" fmla="*/ 398083 h 1104362"/>
                <a:gd name="connsiteX405" fmla="*/ 1225499 w 1655181"/>
                <a:gd name="connsiteY405" fmla="*/ 365075 h 1104362"/>
                <a:gd name="connsiteX406" fmla="*/ 1228528 w 1655181"/>
                <a:gd name="connsiteY406" fmla="*/ 332806 h 1104362"/>
                <a:gd name="connsiteX407" fmla="*/ 1231547 w 1655181"/>
                <a:gd name="connsiteY407" fmla="*/ 301402 h 1104362"/>
                <a:gd name="connsiteX408" fmla="*/ 1234576 w 1655181"/>
                <a:gd name="connsiteY408" fmla="*/ 270988 h 1104362"/>
                <a:gd name="connsiteX409" fmla="*/ 1237605 w 1655181"/>
                <a:gd name="connsiteY409" fmla="*/ 241685 h 1104362"/>
                <a:gd name="connsiteX410" fmla="*/ 1240625 w 1655181"/>
                <a:gd name="connsiteY410" fmla="*/ 213606 h 1104362"/>
                <a:gd name="connsiteX411" fmla="*/ 1243654 w 1655181"/>
                <a:gd name="connsiteY411" fmla="*/ 186862 h 1104362"/>
                <a:gd name="connsiteX412" fmla="*/ 1246683 w 1655181"/>
                <a:gd name="connsiteY412" fmla="*/ 161562 h 1104362"/>
                <a:gd name="connsiteX413" fmla="*/ 1249702 w 1655181"/>
                <a:gd name="connsiteY413" fmla="*/ 137803 h 1104362"/>
                <a:gd name="connsiteX414" fmla="*/ 1252731 w 1655181"/>
                <a:gd name="connsiteY414" fmla="*/ 115679 h 1104362"/>
                <a:gd name="connsiteX415" fmla="*/ 1255760 w 1655181"/>
                <a:gd name="connsiteY415" fmla="*/ 95278 h 1104362"/>
                <a:gd name="connsiteX416" fmla="*/ 1258779 w 1655181"/>
                <a:gd name="connsiteY416" fmla="*/ 76679 h 1104362"/>
                <a:gd name="connsiteX417" fmla="*/ 1261808 w 1655181"/>
                <a:gd name="connsiteY417" fmla="*/ 59958 h 1104362"/>
                <a:gd name="connsiteX418" fmla="*/ 1264837 w 1655181"/>
                <a:gd name="connsiteY418" fmla="*/ 45179 h 1104362"/>
                <a:gd name="connsiteX419" fmla="*/ 1267866 w 1655181"/>
                <a:gd name="connsiteY419" fmla="*/ 32401 h 1104362"/>
                <a:gd name="connsiteX420" fmla="*/ 1270886 w 1655181"/>
                <a:gd name="connsiteY420" fmla="*/ 21674 h 1104362"/>
                <a:gd name="connsiteX421" fmla="*/ 1273914 w 1655181"/>
                <a:gd name="connsiteY421" fmla="*/ 13041 h 1104362"/>
                <a:gd name="connsiteX422" fmla="*/ 1276943 w 1655181"/>
                <a:gd name="connsiteY422" fmla="*/ 6535 h 1104362"/>
                <a:gd name="connsiteX423" fmla="*/ 1279963 w 1655181"/>
                <a:gd name="connsiteY423" fmla="*/ 2184 h 1104362"/>
                <a:gd name="connsiteX424" fmla="*/ 1282992 w 1655181"/>
                <a:gd name="connsiteY424" fmla="*/ 2 h 1104362"/>
                <a:gd name="connsiteX425" fmla="*/ 1286021 w 1655181"/>
                <a:gd name="connsiteY425" fmla="*/ 0 h 1104362"/>
                <a:gd name="connsiteX426" fmla="*/ 1289040 w 1655181"/>
                <a:gd name="connsiteY426" fmla="*/ 2177 h 1104362"/>
                <a:gd name="connsiteX427" fmla="*/ 1292069 w 1655181"/>
                <a:gd name="connsiteY427" fmla="*/ 6525 h 1104362"/>
                <a:gd name="connsiteX428" fmla="*/ 1295098 w 1655181"/>
                <a:gd name="connsiteY428" fmla="*/ 13025 h 1104362"/>
                <a:gd name="connsiteX429" fmla="*/ 1298117 w 1655181"/>
                <a:gd name="connsiteY429" fmla="*/ 21654 h 1104362"/>
                <a:gd name="connsiteX430" fmla="*/ 1301147 w 1655181"/>
                <a:gd name="connsiteY430" fmla="*/ 32377 h 1104362"/>
                <a:gd name="connsiteX431" fmla="*/ 1304175 w 1655181"/>
                <a:gd name="connsiteY431" fmla="*/ 45151 h 1104362"/>
                <a:gd name="connsiteX432" fmla="*/ 1307195 w 1655181"/>
                <a:gd name="connsiteY432" fmla="*/ 59927 h 1104362"/>
                <a:gd name="connsiteX433" fmla="*/ 1310224 w 1655181"/>
                <a:gd name="connsiteY433" fmla="*/ 76644 h 1104362"/>
                <a:gd name="connsiteX434" fmla="*/ 1313253 w 1655181"/>
                <a:gd name="connsiteY434" fmla="*/ 95239 h 1104362"/>
                <a:gd name="connsiteX435" fmla="*/ 1316282 w 1655181"/>
                <a:gd name="connsiteY435" fmla="*/ 115636 h 1104362"/>
                <a:gd name="connsiteX436" fmla="*/ 1319301 w 1655181"/>
                <a:gd name="connsiteY436" fmla="*/ 137756 h 1104362"/>
                <a:gd name="connsiteX437" fmla="*/ 1322330 w 1655181"/>
                <a:gd name="connsiteY437" fmla="*/ 161513 h 1104362"/>
                <a:gd name="connsiteX438" fmla="*/ 1325350 w 1655181"/>
                <a:gd name="connsiteY438" fmla="*/ 186811 h 1104362"/>
                <a:gd name="connsiteX439" fmla="*/ 1328378 w 1655181"/>
                <a:gd name="connsiteY439" fmla="*/ 213551 h 1104362"/>
                <a:gd name="connsiteX440" fmla="*/ 1331407 w 1655181"/>
                <a:gd name="connsiteY440" fmla="*/ 241627 h 1104362"/>
                <a:gd name="connsiteX441" fmla="*/ 1334436 w 1655181"/>
                <a:gd name="connsiteY441" fmla="*/ 270929 h 1104362"/>
                <a:gd name="connsiteX442" fmla="*/ 1337456 w 1655181"/>
                <a:gd name="connsiteY442" fmla="*/ 301341 h 1104362"/>
                <a:gd name="connsiteX443" fmla="*/ 1340485 w 1655181"/>
                <a:gd name="connsiteY443" fmla="*/ 332743 h 1104362"/>
                <a:gd name="connsiteX444" fmla="*/ 1343514 w 1655181"/>
                <a:gd name="connsiteY444" fmla="*/ 365010 h 1104362"/>
                <a:gd name="connsiteX445" fmla="*/ 1346533 w 1655181"/>
                <a:gd name="connsiteY445" fmla="*/ 398016 h 1104362"/>
                <a:gd name="connsiteX446" fmla="*/ 1349562 w 1655181"/>
                <a:gd name="connsiteY446" fmla="*/ 431631 h 1104362"/>
                <a:gd name="connsiteX447" fmla="*/ 1352591 w 1655181"/>
                <a:gd name="connsiteY447" fmla="*/ 465722 h 1104362"/>
                <a:gd name="connsiteX448" fmla="*/ 1355610 w 1655181"/>
                <a:gd name="connsiteY448" fmla="*/ 500154 h 1104362"/>
                <a:gd name="connsiteX449" fmla="*/ 1358639 w 1655181"/>
                <a:gd name="connsiteY449" fmla="*/ 534791 h 1104362"/>
                <a:gd name="connsiteX450" fmla="*/ 1361668 w 1655181"/>
                <a:gd name="connsiteY450" fmla="*/ 569497 h 1104362"/>
                <a:gd name="connsiteX451" fmla="*/ 1364688 w 1655181"/>
                <a:gd name="connsiteY451" fmla="*/ 604134 h 1104362"/>
                <a:gd name="connsiteX452" fmla="*/ 1367717 w 1655181"/>
                <a:gd name="connsiteY452" fmla="*/ 638567 h 1104362"/>
                <a:gd name="connsiteX453" fmla="*/ 1370746 w 1655181"/>
                <a:gd name="connsiteY453" fmla="*/ 672658 h 1104362"/>
                <a:gd name="connsiteX454" fmla="*/ 1373775 w 1655181"/>
                <a:gd name="connsiteY454" fmla="*/ 706274 h 1104362"/>
                <a:gd name="connsiteX455" fmla="*/ 1376794 w 1655181"/>
                <a:gd name="connsiteY455" fmla="*/ 739278 h 1104362"/>
                <a:gd name="connsiteX456" fmla="*/ 1379823 w 1655181"/>
                <a:gd name="connsiteY456" fmla="*/ 771549 h 1104362"/>
                <a:gd name="connsiteX457" fmla="*/ 1382852 w 1655181"/>
                <a:gd name="connsiteY457" fmla="*/ 802953 h 1104362"/>
                <a:gd name="connsiteX458" fmla="*/ 1385871 w 1655181"/>
                <a:gd name="connsiteY458" fmla="*/ 833366 h 1104362"/>
                <a:gd name="connsiteX459" fmla="*/ 1388900 w 1655181"/>
                <a:gd name="connsiteY459" fmla="*/ 862675 h 1104362"/>
                <a:gd name="connsiteX460" fmla="*/ 1391929 w 1655181"/>
                <a:gd name="connsiteY460" fmla="*/ 890754 h 1104362"/>
                <a:gd name="connsiteX461" fmla="*/ 1394949 w 1655181"/>
                <a:gd name="connsiteY461" fmla="*/ 917491 h 1104362"/>
                <a:gd name="connsiteX462" fmla="*/ 1397978 w 1655181"/>
                <a:gd name="connsiteY462" fmla="*/ 942799 h 1104362"/>
                <a:gd name="connsiteX463" fmla="*/ 1401007 w 1655181"/>
                <a:gd name="connsiteY463" fmla="*/ 966554 h 1104362"/>
                <a:gd name="connsiteX464" fmla="*/ 1404026 w 1655181"/>
                <a:gd name="connsiteY464" fmla="*/ 988681 h 1104362"/>
                <a:gd name="connsiteX465" fmla="*/ 1407055 w 1655181"/>
                <a:gd name="connsiteY465" fmla="*/ 1009083 h 1104362"/>
                <a:gd name="connsiteX466" fmla="*/ 1410084 w 1655181"/>
                <a:gd name="connsiteY466" fmla="*/ 1027676 h 1104362"/>
                <a:gd name="connsiteX467" fmla="*/ 1413103 w 1655181"/>
                <a:gd name="connsiteY467" fmla="*/ 1044402 h 1104362"/>
                <a:gd name="connsiteX468" fmla="*/ 1416132 w 1655181"/>
                <a:gd name="connsiteY468" fmla="*/ 1059175 h 1104362"/>
                <a:gd name="connsiteX469" fmla="*/ 1419161 w 1655181"/>
                <a:gd name="connsiteY469" fmla="*/ 1071958 h 1104362"/>
                <a:gd name="connsiteX470" fmla="*/ 1422181 w 1655181"/>
                <a:gd name="connsiteY470" fmla="*/ 1082683 h 1104362"/>
                <a:gd name="connsiteX471" fmla="*/ 1425210 w 1655181"/>
                <a:gd name="connsiteY471" fmla="*/ 1091313 h 1104362"/>
                <a:gd name="connsiteX472" fmla="*/ 1428239 w 1655181"/>
                <a:gd name="connsiteY472" fmla="*/ 1097818 h 1104362"/>
                <a:gd name="connsiteX473" fmla="*/ 1431258 w 1655181"/>
                <a:gd name="connsiteY473" fmla="*/ 1102171 h 1104362"/>
                <a:gd name="connsiteX474" fmla="*/ 1434287 w 1655181"/>
                <a:gd name="connsiteY474" fmla="*/ 1104352 h 1104362"/>
                <a:gd name="connsiteX475" fmla="*/ 1437316 w 1655181"/>
                <a:gd name="connsiteY475" fmla="*/ 1104362 h 1104362"/>
                <a:gd name="connsiteX476" fmla="*/ 1440345 w 1655181"/>
                <a:gd name="connsiteY476" fmla="*/ 1102181 h 1104362"/>
                <a:gd name="connsiteX477" fmla="*/ 1443364 w 1655181"/>
                <a:gd name="connsiteY477" fmla="*/ 1097837 h 1104362"/>
                <a:gd name="connsiteX478" fmla="*/ 1446393 w 1655181"/>
                <a:gd name="connsiteY478" fmla="*/ 1091332 h 1104362"/>
                <a:gd name="connsiteX479" fmla="*/ 1449422 w 1655181"/>
                <a:gd name="connsiteY479" fmla="*/ 1082702 h 1104362"/>
                <a:gd name="connsiteX480" fmla="*/ 1452441 w 1655181"/>
                <a:gd name="connsiteY480" fmla="*/ 1071977 h 1104362"/>
                <a:gd name="connsiteX481" fmla="*/ 1455471 w 1655181"/>
                <a:gd name="connsiteY481" fmla="*/ 1059204 h 1104362"/>
                <a:gd name="connsiteX482" fmla="*/ 1458499 w 1655181"/>
                <a:gd name="connsiteY482" fmla="*/ 1044431 h 1104362"/>
                <a:gd name="connsiteX483" fmla="*/ 1461519 w 1655181"/>
                <a:gd name="connsiteY483" fmla="*/ 1027714 h 1104362"/>
                <a:gd name="connsiteX484" fmla="*/ 1464548 w 1655181"/>
                <a:gd name="connsiteY484" fmla="*/ 1009121 h 1104362"/>
                <a:gd name="connsiteX485" fmla="*/ 1467577 w 1655181"/>
                <a:gd name="connsiteY485" fmla="*/ 988719 h 1104362"/>
                <a:gd name="connsiteX486" fmla="*/ 1470596 w 1655181"/>
                <a:gd name="connsiteY486" fmla="*/ 966602 h 1104362"/>
                <a:gd name="connsiteX487" fmla="*/ 1473625 w 1655181"/>
                <a:gd name="connsiteY487" fmla="*/ 942846 h 1104362"/>
                <a:gd name="connsiteX488" fmla="*/ 1476654 w 1655181"/>
                <a:gd name="connsiteY488" fmla="*/ 917548 h 1104362"/>
                <a:gd name="connsiteX489" fmla="*/ 1479674 w 1655181"/>
                <a:gd name="connsiteY489" fmla="*/ 890802 h 1104362"/>
                <a:gd name="connsiteX490" fmla="*/ 1482702 w 1655181"/>
                <a:gd name="connsiteY490" fmla="*/ 862732 h 1104362"/>
                <a:gd name="connsiteX491" fmla="*/ 1485731 w 1655181"/>
                <a:gd name="connsiteY491" fmla="*/ 833433 h 1104362"/>
                <a:gd name="connsiteX492" fmla="*/ 1488751 w 1655181"/>
                <a:gd name="connsiteY492" fmla="*/ 803019 h 1104362"/>
                <a:gd name="connsiteX493" fmla="*/ 1491780 w 1655181"/>
                <a:gd name="connsiteY493" fmla="*/ 771616 h 1104362"/>
                <a:gd name="connsiteX494" fmla="*/ 1494809 w 1655181"/>
                <a:gd name="connsiteY494" fmla="*/ 739345 h 1104362"/>
                <a:gd name="connsiteX495" fmla="*/ 1497828 w 1655181"/>
                <a:gd name="connsiteY495" fmla="*/ 706341 h 1104362"/>
                <a:gd name="connsiteX496" fmla="*/ 1500857 w 1655181"/>
                <a:gd name="connsiteY496" fmla="*/ 672726 h 1104362"/>
                <a:gd name="connsiteX497" fmla="*/ 1503886 w 1655181"/>
                <a:gd name="connsiteY497" fmla="*/ 638635 h 1104362"/>
                <a:gd name="connsiteX498" fmla="*/ 1506905 w 1655181"/>
                <a:gd name="connsiteY498" fmla="*/ 604203 h 1104362"/>
                <a:gd name="connsiteX499" fmla="*/ 1509934 w 1655181"/>
                <a:gd name="connsiteY499" fmla="*/ 569566 h 1104362"/>
                <a:gd name="connsiteX500" fmla="*/ 1512963 w 1655181"/>
                <a:gd name="connsiteY500" fmla="*/ 534860 h 1104362"/>
                <a:gd name="connsiteX501" fmla="*/ 1515992 w 1655181"/>
                <a:gd name="connsiteY501" fmla="*/ 500223 h 1104362"/>
                <a:gd name="connsiteX502" fmla="*/ 1519012 w 1655181"/>
                <a:gd name="connsiteY502" fmla="*/ 465791 h 1104362"/>
                <a:gd name="connsiteX503" fmla="*/ 1522041 w 1655181"/>
                <a:gd name="connsiteY503" fmla="*/ 431699 h 1104362"/>
                <a:gd name="connsiteX504" fmla="*/ 1525070 w 1655181"/>
                <a:gd name="connsiteY504" fmla="*/ 398083 h 1104362"/>
                <a:gd name="connsiteX505" fmla="*/ 1528089 w 1655181"/>
                <a:gd name="connsiteY505" fmla="*/ 365075 h 1104362"/>
                <a:gd name="connsiteX506" fmla="*/ 1534147 w 1655181"/>
                <a:gd name="connsiteY506" fmla="*/ 301402 h 1104362"/>
                <a:gd name="connsiteX507" fmla="*/ 1549443 w 1655181"/>
                <a:gd name="connsiteY507" fmla="*/ 196420 h 1104362"/>
                <a:gd name="connsiteX508" fmla="*/ 1561379 w 1655181"/>
                <a:gd name="connsiteY508" fmla="*/ 76679 h 1104362"/>
                <a:gd name="connsiteX509" fmla="*/ 1567427 w 1655181"/>
                <a:gd name="connsiteY509" fmla="*/ 45179 h 1104362"/>
                <a:gd name="connsiteX510" fmla="*/ 1582553 w 1655181"/>
                <a:gd name="connsiteY510" fmla="*/ 2184 h 1104362"/>
                <a:gd name="connsiteX511" fmla="*/ 1585582 w 1655181"/>
                <a:gd name="connsiteY511" fmla="*/ 2 h 1104362"/>
                <a:gd name="connsiteX512" fmla="*/ 1588611 w 1655181"/>
                <a:gd name="connsiteY512" fmla="*/ 0 h 1104362"/>
                <a:gd name="connsiteX513" fmla="*/ 1615843 w 1655181"/>
                <a:gd name="connsiteY513" fmla="*/ 95239 h 1104362"/>
                <a:gd name="connsiteX514" fmla="*/ 1621891 w 1655181"/>
                <a:gd name="connsiteY514" fmla="*/ 137756 h 1104362"/>
                <a:gd name="connsiteX515" fmla="*/ 1624920 w 1655181"/>
                <a:gd name="connsiteY515" fmla="*/ 161513 h 1104362"/>
                <a:gd name="connsiteX516" fmla="*/ 1627949 w 1655181"/>
                <a:gd name="connsiteY516" fmla="*/ 186811 h 1104362"/>
                <a:gd name="connsiteX517" fmla="*/ 1640046 w 1655181"/>
                <a:gd name="connsiteY517" fmla="*/ 301341 h 1104362"/>
                <a:gd name="connsiteX518" fmla="*/ 1655181 w 1655181"/>
                <a:gd name="connsiteY518" fmla="*/ 465722 h 1104362"/>
                <a:gd name="connsiteX0" fmla="*/ 0 w 1640046"/>
                <a:gd name="connsiteY0" fmla="*/ 552179 h 1104362"/>
                <a:gd name="connsiteX1" fmla="*/ 3026 w 1640046"/>
                <a:gd name="connsiteY1" fmla="*/ 552179 h 1104362"/>
                <a:gd name="connsiteX2" fmla="*/ 6051 w 1640046"/>
                <a:gd name="connsiteY2" fmla="*/ 552179 h 1104362"/>
                <a:gd name="connsiteX3" fmla="*/ 9077 w 1640046"/>
                <a:gd name="connsiteY3" fmla="*/ 552179 h 1104362"/>
                <a:gd name="connsiteX4" fmla="*/ 12103 w 1640046"/>
                <a:gd name="connsiteY4" fmla="*/ 552179 h 1104362"/>
                <a:gd name="connsiteX5" fmla="*/ 15129 w 1640046"/>
                <a:gd name="connsiteY5" fmla="*/ 552179 h 1104362"/>
                <a:gd name="connsiteX6" fmla="*/ 18156 w 1640046"/>
                <a:gd name="connsiteY6" fmla="*/ 552179 h 1104362"/>
                <a:gd name="connsiteX7" fmla="*/ 21182 w 1640046"/>
                <a:gd name="connsiteY7" fmla="*/ 552179 h 1104362"/>
                <a:gd name="connsiteX8" fmla="*/ 24207 w 1640046"/>
                <a:gd name="connsiteY8" fmla="*/ 552179 h 1104362"/>
                <a:gd name="connsiteX9" fmla="*/ 27233 w 1640046"/>
                <a:gd name="connsiteY9" fmla="*/ 552179 h 1104362"/>
                <a:gd name="connsiteX10" fmla="*/ 30259 w 1640046"/>
                <a:gd name="connsiteY10" fmla="*/ 552179 h 1104362"/>
                <a:gd name="connsiteX11" fmla="*/ 33285 w 1640046"/>
                <a:gd name="connsiteY11" fmla="*/ 552179 h 1104362"/>
                <a:gd name="connsiteX12" fmla="*/ 36311 w 1640046"/>
                <a:gd name="connsiteY12" fmla="*/ 552179 h 1104362"/>
                <a:gd name="connsiteX13" fmla="*/ 39337 w 1640046"/>
                <a:gd name="connsiteY13" fmla="*/ 552179 h 1104362"/>
                <a:gd name="connsiteX14" fmla="*/ 42362 w 1640046"/>
                <a:gd name="connsiteY14" fmla="*/ 552179 h 1104362"/>
                <a:gd name="connsiteX15" fmla="*/ 45389 w 1640046"/>
                <a:gd name="connsiteY15" fmla="*/ 552179 h 1104362"/>
                <a:gd name="connsiteX16" fmla="*/ 48415 w 1640046"/>
                <a:gd name="connsiteY16" fmla="*/ 552179 h 1104362"/>
                <a:gd name="connsiteX17" fmla="*/ 51441 w 1640046"/>
                <a:gd name="connsiteY17" fmla="*/ 552179 h 1104362"/>
                <a:gd name="connsiteX18" fmla="*/ 54467 w 1640046"/>
                <a:gd name="connsiteY18" fmla="*/ 552179 h 1104362"/>
                <a:gd name="connsiteX19" fmla="*/ 57492 w 1640046"/>
                <a:gd name="connsiteY19" fmla="*/ 552179 h 1104362"/>
                <a:gd name="connsiteX20" fmla="*/ 60518 w 1640046"/>
                <a:gd name="connsiteY20" fmla="*/ 552179 h 1104362"/>
                <a:gd name="connsiteX21" fmla="*/ 63544 w 1640046"/>
                <a:gd name="connsiteY21" fmla="*/ 552179 h 1104362"/>
                <a:gd name="connsiteX22" fmla="*/ 66570 w 1640046"/>
                <a:gd name="connsiteY22" fmla="*/ 552179 h 1104362"/>
                <a:gd name="connsiteX23" fmla="*/ 69596 w 1640046"/>
                <a:gd name="connsiteY23" fmla="*/ 552179 h 1104362"/>
                <a:gd name="connsiteX24" fmla="*/ 72622 w 1640046"/>
                <a:gd name="connsiteY24" fmla="*/ 552179 h 1104362"/>
                <a:gd name="connsiteX25" fmla="*/ 75648 w 1640046"/>
                <a:gd name="connsiteY25" fmla="*/ 552179 h 1104362"/>
                <a:gd name="connsiteX26" fmla="*/ 78674 w 1640046"/>
                <a:gd name="connsiteY26" fmla="*/ 552179 h 1104362"/>
                <a:gd name="connsiteX27" fmla="*/ 81700 w 1640046"/>
                <a:gd name="connsiteY27" fmla="*/ 552179 h 1104362"/>
                <a:gd name="connsiteX28" fmla="*/ 84726 w 1640046"/>
                <a:gd name="connsiteY28" fmla="*/ 552179 h 1104362"/>
                <a:gd name="connsiteX29" fmla="*/ 87752 w 1640046"/>
                <a:gd name="connsiteY29" fmla="*/ 552179 h 1104362"/>
                <a:gd name="connsiteX30" fmla="*/ 90778 w 1640046"/>
                <a:gd name="connsiteY30" fmla="*/ 552179 h 1104362"/>
                <a:gd name="connsiteX31" fmla="*/ 93803 w 1640046"/>
                <a:gd name="connsiteY31" fmla="*/ 552179 h 1104362"/>
                <a:gd name="connsiteX32" fmla="*/ 96829 w 1640046"/>
                <a:gd name="connsiteY32" fmla="*/ 552179 h 1104362"/>
                <a:gd name="connsiteX33" fmla="*/ 99855 w 1640046"/>
                <a:gd name="connsiteY33" fmla="*/ 552179 h 1104362"/>
                <a:gd name="connsiteX34" fmla="*/ 102881 w 1640046"/>
                <a:gd name="connsiteY34" fmla="*/ 552179 h 1104362"/>
                <a:gd name="connsiteX35" fmla="*/ 105907 w 1640046"/>
                <a:gd name="connsiteY35" fmla="*/ 552179 h 1104362"/>
                <a:gd name="connsiteX36" fmla="*/ 108933 w 1640046"/>
                <a:gd name="connsiteY36" fmla="*/ 552179 h 1104362"/>
                <a:gd name="connsiteX37" fmla="*/ 111959 w 1640046"/>
                <a:gd name="connsiteY37" fmla="*/ 552179 h 1104362"/>
                <a:gd name="connsiteX38" fmla="*/ 114985 w 1640046"/>
                <a:gd name="connsiteY38" fmla="*/ 552179 h 1104362"/>
                <a:gd name="connsiteX39" fmla="*/ 118011 w 1640046"/>
                <a:gd name="connsiteY39" fmla="*/ 552179 h 1104362"/>
                <a:gd name="connsiteX40" fmla="*/ 121037 w 1640046"/>
                <a:gd name="connsiteY40" fmla="*/ 552179 h 1104362"/>
                <a:gd name="connsiteX41" fmla="*/ 124063 w 1640046"/>
                <a:gd name="connsiteY41" fmla="*/ 552179 h 1104362"/>
                <a:gd name="connsiteX42" fmla="*/ 127088 w 1640046"/>
                <a:gd name="connsiteY42" fmla="*/ 552179 h 1104362"/>
                <a:gd name="connsiteX43" fmla="*/ 130114 w 1640046"/>
                <a:gd name="connsiteY43" fmla="*/ 552179 h 1104362"/>
                <a:gd name="connsiteX44" fmla="*/ 133140 w 1640046"/>
                <a:gd name="connsiteY44" fmla="*/ 552179 h 1104362"/>
                <a:gd name="connsiteX45" fmla="*/ 136167 w 1640046"/>
                <a:gd name="connsiteY45" fmla="*/ 552179 h 1104362"/>
                <a:gd name="connsiteX46" fmla="*/ 139193 w 1640046"/>
                <a:gd name="connsiteY46" fmla="*/ 552179 h 1104362"/>
                <a:gd name="connsiteX47" fmla="*/ 142218 w 1640046"/>
                <a:gd name="connsiteY47" fmla="*/ 552179 h 1104362"/>
                <a:gd name="connsiteX48" fmla="*/ 145244 w 1640046"/>
                <a:gd name="connsiteY48" fmla="*/ 552179 h 1104362"/>
                <a:gd name="connsiteX49" fmla="*/ 148270 w 1640046"/>
                <a:gd name="connsiteY49" fmla="*/ 552179 h 1104362"/>
                <a:gd name="connsiteX50" fmla="*/ 151296 w 1640046"/>
                <a:gd name="connsiteY50" fmla="*/ 552179 h 1104362"/>
                <a:gd name="connsiteX51" fmla="*/ 154322 w 1640046"/>
                <a:gd name="connsiteY51" fmla="*/ 552179 h 1104362"/>
                <a:gd name="connsiteX52" fmla="*/ 157348 w 1640046"/>
                <a:gd name="connsiteY52" fmla="*/ 552179 h 1104362"/>
                <a:gd name="connsiteX53" fmla="*/ 160373 w 1640046"/>
                <a:gd name="connsiteY53" fmla="*/ 552179 h 1104362"/>
                <a:gd name="connsiteX54" fmla="*/ 163399 w 1640046"/>
                <a:gd name="connsiteY54" fmla="*/ 552179 h 1104362"/>
                <a:gd name="connsiteX55" fmla="*/ 166426 w 1640046"/>
                <a:gd name="connsiteY55" fmla="*/ 552179 h 1104362"/>
                <a:gd name="connsiteX56" fmla="*/ 169452 w 1640046"/>
                <a:gd name="connsiteY56" fmla="*/ 552179 h 1104362"/>
                <a:gd name="connsiteX57" fmla="*/ 172478 w 1640046"/>
                <a:gd name="connsiteY57" fmla="*/ 552179 h 1104362"/>
                <a:gd name="connsiteX58" fmla="*/ 175504 w 1640046"/>
                <a:gd name="connsiteY58" fmla="*/ 552179 h 1104362"/>
                <a:gd name="connsiteX59" fmla="*/ 178529 w 1640046"/>
                <a:gd name="connsiteY59" fmla="*/ 552179 h 1104362"/>
                <a:gd name="connsiteX60" fmla="*/ 181555 w 1640046"/>
                <a:gd name="connsiteY60" fmla="*/ 552179 h 1104362"/>
                <a:gd name="connsiteX61" fmla="*/ 184581 w 1640046"/>
                <a:gd name="connsiteY61" fmla="*/ 552179 h 1104362"/>
                <a:gd name="connsiteX62" fmla="*/ 187607 w 1640046"/>
                <a:gd name="connsiteY62" fmla="*/ 552179 h 1104362"/>
                <a:gd name="connsiteX63" fmla="*/ 190633 w 1640046"/>
                <a:gd name="connsiteY63" fmla="*/ 552179 h 1104362"/>
                <a:gd name="connsiteX64" fmla="*/ 193659 w 1640046"/>
                <a:gd name="connsiteY64" fmla="*/ 552179 h 1104362"/>
                <a:gd name="connsiteX65" fmla="*/ 196685 w 1640046"/>
                <a:gd name="connsiteY65" fmla="*/ 552179 h 1104362"/>
                <a:gd name="connsiteX66" fmla="*/ 199711 w 1640046"/>
                <a:gd name="connsiteY66" fmla="*/ 552179 h 1104362"/>
                <a:gd name="connsiteX67" fmla="*/ 202737 w 1640046"/>
                <a:gd name="connsiteY67" fmla="*/ 552179 h 1104362"/>
                <a:gd name="connsiteX68" fmla="*/ 205763 w 1640046"/>
                <a:gd name="connsiteY68" fmla="*/ 552179 h 1104362"/>
                <a:gd name="connsiteX69" fmla="*/ 208789 w 1640046"/>
                <a:gd name="connsiteY69" fmla="*/ 552179 h 1104362"/>
                <a:gd name="connsiteX70" fmla="*/ 211814 w 1640046"/>
                <a:gd name="connsiteY70" fmla="*/ 552179 h 1104362"/>
                <a:gd name="connsiteX71" fmla="*/ 214840 w 1640046"/>
                <a:gd name="connsiteY71" fmla="*/ 552179 h 1104362"/>
                <a:gd name="connsiteX72" fmla="*/ 217866 w 1640046"/>
                <a:gd name="connsiteY72" fmla="*/ 552179 h 1104362"/>
                <a:gd name="connsiteX73" fmla="*/ 220892 w 1640046"/>
                <a:gd name="connsiteY73" fmla="*/ 552179 h 1104362"/>
                <a:gd name="connsiteX74" fmla="*/ 223918 w 1640046"/>
                <a:gd name="connsiteY74" fmla="*/ 552179 h 1104362"/>
                <a:gd name="connsiteX75" fmla="*/ 226945 w 1640046"/>
                <a:gd name="connsiteY75" fmla="*/ 552179 h 1104362"/>
                <a:gd name="connsiteX76" fmla="*/ 229970 w 1640046"/>
                <a:gd name="connsiteY76" fmla="*/ 552179 h 1104362"/>
                <a:gd name="connsiteX77" fmla="*/ 232996 w 1640046"/>
                <a:gd name="connsiteY77" fmla="*/ 552179 h 1104362"/>
                <a:gd name="connsiteX78" fmla="*/ 236022 w 1640046"/>
                <a:gd name="connsiteY78" fmla="*/ 552179 h 1104362"/>
                <a:gd name="connsiteX79" fmla="*/ 239048 w 1640046"/>
                <a:gd name="connsiteY79" fmla="*/ 552179 h 1104362"/>
                <a:gd name="connsiteX80" fmla="*/ 242074 w 1640046"/>
                <a:gd name="connsiteY80" fmla="*/ 552179 h 1104362"/>
                <a:gd name="connsiteX81" fmla="*/ 245099 w 1640046"/>
                <a:gd name="connsiteY81" fmla="*/ 552179 h 1104362"/>
                <a:gd name="connsiteX82" fmla="*/ 248125 w 1640046"/>
                <a:gd name="connsiteY82" fmla="*/ 552179 h 1104362"/>
                <a:gd name="connsiteX83" fmla="*/ 251151 w 1640046"/>
                <a:gd name="connsiteY83" fmla="*/ 552179 h 1104362"/>
                <a:gd name="connsiteX84" fmla="*/ 254177 w 1640046"/>
                <a:gd name="connsiteY84" fmla="*/ 552179 h 1104362"/>
                <a:gd name="connsiteX85" fmla="*/ 257204 w 1640046"/>
                <a:gd name="connsiteY85" fmla="*/ 552179 h 1104362"/>
                <a:gd name="connsiteX86" fmla="*/ 260230 w 1640046"/>
                <a:gd name="connsiteY86" fmla="*/ 552179 h 1104362"/>
                <a:gd name="connsiteX87" fmla="*/ 263255 w 1640046"/>
                <a:gd name="connsiteY87" fmla="*/ 552179 h 1104362"/>
                <a:gd name="connsiteX88" fmla="*/ 266281 w 1640046"/>
                <a:gd name="connsiteY88" fmla="*/ 552179 h 1104362"/>
                <a:gd name="connsiteX89" fmla="*/ 269307 w 1640046"/>
                <a:gd name="connsiteY89" fmla="*/ 552179 h 1104362"/>
                <a:gd name="connsiteX90" fmla="*/ 272333 w 1640046"/>
                <a:gd name="connsiteY90" fmla="*/ 552179 h 1104362"/>
                <a:gd name="connsiteX91" fmla="*/ 275359 w 1640046"/>
                <a:gd name="connsiteY91" fmla="*/ 552179 h 1104362"/>
                <a:gd name="connsiteX92" fmla="*/ 278385 w 1640046"/>
                <a:gd name="connsiteY92" fmla="*/ 552179 h 1104362"/>
                <a:gd name="connsiteX93" fmla="*/ 281410 w 1640046"/>
                <a:gd name="connsiteY93" fmla="*/ 552179 h 1104362"/>
                <a:gd name="connsiteX94" fmla="*/ 284437 w 1640046"/>
                <a:gd name="connsiteY94" fmla="*/ 552179 h 1104362"/>
                <a:gd name="connsiteX95" fmla="*/ 287463 w 1640046"/>
                <a:gd name="connsiteY95" fmla="*/ 552179 h 1104362"/>
                <a:gd name="connsiteX96" fmla="*/ 290489 w 1640046"/>
                <a:gd name="connsiteY96" fmla="*/ 552179 h 1104362"/>
                <a:gd name="connsiteX97" fmla="*/ 293515 w 1640046"/>
                <a:gd name="connsiteY97" fmla="*/ 552179 h 1104362"/>
                <a:gd name="connsiteX98" fmla="*/ 296540 w 1640046"/>
                <a:gd name="connsiteY98" fmla="*/ 552179 h 1104362"/>
                <a:gd name="connsiteX99" fmla="*/ 299566 w 1640046"/>
                <a:gd name="connsiteY99" fmla="*/ 552179 h 1104362"/>
                <a:gd name="connsiteX100" fmla="*/ 302592 w 1640046"/>
                <a:gd name="connsiteY100" fmla="*/ 534826 h 1104362"/>
                <a:gd name="connsiteX101" fmla="*/ 305618 w 1640046"/>
                <a:gd name="connsiteY101" fmla="*/ 500188 h 1104362"/>
                <a:gd name="connsiteX102" fmla="*/ 308644 w 1640046"/>
                <a:gd name="connsiteY102" fmla="*/ 465756 h 1104362"/>
                <a:gd name="connsiteX103" fmla="*/ 311670 w 1640046"/>
                <a:gd name="connsiteY103" fmla="*/ 431665 h 1104362"/>
                <a:gd name="connsiteX104" fmla="*/ 314695 w 1640046"/>
                <a:gd name="connsiteY104" fmla="*/ 398050 h 1104362"/>
                <a:gd name="connsiteX105" fmla="*/ 317722 w 1640046"/>
                <a:gd name="connsiteY105" fmla="*/ 365043 h 1104362"/>
                <a:gd name="connsiteX106" fmla="*/ 320748 w 1640046"/>
                <a:gd name="connsiteY106" fmla="*/ 332774 h 1104362"/>
                <a:gd name="connsiteX107" fmla="*/ 323774 w 1640046"/>
                <a:gd name="connsiteY107" fmla="*/ 301372 h 1104362"/>
                <a:gd name="connsiteX108" fmla="*/ 326800 w 1640046"/>
                <a:gd name="connsiteY108" fmla="*/ 270959 h 1104362"/>
                <a:gd name="connsiteX109" fmla="*/ 329826 w 1640046"/>
                <a:gd name="connsiteY109" fmla="*/ 241656 h 1104362"/>
                <a:gd name="connsiteX110" fmla="*/ 332851 w 1640046"/>
                <a:gd name="connsiteY110" fmla="*/ 213578 h 1104362"/>
                <a:gd name="connsiteX111" fmla="*/ 335877 w 1640046"/>
                <a:gd name="connsiteY111" fmla="*/ 186837 h 1104362"/>
                <a:gd name="connsiteX112" fmla="*/ 338903 w 1640046"/>
                <a:gd name="connsiteY112" fmla="*/ 161537 h 1104362"/>
                <a:gd name="connsiteX113" fmla="*/ 341929 w 1640046"/>
                <a:gd name="connsiteY113" fmla="*/ 137780 h 1104362"/>
                <a:gd name="connsiteX114" fmla="*/ 344955 w 1640046"/>
                <a:gd name="connsiteY114" fmla="*/ 115657 h 1104362"/>
                <a:gd name="connsiteX115" fmla="*/ 347982 w 1640046"/>
                <a:gd name="connsiteY115" fmla="*/ 95258 h 1104362"/>
                <a:gd name="connsiteX116" fmla="*/ 351007 w 1640046"/>
                <a:gd name="connsiteY116" fmla="*/ 76662 h 1104362"/>
                <a:gd name="connsiteX117" fmla="*/ 354033 w 1640046"/>
                <a:gd name="connsiteY117" fmla="*/ 59942 h 1104362"/>
                <a:gd name="connsiteX118" fmla="*/ 357059 w 1640046"/>
                <a:gd name="connsiteY118" fmla="*/ 45165 h 1104362"/>
                <a:gd name="connsiteX119" fmla="*/ 360085 w 1640046"/>
                <a:gd name="connsiteY119" fmla="*/ 32389 h 1104362"/>
                <a:gd name="connsiteX120" fmla="*/ 363111 w 1640046"/>
                <a:gd name="connsiteY120" fmla="*/ 21665 h 1104362"/>
                <a:gd name="connsiteX121" fmla="*/ 366136 w 1640046"/>
                <a:gd name="connsiteY121" fmla="*/ 13033 h 1104362"/>
                <a:gd name="connsiteX122" fmla="*/ 369162 w 1640046"/>
                <a:gd name="connsiteY122" fmla="*/ 6530 h 1104362"/>
                <a:gd name="connsiteX123" fmla="*/ 372188 w 1640046"/>
                <a:gd name="connsiteY123" fmla="*/ 2180 h 1104362"/>
                <a:gd name="connsiteX124" fmla="*/ 375214 w 1640046"/>
                <a:gd name="connsiteY124" fmla="*/ 1 h 1104362"/>
                <a:gd name="connsiteX125" fmla="*/ 378241 w 1640046"/>
                <a:gd name="connsiteY125" fmla="*/ 1 h 1104362"/>
                <a:gd name="connsiteX126" fmla="*/ 381267 w 1640046"/>
                <a:gd name="connsiteY126" fmla="*/ 2180 h 1104362"/>
                <a:gd name="connsiteX127" fmla="*/ 384292 w 1640046"/>
                <a:gd name="connsiteY127" fmla="*/ 6530 h 1104362"/>
                <a:gd name="connsiteX128" fmla="*/ 387318 w 1640046"/>
                <a:gd name="connsiteY128" fmla="*/ 13033 h 1104362"/>
                <a:gd name="connsiteX129" fmla="*/ 390344 w 1640046"/>
                <a:gd name="connsiteY129" fmla="*/ 21665 h 1104362"/>
                <a:gd name="connsiteX130" fmla="*/ 393370 w 1640046"/>
                <a:gd name="connsiteY130" fmla="*/ 32389 h 1104362"/>
                <a:gd name="connsiteX131" fmla="*/ 396396 w 1640046"/>
                <a:gd name="connsiteY131" fmla="*/ 45165 h 1104362"/>
                <a:gd name="connsiteX132" fmla="*/ 399421 w 1640046"/>
                <a:gd name="connsiteY132" fmla="*/ 59942 h 1104362"/>
                <a:gd name="connsiteX133" fmla="*/ 402447 w 1640046"/>
                <a:gd name="connsiteY133" fmla="*/ 76662 h 1104362"/>
                <a:gd name="connsiteX134" fmla="*/ 405474 w 1640046"/>
                <a:gd name="connsiteY134" fmla="*/ 95258 h 1104362"/>
                <a:gd name="connsiteX135" fmla="*/ 408500 w 1640046"/>
                <a:gd name="connsiteY135" fmla="*/ 115657 h 1104362"/>
                <a:gd name="connsiteX136" fmla="*/ 411526 w 1640046"/>
                <a:gd name="connsiteY136" fmla="*/ 137780 h 1104362"/>
                <a:gd name="connsiteX137" fmla="*/ 414552 w 1640046"/>
                <a:gd name="connsiteY137" fmla="*/ 161537 h 1104362"/>
                <a:gd name="connsiteX138" fmla="*/ 417577 w 1640046"/>
                <a:gd name="connsiteY138" fmla="*/ 186837 h 1104362"/>
                <a:gd name="connsiteX139" fmla="*/ 420603 w 1640046"/>
                <a:gd name="connsiteY139" fmla="*/ 213578 h 1104362"/>
                <a:gd name="connsiteX140" fmla="*/ 423629 w 1640046"/>
                <a:gd name="connsiteY140" fmla="*/ 241656 h 1104362"/>
                <a:gd name="connsiteX141" fmla="*/ 426655 w 1640046"/>
                <a:gd name="connsiteY141" fmla="*/ 270959 h 1104362"/>
                <a:gd name="connsiteX142" fmla="*/ 429681 w 1640046"/>
                <a:gd name="connsiteY142" fmla="*/ 301372 h 1104362"/>
                <a:gd name="connsiteX143" fmla="*/ 432707 w 1640046"/>
                <a:gd name="connsiteY143" fmla="*/ 332774 h 1104362"/>
                <a:gd name="connsiteX144" fmla="*/ 435733 w 1640046"/>
                <a:gd name="connsiteY144" fmla="*/ 365043 h 1104362"/>
                <a:gd name="connsiteX145" fmla="*/ 438759 w 1640046"/>
                <a:gd name="connsiteY145" fmla="*/ 398050 h 1104362"/>
                <a:gd name="connsiteX146" fmla="*/ 441785 w 1640046"/>
                <a:gd name="connsiteY146" fmla="*/ 431665 h 1104362"/>
                <a:gd name="connsiteX147" fmla="*/ 444811 w 1640046"/>
                <a:gd name="connsiteY147" fmla="*/ 465756 h 1104362"/>
                <a:gd name="connsiteX148" fmla="*/ 447837 w 1640046"/>
                <a:gd name="connsiteY148" fmla="*/ 500188 h 1104362"/>
                <a:gd name="connsiteX149" fmla="*/ 450863 w 1640046"/>
                <a:gd name="connsiteY149" fmla="*/ 534826 h 1104362"/>
                <a:gd name="connsiteX150" fmla="*/ 453888 w 1640046"/>
                <a:gd name="connsiteY150" fmla="*/ 569531 h 1104362"/>
                <a:gd name="connsiteX151" fmla="*/ 456914 w 1640046"/>
                <a:gd name="connsiteY151" fmla="*/ 604169 h 1104362"/>
                <a:gd name="connsiteX152" fmla="*/ 459940 w 1640046"/>
                <a:gd name="connsiteY152" fmla="*/ 638601 h 1104362"/>
                <a:gd name="connsiteX153" fmla="*/ 462966 w 1640046"/>
                <a:gd name="connsiteY153" fmla="*/ 672692 h 1104362"/>
                <a:gd name="connsiteX154" fmla="*/ 465992 w 1640046"/>
                <a:gd name="connsiteY154" fmla="*/ 706312 h 1104362"/>
                <a:gd name="connsiteX155" fmla="*/ 469018 w 1640046"/>
                <a:gd name="connsiteY155" fmla="*/ 739316 h 1104362"/>
                <a:gd name="connsiteX156" fmla="*/ 472044 w 1640046"/>
                <a:gd name="connsiteY156" fmla="*/ 771587 h 1104362"/>
                <a:gd name="connsiteX157" fmla="*/ 475070 w 1640046"/>
                <a:gd name="connsiteY157" fmla="*/ 802981 h 1104362"/>
                <a:gd name="connsiteX158" fmla="*/ 478096 w 1640046"/>
                <a:gd name="connsiteY158" fmla="*/ 833395 h 1104362"/>
                <a:gd name="connsiteX159" fmla="*/ 481122 w 1640046"/>
                <a:gd name="connsiteY159" fmla="*/ 862703 h 1104362"/>
                <a:gd name="connsiteX160" fmla="*/ 484149 w 1640046"/>
                <a:gd name="connsiteY160" fmla="*/ 890783 h 1104362"/>
                <a:gd name="connsiteX161" fmla="*/ 487178 w 1640046"/>
                <a:gd name="connsiteY161" fmla="*/ 917519 h 1104362"/>
                <a:gd name="connsiteX162" fmla="*/ 490197 w 1640046"/>
                <a:gd name="connsiteY162" fmla="*/ 942818 h 1104362"/>
                <a:gd name="connsiteX163" fmla="*/ 493226 w 1640046"/>
                <a:gd name="connsiteY163" fmla="*/ 966573 h 1104362"/>
                <a:gd name="connsiteX164" fmla="*/ 496255 w 1640046"/>
                <a:gd name="connsiteY164" fmla="*/ 988700 h 1104362"/>
                <a:gd name="connsiteX165" fmla="*/ 499275 w 1640046"/>
                <a:gd name="connsiteY165" fmla="*/ 1009102 h 1104362"/>
                <a:gd name="connsiteX166" fmla="*/ 502304 w 1640046"/>
                <a:gd name="connsiteY166" fmla="*/ 1027695 h 1104362"/>
                <a:gd name="connsiteX167" fmla="*/ 505333 w 1640046"/>
                <a:gd name="connsiteY167" fmla="*/ 1044412 h 1104362"/>
                <a:gd name="connsiteX168" fmla="*/ 508352 w 1640046"/>
                <a:gd name="connsiteY168" fmla="*/ 1059194 h 1104362"/>
                <a:gd name="connsiteX169" fmla="*/ 511381 w 1640046"/>
                <a:gd name="connsiteY169" fmla="*/ 1071967 h 1104362"/>
                <a:gd name="connsiteX170" fmla="*/ 514410 w 1640046"/>
                <a:gd name="connsiteY170" fmla="*/ 1082692 h 1104362"/>
                <a:gd name="connsiteX171" fmla="*/ 517429 w 1640046"/>
                <a:gd name="connsiteY171" fmla="*/ 1091322 h 1104362"/>
                <a:gd name="connsiteX172" fmla="*/ 520458 w 1640046"/>
                <a:gd name="connsiteY172" fmla="*/ 1097828 h 1104362"/>
                <a:gd name="connsiteX173" fmla="*/ 523487 w 1640046"/>
                <a:gd name="connsiteY173" fmla="*/ 1102181 h 1104362"/>
                <a:gd name="connsiteX174" fmla="*/ 526507 w 1640046"/>
                <a:gd name="connsiteY174" fmla="*/ 1104352 h 1104362"/>
                <a:gd name="connsiteX175" fmla="*/ 529536 w 1640046"/>
                <a:gd name="connsiteY175" fmla="*/ 1104352 h 1104362"/>
                <a:gd name="connsiteX176" fmla="*/ 532565 w 1640046"/>
                <a:gd name="connsiteY176" fmla="*/ 1102181 h 1104362"/>
                <a:gd name="connsiteX177" fmla="*/ 535594 w 1640046"/>
                <a:gd name="connsiteY177" fmla="*/ 1097828 h 1104362"/>
                <a:gd name="connsiteX178" fmla="*/ 538613 w 1640046"/>
                <a:gd name="connsiteY178" fmla="*/ 1091322 h 1104362"/>
                <a:gd name="connsiteX179" fmla="*/ 541642 w 1640046"/>
                <a:gd name="connsiteY179" fmla="*/ 1082692 h 1104362"/>
                <a:gd name="connsiteX180" fmla="*/ 544671 w 1640046"/>
                <a:gd name="connsiteY180" fmla="*/ 1071967 h 1104362"/>
                <a:gd name="connsiteX181" fmla="*/ 547690 w 1640046"/>
                <a:gd name="connsiteY181" fmla="*/ 1059194 h 1104362"/>
                <a:gd name="connsiteX182" fmla="*/ 550719 w 1640046"/>
                <a:gd name="connsiteY182" fmla="*/ 1044412 h 1104362"/>
                <a:gd name="connsiteX183" fmla="*/ 553739 w 1640046"/>
                <a:gd name="connsiteY183" fmla="*/ 1027695 h 1104362"/>
                <a:gd name="connsiteX184" fmla="*/ 556768 w 1640046"/>
                <a:gd name="connsiteY184" fmla="*/ 1009102 h 1104362"/>
                <a:gd name="connsiteX185" fmla="*/ 559797 w 1640046"/>
                <a:gd name="connsiteY185" fmla="*/ 988700 h 1104362"/>
                <a:gd name="connsiteX186" fmla="*/ 562826 w 1640046"/>
                <a:gd name="connsiteY186" fmla="*/ 966573 h 1104362"/>
                <a:gd name="connsiteX187" fmla="*/ 565845 w 1640046"/>
                <a:gd name="connsiteY187" fmla="*/ 942818 h 1104362"/>
                <a:gd name="connsiteX188" fmla="*/ 568874 w 1640046"/>
                <a:gd name="connsiteY188" fmla="*/ 917519 h 1104362"/>
                <a:gd name="connsiteX189" fmla="*/ 571903 w 1640046"/>
                <a:gd name="connsiteY189" fmla="*/ 890783 h 1104362"/>
                <a:gd name="connsiteX190" fmla="*/ 574922 w 1640046"/>
                <a:gd name="connsiteY190" fmla="*/ 862703 h 1104362"/>
                <a:gd name="connsiteX191" fmla="*/ 577951 w 1640046"/>
                <a:gd name="connsiteY191" fmla="*/ 833395 h 1104362"/>
                <a:gd name="connsiteX192" fmla="*/ 580980 w 1640046"/>
                <a:gd name="connsiteY192" fmla="*/ 802981 h 1104362"/>
                <a:gd name="connsiteX193" fmla="*/ 584000 w 1640046"/>
                <a:gd name="connsiteY193" fmla="*/ 771587 h 1104362"/>
                <a:gd name="connsiteX194" fmla="*/ 587029 w 1640046"/>
                <a:gd name="connsiteY194" fmla="*/ 739316 h 1104362"/>
                <a:gd name="connsiteX195" fmla="*/ 590058 w 1640046"/>
                <a:gd name="connsiteY195" fmla="*/ 706312 h 1104362"/>
                <a:gd name="connsiteX196" fmla="*/ 593077 w 1640046"/>
                <a:gd name="connsiteY196" fmla="*/ 672692 h 1104362"/>
                <a:gd name="connsiteX197" fmla="*/ 596106 w 1640046"/>
                <a:gd name="connsiteY197" fmla="*/ 638601 h 1104362"/>
                <a:gd name="connsiteX198" fmla="*/ 599135 w 1640046"/>
                <a:gd name="connsiteY198" fmla="*/ 604169 h 1104362"/>
                <a:gd name="connsiteX199" fmla="*/ 602154 w 1640046"/>
                <a:gd name="connsiteY199" fmla="*/ 569531 h 1104362"/>
                <a:gd name="connsiteX200" fmla="*/ 605183 w 1640046"/>
                <a:gd name="connsiteY200" fmla="*/ 534826 h 1104362"/>
                <a:gd name="connsiteX201" fmla="*/ 608212 w 1640046"/>
                <a:gd name="connsiteY201" fmla="*/ 500188 h 1104362"/>
                <a:gd name="connsiteX202" fmla="*/ 611241 w 1640046"/>
                <a:gd name="connsiteY202" fmla="*/ 465756 h 1104362"/>
                <a:gd name="connsiteX203" fmla="*/ 614261 w 1640046"/>
                <a:gd name="connsiteY203" fmla="*/ 431665 h 1104362"/>
                <a:gd name="connsiteX204" fmla="*/ 617290 w 1640046"/>
                <a:gd name="connsiteY204" fmla="*/ 398050 h 1104362"/>
                <a:gd name="connsiteX205" fmla="*/ 620318 w 1640046"/>
                <a:gd name="connsiteY205" fmla="*/ 365043 h 1104362"/>
                <a:gd name="connsiteX206" fmla="*/ 623338 w 1640046"/>
                <a:gd name="connsiteY206" fmla="*/ 332774 h 1104362"/>
                <a:gd name="connsiteX207" fmla="*/ 626367 w 1640046"/>
                <a:gd name="connsiteY207" fmla="*/ 301372 h 1104362"/>
                <a:gd name="connsiteX208" fmla="*/ 629396 w 1640046"/>
                <a:gd name="connsiteY208" fmla="*/ 270959 h 1104362"/>
                <a:gd name="connsiteX209" fmla="*/ 632415 w 1640046"/>
                <a:gd name="connsiteY209" fmla="*/ 241656 h 1104362"/>
                <a:gd name="connsiteX210" fmla="*/ 635444 w 1640046"/>
                <a:gd name="connsiteY210" fmla="*/ 213578 h 1104362"/>
                <a:gd name="connsiteX211" fmla="*/ 638473 w 1640046"/>
                <a:gd name="connsiteY211" fmla="*/ 186837 h 1104362"/>
                <a:gd name="connsiteX212" fmla="*/ 641493 w 1640046"/>
                <a:gd name="connsiteY212" fmla="*/ 161537 h 1104362"/>
                <a:gd name="connsiteX213" fmla="*/ 644522 w 1640046"/>
                <a:gd name="connsiteY213" fmla="*/ 137780 h 1104362"/>
                <a:gd name="connsiteX214" fmla="*/ 647550 w 1640046"/>
                <a:gd name="connsiteY214" fmla="*/ 115657 h 1104362"/>
                <a:gd name="connsiteX215" fmla="*/ 650570 w 1640046"/>
                <a:gd name="connsiteY215" fmla="*/ 95258 h 1104362"/>
                <a:gd name="connsiteX216" fmla="*/ 653599 w 1640046"/>
                <a:gd name="connsiteY216" fmla="*/ 76662 h 1104362"/>
                <a:gd name="connsiteX217" fmla="*/ 656628 w 1640046"/>
                <a:gd name="connsiteY217" fmla="*/ 59942 h 1104362"/>
                <a:gd name="connsiteX218" fmla="*/ 659647 w 1640046"/>
                <a:gd name="connsiteY218" fmla="*/ 45165 h 1104362"/>
                <a:gd name="connsiteX219" fmla="*/ 662676 w 1640046"/>
                <a:gd name="connsiteY219" fmla="*/ 32389 h 1104362"/>
                <a:gd name="connsiteX220" fmla="*/ 665705 w 1640046"/>
                <a:gd name="connsiteY220" fmla="*/ 21665 h 1104362"/>
                <a:gd name="connsiteX221" fmla="*/ 668725 w 1640046"/>
                <a:gd name="connsiteY221" fmla="*/ 13033 h 1104362"/>
                <a:gd name="connsiteX222" fmla="*/ 671754 w 1640046"/>
                <a:gd name="connsiteY222" fmla="*/ 6530 h 1104362"/>
                <a:gd name="connsiteX223" fmla="*/ 674782 w 1640046"/>
                <a:gd name="connsiteY223" fmla="*/ 2180 h 1104362"/>
                <a:gd name="connsiteX224" fmla="*/ 677811 w 1640046"/>
                <a:gd name="connsiteY224" fmla="*/ 1 h 1104362"/>
                <a:gd name="connsiteX225" fmla="*/ 680831 w 1640046"/>
                <a:gd name="connsiteY225" fmla="*/ 1 h 1104362"/>
                <a:gd name="connsiteX226" fmla="*/ 683860 w 1640046"/>
                <a:gd name="connsiteY226" fmla="*/ 2180 h 1104362"/>
                <a:gd name="connsiteX227" fmla="*/ 686889 w 1640046"/>
                <a:gd name="connsiteY227" fmla="*/ 6530 h 1104362"/>
                <a:gd name="connsiteX228" fmla="*/ 689908 w 1640046"/>
                <a:gd name="connsiteY228" fmla="*/ 13033 h 1104362"/>
                <a:gd name="connsiteX229" fmla="*/ 692937 w 1640046"/>
                <a:gd name="connsiteY229" fmla="*/ 21665 h 1104362"/>
                <a:gd name="connsiteX230" fmla="*/ 695966 w 1640046"/>
                <a:gd name="connsiteY230" fmla="*/ 32389 h 1104362"/>
                <a:gd name="connsiteX231" fmla="*/ 698985 w 1640046"/>
                <a:gd name="connsiteY231" fmla="*/ 45165 h 1104362"/>
                <a:gd name="connsiteX232" fmla="*/ 702014 w 1640046"/>
                <a:gd name="connsiteY232" fmla="*/ 59942 h 1104362"/>
                <a:gd name="connsiteX233" fmla="*/ 705043 w 1640046"/>
                <a:gd name="connsiteY233" fmla="*/ 76662 h 1104362"/>
                <a:gd name="connsiteX234" fmla="*/ 708063 w 1640046"/>
                <a:gd name="connsiteY234" fmla="*/ 95258 h 1104362"/>
                <a:gd name="connsiteX235" fmla="*/ 711092 w 1640046"/>
                <a:gd name="connsiteY235" fmla="*/ 115657 h 1104362"/>
                <a:gd name="connsiteX236" fmla="*/ 714121 w 1640046"/>
                <a:gd name="connsiteY236" fmla="*/ 137780 h 1104362"/>
                <a:gd name="connsiteX237" fmla="*/ 717140 w 1640046"/>
                <a:gd name="connsiteY237" fmla="*/ 161537 h 1104362"/>
                <a:gd name="connsiteX238" fmla="*/ 720169 w 1640046"/>
                <a:gd name="connsiteY238" fmla="*/ 186837 h 1104362"/>
                <a:gd name="connsiteX239" fmla="*/ 723198 w 1640046"/>
                <a:gd name="connsiteY239" fmla="*/ 213578 h 1104362"/>
                <a:gd name="connsiteX240" fmla="*/ 726217 w 1640046"/>
                <a:gd name="connsiteY240" fmla="*/ 241656 h 1104362"/>
                <a:gd name="connsiteX241" fmla="*/ 729246 w 1640046"/>
                <a:gd name="connsiteY241" fmla="*/ 270959 h 1104362"/>
                <a:gd name="connsiteX242" fmla="*/ 732275 w 1640046"/>
                <a:gd name="connsiteY242" fmla="*/ 301372 h 1104362"/>
                <a:gd name="connsiteX243" fmla="*/ 735304 w 1640046"/>
                <a:gd name="connsiteY243" fmla="*/ 332774 h 1104362"/>
                <a:gd name="connsiteX244" fmla="*/ 738324 w 1640046"/>
                <a:gd name="connsiteY244" fmla="*/ 365043 h 1104362"/>
                <a:gd name="connsiteX245" fmla="*/ 741353 w 1640046"/>
                <a:gd name="connsiteY245" fmla="*/ 398050 h 1104362"/>
                <a:gd name="connsiteX246" fmla="*/ 744372 w 1640046"/>
                <a:gd name="connsiteY246" fmla="*/ 431665 h 1104362"/>
                <a:gd name="connsiteX247" fmla="*/ 747401 w 1640046"/>
                <a:gd name="connsiteY247" fmla="*/ 465756 h 1104362"/>
                <a:gd name="connsiteX248" fmla="*/ 750430 w 1640046"/>
                <a:gd name="connsiteY248" fmla="*/ 500188 h 1104362"/>
                <a:gd name="connsiteX249" fmla="*/ 753459 w 1640046"/>
                <a:gd name="connsiteY249" fmla="*/ 534826 h 1104362"/>
                <a:gd name="connsiteX250" fmla="*/ 756478 w 1640046"/>
                <a:gd name="connsiteY250" fmla="*/ 569531 h 1104362"/>
                <a:gd name="connsiteX251" fmla="*/ 759507 w 1640046"/>
                <a:gd name="connsiteY251" fmla="*/ 604169 h 1104362"/>
                <a:gd name="connsiteX252" fmla="*/ 762536 w 1640046"/>
                <a:gd name="connsiteY252" fmla="*/ 638601 h 1104362"/>
                <a:gd name="connsiteX253" fmla="*/ 765556 w 1640046"/>
                <a:gd name="connsiteY253" fmla="*/ 672692 h 1104362"/>
                <a:gd name="connsiteX254" fmla="*/ 768585 w 1640046"/>
                <a:gd name="connsiteY254" fmla="*/ 706312 h 1104362"/>
                <a:gd name="connsiteX255" fmla="*/ 771614 w 1640046"/>
                <a:gd name="connsiteY255" fmla="*/ 739316 h 1104362"/>
                <a:gd name="connsiteX256" fmla="*/ 774633 w 1640046"/>
                <a:gd name="connsiteY256" fmla="*/ 771587 h 1104362"/>
                <a:gd name="connsiteX257" fmla="*/ 777662 w 1640046"/>
                <a:gd name="connsiteY257" fmla="*/ 802981 h 1104362"/>
                <a:gd name="connsiteX258" fmla="*/ 780691 w 1640046"/>
                <a:gd name="connsiteY258" fmla="*/ 833366 h 1104362"/>
                <a:gd name="connsiteX259" fmla="*/ 783710 w 1640046"/>
                <a:gd name="connsiteY259" fmla="*/ 862675 h 1104362"/>
                <a:gd name="connsiteX260" fmla="*/ 786739 w 1640046"/>
                <a:gd name="connsiteY260" fmla="*/ 890754 h 1104362"/>
                <a:gd name="connsiteX261" fmla="*/ 789768 w 1640046"/>
                <a:gd name="connsiteY261" fmla="*/ 917491 h 1104362"/>
                <a:gd name="connsiteX262" fmla="*/ 792788 w 1640046"/>
                <a:gd name="connsiteY262" fmla="*/ 942799 h 1104362"/>
                <a:gd name="connsiteX263" fmla="*/ 795817 w 1640046"/>
                <a:gd name="connsiteY263" fmla="*/ 966554 h 1104362"/>
                <a:gd name="connsiteX264" fmla="*/ 798846 w 1640046"/>
                <a:gd name="connsiteY264" fmla="*/ 988681 h 1104362"/>
                <a:gd name="connsiteX265" fmla="*/ 801865 w 1640046"/>
                <a:gd name="connsiteY265" fmla="*/ 1009083 h 1104362"/>
                <a:gd name="connsiteX266" fmla="*/ 804894 w 1640046"/>
                <a:gd name="connsiteY266" fmla="*/ 1027676 h 1104362"/>
                <a:gd name="connsiteX267" fmla="*/ 807923 w 1640046"/>
                <a:gd name="connsiteY267" fmla="*/ 1044402 h 1104362"/>
                <a:gd name="connsiteX268" fmla="*/ 810942 w 1640046"/>
                <a:gd name="connsiteY268" fmla="*/ 1059175 h 1104362"/>
                <a:gd name="connsiteX269" fmla="*/ 813971 w 1640046"/>
                <a:gd name="connsiteY269" fmla="*/ 1071958 h 1104362"/>
                <a:gd name="connsiteX270" fmla="*/ 817000 w 1640046"/>
                <a:gd name="connsiteY270" fmla="*/ 1082683 h 1104362"/>
                <a:gd name="connsiteX271" fmla="*/ 820029 w 1640046"/>
                <a:gd name="connsiteY271" fmla="*/ 1091313 h 1104362"/>
                <a:gd name="connsiteX272" fmla="*/ 823049 w 1640046"/>
                <a:gd name="connsiteY272" fmla="*/ 1097818 h 1104362"/>
                <a:gd name="connsiteX273" fmla="*/ 826078 w 1640046"/>
                <a:gd name="connsiteY273" fmla="*/ 1102171 h 1104362"/>
                <a:gd name="connsiteX274" fmla="*/ 829107 w 1640046"/>
                <a:gd name="connsiteY274" fmla="*/ 1104352 h 1104362"/>
                <a:gd name="connsiteX275" fmla="*/ 832126 w 1640046"/>
                <a:gd name="connsiteY275" fmla="*/ 1104362 h 1104362"/>
                <a:gd name="connsiteX276" fmla="*/ 835155 w 1640046"/>
                <a:gd name="connsiteY276" fmla="*/ 1102181 h 1104362"/>
                <a:gd name="connsiteX277" fmla="*/ 838184 w 1640046"/>
                <a:gd name="connsiteY277" fmla="*/ 1097837 h 1104362"/>
                <a:gd name="connsiteX278" fmla="*/ 841203 w 1640046"/>
                <a:gd name="connsiteY278" fmla="*/ 1091332 h 1104362"/>
                <a:gd name="connsiteX279" fmla="*/ 844232 w 1640046"/>
                <a:gd name="connsiteY279" fmla="*/ 1082702 h 1104362"/>
                <a:gd name="connsiteX280" fmla="*/ 847261 w 1640046"/>
                <a:gd name="connsiteY280" fmla="*/ 1071977 h 1104362"/>
                <a:gd name="connsiteX281" fmla="*/ 850281 w 1640046"/>
                <a:gd name="connsiteY281" fmla="*/ 1059204 h 1104362"/>
                <a:gd name="connsiteX282" fmla="*/ 853310 w 1640046"/>
                <a:gd name="connsiteY282" fmla="*/ 1044431 h 1104362"/>
                <a:gd name="connsiteX283" fmla="*/ 856338 w 1640046"/>
                <a:gd name="connsiteY283" fmla="*/ 1027714 h 1104362"/>
                <a:gd name="connsiteX284" fmla="*/ 859367 w 1640046"/>
                <a:gd name="connsiteY284" fmla="*/ 1009121 h 1104362"/>
                <a:gd name="connsiteX285" fmla="*/ 862387 w 1640046"/>
                <a:gd name="connsiteY285" fmla="*/ 988719 h 1104362"/>
                <a:gd name="connsiteX286" fmla="*/ 865416 w 1640046"/>
                <a:gd name="connsiteY286" fmla="*/ 966602 h 1104362"/>
                <a:gd name="connsiteX287" fmla="*/ 868435 w 1640046"/>
                <a:gd name="connsiteY287" fmla="*/ 942846 h 1104362"/>
                <a:gd name="connsiteX288" fmla="*/ 871464 w 1640046"/>
                <a:gd name="connsiteY288" fmla="*/ 917548 h 1104362"/>
                <a:gd name="connsiteX289" fmla="*/ 874493 w 1640046"/>
                <a:gd name="connsiteY289" fmla="*/ 890802 h 1104362"/>
                <a:gd name="connsiteX290" fmla="*/ 877522 w 1640046"/>
                <a:gd name="connsiteY290" fmla="*/ 862732 h 1104362"/>
                <a:gd name="connsiteX291" fmla="*/ 880541 w 1640046"/>
                <a:gd name="connsiteY291" fmla="*/ 833433 h 1104362"/>
                <a:gd name="connsiteX292" fmla="*/ 883570 w 1640046"/>
                <a:gd name="connsiteY292" fmla="*/ 803019 h 1104362"/>
                <a:gd name="connsiteX293" fmla="*/ 886599 w 1640046"/>
                <a:gd name="connsiteY293" fmla="*/ 771616 h 1104362"/>
                <a:gd name="connsiteX294" fmla="*/ 889619 w 1640046"/>
                <a:gd name="connsiteY294" fmla="*/ 739345 h 1104362"/>
                <a:gd name="connsiteX295" fmla="*/ 892648 w 1640046"/>
                <a:gd name="connsiteY295" fmla="*/ 706341 h 1104362"/>
                <a:gd name="connsiteX296" fmla="*/ 895677 w 1640046"/>
                <a:gd name="connsiteY296" fmla="*/ 672726 h 1104362"/>
                <a:gd name="connsiteX297" fmla="*/ 898696 w 1640046"/>
                <a:gd name="connsiteY297" fmla="*/ 638635 h 1104362"/>
                <a:gd name="connsiteX298" fmla="*/ 901725 w 1640046"/>
                <a:gd name="connsiteY298" fmla="*/ 604203 h 1104362"/>
                <a:gd name="connsiteX299" fmla="*/ 904754 w 1640046"/>
                <a:gd name="connsiteY299" fmla="*/ 569566 h 1104362"/>
                <a:gd name="connsiteX300" fmla="*/ 907773 w 1640046"/>
                <a:gd name="connsiteY300" fmla="*/ 534860 h 1104362"/>
                <a:gd name="connsiteX301" fmla="*/ 910802 w 1640046"/>
                <a:gd name="connsiteY301" fmla="*/ 500223 h 1104362"/>
                <a:gd name="connsiteX302" fmla="*/ 913831 w 1640046"/>
                <a:gd name="connsiteY302" fmla="*/ 465791 h 1104362"/>
                <a:gd name="connsiteX303" fmla="*/ 916851 w 1640046"/>
                <a:gd name="connsiteY303" fmla="*/ 431699 h 1104362"/>
                <a:gd name="connsiteX304" fmla="*/ 919880 w 1640046"/>
                <a:gd name="connsiteY304" fmla="*/ 398083 h 1104362"/>
                <a:gd name="connsiteX305" fmla="*/ 922909 w 1640046"/>
                <a:gd name="connsiteY305" fmla="*/ 365075 h 1104362"/>
                <a:gd name="connsiteX306" fmla="*/ 925938 w 1640046"/>
                <a:gd name="connsiteY306" fmla="*/ 332806 h 1104362"/>
                <a:gd name="connsiteX307" fmla="*/ 928957 w 1640046"/>
                <a:gd name="connsiteY307" fmla="*/ 301402 h 1104362"/>
                <a:gd name="connsiteX308" fmla="*/ 931986 w 1640046"/>
                <a:gd name="connsiteY308" fmla="*/ 270988 h 1104362"/>
                <a:gd name="connsiteX309" fmla="*/ 935015 w 1640046"/>
                <a:gd name="connsiteY309" fmla="*/ 241685 h 1104362"/>
                <a:gd name="connsiteX310" fmla="*/ 938034 w 1640046"/>
                <a:gd name="connsiteY310" fmla="*/ 213606 h 1104362"/>
                <a:gd name="connsiteX311" fmla="*/ 941063 w 1640046"/>
                <a:gd name="connsiteY311" fmla="*/ 186862 h 1104362"/>
                <a:gd name="connsiteX312" fmla="*/ 944092 w 1640046"/>
                <a:gd name="connsiteY312" fmla="*/ 161562 h 1104362"/>
                <a:gd name="connsiteX313" fmla="*/ 947112 w 1640046"/>
                <a:gd name="connsiteY313" fmla="*/ 137803 h 1104362"/>
                <a:gd name="connsiteX314" fmla="*/ 950141 w 1640046"/>
                <a:gd name="connsiteY314" fmla="*/ 115679 h 1104362"/>
                <a:gd name="connsiteX315" fmla="*/ 953170 w 1640046"/>
                <a:gd name="connsiteY315" fmla="*/ 95278 h 1104362"/>
                <a:gd name="connsiteX316" fmla="*/ 956189 w 1640046"/>
                <a:gd name="connsiteY316" fmla="*/ 76679 h 1104362"/>
                <a:gd name="connsiteX317" fmla="*/ 959218 w 1640046"/>
                <a:gd name="connsiteY317" fmla="*/ 59958 h 1104362"/>
                <a:gd name="connsiteX318" fmla="*/ 962247 w 1640046"/>
                <a:gd name="connsiteY318" fmla="*/ 45179 h 1104362"/>
                <a:gd name="connsiteX319" fmla="*/ 965266 w 1640046"/>
                <a:gd name="connsiteY319" fmla="*/ 32401 h 1104362"/>
                <a:gd name="connsiteX320" fmla="*/ 968295 w 1640046"/>
                <a:gd name="connsiteY320" fmla="*/ 21674 h 1104362"/>
                <a:gd name="connsiteX321" fmla="*/ 971324 w 1640046"/>
                <a:gd name="connsiteY321" fmla="*/ 13041 h 1104362"/>
                <a:gd name="connsiteX322" fmla="*/ 974344 w 1640046"/>
                <a:gd name="connsiteY322" fmla="*/ 6535 h 1104362"/>
                <a:gd name="connsiteX323" fmla="*/ 977373 w 1640046"/>
                <a:gd name="connsiteY323" fmla="*/ 2184 h 1104362"/>
                <a:gd name="connsiteX324" fmla="*/ 980402 w 1640046"/>
                <a:gd name="connsiteY324" fmla="*/ 2 h 1104362"/>
                <a:gd name="connsiteX325" fmla="*/ 983421 w 1640046"/>
                <a:gd name="connsiteY325" fmla="*/ 0 h 1104362"/>
                <a:gd name="connsiteX326" fmla="*/ 986450 w 1640046"/>
                <a:gd name="connsiteY326" fmla="*/ 2177 h 1104362"/>
                <a:gd name="connsiteX327" fmla="*/ 989479 w 1640046"/>
                <a:gd name="connsiteY327" fmla="*/ 6525 h 1104362"/>
                <a:gd name="connsiteX328" fmla="*/ 992508 w 1640046"/>
                <a:gd name="connsiteY328" fmla="*/ 13025 h 1104362"/>
                <a:gd name="connsiteX329" fmla="*/ 995527 w 1640046"/>
                <a:gd name="connsiteY329" fmla="*/ 21654 h 1104362"/>
                <a:gd name="connsiteX330" fmla="*/ 998556 w 1640046"/>
                <a:gd name="connsiteY330" fmla="*/ 32377 h 1104362"/>
                <a:gd name="connsiteX331" fmla="*/ 1001585 w 1640046"/>
                <a:gd name="connsiteY331" fmla="*/ 45151 h 1104362"/>
                <a:gd name="connsiteX332" fmla="*/ 1004605 w 1640046"/>
                <a:gd name="connsiteY332" fmla="*/ 59927 h 1104362"/>
                <a:gd name="connsiteX333" fmla="*/ 1007634 w 1640046"/>
                <a:gd name="connsiteY333" fmla="*/ 76644 h 1104362"/>
                <a:gd name="connsiteX334" fmla="*/ 1010662 w 1640046"/>
                <a:gd name="connsiteY334" fmla="*/ 95239 h 1104362"/>
                <a:gd name="connsiteX335" fmla="*/ 1013682 w 1640046"/>
                <a:gd name="connsiteY335" fmla="*/ 115636 h 1104362"/>
                <a:gd name="connsiteX336" fmla="*/ 1016711 w 1640046"/>
                <a:gd name="connsiteY336" fmla="*/ 137756 h 1104362"/>
                <a:gd name="connsiteX337" fmla="*/ 1019740 w 1640046"/>
                <a:gd name="connsiteY337" fmla="*/ 161513 h 1104362"/>
                <a:gd name="connsiteX338" fmla="*/ 1022759 w 1640046"/>
                <a:gd name="connsiteY338" fmla="*/ 186811 h 1104362"/>
                <a:gd name="connsiteX339" fmla="*/ 1025788 w 1640046"/>
                <a:gd name="connsiteY339" fmla="*/ 213551 h 1104362"/>
                <a:gd name="connsiteX340" fmla="*/ 1028817 w 1640046"/>
                <a:gd name="connsiteY340" fmla="*/ 241627 h 1104362"/>
                <a:gd name="connsiteX341" fmla="*/ 1031837 w 1640046"/>
                <a:gd name="connsiteY341" fmla="*/ 270929 h 1104362"/>
                <a:gd name="connsiteX342" fmla="*/ 1034865 w 1640046"/>
                <a:gd name="connsiteY342" fmla="*/ 301341 h 1104362"/>
                <a:gd name="connsiteX343" fmla="*/ 1037895 w 1640046"/>
                <a:gd name="connsiteY343" fmla="*/ 332743 h 1104362"/>
                <a:gd name="connsiteX344" fmla="*/ 1040914 w 1640046"/>
                <a:gd name="connsiteY344" fmla="*/ 365010 h 1104362"/>
                <a:gd name="connsiteX345" fmla="*/ 1043943 w 1640046"/>
                <a:gd name="connsiteY345" fmla="*/ 398016 h 1104362"/>
                <a:gd name="connsiteX346" fmla="*/ 1046972 w 1640046"/>
                <a:gd name="connsiteY346" fmla="*/ 431631 h 1104362"/>
                <a:gd name="connsiteX347" fmla="*/ 1049991 w 1640046"/>
                <a:gd name="connsiteY347" fmla="*/ 465722 h 1104362"/>
                <a:gd name="connsiteX348" fmla="*/ 1053020 w 1640046"/>
                <a:gd name="connsiteY348" fmla="*/ 500154 h 1104362"/>
                <a:gd name="connsiteX349" fmla="*/ 1056049 w 1640046"/>
                <a:gd name="connsiteY349" fmla="*/ 534791 h 1104362"/>
                <a:gd name="connsiteX350" fmla="*/ 1059078 w 1640046"/>
                <a:gd name="connsiteY350" fmla="*/ 569497 h 1104362"/>
                <a:gd name="connsiteX351" fmla="*/ 1062098 w 1640046"/>
                <a:gd name="connsiteY351" fmla="*/ 604134 h 1104362"/>
                <a:gd name="connsiteX352" fmla="*/ 1065126 w 1640046"/>
                <a:gd name="connsiteY352" fmla="*/ 638567 h 1104362"/>
                <a:gd name="connsiteX353" fmla="*/ 1068155 w 1640046"/>
                <a:gd name="connsiteY353" fmla="*/ 672658 h 1104362"/>
                <a:gd name="connsiteX354" fmla="*/ 1071175 w 1640046"/>
                <a:gd name="connsiteY354" fmla="*/ 706274 h 1104362"/>
                <a:gd name="connsiteX355" fmla="*/ 1074204 w 1640046"/>
                <a:gd name="connsiteY355" fmla="*/ 739278 h 1104362"/>
                <a:gd name="connsiteX356" fmla="*/ 1077233 w 1640046"/>
                <a:gd name="connsiteY356" fmla="*/ 771549 h 1104362"/>
                <a:gd name="connsiteX357" fmla="*/ 1080252 w 1640046"/>
                <a:gd name="connsiteY357" fmla="*/ 802953 h 1104362"/>
                <a:gd name="connsiteX358" fmla="*/ 1083281 w 1640046"/>
                <a:gd name="connsiteY358" fmla="*/ 833366 h 1104362"/>
                <a:gd name="connsiteX359" fmla="*/ 1086310 w 1640046"/>
                <a:gd name="connsiteY359" fmla="*/ 862675 h 1104362"/>
                <a:gd name="connsiteX360" fmla="*/ 1089329 w 1640046"/>
                <a:gd name="connsiteY360" fmla="*/ 890754 h 1104362"/>
                <a:gd name="connsiteX361" fmla="*/ 1092359 w 1640046"/>
                <a:gd name="connsiteY361" fmla="*/ 917491 h 1104362"/>
                <a:gd name="connsiteX362" fmla="*/ 1095387 w 1640046"/>
                <a:gd name="connsiteY362" fmla="*/ 942799 h 1104362"/>
                <a:gd name="connsiteX363" fmla="*/ 1098407 w 1640046"/>
                <a:gd name="connsiteY363" fmla="*/ 966554 h 1104362"/>
                <a:gd name="connsiteX364" fmla="*/ 1101436 w 1640046"/>
                <a:gd name="connsiteY364" fmla="*/ 988681 h 1104362"/>
                <a:gd name="connsiteX365" fmla="*/ 1104465 w 1640046"/>
                <a:gd name="connsiteY365" fmla="*/ 1009083 h 1104362"/>
                <a:gd name="connsiteX366" fmla="*/ 1107484 w 1640046"/>
                <a:gd name="connsiteY366" fmla="*/ 1027676 h 1104362"/>
                <a:gd name="connsiteX367" fmla="*/ 1110513 w 1640046"/>
                <a:gd name="connsiteY367" fmla="*/ 1044402 h 1104362"/>
                <a:gd name="connsiteX368" fmla="*/ 1113542 w 1640046"/>
                <a:gd name="connsiteY368" fmla="*/ 1059175 h 1104362"/>
                <a:gd name="connsiteX369" fmla="*/ 1116562 w 1640046"/>
                <a:gd name="connsiteY369" fmla="*/ 1071958 h 1104362"/>
                <a:gd name="connsiteX370" fmla="*/ 1119590 w 1640046"/>
                <a:gd name="connsiteY370" fmla="*/ 1082683 h 1104362"/>
                <a:gd name="connsiteX371" fmla="*/ 1122619 w 1640046"/>
                <a:gd name="connsiteY371" fmla="*/ 1091313 h 1104362"/>
                <a:gd name="connsiteX372" fmla="*/ 1125639 w 1640046"/>
                <a:gd name="connsiteY372" fmla="*/ 1097818 h 1104362"/>
                <a:gd name="connsiteX373" fmla="*/ 1128668 w 1640046"/>
                <a:gd name="connsiteY373" fmla="*/ 1102171 h 1104362"/>
                <a:gd name="connsiteX374" fmla="*/ 1131697 w 1640046"/>
                <a:gd name="connsiteY374" fmla="*/ 1104352 h 1104362"/>
                <a:gd name="connsiteX375" fmla="*/ 1134726 w 1640046"/>
                <a:gd name="connsiteY375" fmla="*/ 1104362 h 1104362"/>
                <a:gd name="connsiteX376" fmla="*/ 1137745 w 1640046"/>
                <a:gd name="connsiteY376" fmla="*/ 1102181 h 1104362"/>
                <a:gd name="connsiteX377" fmla="*/ 1140774 w 1640046"/>
                <a:gd name="connsiteY377" fmla="*/ 1097837 h 1104362"/>
                <a:gd name="connsiteX378" fmla="*/ 1143803 w 1640046"/>
                <a:gd name="connsiteY378" fmla="*/ 1091332 h 1104362"/>
                <a:gd name="connsiteX379" fmla="*/ 1146822 w 1640046"/>
                <a:gd name="connsiteY379" fmla="*/ 1082702 h 1104362"/>
                <a:gd name="connsiteX380" fmla="*/ 1149851 w 1640046"/>
                <a:gd name="connsiteY380" fmla="*/ 1071977 h 1104362"/>
                <a:gd name="connsiteX381" fmla="*/ 1152880 w 1640046"/>
                <a:gd name="connsiteY381" fmla="*/ 1059204 h 1104362"/>
                <a:gd name="connsiteX382" fmla="*/ 1155900 w 1640046"/>
                <a:gd name="connsiteY382" fmla="*/ 1044431 h 1104362"/>
                <a:gd name="connsiteX383" fmla="*/ 1158929 w 1640046"/>
                <a:gd name="connsiteY383" fmla="*/ 1027714 h 1104362"/>
                <a:gd name="connsiteX384" fmla="*/ 1161958 w 1640046"/>
                <a:gd name="connsiteY384" fmla="*/ 1009121 h 1104362"/>
                <a:gd name="connsiteX385" fmla="*/ 1164977 w 1640046"/>
                <a:gd name="connsiteY385" fmla="*/ 988719 h 1104362"/>
                <a:gd name="connsiteX386" fmla="*/ 1168006 w 1640046"/>
                <a:gd name="connsiteY386" fmla="*/ 966602 h 1104362"/>
                <a:gd name="connsiteX387" fmla="*/ 1171035 w 1640046"/>
                <a:gd name="connsiteY387" fmla="*/ 942846 h 1104362"/>
                <a:gd name="connsiteX388" fmla="*/ 1174054 w 1640046"/>
                <a:gd name="connsiteY388" fmla="*/ 917548 h 1104362"/>
                <a:gd name="connsiteX389" fmla="*/ 1177083 w 1640046"/>
                <a:gd name="connsiteY389" fmla="*/ 890802 h 1104362"/>
                <a:gd name="connsiteX390" fmla="*/ 1180112 w 1640046"/>
                <a:gd name="connsiteY390" fmla="*/ 862732 h 1104362"/>
                <a:gd name="connsiteX391" fmla="*/ 1183132 w 1640046"/>
                <a:gd name="connsiteY391" fmla="*/ 833433 h 1104362"/>
                <a:gd name="connsiteX392" fmla="*/ 1186161 w 1640046"/>
                <a:gd name="connsiteY392" fmla="*/ 803019 h 1104362"/>
                <a:gd name="connsiteX393" fmla="*/ 1189190 w 1640046"/>
                <a:gd name="connsiteY393" fmla="*/ 771616 h 1104362"/>
                <a:gd name="connsiteX394" fmla="*/ 1192209 w 1640046"/>
                <a:gd name="connsiteY394" fmla="*/ 739345 h 1104362"/>
                <a:gd name="connsiteX395" fmla="*/ 1195238 w 1640046"/>
                <a:gd name="connsiteY395" fmla="*/ 706341 h 1104362"/>
                <a:gd name="connsiteX396" fmla="*/ 1198267 w 1640046"/>
                <a:gd name="connsiteY396" fmla="*/ 672726 h 1104362"/>
                <a:gd name="connsiteX397" fmla="*/ 1201296 w 1640046"/>
                <a:gd name="connsiteY397" fmla="*/ 638635 h 1104362"/>
                <a:gd name="connsiteX398" fmla="*/ 1204315 w 1640046"/>
                <a:gd name="connsiteY398" fmla="*/ 604203 h 1104362"/>
                <a:gd name="connsiteX399" fmla="*/ 1207344 w 1640046"/>
                <a:gd name="connsiteY399" fmla="*/ 569566 h 1104362"/>
                <a:gd name="connsiteX400" fmla="*/ 1210373 w 1640046"/>
                <a:gd name="connsiteY400" fmla="*/ 534860 h 1104362"/>
                <a:gd name="connsiteX401" fmla="*/ 1213393 w 1640046"/>
                <a:gd name="connsiteY401" fmla="*/ 500223 h 1104362"/>
                <a:gd name="connsiteX402" fmla="*/ 1216422 w 1640046"/>
                <a:gd name="connsiteY402" fmla="*/ 465791 h 1104362"/>
                <a:gd name="connsiteX403" fmla="*/ 1219450 w 1640046"/>
                <a:gd name="connsiteY403" fmla="*/ 431699 h 1104362"/>
                <a:gd name="connsiteX404" fmla="*/ 1222470 w 1640046"/>
                <a:gd name="connsiteY404" fmla="*/ 398083 h 1104362"/>
                <a:gd name="connsiteX405" fmla="*/ 1225499 w 1640046"/>
                <a:gd name="connsiteY405" fmla="*/ 365075 h 1104362"/>
                <a:gd name="connsiteX406" fmla="*/ 1228528 w 1640046"/>
                <a:gd name="connsiteY406" fmla="*/ 332806 h 1104362"/>
                <a:gd name="connsiteX407" fmla="*/ 1231547 w 1640046"/>
                <a:gd name="connsiteY407" fmla="*/ 301402 h 1104362"/>
                <a:gd name="connsiteX408" fmla="*/ 1234576 w 1640046"/>
                <a:gd name="connsiteY408" fmla="*/ 270988 h 1104362"/>
                <a:gd name="connsiteX409" fmla="*/ 1237605 w 1640046"/>
                <a:gd name="connsiteY409" fmla="*/ 241685 h 1104362"/>
                <a:gd name="connsiteX410" fmla="*/ 1240625 w 1640046"/>
                <a:gd name="connsiteY410" fmla="*/ 213606 h 1104362"/>
                <a:gd name="connsiteX411" fmla="*/ 1243654 w 1640046"/>
                <a:gd name="connsiteY411" fmla="*/ 186862 h 1104362"/>
                <a:gd name="connsiteX412" fmla="*/ 1246683 w 1640046"/>
                <a:gd name="connsiteY412" fmla="*/ 161562 h 1104362"/>
                <a:gd name="connsiteX413" fmla="*/ 1249702 w 1640046"/>
                <a:gd name="connsiteY413" fmla="*/ 137803 h 1104362"/>
                <a:gd name="connsiteX414" fmla="*/ 1252731 w 1640046"/>
                <a:gd name="connsiteY414" fmla="*/ 115679 h 1104362"/>
                <a:gd name="connsiteX415" fmla="*/ 1255760 w 1640046"/>
                <a:gd name="connsiteY415" fmla="*/ 95278 h 1104362"/>
                <a:gd name="connsiteX416" fmla="*/ 1258779 w 1640046"/>
                <a:gd name="connsiteY416" fmla="*/ 76679 h 1104362"/>
                <a:gd name="connsiteX417" fmla="*/ 1261808 w 1640046"/>
                <a:gd name="connsiteY417" fmla="*/ 59958 h 1104362"/>
                <a:gd name="connsiteX418" fmla="*/ 1264837 w 1640046"/>
                <a:gd name="connsiteY418" fmla="*/ 45179 h 1104362"/>
                <a:gd name="connsiteX419" fmla="*/ 1267866 w 1640046"/>
                <a:gd name="connsiteY419" fmla="*/ 32401 h 1104362"/>
                <a:gd name="connsiteX420" fmla="*/ 1270886 w 1640046"/>
                <a:gd name="connsiteY420" fmla="*/ 21674 h 1104362"/>
                <a:gd name="connsiteX421" fmla="*/ 1273914 w 1640046"/>
                <a:gd name="connsiteY421" fmla="*/ 13041 h 1104362"/>
                <a:gd name="connsiteX422" fmla="*/ 1276943 w 1640046"/>
                <a:gd name="connsiteY422" fmla="*/ 6535 h 1104362"/>
                <a:gd name="connsiteX423" fmla="*/ 1279963 w 1640046"/>
                <a:gd name="connsiteY423" fmla="*/ 2184 h 1104362"/>
                <a:gd name="connsiteX424" fmla="*/ 1282992 w 1640046"/>
                <a:gd name="connsiteY424" fmla="*/ 2 h 1104362"/>
                <a:gd name="connsiteX425" fmla="*/ 1286021 w 1640046"/>
                <a:gd name="connsiteY425" fmla="*/ 0 h 1104362"/>
                <a:gd name="connsiteX426" fmla="*/ 1289040 w 1640046"/>
                <a:gd name="connsiteY426" fmla="*/ 2177 h 1104362"/>
                <a:gd name="connsiteX427" fmla="*/ 1292069 w 1640046"/>
                <a:gd name="connsiteY427" fmla="*/ 6525 h 1104362"/>
                <a:gd name="connsiteX428" fmla="*/ 1295098 w 1640046"/>
                <a:gd name="connsiteY428" fmla="*/ 13025 h 1104362"/>
                <a:gd name="connsiteX429" fmla="*/ 1298117 w 1640046"/>
                <a:gd name="connsiteY429" fmla="*/ 21654 h 1104362"/>
                <a:gd name="connsiteX430" fmla="*/ 1301147 w 1640046"/>
                <a:gd name="connsiteY430" fmla="*/ 32377 h 1104362"/>
                <a:gd name="connsiteX431" fmla="*/ 1304175 w 1640046"/>
                <a:gd name="connsiteY431" fmla="*/ 45151 h 1104362"/>
                <a:gd name="connsiteX432" fmla="*/ 1307195 w 1640046"/>
                <a:gd name="connsiteY432" fmla="*/ 59927 h 1104362"/>
                <a:gd name="connsiteX433" fmla="*/ 1310224 w 1640046"/>
                <a:gd name="connsiteY433" fmla="*/ 76644 h 1104362"/>
                <a:gd name="connsiteX434" fmla="*/ 1313253 w 1640046"/>
                <a:gd name="connsiteY434" fmla="*/ 95239 h 1104362"/>
                <a:gd name="connsiteX435" fmla="*/ 1316282 w 1640046"/>
                <a:gd name="connsiteY435" fmla="*/ 115636 h 1104362"/>
                <a:gd name="connsiteX436" fmla="*/ 1319301 w 1640046"/>
                <a:gd name="connsiteY436" fmla="*/ 137756 h 1104362"/>
                <a:gd name="connsiteX437" fmla="*/ 1322330 w 1640046"/>
                <a:gd name="connsiteY437" fmla="*/ 161513 h 1104362"/>
                <a:gd name="connsiteX438" fmla="*/ 1325350 w 1640046"/>
                <a:gd name="connsiteY438" fmla="*/ 186811 h 1104362"/>
                <a:gd name="connsiteX439" fmla="*/ 1328378 w 1640046"/>
                <a:gd name="connsiteY439" fmla="*/ 213551 h 1104362"/>
                <a:gd name="connsiteX440" fmla="*/ 1331407 w 1640046"/>
                <a:gd name="connsiteY440" fmla="*/ 241627 h 1104362"/>
                <a:gd name="connsiteX441" fmla="*/ 1334436 w 1640046"/>
                <a:gd name="connsiteY441" fmla="*/ 270929 h 1104362"/>
                <a:gd name="connsiteX442" fmla="*/ 1337456 w 1640046"/>
                <a:gd name="connsiteY442" fmla="*/ 301341 h 1104362"/>
                <a:gd name="connsiteX443" fmla="*/ 1340485 w 1640046"/>
                <a:gd name="connsiteY443" fmla="*/ 332743 h 1104362"/>
                <a:gd name="connsiteX444" fmla="*/ 1343514 w 1640046"/>
                <a:gd name="connsiteY444" fmla="*/ 365010 h 1104362"/>
                <a:gd name="connsiteX445" fmla="*/ 1346533 w 1640046"/>
                <a:gd name="connsiteY445" fmla="*/ 398016 h 1104362"/>
                <a:gd name="connsiteX446" fmla="*/ 1349562 w 1640046"/>
                <a:gd name="connsiteY446" fmla="*/ 431631 h 1104362"/>
                <a:gd name="connsiteX447" fmla="*/ 1352591 w 1640046"/>
                <a:gd name="connsiteY447" fmla="*/ 465722 h 1104362"/>
                <a:gd name="connsiteX448" fmla="*/ 1355610 w 1640046"/>
                <a:gd name="connsiteY448" fmla="*/ 500154 h 1104362"/>
                <a:gd name="connsiteX449" fmla="*/ 1358639 w 1640046"/>
                <a:gd name="connsiteY449" fmla="*/ 534791 h 1104362"/>
                <a:gd name="connsiteX450" fmla="*/ 1361668 w 1640046"/>
                <a:gd name="connsiteY450" fmla="*/ 569497 h 1104362"/>
                <a:gd name="connsiteX451" fmla="*/ 1364688 w 1640046"/>
                <a:gd name="connsiteY451" fmla="*/ 604134 h 1104362"/>
                <a:gd name="connsiteX452" fmla="*/ 1367717 w 1640046"/>
                <a:gd name="connsiteY452" fmla="*/ 638567 h 1104362"/>
                <a:gd name="connsiteX453" fmla="*/ 1370746 w 1640046"/>
                <a:gd name="connsiteY453" fmla="*/ 672658 h 1104362"/>
                <a:gd name="connsiteX454" fmla="*/ 1373775 w 1640046"/>
                <a:gd name="connsiteY454" fmla="*/ 706274 h 1104362"/>
                <a:gd name="connsiteX455" fmla="*/ 1376794 w 1640046"/>
                <a:gd name="connsiteY455" fmla="*/ 739278 h 1104362"/>
                <a:gd name="connsiteX456" fmla="*/ 1379823 w 1640046"/>
                <a:gd name="connsiteY456" fmla="*/ 771549 h 1104362"/>
                <a:gd name="connsiteX457" fmla="*/ 1382852 w 1640046"/>
                <a:gd name="connsiteY457" fmla="*/ 802953 h 1104362"/>
                <a:gd name="connsiteX458" fmla="*/ 1385871 w 1640046"/>
                <a:gd name="connsiteY458" fmla="*/ 833366 h 1104362"/>
                <a:gd name="connsiteX459" fmla="*/ 1388900 w 1640046"/>
                <a:gd name="connsiteY459" fmla="*/ 862675 h 1104362"/>
                <a:gd name="connsiteX460" fmla="*/ 1391929 w 1640046"/>
                <a:gd name="connsiteY460" fmla="*/ 890754 h 1104362"/>
                <a:gd name="connsiteX461" fmla="*/ 1394949 w 1640046"/>
                <a:gd name="connsiteY461" fmla="*/ 917491 h 1104362"/>
                <a:gd name="connsiteX462" fmla="*/ 1397978 w 1640046"/>
                <a:gd name="connsiteY462" fmla="*/ 942799 h 1104362"/>
                <a:gd name="connsiteX463" fmla="*/ 1401007 w 1640046"/>
                <a:gd name="connsiteY463" fmla="*/ 966554 h 1104362"/>
                <a:gd name="connsiteX464" fmla="*/ 1404026 w 1640046"/>
                <a:gd name="connsiteY464" fmla="*/ 988681 h 1104362"/>
                <a:gd name="connsiteX465" fmla="*/ 1407055 w 1640046"/>
                <a:gd name="connsiteY465" fmla="*/ 1009083 h 1104362"/>
                <a:gd name="connsiteX466" fmla="*/ 1410084 w 1640046"/>
                <a:gd name="connsiteY466" fmla="*/ 1027676 h 1104362"/>
                <a:gd name="connsiteX467" fmla="*/ 1413103 w 1640046"/>
                <a:gd name="connsiteY467" fmla="*/ 1044402 h 1104362"/>
                <a:gd name="connsiteX468" fmla="*/ 1416132 w 1640046"/>
                <a:gd name="connsiteY468" fmla="*/ 1059175 h 1104362"/>
                <a:gd name="connsiteX469" fmla="*/ 1419161 w 1640046"/>
                <a:gd name="connsiteY469" fmla="*/ 1071958 h 1104362"/>
                <a:gd name="connsiteX470" fmla="*/ 1422181 w 1640046"/>
                <a:gd name="connsiteY470" fmla="*/ 1082683 h 1104362"/>
                <a:gd name="connsiteX471" fmla="*/ 1425210 w 1640046"/>
                <a:gd name="connsiteY471" fmla="*/ 1091313 h 1104362"/>
                <a:gd name="connsiteX472" fmla="*/ 1428239 w 1640046"/>
                <a:gd name="connsiteY472" fmla="*/ 1097818 h 1104362"/>
                <a:gd name="connsiteX473" fmla="*/ 1431258 w 1640046"/>
                <a:gd name="connsiteY473" fmla="*/ 1102171 h 1104362"/>
                <a:gd name="connsiteX474" fmla="*/ 1434287 w 1640046"/>
                <a:gd name="connsiteY474" fmla="*/ 1104352 h 1104362"/>
                <a:gd name="connsiteX475" fmla="*/ 1437316 w 1640046"/>
                <a:gd name="connsiteY475" fmla="*/ 1104362 h 1104362"/>
                <a:gd name="connsiteX476" fmla="*/ 1440345 w 1640046"/>
                <a:gd name="connsiteY476" fmla="*/ 1102181 h 1104362"/>
                <a:gd name="connsiteX477" fmla="*/ 1443364 w 1640046"/>
                <a:gd name="connsiteY477" fmla="*/ 1097837 h 1104362"/>
                <a:gd name="connsiteX478" fmla="*/ 1446393 w 1640046"/>
                <a:gd name="connsiteY478" fmla="*/ 1091332 h 1104362"/>
                <a:gd name="connsiteX479" fmla="*/ 1449422 w 1640046"/>
                <a:gd name="connsiteY479" fmla="*/ 1082702 h 1104362"/>
                <a:gd name="connsiteX480" fmla="*/ 1452441 w 1640046"/>
                <a:gd name="connsiteY480" fmla="*/ 1071977 h 1104362"/>
                <a:gd name="connsiteX481" fmla="*/ 1455471 w 1640046"/>
                <a:gd name="connsiteY481" fmla="*/ 1059204 h 1104362"/>
                <a:gd name="connsiteX482" fmla="*/ 1458499 w 1640046"/>
                <a:gd name="connsiteY482" fmla="*/ 1044431 h 1104362"/>
                <a:gd name="connsiteX483" fmla="*/ 1461519 w 1640046"/>
                <a:gd name="connsiteY483" fmla="*/ 1027714 h 1104362"/>
                <a:gd name="connsiteX484" fmla="*/ 1464548 w 1640046"/>
                <a:gd name="connsiteY484" fmla="*/ 1009121 h 1104362"/>
                <a:gd name="connsiteX485" fmla="*/ 1467577 w 1640046"/>
                <a:gd name="connsiteY485" fmla="*/ 988719 h 1104362"/>
                <a:gd name="connsiteX486" fmla="*/ 1470596 w 1640046"/>
                <a:gd name="connsiteY486" fmla="*/ 966602 h 1104362"/>
                <a:gd name="connsiteX487" fmla="*/ 1473625 w 1640046"/>
                <a:gd name="connsiteY487" fmla="*/ 942846 h 1104362"/>
                <a:gd name="connsiteX488" fmla="*/ 1476654 w 1640046"/>
                <a:gd name="connsiteY488" fmla="*/ 917548 h 1104362"/>
                <a:gd name="connsiteX489" fmla="*/ 1479674 w 1640046"/>
                <a:gd name="connsiteY489" fmla="*/ 890802 h 1104362"/>
                <a:gd name="connsiteX490" fmla="*/ 1482702 w 1640046"/>
                <a:gd name="connsiteY490" fmla="*/ 862732 h 1104362"/>
                <a:gd name="connsiteX491" fmla="*/ 1485731 w 1640046"/>
                <a:gd name="connsiteY491" fmla="*/ 833433 h 1104362"/>
                <a:gd name="connsiteX492" fmla="*/ 1488751 w 1640046"/>
                <a:gd name="connsiteY492" fmla="*/ 803019 h 1104362"/>
                <a:gd name="connsiteX493" fmla="*/ 1491780 w 1640046"/>
                <a:gd name="connsiteY493" fmla="*/ 771616 h 1104362"/>
                <a:gd name="connsiteX494" fmla="*/ 1494809 w 1640046"/>
                <a:gd name="connsiteY494" fmla="*/ 739345 h 1104362"/>
                <a:gd name="connsiteX495" fmla="*/ 1497828 w 1640046"/>
                <a:gd name="connsiteY495" fmla="*/ 706341 h 1104362"/>
                <a:gd name="connsiteX496" fmla="*/ 1500857 w 1640046"/>
                <a:gd name="connsiteY496" fmla="*/ 672726 h 1104362"/>
                <a:gd name="connsiteX497" fmla="*/ 1503886 w 1640046"/>
                <a:gd name="connsiteY497" fmla="*/ 638635 h 1104362"/>
                <a:gd name="connsiteX498" fmla="*/ 1506905 w 1640046"/>
                <a:gd name="connsiteY498" fmla="*/ 604203 h 1104362"/>
                <a:gd name="connsiteX499" fmla="*/ 1509934 w 1640046"/>
                <a:gd name="connsiteY499" fmla="*/ 569566 h 1104362"/>
                <a:gd name="connsiteX500" fmla="*/ 1512963 w 1640046"/>
                <a:gd name="connsiteY500" fmla="*/ 534860 h 1104362"/>
                <a:gd name="connsiteX501" fmla="*/ 1515992 w 1640046"/>
                <a:gd name="connsiteY501" fmla="*/ 500223 h 1104362"/>
                <a:gd name="connsiteX502" fmla="*/ 1519012 w 1640046"/>
                <a:gd name="connsiteY502" fmla="*/ 465791 h 1104362"/>
                <a:gd name="connsiteX503" fmla="*/ 1522041 w 1640046"/>
                <a:gd name="connsiteY503" fmla="*/ 431699 h 1104362"/>
                <a:gd name="connsiteX504" fmla="*/ 1525070 w 1640046"/>
                <a:gd name="connsiteY504" fmla="*/ 398083 h 1104362"/>
                <a:gd name="connsiteX505" fmla="*/ 1528089 w 1640046"/>
                <a:gd name="connsiteY505" fmla="*/ 365075 h 1104362"/>
                <a:gd name="connsiteX506" fmla="*/ 1534147 w 1640046"/>
                <a:gd name="connsiteY506" fmla="*/ 301402 h 1104362"/>
                <a:gd name="connsiteX507" fmla="*/ 1549443 w 1640046"/>
                <a:gd name="connsiteY507" fmla="*/ 196420 h 1104362"/>
                <a:gd name="connsiteX508" fmla="*/ 1561379 w 1640046"/>
                <a:gd name="connsiteY508" fmla="*/ 76679 h 1104362"/>
                <a:gd name="connsiteX509" fmla="*/ 1567427 w 1640046"/>
                <a:gd name="connsiteY509" fmla="*/ 45179 h 1104362"/>
                <a:gd name="connsiteX510" fmla="*/ 1582553 w 1640046"/>
                <a:gd name="connsiteY510" fmla="*/ 2184 h 1104362"/>
                <a:gd name="connsiteX511" fmla="*/ 1585582 w 1640046"/>
                <a:gd name="connsiteY511" fmla="*/ 2 h 1104362"/>
                <a:gd name="connsiteX512" fmla="*/ 1588611 w 1640046"/>
                <a:gd name="connsiteY512" fmla="*/ 0 h 1104362"/>
                <a:gd name="connsiteX513" fmla="*/ 1615843 w 1640046"/>
                <a:gd name="connsiteY513" fmla="*/ 95239 h 1104362"/>
                <a:gd name="connsiteX514" fmla="*/ 1621891 w 1640046"/>
                <a:gd name="connsiteY514" fmla="*/ 137756 h 1104362"/>
                <a:gd name="connsiteX515" fmla="*/ 1624920 w 1640046"/>
                <a:gd name="connsiteY515" fmla="*/ 161513 h 1104362"/>
                <a:gd name="connsiteX516" fmla="*/ 1627949 w 1640046"/>
                <a:gd name="connsiteY516" fmla="*/ 186811 h 1104362"/>
                <a:gd name="connsiteX517" fmla="*/ 1640046 w 1640046"/>
                <a:gd name="connsiteY517" fmla="*/ 301341 h 1104362"/>
                <a:gd name="connsiteX0" fmla="*/ 0 w 1627949"/>
                <a:gd name="connsiteY0" fmla="*/ 552179 h 1104362"/>
                <a:gd name="connsiteX1" fmla="*/ 3026 w 1627949"/>
                <a:gd name="connsiteY1" fmla="*/ 552179 h 1104362"/>
                <a:gd name="connsiteX2" fmla="*/ 6051 w 1627949"/>
                <a:gd name="connsiteY2" fmla="*/ 552179 h 1104362"/>
                <a:gd name="connsiteX3" fmla="*/ 9077 w 1627949"/>
                <a:gd name="connsiteY3" fmla="*/ 552179 h 1104362"/>
                <a:gd name="connsiteX4" fmla="*/ 12103 w 1627949"/>
                <a:gd name="connsiteY4" fmla="*/ 552179 h 1104362"/>
                <a:gd name="connsiteX5" fmla="*/ 15129 w 1627949"/>
                <a:gd name="connsiteY5" fmla="*/ 552179 h 1104362"/>
                <a:gd name="connsiteX6" fmla="*/ 18156 w 1627949"/>
                <a:gd name="connsiteY6" fmla="*/ 552179 h 1104362"/>
                <a:gd name="connsiteX7" fmla="*/ 21182 w 1627949"/>
                <a:gd name="connsiteY7" fmla="*/ 552179 h 1104362"/>
                <a:gd name="connsiteX8" fmla="*/ 24207 w 1627949"/>
                <a:gd name="connsiteY8" fmla="*/ 552179 h 1104362"/>
                <a:gd name="connsiteX9" fmla="*/ 27233 w 1627949"/>
                <a:gd name="connsiteY9" fmla="*/ 552179 h 1104362"/>
                <a:gd name="connsiteX10" fmla="*/ 30259 w 1627949"/>
                <a:gd name="connsiteY10" fmla="*/ 552179 h 1104362"/>
                <a:gd name="connsiteX11" fmla="*/ 33285 w 1627949"/>
                <a:gd name="connsiteY11" fmla="*/ 552179 h 1104362"/>
                <a:gd name="connsiteX12" fmla="*/ 36311 w 1627949"/>
                <a:gd name="connsiteY12" fmla="*/ 552179 h 1104362"/>
                <a:gd name="connsiteX13" fmla="*/ 39337 w 1627949"/>
                <a:gd name="connsiteY13" fmla="*/ 552179 h 1104362"/>
                <a:gd name="connsiteX14" fmla="*/ 42362 w 1627949"/>
                <a:gd name="connsiteY14" fmla="*/ 552179 h 1104362"/>
                <a:gd name="connsiteX15" fmla="*/ 45389 w 1627949"/>
                <a:gd name="connsiteY15" fmla="*/ 552179 h 1104362"/>
                <a:gd name="connsiteX16" fmla="*/ 48415 w 1627949"/>
                <a:gd name="connsiteY16" fmla="*/ 552179 h 1104362"/>
                <a:gd name="connsiteX17" fmla="*/ 51441 w 1627949"/>
                <a:gd name="connsiteY17" fmla="*/ 552179 h 1104362"/>
                <a:gd name="connsiteX18" fmla="*/ 54467 w 1627949"/>
                <a:gd name="connsiteY18" fmla="*/ 552179 h 1104362"/>
                <a:gd name="connsiteX19" fmla="*/ 57492 w 1627949"/>
                <a:gd name="connsiteY19" fmla="*/ 552179 h 1104362"/>
                <a:gd name="connsiteX20" fmla="*/ 60518 w 1627949"/>
                <a:gd name="connsiteY20" fmla="*/ 552179 h 1104362"/>
                <a:gd name="connsiteX21" fmla="*/ 63544 w 1627949"/>
                <a:gd name="connsiteY21" fmla="*/ 552179 h 1104362"/>
                <a:gd name="connsiteX22" fmla="*/ 66570 w 1627949"/>
                <a:gd name="connsiteY22" fmla="*/ 552179 h 1104362"/>
                <a:gd name="connsiteX23" fmla="*/ 69596 w 1627949"/>
                <a:gd name="connsiteY23" fmla="*/ 552179 h 1104362"/>
                <a:gd name="connsiteX24" fmla="*/ 72622 w 1627949"/>
                <a:gd name="connsiteY24" fmla="*/ 552179 h 1104362"/>
                <a:gd name="connsiteX25" fmla="*/ 75648 w 1627949"/>
                <a:gd name="connsiteY25" fmla="*/ 552179 h 1104362"/>
                <a:gd name="connsiteX26" fmla="*/ 78674 w 1627949"/>
                <a:gd name="connsiteY26" fmla="*/ 552179 h 1104362"/>
                <a:gd name="connsiteX27" fmla="*/ 81700 w 1627949"/>
                <a:gd name="connsiteY27" fmla="*/ 552179 h 1104362"/>
                <a:gd name="connsiteX28" fmla="*/ 84726 w 1627949"/>
                <a:gd name="connsiteY28" fmla="*/ 552179 h 1104362"/>
                <a:gd name="connsiteX29" fmla="*/ 87752 w 1627949"/>
                <a:gd name="connsiteY29" fmla="*/ 552179 h 1104362"/>
                <a:gd name="connsiteX30" fmla="*/ 90778 w 1627949"/>
                <a:gd name="connsiteY30" fmla="*/ 552179 h 1104362"/>
                <a:gd name="connsiteX31" fmla="*/ 93803 w 1627949"/>
                <a:gd name="connsiteY31" fmla="*/ 552179 h 1104362"/>
                <a:gd name="connsiteX32" fmla="*/ 96829 w 1627949"/>
                <a:gd name="connsiteY32" fmla="*/ 552179 h 1104362"/>
                <a:gd name="connsiteX33" fmla="*/ 99855 w 1627949"/>
                <a:gd name="connsiteY33" fmla="*/ 552179 h 1104362"/>
                <a:gd name="connsiteX34" fmla="*/ 102881 w 1627949"/>
                <a:gd name="connsiteY34" fmla="*/ 552179 h 1104362"/>
                <a:gd name="connsiteX35" fmla="*/ 105907 w 1627949"/>
                <a:gd name="connsiteY35" fmla="*/ 552179 h 1104362"/>
                <a:gd name="connsiteX36" fmla="*/ 108933 w 1627949"/>
                <a:gd name="connsiteY36" fmla="*/ 552179 h 1104362"/>
                <a:gd name="connsiteX37" fmla="*/ 111959 w 1627949"/>
                <a:gd name="connsiteY37" fmla="*/ 552179 h 1104362"/>
                <a:gd name="connsiteX38" fmla="*/ 114985 w 1627949"/>
                <a:gd name="connsiteY38" fmla="*/ 552179 h 1104362"/>
                <a:gd name="connsiteX39" fmla="*/ 118011 w 1627949"/>
                <a:gd name="connsiteY39" fmla="*/ 552179 h 1104362"/>
                <a:gd name="connsiteX40" fmla="*/ 121037 w 1627949"/>
                <a:gd name="connsiteY40" fmla="*/ 552179 h 1104362"/>
                <a:gd name="connsiteX41" fmla="*/ 124063 w 1627949"/>
                <a:gd name="connsiteY41" fmla="*/ 552179 h 1104362"/>
                <a:gd name="connsiteX42" fmla="*/ 127088 w 1627949"/>
                <a:gd name="connsiteY42" fmla="*/ 552179 h 1104362"/>
                <a:gd name="connsiteX43" fmla="*/ 130114 w 1627949"/>
                <a:gd name="connsiteY43" fmla="*/ 552179 h 1104362"/>
                <a:gd name="connsiteX44" fmla="*/ 133140 w 1627949"/>
                <a:gd name="connsiteY44" fmla="*/ 552179 h 1104362"/>
                <a:gd name="connsiteX45" fmla="*/ 136167 w 1627949"/>
                <a:gd name="connsiteY45" fmla="*/ 552179 h 1104362"/>
                <a:gd name="connsiteX46" fmla="*/ 139193 w 1627949"/>
                <a:gd name="connsiteY46" fmla="*/ 552179 h 1104362"/>
                <a:gd name="connsiteX47" fmla="*/ 142218 w 1627949"/>
                <a:gd name="connsiteY47" fmla="*/ 552179 h 1104362"/>
                <a:gd name="connsiteX48" fmla="*/ 145244 w 1627949"/>
                <a:gd name="connsiteY48" fmla="*/ 552179 h 1104362"/>
                <a:gd name="connsiteX49" fmla="*/ 148270 w 1627949"/>
                <a:gd name="connsiteY49" fmla="*/ 552179 h 1104362"/>
                <a:gd name="connsiteX50" fmla="*/ 151296 w 1627949"/>
                <a:gd name="connsiteY50" fmla="*/ 552179 h 1104362"/>
                <a:gd name="connsiteX51" fmla="*/ 154322 w 1627949"/>
                <a:gd name="connsiteY51" fmla="*/ 552179 h 1104362"/>
                <a:gd name="connsiteX52" fmla="*/ 157348 w 1627949"/>
                <a:gd name="connsiteY52" fmla="*/ 552179 h 1104362"/>
                <a:gd name="connsiteX53" fmla="*/ 160373 w 1627949"/>
                <a:gd name="connsiteY53" fmla="*/ 552179 h 1104362"/>
                <a:gd name="connsiteX54" fmla="*/ 163399 w 1627949"/>
                <a:gd name="connsiteY54" fmla="*/ 552179 h 1104362"/>
                <a:gd name="connsiteX55" fmla="*/ 166426 w 1627949"/>
                <a:gd name="connsiteY55" fmla="*/ 552179 h 1104362"/>
                <a:gd name="connsiteX56" fmla="*/ 169452 w 1627949"/>
                <a:gd name="connsiteY56" fmla="*/ 552179 h 1104362"/>
                <a:gd name="connsiteX57" fmla="*/ 172478 w 1627949"/>
                <a:gd name="connsiteY57" fmla="*/ 552179 h 1104362"/>
                <a:gd name="connsiteX58" fmla="*/ 175504 w 1627949"/>
                <a:gd name="connsiteY58" fmla="*/ 552179 h 1104362"/>
                <a:gd name="connsiteX59" fmla="*/ 178529 w 1627949"/>
                <a:gd name="connsiteY59" fmla="*/ 552179 h 1104362"/>
                <a:gd name="connsiteX60" fmla="*/ 181555 w 1627949"/>
                <a:gd name="connsiteY60" fmla="*/ 552179 h 1104362"/>
                <a:gd name="connsiteX61" fmla="*/ 184581 w 1627949"/>
                <a:gd name="connsiteY61" fmla="*/ 552179 h 1104362"/>
                <a:gd name="connsiteX62" fmla="*/ 187607 w 1627949"/>
                <a:gd name="connsiteY62" fmla="*/ 552179 h 1104362"/>
                <a:gd name="connsiteX63" fmla="*/ 190633 w 1627949"/>
                <a:gd name="connsiteY63" fmla="*/ 552179 h 1104362"/>
                <a:gd name="connsiteX64" fmla="*/ 193659 w 1627949"/>
                <a:gd name="connsiteY64" fmla="*/ 552179 h 1104362"/>
                <a:gd name="connsiteX65" fmla="*/ 196685 w 1627949"/>
                <a:gd name="connsiteY65" fmla="*/ 552179 h 1104362"/>
                <a:gd name="connsiteX66" fmla="*/ 199711 w 1627949"/>
                <a:gd name="connsiteY66" fmla="*/ 552179 h 1104362"/>
                <a:gd name="connsiteX67" fmla="*/ 202737 w 1627949"/>
                <a:gd name="connsiteY67" fmla="*/ 552179 h 1104362"/>
                <a:gd name="connsiteX68" fmla="*/ 205763 w 1627949"/>
                <a:gd name="connsiteY68" fmla="*/ 552179 h 1104362"/>
                <a:gd name="connsiteX69" fmla="*/ 208789 w 1627949"/>
                <a:gd name="connsiteY69" fmla="*/ 552179 h 1104362"/>
                <a:gd name="connsiteX70" fmla="*/ 211814 w 1627949"/>
                <a:gd name="connsiteY70" fmla="*/ 552179 h 1104362"/>
                <a:gd name="connsiteX71" fmla="*/ 214840 w 1627949"/>
                <a:gd name="connsiteY71" fmla="*/ 552179 h 1104362"/>
                <a:gd name="connsiteX72" fmla="*/ 217866 w 1627949"/>
                <a:gd name="connsiteY72" fmla="*/ 552179 h 1104362"/>
                <a:gd name="connsiteX73" fmla="*/ 220892 w 1627949"/>
                <a:gd name="connsiteY73" fmla="*/ 552179 h 1104362"/>
                <a:gd name="connsiteX74" fmla="*/ 223918 w 1627949"/>
                <a:gd name="connsiteY74" fmla="*/ 552179 h 1104362"/>
                <a:gd name="connsiteX75" fmla="*/ 226945 w 1627949"/>
                <a:gd name="connsiteY75" fmla="*/ 552179 h 1104362"/>
                <a:gd name="connsiteX76" fmla="*/ 229970 w 1627949"/>
                <a:gd name="connsiteY76" fmla="*/ 552179 h 1104362"/>
                <a:gd name="connsiteX77" fmla="*/ 232996 w 1627949"/>
                <a:gd name="connsiteY77" fmla="*/ 552179 h 1104362"/>
                <a:gd name="connsiteX78" fmla="*/ 236022 w 1627949"/>
                <a:gd name="connsiteY78" fmla="*/ 552179 h 1104362"/>
                <a:gd name="connsiteX79" fmla="*/ 239048 w 1627949"/>
                <a:gd name="connsiteY79" fmla="*/ 552179 h 1104362"/>
                <a:gd name="connsiteX80" fmla="*/ 242074 w 1627949"/>
                <a:gd name="connsiteY80" fmla="*/ 552179 h 1104362"/>
                <a:gd name="connsiteX81" fmla="*/ 245099 w 1627949"/>
                <a:gd name="connsiteY81" fmla="*/ 552179 h 1104362"/>
                <a:gd name="connsiteX82" fmla="*/ 248125 w 1627949"/>
                <a:gd name="connsiteY82" fmla="*/ 552179 h 1104362"/>
                <a:gd name="connsiteX83" fmla="*/ 251151 w 1627949"/>
                <a:gd name="connsiteY83" fmla="*/ 552179 h 1104362"/>
                <a:gd name="connsiteX84" fmla="*/ 254177 w 1627949"/>
                <a:gd name="connsiteY84" fmla="*/ 552179 h 1104362"/>
                <a:gd name="connsiteX85" fmla="*/ 257204 w 1627949"/>
                <a:gd name="connsiteY85" fmla="*/ 552179 h 1104362"/>
                <a:gd name="connsiteX86" fmla="*/ 260230 w 1627949"/>
                <a:gd name="connsiteY86" fmla="*/ 552179 h 1104362"/>
                <a:gd name="connsiteX87" fmla="*/ 263255 w 1627949"/>
                <a:gd name="connsiteY87" fmla="*/ 552179 h 1104362"/>
                <a:gd name="connsiteX88" fmla="*/ 266281 w 1627949"/>
                <a:gd name="connsiteY88" fmla="*/ 552179 h 1104362"/>
                <a:gd name="connsiteX89" fmla="*/ 269307 w 1627949"/>
                <a:gd name="connsiteY89" fmla="*/ 552179 h 1104362"/>
                <a:gd name="connsiteX90" fmla="*/ 272333 w 1627949"/>
                <a:gd name="connsiteY90" fmla="*/ 552179 h 1104362"/>
                <a:gd name="connsiteX91" fmla="*/ 275359 w 1627949"/>
                <a:gd name="connsiteY91" fmla="*/ 552179 h 1104362"/>
                <a:gd name="connsiteX92" fmla="*/ 278385 w 1627949"/>
                <a:gd name="connsiteY92" fmla="*/ 552179 h 1104362"/>
                <a:gd name="connsiteX93" fmla="*/ 281410 w 1627949"/>
                <a:gd name="connsiteY93" fmla="*/ 552179 h 1104362"/>
                <a:gd name="connsiteX94" fmla="*/ 284437 w 1627949"/>
                <a:gd name="connsiteY94" fmla="*/ 552179 h 1104362"/>
                <a:gd name="connsiteX95" fmla="*/ 287463 w 1627949"/>
                <a:gd name="connsiteY95" fmla="*/ 552179 h 1104362"/>
                <a:gd name="connsiteX96" fmla="*/ 290489 w 1627949"/>
                <a:gd name="connsiteY96" fmla="*/ 552179 h 1104362"/>
                <a:gd name="connsiteX97" fmla="*/ 293515 w 1627949"/>
                <a:gd name="connsiteY97" fmla="*/ 552179 h 1104362"/>
                <a:gd name="connsiteX98" fmla="*/ 296540 w 1627949"/>
                <a:gd name="connsiteY98" fmla="*/ 552179 h 1104362"/>
                <a:gd name="connsiteX99" fmla="*/ 299566 w 1627949"/>
                <a:gd name="connsiteY99" fmla="*/ 552179 h 1104362"/>
                <a:gd name="connsiteX100" fmla="*/ 302592 w 1627949"/>
                <a:gd name="connsiteY100" fmla="*/ 534826 h 1104362"/>
                <a:gd name="connsiteX101" fmla="*/ 305618 w 1627949"/>
                <a:gd name="connsiteY101" fmla="*/ 500188 h 1104362"/>
                <a:gd name="connsiteX102" fmla="*/ 308644 w 1627949"/>
                <a:gd name="connsiteY102" fmla="*/ 465756 h 1104362"/>
                <a:gd name="connsiteX103" fmla="*/ 311670 w 1627949"/>
                <a:gd name="connsiteY103" fmla="*/ 431665 h 1104362"/>
                <a:gd name="connsiteX104" fmla="*/ 314695 w 1627949"/>
                <a:gd name="connsiteY104" fmla="*/ 398050 h 1104362"/>
                <a:gd name="connsiteX105" fmla="*/ 317722 w 1627949"/>
                <a:gd name="connsiteY105" fmla="*/ 365043 h 1104362"/>
                <a:gd name="connsiteX106" fmla="*/ 320748 w 1627949"/>
                <a:gd name="connsiteY106" fmla="*/ 332774 h 1104362"/>
                <a:gd name="connsiteX107" fmla="*/ 323774 w 1627949"/>
                <a:gd name="connsiteY107" fmla="*/ 301372 h 1104362"/>
                <a:gd name="connsiteX108" fmla="*/ 326800 w 1627949"/>
                <a:gd name="connsiteY108" fmla="*/ 270959 h 1104362"/>
                <a:gd name="connsiteX109" fmla="*/ 329826 w 1627949"/>
                <a:gd name="connsiteY109" fmla="*/ 241656 h 1104362"/>
                <a:gd name="connsiteX110" fmla="*/ 332851 w 1627949"/>
                <a:gd name="connsiteY110" fmla="*/ 213578 h 1104362"/>
                <a:gd name="connsiteX111" fmla="*/ 335877 w 1627949"/>
                <a:gd name="connsiteY111" fmla="*/ 186837 h 1104362"/>
                <a:gd name="connsiteX112" fmla="*/ 338903 w 1627949"/>
                <a:gd name="connsiteY112" fmla="*/ 161537 h 1104362"/>
                <a:gd name="connsiteX113" fmla="*/ 341929 w 1627949"/>
                <a:gd name="connsiteY113" fmla="*/ 137780 h 1104362"/>
                <a:gd name="connsiteX114" fmla="*/ 344955 w 1627949"/>
                <a:gd name="connsiteY114" fmla="*/ 115657 h 1104362"/>
                <a:gd name="connsiteX115" fmla="*/ 347982 w 1627949"/>
                <a:gd name="connsiteY115" fmla="*/ 95258 h 1104362"/>
                <a:gd name="connsiteX116" fmla="*/ 351007 w 1627949"/>
                <a:gd name="connsiteY116" fmla="*/ 76662 h 1104362"/>
                <a:gd name="connsiteX117" fmla="*/ 354033 w 1627949"/>
                <a:gd name="connsiteY117" fmla="*/ 59942 h 1104362"/>
                <a:gd name="connsiteX118" fmla="*/ 357059 w 1627949"/>
                <a:gd name="connsiteY118" fmla="*/ 45165 h 1104362"/>
                <a:gd name="connsiteX119" fmla="*/ 360085 w 1627949"/>
                <a:gd name="connsiteY119" fmla="*/ 32389 h 1104362"/>
                <a:gd name="connsiteX120" fmla="*/ 363111 w 1627949"/>
                <a:gd name="connsiteY120" fmla="*/ 21665 h 1104362"/>
                <a:gd name="connsiteX121" fmla="*/ 366136 w 1627949"/>
                <a:gd name="connsiteY121" fmla="*/ 13033 h 1104362"/>
                <a:gd name="connsiteX122" fmla="*/ 369162 w 1627949"/>
                <a:gd name="connsiteY122" fmla="*/ 6530 h 1104362"/>
                <a:gd name="connsiteX123" fmla="*/ 372188 w 1627949"/>
                <a:gd name="connsiteY123" fmla="*/ 2180 h 1104362"/>
                <a:gd name="connsiteX124" fmla="*/ 375214 w 1627949"/>
                <a:gd name="connsiteY124" fmla="*/ 1 h 1104362"/>
                <a:gd name="connsiteX125" fmla="*/ 378241 w 1627949"/>
                <a:gd name="connsiteY125" fmla="*/ 1 h 1104362"/>
                <a:gd name="connsiteX126" fmla="*/ 381267 w 1627949"/>
                <a:gd name="connsiteY126" fmla="*/ 2180 h 1104362"/>
                <a:gd name="connsiteX127" fmla="*/ 384292 w 1627949"/>
                <a:gd name="connsiteY127" fmla="*/ 6530 h 1104362"/>
                <a:gd name="connsiteX128" fmla="*/ 387318 w 1627949"/>
                <a:gd name="connsiteY128" fmla="*/ 13033 h 1104362"/>
                <a:gd name="connsiteX129" fmla="*/ 390344 w 1627949"/>
                <a:gd name="connsiteY129" fmla="*/ 21665 h 1104362"/>
                <a:gd name="connsiteX130" fmla="*/ 393370 w 1627949"/>
                <a:gd name="connsiteY130" fmla="*/ 32389 h 1104362"/>
                <a:gd name="connsiteX131" fmla="*/ 396396 w 1627949"/>
                <a:gd name="connsiteY131" fmla="*/ 45165 h 1104362"/>
                <a:gd name="connsiteX132" fmla="*/ 399421 w 1627949"/>
                <a:gd name="connsiteY132" fmla="*/ 59942 h 1104362"/>
                <a:gd name="connsiteX133" fmla="*/ 402447 w 1627949"/>
                <a:gd name="connsiteY133" fmla="*/ 76662 h 1104362"/>
                <a:gd name="connsiteX134" fmla="*/ 405474 w 1627949"/>
                <a:gd name="connsiteY134" fmla="*/ 95258 h 1104362"/>
                <a:gd name="connsiteX135" fmla="*/ 408500 w 1627949"/>
                <a:gd name="connsiteY135" fmla="*/ 115657 h 1104362"/>
                <a:gd name="connsiteX136" fmla="*/ 411526 w 1627949"/>
                <a:gd name="connsiteY136" fmla="*/ 137780 h 1104362"/>
                <a:gd name="connsiteX137" fmla="*/ 414552 w 1627949"/>
                <a:gd name="connsiteY137" fmla="*/ 161537 h 1104362"/>
                <a:gd name="connsiteX138" fmla="*/ 417577 w 1627949"/>
                <a:gd name="connsiteY138" fmla="*/ 186837 h 1104362"/>
                <a:gd name="connsiteX139" fmla="*/ 420603 w 1627949"/>
                <a:gd name="connsiteY139" fmla="*/ 213578 h 1104362"/>
                <a:gd name="connsiteX140" fmla="*/ 423629 w 1627949"/>
                <a:gd name="connsiteY140" fmla="*/ 241656 h 1104362"/>
                <a:gd name="connsiteX141" fmla="*/ 426655 w 1627949"/>
                <a:gd name="connsiteY141" fmla="*/ 270959 h 1104362"/>
                <a:gd name="connsiteX142" fmla="*/ 429681 w 1627949"/>
                <a:gd name="connsiteY142" fmla="*/ 301372 h 1104362"/>
                <a:gd name="connsiteX143" fmla="*/ 432707 w 1627949"/>
                <a:gd name="connsiteY143" fmla="*/ 332774 h 1104362"/>
                <a:gd name="connsiteX144" fmla="*/ 435733 w 1627949"/>
                <a:gd name="connsiteY144" fmla="*/ 365043 h 1104362"/>
                <a:gd name="connsiteX145" fmla="*/ 438759 w 1627949"/>
                <a:gd name="connsiteY145" fmla="*/ 398050 h 1104362"/>
                <a:gd name="connsiteX146" fmla="*/ 441785 w 1627949"/>
                <a:gd name="connsiteY146" fmla="*/ 431665 h 1104362"/>
                <a:gd name="connsiteX147" fmla="*/ 444811 w 1627949"/>
                <a:gd name="connsiteY147" fmla="*/ 465756 h 1104362"/>
                <a:gd name="connsiteX148" fmla="*/ 447837 w 1627949"/>
                <a:gd name="connsiteY148" fmla="*/ 500188 h 1104362"/>
                <a:gd name="connsiteX149" fmla="*/ 450863 w 1627949"/>
                <a:gd name="connsiteY149" fmla="*/ 534826 h 1104362"/>
                <a:gd name="connsiteX150" fmla="*/ 453888 w 1627949"/>
                <a:gd name="connsiteY150" fmla="*/ 569531 h 1104362"/>
                <a:gd name="connsiteX151" fmla="*/ 456914 w 1627949"/>
                <a:gd name="connsiteY151" fmla="*/ 604169 h 1104362"/>
                <a:gd name="connsiteX152" fmla="*/ 459940 w 1627949"/>
                <a:gd name="connsiteY152" fmla="*/ 638601 h 1104362"/>
                <a:gd name="connsiteX153" fmla="*/ 462966 w 1627949"/>
                <a:gd name="connsiteY153" fmla="*/ 672692 h 1104362"/>
                <a:gd name="connsiteX154" fmla="*/ 465992 w 1627949"/>
                <a:gd name="connsiteY154" fmla="*/ 706312 h 1104362"/>
                <a:gd name="connsiteX155" fmla="*/ 469018 w 1627949"/>
                <a:gd name="connsiteY155" fmla="*/ 739316 h 1104362"/>
                <a:gd name="connsiteX156" fmla="*/ 472044 w 1627949"/>
                <a:gd name="connsiteY156" fmla="*/ 771587 h 1104362"/>
                <a:gd name="connsiteX157" fmla="*/ 475070 w 1627949"/>
                <a:gd name="connsiteY157" fmla="*/ 802981 h 1104362"/>
                <a:gd name="connsiteX158" fmla="*/ 478096 w 1627949"/>
                <a:gd name="connsiteY158" fmla="*/ 833395 h 1104362"/>
                <a:gd name="connsiteX159" fmla="*/ 481122 w 1627949"/>
                <a:gd name="connsiteY159" fmla="*/ 862703 h 1104362"/>
                <a:gd name="connsiteX160" fmla="*/ 484149 w 1627949"/>
                <a:gd name="connsiteY160" fmla="*/ 890783 h 1104362"/>
                <a:gd name="connsiteX161" fmla="*/ 487178 w 1627949"/>
                <a:gd name="connsiteY161" fmla="*/ 917519 h 1104362"/>
                <a:gd name="connsiteX162" fmla="*/ 490197 w 1627949"/>
                <a:gd name="connsiteY162" fmla="*/ 942818 h 1104362"/>
                <a:gd name="connsiteX163" fmla="*/ 493226 w 1627949"/>
                <a:gd name="connsiteY163" fmla="*/ 966573 h 1104362"/>
                <a:gd name="connsiteX164" fmla="*/ 496255 w 1627949"/>
                <a:gd name="connsiteY164" fmla="*/ 988700 h 1104362"/>
                <a:gd name="connsiteX165" fmla="*/ 499275 w 1627949"/>
                <a:gd name="connsiteY165" fmla="*/ 1009102 h 1104362"/>
                <a:gd name="connsiteX166" fmla="*/ 502304 w 1627949"/>
                <a:gd name="connsiteY166" fmla="*/ 1027695 h 1104362"/>
                <a:gd name="connsiteX167" fmla="*/ 505333 w 1627949"/>
                <a:gd name="connsiteY167" fmla="*/ 1044412 h 1104362"/>
                <a:gd name="connsiteX168" fmla="*/ 508352 w 1627949"/>
                <a:gd name="connsiteY168" fmla="*/ 1059194 h 1104362"/>
                <a:gd name="connsiteX169" fmla="*/ 511381 w 1627949"/>
                <a:gd name="connsiteY169" fmla="*/ 1071967 h 1104362"/>
                <a:gd name="connsiteX170" fmla="*/ 514410 w 1627949"/>
                <a:gd name="connsiteY170" fmla="*/ 1082692 h 1104362"/>
                <a:gd name="connsiteX171" fmla="*/ 517429 w 1627949"/>
                <a:gd name="connsiteY171" fmla="*/ 1091322 h 1104362"/>
                <a:gd name="connsiteX172" fmla="*/ 520458 w 1627949"/>
                <a:gd name="connsiteY172" fmla="*/ 1097828 h 1104362"/>
                <a:gd name="connsiteX173" fmla="*/ 523487 w 1627949"/>
                <a:gd name="connsiteY173" fmla="*/ 1102181 h 1104362"/>
                <a:gd name="connsiteX174" fmla="*/ 526507 w 1627949"/>
                <a:gd name="connsiteY174" fmla="*/ 1104352 h 1104362"/>
                <a:gd name="connsiteX175" fmla="*/ 529536 w 1627949"/>
                <a:gd name="connsiteY175" fmla="*/ 1104352 h 1104362"/>
                <a:gd name="connsiteX176" fmla="*/ 532565 w 1627949"/>
                <a:gd name="connsiteY176" fmla="*/ 1102181 h 1104362"/>
                <a:gd name="connsiteX177" fmla="*/ 535594 w 1627949"/>
                <a:gd name="connsiteY177" fmla="*/ 1097828 h 1104362"/>
                <a:gd name="connsiteX178" fmla="*/ 538613 w 1627949"/>
                <a:gd name="connsiteY178" fmla="*/ 1091322 h 1104362"/>
                <a:gd name="connsiteX179" fmla="*/ 541642 w 1627949"/>
                <a:gd name="connsiteY179" fmla="*/ 1082692 h 1104362"/>
                <a:gd name="connsiteX180" fmla="*/ 544671 w 1627949"/>
                <a:gd name="connsiteY180" fmla="*/ 1071967 h 1104362"/>
                <a:gd name="connsiteX181" fmla="*/ 547690 w 1627949"/>
                <a:gd name="connsiteY181" fmla="*/ 1059194 h 1104362"/>
                <a:gd name="connsiteX182" fmla="*/ 550719 w 1627949"/>
                <a:gd name="connsiteY182" fmla="*/ 1044412 h 1104362"/>
                <a:gd name="connsiteX183" fmla="*/ 553739 w 1627949"/>
                <a:gd name="connsiteY183" fmla="*/ 1027695 h 1104362"/>
                <a:gd name="connsiteX184" fmla="*/ 556768 w 1627949"/>
                <a:gd name="connsiteY184" fmla="*/ 1009102 h 1104362"/>
                <a:gd name="connsiteX185" fmla="*/ 559797 w 1627949"/>
                <a:gd name="connsiteY185" fmla="*/ 988700 h 1104362"/>
                <a:gd name="connsiteX186" fmla="*/ 562826 w 1627949"/>
                <a:gd name="connsiteY186" fmla="*/ 966573 h 1104362"/>
                <a:gd name="connsiteX187" fmla="*/ 565845 w 1627949"/>
                <a:gd name="connsiteY187" fmla="*/ 942818 h 1104362"/>
                <a:gd name="connsiteX188" fmla="*/ 568874 w 1627949"/>
                <a:gd name="connsiteY188" fmla="*/ 917519 h 1104362"/>
                <a:gd name="connsiteX189" fmla="*/ 571903 w 1627949"/>
                <a:gd name="connsiteY189" fmla="*/ 890783 h 1104362"/>
                <a:gd name="connsiteX190" fmla="*/ 574922 w 1627949"/>
                <a:gd name="connsiteY190" fmla="*/ 862703 h 1104362"/>
                <a:gd name="connsiteX191" fmla="*/ 577951 w 1627949"/>
                <a:gd name="connsiteY191" fmla="*/ 833395 h 1104362"/>
                <a:gd name="connsiteX192" fmla="*/ 580980 w 1627949"/>
                <a:gd name="connsiteY192" fmla="*/ 802981 h 1104362"/>
                <a:gd name="connsiteX193" fmla="*/ 584000 w 1627949"/>
                <a:gd name="connsiteY193" fmla="*/ 771587 h 1104362"/>
                <a:gd name="connsiteX194" fmla="*/ 587029 w 1627949"/>
                <a:gd name="connsiteY194" fmla="*/ 739316 h 1104362"/>
                <a:gd name="connsiteX195" fmla="*/ 590058 w 1627949"/>
                <a:gd name="connsiteY195" fmla="*/ 706312 h 1104362"/>
                <a:gd name="connsiteX196" fmla="*/ 593077 w 1627949"/>
                <a:gd name="connsiteY196" fmla="*/ 672692 h 1104362"/>
                <a:gd name="connsiteX197" fmla="*/ 596106 w 1627949"/>
                <a:gd name="connsiteY197" fmla="*/ 638601 h 1104362"/>
                <a:gd name="connsiteX198" fmla="*/ 599135 w 1627949"/>
                <a:gd name="connsiteY198" fmla="*/ 604169 h 1104362"/>
                <a:gd name="connsiteX199" fmla="*/ 602154 w 1627949"/>
                <a:gd name="connsiteY199" fmla="*/ 569531 h 1104362"/>
                <a:gd name="connsiteX200" fmla="*/ 605183 w 1627949"/>
                <a:gd name="connsiteY200" fmla="*/ 534826 h 1104362"/>
                <a:gd name="connsiteX201" fmla="*/ 608212 w 1627949"/>
                <a:gd name="connsiteY201" fmla="*/ 500188 h 1104362"/>
                <a:gd name="connsiteX202" fmla="*/ 611241 w 1627949"/>
                <a:gd name="connsiteY202" fmla="*/ 465756 h 1104362"/>
                <a:gd name="connsiteX203" fmla="*/ 614261 w 1627949"/>
                <a:gd name="connsiteY203" fmla="*/ 431665 h 1104362"/>
                <a:gd name="connsiteX204" fmla="*/ 617290 w 1627949"/>
                <a:gd name="connsiteY204" fmla="*/ 398050 h 1104362"/>
                <a:gd name="connsiteX205" fmla="*/ 620318 w 1627949"/>
                <a:gd name="connsiteY205" fmla="*/ 365043 h 1104362"/>
                <a:gd name="connsiteX206" fmla="*/ 623338 w 1627949"/>
                <a:gd name="connsiteY206" fmla="*/ 332774 h 1104362"/>
                <a:gd name="connsiteX207" fmla="*/ 626367 w 1627949"/>
                <a:gd name="connsiteY207" fmla="*/ 301372 h 1104362"/>
                <a:gd name="connsiteX208" fmla="*/ 629396 w 1627949"/>
                <a:gd name="connsiteY208" fmla="*/ 270959 h 1104362"/>
                <a:gd name="connsiteX209" fmla="*/ 632415 w 1627949"/>
                <a:gd name="connsiteY209" fmla="*/ 241656 h 1104362"/>
                <a:gd name="connsiteX210" fmla="*/ 635444 w 1627949"/>
                <a:gd name="connsiteY210" fmla="*/ 213578 h 1104362"/>
                <a:gd name="connsiteX211" fmla="*/ 638473 w 1627949"/>
                <a:gd name="connsiteY211" fmla="*/ 186837 h 1104362"/>
                <a:gd name="connsiteX212" fmla="*/ 641493 w 1627949"/>
                <a:gd name="connsiteY212" fmla="*/ 161537 h 1104362"/>
                <a:gd name="connsiteX213" fmla="*/ 644522 w 1627949"/>
                <a:gd name="connsiteY213" fmla="*/ 137780 h 1104362"/>
                <a:gd name="connsiteX214" fmla="*/ 647550 w 1627949"/>
                <a:gd name="connsiteY214" fmla="*/ 115657 h 1104362"/>
                <a:gd name="connsiteX215" fmla="*/ 650570 w 1627949"/>
                <a:gd name="connsiteY215" fmla="*/ 95258 h 1104362"/>
                <a:gd name="connsiteX216" fmla="*/ 653599 w 1627949"/>
                <a:gd name="connsiteY216" fmla="*/ 76662 h 1104362"/>
                <a:gd name="connsiteX217" fmla="*/ 656628 w 1627949"/>
                <a:gd name="connsiteY217" fmla="*/ 59942 h 1104362"/>
                <a:gd name="connsiteX218" fmla="*/ 659647 w 1627949"/>
                <a:gd name="connsiteY218" fmla="*/ 45165 h 1104362"/>
                <a:gd name="connsiteX219" fmla="*/ 662676 w 1627949"/>
                <a:gd name="connsiteY219" fmla="*/ 32389 h 1104362"/>
                <a:gd name="connsiteX220" fmla="*/ 665705 w 1627949"/>
                <a:gd name="connsiteY220" fmla="*/ 21665 h 1104362"/>
                <a:gd name="connsiteX221" fmla="*/ 668725 w 1627949"/>
                <a:gd name="connsiteY221" fmla="*/ 13033 h 1104362"/>
                <a:gd name="connsiteX222" fmla="*/ 671754 w 1627949"/>
                <a:gd name="connsiteY222" fmla="*/ 6530 h 1104362"/>
                <a:gd name="connsiteX223" fmla="*/ 674782 w 1627949"/>
                <a:gd name="connsiteY223" fmla="*/ 2180 h 1104362"/>
                <a:gd name="connsiteX224" fmla="*/ 677811 w 1627949"/>
                <a:gd name="connsiteY224" fmla="*/ 1 h 1104362"/>
                <a:gd name="connsiteX225" fmla="*/ 680831 w 1627949"/>
                <a:gd name="connsiteY225" fmla="*/ 1 h 1104362"/>
                <a:gd name="connsiteX226" fmla="*/ 683860 w 1627949"/>
                <a:gd name="connsiteY226" fmla="*/ 2180 h 1104362"/>
                <a:gd name="connsiteX227" fmla="*/ 686889 w 1627949"/>
                <a:gd name="connsiteY227" fmla="*/ 6530 h 1104362"/>
                <a:gd name="connsiteX228" fmla="*/ 689908 w 1627949"/>
                <a:gd name="connsiteY228" fmla="*/ 13033 h 1104362"/>
                <a:gd name="connsiteX229" fmla="*/ 692937 w 1627949"/>
                <a:gd name="connsiteY229" fmla="*/ 21665 h 1104362"/>
                <a:gd name="connsiteX230" fmla="*/ 695966 w 1627949"/>
                <a:gd name="connsiteY230" fmla="*/ 32389 h 1104362"/>
                <a:gd name="connsiteX231" fmla="*/ 698985 w 1627949"/>
                <a:gd name="connsiteY231" fmla="*/ 45165 h 1104362"/>
                <a:gd name="connsiteX232" fmla="*/ 702014 w 1627949"/>
                <a:gd name="connsiteY232" fmla="*/ 59942 h 1104362"/>
                <a:gd name="connsiteX233" fmla="*/ 705043 w 1627949"/>
                <a:gd name="connsiteY233" fmla="*/ 76662 h 1104362"/>
                <a:gd name="connsiteX234" fmla="*/ 708063 w 1627949"/>
                <a:gd name="connsiteY234" fmla="*/ 95258 h 1104362"/>
                <a:gd name="connsiteX235" fmla="*/ 711092 w 1627949"/>
                <a:gd name="connsiteY235" fmla="*/ 115657 h 1104362"/>
                <a:gd name="connsiteX236" fmla="*/ 714121 w 1627949"/>
                <a:gd name="connsiteY236" fmla="*/ 137780 h 1104362"/>
                <a:gd name="connsiteX237" fmla="*/ 717140 w 1627949"/>
                <a:gd name="connsiteY237" fmla="*/ 161537 h 1104362"/>
                <a:gd name="connsiteX238" fmla="*/ 720169 w 1627949"/>
                <a:gd name="connsiteY238" fmla="*/ 186837 h 1104362"/>
                <a:gd name="connsiteX239" fmla="*/ 723198 w 1627949"/>
                <a:gd name="connsiteY239" fmla="*/ 213578 h 1104362"/>
                <a:gd name="connsiteX240" fmla="*/ 726217 w 1627949"/>
                <a:gd name="connsiteY240" fmla="*/ 241656 h 1104362"/>
                <a:gd name="connsiteX241" fmla="*/ 729246 w 1627949"/>
                <a:gd name="connsiteY241" fmla="*/ 270959 h 1104362"/>
                <a:gd name="connsiteX242" fmla="*/ 732275 w 1627949"/>
                <a:gd name="connsiteY242" fmla="*/ 301372 h 1104362"/>
                <a:gd name="connsiteX243" fmla="*/ 735304 w 1627949"/>
                <a:gd name="connsiteY243" fmla="*/ 332774 h 1104362"/>
                <a:gd name="connsiteX244" fmla="*/ 738324 w 1627949"/>
                <a:gd name="connsiteY244" fmla="*/ 365043 h 1104362"/>
                <a:gd name="connsiteX245" fmla="*/ 741353 w 1627949"/>
                <a:gd name="connsiteY245" fmla="*/ 398050 h 1104362"/>
                <a:gd name="connsiteX246" fmla="*/ 744372 w 1627949"/>
                <a:gd name="connsiteY246" fmla="*/ 431665 h 1104362"/>
                <a:gd name="connsiteX247" fmla="*/ 747401 w 1627949"/>
                <a:gd name="connsiteY247" fmla="*/ 465756 h 1104362"/>
                <a:gd name="connsiteX248" fmla="*/ 750430 w 1627949"/>
                <a:gd name="connsiteY248" fmla="*/ 500188 h 1104362"/>
                <a:gd name="connsiteX249" fmla="*/ 753459 w 1627949"/>
                <a:gd name="connsiteY249" fmla="*/ 534826 h 1104362"/>
                <a:gd name="connsiteX250" fmla="*/ 756478 w 1627949"/>
                <a:gd name="connsiteY250" fmla="*/ 569531 h 1104362"/>
                <a:gd name="connsiteX251" fmla="*/ 759507 w 1627949"/>
                <a:gd name="connsiteY251" fmla="*/ 604169 h 1104362"/>
                <a:gd name="connsiteX252" fmla="*/ 762536 w 1627949"/>
                <a:gd name="connsiteY252" fmla="*/ 638601 h 1104362"/>
                <a:gd name="connsiteX253" fmla="*/ 765556 w 1627949"/>
                <a:gd name="connsiteY253" fmla="*/ 672692 h 1104362"/>
                <a:gd name="connsiteX254" fmla="*/ 768585 w 1627949"/>
                <a:gd name="connsiteY254" fmla="*/ 706312 h 1104362"/>
                <a:gd name="connsiteX255" fmla="*/ 771614 w 1627949"/>
                <a:gd name="connsiteY255" fmla="*/ 739316 h 1104362"/>
                <a:gd name="connsiteX256" fmla="*/ 774633 w 1627949"/>
                <a:gd name="connsiteY256" fmla="*/ 771587 h 1104362"/>
                <a:gd name="connsiteX257" fmla="*/ 777662 w 1627949"/>
                <a:gd name="connsiteY257" fmla="*/ 802981 h 1104362"/>
                <a:gd name="connsiteX258" fmla="*/ 780691 w 1627949"/>
                <a:gd name="connsiteY258" fmla="*/ 833366 h 1104362"/>
                <a:gd name="connsiteX259" fmla="*/ 783710 w 1627949"/>
                <a:gd name="connsiteY259" fmla="*/ 862675 h 1104362"/>
                <a:gd name="connsiteX260" fmla="*/ 786739 w 1627949"/>
                <a:gd name="connsiteY260" fmla="*/ 890754 h 1104362"/>
                <a:gd name="connsiteX261" fmla="*/ 789768 w 1627949"/>
                <a:gd name="connsiteY261" fmla="*/ 917491 h 1104362"/>
                <a:gd name="connsiteX262" fmla="*/ 792788 w 1627949"/>
                <a:gd name="connsiteY262" fmla="*/ 942799 h 1104362"/>
                <a:gd name="connsiteX263" fmla="*/ 795817 w 1627949"/>
                <a:gd name="connsiteY263" fmla="*/ 966554 h 1104362"/>
                <a:gd name="connsiteX264" fmla="*/ 798846 w 1627949"/>
                <a:gd name="connsiteY264" fmla="*/ 988681 h 1104362"/>
                <a:gd name="connsiteX265" fmla="*/ 801865 w 1627949"/>
                <a:gd name="connsiteY265" fmla="*/ 1009083 h 1104362"/>
                <a:gd name="connsiteX266" fmla="*/ 804894 w 1627949"/>
                <a:gd name="connsiteY266" fmla="*/ 1027676 h 1104362"/>
                <a:gd name="connsiteX267" fmla="*/ 807923 w 1627949"/>
                <a:gd name="connsiteY267" fmla="*/ 1044402 h 1104362"/>
                <a:gd name="connsiteX268" fmla="*/ 810942 w 1627949"/>
                <a:gd name="connsiteY268" fmla="*/ 1059175 h 1104362"/>
                <a:gd name="connsiteX269" fmla="*/ 813971 w 1627949"/>
                <a:gd name="connsiteY269" fmla="*/ 1071958 h 1104362"/>
                <a:gd name="connsiteX270" fmla="*/ 817000 w 1627949"/>
                <a:gd name="connsiteY270" fmla="*/ 1082683 h 1104362"/>
                <a:gd name="connsiteX271" fmla="*/ 820029 w 1627949"/>
                <a:gd name="connsiteY271" fmla="*/ 1091313 h 1104362"/>
                <a:gd name="connsiteX272" fmla="*/ 823049 w 1627949"/>
                <a:gd name="connsiteY272" fmla="*/ 1097818 h 1104362"/>
                <a:gd name="connsiteX273" fmla="*/ 826078 w 1627949"/>
                <a:gd name="connsiteY273" fmla="*/ 1102171 h 1104362"/>
                <a:gd name="connsiteX274" fmla="*/ 829107 w 1627949"/>
                <a:gd name="connsiteY274" fmla="*/ 1104352 h 1104362"/>
                <a:gd name="connsiteX275" fmla="*/ 832126 w 1627949"/>
                <a:gd name="connsiteY275" fmla="*/ 1104362 h 1104362"/>
                <a:gd name="connsiteX276" fmla="*/ 835155 w 1627949"/>
                <a:gd name="connsiteY276" fmla="*/ 1102181 h 1104362"/>
                <a:gd name="connsiteX277" fmla="*/ 838184 w 1627949"/>
                <a:gd name="connsiteY277" fmla="*/ 1097837 h 1104362"/>
                <a:gd name="connsiteX278" fmla="*/ 841203 w 1627949"/>
                <a:gd name="connsiteY278" fmla="*/ 1091332 h 1104362"/>
                <a:gd name="connsiteX279" fmla="*/ 844232 w 1627949"/>
                <a:gd name="connsiteY279" fmla="*/ 1082702 h 1104362"/>
                <a:gd name="connsiteX280" fmla="*/ 847261 w 1627949"/>
                <a:gd name="connsiteY280" fmla="*/ 1071977 h 1104362"/>
                <a:gd name="connsiteX281" fmla="*/ 850281 w 1627949"/>
                <a:gd name="connsiteY281" fmla="*/ 1059204 h 1104362"/>
                <a:gd name="connsiteX282" fmla="*/ 853310 w 1627949"/>
                <a:gd name="connsiteY282" fmla="*/ 1044431 h 1104362"/>
                <a:gd name="connsiteX283" fmla="*/ 856338 w 1627949"/>
                <a:gd name="connsiteY283" fmla="*/ 1027714 h 1104362"/>
                <a:gd name="connsiteX284" fmla="*/ 859367 w 1627949"/>
                <a:gd name="connsiteY284" fmla="*/ 1009121 h 1104362"/>
                <a:gd name="connsiteX285" fmla="*/ 862387 w 1627949"/>
                <a:gd name="connsiteY285" fmla="*/ 988719 h 1104362"/>
                <a:gd name="connsiteX286" fmla="*/ 865416 w 1627949"/>
                <a:gd name="connsiteY286" fmla="*/ 966602 h 1104362"/>
                <a:gd name="connsiteX287" fmla="*/ 868435 w 1627949"/>
                <a:gd name="connsiteY287" fmla="*/ 942846 h 1104362"/>
                <a:gd name="connsiteX288" fmla="*/ 871464 w 1627949"/>
                <a:gd name="connsiteY288" fmla="*/ 917548 h 1104362"/>
                <a:gd name="connsiteX289" fmla="*/ 874493 w 1627949"/>
                <a:gd name="connsiteY289" fmla="*/ 890802 h 1104362"/>
                <a:gd name="connsiteX290" fmla="*/ 877522 w 1627949"/>
                <a:gd name="connsiteY290" fmla="*/ 862732 h 1104362"/>
                <a:gd name="connsiteX291" fmla="*/ 880541 w 1627949"/>
                <a:gd name="connsiteY291" fmla="*/ 833433 h 1104362"/>
                <a:gd name="connsiteX292" fmla="*/ 883570 w 1627949"/>
                <a:gd name="connsiteY292" fmla="*/ 803019 h 1104362"/>
                <a:gd name="connsiteX293" fmla="*/ 886599 w 1627949"/>
                <a:gd name="connsiteY293" fmla="*/ 771616 h 1104362"/>
                <a:gd name="connsiteX294" fmla="*/ 889619 w 1627949"/>
                <a:gd name="connsiteY294" fmla="*/ 739345 h 1104362"/>
                <a:gd name="connsiteX295" fmla="*/ 892648 w 1627949"/>
                <a:gd name="connsiteY295" fmla="*/ 706341 h 1104362"/>
                <a:gd name="connsiteX296" fmla="*/ 895677 w 1627949"/>
                <a:gd name="connsiteY296" fmla="*/ 672726 h 1104362"/>
                <a:gd name="connsiteX297" fmla="*/ 898696 w 1627949"/>
                <a:gd name="connsiteY297" fmla="*/ 638635 h 1104362"/>
                <a:gd name="connsiteX298" fmla="*/ 901725 w 1627949"/>
                <a:gd name="connsiteY298" fmla="*/ 604203 h 1104362"/>
                <a:gd name="connsiteX299" fmla="*/ 904754 w 1627949"/>
                <a:gd name="connsiteY299" fmla="*/ 569566 h 1104362"/>
                <a:gd name="connsiteX300" fmla="*/ 907773 w 1627949"/>
                <a:gd name="connsiteY300" fmla="*/ 534860 h 1104362"/>
                <a:gd name="connsiteX301" fmla="*/ 910802 w 1627949"/>
                <a:gd name="connsiteY301" fmla="*/ 500223 h 1104362"/>
                <a:gd name="connsiteX302" fmla="*/ 913831 w 1627949"/>
                <a:gd name="connsiteY302" fmla="*/ 465791 h 1104362"/>
                <a:gd name="connsiteX303" fmla="*/ 916851 w 1627949"/>
                <a:gd name="connsiteY303" fmla="*/ 431699 h 1104362"/>
                <a:gd name="connsiteX304" fmla="*/ 919880 w 1627949"/>
                <a:gd name="connsiteY304" fmla="*/ 398083 h 1104362"/>
                <a:gd name="connsiteX305" fmla="*/ 922909 w 1627949"/>
                <a:gd name="connsiteY305" fmla="*/ 365075 h 1104362"/>
                <a:gd name="connsiteX306" fmla="*/ 925938 w 1627949"/>
                <a:gd name="connsiteY306" fmla="*/ 332806 h 1104362"/>
                <a:gd name="connsiteX307" fmla="*/ 928957 w 1627949"/>
                <a:gd name="connsiteY307" fmla="*/ 301402 h 1104362"/>
                <a:gd name="connsiteX308" fmla="*/ 931986 w 1627949"/>
                <a:gd name="connsiteY308" fmla="*/ 270988 h 1104362"/>
                <a:gd name="connsiteX309" fmla="*/ 935015 w 1627949"/>
                <a:gd name="connsiteY309" fmla="*/ 241685 h 1104362"/>
                <a:gd name="connsiteX310" fmla="*/ 938034 w 1627949"/>
                <a:gd name="connsiteY310" fmla="*/ 213606 h 1104362"/>
                <a:gd name="connsiteX311" fmla="*/ 941063 w 1627949"/>
                <a:gd name="connsiteY311" fmla="*/ 186862 h 1104362"/>
                <a:gd name="connsiteX312" fmla="*/ 944092 w 1627949"/>
                <a:gd name="connsiteY312" fmla="*/ 161562 h 1104362"/>
                <a:gd name="connsiteX313" fmla="*/ 947112 w 1627949"/>
                <a:gd name="connsiteY313" fmla="*/ 137803 h 1104362"/>
                <a:gd name="connsiteX314" fmla="*/ 950141 w 1627949"/>
                <a:gd name="connsiteY314" fmla="*/ 115679 h 1104362"/>
                <a:gd name="connsiteX315" fmla="*/ 953170 w 1627949"/>
                <a:gd name="connsiteY315" fmla="*/ 95278 h 1104362"/>
                <a:gd name="connsiteX316" fmla="*/ 956189 w 1627949"/>
                <a:gd name="connsiteY316" fmla="*/ 76679 h 1104362"/>
                <a:gd name="connsiteX317" fmla="*/ 959218 w 1627949"/>
                <a:gd name="connsiteY317" fmla="*/ 59958 h 1104362"/>
                <a:gd name="connsiteX318" fmla="*/ 962247 w 1627949"/>
                <a:gd name="connsiteY318" fmla="*/ 45179 h 1104362"/>
                <a:gd name="connsiteX319" fmla="*/ 965266 w 1627949"/>
                <a:gd name="connsiteY319" fmla="*/ 32401 h 1104362"/>
                <a:gd name="connsiteX320" fmla="*/ 968295 w 1627949"/>
                <a:gd name="connsiteY320" fmla="*/ 21674 h 1104362"/>
                <a:gd name="connsiteX321" fmla="*/ 971324 w 1627949"/>
                <a:gd name="connsiteY321" fmla="*/ 13041 h 1104362"/>
                <a:gd name="connsiteX322" fmla="*/ 974344 w 1627949"/>
                <a:gd name="connsiteY322" fmla="*/ 6535 h 1104362"/>
                <a:gd name="connsiteX323" fmla="*/ 977373 w 1627949"/>
                <a:gd name="connsiteY323" fmla="*/ 2184 h 1104362"/>
                <a:gd name="connsiteX324" fmla="*/ 980402 w 1627949"/>
                <a:gd name="connsiteY324" fmla="*/ 2 h 1104362"/>
                <a:gd name="connsiteX325" fmla="*/ 983421 w 1627949"/>
                <a:gd name="connsiteY325" fmla="*/ 0 h 1104362"/>
                <a:gd name="connsiteX326" fmla="*/ 986450 w 1627949"/>
                <a:gd name="connsiteY326" fmla="*/ 2177 h 1104362"/>
                <a:gd name="connsiteX327" fmla="*/ 989479 w 1627949"/>
                <a:gd name="connsiteY327" fmla="*/ 6525 h 1104362"/>
                <a:gd name="connsiteX328" fmla="*/ 992508 w 1627949"/>
                <a:gd name="connsiteY328" fmla="*/ 13025 h 1104362"/>
                <a:gd name="connsiteX329" fmla="*/ 995527 w 1627949"/>
                <a:gd name="connsiteY329" fmla="*/ 21654 h 1104362"/>
                <a:gd name="connsiteX330" fmla="*/ 998556 w 1627949"/>
                <a:gd name="connsiteY330" fmla="*/ 32377 h 1104362"/>
                <a:gd name="connsiteX331" fmla="*/ 1001585 w 1627949"/>
                <a:gd name="connsiteY331" fmla="*/ 45151 h 1104362"/>
                <a:gd name="connsiteX332" fmla="*/ 1004605 w 1627949"/>
                <a:gd name="connsiteY332" fmla="*/ 59927 h 1104362"/>
                <a:gd name="connsiteX333" fmla="*/ 1007634 w 1627949"/>
                <a:gd name="connsiteY333" fmla="*/ 76644 h 1104362"/>
                <a:gd name="connsiteX334" fmla="*/ 1010662 w 1627949"/>
                <a:gd name="connsiteY334" fmla="*/ 95239 h 1104362"/>
                <a:gd name="connsiteX335" fmla="*/ 1013682 w 1627949"/>
                <a:gd name="connsiteY335" fmla="*/ 115636 h 1104362"/>
                <a:gd name="connsiteX336" fmla="*/ 1016711 w 1627949"/>
                <a:gd name="connsiteY336" fmla="*/ 137756 h 1104362"/>
                <a:gd name="connsiteX337" fmla="*/ 1019740 w 1627949"/>
                <a:gd name="connsiteY337" fmla="*/ 161513 h 1104362"/>
                <a:gd name="connsiteX338" fmla="*/ 1022759 w 1627949"/>
                <a:gd name="connsiteY338" fmla="*/ 186811 h 1104362"/>
                <a:gd name="connsiteX339" fmla="*/ 1025788 w 1627949"/>
                <a:gd name="connsiteY339" fmla="*/ 213551 h 1104362"/>
                <a:gd name="connsiteX340" fmla="*/ 1028817 w 1627949"/>
                <a:gd name="connsiteY340" fmla="*/ 241627 h 1104362"/>
                <a:gd name="connsiteX341" fmla="*/ 1031837 w 1627949"/>
                <a:gd name="connsiteY341" fmla="*/ 270929 h 1104362"/>
                <a:gd name="connsiteX342" fmla="*/ 1034865 w 1627949"/>
                <a:gd name="connsiteY342" fmla="*/ 301341 h 1104362"/>
                <a:gd name="connsiteX343" fmla="*/ 1037895 w 1627949"/>
                <a:gd name="connsiteY343" fmla="*/ 332743 h 1104362"/>
                <a:gd name="connsiteX344" fmla="*/ 1040914 w 1627949"/>
                <a:gd name="connsiteY344" fmla="*/ 365010 h 1104362"/>
                <a:gd name="connsiteX345" fmla="*/ 1043943 w 1627949"/>
                <a:gd name="connsiteY345" fmla="*/ 398016 h 1104362"/>
                <a:gd name="connsiteX346" fmla="*/ 1046972 w 1627949"/>
                <a:gd name="connsiteY346" fmla="*/ 431631 h 1104362"/>
                <a:gd name="connsiteX347" fmla="*/ 1049991 w 1627949"/>
                <a:gd name="connsiteY347" fmla="*/ 465722 h 1104362"/>
                <a:gd name="connsiteX348" fmla="*/ 1053020 w 1627949"/>
                <a:gd name="connsiteY348" fmla="*/ 500154 h 1104362"/>
                <a:gd name="connsiteX349" fmla="*/ 1056049 w 1627949"/>
                <a:gd name="connsiteY349" fmla="*/ 534791 h 1104362"/>
                <a:gd name="connsiteX350" fmla="*/ 1059078 w 1627949"/>
                <a:gd name="connsiteY350" fmla="*/ 569497 h 1104362"/>
                <a:gd name="connsiteX351" fmla="*/ 1062098 w 1627949"/>
                <a:gd name="connsiteY351" fmla="*/ 604134 h 1104362"/>
                <a:gd name="connsiteX352" fmla="*/ 1065126 w 1627949"/>
                <a:gd name="connsiteY352" fmla="*/ 638567 h 1104362"/>
                <a:gd name="connsiteX353" fmla="*/ 1068155 w 1627949"/>
                <a:gd name="connsiteY353" fmla="*/ 672658 h 1104362"/>
                <a:gd name="connsiteX354" fmla="*/ 1071175 w 1627949"/>
                <a:gd name="connsiteY354" fmla="*/ 706274 h 1104362"/>
                <a:gd name="connsiteX355" fmla="*/ 1074204 w 1627949"/>
                <a:gd name="connsiteY355" fmla="*/ 739278 h 1104362"/>
                <a:gd name="connsiteX356" fmla="*/ 1077233 w 1627949"/>
                <a:gd name="connsiteY356" fmla="*/ 771549 h 1104362"/>
                <a:gd name="connsiteX357" fmla="*/ 1080252 w 1627949"/>
                <a:gd name="connsiteY357" fmla="*/ 802953 h 1104362"/>
                <a:gd name="connsiteX358" fmla="*/ 1083281 w 1627949"/>
                <a:gd name="connsiteY358" fmla="*/ 833366 h 1104362"/>
                <a:gd name="connsiteX359" fmla="*/ 1086310 w 1627949"/>
                <a:gd name="connsiteY359" fmla="*/ 862675 h 1104362"/>
                <a:gd name="connsiteX360" fmla="*/ 1089329 w 1627949"/>
                <a:gd name="connsiteY360" fmla="*/ 890754 h 1104362"/>
                <a:gd name="connsiteX361" fmla="*/ 1092359 w 1627949"/>
                <a:gd name="connsiteY361" fmla="*/ 917491 h 1104362"/>
                <a:gd name="connsiteX362" fmla="*/ 1095387 w 1627949"/>
                <a:gd name="connsiteY362" fmla="*/ 942799 h 1104362"/>
                <a:gd name="connsiteX363" fmla="*/ 1098407 w 1627949"/>
                <a:gd name="connsiteY363" fmla="*/ 966554 h 1104362"/>
                <a:gd name="connsiteX364" fmla="*/ 1101436 w 1627949"/>
                <a:gd name="connsiteY364" fmla="*/ 988681 h 1104362"/>
                <a:gd name="connsiteX365" fmla="*/ 1104465 w 1627949"/>
                <a:gd name="connsiteY365" fmla="*/ 1009083 h 1104362"/>
                <a:gd name="connsiteX366" fmla="*/ 1107484 w 1627949"/>
                <a:gd name="connsiteY366" fmla="*/ 1027676 h 1104362"/>
                <a:gd name="connsiteX367" fmla="*/ 1110513 w 1627949"/>
                <a:gd name="connsiteY367" fmla="*/ 1044402 h 1104362"/>
                <a:gd name="connsiteX368" fmla="*/ 1113542 w 1627949"/>
                <a:gd name="connsiteY368" fmla="*/ 1059175 h 1104362"/>
                <a:gd name="connsiteX369" fmla="*/ 1116562 w 1627949"/>
                <a:gd name="connsiteY369" fmla="*/ 1071958 h 1104362"/>
                <a:gd name="connsiteX370" fmla="*/ 1119590 w 1627949"/>
                <a:gd name="connsiteY370" fmla="*/ 1082683 h 1104362"/>
                <a:gd name="connsiteX371" fmla="*/ 1122619 w 1627949"/>
                <a:gd name="connsiteY371" fmla="*/ 1091313 h 1104362"/>
                <a:gd name="connsiteX372" fmla="*/ 1125639 w 1627949"/>
                <a:gd name="connsiteY372" fmla="*/ 1097818 h 1104362"/>
                <a:gd name="connsiteX373" fmla="*/ 1128668 w 1627949"/>
                <a:gd name="connsiteY373" fmla="*/ 1102171 h 1104362"/>
                <a:gd name="connsiteX374" fmla="*/ 1131697 w 1627949"/>
                <a:gd name="connsiteY374" fmla="*/ 1104352 h 1104362"/>
                <a:gd name="connsiteX375" fmla="*/ 1134726 w 1627949"/>
                <a:gd name="connsiteY375" fmla="*/ 1104362 h 1104362"/>
                <a:gd name="connsiteX376" fmla="*/ 1137745 w 1627949"/>
                <a:gd name="connsiteY376" fmla="*/ 1102181 h 1104362"/>
                <a:gd name="connsiteX377" fmla="*/ 1140774 w 1627949"/>
                <a:gd name="connsiteY377" fmla="*/ 1097837 h 1104362"/>
                <a:gd name="connsiteX378" fmla="*/ 1143803 w 1627949"/>
                <a:gd name="connsiteY378" fmla="*/ 1091332 h 1104362"/>
                <a:gd name="connsiteX379" fmla="*/ 1146822 w 1627949"/>
                <a:gd name="connsiteY379" fmla="*/ 1082702 h 1104362"/>
                <a:gd name="connsiteX380" fmla="*/ 1149851 w 1627949"/>
                <a:gd name="connsiteY380" fmla="*/ 1071977 h 1104362"/>
                <a:gd name="connsiteX381" fmla="*/ 1152880 w 1627949"/>
                <a:gd name="connsiteY381" fmla="*/ 1059204 h 1104362"/>
                <a:gd name="connsiteX382" fmla="*/ 1155900 w 1627949"/>
                <a:gd name="connsiteY382" fmla="*/ 1044431 h 1104362"/>
                <a:gd name="connsiteX383" fmla="*/ 1158929 w 1627949"/>
                <a:gd name="connsiteY383" fmla="*/ 1027714 h 1104362"/>
                <a:gd name="connsiteX384" fmla="*/ 1161958 w 1627949"/>
                <a:gd name="connsiteY384" fmla="*/ 1009121 h 1104362"/>
                <a:gd name="connsiteX385" fmla="*/ 1164977 w 1627949"/>
                <a:gd name="connsiteY385" fmla="*/ 988719 h 1104362"/>
                <a:gd name="connsiteX386" fmla="*/ 1168006 w 1627949"/>
                <a:gd name="connsiteY386" fmla="*/ 966602 h 1104362"/>
                <a:gd name="connsiteX387" fmla="*/ 1171035 w 1627949"/>
                <a:gd name="connsiteY387" fmla="*/ 942846 h 1104362"/>
                <a:gd name="connsiteX388" fmla="*/ 1174054 w 1627949"/>
                <a:gd name="connsiteY388" fmla="*/ 917548 h 1104362"/>
                <a:gd name="connsiteX389" fmla="*/ 1177083 w 1627949"/>
                <a:gd name="connsiteY389" fmla="*/ 890802 h 1104362"/>
                <a:gd name="connsiteX390" fmla="*/ 1180112 w 1627949"/>
                <a:gd name="connsiteY390" fmla="*/ 862732 h 1104362"/>
                <a:gd name="connsiteX391" fmla="*/ 1183132 w 1627949"/>
                <a:gd name="connsiteY391" fmla="*/ 833433 h 1104362"/>
                <a:gd name="connsiteX392" fmla="*/ 1186161 w 1627949"/>
                <a:gd name="connsiteY392" fmla="*/ 803019 h 1104362"/>
                <a:gd name="connsiteX393" fmla="*/ 1189190 w 1627949"/>
                <a:gd name="connsiteY393" fmla="*/ 771616 h 1104362"/>
                <a:gd name="connsiteX394" fmla="*/ 1192209 w 1627949"/>
                <a:gd name="connsiteY394" fmla="*/ 739345 h 1104362"/>
                <a:gd name="connsiteX395" fmla="*/ 1195238 w 1627949"/>
                <a:gd name="connsiteY395" fmla="*/ 706341 h 1104362"/>
                <a:gd name="connsiteX396" fmla="*/ 1198267 w 1627949"/>
                <a:gd name="connsiteY396" fmla="*/ 672726 h 1104362"/>
                <a:gd name="connsiteX397" fmla="*/ 1201296 w 1627949"/>
                <a:gd name="connsiteY397" fmla="*/ 638635 h 1104362"/>
                <a:gd name="connsiteX398" fmla="*/ 1204315 w 1627949"/>
                <a:gd name="connsiteY398" fmla="*/ 604203 h 1104362"/>
                <a:gd name="connsiteX399" fmla="*/ 1207344 w 1627949"/>
                <a:gd name="connsiteY399" fmla="*/ 569566 h 1104362"/>
                <a:gd name="connsiteX400" fmla="*/ 1210373 w 1627949"/>
                <a:gd name="connsiteY400" fmla="*/ 534860 h 1104362"/>
                <a:gd name="connsiteX401" fmla="*/ 1213393 w 1627949"/>
                <a:gd name="connsiteY401" fmla="*/ 500223 h 1104362"/>
                <a:gd name="connsiteX402" fmla="*/ 1216422 w 1627949"/>
                <a:gd name="connsiteY402" fmla="*/ 465791 h 1104362"/>
                <a:gd name="connsiteX403" fmla="*/ 1219450 w 1627949"/>
                <a:gd name="connsiteY403" fmla="*/ 431699 h 1104362"/>
                <a:gd name="connsiteX404" fmla="*/ 1222470 w 1627949"/>
                <a:gd name="connsiteY404" fmla="*/ 398083 h 1104362"/>
                <a:gd name="connsiteX405" fmla="*/ 1225499 w 1627949"/>
                <a:gd name="connsiteY405" fmla="*/ 365075 h 1104362"/>
                <a:gd name="connsiteX406" fmla="*/ 1228528 w 1627949"/>
                <a:gd name="connsiteY406" fmla="*/ 332806 h 1104362"/>
                <a:gd name="connsiteX407" fmla="*/ 1231547 w 1627949"/>
                <a:gd name="connsiteY407" fmla="*/ 301402 h 1104362"/>
                <a:gd name="connsiteX408" fmla="*/ 1234576 w 1627949"/>
                <a:gd name="connsiteY408" fmla="*/ 270988 h 1104362"/>
                <a:gd name="connsiteX409" fmla="*/ 1237605 w 1627949"/>
                <a:gd name="connsiteY409" fmla="*/ 241685 h 1104362"/>
                <a:gd name="connsiteX410" fmla="*/ 1240625 w 1627949"/>
                <a:gd name="connsiteY410" fmla="*/ 213606 h 1104362"/>
                <a:gd name="connsiteX411" fmla="*/ 1243654 w 1627949"/>
                <a:gd name="connsiteY411" fmla="*/ 186862 h 1104362"/>
                <a:gd name="connsiteX412" fmla="*/ 1246683 w 1627949"/>
                <a:gd name="connsiteY412" fmla="*/ 161562 h 1104362"/>
                <a:gd name="connsiteX413" fmla="*/ 1249702 w 1627949"/>
                <a:gd name="connsiteY413" fmla="*/ 137803 h 1104362"/>
                <a:gd name="connsiteX414" fmla="*/ 1252731 w 1627949"/>
                <a:gd name="connsiteY414" fmla="*/ 115679 h 1104362"/>
                <a:gd name="connsiteX415" fmla="*/ 1255760 w 1627949"/>
                <a:gd name="connsiteY415" fmla="*/ 95278 h 1104362"/>
                <a:gd name="connsiteX416" fmla="*/ 1258779 w 1627949"/>
                <a:gd name="connsiteY416" fmla="*/ 76679 h 1104362"/>
                <a:gd name="connsiteX417" fmla="*/ 1261808 w 1627949"/>
                <a:gd name="connsiteY417" fmla="*/ 59958 h 1104362"/>
                <a:gd name="connsiteX418" fmla="*/ 1264837 w 1627949"/>
                <a:gd name="connsiteY418" fmla="*/ 45179 h 1104362"/>
                <a:gd name="connsiteX419" fmla="*/ 1267866 w 1627949"/>
                <a:gd name="connsiteY419" fmla="*/ 32401 h 1104362"/>
                <a:gd name="connsiteX420" fmla="*/ 1270886 w 1627949"/>
                <a:gd name="connsiteY420" fmla="*/ 21674 h 1104362"/>
                <a:gd name="connsiteX421" fmla="*/ 1273914 w 1627949"/>
                <a:gd name="connsiteY421" fmla="*/ 13041 h 1104362"/>
                <a:gd name="connsiteX422" fmla="*/ 1276943 w 1627949"/>
                <a:gd name="connsiteY422" fmla="*/ 6535 h 1104362"/>
                <a:gd name="connsiteX423" fmla="*/ 1279963 w 1627949"/>
                <a:gd name="connsiteY423" fmla="*/ 2184 h 1104362"/>
                <a:gd name="connsiteX424" fmla="*/ 1282992 w 1627949"/>
                <a:gd name="connsiteY424" fmla="*/ 2 h 1104362"/>
                <a:gd name="connsiteX425" fmla="*/ 1286021 w 1627949"/>
                <a:gd name="connsiteY425" fmla="*/ 0 h 1104362"/>
                <a:gd name="connsiteX426" fmla="*/ 1289040 w 1627949"/>
                <a:gd name="connsiteY426" fmla="*/ 2177 h 1104362"/>
                <a:gd name="connsiteX427" fmla="*/ 1292069 w 1627949"/>
                <a:gd name="connsiteY427" fmla="*/ 6525 h 1104362"/>
                <a:gd name="connsiteX428" fmla="*/ 1295098 w 1627949"/>
                <a:gd name="connsiteY428" fmla="*/ 13025 h 1104362"/>
                <a:gd name="connsiteX429" fmla="*/ 1298117 w 1627949"/>
                <a:gd name="connsiteY429" fmla="*/ 21654 h 1104362"/>
                <a:gd name="connsiteX430" fmla="*/ 1301147 w 1627949"/>
                <a:gd name="connsiteY430" fmla="*/ 32377 h 1104362"/>
                <a:gd name="connsiteX431" fmla="*/ 1304175 w 1627949"/>
                <a:gd name="connsiteY431" fmla="*/ 45151 h 1104362"/>
                <a:gd name="connsiteX432" fmla="*/ 1307195 w 1627949"/>
                <a:gd name="connsiteY432" fmla="*/ 59927 h 1104362"/>
                <a:gd name="connsiteX433" fmla="*/ 1310224 w 1627949"/>
                <a:gd name="connsiteY433" fmla="*/ 76644 h 1104362"/>
                <a:gd name="connsiteX434" fmla="*/ 1313253 w 1627949"/>
                <a:gd name="connsiteY434" fmla="*/ 95239 h 1104362"/>
                <a:gd name="connsiteX435" fmla="*/ 1316282 w 1627949"/>
                <a:gd name="connsiteY435" fmla="*/ 115636 h 1104362"/>
                <a:gd name="connsiteX436" fmla="*/ 1319301 w 1627949"/>
                <a:gd name="connsiteY436" fmla="*/ 137756 h 1104362"/>
                <a:gd name="connsiteX437" fmla="*/ 1322330 w 1627949"/>
                <a:gd name="connsiteY437" fmla="*/ 161513 h 1104362"/>
                <a:gd name="connsiteX438" fmla="*/ 1325350 w 1627949"/>
                <a:gd name="connsiteY438" fmla="*/ 186811 h 1104362"/>
                <a:gd name="connsiteX439" fmla="*/ 1328378 w 1627949"/>
                <a:gd name="connsiteY439" fmla="*/ 213551 h 1104362"/>
                <a:gd name="connsiteX440" fmla="*/ 1331407 w 1627949"/>
                <a:gd name="connsiteY440" fmla="*/ 241627 h 1104362"/>
                <a:gd name="connsiteX441" fmla="*/ 1334436 w 1627949"/>
                <a:gd name="connsiteY441" fmla="*/ 270929 h 1104362"/>
                <a:gd name="connsiteX442" fmla="*/ 1337456 w 1627949"/>
                <a:gd name="connsiteY442" fmla="*/ 301341 h 1104362"/>
                <a:gd name="connsiteX443" fmla="*/ 1340485 w 1627949"/>
                <a:gd name="connsiteY443" fmla="*/ 332743 h 1104362"/>
                <a:gd name="connsiteX444" fmla="*/ 1343514 w 1627949"/>
                <a:gd name="connsiteY444" fmla="*/ 365010 h 1104362"/>
                <a:gd name="connsiteX445" fmla="*/ 1346533 w 1627949"/>
                <a:gd name="connsiteY445" fmla="*/ 398016 h 1104362"/>
                <a:gd name="connsiteX446" fmla="*/ 1349562 w 1627949"/>
                <a:gd name="connsiteY446" fmla="*/ 431631 h 1104362"/>
                <a:gd name="connsiteX447" fmla="*/ 1352591 w 1627949"/>
                <a:gd name="connsiteY447" fmla="*/ 465722 h 1104362"/>
                <a:gd name="connsiteX448" fmla="*/ 1355610 w 1627949"/>
                <a:gd name="connsiteY448" fmla="*/ 500154 h 1104362"/>
                <a:gd name="connsiteX449" fmla="*/ 1358639 w 1627949"/>
                <a:gd name="connsiteY449" fmla="*/ 534791 h 1104362"/>
                <a:gd name="connsiteX450" fmla="*/ 1361668 w 1627949"/>
                <a:gd name="connsiteY450" fmla="*/ 569497 h 1104362"/>
                <a:gd name="connsiteX451" fmla="*/ 1364688 w 1627949"/>
                <a:gd name="connsiteY451" fmla="*/ 604134 h 1104362"/>
                <a:gd name="connsiteX452" fmla="*/ 1367717 w 1627949"/>
                <a:gd name="connsiteY452" fmla="*/ 638567 h 1104362"/>
                <a:gd name="connsiteX453" fmla="*/ 1370746 w 1627949"/>
                <a:gd name="connsiteY453" fmla="*/ 672658 h 1104362"/>
                <a:gd name="connsiteX454" fmla="*/ 1373775 w 1627949"/>
                <a:gd name="connsiteY454" fmla="*/ 706274 h 1104362"/>
                <a:gd name="connsiteX455" fmla="*/ 1376794 w 1627949"/>
                <a:gd name="connsiteY455" fmla="*/ 739278 h 1104362"/>
                <a:gd name="connsiteX456" fmla="*/ 1379823 w 1627949"/>
                <a:gd name="connsiteY456" fmla="*/ 771549 h 1104362"/>
                <a:gd name="connsiteX457" fmla="*/ 1382852 w 1627949"/>
                <a:gd name="connsiteY457" fmla="*/ 802953 h 1104362"/>
                <a:gd name="connsiteX458" fmla="*/ 1385871 w 1627949"/>
                <a:gd name="connsiteY458" fmla="*/ 833366 h 1104362"/>
                <a:gd name="connsiteX459" fmla="*/ 1388900 w 1627949"/>
                <a:gd name="connsiteY459" fmla="*/ 862675 h 1104362"/>
                <a:gd name="connsiteX460" fmla="*/ 1391929 w 1627949"/>
                <a:gd name="connsiteY460" fmla="*/ 890754 h 1104362"/>
                <a:gd name="connsiteX461" fmla="*/ 1394949 w 1627949"/>
                <a:gd name="connsiteY461" fmla="*/ 917491 h 1104362"/>
                <a:gd name="connsiteX462" fmla="*/ 1397978 w 1627949"/>
                <a:gd name="connsiteY462" fmla="*/ 942799 h 1104362"/>
                <a:gd name="connsiteX463" fmla="*/ 1401007 w 1627949"/>
                <a:gd name="connsiteY463" fmla="*/ 966554 h 1104362"/>
                <a:gd name="connsiteX464" fmla="*/ 1404026 w 1627949"/>
                <a:gd name="connsiteY464" fmla="*/ 988681 h 1104362"/>
                <a:gd name="connsiteX465" fmla="*/ 1407055 w 1627949"/>
                <a:gd name="connsiteY465" fmla="*/ 1009083 h 1104362"/>
                <a:gd name="connsiteX466" fmla="*/ 1410084 w 1627949"/>
                <a:gd name="connsiteY466" fmla="*/ 1027676 h 1104362"/>
                <a:gd name="connsiteX467" fmla="*/ 1413103 w 1627949"/>
                <a:gd name="connsiteY467" fmla="*/ 1044402 h 1104362"/>
                <a:gd name="connsiteX468" fmla="*/ 1416132 w 1627949"/>
                <a:gd name="connsiteY468" fmla="*/ 1059175 h 1104362"/>
                <a:gd name="connsiteX469" fmla="*/ 1419161 w 1627949"/>
                <a:gd name="connsiteY469" fmla="*/ 1071958 h 1104362"/>
                <a:gd name="connsiteX470" fmla="*/ 1422181 w 1627949"/>
                <a:gd name="connsiteY470" fmla="*/ 1082683 h 1104362"/>
                <a:gd name="connsiteX471" fmla="*/ 1425210 w 1627949"/>
                <a:gd name="connsiteY471" fmla="*/ 1091313 h 1104362"/>
                <a:gd name="connsiteX472" fmla="*/ 1428239 w 1627949"/>
                <a:gd name="connsiteY472" fmla="*/ 1097818 h 1104362"/>
                <a:gd name="connsiteX473" fmla="*/ 1431258 w 1627949"/>
                <a:gd name="connsiteY473" fmla="*/ 1102171 h 1104362"/>
                <a:gd name="connsiteX474" fmla="*/ 1434287 w 1627949"/>
                <a:gd name="connsiteY474" fmla="*/ 1104352 h 1104362"/>
                <a:gd name="connsiteX475" fmla="*/ 1437316 w 1627949"/>
                <a:gd name="connsiteY475" fmla="*/ 1104362 h 1104362"/>
                <a:gd name="connsiteX476" fmla="*/ 1440345 w 1627949"/>
                <a:gd name="connsiteY476" fmla="*/ 1102181 h 1104362"/>
                <a:gd name="connsiteX477" fmla="*/ 1443364 w 1627949"/>
                <a:gd name="connsiteY477" fmla="*/ 1097837 h 1104362"/>
                <a:gd name="connsiteX478" fmla="*/ 1446393 w 1627949"/>
                <a:gd name="connsiteY478" fmla="*/ 1091332 h 1104362"/>
                <a:gd name="connsiteX479" fmla="*/ 1449422 w 1627949"/>
                <a:gd name="connsiteY479" fmla="*/ 1082702 h 1104362"/>
                <a:gd name="connsiteX480" fmla="*/ 1452441 w 1627949"/>
                <a:gd name="connsiteY480" fmla="*/ 1071977 h 1104362"/>
                <a:gd name="connsiteX481" fmla="*/ 1455471 w 1627949"/>
                <a:gd name="connsiteY481" fmla="*/ 1059204 h 1104362"/>
                <a:gd name="connsiteX482" fmla="*/ 1458499 w 1627949"/>
                <a:gd name="connsiteY482" fmla="*/ 1044431 h 1104362"/>
                <a:gd name="connsiteX483" fmla="*/ 1461519 w 1627949"/>
                <a:gd name="connsiteY483" fmla="*/ 1027714 h 1104362"/>
                <a:gd name="connsiteX484" fmla="*/ 1464548 w 1627949"/>
                <a:gd name="connsiteY484" fmla="*/ 1009121 h 1104362"/>
                <a:gd name="connsiteX485" fmla="*/ 1467577 w 1627949"/>
                <a:gd name="connsiteY485" fmla="*/ 988719 h 1104362"/>
                <a:gd name="connsiteX486" fmla="*/ 1470596 w 1627949"/>
                <a:gd name="connsiteY486" fmla="*/ 966602 h 1104362"/>
                <a:gd name="connsiteX487" fmla="*/ 1473625 w 1627949"/>
                <a:gd name="connsiteY487" fmla="*/ 942846 h 1104362"/>
                <a:gd name="connsiteX488" fmla="*/ 1476654 w 1627949"/>
                <a:gd name="connsiteY488" fmla="*/ 917548 h 1104362"/>
                <a:gd name="connsiteX489" fmla="*/ 1479674 w 1627949"/>
                <a:gd name="connsiteY489" fmla="*/ 890802 h 1104362"/>
                <a:gd name="connsiteX490" fmla="*/ 1482702 w 1627949"/>
                <a:gd name="connsiteY490" fmla="*/ 862732 h 1104362"/>
                <a:gd name="connsiteX491" fmla="*/ 1485731 w 1627949"/>
                <a:gd name="connsiteY491" fmla="*/ 833433 h 1104362"/>
                <a:gd name="connsiteX492" fmla="*/ 1488751 w 1627949"/>
                <a:gd name="connsiteY492" fmla="*/ 803019 h 1104362"/>
                <a:gd name="connsiteX493" fmla="*/ 1491780 w 1627949"/>
                <a:gd name="connsiteY493" fmla="*/ 771616 h 1104362"/>
                <a:gd name="connsiteX494" fmla="*/ 1494809 w 1627949"/>
                <a:gd name="connsiteY494" fmla="*/ 739345 h 1104362"/>
                <a:gd name="connsiteX495" fmla="*/ 1497828 w 1627949"/>
                <a:gd name="connsiteY495" fmla="*/ 706341 h 1104362"/>
                <a:gd name="connsiteX496" fmla="*/ 1500857 w 1627949"/>
                <a:gd name="connsiteY496" fmla="*/ 672726 h 1104362"/>
                <a:gd name="connsiteX497" fmla="*/ 1503886 w 1627949"/>
                <a:gd name="connsiteY497" fmla="*/ 638635 h 1104362"/>
                <a:gd name="connsiteX498" fmla="*/ 1506905 w 1627949"/>
                <a:gd name="connsiteY498" fmla="*/ 604203 h 1104362"/>
                <a:gd name="connsiteX499" fmla="*/ 1509934 w 1627949"/>
                <a:gd name="connsiteY499" fmla="*/ 569566 h 1104362"/>
                <a:gd name="connsiteX500" fmla="*/ 1512963 w 1627949"/>
                <a:gd name="connsiteY500" fmla="*/ 534860 h 1104362"/>
                <a:gd name="connsiteX501" fmla="*/ 1515992 w 1627949"/>
                <a:gd name="connsiteY501" fmla="*/ 500223 h 1104362"/>
                <a:gd name="connsiteX502" fmla="*/ 1519012 w 1627949"/>
                <a:gd name="connsiteY502" fmla="*/ 465791 h 1104362"/>
                <a:gd name="connsiteX503" fmla="*/ 1522041 w 1627949"/>
                <a:gd name="connsiteY503" fmla="*/ 431699 h 1104362"/>
                <a:gd name="connsiteX504" fmla="*/ 1525070 w 1627949"/>
                <a:gd name="connsiteY504" fmla="*/ 398083 h 1104362"/>
                <a:gd name="connsiteX505" fmla="*/ 1528089 w 1627949"/>
                <a:gd name="connsiteY505" fmla="*/ 365075 h 1104362"/>
                <a:gd name="connsiteX506" fmla="*/ 1534147 w 1627949"/>
                <a:gd name="connsiteY506" fmla="*/ 301402 h 1104362"/>
                <a:gd name="connsiteX507" fmla="*/ 1549443 w 1627949"/>
                <a:gd name="connsiteY507" fmla="*/ 196420 h 1104362"/>
                <a:gd name="connsiteX508" fmla="*/ 1561379 w 1627949"/>
                <a:gd name="connsiteY508" fmla="*/ 76679 h 1104362"/>
                <a:gd name="connsiteX509" fmla="*/ 1567427 w 1627949"/>
                <a:gd name="connsiteY509" fmla="*/ 45179 h 1104362"/>
                <a:gd name="connsiteX510" fmla="*/ 1582553 w 1627949"/>
                <a:gd name="connsiteY510" fmla="*/ 2184 h 1104362"/>
                <a:gd name="connsiteX511" fmla="*/ 1585582 w 1627949"/>
                <a:gd name="connsiteY511" fmla="*/ 2 h 1104362"/>
                <a:gd name="connsiteX512" fmla="*/ 1588611 w 1627949"/>
                <a:gd name="connsiteY512" fmla="*/ 0 h 1104362"/>
                <a:gd name="connsiteX513" fmla="*/ 1615843 w 1627949"/>
                <a:gd name="connsiteY513" fmla="*/ 95239 h 1104362"/>
                <a:gd name="connsiteX514" fmla="*/ 1621891 w 1627949"/>
                <a:gd name="connsiteY514" fmla="*/ 137756 h 1104362"/>
                <a:gd name="connsiteX515" fmla="*/ 1624920 w 1627949"/>
                <a:gd name="connsiteY515" fmla="*/ 161513 h 1104362"/>
                <a:gd name="connsiteX516" fmla="*/ 1627949 w 1627949"/>
                <a:gd name="connsiteY516" fmla="*/ 186811 h 1104362"/>
                <a:gd name="connsiteX0" fmla="*/ 0 w 1624920"/>
                <a:gd name="connsiteY0" fmla="*/ 552179 h 1104362"/>
                <a:gd name="connsiteX1" fmla="*/ 3026 w 1624920"/>
                <a:gd name="connsiteY1" fmla="*/ 552179 h 1104362"/>
                <a:gd name="connsiteX2" fmla="*/ 6051 w 1624920"/>
                <a:gd name="connsiteY2" fmla="*/ 552179 h 1104362"/>
                <a:gd name="connsiteX3" fmla="*/ 9077 w 1624920"/>
                <a:gd name="connsiteY3" fmla="*/ 552179 h 1104362"/>
                <a:gd name="connsiteX4" fmla="*/ 12103 w 1624920"/>
                <a:gd name="connsiteY4" fmla="*/ 552179 h 1104362"/>
                <a:gd name="connsiteX5" fmla="*/ 15129 w 1624920"/>
                <a:gd name="connsiteY5" fmla="*/ 552179 h 1104362"/>
                <a:gd name="connsiteX6" fmla="*/ 18156 w 1624920"/>
                <a:gd name="connsiteY6" fmla="*/ 552179 h 1104362"/>
                <a:gd name="connsiteX7" fmla="*/ 21182 w 1624920"/>
                <a:gd name="connsiteY7" fmla="*/ 552179 h 1104362"/>
                <a:gd name="connsiteX8" fmla="*/ 24207 w 1624920"/>
                <a:gd name="connsiteY8" fmla="*/ 552179 h 1104362"/>
                <a:gd name="connsiteX9" fmla="*/ 27233 w 1624920"/>
                <a:gd name="connsiteY9" fmla="*/ 552179 h 1104362"/>
                <a:gd name="connsiteX10" fmla="*/ 30259 w 1624920"/>
                <a:gd name="connsiteY10" fmla="*/ 552179 h 1104362"/>
                <a:gd name="connsiteX11" fmla="*/ 33285 w 1624920"/>
                <a:gd name="connsiteY11" fmla="*/ 552179 h 1104362"/>
                <a:gd name="connsiteX12" fmla="*/ 36311 w 1624920"/>
                <a:gd name="connsiteY12" fmla="*/ 552179 h 1104362"/>
                <a:gd name="connsiteX13" fmla="*/ 39337 w 1624920"/>
                <a:gd name="connsiteY13" fmla="*/ 552179 h 1104362"/>
                <a:gd name="connsiteX14" fmla="*/ 42362 w 1624920"/>
                <a:gd name="connsiteY14" fmla="*/ 552179 h 1104362"/>
                <a:gd name="connsiteX15" fmla="*/ 45389 w 1624920"/>
                <a:gd name="connsiteY15" fmla="*/ 552179 h 1104362"/>
                <a:gd name="connsiteX16" fmla="*/ 48415 w 1624920"/>
                <a:gd name="connsiteY16" fmla="*/ 552179 h 1104362"/>
                <a:gd name="connsiteX17" fmla="*/ 51441 w 1624920"/>
                <a:gd name="connsiteY17" fmla="*/ 552179 h 1104362"/>
                <a:gd name="connsiteX18" fmla="*/ 54467 w 1624920"/>
                <a:gd name="connsiteY18" fmla="*/ 552179 h 1104362"/>
                <a:gd name="connsiteX19" fmla="*/ 57492 w 1624920"/>
                <a:gd name="connsiteY19" fmla="*/ 552179 h 1104362"/>
                <a:gd name="connsiteX20" fmla="*/ 60518 w 1624920"/>
                <a:gd name="connsiteY20" fmla="*/ 552179 h 1104362"/>
                <a:gd name="connsiteX21" fmla="*/ 63544 w 1624920"/>
                <a:gd name="connsiteY21" fmla="*/ 552179 h 1104362"/>
                <a:gd name="connsiteX22" fmla="*/ 66570 w 1624920"/>
                <a:gd name="connsiteY22" fmla="*/ 552179 h 1104362"/>
                <a:gd name="connsiteX23" fmla="*/ 69596 w 1624920"/>
                <a:gd name="connsiteY23" fmla="*/ 552179 h 1104362"/>
                <a:gd name="connsiteX24" fmla="*/ 72622 w 1624920"/>
                <a:gd name="connsiteY24" fmla="*/ 552179 h 1104362"/>
                <a:gd name="connsiteX25" fmla="*/ 75648 w 1624920"/>
                <a:gd name="connsiteY25" fmla="*/ 552179 h 1104362"/>
                <a:gd name="connsiteX26" fmla="*/ 78674 w 1624920"/>
                <a:gd name="connsiteY26" fmla="*/ 552179 h 1104362"/>
                <a:gd name="connsiteX27" fmla="*/ 81700 w 1624920"/>
                <a:gd name="connsiteY27" fmla="*/ 552179 h 1104362"/>
                <a:gd name="connsiteX28" fmla="*/ 84726 w 1624920"/>
                <a:gd name="connsiteY28" fmla="*/ 552179 h 1104362"/>
                <a:gd name="connsiteX29" fmla="*/ 87752 w 1624920"/>
                <a:gd name="connsiteY29" fmla="*/ 552179 h 1104362"/>
                <a:gd name="connsiteX30" fmla="*/ 90778 w 1624920"/>
                <a:gd name="connsiteY30" fmla="*/ 552179 h 1104362"/>
                <a:gd name="connsiteX31" fmla="*/ 93803 w 1624920"/>
                <a:gd name="connsiteY31" fmla="*/ 552179 h 1104362"/>
                <a:gd name="connsiteX32" fmla="*/ 96829 w 1624920"/>
                <a:gd name="connsiteY32" fmla="*/ 552179 h 1104362"/>
                <a:gd name="connsiteX33" fmla="*/ 99855 w 1624920"/>
                <a:gd name="connsiteY33" fmla="*/ 552179 h 1104362"/>
                <a:gd name="connsiteX34" fmla="*/ 102881 w 1624920"/>
                <a:gd name="connsiteY34" fmla="*/ 552179 h 1104362"/>
                <a:gd name="connsiteX35" fmla="*/ 105907 w 1624920"/>
                <a:gd name="connsiteY35" fmla="*/ 552179 h 1104362"/>
                <a:gd name="connsiteX36" fmla="*/ 108933 w 1624920"/>
                <a:gd name="connsiteY36" fmla="*/ 552179 h 1104362"/>
                <a:gd name="connsiteX37" fmla="*/ 111959 w 1624920"/>
                <a:gd name="connsiteY37" fmla="*/ 552179 h 1104362"/>
                <a:gd name="connsiteX38" fmla="*/ 114985 w 1624920"/>
                <a:gd name="connsiteY38" fmla="*/ 552179 h 1104362"/>
                <a:gd name="connsiteX39" fmla="*/ 118011 w 1624920"/>
                <a:gd name="connsiteY39" fmla="*/ 552179 h 1104362"/>
                <a:gd name="connsiteX40" fmla="*/ 121037 w 1624920"/>
                <a:gd name="connsiteY40" fmla="*/ 552179 h 1104362"/>
                <a:gd name="connsiteX41" fmla="*/ 124063 w 1624920"/>
                <a:gd name="connsiteY41" fmla="*/ 552179 h 1104362"/>
                <a:gd name="connsiteX42" fmla="*/ 127088 w 1624920"/>
                <a:gd name="connsiteY42" fmla="*/ 552179 h 1104362"/>
                <a:gd name="connsiteX43" fmla="*/ 130114 w 1624920"/>
                <a:gd name="connsiteY43" fmla="*/ 552179 h 1104362"/>
                <a:gd name="connsiteX44" fmla="*/ 133140 w 1624920"/>
                <a:gd name="connsiteY44" fmla="*/ 552179 h 1104362"/>
                <a:gd name="connsiteX45" fmla="*/ 136167 w 1624920"/>
                <a:gd name="connsiteY45" fmla="*/ 552179 h 1104362"/>
                <a:gd name="connsiteX46" fmla="*/ 139193 w 1624920"/>
                <a:gd name="connsiteY46" fmla="*/ 552179 h 1104362"/>
                <a:gd name="connsiteX47" fmla="*/ 142218 w 1624920"/>
                <a:gd name="connsiteY47" fmla="*/ 552179 h 1104362"/>
                <a:gd name="connsiteX48" fmla="*/ 145244 w 1624920"/>
                <a:gd name="connsiteY48" fmla="*/ 552179 h 1104362"/>
                <a:gd name="connsiteX49" fmla="*/ 148270 w 1624920"/>
                <a:gd name="connsiteY49" fmla="*/ 552179 h 1104362"/>
                <a:gd name="connsiteX50" fmla="*/ 151296 w 1624920"/>
                <a:gd name="connsiteY50" fmla="*/ 552179 h 1104362"/>
                <a:gd name="connsiteX51" fmla="*/ 154322 w 1624920"/>
                <a:gd name="connsiteY51" fmla="*/ 552179 h 1104362"/>
                <a:gd name="connsiteX52" fmla="*/ 157348 w 1624920"/>
                <a:gd name="connsiteY52" fmla="*/ 552179 h 1104362"/>
                <a:gd name="connsiteX53" fmla="*/ 160373 w 1624920"/>
                <a:gd name="connsiteY53" fmla="*/ 552179 h 1104362"/>
                <a:gd name="connsiteX54" fmla="*/ 163399 w 1624920"/>
                <a:gd name="connsiteY54" fmla="*/ 552179 h 1104362"/>
                <a:gd name="connsiteX55" fmla="*/ 166426 w 1624920"/>
                <a:gd name="connsiteY55" fmla="*/ 552179 h 1104362"/>
                <a:gd name="connsiteX56" fmla="*/ 169452 w 1624920"/>
                <a:gd name="connsiteY56" fmla="*/ 552179 h 1104362"/>
                <a:gd name="connsiteX57" fmla="*/ 172478 w 1624920"/>
                <a:gd name="connsiteY57" fmla="*/ 552179 h 1104362"/>
                <a:gd name="connsiteX58" fmla="*/ 175504 w 1624920"/>
                <a:gd name="connsiteY58" fmla="*/ 552179 h 1104362"/>
                <a:gd name="connsiteX59" fmla="*/ 178529 w 1624920"/>
                <a:gd name="connsiteY59" fmla="*/ 552179 h 1104362"/>
                <a:gd name="connsiteX60" fmla="*/ 181555 w 1624920"/>
                <a:gd name="connsiteY60" fmla="*/ 552179 h 1104362"/>
                <a:gd name="connsiteX61" fmla="*/ 184581 w 1624920"/>
                <a:gd name="connsiteY61" fmla="*/ 552179 h 1104362"/>
                <a:gd name="connsiteX62" fmla="*/ 187607 w 1624920"/>
                <a:gd name="connsiteY62" fmla="*/ 552179 h 1104362"/>
                <a:gd name="connsiteX63" fmla="*/ 190633 w 1624920"/>
                <a:gd name="connsiteY63" fmla="*/ 552179 h 1104362"/>
                <a:gd name="connsiteX64" fmla="*/ 193659 w 1624920"/>
                <a:gd name="connsiteY64" fmla="*/ 552179 h 1104362"/>
                <a:gd name="connsiteX65" fmla="*/ 196685 w 1624920"/>
                <a:gd name="connsiteY65" fmla="*/ 552179 h 1104362"/>
                <a:gd name="connsiteX66" fmla="*/ 199711 w 1624920"/>
                <a:gd name="connsiteY66" fmla="*/ 552179 h 1104362"/>
                <a:gd name="connsiteX67" fmla="*/ 202737 w 1624920"/>
                <a:gd name="connsiteY67" fmla="*/ 552179 h 1104362"/>
                <a:gd name="connsiteX68" fmla="*/ 205763 w 1624920"/>
                <a:gd name="connsiteY68" fmla="*/ 552179 h 1104362"/>
                <a:gd name="connsiteX69" fmla="*/ 208789 w 1624920"/>
                <a:gd name="connsiteY69" fmla="*/ 552179 h 1104362"/>
                <a:gd name="connsiteX70" fmla="*/ 211814 w 1624920"/>
                <a:gd name="connsiteY70" fmla="*/ 552179 h 1104362"/>
                <a:gd name="connsiteX71" fmla="*/ 214840 w 1624920"/>
                <a:gd name="connsiteY71" fmla="*/ 552179 h 1104362"/>
                <a:gd name="connsiteX72" fmla="*/ 217866 w 1624920"/>
                <a:gd name="connsiteY72" fmla="*/ 552179 h 1104362"/>
                <a:gd name="connsiteX73" fmla="*/ 220892 w 1624920"/>
                <a:gd name="connsiteY73" fmla="*/ 552179 h 1104362"/>
                <a:gd name="connsiteX74" fmla="*/ 223918 w 1624920"/>
                <a:gd name="connsiteY74" fmla="*/ 552179 h 1104362"/>
                <a:gd name="connsiteX75" fmla="*/ 226945 w 1624920"/>
                <a:gd name="connsiteY75" fmla="*/ 552179 h 1104362"/>
                <a:gd name="connsiteX76" fmla="*/ 229970 w 1624920"/>
                <a:gd name="connsiteY76" fmla="*/ 552179 h 1104362"/>
                <a:gd name="connsiteX77" fmla="*/ 232996 w 1624920"/>
                <a:gd name="connsiteY77" fmla="*/ 552179 h 1104362"/>
                <a:gd name="connsiteX78" fmla="*/ 236022 w 1624920"/>
                <a:gd name="connsiteY78" fmla="*/ 552179 h 1104362"/>
                <a:gd name="connsiteX79" fmla="*/ 239048 w 1624920"/>
                <a:gd name="connsiteY79" fmla="*/ 552179 h 1104362"/>
                <a:gd name="connsiteX80" fmla="*/ 242074 w 1624920"/>
                <a:gd name="connsiteY80" fmla="*/ 552179 h 1104362"/>
                <a:gd name="connsiteX81" fmla="*/ 245099 w 1624920"/>
                <a:gd name="connsiteY81" fmla="*/ 552179 h 1104362"/>
                <a:gd name="connsiteX82" fmla="*/ 248125 w 1624920"/>
                <a:gd name="connsiteY82" fmla="*/ 552179 h 1104362"/>
                <a:gd name="connsiteX83" fmla="*/ 251151 w 1624920"/>
                <a:gd name="connsiteY83" fmla="*/ 552179 h 1104362"/>
                <a:gd name="connsiteX84" fmla="*/ 254177 w 1624920"/>
                <a:gd name="connsiteY84" fmla="*/ 552179 h 1104362"/>
                <a:gd name="connsiteX85" fmla="*/ 257204 w 1624920"/>
                <a:gd name="connsiteY85" fmla="*/ 552179 h 1104362"/>
                <a:gd name="connsiteX86" fmla="*/ 260230 w 1624920"/>
                <a:gd name="connsiteY86" fmla="*/ 552179 h 1104362"/>
                <a:gd name="connsiteX87" fmla="*/ 263255 w 1624920"/>
                <a:gd name="connsiteY87" fmla="*/ 552179 h 1104362"/>
                <a:gd name="connsiteX88" fmla="*/ 266281 w 1624920"/>
                <a:gd name="connsiteY88" fmla="*/ 552179 h 1104362"/>
                <a:gd name="connsiteX89" fmla="*/ 269307 w 1624920"/>
                <a:gd name="connsiteY89" fmla="*/ 552179 h 1104362"/>
                <a:gd name="connsiteX90" fmla="*/ 272333 w 1624920"/>
                <a:gd name="connsiteY90" fmla="*/ 552179 h 1104362"/>
                <a:gd name="connsiteX91" fmla="*/ 275359 w 1624920"/>
                <a:gd name="connsiteY91" fmla="*/ 552179 h 1104362"/>
                <a:gd name="connsiteX92" fmla="*/ 278385 w 1624920"/>
                <a:gd name="connsiteY92" fmla="*/ 552179 h 1104362"/>
                <a:gd name="connsiteX93" fmla="*/ 281410 w 1624920"/>
                <a:gd name="connsiteY93" fmla="*/ 552179 h 1104362"/>
                <a:gd name="connsiteX94" fmla="*/ 284437 w 1624920"/>
                <a:gd name="connsiteY94" fmla="*/ 552179 h 1104362"/>
                <a:gd name="connsiteX95" fmla="*/ 287463 w 1624920"/>
                <a:gd name="connsiteY95" fmla="*/ 552179 h 1104362"/>
                <a:gd name="connsiteX96" fmla="*/ 290489 w 1624920"/>
                <a:gd name="connsiteY96" fmla="*/ 552179 h 1104362"/>
                <a:gd name="connsiteX97" fmla="*/ 293515 w 1624920"/>
                <a:gd name="connsiteY97" fmla="*/ 552179 h 1104362"/>
                <a:gd name="connsiteX98" fmla="*/ 296540 w 1624920"/>
                <a:gd name="connsiteY98" fmla="*/ 552179 h 1104362"/>
                <a:gd name="connsiteX99" fmla="*/ 299566 w 1624920"/>
                <a:gd name="connsiteY99" fmla="*/ 552179 h 1104362"/>
                <a:gd name="connsiteX100" fmla="*/ 302592 w 1624920"/>
                <a:gd name="connsiteY100" fmla="*/ 534826 h 1104362"/>
                <a:gd name="connsiteX101" fmla="*/ 305618 w 1624920"/>
                <a:gd name="connsiteY101" fmla="*/ 500188 h 1104362"/>
                <a:gd name="connsiteX102" fmla="*/ 308644 w 1624920"/>
                <a:gd name="connsiteY102" fmla="*/ 465756 h 1104362"/>
                <a:gd name="connsiteX103" fmla="*/ 311670 w 1624920"/>
                <a:gd name="connsiteY103" fmla="*/ 431665 h 1104362"/>
                <a:gd name="connsiteX104" fmla="*/ 314695 w 1624920"/>
                <a:gd name="connsiteY104" fmla="*/ 398050 h 1104362"/>
                <a:gd name="connsiteX105" fmla="*/ 317722 w 1624920"/>
                <a:gd name="connsiteY105" fmla="*/ 365043 h 1104362"/>
                <a:gd name="connsiteX106" fmla="*/ 320748 w 1624920"/>
                <a:gd name="connsiteY106" fmla="*/ 332774 h 1104362"/>
                <a:gd name="connsiteX107" fmla="*/ 323774 w 1624920"/>
                <a:gd name="connsiteY107" fmla="*/ 301372 h 1104362"/>
                <a:gd name="connsiteX108" fmla="*/ 326800 w 1624920"/>
                <a:gd name="connsiteY108" fmla="*/ 270959 h 1104362"/>
                <a:gd name="connsiteX109" fmla="*/ 329826 w 1624920"/>
                <a:gd name="connsiteY109" fmla="*/ 241656 h 1104362"/>
                <a:gd name="connsiteX110" fmla="*/ 332851 w 1624920"/>
                <a:gd name="connsiteY110" fmla="*/ 213578 h 1104362"/>
                <a:gd name="connsiteX111" fmla="*/ 335877 w 1624920"/>
                <a:gd name="connsiteY111" fmla="*/ 186837 h 1104362"/>
                <a:gd name="connsiteX112" fmla="*/ 338903 w 1624920"/>
                <a:gd name="connsiteY112" fmla="*/ 161537 h 1104362"/>
                <a:gd name="connsiteX113" fmla="*/ 341929 w 1624920"/>
                <a:gd name="connsiteY113" fmla="*/ 137780 h 1104362"/>
                <a:gd name="connsiteX114" fmla="*/ 344955 w 1624920"/>
                <a:gd name="connsiteY114" fmla="*/ 115657 h 1104362"/>
                <a:gd name="connsiteX115" fmla="*/ 347982 w 1624920"/>
                <a:gd name="connsiteY115" fmla="*/ 95258 h 1104362"/>
                <a:gd name="connsiteX116" fmla="*/ 351007 w 1624920"/>
                <a:gd name="connsiteY116" fmla="*/ 76662 h 1104362"/>
                <a:gd name="connsiteX117" fmla="*/ 354033 w 1624920"/>
                <a:gd name="connsiteY117" fmla="*/ 59942 h 1104362"/>
                <a:gd name="connsiteX118" fmla="*/ 357059 w 1624920"/>
                <a:gd name="connsiteY118" fmla="*/ 45165 h 1104362"/>
                <a:gd name="connsiteX119" fmla="*/ 360085 w 1624920"/>
                <a:gd name="connsiteY119" fmla="*/ 32389 h 1104362"/>
                <a:gd name="connsiteX120" fmla="*/ 363111 w 1624920"/>
                <a:gd name="connsiteY120" fmla="*/ 21665 h 1104362"/>
                <a:gd name="connsiteX121" fmla="*/ 366136 w 1624920"/>
                <a:gd name="connsiteY121" fmla="*/ 13033 h 1104362"/>
                <a:gd name="connsiteX122" fmla="*/ 369162 w 1624920"/>
                <a:gd name="connsiteY122" fmla="*/ 6530 h 1104362"/>
                <a:gd name="connsiteX123" fmla="*/ 372188 w 1624920"/>
                <a:gd name="connsiteY123" fmla="*/ 2180 h 1104362"/>
                <a:gd name="connsiteX124" fmla="*/ 375214 w 1624920"/>
                <a:gd name="connsiteY124" fmla="*/ 1 h 1104362"/>
                <a:gd name="connsiteX125" fmla="*/ 378241 w 1624920"/>
                <a:gd name="connsiteY125" fmla="*/ 1 h 1104362"/>
                <a:gd name="connsiteX126" fmla="*/ 381267 w 1624920"/>
                <a:gd name="connsiteY126" fmla="*/ 2180 h 1104362"/>
                <a:gd name="connsiteX127" fmla="*/ 384292 w 1624920"/>
                <a:gd name="connsiteY127" fmla="*/ 6530 h 1104362"/>
                <a:gd name="connsiteX128" fmla="*/ 387318 w 1624920"/>
                <a:gd name="connsiteY128" fmla="*/ 13033 h 1104362"/>
                <a:gd name="connsiteX129" fmla="*/ 390344 w 1624920"/>
                <a:gd name="connsiteY129" fmla="*/ 21665 h 1104362"/>
                <a:gd name="connsiteX130" fmla="*/ 393370 w 1624920"/>
                <a:gd name="connsiteY130" fmla="*/ 32389 h 1104362"/>
                <a:gd name="connsiteX131" fmla="*/ 396396 w 1624920"/>
                <a:gd name="connsiteY131" fmla="*/ 45165 h 1104362"/>
                <a:gd name="connsiteX132" fmla="*/ 399421 w 1624920"/>
                <a:gd name="connsiteY132" fmla="*/ 59942 h 1104362"/>
                <a:gd name="connsiteX133" fmla="*/ 402447 w 1624920"/>
                <a:gd name="connsiteY133" fmla="*/ 76662 h 1104362"/>
                <a:gd name="connsiteX134" fmla="*/ 405474 w 1624920"/>
                <a:gd name="connsiteY134" fmla="*/ 95258 h 1104362"/>
                <a:gd name="connsiteX135" fmla="*/ 408500 w 1624920"/>
                <a:gd name="connsiteY135" fmla="*/ 115657 h 1104362"/>
                <a:gd name="connsiteX136" fmla="*/ 411526 w 1624920"/>
                <a:gd name="connsiteY136" fmla="*/ 137780 h 1104362"/>
                <a:gd name="connsiteX137" fmla="*/ 414552 w 1624920"/>
                <a:gd name="connsiteY137" fmla="*/ 161537 h 1104362"/>
                <a:gd name="connsiteX138" fmla="*/ 417577 w 1624920"/>
                <a:gd name="connsiteY138" fmla="*/ 186837 h 1104362"/>
                <a:gd name="connsiteX139" fmla="*/ 420603 w 1624920"/>
                <a:gd name="connsiteY139" fmla="*/ 213578 h 1104362"/>
                <a:gd name="connsiteX140" fmla="*/ 423629 w 1624920"/>
                <a:gd name="connsiteY140" fmla="*/ 241656 h 1104362"/>
                <a:gd name="connsiteX141" fmla="*/ 426655 w 1624920"/>
                <a:gd name="connsiteY141" fmla="*/ 270959 h 1104362"/>
                <a:gd name="connsiteX142" fmla="*/ 429681 w 1624920"/>
                <a:gd name="connsiteY142" fmla="*/ 301372 h 1104362"/>
                <a:gd name="connsiteX143" fmla="*/ 432707 w 1624920"/>
                <a:gd name="connsiteY143" fmla="*/ 332774 h 1104362"/>
                <a:gd name="connsiteX144" fmla="*/ 435733 w 1624920"/>
                <a:gd name="connsiteY144" fmla="*/ 365043 h 1104362"/>
                <a:gd name="connsiteX145" fmla="*/ 438759 w 1624920"/>
                <a:gd name="connsiteY145" fmla="*/ 398050 h 1104362"/>
                <a:gd name="connsiteX146" fmla="*/ 441785 w 1624920"/>
                <a:gd name="connsiteY146" fmla="*/ 431665 h 1104362"/>
                <a:gd name="connsiteX147" fmla="*/ 444811 w 1624920"/>
                <a:gd name="connsiteY147" fmla="*/ 465756 h 1104362"/>
                <a:gd name="connsiteX148" fmla="*/ 447837 w 1624920"/>
                <a:gd name="connsiteY148" fmla="*/ 500188 h 1104362"/>
                <a:gd name="connsiteX149" fmla="*/ 450863 w 1624920"/>
                <a:gd name="connsiteY149" fmla="*/ 534826 h 1104362"/>
                <a:gd name="connsiteX150" fmla="*/ 453888 w 1624920"/>
                <a:gd name="connsiteY150" fmla="*/ 569531 h 1104362"/>
                <a:gd name="connsiteX151" fmla="*/ 456914 w 1624920"/>
                <a:gd name="connsiteY151" fmla="*/ 604169 h 1104362"/>
                <a:gd name="connsiteX152" fmla="*/ 459940 w 1624920"/>
                <a:gd name="connsiteY152" fmla="*/ 638601 h 1104362"/>
                <a:gd name="connsiteX153" fmla="*/ 462966 w 1624920"/>
                <a:gd name="connsiteY153" fmla="*/ 672692 h 1104362"/>
                <a:gd name="connsiteX154" fmla="*/ 465992 w 1624920"/>
                <a:gd name="connsiteY154" fmla="*/ 706312 h 1104362"/>
                <a:gd name="connsiteX155" fmla="*/ 469018 w 1624920"/>
                <a:gd name="connsiteY155" fmla="*/ 739316 h 1104362"/>
                <a:gd name="connsiteX156" fmla="*/ 472044 w 1624920"/>
                <a:gd name="connsiteY156" fmla="*/ 771587 h 1104362"/>
                <a:gd name="connsiteX157" fmla="*/ 475070 w 1624920"/>
                <a:gd name="connsiteY157" fmla="*/ 802981 h 1104362"/>
                <a:gd name="connsiteX158" fmla="*/ 478096 w 1624920"/>
                <a:gd name="connsiteY158" fmla="*/ 833395 h 1104362"/>
                <a:gd name="connsiteX159" fmla="*/ 481122 w 1624920"/>
                <a:gd name="connsiteY159" fmla="*/ 862703 h 1104362"/>
                <a:gd name="connsiteX160" fmla="*/ 484149 w 1624920"/>
                <a:gd name="connsiteY160" fmla="*/ 890783 h 1104362"/>
                <a:gd name="connsiteX161" fmla="*/ 487178 w 1624920"/>
                <a:gd name="connsiteY161" fmla="*/ 917519 h 1104362"/>
                <a:gd name="connsiteX162" fmla="*/ 490197 w 1624920"/>
                <a:gd name="connsiteY162" fmla="*/ 942818 h 1104362"/>
                <a:gd name="connsiteX163" fmla="*/ 493226 w 1624920"/>
                <a:gd name="connsiteY163" fmla="*/ 966573 h 1104362"/>
                <a:gd name="connsiteX164" fmla="*/ 496255 w 1624920"/>
                <a:gd name="connsiteY164" fmla="*/ 988700 h 1104362"/>
                <a:gd name="connsiteX165" fmla="*/ 499275 w 1624920"/>
                <a:gd name="connsiteY165" fmla="*/ 1009102 h 1104362"/>
                <a:gd name="connsiteX166" fmla="*/ 502304 w 1624920"/>
                <a:gd name="connsiteY166" fmla="*/ 1027695 h 1104362"/>
                <a:gd name="connsiteX167" fmla="*/ 505333 w 1624920"/>
                <a:gd name="connsiteY167" fmla="*/ 1044412 h 1104362"/>
                <a:gd name="connsiteX168" fmla="*/ 508352 w 1624920"/>
                <a:gd name="connsiteY168" fmla="*/ 1059194 h 1104362"/>
                <a:gd name="connsiteX169" fmla="*/ 511381 w 1624920"/>
                <a:gd name="connsiteY169" fmla="*/ 1071967 h 1104362"/>
                <a:gd name="connsiteX170" fmla="*/ 514410 w 1624920"/>
                <a:gd name="connsiteY170" fmla="*/ 1082692 h 1104362"/>
                <a:gd name="connsiteX171" fmla="*/ 517429 w 1624920"/>
                <a:gd name="connsiteY171" fmla="*/ 1091322 h 1104362"/>
                <a:gd name="connsiteX172" fmla="*/ 520458 w 1624920"/>
                <a:gd name="connsiteY172" fmla="*/ 1097828 h 1104362"/>
                <a:gd name="connsiteX173" fmla="*/ 523487 w 1624920"/>
                <a:gd name="connsiteY173" fmla="*/ 1102181 h 1104362"/>
                <a:gd name="connsiteX174" fmla="*/ 526507 w 1624920"/>
                <a:gd name="connsiteY174" fmla="*/ 1104352 h 1104362"/>
                <a:gd name="connsiteX175" fmla="*/ 529536 w 1624920"/>
                <a:gd name="connsiteY175" fmla="*/ 1104352 h 1104362"/>
                <a:gd name="connsiteX176" fmla="*/ 532565 w 1624920"/>
                <a:gd name="connsiteY176" fmla="*/ 1102181 h 1104362"/>
                <a:gd name="connsiteX177" fmla="*/ 535594 w 1624920"/>
                <a:gd name="connsiteY177" fmla="*/ 1097828 h 1104362"/>
                <a:gd name="connsiteX178" fmla="*/ 538613 w 1624920"/>
                <a:gd name="connsiteY178" fmla="*/ 1091322 h 1104362"/>
                <a:gd name="connsiteX179" fmla="*/ 541642 w 1624920"/>
                <a:gd name="connsiteY179" fmla="*/ 1082692 h 1104362"/>
                <a:gd name="connsiteX180" fmla="*/ 544671 w 1624920"/>
                <a:gd name="connsiteY180" fmla="*/ 1071967 h 1104362"/>
                <a:gd name="connsiteX181" fmla="*/ 547690 w 1624920"/>
                <a:gd name="connsiteY181" fmla="*/ 1059194 h 1104362"/>
                <a:gd name="connsiteX182" fmla="*/ 550719 w 1624920"/>
                <a:gd name="connsiteY182" fmla="*/ 1044412 h 1104362"/>
                <a:gd name="connsiteX183" fmla="*/ 553739 w 1624920"/>
                <a:gd name="connsiteY183" fmla="*/ 1027695 h 1104362"/>
                <a:gd name="connsiteX184" fmla="*/ 556768 w 1624920"/>
                <a:gd name="connsiteY184" fmla="*/ 1009102 h 1104362"/>
                <a:gd name="connsiteX185" fmla="*/ 559797 w 1624920"/>
                <a:gd name="connsiteY185" fmla="*/ 988700 h 1104362"/>
                <a:gd name="connsiteX186" fmla="*/ 562826 w 1624920"/>
                <a:gd name="connsiteY186" fmla="*/ 966573 h 1104362"/>
                <a:gd name="connsiteX187" fmla="*/ 565845 w 1624920"/>
                <a:gd name="connsiteY187" fmla="*/ 942818 h 1104362"/>
                <a:gd name="connsiteX188" fmla="*/ 568874 w 1624920"/>
                <a:gd name="connsiteY188" fmla="*/ 917519 h 1104362"/>
                <a:gd name="connsiteX189" fmla="*/ 571903 w 1624920"/>
                <a:gd name="connsiteY189" fmla="*/ 890783 h 1104362"/>
                <a:gd name="connsiteX190" fmla="*/ 574922 w 1624920"/>
                <a:gd name="connsiteY190" fmla="*/ 862703 h 1104362"/>
                <a:gd name="connsiteX191" fmla="*/ 577951 w 1624920"/>
                <a:gd name="connsiteY191" fmla="*/ 833395 h 1104362"/>
                <a:gd name="connsiteX192" fmla="*/ 580980 w 1624920"/>
                <a:gd name="connsiteY192" fmla="*/ 802981 h 1104362"/>
                <a:gd name="connsiteX193" fmla="*/ 584000 w 1624920"/>
                <a:gd name="connsiteY193" fmla="*/ 771587 h 1104362"/>
                <a:gd name="connsiteX194" fmla="*/ 587029 w 1624920"/>
                <a:gd name="connsiteY194" fmla="*/ 739316 h 1104362"/>
                <a:gd name="connsiteX195" fmla="*/ 590058 w 1624920"/>
                <a:gd name="connsiteY195" fmla="*/ 706312 h 1104362"/>
                <a:gd name="connsiteX196" fmla="*/ 593077 w 1624920"/>
                <a:gd name="connsiteY196" fmla="*/ 672692 h 1104362"/>
                <a:gd name="connsiteX197" fmla="*/ 596106 w 1624920"/>
                <a:gd name="connsiteY197" fmla="*/ 638601 h 1104362"/>
                <a:gd name="connsiteX198" fmla="*/ 599135 w 1624920"/>
                <a:gd name="connsiteY198" fmla="*/ 604169 h 1104362"/>
                <a:gd name="connsiteX199" fmla="*/ 602154 w 1624920"/>
                <a:gd name="connsiteY199" fmla="*/ 569531 h 1104362"/>
                <a:gd name="connsiteX200" fmla="*/ 605183 w 1624920"/>
                <a:gd name="connsiteY200" fmla="*/ 534826 h 1104362"/>
                <a:gd name="connsiteX201" fmla="*/ 608212 w 1624920"/>
                <a:gd name="connsiteY201" fmla="*/ 500188 h 1104362"/>
                <a:gd name="connsiteX202" fmla="*/ 611241 w 1624920"/>
                <a:gd name="connsiteY202" fmla="*/ 465756 h 1104362"/>
                <a:gd name="connsiteX203" fmla="*/ 614261 w 1624920"/>
                <a:gd name="connsiteY203" fmla="*/ 431665 h 1104362"/>
                <a:gd name="connsiteX204" fmla="*/ 617290 w 1624920"/>
                <a:gd name="connsiteY204" fmla="*/ 398050 h 1104362"/>
                <a:gd name="connsiteX205" fmla="*/ 620318 w 1624920"/>
                <a:gd name="connsiteY205" fmla="*/ 365043 h 1104362"/>
                <a:gd name="connsiteX206" fmla="*/ 623338 w 1624920"/>
                <a:gd name="connsiteY206" fmla="*/ 332774 h 1104362"/>
                <a:gd name="connsiteX207" fmla="*/ 626367 w 1624920"/>
                <a:gd name="connsiteY207" fmla="*/ 301372 h 1104362"/>
                <a:gd name="connsiteX208" fmla="*/ 629396 w 1624920"/>
                <a:gd name="connsiteY208" fmla="*/ 270959 h 1104362"/>
                <a:gd name="connsiteX209" fmla="*/ 632415 w 1624920"/>
                <a:gd name="connsiteY209" fmla="*/ 241656 h 1104362"/>
                <a:gd name="connsiteX210" fmla="*/ 635444 w 1624920"/>
                <a:gd name="connsiteY210" fmla="*/ 213578 h 1104362"/>
                <a:gd name="connsiteX211" fmla="*/ 638473 w 1624920"/>
                <a:gd name="connsiteY211" fmla="*/ 186837 h 1104362"/>
                <a:gd name="connsiteX212" fmla="*/ 641493 w 1624920"/>
                <a:gd name="connsiteY212" fmla="*/ 161537 h 1104362"/>
                <a:gd name="connsiteX213" fmla="*/ 644522 w 1624920"/>
                <a:gd name="connsiteY213" fmla="*/ 137780 h 1104362"/>
                <a:gd name="connsiteX214" fmla="*/ 647550 w 1624920"/>
                <a:gd name="connsiteY214" fmla="*/ 115657 h 1104362"/>
                <a:gd name="connsiteX215" fmla="*/ 650570 w 1624920"/>
                <a:gd name="connsiteY215" fmla="*/ 95258 h 1104362"/>
                <a:gd name="connsiteX216" fmla="*/ 653599 w 1624920"/>
                <a:gd name="connsiteY216" fmla="*/ 76662 h 1104362"/>
                <a:gd name="connsiteX217" fmla="*/ 656628 w 1624920"/>
                <a:gd name="connsiteY217" fmla="*/ 59942 h 1104362"/>
                <a:gd name="connsiteX218" fmla="*/ 659647 w 1624920"/>
                <a:gd name="connsiteY218" fmla="*/ 45165 h 1104362"/>
                <a:gd name="connsiteX219" fmla="*/ 662676 w 1624920"/>
                <a:gd name="connsiteY219" fmla="*/ 32389 h 1104362"/>
                <a:gd name="connsiteX220" fmla="*/ 665705 w 1624920"/>
                <a:gd name="connsiteY220" fmla="*/ 21665 h 1104362"/>
                <a:gd name="connsiteX221" fmla="*/ 668725 w 1624920"/>
                <a:gd name="connsiteY221" fmla="*/ 13033 h 1104362"/>
                <a:gd name="connsiteX222" fmla="*/ 671754 w 1624920"/>
                <a:gd name="connsiteY222" fmla="*/ 6530 h 1104362"/>
                <a:gd name="connsiteX223" fmla="*/ 674782 w 1624920"/>
                <a:gd name="connsiteY223" fmla="*/ 2180 h 1104362"/>
                <a:gd name="connsiteX224" fmla="*/ 677811 w 1624920"/>
                <a:gd name="connsiteY224" fmla="*/ 1 h 1104362"/>
                <a:gd name="connsiteX225" fmla="*/ 680831 w 1624920"/>
                <a:gd name="connsiteY225" fmla="*/ 1 h 1104362"/>
                <a:gd name="connsiteX226" fmla="*/ 683860 w 1624920"/>
                <a:gd name="connsiteY226" fmla="*/ 2180 h 1104362"/>
                <a:gd name="connsiteX227" fmla="*/ 686889 w 1624920"/>
                <a:gd name="connsiteY227" fmla="*/ 6530 h 1104362"/>
                <a:gd name="connsiteX228" fmla="*/ 689908 w 1624920"/>
                <a:gd name="connsiteY228" fmla="*/ 13033 h 1104362"/>
                <a:gd name="connsiteX229" fmla="*/ 692937 w 1624920"/>
                <a:gd name="connsiteY229" fmla="*/ 21665 h 1104362"/>
                <a:gd name="connsiteX230" fmla="*/ 695966 w 1624920"/>
                <a:gd name="connsiteY230" fmla="*/ 32389 h 1104362"/>
                <a:gd name="connsiteX231" fmla="*/ 698985 w 1624920"/>
                <a:gd name="connsiteY231" fmla="*/ 45165 h 1104362"/>
                <a:gd name="connsiteX232" fmla="*/ 702014 w 1624920"/>
                <a:gd name="connsiteY232" fmla="*/ 59942 h 1104362"/>
                <a:gd name="connsiteX233" fmla="*/ 705043 w 1624920"/>
                <a:gd name="connsiteY233" fmla="*/ 76662 h 1104362"/>
                <a:gd name="connsiteX234" fmla="*/ 708063 w 1624920"/>
                <a:gd name="connsiteY234" fmla="*/ 95258 h 1104362"/>
                <a:gd name="connsiteX235" fmla="*/ 711092 w 1624920"/>
                <a:gd name="connsiteY235" fmla="*/ 115657 h 1104362"/>
                <a:gd name="connsiteX236" fmla="*/ 714121 w 1624920"/>
                <a:gd name="connsiteY236" fmla="*/ 137780 h 1104362"/>
                <a:gd name="connsiteX237" fmla="*/ 717140 w 1624920"/>
                <a:gd name="connsiteY237" fmla="*/ 161537 h 1104362"/>
                <a:gd name="connsiteX238" fmla="*/ 720169 w 1624920"/>
                <a:gd name="connsiteY238" fmla="*/ 186837 h 1104362"/>
                <a:gd name="connsiteX239" fmla="*/ 723198 w 1624920"/>
                <a:gd name="connsiteY239" fmla="*/ 213578 h 1104362"/>
                <a:gd name="connsiteX240" fmla="*/ 726217 w 1624920"/>
                <a:gd name="connsiteY240" fmla="*/ 241656 h 1104362"/>
                <a:gd name="connsiteX241" fmla="*/ 729246 w 1624920"/>
                <a:gd name="connsiteY241" fmla="*/ 270959 h 1104362"/>
                <a:gd name="connsiteX242" fmla="*/ 732275 w 1624920"/>
                <a:gd name="connsiteY242" fmla="*/ 301372 h 1104362"/>
                <a:gd name="connsiteX243" fmla="*/ 735304 w 1624920"/>
                <a:gd name="connsiteY243" fmla="*/ 332774 h 1104362"/>
                <a:gd name="connsiteX244" fmla="*/ 738324 w 1624920"/>
                <a:gd name="connsiteY244" fmla="*/ 365043 h 1104362"/>
                <a:gd name="connsiteX245" fmla="*/ 741353 w 1624920"/>
                <a:gd name="connsiteY245" fmla="*/ 398050 h 1104362"/>
                <a:gd name="connsiteX246" fmla="*/ 744372 w 1624920"/>
                <a:gd name="connsiteY246" fmla="*/ 431665 h 1104362"/>
                <a:gd name="connsiteX247" fmla="*/ 747401 w 1624920"/>
                <a:gd name="connsiteY247" fmla="*/ 465756 h 1104362"/>
                <a:gd name="connsiteX248" fmla="*/ 750430 w 1624920"/>
                <a:gd name="connsiteY248" fmla="*/ 500188 h 1104362"/>
                <a:gd name="connsiteX249" fmla="*/ 753459 w 1624920"/>
                <a:gd name="connsiteY249" fmla="*/ 534826 h 1104362"/>
                <a:gd name="connsiteX250" fmla="*/ 756478 w 1624920"/>
                <a:gd name="connsiteY250" fmla="*/ 569531 h 1104362"/>
                <a:gd name="connsiteX251" fmla="*/ 759507 w 1624920"/>
                <a:gd name="connsiteY251" fmla="*/ 604169 h 1104362"/>
                <a:gd name="connsiteX252" fmla="*/ 762536 w 1624920"/>
                <a:gd name="connsiteY252" fmla="*/ 638601 h 1104362"/>
                <a:gd name="connsiteX253" fmla="*/ 765556 w 1624920"/>
                <a:gd name="connsiteY253" fmla="*/ 672692 h 1104362"/>
                <a:gd name="connsiteX254" fmla="*/ 768585 w 1624920"/>
                <a:gd name="connsiteY254" fmla="*/ 706312 h 1104362"/>
                <a:gd name="connsiteX255" fmla="*/ 771614 w 1624920"/>
                <a:gd name="connsiteY255" fmla="*/ 739316 h 1104362"/>
                <a:gd name="connsiteX256" fmla="*/ 774633 w 1624920"/>
                <a:gd name="connsiteY256" fmla="*/ 771587 h 1104362"/>
                <a:gd name="connsiteX257" fmla="*/ 777662 w 1624920"/>
                <a:gd name="connsiteY257" fmla="*/ 802981 h 1104362"/>
                <a:gd name="connsiteX258" fmla="*/ 780691 w 1624920"/>
                <a:gd name="connsiteY258" fmla="*/ 833366 h 1104362"/>
                <a:gd name="connsiteX259" fmla="*/ 783710 w 1624920"/>
                <a:gd name="connsiteY259" fmla="*/ 862675 h 1104362"/>
                <a:gd name="connsiteX260" fmla="*/ 786739 w 1624920"/>
                <a:gd name="connsiteY260" fmla="*/ 890754 h 1104362"/>
                <a:gd name="connsiteX261" fmla="*/ 789768 w 1624920"/>
                <a:gd name="connsiteY261" fmla="*/ 917491 h 1104362"/>
                <a:gd name="connsiteX262" fmla="*/ 792788 w 1624920"/>
                <a:gd name="connsiteY262" fmla="*/ 942799 h 1104362"/>
                <a:gd name="connsiteX263" fmla="*/ 795817 w 1624920"/>
                <a:gd name="connsiteY263" fmla="*/ 966554 h 1104362"/>
                <a:gd name="connsiteX264" fmla="*/ 798846 w 1624920"/>
                <a:gd name="connsiteY264" fmla="*/ 988681 h 1104362"/>
                <a:gd name="connsiteX265" fmla="*/ 801865 w 1624920"/>
                <a:gd name="connsiteY265" fmla="*/ 1009083 h 1104362"/>
                <a:gd name="connsiteX266" fmla="*/ 804894 w 1624920"/>
                <a:gd name="connsiteY266" fmla="*/ 1027676 h 1104362"/>
                <a:gd name="connsiteX267" fmla="*/ 807923 w 1624920"/>
                <a:gd name="connsiteY267" fmla="*/ 1044402 h 1104362"/>
                <a:gd name="connsiteX268" fmla="*/ 810942 w 1624920"/>
                <a:gd name="connsiteY268" fmla="*/ 1059175 h 1104362"/>
                <a:gd name="connsiteX269" fmla="*/ 813971 w 1624920"/>
                <a:gd name="connsiteY269" fmla="*/ 1071958 h 1104362"/>
                <a:gd name="connsiteX270" fmla="*/ 817000 w 1624920"/>
                <a:gd name="connsiteY270" fmla="*/ 1082683 h 1104362"/>
                <a:gd name="connsiteX271" fmla="*/ 820029 w 1624920"/>
                <a:gd name="connsiteY271" fmla="*/ 1091313 h 1104362"/>
                <a:gd name="connsiteX272" fmla="*/ 823049 w 1624920"/>
                <a:gd name="connsiteY272" fmla="*/ 1097818 h 1104362"/>
                <a:gd name="connsiteX273" fmla="*/ 826078 w 1624920"/>
                <a:gd name="connsiteY273" fmla="*/ 1102171 h 1104362"/>
                <a:gd name="connsiteX274" fmla="*/ 829107 w 1624920"/>
                <a:gd name="connsiteY274" fmla="*/ 1104352 h 1104362"/>
                <a:gd name="connsiteX275" fmla="*/ 832126 w 1624920"/>
                <a:gd name="connsiteY275" fmla="*/ 1104362 h 1104362"/>
                <a:gd name="connsiteX276" fmla="*/ 835155 w 1624920"/>
                <a:gd name="connsiteY276" fmla="*/ 1102181 h 1104362"/>
                <a:gd name="connsiteX277" fmla="*/ 838184 w 1624920"/>
                <a:gd name="connsiteY277" fmla="*/ 1097837 h 1104362"/>
                <a:gd name="connsiteX278" fmla="*/ 841203 w 1624920"/>
                <a:gd name="connsiteY278" fmla="*/ 1091332 h 1104362"/>
                <a:gd name="connsiteX279" fmla="*/ 844232 w 1624920"/>
                <a:gd name="connsiteY279" fmla="*/ 1082702 h 1104362"/>
                <a:gd name="connsiteX280" fmla="*/ 847261 w 1624920"/>
                <a:gd name="connsiteY280" fmla="*/ 1071977 h 1104362"/>
                <a:gd name="connsiteX281" fmla="*/ 850281 w 1624920"/>
                <a:gd name="connsiteY281" fmla="*/ 1059204 h 1104362"/>
                <a:gd name="connsiteX282" fmla="*/ 853310 w 1624920"/>
                <a:gd name="connsiteY282" fmla="*/ 1044431 h 1104362"/>
                <a:gd name="connsiteX283" fmla="*/ 856338 w 1624920"/>
                <a:gd name="connsiteY283" fmla="*/ 1027714 h 1104362"/>
                <a:gd name="connsiteX284" fmla="*/ 859367 w 1624920"/>
                <a:gd name="connsiteY284" fmla="*/ 1009121 h 1104362"/>
                <a:gd name="connsiteX285" fmla="*/ 862387 w 1624920"/>
                <a:gd name="connsiteY285" fmla="*/ 988719 h 1104362"/>
                <a:gd name="connsiteX286" fmla="*/ 865416 w 1624920"/>
                <a:gd name="connsiteY286" fmla="*/ 966602 h 1104362"/>
                <a:gd name="connsiteX287" fmla="*/ 868435 w 1624920"/>
                <a:gd name="connsiteY287" fmla="*/ 942846 h 1104362"/>
                <a:gd name="connsiteX288" fmla="*/ 871464 w 1624920"/>
                <a:gd name="connsiteY288" fmla="*/ 917548 h 1104362"/>
                <a:gd name="connsiteX289" fmla="*/ 874493 w 1624920"/>
                <a:gd name="connsiteY289" fmla="*/ 890802 h 1104362"/>
                <a:gd name="connsiteX290" fmla="*/ 877522 w 1624920"/>
                <a:gd name="connsiteY290" fmla="*/ 862732 h 1104362"/>
                <a:gd name="connsiteX291" fmla="*/ 880541 w 1624920"/>
                <a:gd name="connsiteY291" fmla="*/ 833433 h 1104362"/>
                <a:gd name="connsiteX292" fmla="*/ 883570 w 1624920"/>
                <a:gd name="connsiteY292" fmla="*/ 803019 h 1104362"/>
                <a:gd name="connsiteX293" fmla="*/ 886599 w 1624920"/>
                <a:gd name="connsiteY293" fmla="*/ 771616 h 1104362"/>
                <a:gd name="connsiteX294" fmla="*/ 889619 w 1624920"/>
                <a:gd name="connsiteY294" fmla="*/ 739345 h 1104362"/>
                <a:gd name="connsiteX295" fmla="*/ 892648 w 1624920"/>
                <a:gd name="connsiteY295" fmla="*/ 706341 h 1104362"/>
                <a:gd name="connsiteX296" fmla="*/ 895677 w 1624920"/>
                <a:gd name="connsiteY296" fmla="*/ 672726 h 1104362"/>
                <a:gd name="connsiteX297" fmla="*/ 898696 w 1624920"/>
                <a:gd name="connsiteY297" fmla="*/ 638635 h 1104362"/>
                <a:gd name="connsiteX298" fmla="*/ 901725 w 1624920"/>
                <a:gd name="connsiteY298" fmla="*/ 604203 h 1104362"/>
                <a:gd name="connsiteX299" fmla="*/ 904754 w 1624920"/>
                <a:gd name="connsiteY299" fmla="*/ 569566 h 1104362"/>
                <a:gd name="connsiteX300" fmla="*/ 907773 w 1624920"/>
                <a:gd name="connsiteY300" fmla="*/ 534860 h 1104362"/>
                <a:gd name="connsiteX301" fmla="*/ 910802 w 1624920"/>
                <a:gd name="connsiteY301" fmla="*/ 500223 h 1104362"/>
                <a:gd name="connsiteX302" fmla="*/ 913831 w 1624920"/>
                <a:gd name="connsiteY302" fmla="*/ 465791 h 1104362"/>
                <a:gd name="connsiteX303" fmla="*/ 916851 w 1624920"/>
                <a:gd name="connsiteY303" fmla="*/ 431699 h 1104362"/>
                <a:gd name="connsiteX304" fmla="*/ 919880 w 1624920"/>
                <a:gd name="connsiteY304" fmla="*/ 398083 h 1104362"/>
                <a:gd name="connsiteX305" fmla="*/ 922909 w 1624920"/>
                <a:gd name="connsiteY305" fmla="*/ 365075 h 1104362"/>
                <a:gd name="connsiteX306" fmla="*/ 925938 w 1624920"/>
                <a:gd name="connsiteY306" fmla="*/ 332806 h 1104362"/>
                <a:gd name="connsiteX307" fmla="*/ 928957 w 1624920"/>
                <a:gd name="connsiteY307" fmla="*/ 301402 h 1104362"/>
                <a:gd name="connsiteX308" fmla="*/ 931986 w 1624920"/>
                <a:gd name="connsiteY308" fmla="*/ 270988 h 1104362"/>
                <a:gd name="connsiteX309" fmla="*/ 935015 w 1624920"/>
                <a:gd name="connsiteY309" fmla="*/ 241685 h 1104362"/>
                <a:gd name="connsiteX310" fmla="*/ 938034 w 1624920"/>
                <a:gd name="connsiteY310" fmla="*/ 213606 h 1104362"/>
                <a:gd name="connsiteX311" fmla="*/ 941063 w 1624920"/>
                <a:gd name="connsiteY311" fmla="*/ 186862 h 1104362"/>
                <a:gd name="connsiteX312" fmla="*/ 944092 w 1624920"/>
                <a:gd name="connsiteY312" fmla="*/ 161562 h 1104362"/>
                <a:gd name="connsiteX313" fmla="*/ 947112 w 1624920"/>
                <a:gd name="connsiteY313" fmla="*/ 137803 h 1104362"/>
                <a:gd name="connsiteX314" fmla="*/ 950141 w 1624920"/>
                <a:gd name="connsiteY314" fmla="*/ 115679 h 1104362"/>
                <a:gd name="connsiteX315" fmla="*/ 953170 w 1624920"/>
                <a:gd name="connsiteY315" fmla="*/ 95278 h 1104362"/>
                <a:gd name="connsiteX316" fmla="*/ 956189 w 1624920"/>
                <a:gd name="connsiteY316" fmla="*/ 76679 h 1104362"/>
                <a:gd name="connsiteX317" fmla="*/ 959218 w 1624920"/>
                <a:gd name="connsiteY317" fmla="*/ 59958 h 1104362"/>
                <a:gd name="connsiteX318" fmla="*/ 962247 w 1624920"/>
                <a:gd name="connsiteY318" fmla="*/ 45179 h 1104362"/>
                <a:gd name="connsiteX319" fmla="*/ 965266 w 1624920"/>
                <a:gd name="connsiteY319" fmla="*/ 32401 h 1104362"/>
                <a:gd name="connsiteX320" fmla="*/ 968295 w 1624920"/>
                <a:gd name="connsiteY320" fmla="*/ 21674 h 1104362"/>
                <a:gd name="connsiteX321" fmla="*/ 971324 w 1624920"/>
                <a:gd name="connsiteY321" fmla="*/ 13041 h 1104362"/>
                <a:gd name="connsiteX322" fmla="*/ 974344 w 1624920"/>
                <a:gd name="connsiteY322" fmla="*/ 6535 h 1104362"/>
                <a:gd name="connsiteX323" fmla="*/ 977373 w 1624920"/>
                <a:gd name="connsiteY323" fmla="*/ 2184 h 1104362"/>
                <a:gd name="connsiteX324" fmla="*/ 980402 w 1624920"/>
                <a:gd name="connsiteY324" fmla="*/ 2 h 1104362"/>
                <a:gd name="connsiteX325" fmla="*/ 983421 w 1624920"/>
                <a:gd name="connsiteY325" fmla="*/ 0 h 1104362"/>
                <a:gd name="connsiteX326" fmla="*/ 986450 w 1624920"/>
                <a:gd name="connsiteY326" fmla="*/ 2177 h 1104362"/>
                <a:gd name="connsiteX327" fmla="*/ 989479 w 1624920"/>
                <a:gd name="connsiteY327" fmla="*/ 6525 h 1104362"/>
                <a:gd name="connsiteX328" fmla="*/ 992508 w 1624920"/>
                <a:gd name="connsiteY328" fmla="*/ 13025 h 1104362"/>
                <a:gd name="connsiteX329" fmla="*/ 995527 w 1624920"/>
                <a:gd name="connsiteY329" fmla="*/ 21654 h 1104362"/>
                <a:gd name="connsiteX330" fmla="*/ 998556 w 1624920"/>
                <a:gd name="connsiteY330" fmla="*/ 32377 h 1104362"/>
                <a:gd name="connsiteX331" fmla="*/ 1001585 w 1624920"/>
                <a:gd name="connsiteY331" fmla="*/ 45151 h 1104362"/>
                <a:gd name="connsiteX332" fmla="*/ 1004605 w 1624920"/>
                <a:gd name="connsiteY332" fmla="*/ 59927 h 1104362"/>
                <a:gd name="connsiteX333" fmla="*/ 1007634 w 1624920"/>
                <a:gd name="connsiteY333" fmla="*/ 76644 h 1104362"/>
                <a:gd name="connsiteX334" fmla="*/ 1010662 w 1624920"/>
                <a:gd name="connsiteY334" fmla="*/ 95239 h 1104362"/>
                <a:gd name="connsiteX335" fmla="*/ 1013682 w 1624920"/>
                <a:gd name="connsiteY335" fmla="*/ 115636 h 1104362"/>
                <a:gd name="connsiteX336" fmla="*/ 1016711 w 1624920"/>
                <a:gd name="connsiteY336" fmla="*/ 137756 h 1104362"/>
                <a:gd name="connsiteX337" fmla="*/ 1019740 w 1624920"/>
                <a:gd name="connsiteY337" fmla="*/ 161513 h 1104362"/>
                <a:gd name="connsiteX338" fmla="*/ 1022759 w 1624920"/>
                <a:gd name="connsiteY338" fmla="*/ 186811 h 1104362"/>
                <a:gd name="connsiteX339" fmla="*/ 1025788 w 1624920"/>
                <a:gd name="connsiteY339" fmla="*/ 213551 h 1104362"/>
                <a:gd name="connsiteX340" fmla="*/ 1028817 w 1624920"/>
                <a:gd name="connsiteY340" fmla="*/ 241627 h 1104362"/>
                <a:gd name="connsiteX341" fmla="*/ 1031837 w 1624920"/>
                <a:gd name="connsiteY341" fmla="*/ 270929 h 1104362"/>
                <a:gd name="connsiteX342" fmla="*/ 1034865 w 1624920"/>
                <a:gd name="connsiteY342" fmla="*/ 301341 h 1104362"/>
                <a:gd name="connsiteX343" fmla="*/ 1037895 w 1624920"/>
                <a:gd name="connsiteY343" fmla="*/ 332743 h 1104362"/>
                <a:gd name="connsiteX344" fmla="*/ 1040914 w 1624920"/>
                <a:gd name="connsiteY344" fmla="*/ 365010 h 1104362"/>
                <a:gd name="connsiteX345" fmla="*/ 1043943 w 1624920"/>
                <a:gd name="connsiteY345" fmla="*/ 398016 h 1104362"/>
                <a:gd name="connsiteX346" fmla="*/ 1046972 w 1624920"/>
                <a:gd name="connsiteY346" fmla="*/ 431631 h 1104362"/>
                <a:gd name="connsiteX347" fmla="*/ 1049991 w 1624920"/>
                <a:gd name="connsiteY347" fmla="*/ 465722 h 1104362"/>
                <a:gd name="connsiteX348" fmla="*/ 1053020 w 1624920"/>
                <a:gd name="connsiteY348" fmla="*/ 500154 h 1104362"/>
                <a:gd name="connsiteX349" fmla="*/ 1056049 w 1624920"/>
                <a:gd name="connsiteY349" fmla="*/ 534791 h 1104362"/>
                <a:gd name="connsiteX350" fmla="*/ 1059078 w 1624920"/>
                <a:gd name="connsiteY350" fmla="*/ 569497 h 1104362"/>
                <a:gd name="connsiteX351" fmla="*/ 1062098 w 1624920"/>
                <a:gd name="connsiteY351" fmla="*/ 604134 h 1104362"/>
                <a:gd name="connsiteX352" fmla="*/ 1065126 w 1624920"/>
                <a:gd name="connsiteY352" fmla="*/ 638567 h 1104362"/>
                <a:gd name="connsiteX353" fmla="*/ 1068155 w 1624920"/>
                <a:gd name="connsiteY353" fmla="*/ 672658 h 1104362"/>
                <a:gd name="connsiteX354" fmla="*/ 1071175 w 1624920"/>
                <a:gd name="connsiteY354" fmla="*/ 706274 h 1104362"/>
                <a:gd name="connsiteX355" fmla="*/ 1074204 w 1624920"/>
                <a:gd name="connsiteY355" fmla="*/ 739278 h 1104362"/>
                <a:gd name="connsiteX356" fmla="*/ 1077233 w 1624920"/>
                <a:gd name="connsiteY356" fmla="*/ 771549 h 1104362"/>
                <a:gd name="connsiteX357" fmla="*/ 1080252 w 1624920"/>
                <a:gd name="connsiteY357" fmla="*/ 802953 h 1104362"/>
                <a:gd name="connsiteX358" fmla="*/ 1083281 w 1624920"/>
                <a:gd name="connsiteY358" fmla="*/ 833366 h 1104362"/>
                <a:gd name="connsiteX359" fmla="*/ 1086310 w 1624920"/>
                <a:gd name="connsiteY359" fmla="*/ 862675 h 1104362"/>
                <a:gd name="connsiteX360" fmla="*/ 1089329 w 1624920"/>
                <a:gd name="connsiteY360" fmla="*/ 890754 h 1104362"/>
                <a:gd name="connsiteX361" fmla="*/ 1092359 w 1624920"/>
                <a:gd name="connsiteY361" fmla="*/ 917491 h 1104362"/>
                <a:gd name="connsiteX362" fmla="*/ 1095387 w 1624920"/>
                <a:gd name="connsiteY362" fmla="*/ 942799 h 1104362"/>
                <a:gd name="connsiteX363" fmla="*/ 1098407 w 1624920"/>
                <a:gd name="connsiteY363" fmla="*/ 966554 h 1104362"/>
                <a:gd name="connsiteX364" fmla="*/ 1101436 w 1624920"/>
                <a:gd name="connsiteY364" fmla="*/ 988681 h 1104362"/>
                <a:gd name="connsiteX365" fmla="*/ 1104465 w 1624920"/>
                <a:gd name="connsiteY365" fmla="*/ 1009083 h 1104362"/>
                <a:gd name="connsiteX366" fmla="*/ 1107484 w 1624920"/>
                <a:gd name="connsiteY366" fmla="*/ 1027676 h 1104362"/>
                <a:gd name="connsiteX367" fmla="*/ 1110513 w 1624920"/>
                <a:gd name="connsiteY367" fmla="*/ 1044402 h 1104362"/>
                <a:gd name="connsiteX368" fmla="*/ 1113542 w 1624920"/>
                <a:gd name="connsiteY368" fmla="*/ 1059175 h 1104362"/>
                <a:gd name="connsiteX369" fmla="*/ 1116562 w 1624920"/>
                <a:gd name="connsiteY369" fmla="*/ 1071958 h 1104362"/>
                <a:gd name="connsiteX370" fmla="*/ 1119590 w 1624920"/>
                <a:gd name="connsiteY370" fmla="*/ 1082683 h 1104362"/>
                <a:gd name="connsiteX371" fmla="*/ 1122619 w 1624920"/>
                <a:gd name="connsiteY371" fmla="*/ 1091313 h 1104362"/>
                <a:gd name="connsiteX372" fmla="*/ 1125639 w 1624920"/>
                <a:gd name="connsiteY372" fmla="*/ 1097818 h 1104362"/>
                <a:gd name="connsiteX373" fmla="*/ 1128668 w 1624920"/>
                <a:gd name="connsiteY373" fmla="*/ 1102171 h 1104362"/>
                <a:gd name="connsiteX374" fmla="*/ 1131697 w 1624920"/>
                <a:gd name="connsiteY374" fmla="*/ 1104352 h 1104362"/>
                <a:gd name="connsiteX375" fmla="*/ 1134726 w 1624920"/>
                <a:gd name="connsiteY375" fmla="*/ 1104362 h 1104362"/>
                <a:gd name="connsiteX376" fmla="*/ 1137745 w 1624920"/>
                <a:gd name="connsiteY376" fmla="*/ 1102181 h 1104362"/>
                <a:gd name="connsiteX377" fmla="*/ 1140774 w 1624920"/>
                <a:gd name="connsiteY377" fmla="*/ 1097837 h 1104362"/>
                <a:gd name="connsiteX378" fmla="*/ 1143803 w 1624920"/>
                <a:gd name="connsiteY378" fmla="*/ 1091332 h 1104362"/>
                <a:gd name="connsiteX379" fmla="*/ 1146822 w 1624920"/>
                <a:gd name="connsiteY379" fmla="*/ 1082702 h 1104362"/>
                <a:gd name="connsiteX380" fmla="*/ 1149851 w 1624920"/>
                <a:gd name="connsiteY380" fmla="*/ 1071977 h 1104362"/>
                <a:gd name="connsiteX381" fmla="*/ 1152880 w 1624920"/>
                <a:gd name="connsiteY381" fmla="*/ 1059204 h 1104362"/>
                <a:gd name="connsiteX382" fmla="*/ 1155900 w 1624920"/>
                <a:gd name="connsiteY382" fmla="*/ 1044431 h 1104362"/>
                <a:gd name="connsiteX383" fmla="*/ 1158929 w 1624920"/>
                <a:gd name="connsiteY383" fmla="*/ 1027714 h 1104362"/>
                <a:gd name="connsiteX384" fmla="*/ 1161958 w 1624920"/>
                <a:gd name="connsiteY384" fmla="*/ 1009121 h 1104362"/>
                <a:gd name="connsiteX385" fmla="*/ 1164977 w 1624920"/>
                <a:gd name="connsiteY385" fmla="*/ 988719 h 1104362"/>
                <a:gd name="connsiteX386" fmla="*/ 1168006 w 1624920"/>
                <a:gd name="connsiteY386" fmla="*/ 966602 h 1104362"/>
                <a:gd name="connsiteX387" fmla="*/ 1171035 w 1624920"/>
                <a:gd name="connsiteY387" fmla="*/ 942846 h 1104362"/>
                <a:gd name="connsiteX388" fmla="*/ 1174054 w 1624920"/>
                <a:gd name="connsiteY388" fmla="*/ 917548 h 1104362"/>
                <a:gd name="connsiteX389" fmla="*/ 1177083 w 1624920"/>
                <a:gd name="connsiteY389" fmla="*/ 890802 h 1104362"/>
                <a:gd name="connsiteX390" fmla="*/ 1180112 w 1624920"/>
                <a:gd name="connsiteY390" fmla="*/ 862732 h 1104362"/>
                <a:gd name="connsiteX391" fmla="*/ 1183132 w 1624920"/>
                <a:gd name="connsiteY391" fmla="*/ 833433 h 1104362"/>
                <a:gd name="connsiteX392" fmla="*/ 1186161 w 1624920"/>
                <a:gd name="connsiteY392" fmla="*/ 803019 h 1104362"/>
                <a:gd name="connsiteX393" fmla="*/ 1189190 w 1624920"/>
                <a:gd name="connsiteY393" fmla="*/ 771616 h 1104362"/>
                <a:gd name="connsiteX394" fmla="*/ 1192209 w 1624920"/>
                <a:gd name="connsiteY394" fmla="*/ 739345 h 1104362"/>
                <a:gd name="connsiteX395" fmla="*/ 1195238 w 1624920"/>
                <a:gd name="connsiteY395" fmla="*/ 706341 h 1104362"/>
                <a:gd name="connsiteX396" fmla="*/ 1198267 w 1624920"/>
                <a:gd name="connsiteY396" fmla="*/ 672726 h 1104362"/>
                <a:gd name="connsiteX397" fmla="*/ 1201296 w 1624920"/>
                <a:gd name="connsiteY397" fmla="*/ 638635 h 1104362"/>
                <a:gd name="connsiteX398" fmla="*/ 1204315 w 1624920"/>
                <a:gd name="connsiteY398" fmla="*/ 604203 h 1104362"/>
                <a:gd name="connsiteX399" fmla="*/ 1207344 w 1624920"/>
                <a:gd name="connsiteY399" fmla="*/ 569566 h 1104362"/>
                <a:gd name="connsiteX400" fmla="*/ 1210373 w 1624920"/>
                <a:gd name="connsiteY400" fmla="*/ 534860 h 1104362"/>
                <a:gd name="connsiteX401" fmla="*/ 1213393 w 1624920"/>
                <a:gd name="connsiteY401" fmla="*/ 500223 h 1104362"/>
                <a:gd name="connsiteX402" fmla="*/ 1216422 w 1624920"/>
                <a:gd name="connsiteY402" fmla="*/ 465791 h 1104362"/>
                <a:gd name="connsiteX403" fmla="*/ 1219450 w 1624920"/>
                <a:gd name="connsiteY403" fmla="*/ 431699 h 1104362"/>
                <a:gd name="connsiteX404" fmla="*/ 1222470 w 1624920"/>
                <a:gd name="connsiteY404" fmla="*/ 398083 h 1104362"/>
                <a:gd name="connsiteX405" fmla="*/ 1225499 w 1624920"/>
                <a:gd name="connsiteY405" fmla="*/ 365075 h 1104362"/>
                <a:gd name="connsiteX406" fmla="*/ 1228528 w 1624920"/>
                <a:gd name="connsiteY406" fmla="*/ 332806 h 1104362"/>
                <a:gd name="connsiteX407" fmla="*/ 1231547 w 1624920"/>
                <a:gd name="connsiteY407" fmla="*/ 301402 h 1104362"/>
                <a:gd name="connsiteX408" fmla="*/ 1234576 w 1624920"/>
                <a:gd name="connsiteY408" fmla="*/ 270988 h 1104362"/>
                <a:gd name="connsiteX409" fmla="*/ 1237605 w 1624920"/>
                <a:gd name="connsiteY409" fmla="*/ 241685 h 1104362"/>
                <a:gd name="connsiteX410" fmla="*/ 1240625 w 1624920"/>
                <a:gd name="connsiteY410" fmla="*/ 213606 h 1104362"/>
                <a:gd name="connsiteX411" fmla="*/ 1243654 w 1624920"/>
                <a:gd name="connsiteY411" fmla="*/ 186862 h 1104362"/>
                <a:gd name="connsiteX412" fmla="*/ 1246683 w 1624920"/>
                <a:gd name="connsiteY412" fmla="*/ 161562 h 1104362"/>
                <a:gd name="connsiteX413" fmla="*/ 1249702 w 1624920"/>
                <a:gd name="connsiteY413" fmla="*/ 137803 h 1104362"/>
                <a:gd name="connsiteX414" fmla="*/ 1252731 w 1624920"/>
                <a:gd name="connsiteY414" fmla="*/ 115679 h 1104362"/>
                <a:gd name="connsiteX415" fmla="*/ 1255760 w 1624920"/>
                <a:gd name="connsiteY415" fmla="*/ 95278 h 1104362"/>
                <a:gd name="connsiteX416" fmla="*/ 1258779 w 1624920"/>
                <a:gd name="connsiteY416" fmla="*/ 76679 h 1104362"/>
                <a:gd name="connsiteX417" fmla="*/ 1261808 w 1624920"/>
                <a:gd name="connsiteY417" fmla="*/ 59958 h 1104362"/>
                <a:gd name="connsiteX418" fmla="*/ 1264837 w 1624920"/>
                <a:gd name="connsiteY418" fmla="*/ 45179 h 1104362"/>
                <a:gd name="connsiteX419" fmla="*/ 1267866 w 1624920"/>
                <a:gd name="connsiteY419" fmla="*/ 32401 h 1104362"/>
                <a:gd name="connsiteX420" fmla="*/ 1270886 w 1624920"/>
                <a:gd name="connsiteY420" fmla="*/ 21674 h 1104362"/>
                <a:gd name="connsiteX421" fmla="*/ 1273914 w 1624920"/>
                <a:gd name="connsiteY421" fmla="*/ 13041 h 1104362"/>
                <a:gd name="connsiteX422" fmla="*/ 1276943 w 1624920"/>
                <a:gd name="connsiteY422" fmla="*/ 6535 h 1104362"/>
                <a:gd name="connsiteX423" fmla="*/ 1279963 w 1624920"/>
                <a:gd name="connsiteY423" fmla="*/ 2184 h 1104362"/>
                <a:gd name="connsiteX424" fmla="*/ 1282992 w 1624920"/>
                <a:gd name="connsiteY424" fmla="*/ 2 h 1104362"/>
                <a:gd name="connsiteX425" fmla="*/ 1286021 w 1624920"/>
                <a:gd name="connsiteY425" fmla="*/ 0 h 1104362"/>
                <a:gd name="connsiteX426" fmla="*/ 1289040 w 1624920"/>
                <a:gd name="connsiteY426" fmla="*/ 2177 h 1104362"/>
                <a:gd name="connsiteX427" fmla="*/ 1292069 w 1624920"/>
                <a:gd name="connsiteY427" fmla="*/ 6525 h 1104362"/>
                <a:gd name="connsiteX428" fmla="*/ 1295098 w 1624920"/>
                <a:gd name="connsiteY428" fmla="*/ 13025 h 1104362"/>
                <a:gd name="connsiteX429" fmla="*/ 1298117 w 1624920"/>
                <a:gd name="connsiteY429" fmla="*/ 21654 h 1104362"/>
                <a:gd name="connsiteX430" fmla="*/ 1301147 w 1624920"/>
                <a:gd name="connsiteY430" fmla="*/ 32377 h 1104362"/>
                <a:gd name="connsiteX431" fmla="*/ 1304175 w 1624920"/>
                <a:gd name="connsiteY431" fmla="*/ 45151 h 1104362"/>
                <a:gd name="connsiteX432" fmla="*/ 1307195 w 1624920"/>
                <a:gd name="connsiteY432" fmla="*/ 59927 h 1104362"/>
                <a:gd name="connsiteX433" fmla="*/ 1310224 w 1624920"/>
                <a:gd name="connsiteY433" fmla="*/ 76644 h 1104362"/>
                <a:gd name="connsiteX434" fmla="*/ 1313253 w 1624920"/>
                <a:gd name="connsiteY434" fmla="*/ 95239 h 1104362"/>
                <a:gd name="connsiteX435" fmla="*/ 1316282 w 1624920"/>
                <a:gd name="connsiteY435" fmla="*/ 115636 h 1104362"/>
                <a:gd name="connsiteX436" fmla="*/ 1319301 w 1624920"/>
                <a:gd name="connsiteY436" fmla="*/ 137756 h 1104362"/>
                <a:gd name="connsiteX437" fmla="*/ 1322330 w 1624920"/>
                <a:gd name="connsiteY437" fmla="*/ 161513 h 1104362"/>
                <a:gd name="connsiteX438" fmla="*/ 1325350 w 1624920"/>
                <a:gd name="connsiteY438" fmla="*/ 186811 h 1104362"/>
                <a:gd name="connsiteX439" fmla="*/ 1328378 w 1624920"/>
                <a:gd name="connsiteY439" fmla="*/ 213551 h 1104362"/>
                <a:gd name="connsiteX440" fmla="*/ 1331407 w 1624920"/>
                <a:gd name="connsiteY440" fmla="*/ 241627 h 1104362"/>
                <a:gd name="connsiteX441" fmla="*/ 1334436 w 1624920"/>
                <a:gd name="connsiteY441" fmla="*/ 270929 h 1104362"/>
                <a:gd name="connsiteX442" fmla="*/ 1337456 w 1624920"/>
                <a:gd name="connsiteY442" fmla="*/ 301341 h 1104362"/>
                <a:gd name="connsiteX443" fmla="*/ 1340485 w 1624920"/>
                <a:gd name="connsiteY443" fmla="*/ 332743 h 1104362"/>
                <a:gd name="connsiteX444" fmla="*/ 1343514 w 1624920"/>
                <a:gd name="connsiteY444" fmla="*/ 365010 h 1104362"/>
                <a:gd name="connsiteX445" fmla="*/ 1346533 w 1624920"/>
                <a:gd name="connsiteY445" fmla="*/ 398016 h 1104362"/>
                <a:gd name="connsiteX446" fmla="*/ 1349562 w 1624920"/>
                <a:gd name="connsiteY446" fmla="*/ 431631 h 1104362"/>
                <a:gd name="connsiteX447" fmla="*/ 1352591 w 1624920"/>
                <a:gd name="connsiteY447" fmla="*/ 465722 h 1104362"/>
                <a:gd name="connsiteX448" fmla="*/ 1355610 w 1624920"/>
                <a:gd name="connsiteY448" fmla="*/ 500154 h 1104362"/>
                <a:gd name="connsiteX449" fmla="*/ 1358639 w 1624920"/>
                <a:gd name="connsiteY449" fmla="*/ 534791 h 1104362"/>
                <a:gd name="connsiteX450" fmla="*/ 1361668 w 1624920"/>
                <a:gd name="connsiteY450" fmla="*/ 569497 h 1104362"/>
                <a:gd name="connsiteX451" fmla="*/ 1364688 w 1624920"/>
                <a:gd name="connsiteY451" fmla="*/ 604134 h 1104362"/>
                <a:gd name="connsiteX452" fmla="*/ 1367717 w 1624920"/>
                <a:gd name="connsiteY452" fmla="*/ 638567 h 1104362"/>
                <a:gd name="connsiteX453" fmla="*/ 1370746 w 1624920"/>
                <a:gd name="connsiteY453" fmla="*/ 672658 h 1104362"/>
                <a:gd name="connsiteX454" fmla="*/ 1373775 w 1624920"/>
                <a:gd name="connsiteY454" fmla="*/ 706274 h 1104362"/>
                <a:gd name="connsiteX455" fmla="*/ 1376794 w 1624920"/>
                <a:gd name="connsiteY455" fmla="*/ 739278 h 1104362"/>
                <a:gd name="connsiteX456" fmla="*/ 1379823 w 1624920"/>
                <a:gd name="connsiteY456" fmla="*/ 771549 h 1104362"/>
                <a:gd name="connsiteX457" fmla="*/ 1382852 w 1624920"/>
                <a:gd name="connsiteY457" fmla="*/ 802953 h 1104362"/>
                <a:gd name="connsiteX458" fmla="*/ 1385871 w 1624920"/>
                <a:gd name="connsiteY458" fmla="*/ 833366 h 1104362"/>
                <a:gd name="connsiteX459" fmla="*/ 1388900 w 1624920"/>
                <a:gd name="connsiteY459" fmla="*/ 862675 h 1104362"/>
                <a:gd name="connsiteX460" fmla="*/ 1391929 w 1624920"/>
                <a:gd name="connsiteY460" fmla="*/ 890754 h 1104362"/>
                <a:gd name="connsiteX461" fmla="*/ 1394949 w 1624920"/>
                <a:gd name="connsiteY461" fmla="*/ 917491 h 1104362"/>
                <a:gd name="connsiteX462" fmla="*/ 1397978 w 1624920"/>
                <a:gd name="connsiteY462" fmla="*/ 942799 h 1104362"/>
                <a:gd name="connsiteX463" fmla="*/ 1401007 w 1624920"/>
                <a:gd name="connsiteY463" fmla="*/ 966554 h 1104362"/>
                <a:gd name="connsiteX464" fmla="*/ 1404026 w 1624920"/>
                <a:gd name="connsiteY464" fmla="*/ 988681 h 1104362"/>
                <a:gd name="connsiteX465" fmla="*/ 1407055 w 1624920"/>
                <a:gd name="connsiteY465" fmla="*/ 1009083 h 1104362"/>
                <a:gd name="connsiteX466" fmla="*/ 1410084 w 1624920"/>
                <a:gd name="connsiteY466" fmla="*/ 1027676 h 1104362"/>
                <a:gd name="connsiteX467" fmla="*/ 1413103 w 1624920"/>
                <a:gd name="connsiteY467" fmla="*/ 1044402 h 1104362"/>
                <a:gd name="connsiteX468" fmla="*/ 1416132 w 1624920"/>
                <a:gd name="connsiteY468" fmla="*/ 1059175 h 1104362"/>
                <a:gd name="connsiteX469" fmla="*/ 1419161 w 1624920"/>
                <a:gd name="connsiteY469" fmla="*/ 1071958 h 1104362"/>
                <a:gd name="connsiteX470" fmla="*/ 1422181 w 1624920"/>
                <a:gd name="connsiteY470" fmla="*/ 1082683 h 1104362"/>
                <a:gd name="connsiteX471" fmla="*/ 1425210 w 1624920"/>
                <a:gd name="connsiteY471" fmla="*/ 1091313 h 1104362"/>
                <a:gd name="connsiteX472" fmla="*/ 1428239 w 1624920"/>
                <a:gd name="connsiteY472" fmla="*/ 1097818 h 1104362"/>
                <a:gd name="connsiteX473" fmla="*/ 1431258 w 1624920"/>
                <a:gd name="connsiteY473" fmla="*/ 1102171 h 1104362"/>
                <a:gd name="connsiteX474" fmla="*/ 1434287 w 1624920"/>
                <a:gd name="connsiteY474" fmla="*/ 1104352 h 1104362"/>
                <a:gd name="connsiteX475" fmla="*/ 1437316 w 1624920"/>
                <a:gd name="connsiteY475" fmla="*/ 1104362 h 1104362"/>
                <a:gd name="connsiteX476" fmla="*/ 1440345 w 1624920"/>
                <a:gd name="connsiteY476" fmla="*/ 1102181 h 1104362"/>
                <a:gd name="connsiteX477" fmla="*/ 1443364 w 1624920"/>
                <a:gd name="connsiteY477" fmla="*/ 1097837 h 1104362"/>
                <a:gd name="connsiteX478" fmla="*/ 1446393 w 1624920"/>
                <a:gd name="connsiteY478" fmla="*/ 1091332 h 1104362"/>
                <a:gd name="connsiteX479" fmla="*/ 1449422 w 1624920"/>
                <a:gd name="connsiteY479" fmla="*/ 1082702 h 1104362"/>
                <a:gd name="connsiteX480" fmla="*/ 1452441 w 1624920"/>
                <a:gd name="connsiteY480" fmla="*/ 1071977 h 1104362"/>
                <a:gd name="connsiteX481" fmla="*/ 1455471 w 1624920"/>
                <a:gd name="connsiteY481" fmla="*/ 1059204 h 1104362"/>
                <a:gd name="connsiteX482" fmla="*/ 1458499 w 1624920"/>
                <a:gd name="connsiteY482" fmla="*/ 1044431 h 1104362"/>
                <a:gd name="connsiteX483" fmla="*/ 1461519 w 1624920"/>
                <a:gd name="connsiteY483" fmla="*/ 1027714 h 1104362"/>
                <a:gd name="connsiteX484" fmla="*/ 1464548 w 1624920"/>
                <a:gd name="connsiteY484" fmla="*/ 1009121 h 1104362"/>
                <a:gd name="connsiteX485" fmla="*/ 1467577 w 1624920"/>
                <a:gd name="connsiteY485" fmla="*/ 988719 h 1104362"/>
                <a:gd name="connsiteX486" fmla="*/ 1470596 w 1624920"/>
                <a:gd name="connsiteY486" fmla="*/ 966602 h 1104362"/>
                <a:gd name="connsiteX487" fmla="*/ 1473625 w 1624920"/>
                <a:gd name="connsiteY487" fmla="*/ 942846 h 1104362"/>
                <a:gd name="connsiteX488" fmla="*/ 1476654 w 1624920"/>
                <a:gd name="connsiteY488" fmla="*/ 917548 h 1104362"/>
                <a:gd name="connsiteX489" fmla="*/ 1479674 w 1624920"/>
                <a:gd name="connsiteY489" fmla="*/ 890802 h 1104362"/>
                <a:gd name="connsiteX490" fmla="*/ 1482702 w 1624920"/>
                <a:gd name="connsiteY490" fmla="*/ 862732 h 1104362"/>
                <a:gd name="connsiteX491" fmla="*/ 1485731 w 1624920"/>
                <a:gd name="connsiteY491" fmla="*/ 833433 h 1104362"/>
                <a:gd name="connsiteX492" fmla="*/ 1488751 w 1624920"/>
                <a:gd name="connsiteY492" fmla="*/ 803019 h 1104362"/>
                <a:gd name="connsiteX493" fmla="*/ 1491780 w 1624920"/>
                <a:gd name="connsiteY493" fmla="*/ 771616 h 1104362"/>
                <a:gd name="connsiteX494" fmla="*/ 1494809 w 1624920"/>
                <a:gd name="connsiteY494" fmla="*/ 739345 h 1104362"/>
                <a:gd name="connsiteX495" fmla="*/ 1497828 w 1624920"/>
                <a:gd name="connsiteY495" fmla="*/ 706341 h 1104362"/>
                <a:gd name="connsiteX496" fmla="*/ 1500857 w 1624920"/>
                <a:gd name="connsiteY496" fmla="*/ 672726 h 1104362"/>
                <a:gd name="connsiteX497" fmla="*/ 1503886 w 1624920"/>
                <a:gd name="connsiteY497" fmla="*/ 638635 h 1104362"/>
                <a:gd name="connsiteX498" fmla="*/ 1506905 w 1624920"/>
                <a:gd name="connsiteY498" fmla="*/ 604203 h 1104362"/>
                <a:gd name="connsiteX499" fmla="*/ 1509934 w 1624920"/>
                <a:gd name="connsiteY499" fmla="*/ 569566 h 1104362"/>
                <a:gd name="connsiteX500" fmla="*/ 1512963 w 1624920"/>
                <a:gd name="connsiteY500" fmla="*/ 534860 h 1104362"/>
                <a:gd name="connsiteX501" fmla="*/ 1515992 w 1624920"/>
                <a:gd name="connsiteY501" fmla="*/ 500223 h 1104362"/>
                <a:gd name="connsiteX502" fmla="*/ 1519012 w 1624920"/>
                <a:gd name="connsiteY502" fmla="*/ 465791 h 1104362"/>
                <a:gd name="connsiteX503" fmla="*/ 1522041 w 1624920"/>
                <a:gd name="connsiteY503" fmla="*/ 431699 h 1104362"/>
                <a:gd name="connsiteX504" fmla="*/ 1525070 w 1624920"/>
                <a:gd name="connsiteY504" fmla="*/ 398083 h 1104362"/>
                <a:gd name="connsiteX505" fmla="*/ 1528089 w 1624920"/>
                <a:gd name="connsiteY505" fmla="*/ 365075 h 1104362"/>
                <a:gd name="connsiteX506" fmla="*/ 1534147 w 1624920"/>
                <a:gd name="connsiteY506" fmla="*/ 301402 h 1104362"/>
                <a:gd name="connsiteX507" fmla="*/ 1549443 w 1624920"/>
                <a:gd name="connsiteY507" fmla="*/ 196420 h 1104362"/>
                <a:gd name="connsiteX508" fmla="*/ 1561379 w 1624920"/>
                <a:gd name="connsiteY508" fmla="*/ 76679 h 1104362"/>
                <a:gd name="connsiteX509" fmla="*/ 1567427 w 1624920"/>
                <a:gd name="connsiteY509" fmla="*/ 45179 h 1104362"/>
                <a:gd name="connsiteX510" fmla="*/ 1582553 w 1624920"/>
                <a:gd name="connsiteY510" fmla="*/ 2184 h 1104362"/>
                <a:gd name="connsiteX511" fmla="*/ 1585582 w 1624920"/>
                <a:gd name="connsiteY511" fmla="*/ 2 h 1104362"/>
                <a:gd name="connsiteX512" fmla="*/ 1588611 w 1624920"/>
                <a:gd name="connsiteY512" fmla="*/ 0 h 1104362"/>
                <a:gd name="connsiteX513" fmla="*/ 1615843 w 1624920"/>
                <a:gd name="connsiteY513" fmla="*/ 95239 h 1104362"/>
                <a:gd name="connsiteX514" fmla="*/ 1621891 w 1624920"/>
                <a:gd name="connsiteY514" fmla="*/ 137756 h 1104362"/>
                <a:gd name="connsiteX515" fmla="*/ 1624920 w 1624920"/>
                <a:gd name="connsiteY515" fmla="*/ 161513 h 1104362"/>
                <a:gd name="connsiteX0" fmla="*/ 0 w 1621891"/>
                <a:gd name="connsiteY0" fmla="*/ 552179 h 1104362"/>
                <a:gd name="connsiteX1" fmla="*/ 3026 w 1621891"/>
                <a:gd name="connsiteY1" fmla="*/ 552179 h 1104362"/>
                <a:gd name="connsiteX2" fmla="*/ 6051 w 1621891"/>
                <a:gd name="connsiteY2" fmla="*/ 552179 h 1104362"/>
                <a:gd name="connsiteX3" fmla="*/ 9077 w 1621891"/>
                <a:gd name="connsiteY3" fmla="*/ 552179 h 1104362"/>
                <a:gd name="connsiteX4" fmla="*/ 12103 w 1621891"/>
                <a:gd name="connsiteY4" fmla="*/ 552179 h 1104362"/>
                <a:gd name="connsiteX5" fmla="*/ 15129 w 1621891"/>
                <a:gd name="connsiteY5" fmla="*/ 552179 h 1104362"/>
                <a:gd name="connsiteX6" fmla="*/ 18156 w 1621891"/>
                <a:gd name="connsiteY6" fmla="*/ 552179 h 1104362"/>
                <a:gd name="connsiteX7" fmla="*/ 21182 w 1621891"/>
                <a:gd name="connsiteY7" fmla="*/ 552179 h 1104362"/>
                <a:gd name="connsiteX8" fmla="*/ 24207 w 1621891"/>
                <a:gd name="connsiteY8" fmla="*/ 552179 h 1104362"/>
                <a:gd name="connsiteX9" fmla="*/ 27233 w 1621891"/>
                <a:gd name="connsiteY9" fmla="*/ 552179 h 1104362"/>
                <a:gd name="connsiteX10" fmla="*/ 30259 w 1621891"/>
                <a:gd name="connsiteY10" fmla="*/ 552179 h 1104362"/>
                <a:gd name="connsiteX11" fmla="*/ 33285 w 1621891"/>
                <a:gd name="connsiteY11" fmla="*/ 552179 h 1104362"/>
                <a:gd name="connsiteX12" fmla="*/ 36311 w 1621891"/>
                <a:gd name="connsiteY12" fmla="*/ 552179 h 1104362"/>
                <a:gd name="connsiteX13" fmla="*/ 39337 w 1621891"/>
                <a:gd name="connsiteY13" fmla="*/ 552179 h 1104362"/>
                <a:gd name="connsiteX14" fmla="*/ 42362 w 1621891"/>
                <a:gd name="connsiteY14" fmla="*/ 552179 h 1104362"/>
                <a:gd name="connsiteX15" fmla="*/ 45389 w 1621891"/>
                <a:gd name="connsiteY15" fmla="*/ 552179 h 1104362"/>
                <a:gd name="connsiteX16" fmla="*/ 48415 w 1621891"/>
                <a:gd name="connsiteY16" fmla="*/ 552179 h 1104362"/>
                <a:gd name="connsiteX17" fmla="*/ 51441 w 1621891"/>
                <a:gd name="connsiteY17" fmla="*/ 552179 h 1104362"/>
                <a:gd name="connsiteX18" fmla="*/ 54467 w 1621891"/>
                <a:gd name="connsiteY18" fmla="*/ 552179 h 1104362"/>
                <a:gd name="connsiteX19" fmla="*/ 57492 w 1621891"/>
                <a:gd name="connsiteY19" fmla="*/ 552179 h 1104362"/>
                <a:gd name="connsiteX20" fmla="*/ 60518 w 1621891"/>
                <a:gd name="connsiteY20" fmla="*/ 552179 h 1104362"/>
                <a:gd name="connsiteX21" fmla="*/ 63544 w 1621891"/>
                <a:gd name="connsiteY21" fmla="*/ 552179 h 1104362"/>
                <a:gd name="connsiteX22" fmla="*/ 66570 w 1621891"/>
                <a:gd name="connsiteY22" fmla="*/ 552179 h 1104362"/>
                <a:gd name="connsiteX23" fmla="*/ 69596 w 1621891"/>
                <a:gd name="connsiteY23" fmla="*/ 552179 h 1104362"/>
                <a:gd name="connsiteX24" fmla="*/ 72622 w 1621891"/>
                <a:gd name="connsiteY24" fmla="*/ 552179 h 1104362"/>
                <a:gd name="connsiteX25" fmla="*/ 75648 w 1621891"/>
                <a:gd name="connsiteY25" fmla="*/ 552179 h 1104362"/>
                <a:gd name="connsiteX26" fmla="*/ 78674 w 1621891"/>
                <a:gd name="connsiteY26" fmla="*/ 552179 h 1104362"/>
                <a:gd name="connsiteX27" fmla="*/ 81700 w 1621891"/>
                <a:gd name="connsiteY27" fmla="*/ 552179 h 1104362"/>
                <a:gd name="connsiteX28" fmla="*/ 84726 w 1621891"/>
                <a:gd name="connsiteY28" fmla="*/ 552179 h 1104362"/>
                <a:gd name="connsiteX29" fmla="*/ 87752 w 1621891"/>
                <a:gd name="connsiteY29" fmla="*/ 552179 h 1104362"/>
                <a:gd name="connsiteX30" fmla="*/ 90778 w 1621891"/>
                <a:gd name="connsiteY30" fmla="*/ 552179 h 1104362"/>
                <a:gd name="connsiteX31" fmla="*/ 93803 w 1621891"/>
                <a:gd name="connsiteY31" fmla="*/ 552179 h 1104362"/>
                <a:gd name="connsiteX32" fmla="*/ 96829 w 1621891"/>
                <a:gd name="connsiteY32" fmla="*/ 552179 h 1104362"/>
                <a:gd name="connsiteX33" fmla="*/ 99855 w 1621891"/>
                <a:gd name="connsiteY33" fmla="*/ 552179 h 1104362"/>
                <a:gd name="connsiteX34" fmla="*/ 102881 w 1621891"/>
                <a:gd name="connsiteY34" fmla="*/ 552179 h 1104362"/>
                <a:gd name="connsiteX35" fmla="*/ 105907 w 1621891"/>
                <a:gd name="connsiteY35" fmla="*/ 552179 h 1104362"/>
                <a:gd name="connsiteX36" fmla="*/ 108933 w 1621891"/>
                <a:gd name="connsiteY36" fmla="*/ 552179 h 1104362"/>
                <a:gd name="connsiteX37" fmla="*/ 111959 w 1621891"/>
                <a:gd name="connsiteY37" fmla="*/ 552179 h 1104362"/>
                <a:gd name="connsiteX38" fmla="*/ 114985 w 1621891"/>
                <a:gd name="connsiteY38" fmla="*/ 552179 h 1104362"/>
                <a:gd name="connsiteX39" fmla="*/ 118011 w 1621891"/>
                <a:gd name="connsiteY39" fmla="*/ 552179 h 1104362"/>
                <a:gd name="connsiteX40" fmla="*/ 121037 w 1621891"/>
                <a:gd name="connsiteY40" fmla="*/ 552179 h 1104362"/>
                <a:gd name="connsiteX41" fmla="*/ 124063 w 1621891"/>
                <a:gd name="connsiteY41" fmla="*/ 552179 h 1104362"/>
                <a:gd name="connsiteX42" fmla="*/ 127088 w 1621891"/>
                <a:gd name="connsiteY42" fmla="*/ 552179 h 1104362"/>
                <a:gd name="connsiteX43" fmla="*/ 130114 w 1621891"/>
                <a:gd name="connsiteY43" fmla="*/ 552179 h 1104362"/>
                <a:gd name="connsiteX44" fmla="*/ 133140 w 1621891"/>
                <a:gd name="connsiteY44" fmla="*/ 552179 h 1104362"/>
                <a:gd name="connsiteX45" fmla="*/ 136167 w 1621891"/>
                <a:gd name="connsiteY45" fmla="*/ 552179 h 1104362"/>
                <a:gd name="connsiteX46" fmla="*/ 139193 w 1621891"/>
                <a:gd name="connsiteY46" fmla="*/ 552179 h 1104362"/>
                <a:gd name="connsiteX47" fmla="*/ 142218 w 1621891"/>
                <a:gd name="connsiteY47" fmla="*/ 552179 h 1104362"/>
                <a:gd name="connsiteX48" fmla="*/ 145244 w 1621891"/>
                <a:gd name="connsiteY48" fmla="*/ 552179 h 1104362"/>
                <a:gd name="connsiteX49" fmla="*/ 148270 w 1621891"/>
                <a:gd name="connsiteY49" fmla="*/ 552179 h 1104362"/>
                <a:gd name="connsiteX50" fmla="*/ 151296 w 1621891"/>
                <a:gd name="connsiteY50" fmla="*/ 552179 h 1104362"/>
                <a:gd name="connsiteX51" fmla="*/ 154322 w 1621891"/>
                <a:gd name="connsiteY51" fmla="*/ 552179 h 1104362"/>
                <a:gd name="connsiteX52" fmla="*/ 157348 w 1621891"/>
                <a:gd name="connsiteY52" fmla="*/ 552179 h 1104362"/>
                <a:gd name="connsiteX53" fmla="*/ 160373 w 1621891"/>
                <a:gd name="connsiteY53" fmla="*/ 552179 h 1104362"/>
                <a:gd name="connsiteX54" fmla="*/ 163399 w 1621891"/>
                <a:gd name="connsiteY54" fmla="*/ 552179 h 1104362"/>
                <a:gd name="connsiteX55" fmla="*/ 166426 w 1621891"/>
                <a:gd name="connsiteY55" fmla="*/ 552179 h 1104362"/>
                <a:gd name="connsiteX56" fmla="*/ 169452 w 1621891"/>
                <a:gd name="connsiteY56" fmla="*/ 552179 h 1104362"/>
                <a:gd name="connsiteX57" fmla="*/ 172478 w 1621891"/>
                <a:gd name="connsiteY57" fmla="*/ 552179 h 1104362"/>
                <a:gd name="connsiteX58" fmla="*/ 175504 w 1621891"/>
                <a:gd name="connsiteY58" fmla="*/ 552179 h 1104362"/>
                <a:gd name="connsiteX59" fmla="*/ 178529 w 1621891"/>
                <a:gd name="connsiteY59" fmla="*/ 552179 h 1104362"/>
                <a:gd name="connsiteX60" fmla="*/ 181555 w 1621891"/>
                <a:gd name="connsiteY60" fmla="*/ 552179 h 1104362"/>
                <a:gd name="connsiteX61" fmla="*/ 184581 w 1621891"/>
                <a:gd name="connsiteY61" fmla="*/ 552179 h 1104362"/>
                <a:gd name="connsiteX62" fmla="*/ 187607 w 1621891"/>
                <a:gd name="connsiteY62" fmla="*/ 552179 h 1104362"/>
                <a:gd name="connsiteX63" fmla="*/ 190633 w 1621891"/>
                <a:gd name="connsiteY63" fmla="*/ 552179 h 1104362"/>
                <a:gd name="connsiteX64" fmla="*/ 193659 w 1621891"/>
                <a:gd name="connsiteY64" fmla="*/ 552179 h 1104362"/>
                <a:gd name="connsiteX65" fmla="*/ 196685 w 1621891"/>
                <a:gd name="connsiteY65" fmla="*/ 552179 h 1104362"/>
                <a:gd name="connsiteX66" fmla="*/ 199711 w 1621891"/>
                <a:gd name="connsiteY66" fmla="*/ 552179 h 1104362"/>
                <a:gd name="connsiteX67" fmla="*/ 202737 w 1621891"/>
                <a:gd name="connsiteY67" fmla="*/ 552179 h 1104362"/>
                <a:gd name="connsiteX68" fmla="*/ 205763 w 1621891"/>
                <a:gd name="connsiteY68" fmla="*/ 552179 h 1104362"/>
                <a:gd name="connsiteX69" fmla="*/ 208789 w 1621891"/>
                <a:gd name="connsiteY69" fmla="*/ 552179 h 1104362"/>
                <a:gd name="connsiteX70" fmla="*/ 211814 w 1621891"/>
                <a:gd name="connsiteY70" fmla="*/ 552179 h 1104362"/>
                <a:gd name="connsiteX71" fmla="*/ 214840 w 1621891"/>
                <a:gd name="connsiteY71" fmla="*/ 552179 h 1104362"/>
                <a:gd name="connsiteX72" fmla="*/ 217866 w 1621891"/>
                <a:gd name="connsiteY72" fmla="*/ 552179 h 1104362"/>
                <a:gd name="connsiteX73" fmla="*/ 220892 w 1621891"/>
                <a:gd name="connsiteY73" fmla="*/ 552179 h 1104362"/>
                <a:gd name="connsiteX74" fmla="*/ 223918 w 1621891"/>
                <a:gd name="connsiteY74" fmla="*/ 552179 h 1104362"/>
                <a:gd name="connsiteX75" fmla="*/ 226945 w 1621891"/>
                <a:gd name="connsiteY75" fmla="*/ 552179 h 1104362"/>
                <a:gd name="connsiteX76" fmla="*/ 229970 w 1621891"/>
                <a:gd name="connsiteY76" fmla="*/ 552179 h 1104362"/>
                <a:gd name="connsiteX77" fmla="*/ 232996 w 1621891"/>
                <a:gd name="connsiteY77" fmla="*/ 552179 h 1104362"/>
                <a:gd name="connsiteX78" fmla="*/ 236022 w 1621891"/>
                <a:gd name="connsiteY78" fmla="*/ 552179 h 1104362"/>
                <a:gd name="connsiteX79" fmla="*/ 239048 w 1621891"/>
                <a:gd name="connsiteY79" fmla="*/ 552179 h 1104362"/>
                <a:gd name="connsiteX80" fmla="*/ 242074 w 1621891"/>
                <a:gd name="connsiteY80" fmla="*/ 552179 h 1104362"/>
                <a:gd name="connsiteX81" fmla="*/ 245099 w 1621891"/>
                <a:gd name="connsiteY81" fmla="*/ 552179 h 1104362"/>
                <a:gd name="connsiteX82" fmla="*/ 248125 w 1621891"/>
                <a:gd name="connsiteY82" fmla="*/ 552179 h 1104362"/>
                <a:gd name="connsiteX83" fmla="*/ 251151 w 1621891"/>
                <a:gd name="connsiteY83" fmla="*/ 552179 h 1104362"/>
                <a:gd name="connsiteX84" fmla="*/ 254177 w 1621891"/>
                <a:gd name="connsiteY84" fmla="*/ 552179 h 1104362"/>
                <a:gd name="connsiteX85" fmla="*/ 257204 w 1621891"/>
                <a:gd name="connsiteY85" fmla="*/ 552179 h 1104362"/>
                <a:gd name="connsiteX86" fmla="*/ 260230 w 1621891"/>
                <a:gd name="connsiteY86" fmla="*/ 552179 h 1104362"/>
                <a:gd name="connsiteX87" fmla="*/ 263255 w 1621891"/>
                <a:gd name="connsiteY87" fmla="*/ 552179 h 1104362"/>
                <a:gd name="connsiteX88" fmla="*/ 266281 w 1621891"/>
                <a:gd name="connsiteY88" fmla="*/ 552179 h 1104362"/>
                <a:gd name="connsiteX89" fmla="*/ 269307 w 1621891"/>
                <a:gd name="connsiteY89" fmla="*/ 552179 h 1104362"/>
                <a:gd name="connsiteX90" fmla="*/ 272333 w 1621891"/>
                <a:gd name="connsiteY90" fmla="*/ 552179 h 1104362"/>
                <a:gd name="connsiteX91" fmla="*/ 275359 w 1621891"/>
                <a:gd name="connsiteY91" fmla="*/ 552179 h 1104362"/>
                <a:gd name="connsiteX92" fmla="*/ 278385 w 1621891"/>
                <a:gd name="connsiteY92" fmla="*/ 552179 h 1104362"/>
                <a:gd name="connsiteX93" fmla="*/ 281410 w 1621891"/>
                <a:gd name="connsiteY93" fmla="*/ 552179 h 1104362"/>
                <a:gd name="connsiteX94" fmla="*/ 284437 w 1621891"/>
                <a:gd name="connsiteY94" fmla="*/ 552179 h 1104362"/>
                <a:gd name="connsiteX95" fmla="*/ 287463 w 1621891"/>
                <a:gd name="connsiteY95" fmla="*/ 552179 h 1104362"/>
                <a:gd name="connsiteX96" fmla="*/ 290489 w 1621891"/>
                <a:gd name="connsiteY96" fmla="*/ 552179 h 1104362"/>
                <a:gd name="connsiteX97" fmla="*/ 293515 w 1621891"/>
                <a:gd name="connsiteY97" fmla="*/ 552179 h 1104362"/>
                <a:gd name="connsiteX98" fmla="*/ 296540 w 1621891"/>
                <a:gd name="connsiteY98" fmla="*/ 552179 h 1104362"/>
                <a:gd name="connsiteX99" fmla="*/ 299566 w 1621891"/>
                <a:gd name="connsiteY99" fmla="*/ 552179 h 1104362"/>
                <a:gd name="connsiteX100" fmla="*/ 302592 w 1621891"/>
                <a:gd name="connsiteY100" fmla="*/ 534826 h 1104362"/>
                <a:gd name="connsiteX101" fmla="*/ 305618 w 1621891"/>
                <a:gd name="connsiteY101" fmla="*/ 500188 h 1104362"/>
                <a:gd name="connsiteX102" fmla="*/ 308644 w 1621891"/>
                <a:gd name="connsiteY102" fmla="*/ 465756 h 1104362"/>
                <a:gd name="connsiteX103" fmla="*/ 311670 w 1621891"/>
                <a:gd name="connsiteY103" fmla="*/ 431665 h 1104362"/>
                <a:gd name="connsiteX104" fmla="*/ 314695 w 1621891"/>
                <a:gd name="connsiteY104" fmla="*/ 398050 h 1104362"/>
                <a:gd name="connsiteX105" fmla="*/ 317722 w 1621891"/>
                <a:gd name="connsiteY105" fmla="*/ 365043 h 1104362"/>
                <a:gd name="connsiteX106" fmla="*/ 320748 w 1621891"/>
                <a:gd name="connsiteY106" fmla="*/ 332774 h 1104362"/>
                <a:gd name="connsiteX107" fmla="*/ 323774 w 1621891"/>
                <a:gd name="connsiteY107" fmla="*/ 301372 h 1104362"/>
                <a:gd name="connsiteX108" fmla="*/ 326800 w 1621891"/>
                <a:gd name="connsiteY108" fmla="*/ 270959 h 1104362"/>
                <a:gd name="connsiteX109" fmla="*/ 329826 w 1621891"/>
                <a:gd name="connsiteY109" fmla="*/ 241656 h 1104362"/>
                <a:gd name="connsiteX110" fmla="*/ 332851 w 1621891"/>
                <a:gd name="connsiteY110" fmla="*/ 213578 h 1104362"/>
                <a:gd name="connsiteX111" fmla="*/ 335877 w 1621891"/>
                <a:gd name="connsiteY111" fmla="*/ 186837 h 1104362"/>
                <a:gd name="connsiteX112" fmla="*/ 338903 w 1621891"/>
                <a:gd name="connsiteY112" fmla="*/ 161537 h 1104362"/>
                <a:gd name="connsiteX113" fmla="*/ 341929 w 1621891"/>
                <a:gd name="connsiteY113" fmla="*/ 137780 h 1104362"/>
                <a:gd name="connsiteX114" fmla="*/ 344955 w 1621891"/>
                <a:gd name="connsiteY114" fmla="*/ 115657 h 1104362"/>
                <a:gd name="connsiteX115" fmla="*/ 347982 w 1621891"/>
                <a:gd name="connsiteY115" fmla="*/ 95258 h 1104362"/>
                <a:gd name="connsiteX116" fmla="*/ 351007 w 1621891"/>
                <a:gd name="connsiteY116" fmla="*/ 76662 h 1104362"/>
                <a:gd name="connsiteX117" fmla="*/ 354033 w 1621891"/>
                <a:gd name="connsiteY117" fmla="*/ 59942 h 1104362"/>
                <a:gd name="connsiteX118" fmla="*/ 357059 w 1621891"/>
                <a:gd name="connsiteY118" fmla="*/ 45165 h 1104362"/>
                <a:gd name="connsiteX119" fmla="*/ 360085 w 1621891"/>
                <a:gd name="connsiteY119" fmla="*/ 32389 h 1104362"/>
                <a:gd name="connsiteX120" fmla="*/ 363111 w 1621891"/>
                <a:gd name="connsiteY120" fmla="*/ 21665 h 1104362"/>
                <a:gd name="connsiteX121" fmla="*/ 366136 w 1621891"/>
                <a:gd name="connsiteY121" fmla="*/ 13033 h 1104362"/>
                <a:gd name="connsiteX122" fmla="*/ 369162 w 1621891"/>
                <a:gd name="connsiteY122" fmla="*/ 6530 h 1104362"/>
                <a:gd name="connsiteX123" fmla="*/ 372188 w 1621891"/>
                <a:gd name="connsiteY123" fmla="*/ 2180 h 1104362"/>
                <a:gd name="connsiteX124" fmla="*/ 375214 w 1621891"/>
                <a:gd name="connsiteY124" fmla="*/ 1 h 1104362"/>
                <a:gd name="connsiteX125" fmla="*/ 378241 w 1621891"/>
                <a:gd name="connsiteY125" fmla="*/ 1 h 1104362"/>
                <a:gd name="connsiteX126" fmla="*/ 381267 w 1621891"/>
                <a:gd name="connsiteY126" fmla="*/ 2180 h 1104362"/>
                <a:gd name="connsiteX127" fmla="*/ 384292 w 1621891"/>
                <a:gd name="connsiteY127" fmla="*/ 6530 h 1104362"/>
                <a:gd name="connsiteX128" fmla="*/ 387318 w 1621891"/>
                <a:gd name="connsiteY128" fmla="*/ 13033 h 1104362"/>
                <a:gd name="connsiteX129" fmla="*/ 390344 w 1621891"/>
                <a:gd name="connsiteY129" fmla="*/ 21665 h 1104362"/>
                <a:gd name="connsiteX130" fmla="*/ 393370 w 1621891"/>
                <a:gd name="connsiteY130" fmla="*/ 32389 h 1104362"/>
                <a:gd name="connsiteX131" fmla="*/ 396396 w 1621891"/>
                <a:gd name="connsiteY131" fmla="*/ 45165 h 1104362"/>
                <a:gd name="connsiteX132" fmla="*/ 399421 w 1621891"/>
                <a:gd name="connsiteY132" fmla="*/ 59942 h 1104362"/>
                <a:gd name="connsiteX133" fmla="*/ 402447 w 1621891"/>
                <a:gd name="connsiteY133" fmla="*/ 76662 h 1104362"/>
                <a:gd name="connsiteX134" fmla="*/ 405474 w 1621891"/>
                <a:gd name="connsiteY134" fmla="*/ 95258 h 1104362"/>
                <a:gd name="connsiteX135" fmla="*/ 408500 w 1621891"/>
                <a:gd name="connsiteY135" fmla="*/ 115657 h 1104362"/>
                <a:gd name="connsiteX136" fmla="*/ 411526 w 1621891"/>
                <a:gd name="connsiteY136" fmla="*/ 137780 h 1104362"/>
                <a:gd name="connsiteX137" fmla="*/ 414552 w 1621891"/>
                <a:gd name="connsiteY137" fmla="*/ 161537 h 1104362"/>
                <a:gd name="connsiteX138" fmla="*/ 417577 w 1621891"/>
                <a:gd name="connsiteY138" fmla="*/ 186837 h 1104362"/>
                <a:gd name="connsiteX139" fmla="*/ 420603 w 1621891"/>
                <a:gd name="connsiteY139" fmla="*/ 213578 h 1104362"/>
                <a:gd name="connsiteX140" fmla="*/ 423629 w 1621891"/>
                <a:gd name="connsiteY140" fmla="*/ 241656 h 1104362"/>
                <a:gd name="connsiteX141" fmla="*/ 426655 w 1621891"/>
                <a:gd name="connsiteY141" fmla="*/ 270959 h 1104362"/>
                <a:gd name="connsiteX142" fmla="*/ 429681 w 1621891"/>
                <a:gd name="connsiteY142" fmla="*/ 301372 h 1104362"/>
                <a:gd name="connsiteX143" fmla="*/ 432707 w 1621891"/>
                <a:gd name="connsiteY143" fmla="*/ 332774 h 1104362"/>
                <a:gd name="connsiteX144" fmla="*/ 435733 w 1621891"/>
                <a:gd name="connsiteY144" fmla="*/ 365043 h 1104362"/>
                <a:gd name="connsiteX145" fmla="*/ 438759 w 1621891"/>
                <a:gd name="connsiteY145" fmla="*/ 398050 h 1104362"/>
                <a:gd name="connsiteX146" fmla="*/ 441785 w 1621891"/>
                <a:gd name="connsiteY146" fmla="*/ 431665 h 1104362"/>
                <a:gd name="connsiteX147" fmla="*/ 444811 w 1621891"/>
                <a:gd name="connsiteY147" fmla="*/ 465756 h 1104362"/>
                <a:gd name="connsiteX148" fmla="*/ 447837 w 1621891"/>
                <a:gd name="connsiteY148" fmla="*/ 500188 h 1104362"/>
                <a:gd name="connsiteX149" fmla="*/ 450863 w 1621891"/>
                <a:gd name="connsiteY149" fmla="*/ 534826 h 1104362"/>
                <a:gd name="connsiteX150" fmla="*/ 453888 w 1621891"/>
                <a:gd name="connsiteY150" fmla="*/ 569531 h 1104362"/>
                <a:gd name="connsiteX151" fmla="*/ 456914 w 1621891"/>
                <a:gd name="connsiteY151" fmla="*/ 604169 h 1104362"/>
                <a:gd name="connsiteX152" fmla="*/ 459940 w 1621891"/>
                <a:gd name="connsiteY152" fmla="*/ 638601 h 1104362"/>
                <a:gd name="connsiteX153" fmla="*/ 462966 w 1621891"/>
                <a:gd name="connsiteY153" fmla="*/ 672692 h 1104362"/>
                <a:gd name="connsiteX154" fmla="*/ 465992 w 1621891"/>
                <a:gd name="connsiteY154" fmla="*/ 706312 h 1104362"/>
                <a:gd name="connsiteX155" fmla="*/ 469018 w 1621891"/>
                <a:gd name="connsiteY155" fmla="*/ 739316 h 1104362"/>
                <a:gd name="connsiteX156" fmla="*/ 472044 w 1621891"/>
                <a:gd name="connsiteY156" fmla="*/ 771587 h 1104362"/>
                <a:gd name="connsiteX157" fmla="*/ 475070 w 1621891"/>
                <a:gd name="connsiteY157" fmla="*/ 802981 h 1104362"/>
                <a:gd name="connsiteX158" fmla="*/ 478096 w 1621891"/>
                <a:gd name="connsiteY158" fmla="*/ 833395 h 1104362"/>
                <a:gd name="connsiteX159" fmla="*/ 481122 w 1621891"/>
                <a:gd name="connsiteY159" fmla="*/ 862703 h 1104362"/>
                <a:gd name="connsiteX160" fmla="*/ 484149 w 1621891"/>
                <a:gd name="connsiteY160" fmla="*/ 890783 h 1104362"/>
                <a:gd name="connsiteX161" fmla="*/ 487178 w 1621891"/>
                <a:gd name="connsiteY161" fmla="*/ 917519 h 1104362"/>
                <a:gd name="connsiteX162" fmla="*/ 490197 w 1621891"/>
                <a:gd name="connsiteY162" fmla="*/ 942818 h 1104362"/>
                <a:gd name="connsiteX163" fmla="*/ 493226 w 1621891"/>
                <a:gd name="connsiteY163" fmla="*/ 966573 h 1104362"/>
                <a:gd name="connsiteX164" fmla="*/ 496255 w 1621891"/>
                <a:gd name="connsiteY164" fmla="*/ 988700 h 1104362"/>
                <a:gd name="connsiteX165" fmla="*/ 499275 w 1621891"/>
                <a:gd name="connsiteY165" fmla="*/ 1009102 h 1104362"/>
                <a:gd name="connsiteX166" fmla="*/ 502304 w 1621891"/>
                <a:gd name="connsiteY166" fmla="*/ 1027695 h 1104362"/>
                <a:gd name="connsiteX167" fmla="*/ 505333 w 1621891"/>
                <a:gd name="connsiteY167" fmla="*/ 1044412 h 1104362"/>
                <a:gd name="connsiteX168" fmla="*/ 508352 w 1621891"/>
                <a:gd name="connsiteY168" fmla="*/ 1059194 h 1104362"/>
                <a:gd name="connsiteX169" fmla="*/ 511381 w 1621891"/>
                <a:gd name="connsiteY169" fmla="*/ 1071967 h 1104362"/>
                <a:gd name="connsiteX170" fmla="*/ 514410 w 1621891"/>
                <a:gd name="connsiteY170" fmla="*/ 1082692 h 1104362"/>
                <a:gd name="connsiteX171" fmla="*/ 517429 w 1621891"/>
                <a:gd name="connsiteY171" fmla="*/ 1091322 h 1104362"/>
                <a:gd name="connsiteX172" fmla="*/ 520458 w 1621891"/>
                <a:gd name="connsiteY172" fmla="*/ 1097828 h 1104362"/>
                <a:gd name="connsiteX173" fmla="*/ 523487 w 1621891"/>
                <a:gd name="connsiteY173" fmla="*/ 1102181 h 1104362"/>
                <a:gd name="connsiteX174" fmla="*/ 526507 w 1621891"/>
                <a:gd name="connsiteY174" fmla="*/ 1104352 h 1104362"/>
                <a:gd name="connsiteX175" fmla="*/ 529536 w 1621891"/>
                <a:gd name="connsiteY175" fmla="*/ 1104352 h 1104362"/>
                <a:gd name="connsiteX176" fmla="*/ 532565 w 1621891"/>
                <a:gd name="connsiteY176" fmla="*/ 1102181 h 1104362"/>
                <a:gd name="connsiteX177" fmla="*/ 535594 w 1621891"/>
                <a:gd name="connsiteY177" fmla="*/ 1097828 h 1104362"/>
                <a:gd name="connsiteX178" fmla="*/ 538613 w 1621891"/>
                <a:gd name="connsiteY178" fmla="*/ 1091322 h 1104362"/>
                <a:gd name="connsiteX179" fmla="*/ 541642 w 1621891"/>
                <a:gd name="connsiteY179" fmla="*/ 1082692 h 1104362"/>
                <a:gd name="connsiteX180" fmla="*/ 544671 w 1621891"/>
                <a:gd name="connsiteY180" fmla="*/ 1071967 h 1104362"/>
                <a:gd name="connsiteX181" fmla="*/ 547690 w 1621891"/>
                <a:gd name="connsiteY181" fmla="*/ 1059194 h 1104362"/>
                <a:gd name="connsiteX182" fmla="*/ 550719 w 1621891"/>
                <a:gd name="connsiteY182" fmla="*/ 1044412 h 1104362"/>
                <a:gd name="connsiteX183" fmla="*/ 553739 w 1621891"/>
                <a:gd name="connsiteY183" fmla="*/ 1027695 h 1104362"/>
                <a:gd name="connsiteX184" fmla="*/ 556768 w 1621891"/>
                <a:gd name="connsiteY184" fmla="*/ 1009102 h 1104362"/>
                <a:gd name="connsiteX185" fmla="*/ 559797 w 1621891"/>
                <a:gd name="connsiteY185" fmla="*/ 988700 h 1104362"/>
                <a:gd name="connsiteX186" fmla="*/ 562826 w 1621891"/>
                <a:gd name="connsiteY186" fmla="*/ 966573 h 1104362"/>
                <a:gd name="connsiteX187" fmla="*/ 565845 w 1621891"/>
                <a:gd name="connsiteY187" fmla="*/ 942818 h 1104362"/>
                <a:gd name="connsiteX188" fmla="*/ 568874 w 1621891"/>
                <a:gd name="connsiteY188" fmla="*/ 917519 h 1104362"/>
                <a:gd name="connsiteX189" fmla="*/ 571903 w 1621891"/>
                <a:gd name="connsiteY189" fmla="*/ 890783 h 1104362"/>
                <a:gd name="connsiteX190" fmla="*/ 574922 w 1621891"/>
                <a:gd name="connsiteY190" fmla="*/ 862703 h 1104362"/>
                <a:gd name="connsiteX191" fmla="*/ 577951 w 1621891"/>
                <a:gd name="connsiteY191" fmla="*/ 833395 h 1104362"/>
                <a:gd name="connsiteX192" fmla="*/ 580980 w 1621891"/>
                <a:gd name="connsiteY192" fmla="*/ 802981 h 1104362"/>
                <a:gd name="connsiteX193" fmla="*/ 584000 w 1621891"/>
                <a:gd name="connsiteY193" fmla="*/ 771587 h 1104362"/>
                <a:gd name="connsiteX194" fmla="*/ 587029 w 1621891"/>
                <a:gd name="connsiteY194" fmla="*/ 739316 h 1104362"/>
                <a:gd name="connsiteX195" fmla="*/ 590058 w 1621891"/>
                <a:gd name="connsiteY195" fmla="*/ 706312 h 1104362"/>
                <a:gd name="connsiteX196" fmla="*/ 593077 w 1621891"/>
                <a:gd name="connsiteY196" fmla="*/ 672692 h 1104362"/>
                <a:gd name="connsiteX197" fmla="*/ 596106 w 1621891"/>
                <a:gd name="connsiteY197" fmla="*/ 638601 h 1104362"/>
                <a:gd name="connsiteX198" fmla="*/ 599135 w 1621891"/>
                <a:gd name="connsiteY198" fmla="*/ 604169 h 1104362"/>
                <a:gd name="connsiteX199" fmla="*/ 602154 w 1621891"/>
                <a:gd name="connsiteY199" fmla="*/ 569531 h 1104362"/>
                <a:gd name="connsiteX200" fmla="*/ 605183 w 1621891"/>
                <a:gd name="connsiteY200" fmla="*/ 534826 h 1104362"/>
                <a:gd name="connsiteX201" fmla="*/ 608212 w 1621891"/>
                <a:gd name="connsiteY201" fmla="*/ 500188 h 1104362"/>
                <a:gd name="connsiteX202" fmla="*/ 611241 w 1621891"/>
                <a:gd name="connsiteY202" fmla="*/ 465756 h 1104362"/>
                <a:gd name="connsiteX203" fmla="*/ 614261 w 1621891"/>
                <a:gd name="connsiteY203" fmla="*/ 431665 h 1104362"/>
                <a:gd name="connsiteX204" fmla="*/ 617290 w 1621891"/>
                <a:gd name="connsiteY204" fmla="*/ 398050 h 1104362"/>
                <a:gd name="connsiteX205" fmla="*/ 620318 w 1621891"/>
                <a:gd name="connsiteY205" fmla="*/ 365043 h 1104362"/>
                <a:gd name="connsiteX206" fmla="*/ 623338 w 1621891"/>
                <a:gd name="connsiteY206" fmla="*/ 332774 h 1104362"/>
                <a:gd name="connsiteX207" fmla="*/ 626367 w 1621891"/>
                <a:gd name="connsiteY207" fmla="*/ 301372 h 1104362"/>
                <a:gd name="connsiteX208" fmla="*/ 629396 w 1621891"/>
                <a:gd name="connsiteY208" fmla="*/ 270959 h 1104362"/>
                <a:gd name="connsiteX209" fmla="*/ 632415 w 1621891"/>
                <a:gd name="connsiteY209" fmla="*/ 241656 h 1104362"/>
                <a:gd name="connsiteX210" fmla="*/ 635444 w 1621891"/>
                <a:gd name="connsiteY210" fmla="*/ 213578 h 1104362"/>
                <a:gd name="connsiteX211" fmla="*/ 638473 w 1621891"/>
                <a:gd name="connsiteY211" fmla="*/ 186837 h 1104362"/>
                <a:gd name="connsiteX212" fmla="*/ 641493 w 1621891"/>
                <a:gd name="connsiteY212" fmla="*/ 161537 h 1104362"/>
                <a:gd name="connsiteX213" fmla="*/ 644522 w 1621891"/>
                <a:gd name="connsiteY213" fmla="*/ 137780 h 1104362"/>
                <a:gd name="connsiteX214" fmla="*/ 647550 w 1621891"/>
                <a:gd name="connsiteY214" fmla="*/ 115657 h 1104362"/>
                <a:gd name="connsiteX215" fmla="*/ 650570 w 1621891"/>
                <a:gd name="connsiteY215" fmla="*/ 95258 h 1104362"/>
                <a:gd name="connsiteX216" fmla="*/ 653599 w 1621891"/>
                <a:gd name="connsiteY216" fmla="*/ 76662 h 1104362"/>
                <a:gd name="connsiteX217" fmla="*/ 656628 w 1621891"/>
                <a:gd name="connsiteY217" fmla="*/ 59942 h 1104362"/>
                <a:gd name="connsiteX218" fmla="*/ 659647 w 1621891"/>
                <a:gd name="connsiteY218" fmla="*/ 45165 h 1104362"/>
                <a:gd name="connsiteX219" fmla="*/ 662676 w 1621891"/>
                <a:gd name="connsiteY219" fmla="*/ 32389 h 1104362"/>
                <a:gd name="connsiteX220" fmla="*/ 665705 w 1621891"/>
                <a:gd name="connsiteY220" fmla="*/ 21665 h 1104362"/>
                <a:gd name="connsiteX221" fmla="*/ 668725 w 1621891"/>
                <a:gd name="connsiteY221" fmla="*/ 13033 h 1104362"/>
                <a:gd name="connsiteX222" fmla="*/ 671754 w 1621891"/>
                <a:gd name="connsiteY222" fmla="*/ 6530 h 1104362"/>
                <a:gd name="connsiteX223" fmla="*/ 674782 w 1621891"/>
                <a:gd name="connsiteY223" fmla="*/ 2180 h 1104362"/>
                <a:gd name="connsiteX224" fmla="*/ 677811 w 1621891"/>
                <a:gd name="connsiteY224" fmla="*/ 1 h 1104362"/>
                <a:gd name="connsiteX225" fmla="*/ 680831 w 1621891"/>
                <a:gd name="connsiteY225" fmla="*/ 1 h 1104362"/>
                <a:gd name="connsiteX226" fmla="*/ 683860 w 1621891"/>
                <a:gd name="connsiteY226" fmla="*/ 2180 h 1104362"/>
                <a:gd name="connsiteX227" fmla="*/ 686889 w 1621891"/>
                <a:gd name="connsiteY227" fmla="*/ 6530 h 1104362"/>
                <a:gd name="connsiteX228" fmla="*/ 689908 w 1621891"/>
                <a:gd name="connsiteY228" fmla="*/ 13033 h 1104362"/>
                <a:gd name="connsiteX229" fmla="*/ 692937 w 1621891"/>
                <a:gd name="connsiteY229" fmla="*/ 21665 h 1104362"/>
                <a:gd name="connsiteX230" fmla="*/ 695966 w 1621891"/>
                <a:gd name="connsiteY230" fmla="*/ 32389 h 1104362"/>
                <a:gd name="connsiteX231" fmla="*/ 698985 w 1621891"/>
                <a:gd name="connsiteY231" fmla="*/ 45165 h 1104362"/>
                <a:gd name="connsiteX232" fmla="*/ 702014 w 1621891"/>
                <a:gd name="connsiteY232" fmla="*/ 59942 h 1104362"/>
                <a:gd name="connsiteX233" fmla="*/ 705043 w 1621891"/>
                <a:gd name="connsiteY233" fmla="*/ 76662 h 1104362"/>
                <a:gd name="connsiteX234" fmla="*/ 708063 w 1621891"/>
                <a:gd name="connsiteY234" fmla="*/ 95258 h 1104362"/>
                <a:gd name="connsiteX235" fmla="*/ 711092 w 1621891"/>
                <a:gd name="connsiteY235" fmla="*/ 115657 h 1104362"/>
                <a:gd name="connsiteX236" fmla="*/ 714121 w 1621891"/>
                <a:gd name="connsiteY236" fmla="*/ 137780 h 1104362"/>
                <a:gd name="connsiteX237" fmla="*/ 717140 w 1621891"/>
                <a:gd name="connsiteY237" fmla="*/ 161537 h 1104362"/>
                <a:gd name="connsiteX238" fmla="*/ 720169 w 1621891"/>
                <a:gd name="connsiteY238" fmla="*/ 186837 h 1104362"/>
                <a:gd name="connsiteX239" fmla="*/ 723198 w 1621891"/>
                <a:gd name="connsiteY239" fmla="*/ 213578 h 1104362"/>
                <a:gd name="connsiteX240" fmla="*/ 726217 w 1621891"/>
                <a:gd name="connsiteY240" fmla="*/ 241656 h 1104362"/>
                <a:gd name="connsiteX241" fmla="*/ 729246 w 1621891"/>
                <a:gd name="connsiteY241" fmla="*/ 270959 h 1104362"/>
                <a:gd name="connsiteX242" fmla="*/ 732275 w 1621891"/>
                <a:gd name="connsiteY242" fmla="*/ 301372 h 1104362"/>
                <a:gd name="connsiteX243" fmla="*/ 735304 w 1621891"/>
                <a:gd name="connsiteY243" fmla="*/ 332774 h 1104362"/>
                <a:gd name="connsiteX244" fmla="*/ 738324 w 1621891"/>
                <a:gd name="connsiteY244" fmla="*/ 365043 h 1104362"/>
                <a:gd name="connsiteX245" fmla="*/ 741353 w 1621891"/>
                <a:gd name="connsiteY245" fmla="*/ 398050 h 1104362"/>
                <a:gd name="connsiteX246" fmla="*/ 744372 w 1621891"/>
                <a:gd name="connsiteY246" fmla="*/ 431665 h 1104362"/>
                <a:gd name="connsiteX247" fmla="*/ 747401 w 1621891"/>
                <a:gd name="connsiteY247" fmla="*/ 465756 h 1104362"/>
                <a:gd name="connsiteX248" fmla="*/ 750430 w 1621891"/>
                <a:gd name="connsiteY248" fmla="*/ 500188 h 1104362"/>
                <a:gd name="connsiteX249" fmla="*/ 753459 w 1621891"/>
                <a:gd name="connsiteY249" fmla="*/ 534826 h 1104362"/>
                <a:gd name="connsiteX250" fmla="*/ 756478 w 1621891"/>
                <a:gd name="connsiteY250" fmla="*/ 569531 h 1104362"/>
                <a:gd name="connsiteX251" fmla="*/ 759507 w 1621891"/>
                <a:gd name="connsiteY251" fmla="*/ 604169 h 1104362"/>
                <a:gd name="connsiteX252" fmla="*/ 762536 w 1621891"/>
                <a:gd name="connsiteY252" fmla="*/ 638601 h 1104362"/>
                <a:gd name="connsiteX253" fmla="*/ 765556 w 1621891"/>
                <a:gd name="connsiteY253" fmla="*/ 672692 h 1104362"/>
                <a:gd name="connsiteX254" fmla="*/ 768585 w 1621891"/>
                <a:gd name="connsiteY254" fmla="*/ 706312 h 1104362"/>
                <a:gd name="connsiteX255" fmla="*/ 771614 w 1621891"/>
                <a:gd name="connsiteY255" fmla="*/ 739316 h 1104362"/>
                <a:gd name="connsiteX256" fmla="*/ 774633 w 1621891"/>
                <a:gd name="connsiteY256" fmla="*/ 771587 h 1104362"/>
                <a:gd name="connsiteX257" fmla="*/ 777662 w 1621891"/>
                <a:gd name="connsiteY257" fmla="*/ 802981 h 1104362"/>
                <a:gd name="connsiteX258" fmla="*/ 780691 w 1621891"/>
                <a:gd name="connsiteY258" fmla="*/ 833366 h 1104362"/>
                <a:gd name="connsiteX259" fmla="*/ 783710 w 1621891"/>
                <a:gd name="connsiteY259" fmla="*/ 862675 h 1104362"/>
                <a:gd name="connsiteX260" fmla="*/ 786739 w 1621891"/>
                <a:gd name="connsiteY260" fmla="*/ 890754 h 1104362"/>
                <a:gd name="connsiteX261" fmla="*/ 789768 w 1621891"/>
                <a:gd name="connsiteY261" fmla="*/ 917491 h 1104362"/>
                <a:gd name="connsiteX262" fmla="*/ 792788 w 1621891"/>
                <a:gd name="connsiteY262" fmla="*/ 942799 h 1104362"/>
                <a:gd name="connsiteX263" fmla="*/ 795817 w 1621891"/>
                <a:gd name="connsiteY263" fmla="*/ 966554 h 1104362"/>
                <a:gd name="connsiteX264" fmla="*/ 798846 w 1621891"/>
                <a:gd name="connsiteY264" fmla="*/ 988681 h 1104362"/>
                <a:gd name="connsiteX265" fmla="*/ 801865 w 1621891"/>
                <a:gd name="connsiteY265" fmla="*/ 1009083 h 1104362"/>
                <a:gd name="connsiteX266" fmla="*/ 804894 w 1621891"/>
                <a:gd name="connsiteY266" fmla="*/ 1027676 h 1104362"/>
                <a:gd name="connsiteX267" fmla="*/ 807923 w 1621891"/>
                <a:gd name="connsiteY267" fmla="*/ 1044402 h 1104362"/>
                <a:gd name="connsiteX268" fmla="*/ 810942 w 1621891"/>
                <a:gd name="connsiteY268" fmla="*/ 1059175 h 1104362"/>
                <a:gd name="connsiteX269" fmla="*/ 813971 w 1621891"/>
                <a:gd name="connsiteY269" fmla="*/ 1071958 h 1104362"/>
                <a:gd name="connsiteX270" fmla="*/ 817000 w 1621891"/>
                <a:gd name="connsiteY270" fmla="*/ 1082683 h 1104362"/>
                <a:gd name="connsiteX271" fmla="*/ 820029 w 1621891"/>
                <a:gd name="connsiteY271" fmla="*/ 1091313 h 1104362"/>
                <a:gd name="connsiteX272" fmla="*/ 823049 w 1621891"/>
                <a:gd name="connsiteY272" fmla="*/ 1097818 h 1104362"/>
                <a:gd name="connsiteX273" fmla="*/ 826078 w 1621891"/>
                <a:gd name="connsiteY273" fmla="*/ 1102171 h 1104362"/>
                <a:gd name="connsiteX274" fmla="*/ 829107 w 1621891"/>
                <a:gd name="connsiteY274" fmla="*/ 1104352 h 1104362"/>
                <a:gd name="connsiteX275" fmla="*/ 832126 w 1621891"/>
                <a:gd name="connsiteY275" fmla="*/ 1104362 h 1104362"/>
                <a:gd name="connsiteX276" fmla="*/ 835155 w 1621891"/>
                <a:gd name="connsiteY276" fmla="*/ 1102181 h 1104362"/>
                <a:gd name="connsiteX277" fmla="*/ 838184 w 1621891"/>
                <a:gd name="connsiteY277" fmla="*/ 1097837 h 1104362"/>
                <a:gd name="connsiteX278" fmla="*/ 841203 w 1621891"/>
                <a:gd name="connsiteY278" fmla="*/ 1091332 h 1104362"/>
                <a:gd name="connsiteX279" fmla="*/ 844232 w 1621891"/>
                <a:gd name="connsiteY279" fmla="*/ 1082702 h 1104362"/>
                <a:gd name="connsiteX280" fmla="*/ 847261 w 1621891"/>
                <a:gd name="connsiteY280" fmla="*/ 1071977 h 1104362"/>
                <a:gd name="connsiteX281" fmla="*/ 850281 w 1621891"/>
                <a:gd name="connsiteY281" fmla="*/ 1059204 h 1104362"/>
                <a:gd name="connsiteX282" fmla="*/ 853310 w 1621891"/>
                <a:gd name="connsiteY282" fmla="*/ 1044431 h 1104362"/>
                <a:gd name="connsiteX283" fmla="*/ 856338 w 1621891"/>
                <a:gd name="connsiteY283" fmla="*/ 1027714 h 1104362"/>
                <a:gd name="connsiteX284" fmla="*/ 859367 w 1621891"/>
                <a:gd name="connsiteY284" fmla="*/ 1009121 h 1104362"/>
                <a:gd name="connsiteX285" fmla="*/ 862387 w 1621891"/>
                <a:gd name="connsiteY285" fmla="*/ 988719 h 1104362"/>
                <a:gd name="connsiteX286" fmla="*/ 865416 w 1621891"/>
                <a:gd name="connsiteY286" fmla="*/ 966602 h 1104362"/>
                <a:gd name="connsiteX287" fmla="*/ 868435 w 1621891"/>
                <a:gd name="connsiteY287" fmla="*/ 942846 h 1104362"/>
                <a:gd name="connsiteX288" fmla="*/ 871464 w 1621891"/>
                <a:gd name="connsiteY288" fmla="*/ 917548 h 1104362"/>
                <a:gd name="connsiteX289" fmla="*/ 874493 w 1621891"/>
                <a:gd name="connsiteY289" fmla="*/ 890802 h 1104362"/>
                <a:gd name="connsiteX290" fmla="*/ 877522 w 1621891"/>
                <a:gd name="connsiteY290" fmla="*/ 862732 h 1104362"/>
                <a:gd name="connsiteX291" fmla="*/ 880541 w 1621891"/>
                <a:gd name="connsiteY291" fmla="*/ 833433 h 1104362"/>
                <a:gd name="connsiteX292" fmla="*/ 883570 w 1621891"/>
                <a:gd name="connsiteY292" fmla="*/ 803019 h 1104362"/>
                <a:gd name="connsiteX293" fmla="*/ 886599 w 1621891"/>
                <a:gd name="connsiteY293" fmla="*/ 771616 h 1104362"/>
                <a:gd name="connsiteX294" fmla="*/ 889619 w 1621891"/>
                <a:gd name="connsiteY294" fmla="*/ 739345 h 1104362"/>
                <a:gd name="connsiteX295" fmla="*/ 892648 w 1621891"/>
                <a:gd name="connsiteY295" fmla="*/ 706341 h 1104362"/>
                <a:gd name="connsiteX296" fmla="*/ 895677 w 1621891"/>
                <a:gd name="connsiteY296" fmla="*/ 672726 h 1104362"/>
                <a:gd name="connsiteX297" fmla="*/ 898696 w 1621891"/>
                <a:gd name="connsiteY297" fmla="*/ 638635 h 1104362"/>
                <a:gd name="connsiteX298" fmla="*/ 901725 w 1621891"/>
                <a:gd name="connsiteY298" fmla="*/ 604203 h 1104362"/>
                <a:gd name="connsiteX299" fmla="*/ 904754 w 1621891"/>
                <a:gd name="connsiteY299" fmla="*/ 569566 h 1104362"/>
                <a:gd name="connsiteX300" fmla="*/ 907773 w 1621891"/>
                <a:gd name="connsiteY300" fmla="*/ 534860 h 1104362"/>
                <a:gd name="connsiteX301" fmla="*/ 910802 w 1621891"/>
                <a:gd name="connsiteY301" fmla="*/ 500223 h 1104362"/>
                <a:gd name="connsiteX302" fmla="*/ 913831 w 1621891"/>
                <a:gd name="connsiteY302" fmla="*/ 465791 h 1104362"/>
                <a:gd name="connsiteX303" fmla="*/ 916851 w 1621891"/>
                <a:gd name="connsiteY303" fmla="*/ 431699 h 1104362"/>
                <a:gd name="connsiteX304" fmla="*/ 919880 w 1621891"/>
                <a:gd name="connsiteY304" fmla="*/ 398083 h 1104362"/>
                <a:gd name="connsiteX305" fmla="*/ 922909 w 1621891"/>
                <a:gd name="connsiteY305" fmla="*/ 365075 h 1104362"/>
                <a:gd name="connsiteX306" fmla="*/ 925938 w 1621891"/>
                <a:gd name="connsiteY306" fmla="*/ 332806 h 1104362"/>
                <a:gd name="connsiteX307" fmla="*/ 928957 w 1621891"/>
                <a:gd name="connsiteY307" fmla="*/ 301402 h 1104362"/>
                <a:gd name="connsiteX308" fmla="*/ 931986 w 1621891"/>
                <a:gd name="connsiteY308" fmla="*/ 270988 h 1104362"/>
                <a:gd name="connsiteX309" fmla="*/ 935015 w 1621891"/>
                <a:gd name="connsiteY309" fmla="*/ 241685 h 1104362"/>
                <a:gd name="connsiteX310" fmla="*/ 938034 w 1621891"/>
                <a:gd name="connsiteY310" fmla="*/ 213606 h 1104362"/>
                <a:gd name="connsiteX311" fmla="*/ 941063 w 1621891"/>
                <a:gd name="connsiteY311" fmla="*/ 186862 h 1104362"/>
                <a:gd name="connsiteX312" fmla="*/ 944092 w 1621891"/>
                <a:gd name="connsiteY312" fmla="*/ 161562 h 1104362"/>
                <a:gd name="connsiteX313" fmla="*/ 947112 w 1621891"/>
                <a:gd name="connsiteY313" fmla="*/ 137803 h 1104362"/>
                <a:gd name="connsiteX314" fmla="*/ 950141 w 1621891"/>
                <a:gd name="connsiteY314" fmla="*/ 115679 h 1104362"/>
                <a:gd name="connsiteX315" fmla="*/ 953170 w 1621891"/>
                <a:gd name="connsiteY315" fmla="*/ 95278 h 1104362"/>
                <a:gd name="connsiteX316" fmla="*/ 956189 w 1621891"/>
                <a:gd name="connsiteY316" fmla="*/ 76679 h 1104362"/>
                <a:gd name="connsiteX317" fmla="*/ 959218 w 1621891"/>
                <a:gd name="connsiteY317" fmla="*/ 59958 h 1104362"/>
                <a:gd name="connsiteX318" fmla="*/ 962247 w 1621891"/>
                <a:gd name="connsiteY318" fmla="*/ 45179 h 1104362"/>
                <a:gd name="connsiteX319" fmla="*/ 965266 w 1621891"/>
                <a:gd name="connsiteY319" fmla="*/ 32401 h 1104362"/>
                <a:gd name="connsiteX320" fmla="*/ 968295 w 1621891"/>
                <a:gd name="connsiteY320" fmla="*/ 21674 h 1104362"/>
                <a:gd name="connsiteX321" fmla="*/ 971324 w 1621891"/>
                <a:gd name="connsiteY321" fmla="*/ 13041 h 1104362"/>
                <a:gd name="connsiteX322" fmla="*/ 974344 w 1621891"/>
                <a:gd name="connsiteY322" fmla="*/ 6535 h 1104362"/>
                <a:gd name="connsiteX323" fmla="*/ 977373 w 1621891"/>
                <a:gd name="connsiteY323" fmla="*/ 2184 h 1104362"/>
                <a:gd name="connsiteX324" fmla="*/ 980402 w 1621891"/>
                <a:gd name="connsiteY324" fmla="*/ 2 h 1104362"/>
                <a:gd name="connsiteX325" fmla="*/ 983421 w 1621891"/>
                <a:gd name="connsiteY325" fmla="*/ 0 h 1104362"/>
                <a:gd name="connsiteX326" fmla="*/ 986450 w 1621891"/>
                <a:gd name="connsiteY326" fmla="*/ 2177 h 1104362"/>
                <a:gd name="connsiteX327" fmla="*/ 989479 w 1621891"/>
                <a:gd name="connsiteY327" fmla="*/ 6525 h 1104362"/>
                <a:gd name="connsiteX328" fmla="*/ 992508 w 1621891"/>
                <a:gd name="connsiteY328" fmla="*/ 13025 h 1104362"/>
                <a:gd name="connsiteX329" fmla="*/ 995527 w 1621891"/>
                <a:gd name="connsiteY329" fmla="*/ 21654 h 1104362"/>
                <a:gd name="connsiteX330" fmla="*/ 998556 w 1621891"/>
                <a:gd name="connsiteY330" fmla="*/ 32377 h 1104362"/>
                <a:gd name="connsiteX331" fmla="*/ 1001585 w 1621891"/>
                <a:gd name="connsiteY331" fmla="*/ 45151 h 1104362"/>
                <a:gd name="connsiteX332" fmla="*/ 1004605 w 1621891"/>
                <a:gd name="connsiteY332" fmla="*/ 59927 h 1104362"/>
                <a:gd name="connsiteX333" fmla="*/ 1007634 w 1621891"/>
                <a:gd name="connsiteY333" fmla="*/ 76644 h 1104362"/>
                <a:gd name="connsiteX334" fmla="*/ 1010662 w 1621891"/>
                <a:gd name="connsiteY334" fmla="*/ 95239 h 1104362"/>
                <a:gd name="connsiteX335" fmla="*/ 1013682 w 1621891"/>
                <a:gd name="connsiteY335" fmla="*/ 115636 h 1104362"/>
                <a:gd name="connsiteX336" fmla="*/ 1016711 w 1621891"/>
                <a:gd name="connsiteY336" fmla="*/ 137756 h 1104362"/>
                <a:gd name="connsiteX337" fmla="*/ 1019740 w 1621891"/>
                <a:gd name="connsiteY337" fmla="*/ 161513 h 1104362"/>
                <a:gd name="connsiteX338" fmla="*/ 1022759 w 1621891"/>
                <a:gd name="connsiteY338" fmla="*/ 186811 h 1104362"/>
                <a:gd name="connsiteX339" fmla="*/ 1025788 w 1621891"/>
                <a:gd name="connsiteY339" fmla="*/ 213551 h 1104362"/>
                <a:gd name="connsiteX340" fmla="*/ 1028817 w 1621891"/>
                <a:gd name="connsiteY340" fmla="*/ 241627 h 1104362"/>
                <a:gd name="connsiteX341" fmla="*/ 1031837 w 1621891"/>
                <a:gd name="connsiteY341" fmla="*/ 270929 h 1104362"/>
                <a:gd name="connsiteX342" fmla="*/ 1034865 w 1621891"/>
                <a:gd name="connsiteY342" fmla="*/ 301341 h 1104362"/>
                <a:gd name="connsiteX343" fmla="*/ 1037895 w 1621891"/>
                <a:gd name="connsiteY343" fmla="*/ 332743 h 1104362"/>
                <a:gd name="connsiteX344" fmla="*/ 1040914 w 1621891"/>
                <a:gd name="connsiteY344" fmla="*/ 365010 h 1104362"/>
                <a:gd name="connsiteX345" fmla="*/ 1043943 w 1621891"/>
                <a:gd name="connsiteY345" fmla="*/ 398016 h 1104362"/>
                <a:gd name="connsiteX346" fmla="*/ 1046972 w 1621891"/>
                <a:gd name="connsiteY346" fmla="*/ 431631 h 1104362"/>
                <a:gd name="connsiteX347" fmla="*/ 1049991 w 1621891"/>
                <a:gd name="connsiteY347" fmla="*/ 465722 h 1104362"/>
                <a:gd name="connsiteX348" fmla="*/ 1053020 w 1621891"/>
                <a:gd name="connsiteY348" fmla="*/ 500154 h 1104362"/>
                <a:gd name="connsiteX349" fmla="*/ 1056049 w 1621891"/>
                <a:gd name="connsiteY349" fmla="*/ 534791 h 1104362"/>
                <a:gd name="connsiteX350" fmla="*/ 1059078 w 1621891"/>
                <a:gd name="connsiteY350" fmla="*/ 569497 h 1104362"/>
                <a:gd name="connsiteX351" fmla="*/ 1062098 w 1621891"/>
                <a:gd name="connsiteY351" fmla="*/ 604134 h 1104362"/>
                <a:gd name="connsiteX352" fmla="*/ 1065126 w 1621891"/>
                <a:gd name="connsiteY352" fmla="*/ 638567 h 1104362"/>
                <a:gd name="connsiteX353" fmla="*/ 1068155 w 1621891"/>
                <a:gd name="connsiteY353" fmla="*/ 672658 h 1104362"/>
                <a:gd name="connsiteX354" fmla="*/ 1071175 w 1621891"/>
                <a:gd name="connsiteY354" fmla="*/ 706274 h 1104362"/>
                <a:gd name="connsiteX355" fmla="*/ 1074204 w 1621891"/>
                <a:gd name="connsiteY355" fmla="*/ 739278 h 1104362"/>
                <a:gd name="connsiteX356" fmla="*/ 1077233 w 1621891"/>
                <a:gd name="connsiteY356" fmla="*/ 771549 h 1104362"/>
                <a:gd name="connsiteX357" fmla="*/ 1080252 w 1621891"/>
                <a:gd name="connsiteY357" fmla="*/ 802953 h 1104362"/>
                <a:gd name="connsiteX358" fmla="*/ 1083281 w 1621891"/>
                <a:gd name="connsiteY358" fmla="*/ 833366 h 1104362"/>
                <a:gd name="connsiteX359" fmla="*/ 1086310 w 1621891"/>
                <a:gd name="connsiteY359" fmla="*/ 862675 h 1104362"/>
                <a:gd name="connsiteX360" fmla="*/ 1089329 w 1621891"/>
                <a:gd name="connsiteY360" fmla="*/ 890754 h 1104362"/>
                <a:gd name="connsiteX361" fmla="*/ 1092359 w 1621891"/>
                <a:gd name="connsiteY361" fmla="*/ 917491 h 1104362"/>
                <a:gd name="connsiteX362" fmla="*/ 1095387 w 1621891"/>
                <a:gd name="connsiteY362" fmla="*/ 942799 h 1104362"/>
                <a:gd name="connsiteX363" fmla="*/ 1098407 w 1621891"/>
                <a:gd name="connsiteY363" fmla="*/ 966554 h 1104362"/>
                <a:gd name="connsiteX364" fmla="*/ 1101436 w 1621891"/>
                <a:gd name="connsiteY364" fmla="*/ 988681 h 1104362"/>
                <a:gd name="connsiteX365" fmla="*/ 1104465 w 1621891"/>
                <a:gd name="connsiteY365" fmla="*/ 1009083 h 1104362"/>
                <a:gd name="connsiteX366" fmla="*/ 1107484 w 1621891"/>
                <a:gd name="connsiteY366" fmla="*/ 1027676 h 1104362"/>
                <a:gd name="connsiteX367" fmla="*/ 1110513 w 1621891"/>
                <a:gd name="connsiteY367" fmla="*/ 1044402 h 1104362"/>
                <a:gd name="connsiteX368" fmla="*/ 1113542 w 1621891"/>
                <a:gd name="connsiteY368" fmla="*/ 1059175 h 1104362"/>
                <a:gd name="connsiteX369" fmla="*/ 1116562 w 1621891"/>
                <a:gd name="connsiteY369" fmla="*/ 1071958 h 1104362"/>
                <a:gd name="connsiteX370" fmla="*/ 1119590 w 1621891"/>
                <a:gd name="connsiteY370" fmla="*/ 1082683 h 1104362"/>
                <a:gd name="connsiteX371" fmla="*/ 1122619 w 1621891"/>
                <a:gd name="connsiteY371" fmla="*/ 1091313 h 1104362"/>
                <a:gd name="connsiteX372" fmla="*/ 1125639 w 1621891"/>
                <a:gd name="connsiteY372" fmla="*/ 1097818 h 1104362"/>
                <a:gd name="connsiteX373" fmla="*/ 1128668 w 1621891"/>
                <a:gd name="connsiteY373" fmla="*/ 1102171 h 1104362"/>
                <a:gd name="connsiteX374" fmla="*/ 1131697 w 1621891"/>
                <a:gd name="connsiteY374" fmla="*/ 1104352 h 1104362"/>
                <a:gd name="connsiteX375" fmla="*/ 1134726 w 1621891"/>
                <a:gd name="connsiteY375" fmla="*/ 1104362 h 1104362"/>
                <a:gd name="connsiteX376" fmla="*/ 1137745 w 1621891"/>
                <a:gd name="connsiteY376" fmla="*/ 1102181 h 1104362"/>
                <a:gd name="connsiteX377" fmla="*/ 1140774 w 1621891"/>
                <a:gd name="connsiteY377" fmla="*/ 1097837 h 1104362"/>
                <a:gd name="connsiteX378" fmla="*/ 1143803 w 1621891"/>
                <a:gd name="connsiteY378" fmla="*/ 1091332 h 1104362"/>
                <a:gd name="connsiteX379" fmla="*/ 1146822 w 1621891"/>
                <a:gd name="connsiteY379" fmla="*/ 1082702 h 1104362"/>
                <a:gd name="connsiteX380" fmla="*/ 1149851 w 1621891"/>
                <a:gd name="connsiteY380" fmla="*/ 1071977 h 1104362"/>
                <a:gd name="connsiteX381" fmla="*/ 1152880 w 1621891"/>
                <a:gd name="connsiteY381" fmla="*/ 1059204 h 1104362"/>
                <a:gd name="connsiteX382" fmla="*/ 1155900 w 1621891"/>
                <a:gd name="connsiteY382" fmla="*/ 1044431 h 1104362"/>
                <a:gd name="connsiteX383" fmla="*/ 1158929 w 1621891"/>
                <a:gd name="connsiteY383" fmla="*/ 1027714 h 1104362"/>
                <a:gd name="connsiteX384" fmla="*/ 1161958 w 1621891"/>
                <a:gd name="connsiteY384" fmla="*/ 1009121 h 1104362"/>
                <a:gd name="connsiteX385" fmla="*/ 1164977 w 1621891"/>
                <a:gd name="connsiteY385" fmla="*/ 988719 h 1104362"/>
                <a:gd name="connsiteX386" fmla="*/ 1168006 w 1621891"/>
                <a:gd name="connsiteY386" fmla="*/ 966602 h 1104362"/>
                <a:gd name="connsiteX387" fmla="*/ 1171035 w 1621891"/>
                <a:gd name="connsiteY387" fmla="*/ 942846 h 1104362"/>
                <a:gd name="connsiteX388" fmla="*/ 1174054 w 1621891"/>
                <a:gd name="connsiteY388" fmla="*/ 917548 h 1104362"/>
                <a:gd name="connsiteX389" fmla="*/ 1177083 w 1621891"/>
                <a:gd name="connsiteY389" fmla="*/ 890802 h 1104362"/>
                <a:gd name="connsiteX390" fmla="*/ 1180112 w 1621891"/>
                <a:gd name="connsiteY390" fmla="*/ 862732 h 1104362"/>
                <a:gd name="connsiteX391" fmla="*/ 1183132 w 1621891"/>
                <a:gd name="connsiteY391" fmla="*/ 833433 h 1104362"/>
                <a:gd name="connsiteX392" fmla="*/ 1186161 w 1621891"/>
                <a:gd name="connsiteY392" fmla="*/ 803019 h 1104362"/>
                <a:gd name="connsiteX393" fmla="*/ 1189190 w 1621891"/>
                <a:gd name="connsiteY393" fmla="*/ 771616 h 1104362"/>
                <a:gd name="connsiteX394" fmla="*/ 1192209 w 1621891"/>
                <a:gd name="connsiteY394" fmla="*/ 739345 h 1104362"/>
                <a:gd name="connsiteX395" fmla="*/ 1195238 w 1621891"/>
                <a:gd name="connsiteY395" fmla="*/ 706341 h 1104362"/>
                <a:gd name="connsiteX396" fmla="*/ 1198267 w 1621891"/>
                <a:gd name="connsiteY396" fmla="*/ 672726 h 1104362"/>
                <a:gd name="connsiteX397" fmla="*/ 1201296 w 1621891"/>
                <a:gd name="connsiteY397" fmla="*/ 638635 h 1104362"/>
                <a:gd name="connsiteX398" fmla="*/ 1204315 w 1621891"/>
                <a:gd name="connsiteY398" fmla="*/ 604203 h 1104362"/>
                <a:gd name="connsiteX399" fmla="*/ 1207344 w 1621891"/>
                <a:gd name="connsiteY399" fmla="*/ 569566 h 1104362"/>
                <a:gd name="connsiteX400" fmla="*/ 1210373 w 1621891"/>
                <a:gd name="connsiteY400" fmla="*/ 534860 h 1104362"/>
                <a:gd name="connsiteX401" fmla="*/ 1213393 w 1621891"/>
                <a:gd name="connsiteY401" fmla="*/ 500223 h 1104362"/>
                <a:gd name="connsiteX402" fmla="*/ 1216422 w 1621891"/>
                <a:gd name="connsiteY402" fmla="*/ 465791 h 1104362"/>
                <a:gd name="connsiteX403" fmla="*/ 1219450 w 1621891"/>
                <a:gd name="connsiteY403" fmla="*/ 431699 h 1104362"/>
                <a:gd name="connsiteX404" fmla="*/ 1222470 w 1621891"/>
                <a:gd name="connsiteY404" fmla="*/ 398083 h 1104362"/>
                <a:gd name="connsiteX405" fmla="*/ 1225499 w 1621891"/>
                <a:gd name="connsiteY405" fmla="*/ 365075 h 1104362"/>
                <a:gd name="connsiteX406" fmla="*/ 1228528 w 1621891"/>
                <a:gd name="connsiteY406" fmla="*/ 332806 h 1104362"/>
                <a:gd name="connsiteX407" fmla="*/ 1231547 w 1621891"/>
                <a:gd name="connsiteY407" fmla="*/ 301402 h 1104362"/>
                <a:gd name="connsiteX408" fmla="*/ 1234576 w 1621891"/>
                <a:gd name="connsiteY408" fmla="*/ 270988 h 1104362"/>
                <a:gd name="connsiteX409" fmla="*/ 1237605 w 1621891"/>
                <a:gd name="connsiteY409" fmla="*/ 241685 h 1104362"/>
                <a:gd name="connsiteX410" fmla="*/ 1240625 w 1621891"/>
                <a:gd name="connsiteY410" fmla="*/ 213606 h 1104362"/>
                <a:gd name="connsiteX411" fmla="*/ 1243654 w 1621891"/>
                <a:gd name="connsiteY411" fmla="*/ 186862 h 1104362"/>
                <a:gd name="connsiteX412" fmla="*/ 1246683 w 1621891"/>
                <a:gd name="connsiteY412" fmla="*/ 161562 h 1104362"/>
                <a:gd name="connsiteX413" fmla="*/ 1249702 w 1621891"/>
                <a:gd name="connsiteY413" fmla="*/ 137803 h 1104362"/>
                <a:gd name="connsiteX414" fmla="*/ 1252731 w 1621891"/>
                <a:gd name="connsiteY414" fmla="*/ 115679 h 1104362"/>
                <a:gd name="connsiteX415" fmla="*/ 1255760 w 1621891"/>
                <a:gd name="connsiteY415" fmla="*/ 95278 h 1104362"/>
                <a:gd name="connsiteX416" fmla="*/ 1258779 w 1621891"/>
                <a:gd name="connsiteY416" fmla="*/ 76679 h 1104362"/>
                <a:gd name="connsiteX417" fmla="*/ 1261808 w 1621891"/>
                <a:gd name="connsiteY417" fmla="*/ 59958 h 1104362"/>
                <a:gd name="connsiteX418" fmla="*/ 1264837 w 1621891"/>
                <a:gd name="connsiteY418" fmla="*/ 45179 h 1104362"/>
                <a:gd name="connsiteX419" fmla="*/ 1267866 w 1621891"/>
                <a:gd name="connsiteY419" fmla="*/ 32401 h 1104362"/>
                <a:gd name="connsiteX420" fmla="*/ 1270886 w 1621891"/>
                <a:gd name="connsiteY420" fmla="*/ 21674 h 1104362"/>
                <a:gd name="connsiteX421" fmla="*/ 1273914 w 1621891"/>
                <a:gd name="connsiteY421" fmla="*/ 13041 h 1104362"/>
                <a:gd name="connsiteX422" fmla="*/ 1276943 w 1621891"/>
                <a:gd name="connsiteY422" fmla="*/ 6535 h 1104362"/>
                <a:gd name="connsiteX423" fmla="*/ 1279963 w 1621891"/>
                <a:gd name="connsiteY423" fmla="*/ 2184 h 1104362"/>
                <a:gd name="connsiteX424" fmla="*/ 1282992 w 1621891"/>
                <a:gd name="connsiteY424" fmla="*/ 2 h 1104362"/>
                <a:gd name="connsiteX425" fmla="*/ 1286021 w 1621891"/>
                <a:gd name="connsiteY425" fmla="*/ 0 h 1104362"/>
                <a:gd name="connsiteX426" fmla="*/ 1289040 w 1621891"/>
                <a:gd name="connsiteY426" fmla="*/ 2177 h 1104362"/>
                <a:gd name="connsiteX427" fmla="*/ 1292069 w 1621891"/>
                <a:gd name="connsiteY427" fmla="*/ 6525 h 1104362"/>
                <a:gd name="connsiteX428" fmla="*/ 1295098 w 1621891"/>
                <a:gd name="connsiteY428" fmla="*/ 13025 h 1104362"/>
                <a:gd name="connsiteX429" fmla="*/ 1298117 w 1621891"/>
                <a:gd name="connsiteY429" fmla="*/ 21654 h 1104362"/>
                <a:gd name="connsiteX430" fmla="*/ 1301147 w 1621891"/>
                <a:gd name="connsiteY430" fmla="*/ 32377 h 1104362"/>
                <a:gd name="connsiteX431" fmla="*/ 1304175 w 1621891"/>
                <a:gd name="connsiteY431" fmla="*/ 45151 h 1104362"/>
                <a:gd name="connsiteX432" fmla="*/ 1307195 w 1621891"/>
                <a:gd name="connsiteY432" fmla="*/ 59927 h 1104362"/>
                <a:gd name="connsiteX433" fmla="*/ 1310224 w 1621891"/>
                <a:gd name="connsiteY433" fmla="*/ 76644 h 1104362"/>
                <a:gd name="connsiteX434" fmla="*/ 1313253 w 1621891"/>
                <a:gd name="connsiteY434" fmla="*/ 95239 h 1104362"/>
                <a:gd name="connsiteX435" fmla="*/ 1316282 w 1621891"/>
                <a:gd name="connsiteY435" fmla="*/ 115636 h 1104362"/>
                <a:gd name="connsiteX436" fmla="*/ 1319301 w 1621891"/>
                <a:gd name="connsiteY436" fmla="*/ 137756 h 1104362"/>
                <a:gd name="connsiteX437" fmla="*/ 1322330 w 1621891"/>
                <a:gd name="connsiteY437" fmla="*/ 161513 h 1104362"/>
                <a:gd name="connsiteX438" fmla="*/ 1325350 w 1621891"/>
                <a:gd name="connsiteY438" fmla="*/ 186811 h 1104362"/>
                <a:gd name="connsiteX439" fmla="*/ 1328378 w 1621891"/>
                <a:gd name="connsiteY439" fmla="*/ 213551 h 1104362"/>
                <a:gd name="connsiteX440" fmla="*/ 1331407 w 1621891"/>
                <a:gd name="connsiteY440" fmla="*/ 241627 h 1104362"/>
                <a:gd name="connsiteX441" fmla="*/ 1334436 w 1621891"/>
                <a:gd name="connsiteY441" fmla="*/ 270929 h 1104362"/>
                <a:gd name="connsiteX442" fmla="*/ 1337456 w 1621891"/>
                <a:gd name="connsiteY442" fmla="*/ 301341 h 1104362"/>
                <a:gd name="connsiteX443" fmla="*/ 1340485 w 1621891"/>
                <a:gd name="connsiteY443" fmla="*/ 332743 h 1104362"/>
                <a:gd name="connsiteX444" fmla="*/ 1343514 w 1621891"/>
                <a:gd name="connsiteY444" fmla="*/ 365010 h 1104362"/>
                <a:gd name="connsiteX445" fmla="*/ 1346533 w 1621891"/>
                <a:gd name="connsiteY445" fmla="*/ 398016 h 1104362"/>
                <a:gd name="connsiteX446" fmla="*/ 1349562 w 1621891"/>
                <a:gd name="connsiteY446" fmla="*/ 431631 h 1104362"/>
                <a:gd name="connsiteX447" fmla="*/ 1352591 w 1621891"/>
                <a:gd name="connsiteY447" fmla="*/ 465722 h 1104362"/>
                <a:gd name="connsiteX448" fmla="*/ 1355610 w 1621891"/>
                <a:gd name="connsiteY448" fmla="*/ 500154 h 1104362"/>
                <a:gd name="connsiteX449" fmla="*/ 1358639 w 1621891"/>
                <a:gd name="connsiteY449" fmla="*/ 534791 h 1104362"/>
                <a:gd name="connsiteX450" fmla="*/ 1361668 w 1621891"/>
                <a:gd name="connsiteY450" fmla="*/ 569497 h 1104362"/>
                <a:gd name="connsiteX451" fmla="*/ 1364688 w 1621891"/>
                <a:gd name="connsiteY451" fmla="*/ 604134 h 1104362"/>
                <a:gd name="connsiteX452" fmla="*/ 1367717 w 1621891"/>
                <a:gd name="connsiteY452" fmla="*/ 638567 h 1104362"/>
                <a:gd name="connsiteX453" fmla="*/ 1370746 w 1621891"/>
                <a:gd name="connsiteY453" fmla="*/ 672658 h 1104362"/>
                <a:gd name="connsiteX454" fmla="*/ 1373775 w 1621891"/>
                <a:gd name="connsiteY454" fmla="*/ 706274 h 1104362"/>
                <a:gd name="connsiteX455" fmla="*/ 1376794 w 1621891"/>
                <a:gd name="connsiteY455" fmla="*/ 739278 h 1104362"/>
                <a:gd name="connsiteX456" fmla="*/ 1379823 w 1621891"/>
                <a:gd name="connsiteY456" fmla="*/ 771549 h 1104362"/>
                <a:gd name="connsiteX457" fmla="*/ 1382852 w 1621891"/>
                <a:gd name="connsiteY457" fmla="*/ 802953 h 1104362"/>
                <a:gd name="connsiteX458" fmla="*/ 1385871 w 1621891"/>
                <a:gd name="connsiteY458" fmla="*/ 833366 h 1104362"/>
                <a:gd name="connsiteX459" fmla="*/ 1388900 w 1621891"/>
                <a:gd name="connsiteY459" fmla="*/ 862675 h 1104362"/>
                <a:gd name="connsiteX460" fmla="*/ 1391929 w 1621891"/>
                <a:gd name="connsiteY460" fmla="*/ 890754 h 1104362"/>
                <a:gd name="connsiteX461" fmla="*/ 1394949 w 1621891"/>
                <a:gd name="connsiteY461" fmla="*/ 917491 h 1104362"/>
                <a:gd name="connsiteX462" fmla="*/ 1397978 w 1621891"/>
                <a:gd name="connsiteY462" fmla="*/ 942799 h 1104362"/>
                <a:gd name="connsiteX463" fmla="*/ 1401007 w 1621891"/>
                <a:gd name="connsiteY463" fmla="*/ 966554 h 1104362"/>
                <a:gd name="connsiteX464" fmla="*/ 1404026 w 1621891"/>
                <a:gd name="connsiteY464" fmla="*/ 988681 h 1104362"/>
                <a:gd name="connsiteX465" fmla="*/ 1407055 w 1621891"/>
                <a:gd name="connsiteY465" fmla="*/ 1009083 h 1104362"/>
                <a:gd name="connsiteX466" fmla="*/ 1410084 w 1621891"/>
                <a:gd name="connsiteY466" fmla="*/ 1027676 h 1104362"/>
                <a:gd name="connsiteX467" fmla="*/ 1413103 w 1621891"/>
                <a:gd name="connsiteY467" fmla="*/ 1044402 h 1104362"/>
                <a:gd name="connsiteX468" fmla="*/ 1416132 w 1621891"/>
                <a:gd name="connsiteY468" fmla="*/ 1059175 h 1104362"/>
                <a:gd name="connsiteX469" fmla="*/ 1419161 w 1621891"/>
                <a:gd name="connsiteY469" fmla="*/ 1071958 h 1104362"/>
                <a:gd name="connsiteX470" fmla="*/ 1422181 w 1621891"/>
                <a:gd name="connsiteY470" fmla="*/ 1082683 h 1104362"/>
                <a:gd name="connsiteX471" fmla="*/ 1425210 w 1621891"/>
                <a:gd name="connsiteY471" fmla="*/ 1091313 h 1104362"/>
                <a:gd name="connsiteX472" fmla="*/ 1428239 w 1621891"/>
                <a:gd name="connsiteY472" fmla="*/ 1097818 h 1104362"/>
                <a:gd name="connsiteX473" fmla="*/ 1431258 w 1621891"/>
                <a:gd name="connsiteY473" fmla="*/ 1102171 h 1104362"/>
                <a:gd name="connsiteX474" fmla="*/ 1434287 w 1621891"/>
                <a:gd name="connsiteY474" fmla="*/ 1104352 h 1104362"/>
                <a:gd name="connsiteX475" fmla="*/ 1437316 w 1621891"/>
                <a:gd name="connsiteY475" fmla="*/ 1104362 h 1104362"/>
                <a:gd name="connsiteX476" fmla="*/ 1440345 w 1621891"/>
                <a:gd name="connsiteY476" fmla="*/ 1102181 h 1104362"/>
                <a:gd name="connsiteX477" fmla="*/ 1443364 w 1621891"/>
                <a:gd name="connsiteY477" fmla="*/ 1097837 h 1104362"/>
                <a:gd name="connsiteX478" fmla="*/ 1446393 w 1621891"/>
                <a:gd name="connsiteY478" fmla="*/ 1091332 h 1104362"/>
                <a:gd name="connsiteX479" fmla="*/ 1449422 w 1621891"/>
                <a:gd name="connsiteY479" fmla="*/ 1082702 h 1104362"/>
                <a:gd name="connsiteX480" fmla="*/ 1452441 w 1621891"/>
                <a:gd name="connsiteY480" fmla="*/ 1071977 h 1104362"/>
                <a:gd name="connsiteX481" fmla="*/ 1455471 w 1621891"/>
                <a:gd name="connsiteY481" fmla="*/ 1059204 h 1104362"/>
                <a:gd name="connsiteX482" fmla="*/ 1458499 w 1621891"/>
                <a:gd name="connsiteY482" fmla="*/ 1044431 h 1104362"/>
                <a:gd name="connsiteX483" fmla="*/ 1461519 w 1621891"/>
                <a:gd name="connsiteY483" fmla="*/ 1027714 h 1104362"/>
                <a:gd name="connsiteX484" fmla="*/ 1464548 w 1621891"/>
                <a:gd name="connsiteY484" fmla="*/ 1009121 h 1104362"/>
                <a:gd name="connsiteX485" fmla="*/ 1467577 w 1621891"/>
                <a:gd name="connsiteY485" fmla="*/ 988719 h 1104362"/>
                <a:gd name="connsiteX486" fmla="*/ 1470596 w 1621891"/>
                <a:gd name="connsiteY486" fmla="*/ 966602 h 1104362"/>
                <a:gd name="connsiteX487" fmla="*/ 1473625 w 1621891"/>
                <a:gd name="connsiteY487" fmla="*/ 942846 h 1104362"/>
                <a:gd name="connsiteX488" fmla="*/ 1476654 w 1621891"/>
                <a:gd name="connsiteY488" fmla="*/ 917548 h 1104362"/>
                <a:gd name="connsiteX489" fmla="*/ 1479674 w 1621891"/>
                <a:gd name="connsiteY489" fmla="*/ 890802 h 1104362"/>
                <a:gd name="connsiteX490" fmla="*/ 1482702 w 1621891"/>
                <a:gd name="connsiteY490" fmla="*/ 862732 h 1104362"/>
                <a:gd name="connsiteX491" fmla="*/ 1485731 w 1621891"/>
                <a:gd name="connsiteY491" fmla="*/ 833433 h 1104362"/>
                <a:gd name="connsiteX492" fmla="*/ 1488751 w 1621891"/>
                <a:gd name="connsiteY492" fmla="*/ 803019 h 1104362"/>
                <a:gd name="connsiteX493" fmla="*/ 1491780 w 1621891"/>
                <a:gd name="connsiteY493" fmla="*/ 771616 h 1104362"/>
                <a:gd name="connsiteX494" fmla="*/ 1494809 w 1621891"/>
                <a:gd name="connsiteY494" fmla="*/ 739345 h 1104362"/>
                <a:gd name="connsiteX495" fmla="*/ 1497828 w 1621891"/>
                <a:gd name="connsiteY495" fmla="*/ 706341 h 1104362"/>
                <a:gd name="connsiteX496" fmla="*/ 1500857 w 1621891"/>
                <a:gd name="connsiteY496" fmla="*/ 672726 h 1104362"/>
                <a:gd name="connsiteX497" fmla="*/ 1503886 w 1621891"/>
                <a:gd name="connsiteY497" fmla="*/ 638635 h 1104362"/>
                <a:gd name="connsiteX498" fmla="*/ 1506905 w 1621891"/>
                <a:gd name="connsiteY498" fmla="*/ 604203 h 1104362"/>
                <a:gd name="connsiteX499" fmla="*/ 1509934 w 1621891"/>
                <a:gd name="connsiteY499" fmla="*/ 569566 h 1104362"/>
                <a:gd name="connsiteX500" fmla="*/ 1512963 w 1621891"/>
                <a:gd name="connsiteY500" fmla="*/ 534860 h 1104362"/>
                <a:gd name="connsiteX501" fmla="*/ 1515992 w 1621891"/>
                <a:gd name="connsiteY501" fmla="*/ 500223 h 1104362"/>
                <a:gd name="connsiteX502" fmla="*/ 1519012 w 1621891"/>
                <a:gd name="connsiteY502" fmla="*/ 465791 h 1104362"/>
                <a:gd name="connsiteX503" fmla="*/ 1522041 w 1621891"/>
                <a:gd name="connsiteY503" fmla="*/ 431699 h 1104362"/>
                <a:gd name="connsiteX504" fmla="*/ 1525070 w 1621891"/>
                <a:gd name="connsiteY504" fmla="*/ 398083 h 1104362"/>
                <a:gd name="connsiteX505" fmla="*/ 1528089 w 1621891"/>
                <a:gd name="connsiteY505" fmla="*/ 365075 h 1104362"/>
                <a:gd name="connsiteX506" fmla="*/ 1534147 w 1621891"/>
                <a:gd name="connsiteY506" fmla="*/ 301402 h 1104362"/>
                <a:gd name="connsiteX507" fmla="*/ 1549443 w 1621891"/>
                <a:gd name="connsiteY507" fmla="*/ 196420 h 1104362"/>
                <a:gd name="connsiteX508" fmla="*/ 1561379 w 1621891"/>
                <a:gd name="connsiteY508" fmla="*/ 76679 h 1104362"/>
                <a:gd name="connsiteX509" fmla="*/ 1567427 w 1621891"/>
                <a:gd name="connsiteY509" fmla="*/ 45179 h 1104362"/>
                <a:gd name="connsiteX510" fmla="*/ 1582553 w 1621891"/>
                <a:gd name="connsiteY510" fmla="*/ 2184 h 1104362"/>
                <a:gd name="connsiteX511" fmla="*/ 1585582 w 1621891"/>
                <a:gd name="connsiteY511" fmla="*/ 2 h 1104362"/>
                <a:gd name="connsiteX512" fmla="*/ 1588611 w 1621891"/>
                <a:gd name="connsiteY512" fmla="*/ 0 h 1104362"/>
                <a:gd name="connsiteX513" fmla="*/ 1615843 w 1621891"/>
                <a:gd name="connsiteY513" fmla="*/ 95239 h 1104362"/>
                <a:gd name="connsiteX514" fmla="*/ 1621891 w 1621891"/>
                <a:gd name="connsiteY514" fmla="*/ 137756 h 1104362"/>
                <a:gd name="connsiteX0" fmla="*/ 0 w 1615843"/>
                <a:gd name="connsiteY0" fmla="*/ 552179 h 1104362"/>
                <a:gd name="connsiteX1" fmla="*/ 3026 w 1615843"/>
                <a:gd name="connsiteY1" fmla="*/ 552179 h 1104362"/>
                <a:gd name="connsiteX2" fmla="*/ 6051 w 1615843"/>
                <a:gd name="connsiteY2" fmla="*/ 552179 h 1104362"/>
                <a:gd name="connsiteX3" fmla="*/ 9077 w 1615843"/>
                <a:gd name="connsiteY3" fmla="*/ 552179 h 1104362"/>
                <a:gd name="connsiteX4" fmla="*/ 12103 w 1615843"/>
                <a:gd name="connsiteY4" fmla="*/ 552179 h 1104362"/>
                <a:gd name="connsiteX5" fmla="*/ 15129 w 1615843"/>
                <a:gd name="connsiteY5" fmla="*/ 552179 h 1104362"/>
                <a:gd name="connsiteX6" fmla="*/ 18156 w 1615843"/>
                <a:gd name="connsiteY6" fmla="*/ 552179 h 1104362"/>
                <a:gd name="connsiteX7" fmla="*/ 21182 w 1615843"/>
                <a:gd name="connsiteY7" fmla="*/ 552179 h 1104362"/>
                <a:gd name="connsiteX8" fmla="*/ 24207 w 1615843"/>
                <a:gd name="connsiteY8" fmla="*/ 552179 h 1104362"/>
                <a:gd name="connsiteX9" fmla="*/ 27233 w 1615843"/>
                <a:gd name="connsiteY9" fmla="*/ 552179 h 1104362"/>
                <a:gd name="connsiteX10" fmla="*/ 30259 w 1615843"/>
                <a:gd name="connsiteY10" fmla="*/ 552179 h 1104362"/>
                <a:gd name="connsiteX11" fmla="*/ 33285 w 1615843"/>
                <a:gd name="connsiteY11" fmla="*/ 552179 h 1104362"/>
                <a:gd name="connsiteX12" fmla="*/ 36311 w 1615843"/>
                <a:gd name="connsiteY12" fmla="*/ 552179 h 1104362"/>
                <a:gd name="connsiteX13" fmla="*/ 39337 w 1615843"/>
                <a:gd name="connsiteY13" fmla="*/ 552179 h 1104362"/>
                <a:gd name="connsiteX14" fmla="*/ 42362 w 1615843"/>
                <a:gd name="connsiteY14" fmla="*/ 552179 h 1104362"/>
                <a:gd name="connsiteX15" fmla="*/ 45389 w 1615843"/>
                <a:gd name="connsiteY15" fmla="*/ 552179 h 1104362"/>
                <a:gd name="connsiteX16" fmla="*/ 48415 w 1615843"/>
                <a:gd name="connsiteY16" fmla="*/ 552179 h 1104362"/>
                <a:gd name="connsiteX17" fmla="*/ 51441 w 1615843"/>
                <a:gd name="connsiteY17" fmla="*/ 552179 h 1104362"/>
                <a:gd name="connsiteX18" fmla="*/ 54467 w 1615843"/>
                <a:gd name="connsiteY18" fmla="*/ 552179 h 1104362"/>
                <a:gd name="connsiteX19" fmla="*/ 57492 w 1615843"/>
                <a:gd name="connsiteY19" fmla="*/ 552179 h 1104362"/>
                <a:gd name="connsiteX20" fmla="*/ 60518 w 1615843"/>
                <a:gd name="connsiteY20" fmla="*/ 552179 h 1104362"/>
                <a:gd name="connsiteX21" fmla="*/ 63544 w 1615843"/>
                <a:gd name="connsiteY21" fmla="*/ 552179 h 1104362"/>
                <a:gd name="connsiteX22" fmla="*/ 66570 w 1615843"/>
                <a:gd name="connsiteY22" fmla="*/ 552179 h 1104362"/>
                <a:gd name="connsiteX23" fmla="*/ 69596 w 1615843"/>
                <a:gd name="connsiteY23" fmla="*/ 552179 h 1104362"/>
                <a:gd name="connsiteX24" fmla="*/ 72622 w 1615843"/>
                <a:gd name="connsiteY24" fmla="*/ 552179 h 1104362"/>
                <a:gd name="connsiteX25" fmla="*/ 75648 w 1615843"/>
                <a:gd name="connsiteY25" fmla="*/ 552179 h 1104362"/>
                <a:gd name="connsiteX26" fmla="*/ 78674 w 1615843"/>
                <a:gd name="connsiteY26" fmla="*/ 552179 h 1104362"/>
                <a:gd name="connsiteX27" fmla="*/ 81700 w 1615843"/>
                <a:gd name="connsiteY27" fmla="*/ 552179 h 1104362"/>
                <a:gd name="connsiteX28" fmla="*/ 84726 w 1615843"/>
                <a:gd name="connsiteY28" fmla="*/ 552179 h 1104362"/>
                <a:gd name="connsiteX29" fmla="*/ 87752 w 1615843"/>
                <a:gd name="connsiteY29" fmla="*/ 552179 h 1104362"/>
                <a:gd name="connsiteX30" fmla="*/ 90778 w 1615843"/>
                <a:gd name="connsiteY30" fmla="*/ 552179 h 1104362"/>
                <a:gd name="connsiteX31" fmla="*/ 93803 w 1615843"/>
                <a:gd name="connsiteY31" fmla="*/ 552179 h 1104362"/>
                <a:gd name="connsiteX32" fmla="*/ 96829 w 1615843"/>
                <a:gd name="connsiteY32" fmla="*/ 552179 h 1104362"/>
                <a:gd name="connsiteX33" fmla="*/ 99855 w 1615843"/>
                <a:gd name="connsiteY33" fmla="*/ 552179 h 1104362"/>
                <a:gd name="connsiteX34" fmla="*/ 102881 w 1615843"/>
                <a:gd name="connsiteY34" fmla="*/ 552179 h 1104362"/>
                <a:gd name="connsiteX35" fmla="*/ 105907 w 1615843"/>
                <a:gd name="connsiteY35" fmla="*/ 552179 h 1104362"/>
                <a:gd name="connsiteX36" fmla="*/ 108933 w 1615843"/>
                <a:gd name="connsiteY36" fmla="*/ 552179 h 1104362"/>
                <a:gd name="connsiteX37" fmla="*/ 111959 w 1615843"/>
                <a:gd name="connsiteY37" fmla="*/ 552179 h 1104362"/>
                <a:gd name="connsiteX38" fmla="*/ 114985 w 1615843"/>
                <a:gd name="connsiteY38" fmla="*/ 552179 h 1104362"/>
                <a:gd name="connsiteX39" fmla="*/ 118011 w 1615843"/>
                <a:gd name="connsiteY39" fmla="*/ 552179 h 1104362"/>
                <a:gd name="connsiteX40" fmla="*/ 121037 w 1615843"/>
                <a:gd name="connsiteY40" fmla="*/ 552179 h 1104362"/>
                <a:gd name="connsiteX41" fmla="*/ 124063 w 1615843"/>
                <a:gd name="connsiteY41" fmla="*/ 552179 h 1104362"/>
                <a:gd name="connsiteX42" fmla="*/ 127088 w 1615843"/>
                <a:gd name="connsiteY42" fmla="*/ 552179 h 1104362"/>
                <a:gd name="connsiteX43" fmla="*/ 130114 w 1615843"/>
                <a:gd name="connsiteY43" fmla="*/ 552179 h 1104362"/>
                <a:gd name="connsiteX44" fmla="*/ 133140 w 1615843"/>
                <a:gd name="connsiteY44" fmla="*/ 552179 h 1104362"/>
                <a:gd name="connsiteX45" fmla="*/ 136167 w 1615843"/>
                <a:gd name="connsiteY45" fmla="*/ 552179 h 1104362"/>
                <a:gd name="connsiteX46" fmla="*/ 139193 w 1615843"/>
                <a:gd name="connsiteY46" fmla="*/ 552179 h 1104362"/>
                <a:gd name="connsiteX47" fmla="*/ 142218 w 1615843"/>
                <a:gd name="connsiteY47" fmla="*/ 552179 h 1104362"/>
                <a:gd name="connsiteX48" fmla="*/ 145244 w 1615843"/>
                <a:gd name="connsiteY48" fmla="*/ 552179 h 1104362"/>
                <a:gd name="connsiteX49" fmla="*/ 148270 w 1615843"/>
                <a:gd name="connsiteY49" fmla="*/ 552179 h 1104362"/>
                <a:gd name="connsiteX50" fmla="*/ 151296 w 1615843"/>
                <a:gd name="connsiteY50" fmla="*/ 552179 h 1104362"/>
                <a:gd name="connsiteX51" fmla="*/ 154322 w 1615843"/>
                <a:gd name="connsiteY51" fmla="*/ 552179 h 1104362"/>
                <a:gd name="connsiteX52" fmla="*/ 157348 w 1615843"/>
                <a:gd name="connsiteY52" fmla="*/ 552179 h 1104362"/>
                <a:gd name="connsiteX53" fmla="*/ 160373 w 1615843"/>
                <a:gd name="connsiteY53" fmla="*/ 552179 h 1104362"/>
                <a:gd name="connsiteX54" fmla="*/ 163399 w 1615843"/>
                <a:gd name="connsiteY54" fmla="*/ 552179 h 1104362"/>
                <a:gd name="connsiteX55" fmla="*/ 166426 w 1615843"/>
                <a:gd name="connsiteY55" fmla="*/ 552179 h 1104362"/>
                <a:gd name="connsiteX56" fmla="*/ 169452 w 1615843"/>
                <a:gd name="connsiteY56" fmla="*/ 552179 h 1104362"/>
                <a:gd name="connsiteX57" fmla="*/ 172478 w 1615843"/>
                <a:gd name="connsiteY57" fmla="*/ 552179 h 1104362"/>
                <a:gd name="connsiteX58" fmla="*/ 175504 w 1615843"/>
                <a:gd name="connsiteY58" fmla="*/ 552179 h 1104362"/>
                <a:gd name="connsiteX59" fmla="*/ 178529 w 1615843"/>
                <a:gd name="connsiteY59" fmla="*/ 552179 h 1104362"/>
                <a:gd name="connsiteX60" fmla="*/ 181555 w 1615843"/>
                <a:gd name="connsiteY60" fmla="*/ 552179 h 1104362"/>
                <a:gd name="connsiteX61" fmla="*/ 184581 w 1615843"/>
                <a:gd name="connsiteY61" fmla="*/ 552179 h 1104362"/>
                <a:gd name="connsiteX62" fmla="*/ 187607 w 1615843"/>
                <a:gd name="connsiteY62" fmla="*/ 552179 h 1104362"/>
                <a:gd name="connsiteX63" fmla="*/ 190633 w 1615843"/>
                <a:gd name="connsiteY63" fmla="*/ 552179 h 1104362"/>
                <a:gd name="connsiteX64" fmla="*/ 193659 w 1615843"/>
                <a:gd name="connsiteY64" fmla="*/ 552179 h 1104362"/>
                <a:gd name="connsiteX65" fmla="*/ 196685 w 1615843"/>
                <a:gd name="connsiteY65" fmla="*/ 552179 h 1104362"/>
                <a:gd name="connsiteX66" fmla="*/ 199711 w 1615843"/>
                <a:gd name="connsiteY66" fmla="*/ 552179 h 1104362"/>
                <a:gd name="connsiteX67" fmla="*/ 202737 w 1615843"/>
                <a:gd name="connsiteY67" fmla="*/ 552179 h 1104362"/>
                <a:gd name="connsiteX68" fmla="*/ 205763 w 1615843"/>
                <a:gd name="connsiteY68" fmla="*/ 552179 h 1104362"/>
                <a:gd name="connsiteX69" fmla="*/ 208789 w 1615843"/>
                <a:gd name="connsiteY69" fmla="*/ 552179 h 1104362"/>
                <a:gd name="connsiteX70" fmla="*/ 211814 w 1615843"/>
                <a:gd name="connsiteY70" fmla="*/ 552179 h 1104362"/>
                <a:gd name="connsiteX71" fmla="*/ 214840 w 1615843"/>
                <a:gd name="connsiteY71" fmla="*/ 552179 h 1104362"/>
                <a:gd name="connsiteX72" fmla="*/ 217866 w 1615843"/>
                <a:gd name="connsiteY72" fmla="*/ 552179 h 1104362"/>
                <a:gd name="connsiteX73" fmla="*/ 220892 w 1615843"/>
                <a:gd name="connsiteY73" fmla="*/ 552179 h 1104362"/>
                <a:gd name="connsiteX74" fmla="*/ 223918 w 1615843"/>
                <a:gd name="connsiteY74" fmla="*/ 552179 h 1104362"/>
                <a:gd name="connsiteX75" fmla="*/ 226945 w 1615843"/>
                <a:gd name="connsiteY75" fmla="*/ 552179 h 1104362"/>
                <a:gd name="connsiteX76" fmla="*/ 229970 w 1615843"/>
                <a:gd name="connsiteY76" fmla="*/ 552179 h 1104362"/>
                <a:gd name="connsiteX77" fmla="*/ 232996 w 1615843"/>
                <a:gd name="connsiteY77" fmla="*/ 552179 h 1104362"/>
                <a:gd name="connsiteX78" fmla="*/ 236022 w 1615843"/>
                <a:gd name="connsiteY78" fmla="*/ 552179 h 1104362"/>
                <a:gd name="connsiteX79" fmla="*/ 239048 w 1615843"/>
                <a:gd name="connsiteY79" fmla="*/ 552179 h 1104362"/>
                <a:gd name="connsiteX80" fmla="*/ 242074 w 1615843"/>
                <a:gd name="connsiteY80" fmla="*/ 552179 h 1104362"/>
                <a:gd name="connsiteX81" fmla="*/ 245099 w 1615843"/>
                <a:gd name="connsiteY81" fmla="*/ 552179 h 1104362"/>
                <a:gd name="connsiteX82" fmla="*/ 248125 w 1615843"/>
                <a:gd name="connsiteY82" fmla="*/ 552179 h 1104362"/>
                <a:gd name="connsiteX83" fmla="*/ 251151 w 1615843"/>
                <a:gd name="connsiteY83" fmla="*/ 552179 h 1104362"/>
                <a:gd name="connsiteX84" fmla="*/ 254177 w 1615843"/>
                <a:gd name="connsiteY84" fmla="*/ 552179 h 1104362"/>
                <a:gd name="connsiteX85" fmla="*/ 257204 w 1615843"/>
                <a:gd name="connsiteY85" fmla="*/ 552179 h 1104362"/>
                <a:gd name="connsiteX86" fmla="*/ 260230 w 1615843"/>
                <a:gd name="connsiteY86" fmla="*/ 552179 h 1104362"/>
                <a:gd name="connsiteX87" fmla="*/ 263255 w 1615843"/>
                <a:gd name="connsiteY87" fmla="*/ 552179 h 1104362"/>
                <a:gd name="connsiteX88" fmla="*/ 266281 w 1615843"/>
                <a:gd name="connsiteY88" fmla="*/ 552179 h 1104362"/>
                <a:gd name="connsiteX89" fmla="*/ 269307 w 1615843"/>
                <a:gd name="connsiteY89" fmla="*/ 552179 h 1104362"/>
                <a:gd name="connsiteX90" fmla="*/ 272333 w 1615843"/>
                <a:gd name="connsiteY90" fmla="*/ 552179 h 1104362"/>
                <a:gd name="connsiteX91" fmla="*/ 275359 w 1615843"/>
                <a:gd name="connsiteY91" fmla="*/ 552179 h 1104362"/>
                <a:gd name="connsiteX92" fmla="*/ 278385 w 1615843"/>
                <a:gd name="connsiteY92" fmla="*/ 552179 h 1104362"/>
                <a:gd name="connsiteX93" fmla="*/ 281410 w 1615843"/>
                <a:gd name="connsiteY93" fmla="*/ 552179 h 1104362"/>
                <a:gd name="connsiteX94" fmla="*/ 284437 w 1615843"/>
                <a:gd name="connsiteY94" fmla="*/ 552179 h 1104362"/>
                <a:gd name="connsiteX95" fmla="*/ 287463 w 1615843"/>
                <a:gd name="connsiteY95" fmla="*/ 552179 h 1104362"/>
                <a:gd name="connsiteX96" fmla="*/ 290489 w 1615843"/>
                <a:gd name="connsiteY96" fmla="*/ 552179 h 1104362"/>
                <a:gd name="connsiteX97" fmla="*/ 293515 w 1615843"/>
                <a:gd name="connsiteY97" fmla="*/ 552179 h 1104362"/>
                <a:gd name="connsiteX98" fmla="*/ 296540 w 1615843"/>
                <a:gd name="connsiteY98" fmla="*/ 552179 h 1104362"/>
                <a:gd name="connsiteX99" fmla="*/ 299566 w 1615843"/>
                <a:gd name="connsiteY99" fmla="*/ 552179 h 1104362"/>
                <a:gd name="connsiteX100" fmla="*/ 302592 w 1615843"/>
                <a:gd name="connsiteY100" fmla="*/ 534826 h 1104362"/>
                <a:gd name="connsiteX101" fmla="*/ 305618 w 1615843"/>
                <a:gd name="connsiteY101" fmla="*/ 500188 h 1104362"/>
                <a:gd name="connsiteX102" fmla="*/ 308644 w 1615843"/>
                <a:gd name="connsiteY102" fmla="*/ 465756 h 1104362"/>
                <a:gd name="connsiteX103" fmla="*/ 311670 w 1615843"/>
                <a:gd name="connsiteY103" fmla="*/ 431665 h 1104362"/>
                <a:gd name="connsiteX104" fmla="*/ 314695 w 1615843"/>
                <a:gd name="connsiteY104" fmla="*/ 398050 h 1104362"/>
                <a:gd name="connsiteX105" fmla="*/ 317722 w 1615843"/>
                <a:gd name="connsiteY105" fmla="*/ 365043 h 1104362"/>
                <a:gd name="connsiteX106" fmla="*/ 320748 w 1615843"/>
                <a:gd name="connsiteY106" fmla="*/ 332774 h 1104362"/>
                <a:gd name="connsiteX107" fmla="*/ 323774 w 1615843"/>
                <a:gd name="connsiteY107" fmla="*/ 301372 h 1104362"/>
                <a:gd name="connsiteX108" fmla="*/ 326800 w 1615843"/>
                <a:gd name="connsiteY108" fmla="*/ 270959 h 1104362"/>
                <a:gd name="connsiteX109" fmla="*/ 329826 w 1615843"/>
                <a:gd name="connsiteY109" fmla="*/ 241656 h 1104362"/>
                <a:gd name="connsiteX110" fmla="*/ 332851 w 1615843"/>
                <a:gd name="connsiteY110" fmla="*/ 213578 h 1104362"/>
                <a:gd name="connsiteX111" fmla="*/ 335877 w 1615843"/>
                <a:gd name="connsiteY111" fmla="*/ 186837 h 1104362"/>
                <a:gd name="connsiteX112" fmla="*/ 338903 w 1615843"/>
                <a:gd name="connsiteY112" fmla="*/ 161537 h 1104362"/>
                <a:gd name="connsiteX113" fmla="*/ 341929 w 1615843"/>
                <a:gd name="connsiteY113" fmla="*/ 137780 h 1104362"/>
                <a:gd name="connsiteX114" fmla="*/ 344955 w 1615843"/>
                <a:gd name="connsiteY114" fmla="*/ 115657 h 1104362"/>
                <a:gd name="connsiteX115" fmla="*/ 347982 w 1615843"/>
                <a:gd name="connsiteY115" fmla="*/ 95258 h 1104362"/>
                <a:gd name="connsiteX116" fmla="*/ 351007 w 1615843"/>
                <a:gd name="connsiteY116" fmla="*/ 76662 h 1104362"/>
                <a:gd name="connsiteX117" fmla="*/ 354033 w 1615843"/>
                <a:gd name="connsiteY117" fmla="*/ 59942 h 1104362"/>
                <a:gd name="connsiteX118" fmla="*/ 357059 w 1615843"/>
                <a:gd name="connsiteY118" fmla="*/ 45165 h 1104362"/>
                <a:gd name="connsiteX119" fmla="*/ 360085 w 1615843"/>
                <a:gd name="connsiteY119" fmla="*/ 32389 h 1104362"/>
                <a:gd name="connsiteX120" fmla="*/ 363111 w 1615843"/>
                <a:gd name="connsiteY120" fmla="*/ 21665 h 1104362"/>
                <a:gd name="connsiteX121" fmla="*/ 366136 w 1615843"/>
                <a:gd name="connsiteY121" fmla="*/ 13033 h 1104362"/>
                <a:gd name="connsiteX122" fmla="*/ 369162 w 1615843"/>
                <a:gd name="connsiteY122" fmla="*/ 6530 h 1104362"/>
                <a:gd name="connsiteX123" fmla="*/ 372188 w 1615843"/>
                <a:gd name="connsiteY123" fmla="*/ 2180 h 1104362"/>
                <a:gd name="connsiteX124" fmla="*/ 375214 w 1615843"/>
                <a:gd name="connsiteY124" fmla="*/ 1 h 1104362"/>
                <a:gd name="connsiteX125" fmla="*/ 378241 w 1615843"/>
                <a:gd name="connsiteY125" fmla="*/ 1 h 1104362"/>
                <a:gd name="connsiteX126" fmla="*/ 381267 w 1615843"/>
                <a:gd name="connsiteY126" fmla="*/ 2180 h 1104362"/>
                <a:gd name="connsiteX127" fmla="*/ 384292 w 1615843"/>
                <a:gd name="connsiteY127" fmla="*/ 6530 h 1104362"/>
                <a:gd name="connsiteX128" fmla="*/ 387318 w 1615843"/>
                <a:gd name="connsiteY128" fmla="*/ 13033 h 1104362"/>
                <a:gd name="connsiteX129" fmla="*/ 390344 w 1615843"/>
                <a:gd name="connsiteY129" fmla="*/ 21665 h 1104362"/>
                <a:gd name="connsiteX130" fmla="*/ 393370 w 1615843"/>
                <a:gd name="connsiteY130" fmla="*/ 32389 h 1104362"/>
                <a:gd name="connsiteX131" fmla="*/ 396396 w 1615843"/>
                <a:gd name="connsiteY131" fmla="*/ 45165 h 1104362"/>
                <a:gd name="connsiteX132" fmla="*/ 399421 w 1615843"/>
                <a:gd name="connsiteY132" fmla="*/ 59942 h 1104362"/>
                <a:gd name="connsiteX133" fmla="*/ 402447 w 1615843"/>
                <a:gd name="connsiteY133" fmla="*/ 76662 h 1104362"/>
                <a:gd name="connsiteX134" fmla="*/ 405474 w 1615843"/>
                <a:gd name="connsiteY134" fmla="*/ 95258 h 1104362"/>
                <a:gd name="connsiteX135" fmla="*/ 408500 w 1615843"/>
                <a:gd name="connsiteY135" fmla="*/ 115657 h 1104362"/>
                <a:gd name="connsiteX136" fmla="*/ 411526 w 1615843"/>
                <a:gd name="connsiteY136" fmla="*/ 137780 h 1104362"/>
                <a:gd name="connsiteX137" fmla="*/ 414552 w 1615843"/>
                <a:gd name="connsiteY137" fmla="*/ 161537 h 1104362"/>
                <a:gd name="connsiteX138" fmla="*/ 417577 w 1615843"/>
                <a:gd name="connsiteY138" fmla="*/ 186837 h 1104362"/>
                <a:gd name="connsiteX139" fmla="*/ 420603 w 1615843"/>
                <a:gd name="connsiteY139" fmla="*/ 213578 h 1104362"/>
                <a:gd name="connsiteX140" fmla="*/ 423629 w 1615843"/>
                <a:gd name="connsiteY140" fmla="*/ 241656 h 1104362"/>
                <a:gd name="connsiteX141" fmla="*/ 426655 w 1615843"/>
                <a:gd name="connsiteY141" fmla="*/ 270959 h 1104362"/>
                <a:gd name="connsiteX142" fmla="*/ 429681 w 1615843"/>
                <a:gd name="connsiteY142" fmla="*/ 301372 h 1104362"/>
                <a:gd name="connsiteX143" fmla="*/ 432707 w 1615843"/>
                <a:gd name="connsiteY143" fmla="*/ 332774 h 1104362"/>
                <a:gd name="connsiteX144" fmla="*/ 435733 w 1615843"/>
                <a:gd name="connsiteY144" fmla="*/ 365043 h 1104362"/>
                <a:gd name="connsiteX145" fmla="*/ 438759 w 1615843"/>
                <a:gd name="connsiteY145" fmla="*/ 398050 h 1104362"/>
                <a:gd name="connsiteX146" fmla="*/ 441785 w 1615843"/>
                <a:gd name="connsiteY146" fmla="*/ 431665 h 1104362"/>
                <a:gd name="connsiteX147" fmla="*/ 444811 w 1615843"/>
                <a:gd name="connsiteY147" fmla="*/ 465756 h 1104362"/>
                <a:gd name="connsiteX148" fmla="*/ 447837 w 1615843"/>
                <a:gd name="connsiteY148" fmla="*/ 500188 h 1104362"/>
                <a:gd name="connsiteX149" fmla="*/ 450863 w 1615843"/>
                <a:gd name="connsiteY149" fmla="*/ 534826 h 1104362"/>
                <a:gd name="connsiteX150" fmla="*/ 453888 w 1615843"/>
                <a:gd name="connsiteY150" fmla="*/ 569531 h 1104362"/>
                <a:gd name="connsiteX151" fmla="*/ 456914 w 1615843"/>
                <a:gd name="connsiteY151" fmla="*/ 604169 h 1104362"/>
                <a:gd name="connsiteX152" fmla="*/ 459940 w 1615843"/>
                <a:gd name="connsiteY152" fmla="*/ 638601 h 1104362"/>
                <a:gd name="connsiteX153" fmla="*/ 462966 w 1615843"/>
                <a:gd name="connsiteY153" fmla="*/ 672692 h 1104362"/>
                <a:gd name="connsiteX154" fmla="*/ 465992 w 1615843"/>
                <a:gd name="connsiteY154" fmla="*/ 706312 h 1104362"/>
                <a:gd name="connsiteX155" fmla="*/ 469018 w 1615843"/>
                <a:gd name="connsiteY155" fmla="*/ 739316 h 1104362"/>
                <a:gd name="connsiteX156" fmla="*/ 472044 w 1615843"/>
                <a:gd name="connsiteY156" fmla="*/ 771587 h 1104362"/>
                <a:gd name="connsiteX157" fmla="*/ 475070 w 1615843"/>
                <a:gd name="connsiteY157" fmla="*/ 802981 h 1104362"/>
                <a:gd name="connsiteX158" fmla="*/ 478096 w 1615843"/>
                <a:gd name="connsiteY158" fmla="*/ 833395 h 1104362"/>
                <a:gd name="connsiteX159" fmla="*/ 481122 w 1615843"/>
                <a:gd name="connsiteY159" fmla="*/ 862703 h 1104362"/>
                <a:gd name="connsiteX160" fmla="*/ 484149 w 1615843"/>
                <a:gd name="connsiteY160" fmla="*/ 890783 h 1104362"/>
                <a:gd name="connsiteX161" fmla="*/ 487178 w 1615843"/>
                <a:gd name="connsiteY161" fmla="*/ 917519 h 1104362"/>
                <a:gd name="connsiteX162" fmla="*/ 490197 w 1615843"/>
                <a:gd name="connsiteY162" fmla="*/ 942818 h 1104362"/>
                <a:gd name="connsiteX163" fmla="*/ 493226 w 1615843"/>
                <a:gd name="connsiteY163" fmla="*/ 966573 h 1104362"/>
                <a:gd name="connsiteX164" fmla="*/ 496255 w 1615843"/>
                <a:gd name="connsiteY164" fmla="*/ 988700 h 1104362"/>
                <a:gd name="connsiteX165" fmla="*/ 499275 w 1615843"/>
                <a:gd name="connsiteY165" fmla="*/ 1009102 h 1104362"/>
                <a:gd name="connsiteX166" fmla="*/ 502304 w 1615843"/>
                <a:gd name="connsiteY166" fmla="*/ 1027695 h 1104362"/>
                <a:gd name="connsiteX167" fmla="*/ 505333 w 1615843"/>
                <a:gd name="connsiteY167" fmla="*/ 1044412 h 1104362"/>
                <a:gd name="connsiteX168" fmla="*/ 508352 w 1615843"/>
                <a:gd name="connsiteY168" fmla="*/ 1059194 h 1104362"/>
                <a:gd name="connsiteX169" fmla="*/ 511381 w 1615843"/>
                <a:gd name="connsiteY169" fmla="*/ 1071967 h 1104362"/>
                <a:gd name="connsiteX170" fmla="*/ 514410 w 1615843"/>
                <a:gd name="connsiteY170" fmla="*/ 1082692 h 1104362"/>
                <a:gd name="connsiteX171" fmla="*/ 517429 w 1615843"/>
                <a:gd name="connsiteY171" fmla="*/ 1091322 h 1104362"/>
                <a:gd name="connsiteX172" fmla="*/ 520458 w 1615843"/>
                <a:gd name="connsiteY172" fmla="*/ 1097828 h 1104362"/>
                <a:gd name="connsiteX173" fmla="*/ 523487 w 1615843"/>
                <a:gd name="connsiteY173" fmla="*/ 1102181 h 1104362"/>
                <a:gd name="connsiteX174" fmla="*/ 526507 w 1615843"/>
                <a:gd name="connsiteY174" fmla="*/ 1104352 h 1104362"/>
                <a:gd name="connsiteX175" fmla="*/ 529536 w 1615843"/>
                <a:gd name="connsiteY175" fmla="*/ 1104352 h 1104362"/>
                <a:gd name="connsiteX176" fmla="*/ 532565 w 1615843"/>
                <a:gd name="connsiteY176" fmla="*/ 1102181 h 1104362"/>
                <a:gd name="connsiteX177" fmla="*/ 535594 w 1615843"/>
                <a:gd name="connsiteY177" fmla="*/ 1097828 h 1104362"/>
                <a:gd name="connsiteX178" fmla="*/ 538613 w 1615843"/>
                <a:gd name="connsiteY178" fmla="*/ 1091322 h 1104362"/>
                <a:gd name="connsiteX179" fmla="*/ 541642 w 1615843"/>
                <a:gd name="connsiteY179" fmla="*/ 1082692 h 1104362"/>
                <a:gd name="connsiteX180" fmla="*/ 544671 w 1615843"/>
                <a:gd name="connsiteY180" fmla="*/ 1071967 h 1104362"/>
                <a:gd name="connsiteX181" fmla="*/ 547690 w 1615843"/>
                <a:gd name="connsiteY181" fmla="*/ 1059194 h 1104362"/>
                <a:gd name="connsiteX182" fmla="*/ 550719 w 1615843"/>
                <a:gd name="connsiteY182" fmla="*/ 1044412 h 1104362"/>
                <a:gd name="connsiteX183" fmla="*/ 553739 w 1615843"/>
                <a:gd name="connsiteY183" fmla="*/ 1027695 h 1104362"/>
                <a:gd name="connsiteX184" fmla="*/ 556768 w 1615843"/>
                <a:gd name="connsiteY184" fmla="*/ 1009102 h 1104362"/>
                <a:gd name="connsiteX185" fmla="*/ 559797 w 1615843"/>
                <a:gd name="connsiteY185" fmla="*/ 988700 h 1104362"/>
                <a:gd name="connsiteX186" fmla="*/ 562826 w 1615843"/>
                <a:gd name="connsiteY186" fmla="*/ 966573 h 1104362"/>
                <a:gd name="connsiteX187" fmla="*/ 565845 w 1615843"/>
                <a:gd name="connsiteY187" fmla="*/ 942818 h 1104362"/>
                <a:gd name="connsiteX188" fmla="*/ 568874 w 1615843"/>
                <a:gd name="connsiteY188" fmla="*/ 917519 h 1104362"/>
                <a:gd name="connsiteX189" fmla="*/ 571903 w 1615843"/>
                <a:gd name="connsiteY189" fmla="*/ 890783 h 1104362"/>
                <a:gd name="connsiteX190" fmla="*/ 574922 w 1615843"/>
                <a:gd name="connsiteY190" fmla="*/ 862703 h 1104362"/>
                <a:gd name="connsiteX191" fmla="*/ 577951 w 1615843"/>
                <a:gd name="connsiteY191" fmla="*/ 833395 h 1104362"/>
                <a:gd name="connsiteX192" fmla="*/ 580980 w 1615843"/>
                <a:gd name="connsiteY192" fmla="*/ 802981 h 1104362"/>
                <a:gd name="connsiteX193" fmla="*/ 584000 w 1615843"/>
                <a:gd name="connsiteY193" fmla="*/ 771587 h 1104362"/>
                <a:gd name="connsiteX194" fmla="*/ 587029 w 1615843"/>
                <a:gd name="connsiteY194" fmla="*/ 739316 h 1104362"/>
                <a:gd name="connsiteX195" fmla="*/ 590058 w 1615843"/>
                <a:gd name="connsiteY195" fmla="*/ 706312 h 1104362"/>
                <a:gd name="connsiteX196" fmla="*/ 593077 w 1615843"/>
                <a:gd name="connsiteY196" fmla="*/ 672692 h 1104362"/>
                <a:gd name="connsiteX197" fmla="*/ 596106 w 1615843"/>
                <a:gd name="connsiteY197" fmla="*/ 638601 h 1104362"/>
                <a:gd name="connsiteX198" fmla="*/ 599135 w 1615843"/>
                <a:gd name="connsiteY198" fmla="*/ 604169 h 1104362"/>
                <a:gd name="connsiteX199" fmla="*/ 602154 w 1615843"/>
                <a:gd name="connsiteY199" fmla="*/ 569531 h 1104362"/>
                <a:gd name="connsiteX200" fmla="*/ 605183 w 1615843"/>
                <a:gd name="connsiteY200" fmla="*/ 534826 h 1104362"/>
                <a:gd name="connsiteX201" fmla="*/ 608212 w 1615843"/>
                <a:gd name="connsiteY201" fmla="*/ 500188 h 1104362"/>
                <a:gd name="connsiteX202" fmla="*/ 611241 w 1615843"/>
                <a:gd name="connsiteY202" fmla="*/ 465756 h 1104362"/>
                <a:gd name="connsiteX203" fmla="*/ 614261 w 1615843"/>
                <a:gd name="connsiteY203" fmla="*/ 431665 h 1104362"/>
                <a:gd name="connsiteX204" fmla="*/ 617290 w 1615843"/>
                <a:gd name="connsiteY204" fmla="*/ 398050 h 1104362"/>
                <a:gd name="connsiteX205" fmla="*/ 620318 w 1615843"/>
                <a:gd name="connsiteY205" fmla="*/ 365043 h 1104362"/>
                <a:gd name="connsiteX206" fmla="*/ 623338 w 1615843"/>
                <a:gd name="connsiteY206" fmla="*/ 332774 h 1104362"/>
                <a:gd name="connsiteX207" fmla="*/ 626367 w 1615843"/>
                <a:gd name="connsiteY207" fmla="*/ 301372 h 1104362"/>
                <a:gd name="connsiteX208" fmla="*/ 629396 w 1615843"/>
                <a:gd name="connsiteY208" fmla="*/ 270959 h 1104362"/>
                <a:gd name="connsiteX209" fmla="*/ 632415 w 1615843"/>
                <a:gd name="connsiteY209" fmla="*/ 241656 h 1104362"/>
                <a:gd name="connsiteX210" fmla="*/ 635444 w 1615843"/>
                <a:gd name="connsiteY210" fmla="*/ 213578 h 1104362"/>
                <a:gd name="connsiteX211" fmla="*/ 638473 w 1615843"/>
                <a:gd name="connsiteY211" fmla="*/ 186837 h 1104362"/>
                <a:gd name="connsiteX212" fmla="*/ 641493 w 1615843"/>
                <a:gd name="connsiteY212" fmla="*/ 161537 h 1104362"/>
                <a:gd name="connsiteX213" fmla="*/ 644522 w 1615843"/>
                <a:gd name="connsiteY213" fmla="*/ 137780 h 1104362"/>
                <a:gd name="connsiteX214" fmla="*/ 647550 w 1615843"/>
                <a:gd name="connsiteY214" fmla="*/ 115657 h 1104362"/>
                <a:gd name="connsiteX215" fmla="*/ 650570 w 1615843"/>
                <a:gd name="connsiteY215" fmla="*/ 95258 h 1104362"/>
                <a:gd name="connsiteX216" fmla="*/ 653599 w 1615843"/>
                <a:gd name="connsiteY216" fmla="*/ 76662 h 1104362"/>
                <a:gd name="connsiteX217" fmla="*/ 656628 w 1615843"/>
                <a:gd name="connsiteY217" fmla="*/ 59942 h 1104362"/>
                <a:gd name="connsiteX218" fmla="*/ 659647 w 1615843"/>
                <a:gd name="connsiteY218" fmla="*/ 45165 h 1104362"/>
                <a:gd name="connsiteX219" fmla="*/ 662676 w 1615843"/>
                <a:gd name="connsiteY219" fmla="*/ 32389 h 1104362"/>
                <a:gd name="connsiteX220" fmla="*/ 665705 w 1615843"/>
                <a:gd name="connsiteY220" fmla="*/ 21665 h 1104362"/>
                <a:gd name="connsiteX221" fmla="*/ 668725 w 1615843"/>
                <a:gd name="connsiteY221" fmla="*/ 13033 h 1104362"/>
                <a:gd name="connsiteX222" fmla="*/ 671754 w 1615843"/>
                <a:gd name="connsiteY222" fmla="*/ 6530 h 1104362"/>
                <a:gd name="connsiteX223" fmla="*/ 674782 w 1615843"/>
                <a:gd name="connsiteY223" fmla="*/ 2180 h 1104362"/>
                <a:gd name="connsiteX224" fmla="*/ 677811 w 1615843"/>
                <a:gd name="connsiteY224" fmla="*/ 1 h 1104362"/>
                <a:gd name="connsiteX225" fmla="*/ 680831 w 1615843"/>
                <a:gd name="connsiteY225" fmla="*/ 1 h 1104362"/>
                <a:gd name="connsiteX226" fmla="*/ 683860 w 1615843"/>
                <a:gd name="connsiteY226" fmla="*/ 2180 h 1104362"/>
                <a:gd name="connsiteX227" fmla="*/ 686889 w 1615843"/>
                <a:gd name="connsiteY227" fmla="*/ 6530 h 1104362"/>
                <a:gd name="connsiteX228" fmla="*/ 689908 w 1615843"/>
                <a:gd name="connsiteY228" fmla="*/ 13033 h 1104362"/>
                <a:gd name="connsiteX229" fmla="*/ 692937 w 1615843"/>
                <a:gd name="connsiteY229" fmla="*/ 21665 h 1104362"/>
                <a:gd name="connsiteX230" fmla="*/ 695966 w 1615843"/>
                <a:gd name="connsiteY230" fmla="*/ 32389 h 1104362"/>
                <a:gd name="connsiteX231" fmla="*/ 698985 w 1615843"/>
                <a:gd name="connsiteY231" fmla="*/ 45165 h 1104362"/>
                <a:gd name="connsiteX232" fmla="*/ 702014 w 1615843"/>
                <a:gd name="connsiteY232" fmla="*/ 59942 h 1104362"/>
                <a:gd name="connsiteX233" fmla="*/ 705043 w 1615843"/>
                <a:gd name="connsiteY233" fmla="*/ 76662 h 1104362"/>
                <a:gd name="connsiteX234" fmla="*/ 708063 w 1615843"/>
                <a:gd name="connsiteY234" fmla="*/ 95258 h 1104362"/>
                <a:gd name="connsiteX235" fmla="*/ 711092 w 1615843"/>
                <a:gd name="connsiteY235" fmla="*/ 115657 h 1104362"/>
                <a:gd name="connsiteX236" fmla="*/ 714121 w 1615843"/>
                <a:gd name="connsiteY236" fmla="*/ 137780 h 1104362"/>
                <a:gd name="connsiteX237" fmla="*/ 717140 w 1615843"/>
                <a:gd name="connsiteY237" fmla="*/ 161537 h 1104362"/>
                <a:gd name="connsiteX238" fmla="*/ 720169 w 1615843"/>
                <a:gd name="connsiteY238" fmla="*/ 186837 h 1104362"/>
                <a:gd name="connsiteX239" fmla="*/ 723198 w 1615843"/>
                <a:gd name="connsiteY239" fmla="*/ 213578 h 1104362"/>
                <a:gd name="connsiteX240" fmla="*/ 726217 w 1615843"/>
                <a:gd name="connsiteY240" fmla="*/ 241656 h 1104362"/>
                <a:gd name="connsiteX241" fmla="*/ 729246 w 1615843"/>
                <a:gd name="connsiteY241" fmla="*/ 270959 h 1104362"/>
                <a:gd name="connsiteX242" fmla="*/ 732275 w 1615843"/>
                <a:gd name="connsiteY242" fmla="*/ 301372 h 1104362"/>
                <a:gd name="connsiteX243" fmla="*/ 735304 w 1615843"/>
                <a:gd name="connsiteY243" fmla="*/ 332774 h 1104362"/>
                <a:gd name="connsiteX244" fmla="*/ 738324 w 1615843"/>
                <a:gd name="connsiteY244" fmla="*/ 365043 h 1104362"/>
                <a:gd name="connsiteX245" fmla="*/ 741353 w 1615843"/>
                <a:gd name="connsiteY245" fmla="*/ 398050 h 1104362"/>
                <a:gd name="connsiteX246" fmla="*/ 744372 w 1615843"/>
                <a:gd name="connsiteY246" fmla="*/ 431665 h 1104362"/>
                <a:gd name="connsiteX247" fmla="*/ 747401 w 1615843"/>
                <a:gd name="connsiteY247" fmla="*/ 465756 h 1104362"/>
                <a:gd name="connsiteX248" fmla="*/ 750430 w 1615843"/>
                <a:gd name="connsiteY248" fmla="*/ 500188 h 1104362"/>
                <a:gd name="connsiteX249" fmla="*/ 753459 w 1615843"/>
                <a:gd name="connsiteY249" fmla="*/ 534826 h 1104362"/>
                <a:gd name="connsiteX250" fmla="*/ 756478 w 1615843"/>
                <a:gd name="connsiteY250" fmla="*/ 569531 h 1104362"/>
                <a:gd name="connsiteX251" fmla="*/ 759507 w 1615843"/>
                <a:gd name="connsiteY251" fmla="*/ 604169 h 1104362"/>
                <a:gd name="connsiteX252" fmla="*/ 762536 w 1615843"/>
                <a:gd name="connsiteY252" fmla="*/ 638601 h 1104362"/>
                <a:gd name="connsiteX253" fmla="*/ 765556 w 1615843"/>
                <a:gd name="connsiteY253" fmla="*/ 672692 h 1104362"/>
                <a:gd name="connsiteX254" fmla="*/ 768585 w 1615843"/>
                <a:gd name="connsiteY254" fmla="*/ 706312 h 1104362"/>
                <a:gd name="connsiteX255" fmla="*/ 771614 w 1615843"/>
                <a:gd name="connsiteY255" fmla="*/ 739316 h 1104362"/>
                <a:gd name="connsiteX256" fmla="*/ 774633 w 1615843"/>
                <a:gd name="connsiteY256" fmla="*/ 771587 h 1104362"/>
                <a:gd name="connsiteX257" fmla="*/ 777662 w 1615843"/>
                <a:gd name="connsiteY257" fmla="*/ 802981 h 1104362"/>
                <a:gd name="connsiteX258" fmla="*/ 780691 w 1615843"/>
                <a:gd name="connsiteY258" fmla="*/ 833366 h 1104362"/>
                <a:gd name="connsiteX259" fmla="*/ 783710 w 1615843"/>
                <a:gd name="connsiteY259" fmla="*/ 862675 h 1104362"/>
                <a:gd name="connsiteX260" fmla="*/ 786739 w 1615843"/>
                <a:gd name="connsiteY260" fmla="*/ 890754 h 1104362"/>
                <a:gd name="connsiteX261" fmla="*/ 789768 w 1615843"/>
                <a:gd name="connsiteY261" fmla="*/ 917491 h 1104362"/>
                <a:gd name="connsiteX262" fmla="*/ 792788 w 1615843"/>
                <a:gd name="connsiteY262" fmla="*/ 942799 h 1104362"/>
                <a:gd name="connsiteX263" fmla="*/ 795817 w 1615843"/>
                <a:gd name="connsiteY263" fmla="*/ 966554 h 1104362"/>
                <a:gd name="connsiteX264" fmla="*/ 798846 w 1615843"/>
                <a:gd name="connsiteY264" fmla="*/ 988681 h 1104362"/>
                <a:gd name="connsiteX265" fmla="*/ 801865 w 1615843"/>
                <a:gd name="connsiteY265" fmla="*/ 1009083 h 1104362"/>
                <a:gd name="connsiteX266" fmla="*/ 804894 w 1615843"/>
                <a:gd name="connsiteY266" fmla="*/ 1027676 h 1104362"/>
                <a:gd name="connsiteX267" fmla="*/ 807923 w 1615843"/>
                <a:gd name="connsiteY267" fmla="*/ 1044402 h 1104362"/>
                <a:gd name="connsiteX268" fmla="*/ 810942 w 1615843"/>
                <a:gd name="connsiteY268" fmla="*/ 1059175 h 1104362"/>
                <a:gd name="connsiteX269" fmla="*/ 813971 w 1615843"/>
                <a:gd name="connsiteY269" fmla="*/ 1071958 h 1104362"/>
                <a:gd name="connsiteX270" fmla="*/ 817000 w 1615843"/>
                <a:gd name="connsiteY270" fmla="*/ 1082683 h 1104362"/>
                <a:gd name="connsiteX271" fmla="*/ 820029 w 1615843"/>
                <a:gd name="connsiteY271" fmla="*/ 1091313 h 1104362"/>
                <a:gd name="connsiteX272" fmla="*/ 823049 w 1615843"/>
                <a:gd name="connsiteY272" fmla="*/ 1097818 h 1104362"/>
                <a:gd name="connsiteX273" fmla="*/ 826078 w 1615843"/>
                <a:gd name="connsiteY273" fmla="*/ 1102171 h 1104362"/>
                <a:gd name="connsiteX274" fmla="*/ 829107 w 1615843"/>
                <a:gd name="connsiteY274" fmla="*/ 1104352 h 1104362"/>
                <a:gd name="connsiteX275" fmla="*/ 832126 w 1615843"/>
                <a:gd name="connsiteY275" fmla="*/ 1104362 h 1104362"/>
                <a:gd name="connsiteX276" fmla="*/ 835155 w 1615843"/>
                <a:gd name="connsiteY276" fmla="*/ 1102181 h 1104362"/>
                <a:gd name="connsiteX277" fmla="*/ 838184 w 1615843"/>
                <a:gd name="connsiteY277" fmla="*/ 1097837 h 1104362"/>
                <a:gd name="connsiteX278" fmla="*/ 841203 w 1615843"/>
                <a:gd name="connsiteY278" fmla="*/ 1091332 h 1104362"/>
                <a:gd name="connsiteX279" fmla="*/ 844232 w 1615843"/>
                <a:gd name="connsiteY279" fmla="*/ 1082702 h 1104362"/>
                <a:gd name="connsiteX280" fmla="*/ 847261 w 1615843"/>
                <a:gd name="connsiteY280" fmla="*/ 1071977 h 1104362"/>
                <a:gd name="connsiteX281" fmla="*/ 850281 w 1615843"/>
                <a:gd name="connsiteY281" fmla="*/ 1059204 h 1104362"/>
                <a:gd name="connsiteX282" fmla="*/ 853310 w 1615843"/>
                <a:gd name="connsiteY282" fmla="*/ 1044431 h 1104362"/>
                <a:gd name="connsiteX283" fmla="*/ 856338 w 1615843"/>
                <a:gd name="connsiteY283" fmla="*/ 1027714 h 1104362"/>
                <a:gd name="connsiteX284" fmla="*/ 859367 w 1615843"/>
                <a:gd name="connsiteY284" fmla="*/ 1009121 h 1104362"/>
                <a:gd name="connsiteX285" fmla="*/ 862387 w 1615843"/>
                <a:gd name="connsiteY285" fmla="*/ 988719 h 1104362"/>
                <a:gd name="connsiteX286" fmla="*/ 865416 w 1615843"/>
                <a:gd name="connsiteY286" fmla="*/ 966602 h 1104362"/>
                <a:gd name="connsiteX287" fmla="*/ 868435 w 1615843"/>
                <a:gd name="connsiteY287" fmla="*/ 942846 h 1104362"/>
                <a:gd name="connsiteX288" fmla="*/ 871464 w 1615843"/>
                <a:gd name="connsiteY288" fmla="*/ 917548 h 1104362"/>
                <a:gd name="connsiteX289" fmla="*/ 874493 w 1615843"/>
                <a:gd name="connsiteY289" fmla="*/ 890802 h 1104362"/>
                <a:gd name="connsiteX290" fmla="*/ 877522 w 1615843"/>
                <a:gd name="connsiteY290" fmla="*/ 862732 h 1104362"/>
                <a:gd name="connsiteX291" fmla="*/ 880541 w 1615843"/>
                <a:gd name="connsiteY291" fmla="*/ 833433 h 1104362"/>
                <a:gd name="connsiteX292" fmla="*/ 883570 w 1615843"/>
                <a:gd name="connsiteY292" fmla="*/ 803019 h 1104362"/>
                <a:gd name="connsiteX293" fmla="*/ 886599 w 1615843"/>
                <a:gd name="connsiteY293" fmla="*/ 771616 h 1104362"/>
                <a:gd name="connsiteX294" fmla="*/ 889619 w 1615843"/>
                <a:gd name="connsiteY294" fmla="*/ 739345 h 1104362"/>
                <a:gd name="connsiteX295" fmla="*/ 892648 w 1615843"/>
                <a:gd name="connsiteY295" fmla="*/ 706341 h 1104362"/>
                <a:gd name="connsiteX296" fmla="*/ 895677 w 1615843"/>
                <a:gd name="connsiteY296" fmla="*/ 672726 h 1104362"/>
                <a:gd name="connsiteX297" fmla="*/ 898696 w 1615843"/>
                <a:gd name="connsiteY297" fmla="*/ 638635 h 1104362"/>
                <a:gd name="connsiteX298" fmla="*/ 901725 w 1615843"/>
                <a:gd name="connsiteY298" fmla="*/ 604203 h 1104362"/>
                <a:gd name="connsiteX299" fmla="*/ 904754 w 1615843"/>
                <a:gd name="connsiteY299" fmla="*/ 569566 h 1104362"/>
                <a:gd name="connsiteX300" fmla="*/ 907773 w 1615843"/>
                <a:gd name="connsiteY300" fmla="*/ 534860 h 1104362"/>
                <a:gd name="connsiteX301" fmla="*/ 910802 w 1615843"/>
                <a:gd name="connsiteY301" fmla="*/ 500223 h 1104362"/>
                <a:gd name="connsiteX302" fmla="*/ 913831 w 1615843"/>
                <a:gd name="connsiteY302" fmla="*/ 465791 h 1104362"/>
                <a:gd name="connsiteX303" fmla="*/ 916851 w 1615843"/>
                <a:gd name="connsiteY303" fmla="*/ 431699 h 1104362"/>
                <a:gd name="connsiteX304" fmla="*/ 919880 w 1615843"/>
                <a:gd name="connsiteY304" fmla="*/ 398083 h 1104362"/>
                <a:gd name="connsiteX305" fmla="*/ 922909 w 1615843"/>
                <a:gd name="connsiteY305" fmla="*/ 365075 h 1104362"/>
                <a:gd name="connsiteX306" fmla="*/ 925938 w 1615843"/>
                <a:gd name="connsiteY306" fmla="*/ 332806 h 1104362"/>
                <a:gd name="connsiteX307" fmla="*/ 928957 w 1615843"/>
                <a:gd name="connsiteY307" fmla="*/ 301402 h 1104362"/>
                <a:gd name="connsiteX308" fmla="*/ 931986 w 1615843"/>
                <a:gd name="connsiteY308" fmla="*/ 270988 h 1104362"/>
                <a:gd name="connsiteX309" fmla="*/ 935015 w 1615843"/>
                <a:gd name="connsiteY309" fmla="*/ 241685 h 1104362"/>
                <a:gd name="connsiteX310" fmla="*/ 938034 w 1615843"/>
                <a:gd name="connsiteY310" fmla="*/ 213606 h 1104362"/>
                <a:gd name="connsiteX311" fmla="*/ 941063 w 1615843"/>
                <a:gd name="connsiteY311" fmla="*/ 186862 h 1104362"/>
                <a:gd name="connsiteX312" fmla="*/ 944092 w 1615843"/>
                <a:gd name="connsiteY312" fmla="*/ 161562 h 1104362"/>
                <a:gd name="connsiteX313" fmla="*/ 947112 w 1615843"/>
                <a:gd name="connsiteY313" fmla="*/ 137803 h 1104362"/>
                <a:gd name="connsiteX314" fmla="*/ 950141 w 1615843"/>
                <a:gd name="connsiteY314" fmla="*/ 115679 h 1104362"/>
                <a:gd name="connsiteX315" fmla="*/ 953170 w 1615843"/>
                <a:gd name="connsiteY315" fmla="*/ 95278 h 1104362"/>
                <a:gd name="connsiteX316" fmla="*/ 956189 w 1615843"/>
                <a:gd name="connsiteY316" fmla="*/ 76679 h 1104362"/>
                <a:gd name="connsiteX317" fmla="*/ 959218 w 1615843"/>
                <a:gd name="connsiteY317" fmla="*/ 59958 h 1104362"/>
                <a:gd name="connsiteX318" fmla="*/ 962247 w 1615843"/>
                <a:gd name="connsiteY318" fmla="*/ 45179 h 1104362"/>
                <a:gd name="connsiteX319" fmla="*/ 965266 w 1615843"/>
                <a:gd name="connsiteY319" fmla="*/ 32401 h 1104362"/>
                <a:gd name="connsiteX320" fmla="*/ 968295 w 1615843"/>
                <a:gd name="connsiteY320" fmla="*/ 21674 h 1104362"/>
                <a:gd name="connsiteX321" fmla="*/ 971324 w 1615843"/>
                <a:gd name="connsiteY321" fmla="*/ 13041 h 1104362"/>
                <a:gd name="connsiteX322" fmla="*/ 974344 w 1615843"/>
                <a:gd name="connsiteY322" fmla="*/ 6535 h 1104362"/>
                <a:gd name="connsiteX323" fmla="*/ 977373 w 1615843"/>
                <a:gd name="connsiteY323" fmla="*/ 2184 h 1104362"/>
                <a:gd name="connsiteX324" fmla="*/ 980402 w 1615843"/>
                <a:gd name="connsiteY324" fmla="*/ 2 h 1104362"/>
                <a:gd name="connsiteX325" fmla="*/ 983421 w 1615843"/>
                <a:gd name="connsiteY325" fmla="*/ 0 h 1104362"/>
                <a:gd name="connsiteX326" fmla="*/ 986450 w 1615843"/>
                <a:gd name="connsiteY326" fmla="*/ 2177 h 1104362"/>
                <a:gd name="connsiteX327" fmla="*/ 989479 w 1615843"/>
                <a:gd name="connsiteY327" fmla="*/ 6525 h 1104362"/>
                <a:gd name="connsiteX328" fmla="*/ 992508 w 1615843"/>
                <a:gd name="connsiteY328" fmla="*/ 13025 h 1104362"/>
                <a:gd name="connsiteX329" fmla="*/ 995527 w 1615843"/>
                <a:gd name="connsiteY329" fmla="*/ 21654 h 1104362"/>
                <a:gd name="connsiteX330" fmla="*/ 998556 w 1615843"/>
                <a:gd name="connsiteY330" fmla="*/ 32377 h 1104362"/>
                <a:gd name="connsiteX331" fmla="*/ 1001585 w 1615843"/>
                <a:gd name="connsiteY331" fmla="*/ 45151 h 1104362"/>
                <a:gd name="connsiteX332" fmla="*/ 1004605 w 1615843"/>
                <a:gd name="connsiteY332" fmla="*/ 59927 h 1104362"/>
                <a:gd name="connsiteX333" fmla="*/ 1007634 w 1615843"/>
                <a:gd name="connsiteY333" fmla="*/ 76644 h 1104362"/>
                <a:gd name="connsiteX334" fmla="*/ 1010662 w 1615843"/>
                <a:gd name="connsiteY334" fmla="*/ 95239 h 1104362"/>
                <a:gd name="connsiteX335" fmla="*/ 1013682 w 1615843"/>
                <a:gd name="connsiteY335" fmla="*/ 115636 h 1104362"/>
                <a:gd name="connsiteX336" fmla="*/ 1016711 w 1615843"/>
                <a:gd name="connsiteY336" fmla="*/ 137756 h 1104362"/>
                <a:gd name="connsiteX337" fmla="*/ 1019740 w 1615843"/>
                <a:gd name="connsiteY337" fmla="*/ 161513 h 1104362"/>
                <a:gd name="connsiteX338" fmla="*/ 1022759 w 1615843"/>
                <a:gd name="connsiteY338" fmla="*/ 186811 h 1104362"/>
                <a:gd name="connsiteX339" fmla="*/ 1025788 w 1615843"/>
                <a:gd name="connsiteY339" fmla="*/ 213551 h 1104362"/>
                <a:gd name="connsiteX340" fmla="*/ 1028817 w 1615843"/>
                <a:gd name="connsiteY340" fmla="*/ 241627 h 1104362"/>
                <a:gd name="connsiteX341" fmla="*/ 1031837 w 1615843"/>
                <a:gd name="connsiteY341" fmla="*/ 270929 h 1104362"/>
                <a:gd name="connsiteX342" fmla="*/ 1034865 w 1615843"/>
                <a:gd name="connsiteY342" fmla="*/ 301341 h 1104362"/>
                <a:gd name="connsiteX343" fmla="*/ 1037895 w 1615843"/>
                <a:gd name="connsiteY343" fmla="*/ 332743 h 1104362"/>
                <a:gd name="connsiteX344" fmla="*/ 1040914 w 1615843"/>
                <a:gd name="connsiteY344" fmla="*/ 365010 h 1104362"/>
                <a:gd name="connsiteX345" fmla="*/ 1043943 w 1615843"/>
                <a:gd name="connsiteY345" fmla="*/ 398016 h 1104362"/>
                <a:gd name="connsiteX346" fmla="*/ 1046972 w 1615843"/>
                <a:gd name="connsiteY346" fmla="*/ 431631 h 1104362"/>
                <a:gd name="connsiteX347" fmla="*/ 1049991 w 1615843"/>
                <a:gd name="connsiteY347" fmla="*/ 465722 h 1104362"/>
                <a:gd name="connsiteX348" fmla="*/ 1053020 w 1615843"/>
                <a:gd name="connsiteY348" fmla="*/ 500154 h 1104362"/>
                <a:gd name="connsiteX349" fmla="*/ 1056049 w 1615843"/>
                <a:gd name="connsiteY349" fmla="*/ 534791 h 1104362"/>
                <a:gd name="connsiteX350" fmla="*/ 1059078 w 1615843"/>
                <a:gd name="connsiteY350" fmla="*/ 569497 h 1104362"/>
                <a:gd name="connsiteX351" fmla="*/ 1062098 w 1615843"/>
                <a:gd name="connsiteY351" fmla="*/ 604134 h 1104362"/>
                <a:gd name="connsiteX352" fmla="*/ 1065126 w 1615843"/>
                <a:gd name="connsiteY352" fmla="*/ 638567 h 1104362"/>
                <a:gd name="connsiteX353" fmla="*/ 1068155 w 1615843"/>
                <a:gd name="connsiteY353" fmla="*/ 672658 h 1104362"/>
                <a:gd name="connsiteX354" fmla="*/ 1071175 w 1615843"/>
                <a:gd name="connsiteY354" fmla="*/ 706274 h 1104362"/>
                <a:gd name="connsiteX355" fmla="*/ 1074204 w 1615843"/>
                <a:gd name="connsiteY355" fmla="*/ 739278 h 1104362"/>
                <a:gd name="connsiteX356" fmla="*/ 1077233 w 1615843"/>
                <a:gd name="connsiteY356" fmla="*/ 771549 h 1104362"/>
                <a:gd name="connsiteX357" fmla="*/ 1080252 w 1615843"/>
                <a:gd name="connsiteY357" fmla="*/ 802953 h 1104362"/>
                <a:gd name="connsiteX358" fmla="*/ 1083281 w 1615843"/>
                <a:gd name="connsiteY358" fmla="*/ 833366 h 1104362"/>
                <a:gd name="connsiteX359" fmla="*/ 1086310 w 1615843"/>
                <a:gd name="connsiteY359" fmla="*/ 862675 h 1104362"/>
                <a:gd name="connsiteX360" fmla="*/ 1089329 w 1615843"/>
                <a:gd name="connsiteY360" fmla="*/ 890754 h 1104362"/>
                <a:gd name="connsiteX361" fmla="*/ 1092359 w 1615843"/>
                <a:gd name="connsiteY361" fmla="*/ 917491 h 1104362"/>
                <a:gd name="connsiteX362" fmla="*/ 1095387 w 1615843"/>
                <a:gd name="connsiteY362" fmla="*/ 942799 h 1104362"/>
                <a:gd name="connsiteX363" fmla="*/ 1098407 w 1615843"/>
                <a:gd name="connsiteY363" fmla="*/ 966554 h 1104362"/>
                <a:gd name="connsiteX364" fmla="*/ 1101436 w 1615843"/>
                <a:gd name="connsiteY364" fmla="*/ 988681 h 1104362"/>
                <a:gd name="connsiteX365" fmla="*/ 1104465 w 1615843"/>
                <a:gd name="connsiteY365" fmla="*/ 1009083 h 1104362"/>
                <a:gd name="connsiteX366" fmla="*/ 1107484 w 1615843"/>
                <a:gd name="connsiteY366" fmla="*/ 1027676 h 1104362"/>
                <a:gd name="connsiteX367" fmla="*/ 1110513 w 1615843"/>
                <a:gd name="connsiteY367" fmla="*/ 1044402 h 1104362"/>
                <a:gd name="connsiteX368" fmla="*/ 1113542 w 1615843"/>
                <a:gd name="connsiteY368" fmla="*/ 1059175 h 1104362"/>
                <a:gd name="connsiteX369" fmla="*/ 1116562 w 1615843"/>
                <a:gd name="connsiteY369" fmla="*/ 1071958 h 1104362"/>
                <a:gd name="connsiteX370" fmla="*/ 1119590 w 1615843"/>
                <a:gd name="connsiteY370" fmla="*/ 1082683 h 1104362"/>
                <a:gd name="connsiteX371" fmla="*/ 1122619 w 1615843"/>
                <a:gd name="connsiteY371" fmla="*/ 1091313 h 1104362"/>
                <a:gd name="connsiteX372" fmla="*/ 1125639 w 1615843"/>
                <a:gd name="connsiteY372" fmla="*/ 1097818 h 1104362"/>
                <a:gd name="connsiteX373" fmla="*/ 1128668 w 1615843"/>
                <a:gd name="connsiteY373" fmla="*/ 1102171 h 1104362"/>
                <a:gd name="connsiteX374" fmla="*/ 1131697 w 1615843"/>
                <a:gd name="connsiteY374" fmla="*/ 1104352 h 1104362"/>
                <a:gd name="connsiteX375" fmla="*/ 1134726 w 1615843"/>
                <a:gd name="connsiteY375" fmla="*/ 1104362 h 1104362"/>
                <a:gd name="connsiteX376" fmla="*/ 1137745 w 1615843"/>
                <a:gd name="connsiteY376" fmla="*/ 1102181 h 1104362"/>
                <a:gd name="connsiteX377" fmla="*/ 1140774 w 1615843"/>
                <a:gd name="connsiteY377" fmla="*/ 1097837 h 1104362"/>
                <a:gd name="connsiteX378" fmla="*/ 1143803 w 1615843"/>
                <a:gd name="connsiteY378" fmla="*/ 1091332 h 1104362"/>
                <a:gd name="connsiteX379" fmla="*/ 1146822 w 1615843"/>
                <a:gd name="connsiteY379" fmla="*/ 1082702 h 1104362"/>
                <a:gd name="connsiteX380" fmla="*/ 1149851 w 1615843"/>
                <a:gd name="connsiteY380" fmla="*/ 1071977 h 1104362"/>
                <a:gd name="connsiteX381" fmla="*/ 1152880 w 1615843"/>
                <a:gd name="connsiteY381" fmla="*/ 1059204 h 1104362"/>
                <a:gd name="connsiteX382" fmla="*/ 1155900 w 1615843"/>
                <a:gd name="connsiteY382" fmla="*/ 1044431 h 1104362"/>
                <a:gd name="connsiteX383" fmla="*/ 1158929 w 1615843"/>
                <a:gd name="connsiteY383" fmla="*/ 1027714 h 1104362"/>
                <a:gd name="connsiteX384" fmla="*/ 1161958 w 1615843"/>
                <a:gd name="connsiteY384" fmla="*/ 1009121 h 1104362"/>
                <a:gd name="connsiteX385" fmla="*/ 1164977 w 1615843"/>
                <a:gd name="connsiteY385" fmla="*/ 988719 h 1104362"/>
                <a:gd name="connsiteX386" fmla="*/ 1168006 w 1615843"/>
                <a:gd name="connsiteY386" fmla="*/ 966602 h 1104362"/>
                <a:gd name="connsiteX387" fmla="*/ 1171035 w 1615843"/>
                <a:gd name="connsiteY387" fmla="*/ 942846 h 1104362"/>
                <a:gd name="connsiteX388" fmla="*/ 1174054 w 1615843"/>
                <a:gd name="connsiteY388" fmla="*/ 917548 h 1104362"/>
                <a:gd name="connsiteX389" fmla="*/ 1177083 w 1615843"/>
                <a:gd name="connsiteY389" fmla="*/ 890802 h 1104362"/>
                <a:gd name="connsiteX390" fmla="*/ 1180112 w 1615843"/>
                <a:gd name="connsiteY390" fmla="*/ 862732 h 1104362"/>
                <a:gd name="connsiteX391" fmla="*/ 1183132 w 1615843"/>
                <a:gd name="connsiteY391" fmla="*/ 833433 h 1104362"/>
                <a:gd name="connsiteX392" fmla="*/ 1186161 w 1615843"/>
                <a:gd name="connsiteY392" fmla="*/ 803019 h 1104362"/>
                <a:gd name="connsiteX393" fmla="*/ 1189190 w 1615843"/>
                <a:gd name="connsiteY393" fmla="*/ 771616 h 1104362"/>
                <a:gd name="connsiteX394" fmla="*/ 1192209 w 1615843"/>
                <a:gd name="connsiteY394" fmla="*/ 739345 h 1104362"/>
                <a:gd name="connsiteX395" fmla="*/ 1195238 w 1615843"/>
                <a:gd name="connsiteY395" fmla="*/ 706341 h 1104362"/>
                <a:gd name="connsiteX396" fmla="*/ 1198267 w 1615843"/>
                <a:gd name="connsiteY396" fmla="*/ 672726 h 1104362"/>
                <a:gd name="connsiteX397" fmla="*/ 1201296 w 1615843"/>
                <a:gd name="connsiteY397" fmla="*/ 638635 h 1104362"/>
                <a:gd name="connsiteX398" fmla="*/ 1204315 w 1615843"/>
                <a:gd name="connsiteY398" fmla="*/ 604203 h 1104362"/>
                <a:gd name="connsiteX399" fmla="*/ 1207344 w 1615843"/>
                <a:gd name="connsiteY399" fmla="*/ 569566 h 1104362"/>
                <a:gd name="connsiteX400" fmla="*/ 1210373 w 1615843"/>
                <a:gd name="connsiteY400" fmla="*/ 534860 h 1104362"/>
                <a:gd name="connsiteX401" fmla="*/ 1213393 w 1615843"/>
                <a:gd name="connsiteY401" fmla="*/ 500223 h 1104362"/>
                <a:gd name="connsiteX402" fmla="*/ 1216422 w 1615843"/>
                <a:gd name="connsiteY402" fmla="*/ 465791 h 1104362"/>
                <a:gd name="connsiteX403" fmla="*/ 1219450 w 1615843"/>
                <a:gd name="connsiteY403" fmla="*/ 431699 h 1104362"/>
                <a:gd name="connsiteX404" fmla="*/ 1222470 w 1615843"/>
                <a:gd name="connsiteY404" fmla="*/ 398083 h 1104362"/>
                <a:gd name="connsiteX405" fmla="*/ 1225499 w 1615843"/>
                <a:gd name="connsiteY405" fmla="*/ 365075 h 1104362"/>
                <a:gd name="connsiteX406" fmla="*/ 1228528 w 1615843"/>
                <a:gd name="connsiteY406" fmla="*/ 332806 h 1104362"/>
                <a:gd name="connsiteX407" fmla="*/ 1231547 w 1615843"/>
                <a:gd name="connsiteY407" fmla="*/ 301402 h 1104362"/>
                <a:gd name="connsiteX408" fmla="*/ 1234576 w 1615843"/>
                <a:gd name="connsiteY408" fmla="*/ 270988 h 1104362"/>
                <a:gd name="connsiteX409" fmla="*/ 1237605 w 1615843"/>
                <a:gd name="connsiteY409" fmla="*/ 241685 h 1104362"/>
                <a:gd name="connsiteX410" fmla="*/ 1240625 w 1615843"/>
                <a:gd name="connsiteY410" fmla="*/ 213606 h 1104362"/>
                <a:gd name="connsiteX411" fmla="*/ 1243654 w 1615843"/>
                <a:gd name="connsiteY411" fmla="*/ 186862 h 1104362"/>
                <a:gd name="connsiteX412" fmla="*/ 1246683 w 1615843"/>
                <a:gd name="connsiteY412" fmla="*/ 161562 h 1104362"/>
                <a:gd name="connsiteX413" fmla="*/ 1249702 w 1615843"/>
                <a:gd name="connsiteY413" fmla="*/ 137803 h 1104362"/>
                <a:gd name="connsiteX414" fmla="*/ 1252731 w 1615843"/>
                <a:gd name="connsiteY414" fmla="*/ 115679 h 1104362"/>
                <a:gd name="connsiteX415" fmla="*/ 1255760 w 1615843"/>
                <a:gd name="connsiteY415" fmla="*/ 95278 h 1104362"/>
                <a:gd name="connsiteX416" fmla="*/ 1258779 w 1615843"/>
                <a:gd name="connsiteY416" fmla="*/ 76679 h 1104362"/>
                <a:gd name="connsiteX417" fmla="*/ 1261808 w 1615843"/>
                <a:gd name="connsiteY417" fmla="*/ 59958 h 1104362"/>
                <a:gd name="connsiteX418" fmla="*/ 1264837 w 1615843"/>
                <a:gd name="connsiteY418" fmla="*/ 45179 h 1104362"/>
                <a:gd name="connsiteX419" fmla="*/ 1267866 w 1615843"/>
                <a:gd name="connsiteY419" fmla="*/ 32401 h 1104362"/>
                <a:gd name="connsiteX420" fmla="*/ 1270886 w 1615843"/>
                <a:gd name="connsiteY420" fmla="*/ 21674 h 1104362"/>
                <a:gd name="connsiteX421" fmla="*/ 1273914 w 1615843"/>
                <a:gd name="connsiteY421" fmla="*/ 13041 h 1104362"/>
                <a:gd name="connsiteX422" fmla="*/ 1276943 w 1615843"/>
                <a:gd name="connsiteY422" fmla="*/ 6535 h 1104362"/>
                <a:gd name="connsiteX423" fmla="*/ 1279963 w 1615843"/>
                <a:gd name="connsiteY423" fmla="*/ 2184 h 1104362"/>
                <a:gd name="connsiteX424" fmla="*/ 1282992 w 1615843"/>
                <a:gd name="connsiteY424" fmla="*/ 2 h 1104362"/>
                <a:gd name="connsiteX425" fmla="*/ 1286021 w 1615843"/>
                <a:gd name="connsiteY425" fmla="*/ 0 h 1104362"/>
                <a:gd name="connsiteX426" fmla="*/ 1289040 w 1615843"/>
                <a:gd name="connsiteY426" fmla="*/ 2177 h 1104362"/>
                <a:gd name="connsiteX427" fmla="*/ 1292069 w 1615843"/>
                <a:gd name="connsiteY427" fmla="*/ 6525 h 1104362"/>
                <a:gd name="connsiteX428" fmla="*/ 1295098 w 1615843"/>
                <a:gd name="connsiteY428" fmla="*/ 13025 h 1104362"/>
                <a:gd name="connsiteX429" fmla="*/ 1298117 w 1615843"/>
                <a:gd name="connsiteY429" fmla="*/ 21654 h 1104362"/>
                <a:gd name="connsiteX430" fmla="*/ 1301147 w 1615843"/>
                <a:gd name="connsiteY430" fmla="*/ 32377 h 1104362"/>
                <a:gd name="connsiteX431" fmla="*/ 1304175 w 1615843"/>
                <a:gd name="connsiteY431" fmla="*/ 45151 h 1104362"/>
                <a:gd name="connsiteX432" fmla="*/ 1307195 w 1615843"/>
                <a:gd name="connsiteY432" fmla="*/ 59927 h 1104362"/>
                <a:gd name="connsiteX433" fmla="*/ 1310224 w 1615843"/>
                <a:gd name="connsiteY433" fmla="*/ 76644 h 1104362"/>
                <a:gd name="connsiteX434" fmla="*/ 1313253 w 1615843"/>
                <a:gd name="connsiteY434" fmla="*/ 95239 h 1104362"/>
                <a:gd name="connsiteX435" fmla="*/ 1316282 w 1615843"/>
                <a:gd name="connsiteY435" fmla="*/ 115636 h 1104362"/>
                <a:gd name="connsiteX436" fmla="*/ 1319301 w 1615843"/>
                <a:gd name="connsiteY436" fmla="*/ 137756 h 1104362"/>
                <a:gd name="connsiteX437" fmla="*/ 1322330 w 1615843"/>
                <a:gd name="connsiteY437" fmla="*/ 161513 h 1104362"/>
                <a:gd name="connsiteX438" fmla="*/ 1325350 w 1615843"/>
                <a:gd name="connsiteY438" fmla="*/ 186811 h 1104362"/>
                <a:gd name="connsiteX439" fmla="*/ 1328378 w 1615843"/>
                <a:gd name="connsiteY439" fmla="*/ 213551 h 1104362"/>
                <a:gd name="connsiteX440" fmla="*/ 1331407 w 1615843"/>
                <a:gd name="connsiteY440" fmla="*/ 241627 h 1104362"/>
                <a:gd name="connsiteX441" fmla="*/ 1334436 w 1615843"/>
                <a:gd name="connsiteY441" fmla="*/ 270929 h 1104362"/>
                <a:gd name="connsiteX442" fmla="*/ 1337456 w 1615843"/>
                <a:gd name="connsiteY442" fmla="*/ 301341 h 1104362"/>
                <a:gd name="connsiteX443" fmla="*/ 1340485 w 1615843"/>
                <a:gd name="connsiteY443" fmla="*/ 332743 h 1104362"/>
                <a:gd name="connsiteX444" fmla="*/ 1343514 w 1615843"/>
                <a:gd name="connsiteY444" fmla="*/ 365010 h 1104362"/>
                <a:gd name="connsiteX445" fmla="*/ 1346533 w 1615843"/>
                <a:gd name="connsiteY445" fmla="*/ 398016 h 1104362"/>
                <a:gd name="connsiteX446" fmla="*/ 1349562 w 1615843"/>
                <a:gd name="connsiteY446" fmla="*/ 431631 h 1104362"/>
                <a:gd name="connsiteX447" fmla="*/ 1352591 w 1615843"/>
                <a:gd name="connsiteY447" fmla="*/ 465722 h 1104362"/>
                <a:gd name="connsiteX448" fmla="*/ 1355610 w 1615843"/>
                <a:gd name="connsiteY448" fmla="*/ 500154 h 1104362"/>
                <a:gd name="connsiteX449" fmla="*/ 1358639 w 1615843"/>
                <a:gd name="connsiteY449" fmla="*/ 534791 h 1104362"/>
                <a:gd name="connsiteX450" fmla="*/ 1361668 w 1615843"/>
                <a:gd name="connsiteY450" fmla="*/ 569497 h 1104362"/>
                <a:gd name="connsiteX451" fmla="*/ 1364688 w 1615843"/>
                <a:gd name="connsiteY451" fmla="*/ 604134 h 1104362"/>
                <a:gd name="connsiteX452" fmla="*/ 1367717 w 1615843"/>
                <a:gd name="connsiteY452" fmla="*/ 638567 h 1104362"/>
                <a:gd name="connsiteX453" fmla="*/ 1370746 w 1615843"/>
                <a:gd name="connsiteY453" fmla="*/ 672658 h 1104362"/>
                <a:gd name="connsiteX454" fmla="*/ 1373775 w 1615843"/>
                <a:gd name="connsiteY454" fmla="*/ 706274 h 1104362"/>
                <a:gd name="connsiteX455" fmla="*/ 1376794 w 1615843"/>
                <a:gd name="connsiteY455" fmla="*/ 739278 h 1104362"/>
                <a:gd name="connsiteX456" fmla="*/ 1379823 w 1615843"/>
                <a:gd name="connsiteY456" fmla="*/ 771549 h 1104362"/>
                <a:gd name="connsiteX457" fmla="*/ 1382852 w 1615843"/>
                <a:gd name="connsiteY457" fmla="*/ 802953 h 1104362"/>
                <a:gd name="connsiteX458" fmla="*/ 1385871 w 1615843"/>
                <a:gd name="connsiteY458" fmla="*/ 833366 h 1104362"/>
                <a:gd name="connsiteX459" fmla="*/ 1388900 w 1615843"/>
                <a:gd name="connsiteY459" fmla="*/ 862675 h 1104362"/>
                <a:gd name="connsiteX460" fmla="*/ 1391929 w 1615843"/>
                <a:gd name="connsiteY460" fmla="*/ 890754 h 1104362"/>
                <a:gd name="connsiteX461" fmla="*/ 1394949 w 1615843"/>
                <a:gd name="connsiteY461" fmla="*/ 917491 h 1104362"/>
                <a:gd name="connsiteX462" fmla="*/ 1397978 w 1615843"/>
                <a:gd name="connsiteY462" fmla="*/ 942799 h 1104362"/>
                <a:gd name="connsiteX463" fmla="*/ 1401007 w 1615843"/>
                <a:gd name="connsiteY463" fmla="*/ 966554 h 1104362"/>
                <a:gd name="connsiteX464" fmla="*/ 1404026 w 1615843"/>
                <a:gd name="connsiteY464" fmla="*/ 988681 h 1104362"/>
                <a:gd name="connsiteX465" fmla="*/ 1407055 w 1615843"/>
                <a:gd name="connsiteY465" fmla="*/ 1009083 h 1104362"/>
                <a:gd name="connsiteX466" fmla="*/ 1410084 w 1615843"/>
                <a:gd name="connsiteY466" fmla="*/ 1027676 h 1104362"/>
                <a:gd name="connsiteX467" fmla="*/ 1413103 w 1615843"/>
                <a:gd name="connsiteY467" fmla="*/ 1044402 h 1104362"/>
                <a:gd name="connsiteX468" fmla="*/ 1416132 w 1615843"/>
                <a:gd name="connsiteY468" fmla="*/ 1059175 h 1104362"/>
                <a:gd name="connsiteX469" fmla="*/ 1419161 w 1615843"/>
                <a:gd name="connsiteY469" fmla="*/ 1071958 h 1104362"/>
                <a:gd name="connsiteX470" fmla="*/ 1422181 w 1615843"/>
                <a:gd name="connsiteY470" fmla="*/ 1082683 h 1104362"/>
                <a:gd name="connsiteX471" fmla="*/ 1425210 w 1615843"/>
                <a:gd name="connsiteY471" fmla="*/ 1091313 h 1104362"/>
                <a:gd name="connsiteX472" fmla="*/ 1428239 w 1615843"/>
                <a:gd name="connsiteY472" fmla="*/ 1097818 h 1104362"/>
                <a:gd name="connsiteX473" fmla="*/ 1431258 w 1615843"/>
                <a:gd name="connsiteY473" fmla="*/ 1102171 h 1104362"/>
                <a:gd name="connsiteX474" fmla="*/ 1434287 w 1615843"/>
                <a:gd name="connsiteY474" fmla="*/ 1104352 h 1104362"/>
                <a:gd name="connsiteX475" fmla="*/ 1437316 w 1615843"/>
                <a:gd name="connsiteY475" fmla="*/ 1104362 h 1104362"/>
                <a:gd name="connsiteX476" fmla="*/ 1440345 w 1615843"/>
                <a:gd name="connsiteY476" fmla="*/ 1102181 h 1104362"/>
                <a:gd name="connsiteX477" fmla="*/ 1443364 w 1615843"/>
                <a:gd name="connsiteY477" fmla="*/ 1097837 h 1104362"/>
                <a:gd name="connsiteX478" fmla="*/ 1446393 w 1615843"/>
                <a:gd name="connsiteY478" fmla="*/ 1091332 h 1104362"/>
                <a:gd name="connsiteX479" fmla="*/ 1449422 w 1615843"/>
                <a:gd name="connsiteY479" fmla="*/ 1082702 h 1104362"/>
                <a:gd name="connsiteX480" fmla="*/ 1452441 w 1615843"/>
                <a:gd name="connsiteY480" fmla="*/ 1071977 h 1104362"/>
                <a:gd name="connsiteX481" fmla="*/ 1455471 w 1615843"/>
                <a:gd name="connsiteY481" fmla="*/ 1059204 h 1104362"/>
                <a:gd name="connsiteX482" fmla="*/ 1458499 w 1615843"/>
                <a:gd name="connsiteY482" fmla="*/ 1044431 h 1104362"/>
                <a:gd name="connsiteX483" fmla="*/ 1461519 w 1615843"/>
                <a:gd name="connsiteY483" fmla="*/ 1027714 h 1104362"/>
                <a:gd name="connsiteX484" fmla="*/ 1464548 w 1615843"/>
                <a:gd name="connsiteY484" fmla="*/ 1009121 h 1104362"/>
                <a:gd name="connsiteX485" fmla="*/ 1467577 w 1615843"/>
                <a:gd name="connsiteY485" fmla="*/ 988719 h 1104362"/>
                <a:gd name="connsiteX486" fmla="*/ 1470596 w 1615843"/>
                <a:gd name="connsiteY486" fmla="*/ 966602 h 1104362"/>
                <a:gd name="connsiteX487" fmla="*/ 1473625 w 1615843"/>
                <a:gd name="connsiteY487" fmla="*/ 942846 h 1104362"/>
                <a:gd name="connsiteX488" fmla="*/ 1476654 w 1615843"/>
                <a:gd name="connsiteY488" fmla="*/ 917548 h 1104362"/>
                <a:gd name="connsiteX489" fmla="*/ 1479674 w 1615843"/>
                <a:gd name="connsiteY489" fmla="*/ 890802 h 1104362"/>
                <a:gd name="connsiteX490" fmla="*/ 1482702 w 1615843"/>
                <a:gd name="connsiteY490" fmla="*/ 862732 h 1104362"/>
                <a:gd name="connsiteX491" fmla="*/ 1485731 w 1615843"/>
                <a:gd name="connsiteY491" fmla="*/ 833433 h 1104362"/>
                <a:gd name="connsiteX492" fmla="*/ 1488751 w 1615843"/>
                <a:gd name="connsiteY492" fmla="*/ 803019 h 1104362"/>
                <a:gd name="connsiteX493" fmla="*/ 1491780 w 1615843"/>
                <a:gd name="connsiteY493" fmla="*/ 771616 h 1104362"/>
                <a:gd name="connsiteX494" fmla="*/ 1494809 w 1615843"/>
                <a:gd name="connsiteY494" fmla="*/ 739345 h 1104362"/>
                <a:gd name="connsiteX495" fmla="*/ 1497828 w 1615843"/>
                <a:gd name="connsiteY495" fmla="*/ 706341 h 1104362"/>
                <a:gd name="connsiteX496" fmla="*/ 1500857 w 1615843"/>
                <a:gd name="connsiteY496" fmla="*/ 672726 h 1104362"/>
                <a:gd name="connsiteX497" fmla="*/ 1503886 w 1615843"/>
                <a:gd name="connsiteY497" fmla="*/ 638635 h 1104362"/>
                <a:gd name="connsiteX498" fmla="*/ 1506905 w 1615843"/>
                <a:gd name="connsiteY498" fmla="*/ 604203 h 1104362"/>
                <a:gd name="connsiteX499" fmla="*/ 1509934 w 1615843"/>
                <a:gd name="connsiteY499" fmla="*/ 569566 h 1104362"/>
                <a:gd name="connsiteX500" fmla="*/ 1512963 w 1615843"/>
                <a:gd name="connsiteY500" fmla="*/ 534860 h 1104362"/>
                <a:gd name="connsiteX501" fmla="*/ 1515992 w 1615843"/>
                <a:gd name="connsiteY501" fmla="*/ 500223 h 1104362"/>
                <a:gd name="connsiteX502" fmla="*/ 1519012 w 1615843"/>
                <a:gd name="connsiteY502" fmla="*/ 465791 h 1104362"/>
                <a:gd name="connsiteX503" fmla="*/ 1522041 w 1615843"/>
                <a:gd name="connsiteY503" fmla="*/ 431699 h 1104362"/>
                <a:gd name="connsiteX504" fmla="*/ 1525070 w 1615843"/>
                <a:gd name="connsiteY504" fmla="*/ 398083 h 1104362"/>
                <a:gd name="connsiteX505" fmla="*/ 1528089 w 1615843"/>
                <a:gd name="connsiteY505" fmla="*/ 365075 h 1104362"/>
                <a:gd name="connsiteX506" fmla="*/ 1534147 w 1615843"/>
                <a:gd name="connsiteY506" fmla="*/ 301402 h 1104362"/>
                <a:gd name="connsiteX507" fmla="*/ 1549443 w 1615843"/>
                <a:gd name="connsiteY507" fmla="*/ 196420 h 1104362"/>
                <a:gd name="connsiteX508" fmla="*/ 1561379 w 1615843"/>
                <a:gd name="connsiteY508" fmla="*/ 76679 h 1104362"/>
                <a:gd name="connsiteX509" fmla="*/ 1567427 w 1615843"/>
                <a:gd name="connsiteY509" fmla="*/ 45179 h 1104362"/>
                <a:gd name="connsiteX510" fmla="*/ 1582553 w 1615843"/>
                <a:gd name="connsiteY510" fmla="*/ 2184 h 1104362"/>
                <a:gd name="connsiteX511" fmla="*/ 1585582 w 1615843"/>
                <a:gd name="connsiteY511" fmla="*/ 2 h 1104362"/>
                <a:gd name="connsiteX512" fmla="*/ 1588611 w 1615843"/>
                <a:gd name="connsiteY512" fmla="*/ 0 h 1104362"/>
                <a:gd name="connsiteX513" fmla="*/ 1615843 w 1615843"/>
                <a:gd name="connsiteY513" fmla="*/ 95239 h 1104362"/>
                <a:gd name="connsiteX0" fmla="*/ 0 w 1588611"/>
                <a:gd name="connsiteY0" fmla="*/ 552179 h 1104362"/>
                <a:gd name="connsiteX1" fmla="*/ 3026 w 1588611"/>
                <a:gd name="connsiteY1" fmla="*/ 552179 h 1104362"/>
                <a:gd name="connsiteX2" fmla="*/ 6051 w 1588611"/>
                <a:gd name="connsiteY2" fmla="*/ 552179 h 1104362"/>
                <a:gd name="connsiteX3" fmla="*/ 9077 w 1588611"/>
                <a:gd name="connsiteY3" fmla="*/ 552179 h 1104362"/>
                <a:gd name="connsiteX4" fmla="*/ 12103 w 1588611"/>
                <a:gd name="connsiteY4" fmla="*/ 552179 h 1104362"/>
                <a:gd name="connsiteX5" fmla="*/ 15129 w 1588611"/>
                <a:gd name="connsiteY5" fmla="*/ 552179 h 1104362"/>
                <a:gd name="connsiteX6" fmla="*/ 18156 w 1588611"/>
                <a:gd name="connsiteY6" fmla="*/ 552179 h 1104362"/>
                <a:gd name="connsiteX7" fmla="*/ 21182 w 1588611"/>
                <a:gd name="connsiteY7" fmla="*/ 552179 h 1104362"/>
                <a:gd name="connsiteX8" fmla="*/ 24207 w 1588611"/>
                <a:gd name="connsiteY8" fmla="*/ 552179 h 1104362"/>
                <a:gd name="connsiteX9" fmla="*/ 27233 w 1588611"/>
                <a:gd name="connsiteY9" fmla="*/ 552179 h 1104362"/>
                <a:gd name="connsiteX10" fmla="*/ 30259 w 1588611"/>
                <a:gd name="connsiteY10" fmla="*/ 552179 h 1104362"/>
                <a:gd name="connsiteX11" fmla="*/ 33285 w 1588611"/>
                <a:gd name="connsiteY11" fmla="*/ 552179 h 1104362"/>
                <a:gd name="connsiteX12" fmla="*/ 36311 w 1588611"/>
                <a:gd name="connsiteY12" fmla="*/ 552179 h 1104362"/>
                <a:gd name="connsiteX13" fmla="*/ 39337 w 1588611"/>
                <a:gd name="connsiteY13" fmla="*/ 552179 h 1104362"/>
                <a:gd name="connsiteX14" fmla="*/ 42362 w 1588611"/>
                <a:gd name="connsiteY14" fmla="*/ 552179 h 1104362"/>
                <a:gd name="connsiteX15" fmla="*/ 45389 w 1588611"/>
                <a:gd name="connsiteY15" fmla="*/ 552179 h 1104362"/>
                <a:gd name="connsiteX16" fmla="*/ 48415 w 1588611"/>
                <a:gd name="connsiteY16" fmla="*/ 552179 h 1104362"/>
                <a:gd name="connsiteX17" fmla="*/ 51441 w 1588611"/>
                <a:gd name="connsiteY17" fmla="*/ 552179 h 1104362"/>
                <a:gd name="connsiteX18" fmla="*/ 54467 w 1588611"/>
                <a:gd name="connsiteY18" fmla="*/ 552179 h 1104362"/>
                <a:gd name="connsiteX19" fmla="*/ 57492 w 1588611"/>
                <a:gd name="connsiteY19" fmla="*/ 552179 h 1104362"/>
                <a:gd name="connsiteX20" fmla="*/ 60518 w 1588611"/>
                <a:gd name="connsiteY20" fmla="*/ 552179 h 1104362"/>
                <a:gd name="connsiteX21" fmla="*/ 63544 w 1588611"/>
                <a:gd name="connsiteY21" fmla="*/ 552179 h 1104362"/>
                <a:gd name="connsiteX22" fmla="*/ 66570 w 1588611"/>
                <a:gd name="connsiteY22" fmla="*/ 552179 h 1104362"/>
                <a:gd name="connsiteX23" fmla="*/ 69596 w 1588611"/>
                <a:gd name="connsiteY23" fmla="*/ 552179 h 1104362"/>
                <a:gd name="connsiteX24" fmla="*/ 72622 w 1588611"/>
                <a:gd name="connsiteY24" fmla="*/ 552179 h 1104362"/>
                <a:gd name="connsiteX25" fmla="*/ 75648 w 1588611"/>
                <a:gd name="connsiteY25" fmla="*/ 552179 h 1104362"/>
                <a:gd name="connsiteX26" fmla="*/ 78674 w 1588611"/>
                <a:gd name="connsiteY26" fmla="*/ 552179 h 1104362"/>
                <a:gd name="connsiteX27" fmla="*/ 81700 w 1588611"/>
                <a:gd name="connsiteY27" fmla="*/ 552179 h 1104362"/>
                <a:gd name="connsiteX28" fmla="*/ 84726 w 1588611"/>
                <a:gd name="connsiteY28" fmla="*/ 552179 h 1104362"/>
                <a:gd name="connsiteX29" fmla="*/ 87752 w 1588611"/>
                <a:gd name="connsiteY29" fmla="*/ 552179 h 1104362"/>
                <a:gd name="connsiteX30" fmla="*/ 90778 w 1588611"/>
                <a:gd name="connsiteY30" fmla="*/ 552179 h 1104362"/>
                <a:gd name="connsiteX31" fmla="*/ 93803 w 1588611"/>
                <a:gd name="connsiteY31" fmla="*/ 552179 h 1104362"/>
                <a:gd name="connsiteX32" fmla="*/ 96829 w 1588611"/>
                <a:gd name="connsiteY32" fmla="*/ 552179 h 1104362"/>
                <a:gd name="connsiteX33" fmla="*/ 99855 w 1588611"/>
                <a:gd name="connsiteY33" fmla="*/ 552179 h 1104362"/>
                <a:gd name="connsiteX34" fmla="*/ 102881 w 1588611"/>
                <a:gd name="connsiteY34" fmla="*/ 552179 h 1104362"/>
                <a:gd name="connsiteX35" fmla="*/ 105907 w 1588611"/>
                <a:gd name="connsiteY35" fmla="*/ 552179 h 1104362"/>
                <a:gd name="connsiteX36" fmla="*/ 108933 w 1588611"/>
                <a:gd name="connsiteY36" fmla="*/ 552179 h 1104362"/>
                <a:gd name="connsiteX37" fmla="*/ 111959 w 1588611"/>
                <a:gd name="connsiteY37" fmla="*/ 552179 h 1104362"/>
                <a:gd name="connsiteX38" fmla="*/ 114985 w 1588611"/>
                <a:gd name="connsiteY38" fmla="*/ 552179 h 1104362"/>
                <a:gd name="connsiteX39" fmla="*/ 118011 w 1588611"/>
                <a:gd name="connsiteY39" fmla="*/ 552179 h 1104362"/>
                <a:gd name="connsiteX40" fmla="*/ 121037 w 1588611"/>
                <a:gd name="connsiteY40" fmla="*/ 552179 h 1104362"/>
                <a:gd name="connsiteX41" fmla="*/ 124063 w 1588611"/>
                <a:gd name="connsiteY41" fmla="*/ 552179 h 1104362"/>
                <a:gd name="connsiteX42" fmla="*/ 127088 w 1588611"/>
                <a:gd name="connsiteY42" fmla="*/ 552179 h 1104362"/>
                <a:gd name="connsiteX43" fmla="*/ 130114 w 1588611"/>
                <a:gd name="connsiteY43" fmla="*/ 552179 h 1104362"/>
                <a:gd name="connsiteX44" fmla="*/ 133140 w 1588611"/>
                <a:gd name="connsiteY44" fmla="*/ 552179 h 1104362"/>
                <a:gd name="connsiteX45" fmla="*/ 136167 w 1588611"/>
                <a:gd name="connsiteY45" fmla="*/ 552179 h 1104362"/>
                <a:gd name="connsiteX46" fmla="*/ 139193 w 1588611"/>
                <a:gd name="connsiteY46" fmla="*/ 552179 h 1104362"/>
                <a:gd name="connsiteX47" fmla="*/ 142218 w 1588611"/>
                <a:gd name="connsiteY47" fmla="*/ 552179 h 1104362"/>
                <a:gd name="connsiteX48" fmla="*/ 145244 w 1588611"/>
                <a:gd name="connsiteY48" fmla="*/ 552179 h 1104362"/>
                <a:gd name="connsiteX49" fmla="*/ 148270 w 1588611"/>
                <a:gd name="connsiteY49" fmla="*/ 552179 h 1104362"/>
                <a:gd name="connsiteX50" fmla="*/ 151296 w 1588611"/>
                <a:gd name="connsiteY50" fmla="*/ 552179 h 1104362"/>
                <a:gd name="connsiteX51" fmla="*/ 154322 w 1588611"/>
                <a:gd name="connsiteY51" fmla="*/ 552179 h 1104362"/>
                <a:gd name="connsiteX52" fmla="*/ 157348 w 1588611"/>
                <a:gd name="connsiteY52" fmla="*/ 552179 h 1104362"/>
                <a:gd name="connsiteX53" fmla="*/ 160373 w 1588611"/>
                <a:gd name="connsiteY53" fmla="*/ 552179 h 1104362"/>
                <a:gd name="connsiteX54" fmla="*/ 163399 w 1588611"/>
                <a:gd name="connsiteY54" fmla="*/ 552179 h 1104362"/>
                <a:gd name="connsiteX55" fmla="*/ 166426 w 1588611"/>
                <a:gd name="connsiteY55" fmla="*/ 552179 h 1104362"/>
                <a:gd name="connsiteX56" fmla="*/ 169452 w 1588611"/>
                <a:gd name="connsiteY56" fmla="*/ 552179 h 1104362"/>
                <a:gd name="connsiteX57" fmla="*/ 172478 w 1588611"/>
                <a:gd name="connsiteY57" fmla="*/ 552179 h 1104362"/>
                <a:gd name="connsiteX58" fmla="*/ 175504 w 1588611"/>
                <a:gd name="connsiteY58" fmla="*/ 552179 h 1104362"/>
                <a:gd name="connsiteX59" fmla="*/ 178529 w 1588611"/>
                <a:gd name="connsiteY59" fmla="*/ 552179 h 1104362"/>
                <a:gd name="connsiteX60" fmla="*/ 181555 w 1588611"/>
                <a:gd name="connsiteY60" fmla="*/ 552179 h 1104362"/>
                <a:gd name="connsiteX61" fmla="*/ 184581 w 1588611"/>
                <a:gd name="connsiteY61" fmla="*/ 552179 h 1104362"/>
                <a:gd name="connsiteX62" fmla="*/ 187607 w 1588611"/>
                <a:gd name="connsiteY62" fmla="*/ 552179 h 1104362"/>
                <a:gd name="connsiteX63" fmla="*/ 190633 w 1588611"/>
                <a:gd name="connsiteY63" fmla="*/ 552179 h 1104362"/>
                <a:gd name="connsiteX64" fmla="*/ 193659 w 1588611"/>
                <a:gd name="connsiteY64" fmla="*/ 552179 h 1104362"/>
                <a:gd name="connsiteX65" fmla="*/ 196685 w 1588611"/>
                <a:gd name="connsiteY65" fmla="*/ 552179 h 1104362"/>
                <a:gd name="connsiteX66" fmla="*/ 199711 w 1588611"/>
                <a:gd name="connsiteY66" fmla="*/ 552179 h 1104362"/>
                <a:gd name="connsiteX67" fmla="*/ 202737 w 1588611"/>
                <a:gd name="connsiteY67" fmla="*/ 552179 h 1104362"/>
                <a:gd name="connsiteX68" fmla="*/ 205763 w 1588611"/>
                <a:gd name="connsiteY68" fmla="*/ 552179 h 1104362"/>
                <a:gd name="connsiteX69" fmla="*/ 208789 w 1588611"/>
                <a:gd name="connsiteY69" fmla="*/ 552179 h 1104362"/>
                <a:gd name="connsiteX70" fmla="*/ 211814 w 1588611"/>
                <a:gd name="connsiteY70" fmla="*/ 552179 h 1104362"/>
                <a:gd name="connsiteX71" fmla="*/ 214840 w 1588611"/>
                <a:gd name="connsiteY71" fmla="*/ 552179 h 1104362"/>
                <a:gd name="connsiteX72" fmla="*/ 217866 w 1588611"/>
                <a:gd name="connsiteY72" fmla="*/ 552179 h 1104362"/>
                <a:gd name="connsiteX73" fmla="*/ 220892 w 1588611"/>
                <a:gd name="connsiteY73" fmla="*/ 552179 h 1104362"/>
                <a:gd name="connsiteX74" fmla="*/ 223918 w 1588611"/>
                <a:gd name="connsiteY74" fmla="*/ 552179 h 1104362"/>
                <a:gd name="connsiteX75" fmla="*/ 226945 w 1588611"/>
                <a:gd name="connsiteY75" fmla="*/ 552179 h 1104362"/>
                <a:gd name="connsiteX76" fmla="*/ 229970 w 1588611"/>
                <a:gd name="connsiteY76" fmla="*/ 552179 h 1104362"/>
                <a:gd name="connsiteX77" fmla="*/ 232996 w 1588611"/>
                <a:gd name="connsiteY77" fmla="*/ 552179 h 1104362"/>
                <a:gd name="connsiteX78" fmla="*/ 236022 w 1588611"/>
                <a:gd name="connsiteY78" fmla="*/ 552179 h 1104362"/>
                <a:gd name="connsiteX79" fmla="*/ 239048 w 1588611"/>
                <a:gd name="connsiteY79" fmla="*/ 552179 h 1104362"/>
                <a:gd name="connsiteX80" fmla="*/ 242074 w 1588611"/>
                <a:gd name="connsiteY80" fmla="*/ 552179 h 1104362"/>
                <a:gd name="connsiteX81" fmla="*/ 245099 w 1588611"/>
                <a:gd name="connsiteY81" fmla="*/ 552179 h 1104362"/>
                <a:gd name="connsiteX82" fmla="*/ 248125 w 1588611"/>
                <a:gd name="connsiteY82" fmla="*/ 552179 h 1104362"/>
                <a:gd name="connsiteX83" fmla="*/ 251151 w 1588611"/>
                <a:gd name="connsiteY83" fmla="*/ 552179 h 1104362"/>
                <a:gd name="connsiteX84" fmla="*/ 254177 w 1588611"/>
                <a:gd name="connsiteY84" fmla="*/ 552179 h 1104362"/>
                <a:gd name="connsiteX85" fmla="*/ 257204 w 1588611"/>
                <a:gd name="connsiteY85" fmla="*/ 552179 h 1104362"/>
                <a:gd name="connsiteX86" fmla="*/ 260230 w 1588611"/>
                <a:gd name="connsiteY86" fmla="*/ 552179 h 1104362"/>
                <a:gd name="connsiteX87" fmla="*/ 263255 w 1588611"/>
                <a:gd name="connsiteY87" fmla="*/ 552179 h 1104362"/>
                <a:gd name="connsiteX88" fmla="*/ 266281 w 1588611"/>
                <a:gd name="connsiteY88" fmla="*/ 552179 h 1104362"/>
                <a:gd name="connsiteX89" fmla="*/ 269307 w 1588611"/>
                <a:gd name="connsiteY89" fmla="*/ 552179 h 1104362"/>
                <a:gd name="connsiteX90" fmla="*/ 272333 w 1588611"/>
                <a:gd name="connsiteY90" fmla="*/ 552179 h 1104362"/>
                <a:gd name="connsiteX91" fmla="*/ 275359 w 1588611"/>
                <a:gd name="connsiteY91" fmla="*/ 552179 h 1104362"/>
                <a:gd name="connsiteX92" fmla="*/ 278385 w 1588611"/>
                <a:gd name="connsiteY92" fmla="*/ 552179 h 1104362"/>
                <a:gd name="connsiteX93" fmla="*/ 281410 w 1588611"/>
                <a:gd name="connsiteY93" fmla="*/ 552179 h 1104362"/>
                <a:gd name="connsiteX94" fmla="*/ 284437 w 1588611"/>
                <a:gd name="connsiteY94" fmla="*/ 552179 h 1104362"/>
                <a:gd name="connsiteX95" fmla="*/ 287463 w 1588611"/>
                <a:gd name="connsiteY95" fmla="*/ 552179 h 1104362"/>
                <a:gd name="connsiteX96" fmla="*/ 290489 w 1588611"/>
                <a:gd name="connsiteY96" fmla="*/ 552179 h 1104362"/>
                <a:gd name="connsiteX97" fmla="*/ 293515 w 1588611"/>
                <a:gd name="connsiteY97" fmla="*/ 552179 h 1104362"/>
                <a:gd name="connsiteX98" fmla="*/ 296540 w 1588611"/>
                <a:gd name="connsiteY98" fmla="*/ 552179 h 1104362"/>
                <a:gd name="connsiteX99" fmla="*/ 299566 w 1588611"/>
                <a:gd name="connsiteY99" fmla="*/ 552179 h 1104362"/>
                <a:gd name="connsiteX100" fmla="*/ 302592 w 1588611"/>
                <a:gd name="connsiteY100" fmla="*/ 534826 h 1104362"/>
                <a:gd name="connsiteX101" fmla="*/ 305618 w 1588611"/>
                <a:gd name="connsiteY101" fmla="*/ 500188 h 1104362"/>
                <a:gd name="connsiteX102" fmla="*/ 308644 w 1588611"/>
                <a:gd name="connsiteY102" fmla="*/ 465756 h 1104362"/>
                <a:gd name="connsiteX103" fmla="*/ 311670 w 1588611"/>
                <a:gd name="connsiteY103" fmla="*/ 431665 h 1104362"/>
                <a:gd name="connsiteX104" fmla="*/ 314695 w 1588611"/>
                <a:gd name="connsiteY104" fmla="*/ 398050 h 1104362"/>
                <a:gd name="connsiteX105" fmla="*/ 317722 w 1588611"/>
                <a:gd name="connsiteY105" fmla="*/ 365043 h 1104362"/>
                <a:gd name="connsiteX106" fmla="*/ 320748 w 1588611"/>
                <a:gd name="connsiteY106" fmla="*/ 332774 h 1104362"/>
                <a:gd name="connsiteX107" fmla="*/ 323774 w 1588611"/>
                <a:gd name="connsiteY107" fmla="*/ 301372 h 1104362"/>
                <a:gd name="connsiteX108" fmla="*/ 326800 w 1588611"/>
                <a:gd name="connsiteY108" fmla="*/ 270959 h 1104362"/>
                <a:gd name="connsiteX109" fmla="*/ 329826 w 1588611"/>
                <a:gd name="connsiteY109" fmla="*/ 241656 h 1104362"/>
                <a:gd name="connsiteX110" fmla="*/ 332851 w 1588611"/>
                <a:gd name="connsiteY110" fmla="*/ 213578 h 1104362"/>
                <a:gd name="connsiteX111" fmla="*/ 335877 w 1588611"/>
                <a:gd name="connsiteY111" fmla="*/ 186837 h 1104362"/>
                <a:gd name="connsiteX112" fmla="*/ 338903 w 1588611"/>
                <a:gd name="connsiteY112" fmla="*/ 161537 h 1104362"/>
                <a:gd name="connsiteX113" fmla="*/ 341929 w 1588611"/>
                <a:gd name="connsiteY113" fmla="*/ 137780 h 1104362"/>
                <a:gd name="connsiteX114" fmla="*/ 344955 w 1588611"/>
                <a:gd name="connsiteY114" fmla="*/ 115657 h 1104362"/>
                <a:gd name="connsiteX115" fmla="*/ 347982 w 1588611"/>
                <a:gd name="connsiteY115" fmla="*/ 95258 h 1104362"/>
                <a:gd name="connsiteX116" fmla="*/ 351007 w 1588611"/>
                <a:gd name="connsiteY116" fmla="*/ 76662 h 1104362"/>
                <a:gd name="connsiteX117" fmla="*/ 354033 w 1588611"/>
                <a:gd name="connsiteY117" fmla="*/ 59942 h 1104362"/>
                <a:gd name="connsiteX118" fmla="*/ 357059 w 1588611"/>
                <a:gd name="connsiteY118" fmla="*/ 45165 h 1104362"/>
                <a:gd name="connsiteX119" fmla="*/ 360085 w 1588611"/>
                <a:gd name="connsiteY119" fmla="*/ 32389 h 1104362"/>
                <a:gd name="connsiteX120" fmla="*/ 363111 w 1588611"/>
                <a:gd name="connsiteY120" fmla="*/ 21665 h 1104362"/>
                <a:gd name="connsiteX121" fmla="*/ 366136 w 1588611"/>
                <a:gd name="connsiteY121" fmla="*/ 13033 h 1104362"/>
                <a:gd name="connsiteX122" fmla="*/ 369162 w 1588611"/>
                <a:gd name="connsiteY122" fmla="*/ 6530 h 1104362"/>
                <a:gd name="connsiteX123" fmla="*/ 372188 w 1588611"/>
                <a:gd name="connsiteY123" fmla="*/ 2180 h 1104362"/>
                <a:gd name="connsiteX124" fmla="*/ 375214 w 1588611"/>
                <a:gd name="connsiteY124" fmla="*/ 1 h 1104362"/>
                <a:gd name="connsiteX125" fmla="*/ 378241 w 1588611"/>
                <a:gd name="connsiteY125" fmla="*/ 1 h 1104362"/>
                <a:gd name="connsiteX126" fmla="*/ 381267 w 1588611"/>
                <a:gd name="connsiteY126" fmla="*/ 2180 h 1104362"/>
                <a:gd name="connsiteX127" fmla="*/ 384292 w 1588611"/>
                <a:gd name="connsiteY127" fmla="*/ 6530 h 1104362"/>
                <a:gd name="connsiteX128" fmla="*/ 387318 w 1588611"/>
                <a:gd name="connsiteY128" fmla="*/ 13033 h 1104362"/>
                <a:gd name="connsiteX129" fmla="*/ 390344 w 1588611"/>
                <a:gd name="connsiteY129" fmla="*/ 21665 h 1104362"/>
                <a:gd name="connsiteX130" fmla="*/ 393370 w 1588611"/>
                <a:gd name="connsiteY130" fmla="*/ 32389 h 1104362"/>
                <a:gd name="connsiteX131" fmla="*/ 396396 w 1588611"/>
                <a:gd name="connsiteY131" fmla="*/ 45165 h 1104362"/>
                <a:gd name="connsiteX132" fmla="*/ 399421 w 1588611"/>
                <a:gd name="connsiteY132" fmla="*/ 59942 h 1104362"/>
                <a:gd name="connsiteX133" fmla="*/ 402447 w 1588611"/>
                <a:gd name="connsiteY133" fmla="*/ 76662 h 1104362"/>
                <a:gd name="connsiteX134" fmla="*/ 405474 w 1588611"/>
                <a:gd name="connsiteY134" fmla="*/ 95258 h 1104362"/>
                <a:gd name="connsiteX135" fmla="*/ 408500 w 1588611"/>
                <a:gd name="connsiteY135" fmla="*/ 115657 h 1104362"/>
                <a:gd name="connsiteX136" fmla="*/ 411526 w 1588611"/>
                <a:gd name="connsiteY136" fmla="*/ 137780 h 1104362"/>
                <a:gd name="connsiteX137" fmla="*/ 414552 w 1588611"/>
                <a:gd name="connsiteY137" fmla="*/ 161537 h 1104362"/>
                <a:gd name="connsiteX138" fmla="*/ 417577 w 1588611"/>
                <a:gd name="connsiteY138" fmla="*/ 186837 h 1104362"/>
                <a:gd name="connsiteX139" fmla="*/ 420603 w 1588611"/>
                <a:gd name="connsiteY139" fmla="*/ 213578 h 1104362"/>
                <a:gd name="connsiteX140" fmla="*/ 423629 w 1588611"/>
                <a:gd name="connsiteY140" fmla="*/ 241656 h 1104362"/>
                <a:gd name="connsiteX141" fmla="*/ 426655 w 1588611"/>
                <a:gd name="connsiteY141" fmla="*/ 270959 h 1104362"/>
                <a:gd name="connsiteX142" fmla="*/ 429681 w 1588611"/>
                <a:gd name="connsiteY142" fmla="*/ 301372 h 1104362"/>
                <a:gd name="connsiteX143" fmla="*/ 432707 w 1588611"/>
                <a:gd name="connsiteY143" fmla="*/ 332774 h 1104362"/>
                <a:gd name="connsiteX144" fmla="*/ 435733 w 1588611"/>
                <a:gd name="connsiteY144" fmla="*/ 365043 h 1104362"/>
                <a:gd name="connsiteX145" fmla="*/ 438759 w 1588611"/>
                <a:gd name="connsiteY145" fmla="*/ 398050 h 1104362"/>
                <a:gd name="connsiteX146" fmla="*/ 441785 w 1588611"/>
                <a:gd name="connsiteY146" fmla="*/ 431665 h 1104362"/>
                <a:gd name="connsiteX147" fmla="*/ 444811 w 1588611"/>
                <a:gd name="connsiteY147" fmla="*/ 465756 h 1104362"/>
                <a:gd name="connsiteX148" fmla="*/ 447837 w 1588611"/>
                <a:gd name="connsiteY148" fmla="*/ 500188 h 1104362"/>
                <a:gd name="connsiteX149" fmla="*/ 450863 w 1588611"/>
                <a:gd name="connsiteY149" fmla="*/ 534826 h 1104362"/>
                <a:gd name="connsiteX150" fmla="*/ 453888 w 1588611"/>
                <a:gd name="connsiteY150" fmla="*/ 569531 h 1104362"/>
                <a:gd name="connsiteX151" fmla="*/ 456914 w 1588611"/>
                <a:gd name="connsiteY151" fmla="*/ 604169 h 1104362"/>
                <a:gd name="connsiteX152" fmla="*/ 459940 w 1588611"/>
                <a:gd name="connsiteY152" fmla="*/ 638601 h 1104362"/>
                <a:gd name="connsiteX153" fmla="*/ 462966 w 1588611"/>
                <a:gd name="connsiteY153" fmla="*/ 672692 h 1104362"/>
                <a:gd name="connsiteX154" fmla="*/ 465992 w 1588611"/>
                <a:gd name="connsiteY154" fmla="*/ 706312 h 1104362"/>
                <a:gd name="connsiteX155" fmla="*/ 469018 w 1588611"/>
                <a:gd name="connsiteY155" fmla="*/ 739316 h 1104362"/>
                <a:gd name="connsiteX156" fmla="*/ 472044 w 1588611"/>
                <a:gd name="connsiteY156" fmla="*/ 771587 h 1104362"/>
                <a:gd name="connsiteX157" fmla="*/ 475070 w 1588611"/>
                <a:gd name="connsiteY157" fmla="*/ 802981 h 1104362"/>
                <a:gd name="connsiteX158" fmla="*/ 478096 w 1588611"/>
                <a:gd name="connsiteY158" fmla="*/ 833395 h 1104362"/>
                <a:gd name="connsiteX159" fmla="*/ 481122 w 1588611"/>
                <a:gd name="connsiteY159" fmla="*/ 862703 h 1104362"/>
                <a:gd name="connsiteX160" fmla="*/ 484149 w 1588611"/>
                <a:gd name="connsiteY160" fmla="*/ 890783 h 1104362"/>
                <a:gd name="connsiteX161" fmla="*/ 487178 w 1588611"/>
                <a:gd name="connsiteY161" fmla="*/ 917519 h 1104362"/>
                <a:gd name="connsiteX162" fmla="*/ 490197 w 1588611"/>
                <a:gd name="connsiteY162" fmla="*/ 942818 h 1104362"/>
                <a:gd name="connsiteX163" fmla="*/ 493226 w 1588611"/>
                <a:gd name="connsiteY163" fmla="*/ 966573 h 1104362"/>
                <a:gd name="connsiteX164" fmla="*/ 496255 w 1588611"/>
                <a:gd name="connsiteY164" fmla="*/ 988700 h 1104362"/>
                <a:gd name="connsiteX165" fmla="*/ 499275 w 1588611"/>
                <a:gd name="connsiteY165" fmla="*/ 1009102 h 1104362"/>
                <a:gd name="connsiteX166" fmla="*/ 502304 w 1588611"/>
                <a:gd name="connsiteY166" fmla="*/ 1027695 h 1104362"/>
                <a:gd name="connsiteX167" fmla="*/ 505333 w 1588611"/>
                <a:gd name="connsiteY167" fmla="*/ 1044412 h 1104362"/>
                <a:gd name="connsiteX168" fmla="*/ 508352 w 1588611"/>
                <a:gd name="connsiteY168" fmla="*/ 1059194 h 1104362"/>
                <a:gd name="connsiteX169" fmla="*/ 511381 w 1588611"/>
                <a:gd name="connsiteY169" fmla="*/ 1071967 h 1104362"/>
                <a:gd name="connsiteX170" fmla="*/ 514410 w 1588611"/>
                <a:gd name="connsiteY170" fmla="*/ 1082692 h 1104362"/>
                <a:gd name="connsiteX171" fmla="*/ 517429 w 1588611"/>
                <a:gd name="connsiteY171" fmla="*/ 1091322 h 1104362"/>
                <a:gd name="connsiteX172" fmla="*/ 520458 w 1588611"/>
                <a:gd name="connsiteY172" fmla="*/ 1097828 h 1104362"/>
                <a:gd name="connsiteX173" fmla="*/ 523487 w 1588611"/>
                <a:gd name="connsiteY173" fmla="*/ 1102181 h 1104362"/>
                <a:gd name="connsiteX174" fmla="*/ 526507 w 1588611"/>
                <a:gd name="connsiteY174" fmla="*/ 1104352 h 1104362"/>
                <a:gd name="connsiteX175" fmla="*/ 529536 w 1588611"/>
                <a:gd name="connsiteY175" fmla="*/ 1104352 h 1104362"/>
                <a:gd name="connsiteX176" fmla="*/ 532565 w 1588611"/>
                <a:gd name="connsiteY176" fmla="*/ 1102181 h 1104362"/>
                <a:gd name="connsiteX177" fmla="*/ 535594 w 1588611"/>
                <a:gd name="connsiteY177" fmla="*/ 1097828 h 1104362"/>
                <a:gd name="connsiteX178" fmla="*/ 538613 w 1588611"/>
                <a:gd name="connsiteY178" fmla="*/ 1091322 h 1104362"/>
                <a:gd name="connsiteX179" fmla="*/ 541642 w 1588611"/>
                <a:gd name="connsiteY179" fmla="*/ 1082692 h 1104362"/>
                <a:gd name="connsiteX180" fmla="*/ 544671 w 1588611"/>
                <a:gd name="connsiteY180" fmla="*/ 1071967 h 1104362"/>
                <a:gd name="connsiteX181" fmla="*/ 547690 w 1588611"/>
                <a:gd name="connsiteY181" fmla="*/ 1059194 h 1104362"/>
                <a:gd name="connsiteX182" fmla="*/ 550719 w 1588611"/>
                <a:gd name="connsiteY182" fmla="*/ 1044412 h 1104362"/>
                <a:gd name="connsiteX183" fmla="*/ 553739 w 1588611"/>
                <a:gd name="connsiteY183" fmla="*/ 1027695 h 1104362"/>
                <a:gd name="connsiteX184" fmla="*/ 556768 w 1588611"/>
                <a:gd name="connsiteY184" fmla="*/ 1009102 h 1104362"/>
                <a:gd name="connsiteX185" fmla="*/ 559797 w 1588611"/>
                <a:gd name="connsiteY185" fmla="*/ 988700 h 1104362"/>
                <a:gd name="connsiteX186" fmla="*/ 562826 w 1588611"/>
                <a:gd name="connsiteY186" fmla="*/ 966573 h 1104362"/>
                <a:gd name="connsiteX187" fmla="*/ 565845 w 1588611"/>
                <a:gd name="connsiteY187" fmla="*/ 942818 h 1104362"/>
                <a:gd name="connsiteX188" fmla="*/ 568874 w 1588611"/>
                <a:gd name="connsiteY188" fmla="*/ 917519 h 1104362"/>
                <a:gd name="connsiteX189" fmla="*/ 571903 w 1588611"/>
                <a:gd name="connsiteY189" fmla="*/ 890783 h 1104362"/>
                <a:gd name="connsiteX190" fmla="*/ 574922 w 1588611"/>
                <a:gd name="connsiteY190" fmla="*/ 862703 h 1104362"/>
                <a:gd name="connsiteX191" fmla="*/ 577951 w 1588611"/>
                <a:gd name="connsiteY191" fmla="*/ 833395 h 1104362"/>
                <a:gd name="connsiteX192" fmla="*/ 580980 w 1588611"/>
                <a:gd name="connsiteY192" fmla="*/ 802981 h 1104362"/>
                <a:gd name="connsiteX193" fmla="*/ 584000 w 1588611"/>
                <a:gd name="connsiteY193" fmla="*/ 771587 h 1104362"/>
                <a:gd name="connsiteX194" fmla="*/ 587029 w 1588611"/>
                <a:gd name="connsiteY194" fmla="*/ 739316 h 1104362"/>
                <a:gd name="connsiteX195" fmla="*/ 590058 w 1588611"/>
                <a:gd name="connsiteY195" fmla="*/ 706312 h 1104362"/>
                <a:gd name="connsiteX196" fmla="*/ 593077 w 1588611"/>
                <a:gd name="connsiteY196" fmla="*/ 672692 h 1104362"/>
                <a:gd name="connsiteX197" fmla="*/ 596106 w 1588611"/>
                <a:gd name="connsiteY197" fmla="*/ 638601 h 1104362"/>
                <a:gd name="connsiteX198" fmla="*/ 599135 w 1588611"/>
                <a:gd name="connsiteY198" fmla="*/ 604169 h 1104362"/>
                <a:gd name="connsiteX199" fmla="*/ 602154 w 1588611"/>
                <a:gd name="connsiteY199" fmla="*/ 569531 h 1104362"/>
                <a:gd name="connsiteX200" fmla="*/ 605183 w 1588611"/>
                <a:gd name="connsiteY200" fmla="*/ 534826 h 1104362"/>
                <a:gd name="connsiteX201" fmla="*/ 608212 w 1588611"/>
                <a:gd name="connsiteY201" fmla="*/ 500188 h 1104362"/>
                <a:gd name="connsiteX202" fmla="*/ 611241 w 1588611"/>
                <a:gd name="connsiteY202" fmla="*/ 465756 h 1104362"/>
                <a:gd name="connsiteX203" fmla="*/ 614261 w 1588611"/>
                <a:gd name="connsiteY203" fmla="*/ 431665 h 1104362"/>
                <a:gd name="connsiteX204" fmla="*/ 617290 w 1588611"/>
                <a:gd name="connsiteY204" fmla="*/ 398050 h 1104362"/>
                <a:gd name="connsiteX205" fmla="*/ 620318 w 1588611"/>
                <a:gd name="connsiteY205" fmla="*/ 365043 h 1104362"/>
                <a:gd name="connsiteX206" fmla="*/ 623338 w 1588611"/>
                <a:gd name="connsiteY206" fmla="*/ 332774 h 1104362"/>
                <a:gd name="connsiteX207" fmla="*/ 626367 w 1588611"/>
                <a:gd name="connsiteY207" fmla="*/ 301372 h 1104362"/>
                <a:gd name="connsiteX208" fmla="*/ 629396 w 1588611"/>
                <a:gd name="connsiteY208" fmla="*/ 270959 h 1104362"/>
                <a:gd name="connsiteX209" fmla="*/ 632415 w 1588611"/>
                <a:gd name="connsiteY209" fmla="*/ 241656 h 1104362"/>
                <a:gd name="connsiteX210" fmla="*/ 635444 w 1588611"/>
                <a:gd name="connsiteY210" fmla="*/ 213578 h 1104362"/>
                <a:gd name="connsiteX211" fmla="*/ 638473 w 1588611"/>
                <a:gd name="connsiteY211" fmla="*/ 186837 h 1104362"/>
                <a:gd name="connsiteX212" fmla="*/ 641493 w 1588611"/>
                <a:gd name="connsiteY212" fmla="*/ 161537 h 1104362"/>
                <a:gd name="connsiteX213" fmla="*/ 644522 w 1588611"/>
                <a:gd name="connsiteY213" fmla="*/ 137780 h 1104362"/>
                <a:gd name="connsiteX214" fmla="*/ 647550 w 1588611"/>
                <a:gd name="connsiteY214" fmla="*/ 115657 h 1104362"/>
                <a:gd name="connsiteX215" fmla="*/ 650570 w 1588611"/>
                <a:gd name="connsiteY215" fmla="*/ 95258 h 1104362"/>
                <a:gd name="connsiteX216" fmla="*/ 653599 w 1588611"/>
                <a:gd name="connsiteY216" fmla="*/ 76662 h 1104362"/>
                <a:gd name="connsiteX217" fmla="*/ 656628 w 1588611"/>
                <a:gd name="connsiteY217" fmla="*/ 59942 h 1104362"/>
                <a:gd name="connsiteX218" fmla="*/ 659647 w 1588611"/>
                <a:gd name="connsiteY218" fmla="*/ 45165 h 1104362"/>
                <a:gd name="connsiteX219" fmla="*/ 662676 w 1588611"/>
                <a:gd name="connsiteY219" fmla="*/ 32389 h 1104362"/>
                <a:gd name="connsiteX220" fmla="*/ 665705 w 1588611"/>
                <a:gd name="connsiteY220" fmla="*/ 21665 h 1104362"/>
                <a:gd name="connsiteX221" fmla="*/ 668725 w 1588611"/>
                <a:gd name="connsiteY221" fmla="*/ 13033 h 1104362"/>
                <a:gd name="connsiteX222" fmla="*/ 671754 w 1588611"/>
                <a:gd name="connsiteY222" fmla="*/ 6530 h 1104362"/>
                <a:gd name="connsiteX223" fmla="*/ 674782 w 1588611"/>
                <a:gd name="connsiteY223" fmla="*/ 2180 h 1104362"/>
                <a:gd name="connsiteX224" fmla="*/ 677811 w 1588611"/>
                <a:gd name="connsiteY224" fmla="*/ 1 h 1104362"/>
                <a:gd name="connsiteX225" fmla="*/ 680831 w 1588611"/>
                <a:gd name="connsiteY225" fmla="*/ 1 h 1104362"/>
                <a:gd name="connsiteX226" fmla="*/ 683860 w 1588611"/>
                <a:gd name="connsiteY226" fmla="*/ 2180 h 1104362"/>
                <a:gd name="connsiteX227" fmla="*/ 686889 w 1588611"/>
                <a:gd name="connsiteY227" fmla="*/ 6530 h 1104362"/>
                <a:gd name="connsiteX228" fmla="*/ 689908 w 1588611"/>
                <a:gd name="connsiteY228" fmla="*/ 13033 h 1104362"/>
                <a:gd name="connsiteX229" fmla="*/ 692937 w 1588611"/>
                <a:gd name="connsiteY229" fmla="*/ 21665 h 1104362"/>
                <a:gd name="connsiteX230" fmla="*/ 695966 w 1588611"/>
                <a:gd name="connsiteY230" fmla="*/ 32389 h 1104362"/>
                <a:gd name="connsiteX231" fmla="*/ 698985 w 1588611"/>
                <a:gd name="connsiteY231" fmla="*/ 45165 h 1104362"/>
                <a:gd name="connsiteX232" fmla="*/ 702014 w 1588611"/>
                <a:gd name="connsiteY232" fmla="*/ 59942 h 1104362"/>
                <a:gd name="connsiteX233" fmla="*/ 705043 w 1588611"/>
                <a:gd name="connsiteY233" fmla="*/ 76662 h 1104362"/>
                <a:gd name="connsiteX234" fmla="*/ 708063 w 1588611"/>
                <a:gd name="connsiteY234" fmla="*/ 95258 h 1104362"/>
                <a:gd name="connsiteX235" fmla="*/ 711092 w 1588611"/>
                <a:gd name="connsiteY235" fmla="*/ 115657 h 1104362"/>
                <a:gd name="connsiteX236" fmla="*/ 714121 w 1588611"/>
                <a:gd name="connsiteY236" fmla="*/ 137780 h 1104362"/>
                <a:gd name="connsiteX237" fmla="*/ 717140 w 1588611"/>
                <a:gd name="connsiteY237" fmla="*/ 161537 h 1104362"/>
                <a:gd name="connsiteX238" fmla="*/ 720169 w 1588611"/>
                <a:gd name="connsiteY238" fmla="*/ 186837 h 1104362"/>
                <a:gd name="connsiteX239" fmla="*/ 723198 w 1588611"/>
                <a:gd name="connsiteY239" fmla="*/ 213578 h 1104362"/>
                <a:gd name="connsiteX240" fmla="*/ 726217 w 1588611"/>
                <a:gd name="connsiteY240" fmla="*/ 241656 h 1104362"/>
                <a:gd name="connsiteX241" fmla="*/ 729246 w 1588611"/>
                <a:gd name="connsiteY241" fmla="*/ 270959 h 1104362"/>
                <a:gd name="connsiteX242" fmla="*/ 732275 w 1588611"/>
                <a:gd name="connsiteY242" fmla="*/ 301372 h 1104362"/>
                <a:gd name="connsiteX243" fmla="*/ 735304 w 1588611"/>
                <a:gd name="connsiteY243" fmla="*/ 332774 h 1104362"/>
                <a:gd name="connsiteX244" fmla="*/ 738324 w 1588611"/>
                <a:gd name="connsiteY244" fmla="*/ 365043 h 1104362"/>
                <a:gd name="connsiteX245" fmla="*/ 741353 w 1588611"/>
                <a:gd name="connsiteY245" fmla="*/ 398050 h 1104362"/>
                <a:gd name="connsiteX246" fmla="*/ 744372 w 1588611"/>
                <a:gd name="connsiteY246" fmla="*/ 431665 h 1104362"/>
                <a:gd name="connsiteX247" fmla="*/ 747401 w 1588611"/>
                <a:gd name="connsiteY247" fmla="*/ 465756 h 1104362"/>
                <a:gd name="connsiteX248" fmla="*/ 750430 w 1588611"/>
                <a:gd name="connsiteY248" fmla="*/ 500188 h 1104362"/>
                <a:gd name="connsiteX249" fmla="*/ 753459 w 1588611"/>
                <a:gd name="connsiteY249" fmla="*/ 534826 h 1104362"/>
                <a:gd name="connsiteX250" fmla="*/ 756478 w 1588611"/>
                <a:gd name="connsiteY250" fmla="*/ 569531 h 1104362"/>
                <a:gd name="connsiteX251" fmla="*/ 759507 w 1588611"/>
                <a:gd name="connsiteY251" fmla="*/ 604169 h 1104362"/>
                <a:gd name="connsiteX252" fmla="*/ 762536 w 1588611"/>
                <a:gd name="connsiteY252" fmla="*/ 638601 h 1104362"/>
                <a:gd name="connsiteX253" fmla="*/ 765556 w 1588611"/>
                <a:gd name="connsiteY253" fmla="*/ 672692 h 1104362"/>
                <a:gd name="connsiteX254" fmla="*/ 768585 w 1588611"/>
                <a:gd name="connsiteY254" fmla="*/ 706312 h 1104362"/>
                <a:gd name="connsiteX255" fmla="*/ 771614 w 1588611"/>
                <a:gd name="connsiteY255" fmla="*/ 739316 h 1104362"/>
                <a:gd name="connsiteX256" fmla="*/ 774633 w 1588611"/>
                <a:gd name="connsiteY256" fmla="*/ 771587 h 1104362"/>
                <a:gd name="connsiteX257" fmla="*/ 777662 w 1588611"/>
                <a:gd name="connsiteY257" fmla="*/ 802981 h 1104362"/>
                <a:gd name="connsiteX258" fmla="*/ 780691 w 1588611"/>
                <a:gd name="connsiteY258" fmla="*/ 833366 h 1104362"/>
                <a:gd name="connsiteX259" fmla="*/ 783710 w 1588611"/>
                <a:gd name="connsiteY259" fmla="*/ 862675 h 1104362"/>
                <a:gd name="connsiteX260" fmla="*/ 786739 w 1588611"/>
                <a:gd name="connsiteY260" fmla="*/ 890754 h 1104362"/>
                <a:gd name="connsiteX261" fmla="*/ 789768 w 1588611"/>
                <a:gd name="connsiteY261" fmla="*/ 917491 h 1104362"/>
                <a:gd name="connsiteX262" fmla="*/ 792788 w 1588611"/>
                <a:gd name="connsiteY262" fmla="*/ 942799 h 1104362"/>
                <a:gd name="connsiteX263" fmla="*/ 795817 w 1588611"/>
                <a:gd name="connsiteY263" fmla="*/ 966554 h 1104362"/>
                <a:gd name="connsiteX264" fmla="*/ 798846 w 1588611"/>
                <a:gd name="connsiteY264" fmla="*/ 988681 h 1104362"/>
                <a:gd name="connsiteX265" fmla="*/ 801865 w 1588611"/>
                <a:gd name="connsiteY265" fmla="*/ 1009083 h 1104362"/>
                <a:gd name="connsiteX266" fmla="*/ 804894 w 1588611"/>
                <a:gd name="connsiteY266" fmla="*/ 1027676 h 1104362"/>
                <a:gd name="connsiteX267" fmla="*/ 807923 w 1588611"/>
                <a:gd name="connsiteY267" fmla="*/ 1044402 h 1104362"/>
                <a:gd name="connsiteX268" fmla="*/ 810942 w 1588611"/>
                <a:gd name="connsiteY268" fmla="*/ 1059175 h 1104362"/>
                <a:gd name="connsiteX269" fmla="*/ 813971 w 1588611"/>
                <a:gd name="connsiteY269" fmla="*/ 1071958 h 1104362"/>
                <a:gd name="connsiteX270" fmla="*/ 817000 w 1588611"/>
                <a:gd name="connsiteY270" fmla="*/ 1082683 h 1104362"/>
                <a:gd name="connsiteX271" fmla="*/ 820029 w 1588611"/>
                <a:gd name="connsiteY271" fmla="*/ 1091313 h 1104362"/>
                <a:gd name="connsiteX272" fmla="*/ 823049 w 1588611"/>
                <a:gd name="connsiteY272" fmla="*/ 1097818 h 1104362"/>
                <a:gd name="connsiteX273" fmla="*/ 826078 w 1588611"/>
                <a:gd name="connsiteY273" fmla="*/ 1102171 h 1104362"/>
                <a:gd name="connsiteX274" fmla="*/ 829107 w 1588611"/>
                <a:gd name="connsiteY274" fmla="*/ 1104352 h 1104362"/>
                <a:gd name="connsiteX275" fmla="*/ 832126 w 1588611"/>
                <a:gd name="connsiteY275" fmla="*/ 1104362 h 1104362"/>
                <a:gd name="connsiteX276" fmla="*/ 835155 w 1588611"/>
                <a:gd name="connsiteY276" fmla="*/ 1102181 h 1104362"/>
                <a:gd name="connsiteX277" fmla="*/ 838184 w 1588611"/>
                <a:gd name="connsiteY277" fmla="*/ 1097837 h 1104362"/>
                <a:gd name="connsiteX278" fmla="*/ 841203 w 1588611"/>
                <a:gd name="connsiteY278" fmla="*/ 1091332 h 1104362"/>
                <a:gd name="connsiteX279" fmla="*/ 844232 w 1588611"/>
                <a:gd name="connsiteY279" fmla="*/ 1082702 h 1104362"/>
                <a:gd name="connsiteX280" fmla="*/ 847261 w 1588611"/>
                <a:gd name="connsiteY280" fmla="*/ 1071977 h 1104362"/>
                <a:gd name="connsiteX281" fmla="*/ 850281 w 1588611"/>
                <a:gd name="connsiteY281" fmla="*/ 1059204 h 1104362"/>
                <a:gd name="connsiteX282" fmla="*/ 853310 w 1588611"/>
                <a:gd name="connsiteY282" fmla="*/ 1044431 h 1104362"/>
                <a:gd name="connsiteX283" fmla="*/ 856338 w 1588611"/>
                <a:gd name="connsiteY283" fmla="*/ 1027714 h 1104362"/>
                <a:gd name="connsiteX284" fmla="*/ 859367 w 1588611"/>
                <a:gd name="connsiteY284" fmla="*/ 1009121 h 1104362"/>
                <a:gd name="connsiteX285" fmla="*/ 862387 w 1588611"/>
                <a:gd name="connsiteY285" fmla="*/ 988719 h 1104362"/>
                <a:gd name="connsiteX286" fmla="*/ 865416 w 1588611"/>
                <a:gd name="connsiteY286" fmla="*/ 966602 h 1104362"/>
                <a:gd name="connsiteX287" fmla="*/ 868435 w 1588611"/>
                <a:gd name="connsiteY287" fmla="*/ 942846 h 1104362"/>
                <a:gd name="connsiteX288" fmla="*/ 871464 w 1588611"/>
                <a:gd name="connsiteY288" fmla="*/ 917548 h 1104362"/>
                <a:gd name="connsiteX289" fmla="*/ 874493 w 1588611"/>
                <a:gd name="connsiteY289" fmla="*/ 890802 h 1104362"/>
                <a:gd name="connsiteX290" fmla="*/ 877522 w 1588611"/>
                <a:gd name="connsiteY290" fmla="*/ 862732 h 1104362"/>
                <a:gd name="connsiteX291" fmla="*/ 880541 w 1588611"/>
                <a:gd name="connsiteY291" fmla="*/ 833433 h 1104362"/>
                <a:gd name="connsiteX292" fmla="*/ 883570 w 1588611"/>
                <a:gd name="connsiteY292" fmla="*/ 803019 h 1104362"/>
                <a:gd name="connsiteX293" fmla="*/ 886599 w 1588611"/>
                <a:gd name="connsiteY293" fmla="*/ 771616 h 1104362"/>
                <a:gd name="connsiteX294" fmla="*/ 889619 w 1588611"/>
                <a:gd name="connsiteY294" fmla="*/ 739345 h 1104362"/>
                <a:gd name="connsiteX295" fmla="*/ 892648 w 1588611"/>
                <a:gd name="connsiteY295" fmla="*/ 706341 h 1104362"/>
                <a:gd name="connsiteX296" fmla="*/ 895677 w 1588611"/>
                <a:gd name="connsiteY296" fmla="*/ 672726 h 1104362"/>
                <a:gd name="connsiteX297" fmla="*/ 898696 w 1588611"/>
                <a:gd name="connsiteY297" fmla="*/ 638635 h 1104362"/>
                <a:gd name="connsiteX298" fmla="*/ 901725 w 1588611"/>
                <a:gd name="connsiteY298" fmla="*/ 604203 h 1104362"/>
                <a:gd name="connsiteX299" fmla="*/ 904754 w 1588611"/>
                <a:gd name="connsiteY299" fmla="*/ 569566 h 1104362"/>
                <a:gd name="connsiteX300" fmla="*/ 907773 w 1588611"/>
                <a:gd name="connsiteY300" fmla="*/ 534860 h 1104362"/>
                <a:gd name="connsiteX301" fmla="*/ 910802 w 1588611"/>
                <a:gd name="connsiteY301" fmla="*/ 500223 h 1104362"/>
                <a:gd name="connsiteX302" fmla="*/ 913831 w 1588611"/>
                <a:gd name="connsiteY302" fmla="*/ 465791 h 1104362"/>
                <a:gd name="connsiteX303" fmla="*/ 916851 w 1588611"/>
                <a:gd name="connsiteY303" fmla="*/ 431699 h 1104362"/>
                <a:gd name="connsiteX304" fmla="*/ 919880 w 1588611"/>
                <a:gd name="connsiteY304" fmla="*/ 398083 h 1104362"/>
                <a:gd name="connsiteX305" fmla="*/ 922909 w 1588611"/>
                <a:gd name="connsiteY305" fmla="*/ 365075 h 1104362"/>
                <a:gd name="connsiteX306" fmla="*/ 925938 w 1588611"/>
                <a:gd name="connsiteY306" fmla="*/ 332806 h 1104362"/>
                <a:gd name="connsiteX307" fmla="*/ 928957 w 1588611"/>
                <a:gd name="connsiteY307" fmla="*/ 301402 h 1104362"/>
                <a:gd name="connsiteX308" fmla="*/ 931986 w 1588611"/>
                <a:gd name="connsiteY308" fmla="*/ 270988 h 1104362"/>
                <a:gd name="connsiteX309" fmla="*/ 935015 w 1588611"/>
                <a:gd name="connsiteY309" fmla="*/ 241685 h 1104362"/>
                <a:gd name="connsiteX310" fmla="*/ 938034 w 1588611"/>
                <a:gd name="connsiteY310" fmla="*/ 213606 h 1104362"/>
                <a:gd name="connsiteX311" fmla="*/ 941063 w 1588611"/>
                <a:gd name="connsiteY311" fmla="*/ 186862 h 1104362"/>
                <a:gd name="connsiteX312" fmla="*/ 944092 w 1588611"/>
                <a:gd name="connsiteY312" fmla="*/ 161562 h 1104362"/>
                <a:gd name="connsiteX313" fmla="*/ 947112 w 1588611"/>
                <a:gd name="connsiteY313" fmla="*/ 137803 h 1104362"/>
                <a:gd name="connsiteX314" fmla="*/ 950141 w 1588611"/>
                <a:gd name="connsiteY314" fmla="*/ 115679 h 1104362"/>
                <a:gd name="connsiteX315" fmla="*/ 953170 w 1588611"/>
                <a:gd name="connsiteY315" fmla="*/ 95278 h 1104362"/>
                <a:gd name="connsiteX316" fmla="*/ 956189 w 1588611"/>
                <a:gd name="connsiteY316" fmla="*/ 76679 h 1104362"/>
                <a:gd name="connsiteX317" fmla="*/ 959218 w 1588611"/>
                <a:gd name="connsiteY317" fmla="*/ 59958 h 1104362"/>
                <a:gd name="connsiteX318" fmla="*/ 962247 w 1588611"/>
                <a:gd name="connsiteY318" fmla="*/ 45179 h 1104362"/>
                <a:gd name="connsiteX319" fmla="*/ 965266 w 1588611"/>
                <a:gd name="connsiteY319" fmla="*/ 32401 h 1104362"/>
                <a:gd name="connsiteX320" fmla="*/ 968295 w 1588611"/>
                <a:gd name="connsiteY320" fmla="*/ 21674 h 1104362"/>
                <a:gd name="connsiteX321" fmla="*/ 971324 w 1588611"/>
                <a:gd name="connsiteY321" fmla="*/ 13041 h 1104362"/>
                <a:gd name="connsiteX322" fmla="*/ 974344 w 1588611"/>
                <a:gd name="connsiteY322" fmla="*/ 6535 h 1104362"/>
                <a:gd name="connsiteX323" fmla="*/ 977373 w 1588611"/>
                <a:gd name="connsiteY323" fmla="*/ 2184 h 1104362"/>
                <a:gd name="connsiteX324" fmla="*/ 980402 w 1588611"/>
                <a:gd name="connsiteY324" fmla="*/ 2 h 1104362"/>
                <a:gd name="connsiteX325" fmla="*/ 983421 w 1588611"/>
                <a:gd name="connsiteY325" fmla="*/ 0 h 1104362"/>
                <a:gd name="connsiteX326" fmla="*/ 986450 w 1588611"/>
                <a:gd name="connsiteY326" fmla="*/ 2177 h 1104362"/>
                <a:gd name="connsiteX327" fmla="*/ 989479 w 1588611"/>
                <a:gd name="connsiteY327" fmla="*/ 6525 h 1104362"/>
                <a:gd name="connsiteX328" fmla="*/ 992508 w 1588611"/>
                <a:gd name="connsiteY328" fmla="*/ 13025 h 1104362"/>
                <a:gd name="connsiteX329" fmla="*/ 995527 w 1588611"/>
                <a:gd name="connsiteY329" fmla="*/ 21654 h 1104362"/>
                <a:gd name="connsiteX330" fmla="*/ 998556 w 1588611"/>
                <a:gd name="connsiteY330" fmla="*/ 32377 h 1104362"/>
                <a:gd name="connsiteX331" fmla="*/ 1001585 w 1588611"/>
                <a:gd name="connsiteY331" fmla="*/ 45151 h 1104362"/>
                <a:gd name="connsiteX332" fmla="*/ 1004605 w 1588611"/>
                <a:gd name="connsiteY332" fmla="*/ 59927 h 1104362"/>
                <a:gd name="connsiteX333" fmla="*/ 1007634 w 1588611"/>
                <a:gd name="connsiteY333" fmla="*/ 76644 h 1104362"/>
                <a:gd name="connsiteX334" fmla="*/ 1010662 w 1588611"/>
                <a:gd name="connsiteY334" fmla="*/ 95239 h 1104362"/>
                <a:gd name="connsiteX335" fmla="*/ 1013682 w 1588611"/>
                <a:gd name="connsiteY335" fmla="*/ 115636 h 1104362"/>
                <a:gd name="connsiteX336" fmla="*/ 1016711 w 1588611"/>
                <a:gd name="connsiteY336" fmla="*/ 137756 h 1104362"/>
                <a:gd name="connsiteX337" fmla="*/ 1019740 w 1588611"/>
                <a:gd name="connsiteY337" fmla="*/ 161513 h 1104362"/>
                <a:gd name="connsiteX338" fmla="*/ 1022759 w 1588611"/>
                <a:gd name="connsiteY338" fmla="*/ 186811 h 1104362"/>
                <a:gd name="connsiteX339" fmla="*/ 1025788 w 1588611"/>
                <a:gd name="connsiteY339" fmla="*/ 213551 h 1104362"/>
                <a:gd name="connsiteX340" fmla="*/ 1028817 w 1588611"/>
                <a:gd name="connsiteY340" fmla="*/ 241627 h 1104362"/>
                <a:gd name="connsiteX341" fmla="*/ 1031837 w 1588611"/>
                <a:gd name="connsiteY341" fmla="*/ 270929 h 1104362"/>
                <a:gd name="connsiteX342" fmla="*/ 1034865 w 1588611"/>
                <a:gd name="connsiteY342" fmla="*/ 301341 h 1104362"/>
                <a:gd name="connsiteX343" fmla="*/ 1037895 w 1588611"/>
                <a:gd name="connsiteY343" fmla="*/ 332743 h 1104362"/>
                <a:gd name="connsiteX344" fmla="*/ 1040914 w 1588611"/>
                <a:gd name="connsiteY344" fmla="*/ 365010 h 1104362"/>
                <a:gd name="connsiteX345" fmla="*/ 1043943 w 1588611"/>
                <a:gd name="connsiteY345" fmla="*/ 398016 h 1104362"/>
                <a:gd name="connsiteX346" fmla="*/ 1046972 w 1588611"/>
                <a:gd name="connsiteY346" fmla="*/ 431631 h 1104362"/>
                <a:gd name="connsiteX347" fmla="*/ 1049991 w 1588611"/>
                <a:gd name="connsiteY347" fmla="*/ 465722 h 1104362"/>
                <a:gd name="connsiteX348" fmla="*/ 1053020 w 1588611"/>
                <a:gd name="connsiteY348" fmla="*/ 500154 h 1104362"/>
                <a:gd name="connsiteX349" fmla="*/ 1056049 w 1588611"/>
                <a:gd name="connsiteY349" fmla="*/ 534791 h 1104362"/>
                <a:gd name="connsiteX350" fmla="*/ 1059078 w 1588611"/>
                <a:gd name="connsiteY350" fmla="*/ 569497 h 1104362"/>
                <a:gd name="connsiteX351" fmla="*/ 1062098 w 1588611"/>
                <a:gd name="connsiteY351" fmla="*/ 604134 h 1104362"/>
                <a:gd name="connsiteX352" fmla="*/ 1065126 w 1588611"/>
                <a:gd name="connsiteY352" fmla="*/ 638567 h 1104362"/>
                <a:gd name="connsiteX353" fmla="*/ 1068155 w 1588611"/>
                <a:gd name="connsiteY353" fmla="*/ 672658 h 1104362"/>
                <a:gd name="connsiteX354" fmla="*/ 1071175 w 1588611"/>
                <a:gd name="connsiteY354" fmla="*/ 706274 h 1104362"/>
                <a:gd name="connsiteX355" fmla="*/ 1074204 w 1588611"/>
                <a:gd name="connsiteY355" fmla="*/ 739278 h 1104362"/>
                <a:gd name="connsiteX356" fmla="*/ 1077233 w 1588611"/>
                <a:gd name="connsiteY356" fmla="*/ 771549 h 1104362"/>
                <a:gd name="connsiteX357" fmla="*/ 1080252 w 1588611"/>
                <a:gd name="connsiteY357" fmla="*/ 802953 h 1104362"/>
                <a:gd name="connsiteX358" fmla="*/ 1083281 w 1588611"/>
                <a:gd name="connsiteY358" fmla="*/ 833366 h 1104362"/>
                <a:gd name="connsiteX359" fmla="*/ 1086310 w 1588611"/>
                <a:gd name="connsiteY359" fmla="*/ 862675 h 1104362"/>
                <a:gd name="connsiteX360" fmla="*/ 1089329 w 1588611"/>
                <a:gd name="connsiteY360" fmla="*/ 890754 h 1104362"/>
                <a:gd name="connsiteX361" fmla="*/ 1092359 w 1588611"/>
                <a:gd name="connsiteY361" fmla="*/ 917491 h 1104362"/>
                <a:gd name="connsiteX362" fmla="*/ 1095387 w 1588611"/>
                <a:gd name="connsiteY362" fmla="*/ 942799 h 1104362"/>
                <a:gd name="connsiteX363" fmla="*/ 1098407 w 1588611"/>
                <a:gd name="connsiteY363" fmla="*/ 966554 h 1104362"/>
                <a:gd name="connsiteX364" fmla="*/ 1101436 w 1588611"/>
                <a:gd name="connsiteY364" fmla="*/ 988681 h 1104362"/>
                <a:gd name="connsiteX365" fmla="*/ 1104465 w 1588611"/>
                <a:gd name="connsiteY365" fmla="*/ 1009083 h 1104362"/>
                <a:gd name="connsiteX366" fmla="*/ 1107484 w 1588611"/>
                <a:gd name="connsiteY366" fmla="*/ 1027676 h 1104362"/>
                <a:gd name="connsiteX367" fmla="*/ 1110513 w 1588611"/>
                <a:gd name="connsiteY367" fmla="*/ 1044402 h 1104362"/>
                <a:gd name="connsiteX368" fmla="*/ 1113542 w 1588611"/>
                <a:gd name="connsiteY368" fmla="*/ 1059175 h 1104362"/>
                <a:gd name="connsiteX369" fmla="*/ 1116562 w 1588611"/>
                <a:gd name="connsiteY369" fmla="*/ 1071958 h 1104362"/>
                <a:gd name="connsiteX370" fmla="*/ 1119590 w 1588611"/>
                <a:gd name="connsiteY370" fmla="*/ 1082683 h 1104362"/>
                <a:gd name="connsiteX371" fmla="*/ 1122619 w 1588611"/>
                <a:gd name="connsiteY371" fmla="*/ 1091313 h 1104362"/>
                <a:gd name="connsiteX372" fmla="*/ 1125639 w 1588611"/>
                <a:gd name="connsiteY372" fmla="*/ 1097818 h 1104362"/>
                <a:gd name="connsiteX373" fmla="*/ 1128668 w 1588611"/>
                <a:gd name="connsiteY373" fmla="*/ 1102171 h 1104362"/>
                <a:gd name="connsiteX374" fmla="*/ 1131697 w 1588611"/>
                <a:gd name="connsiteY374" fmla="*/ 1104352 h 1104362"/>
                <a:gd name="connsiteX375" fmla="*/ 1134726 w 1588611"/>
                <a:gd name="connsiteY375" fmla="*/ 1104362 h 1104362"/>
                <a:gd name="connsiteX376" fmla="*/ 1137745 w 1588611"/>
                <a:gd name="connsiteY376" fmla="*/ 1102181 h 1104362"/>
                <a:gd name="connsiteX377" fmla="*/ 1140774 w 1588611"/>
                <a:gd name="connsiteY377" fmla="*/ 1097837 h 1104362"/>
                <a:gd name="connsiteX378" fmla="*/ 1143803 w 1588611"/>
                <a:gd name="connsiteY378" fmla="*/ 1091332 h 1104362"/>
                <a:gd name="connsiteX379" fmla="*/ 1146822 w 1588611"/>
                <a:gd name="connsiteY379" fmla="*/ 1082702 h 1104362"/>
                <a:gd name="connsiteX380" fmla="*/ 1149851 w 1588611"/>
                <a:gd name="connsiteY380" fmla="*/ 1071977 h 1104362"/>
                <a:gd name="connsiteX381" fmla="*/ 1152880 w 1588611"/>
                <a:gd name="connsiteY381" fmla="*/ 1059204 h 1104362"/>
                <a:gd name="connsiteX382" fmla="*/ 1155900 w 1588611"/>
                <a:gd name="connsiteY382" fmla="*/ 1044431 h 1104362"/>
                <a:gd name="connsiteX383" fmla="*/ 1158929 w 1588611"/>
                <a:gd name="connsiteY383" fmla="*/ 1027714 h 1104362"/>
                <a:gd name="connsiteX384" fmla="*/ 1161958 w 1588611"/>
                <a:gd name="connsiteY384" fmla="*/ 1009121 h 1104362"/>
                <a:gd name="connsiteX385" fmla="*/ 1164977 w 1588611"/>
                <a:gd name="connsiteY385" fmla="*/ 988719 h 1104362"/>
                <a:gd name="connsiteX386" fmla="*/ 1168006 w 1588611"/>
                <a:gd name="connsiteY386" fmla="*/ 966602 h 1104362"/>
                <a:gd name="connsiteX387" fmla="*/ 1171035 w 1588611"/>
                <a:gd name="connsiteY387" fmla="*/ 942846 h 1104362"/>
                <a:gd name="connsiteX388" fmla="*/ 1174054 w 1588611"/>
                <a:gd name="connsiteY388" fmla="*/ 917548 h 1104362"/>
                <a:gd name="connsiteX389" fmla="*/ 1177083 w 1588611"/>
                <a:gd name="connsiteY389" fmla="*/ 890802 h 1104362"/>
                <a:gd name="connsiteX390" fmla="*/ 1180112 w 1588611"/>
                <a:gd name="connsiteY390" fmla="*/ 862732 h 1104362"/>
                <a:gd name="connsiteX391" fmla="*/ 1183132 w 1588611"/>
                <a:gd name="connsiteY391" fmla="*/ 833433 h 1104362"/>
                <a:gd name="connsiteX392" fmla="*/ 1186161 w 1588611"/>
                <a:gd name="connsiteY392" fmla="*/ 803019 h 1104362"/>
                <a:gd name="connsiteX393" fmla="*/ 1189190 w 1588611"/>
                <a:gd name="connsiteY393" fmla="*/ 771616 h 1104362"/>
                <a:gd name="connsiteX394" fmla="*/ 1192209 w 1588611"/>
                <a:gd name="connsiteY394" fmla="*/ 739345 h 1104362"/>
                <a:gd name="connsiteX395" fmla="*/ 1195238 w 1588611"/>
                <a:gd name="connsiteY395" fmla="*/ 706341 h 1104362"/>
                <a:gd name="connsiteX396" fmla="*/ 1198267 w 1588611"/>
                <a:gd name="connsiteY396" fmla="*/ 672726 h 1104362"/>
                <a:gd name="connsiteX397" fmla="*/ 1201296 w 1588611"/>
                <a:gd name="connsiteY397" fmla="*/ 638635 h 1104362"/>
                <a:gd name="connsiteX398" fmla="*/ 1204315 w 1588611"/>
                <a:gd name="connsiteY398" fmla="*/ 604203 h 1104362"/>
                <a:gd name="connsiteX399" fmla="*/ 1207344 w 1588611"/>
                <a:gd name="connsiteY399" fmla="*/ 569566 h 1104362"/>
                <a:gd name="connsiteX400" fmla="*/ 1210373 w 1588611"/>
                <a:gd name="connsiteY400" fmla="*/ 534860 h 1104362"/>
                <a:gd name="connsiteX401" fmla="*/ 1213393 w 1588611"/>
                <a:gd name="connsiteY401" fmla="*/ 500223 h 1104362"/>
                <a:gd name="connsiteX402" fmla="*/ 1216422 w 1588611"/>
                <a:gd name="connsiteY402" fmla="*/ 465791 h 1104362"/>
                <a:gd name="connsiteX403" fmla="*/ 1219450 w 1588611"/>
                <a:gd name="connsiteY403" fmla="*/ 431699 h 1104362"/>
                <a:gd name="connsiteX404" fmla="*/ 1222470 w 1588611"/>
                <a:gd name="connsiteY404" fmla="*/ 398083 h 1104362"/>
                <a:gd name="connsiteX405" fmla="*/ 1225499 w 1588611"/>
                <a:gd name="connsiteY405" fmla="*/ 365075 h 1104362"/>
                <a:gd name="connsiteX406" fmla="*/ 1228528 w 1588611"/>
                <a:gd name="connsiteY406" fmla="*/ 332806 h 1104362"/>
                <a:gd name="connsiteX407" fmla="*/ 1231547 w 1588611"/>
                <a:gd name="connsiteY407" fmla="*/ 301402 h 1104362"/>
                <a:gd name="connsiteX408" fmla="*/ 1234576 w 1588611"/>
                <a:gd name="connsiteY408" fmla="*/ 270988 h 1104362"/>
                <a:gd name="connsiteX409" fmla="*/ 1237605 w 1588611"/>
                <a:gd name="connsiteY409" fmla="*/ 241685 h 1104362"/>
                <a:gd name="connsiteX410" fmla="*/ 1240625 w 1588611"/>
                <a:gd name="connsiteY410" fmla="*/ 213606 h 1104362"/>
                <a:gd name="connsiteX411" fmla="*/ 1243654 w 1588611"/>
                <a:gd name="connsiteY411" fmla="*/ 186862 h 1104362"/>
                <a:gd name="connsiteX412" fmla="*/ 1246683 w 1588611"/>
                <a:gd name="connsiteY412" fmla="*/ 161562 h 1104362"/>
                <a:gd name="connsiteX413" fmla="*/ 1249702 w 1588611"/>
                <a:gd name="connsiteY413" fmla="*/ 137803 h 1104362"/>
                <a:gd name="connsiteX414" fmla="*/ 1252731 w 1588611"/>
                <a:gd name="connsiteY414" fmla="*/ 115679 h 1104362"/>
                <a:gd name="connsiteX415" fmla="*/ 1255760 w 1588611"/>
                <a:gd name="connsiteY415" fmla="*/ 95278 h 1104362"/>
                <a:gd name="connsiteX416" fmla="*/ 1258779 w 1588611"/>
                <a:gd name="connsiteY416" fmla="*/ 76679 h 1104362"/>
                <a:gd name="connsiteX417" fmla="*/ 1261808 w 1588611"/>
                <a:gd name="connsiteY417" fmla="*/ 59958 h 1104362"/>
                <a:gd name="connsiteX418" fmla="*/ 1264837 w 1588611"/>
                <a:gd name="connsiteY418" fmla="*/ 45179 h 1104362"/>
                <a:gd name="connsiteX419" fmla="*/ 1267866 w 1588611"/>
                <a:gd name="connsiteY419" fmla="*/ 32401 h 1104362"/>
                <a:gd name="connsiteX420" fmla="*/ 1270886 w 1588611"/>
                <a:gd name="connsiteY420" fmla="*/ 21674 h 1104362"/>
                <a:gd name="connsiteX421" fmla="*/ 1273914 w 1588611"/>
                <a:gd name="connsiteY421" fmla="*/ 13041 h 1104362"/>
                <a:gd name="connsiteX422" fmla="*/ 1276943 w 1588611"/>
                <a:gd name="connsiteY422" fmla="*/ 6535 h 1104362"/>
                <a:gd name="connsiteX423" fmla="*/ 1279963 w 1588611"/>
                <a:gd name="connsiteY423" fmla="*/ 2184 h 1104362"/>
                <a:gd name="connsiteX424" fmla="*/ 1282992 w 1588611"/>
                <a:gd name="connsiteY424" fmla="*/ 2 h 1104362"/>
                <a:gd name="connsiteX425" fmla="*/ 1286021 w 1588611"/>
                <a:gd name="connsiteY425" fmla="*/ 0 h 1104362"/>
                <a:gd name="connsiteX426" fmla="*/ 1289040 w 1588611"/>
                <a:gd name="connsiteY426" fmla="*/ 2177 h 1104362"/>
                <a:gd name="connsiteX427" fmla="*/ 1292069 w 1588611"/>
                <a:gd name="connsiteY427" fmla="*/ 6525 h 1104362"/>
                <a:gd name="connsiteX428" fmla="*/ 1295098 w 1588611"/>
                <a:gd name="connsiteY428" fmla="*/ 13025 h 1104362"/>
                <a:gd name="connsiteX429" fmla="*/ 1298117 w 1588611"/>
                <a:gd name="connsiteY429" fmla="*/ 21654 h 1104362"/>
                <a:gd name="connsiteX430" fmla="*/ 1301147 w 1588611"/>
                <a:gd name="connsiteY430" fmla="*/ 32377 h 1104362"/>
                <a:gd name="connsiteX431" fmla="*/ 1304175 w 1588611"/>
                <a:gd name="connsiteY431" fmla="*/ 45151 h 1104362"/>
                <a:gd name="connsiteX432" fmla="*/ 1307195 w 1588611"/>
                <a:gd name="connsiteY432" fmla="*/ 59927 h 1104362"/>
                <a:gd name="connsiteX433" fmla="*/ 1310224 w 1588611"/>
                <a:gd name="connsiteY433" fmla="*/ 76644 h 1104362"/>
                <a:gd name="connsiteX434" fmla="*/ 1313253 w 1588611"/>
                <a:gd name="connsiteY434" fmla="*/ 95239 h 1104362"/>
                <a:gd name="connsiteX435" fmla="*/ 1316282 w 1588611"/>
                <a:gd name="connsiteY435" fmla="*/ 115636 h 1104362"/>
                <a:gd name="connsiteX436" fmla="*/ 1319301 w 1588611"/>
                <a:gd name="connsiteY436" fmla="*/ 137756 h 1104362"/>
                <a:gd name="connsiteX437" fmla="*/ 1322330 w 1588611"/>
                <a:gd name="connsiteY437" fmla="*/ 161513 h 1104362"/>
                <a:gd name="connsiteX438" fmla="*/ 1325350 w 1588611"/>
                <a:gd name="connsiteY438" fmla="*/ 186811 h 1104362"/>
                <a:gd name="connsiteX439" fmla="*/ 1328378 w 1588611"/>
                <a:gd name="connsiteY439" fmla="*/ 213551 h 1104362"/>
                <a:gd name="connsiteX440" fmla="*/ 1331407 w 1588611"/>
                <a:gd name="connsiteY440" fmla="*/ 241627 h 1104362"/>
                <a:gd name="connsiteX441" fmla="*/ 1334436 w 1588611"/>
                <a:gd name="connsiteY441" fmla="*/ 270929 h 1104362"/>
                <a:gd name="connsiteX442" fmla="*/ 1337456 w 1588611"/>
                <a:gd name="connsiteY442" fmla="*/ 301341 h 1104362"/>
                <a:gd name="connsiteX443" fmla="*/ 1340485 w 1588611"/>
                <a:gd name="connsiteY443" fmla="*/ 332743 h 1104362"/>
                <a:gd name="connsiteX444" fmla="*/ 1343514 w 1588611"/>
                <a:gd name="connsiteY444" fmla="*/ 365010 h 1104362"/>
                <a:gd name="connsiteX445" fmla="*/ 1346533 w 1588611"/>
                <a:gd name="connsiteY445" fmla="*/ 398016 h 1104362"/>
                <a:gd name="connsiteX446" fmla="*/ 1349562 w 1588611"/>
                <a:gd name="connsiteY446" fmla="*/ 431631 h 1104362"/>
                <a:gd name="connsiteX447" fmla="*/ 1352591 w 1588611"/>
                <a:gd name="connsiteY447" fmla="*/ 465722 h 1104362"/>
                <a:gd name="connsiteX448" fmla="*/ 1355610 w 1588611"/>
                <a:gd name="connsiteY448" fmla="*/ 500154 h 1104362"/>
                <a:gd name="connsiteX449" fmla="*/ 1358639 w 1588611"/>
                <a:gd name="connsiteY449" fmla="*/ 534791 h 1104362"/>
                <a:gd name="connsiteX450" fmla="*/ 1361668 w 1588611"/>
                <a:gd name="connsiteY450" fmla="*/ 569497 h 1104362"/>
                <a:gd name="connsiteX451" fmla="*/ 1364688 w 1588611"/>
                <a:gd name="connsiteY451" fmla="*/ 604134 h 1104362"/>
                <a:gd name="connsiteX452" fmla="*/ 1367717 w 1588611"/>
                <a:gd name="connsiteY452" fmla="*/ 638567 h 1104362"/>
                <a:gd name="connsiteX453" fmla="*/ 1370746 w 1588611"/>
                <a:gd name="connsiteY453" fmla="*/ 672658 h 1104362"/>
                <a:gd name="connsiteX454" fmla="*/ 1373775 w 1588611"/>
                <a:gd name="connsiteY454" fmla="*/ 706274 h 1104362"/>
                <a:gd name="connsiteX455" fmla="*/ 1376794 w 1588611"/>
                <a:gd name="connsiteY455" fmla="*/ 739278 h 1104362"/>
                <a:gd name="connsiteX456" fmla="*/ 1379823 w 1588611"/>
                <a:gd name="connsiteY456" fmla="*/ 771549 h 1104362"/>
                <a:gd name="connsiteX457" fmla="*/ 1382852 w 1588611"/>
                <a:gd name="connsiteY457" fmla="*/ 802953 h 1104362"/>
                <a:gd name="connsiteX458" fmla="*/ 1385871 w 1588611"/>
                <a:gd name="connsiteY458" fmla="*/ 833366 h 1104362"/>
                <a:gd name="connsiteX459" fmla="*/ 1388900 w 1588611"/>
                <a:gd name="connsiteY459" fmla="*/ 862675 h 1104362"/>
                <a:gd name="connsiteX460" fmla="*/ 1391929 w 1588611"/>
                <a:gd name="connsiteY460" fmla="*/ 890754 h 1104362"/>
                <a:gd name="connsiteX461" fmla="*/ 1394949 w 1588611"/>
                <a:gd name="connsiteY461" fmla="*/ 917491 h 1104362"/>
                <a:gd name="connsiteX462" fmla="*/ 1397978 w 1588611"/>
                <a:gd name="connsiteY462" fmla="*/ 942799 h 1104362"/>
                <a:gd name="connsiteX463" fmla="*/ 1401007 w 1588611"/>
                <a:gd name="connsiteY463" fmla="*/ 966554 h 1104362"/>
                <a:gd name="connsiteX464" fmla="*/ 1404026 w 1588611"/>
                <a:gd name="connsiteY464" fmla="*/ 988681 h 1104362"/>
                <a:gd name="connsiteX465" fmla="*/ 1407055 w 1588611"/>
                <a:gd name="connsiteY465" fmla="*/ 1009083 h 1104362"/>
                <a:gd name="connsiteX466" fmla="*/ 1410084 w 1588611"/>
                <a:gd name="connsiteY466" fmla="*/ 1027676 h 1104362"/>
                <a:gd name="connsiteX467" fmla="*/ 1413103 w 1588611"/>
                <a:gd name="connsiteY467" fmla="*/ 1044402 h 1104362"/>
                <a:gd name="connsiteX468" fmla="*/ 1416132 w 1588611"/>
                <a:gd name="connsiteY468" fmla="*/ 1059175 h 1104362"/>
                <a:gd name="connsiteX469" fmla="*/ 1419161 w 1588611"/>
                <a:gd name="connsiteY469" fmla="*/ 1071958 h 1104362"/>
                <a:gd name="connsiteX470" fmla="*/ 1422181 w 1588611"/>
                <a:gd name="connsiteY470" fmla="*/ 1082683 h 1104362"/>
                <a:gd name="connsiteX471" fmla="*/ 1425210 w 1588611"/>
                <a:gd name="connsiteY471" fmla="*/ 1091313 h 1104362"/>
                <a:gd name="connsiteX472" fmla="*/ 1428239 w 1588611"/>
                <a:gd name="connsiteY472" fmla="*/ 1097818 h 1104362"/>
                <a:gd name="connsiteX473" fmla="*/ 1431258 w 1588611"/>
                <a:gd name="connsiteY473" fmla="*/ 1102171 h 1104362"/>
                <a:gd name="connsiteX474" fmla="*/ 1434287 w 1588611"/>
                <a:gd name="connsiteY474" fmla="*/ 1104352 h 1104362"/>
                <a:gd name="connsiteX475" fmla="*/ 1437316 w 1588611"/>
                <a:gd name="connsiteY475" fmla="*/ 1104362 h 1104362"/>
                <a:gd name="connsiteX476" fmla="*/ 1440345 w 1588611"/>
                <a:gd name="connsiteY476" fmla="*/ 1102181 h 1104362"/>
                <a:gd name="connsiteX477" fmla="*/ 1443364 w 1588611"/>
                <a:gd name="connsiteY477" fmla="*/ 1097837 h 1104362"/>
                <a:gd name="connsiteX478" fmla="*/ 1446393 w 1588611"/>
                <a:gd name="connsiteY478" fmla="*/ 1091332 h 1104362"/>
                <a:gd name="connsiteX479" fmla="*/ 1449422 w 1588611"/>
                <a:gd name="connsiteY479" fmla="*/ 1082702 h 1104362"/>
                <a:gd name="connsiteX480" fmla="*/ 1452441 w 1588611"/>
                <a:gd name="connsiteY480" fmla="*/ 1071977 h 1104362"/>
                <a:gd name="connsiteX481" fmla="*/ 1455471 w 1588611"/>
                <a:gd name="connsiteY481" fmla="*/ 1059204 h 1104362"/>
                <a:gd name="connsiteX482" fmla="*/ 1458499 w 1588611"/>
                <a:gd name="connsiteY482" fmla="*/ 1044431 h 1104362"/>
                <a:gd name="connsiteX483" fmla="*/ 1461519 w 1588611"/>
                <a:gd name="connsiteY483" fmla="*/ 1027714 h 1104362"/>
                <a:gd name="connsiteX484" fmla="*/ 1464548 w 1588611"/>
                <a:gd name="connsiteY484" fmla="*/ 1009121 h 1104362"/>
                <a:gd name="connsiteX485" fmla="*/ 1467577 w 1588611"/>
                <a:gd name="connsiteY485" fmla="*/ 988719 h 1104362"/>
                <a:gd name="connsiteX486" fmla="*/ 1470596 w 1588611"/>
                <a:gd name="connsiteY486" fmla="*/ 966602 h 1104362"/>
                <a:gd name="connsiteX487" fmla="*/ 1473625 w 1588611"/>
                <a:gd name="connsiteY487" fmla="*/ 942846 h 1104362"/>
                <a:gd name="connsiteX488" fmla="*/ 1476654 w 1588611"/>
                <a:gd name="connsiteY488" fmla="*/ 917548 h 1104362"/>
                <a:gd name="connsiteX489" fmla="*/ 1479674 w 1588611"/>
                <a:gd name="connsiteY489" fmla="*/ 890802 h 1104362"/>
                <a:gd name="connsiteX490" fmla="*/ 1482702 w 1588611"/>
                <a:gd name="connsiteY490" fmla="*/ 862732 h 1104362"/>
                <a:gd name="connsiteX491" fmla="*/ 1485731 w 1588611"/>
                <a:gd name="connsiteY491" fmla="*/ 833433 h 1104362"/>
                <a:gd name="connsiteX492" fmla="*/ 1488751 w 1588611"/>
                <a:gd name="connsiteY492" fmla="*/ 803019 h 1104362"/>
                <a:gd name="connsiteX493" fmla="*/ 1491780 w 1588611"/>
                <a:gd name="connsiteY493" fmla="*/ 771616 h 1104362"/>
                <a:gd name="connsiteX494" fmla="*/ 1494809 w 1588611"/>
                <a:gd name="connsiteY494" fmla="*/ 739345 h 1104362"/>
                <a:gd name="connsiteX495" fmla="*/ 1497828 w 1588611"/>
                <a:gd name="connsiteY495" fmla="*/ 706341 h 1104362"/>
                <a:gd name="connsiteX496" fmla="*/ 1500857 w 1588611"/>
                <a:gd name="connsiteY496" fmla="*/ 672726 h 1104362"/>
                <a:gd name="connsiteX497" fmla="*/ 1503886 w 1588611"/>
                <a:gd name="connsiteY497" fmla="*/ 638635 h 1104362"/>
                <a:gd name="connsiteX498" fmla="*/ 1506905 w 1588611"/>
                <a:gd name="connsiteY498" fmla="*/ 604203 h 1104362"/>
                <a:gd name="connsiteX499" fmla="*/ 1509934 w 1588611"/>
                <a:gd name="connsiteY499" fmla="*/ 569566 h 1104362"/>
                <a:gd name="connsiteX500" fmla="*/ 1512963 w 1588611"/>
                <a:gd name="connsiteY500" fmla="*/ 534860 h 1104362"/>
                <a:gd name="connsiteX501" fmla="*/ 1515992 w 1588611"/>
                <a:gd name="connsiteY501" fmla="*/ 500223 h 1104362"/>
                <a:gd name="connsiteX502" fmla="*/ 1519012 w 1588611"/>
                <a:gd name="connsiteY502" fmla="*/ 465791 h 1104362"/>
                <a:gd name="connsiteX503" fmla="*/ 1522041 w 1588611"/>
                <a:gd name="connsiteY503" fmla="*/ 431699 h 1104362"/>
                <a:gd name="connsiteX504" fmla="*/ 1525070 w 1588611"/>
                <a:gd name="connsiteY504" fmla="*/ 398083 h 1104362"/>
                <a:gd name="connsiteX505" fmla="*/ 1528089 w 1588611"/>
                <a:gd name="connsiteY505" fmla="*/ 365075 h 1104362"/>
                <a:gd name="connsiteX506" fmla="*/ 1534147 w 1588611"/>
                <a:gd name="connsiteY506" fmla="*/ 301402 h 1104362"/>
                <a:gd name="connsiteX507" fmla="*/ 1549443 w 1588611"/>
                <a:gd name="connsiteY507" fmla="*/ 196420 h 1104362"/>
                <a:gd name="connsiteX508" fmla="*/ 1561379 w 1588611"/>
                <a:gd name="connsiteY508" fmla="*/ 76679 h 1104362"/>
                <a:gd name="connsiteX509" fmla="*/ 1567427 w 1588611"/>
                <a:gd name="connsiteY509" fmla="*/ 45179 h 1104362"/>
                <a:gd name="connsiteX510" fmla="*/ 1582553 w 1588611"/>
                <a:gd name="connsiteY510" fmla="*/ 2184 h 1104362"/>
                <a:gd name="connsiteX511" fmla="*/ 1585582 w 1588611"/>
                <a:gd name="connsiteY511" fmla="*/ 2 h 1104362"/>
                <a:gd name="connsiteX512" fmla="*/ 1588611 w 1588611"/>
                <a:gd name="connsiteY512" fmla="*/ 0 h 1104362"/>
                <a:gd name="connsiteX0" fmla="*/ 0 w 1585582"/>
                <a:gd name="connsiteY0" fmla="*/ 552179 h 1104362"/>
                <a:gd name="connsiteX1" fmla="*/ 3026 w 1585582"/>
                <a:gd name="connsiteY1" fmla="*/ 552179 h 1104362"/>
                <a:gd name="connsiteX2" fmla="*/ 6051 w 1585582"/>
                <a:gd name="connsiteY2" fmla="*/ 552179 h 1104362"/>
                <a:gd name="connsiteX3" fmla="*/ 9077 w 1585582"/>
                <a:gd name="connsiteY3" fmla="*/ 552179 h 1104362"/>
                <a:gd name="connsiteX4" fmla="*/ 12103 w 1585582"/>
                <a:gd name="connsiteY4" fmla="*/ 552179 h 1104362"/>
                <a:gd name="connsiteX5" fmla="*/ 15129 w 1585582"/>
                <a:gd name="connsiteY5" fmla="*/ 552179 h 1104362"/>
                <a:gd name="connsiteX6" fmla="*/ 18156 w 1585582"/>
                <a:gd name="connsiteY6" fmla="*/ 552179 h 1104362"/>
                <a:gd name="connsiteX7" fmla="*/ 21182 w 1585582"/>
                <a:gd name="connsiteY7" fmla="*/ 552179 h 1104362"/>
                <a:gd name="connsiteX8" fmla="*/ 24207 w 1585582"/>
                <a:gd name="connsiteY8" fmla="*/ 552179 h 1104362"/>
                <a:gd name="connsiteX9" fmla="*/ 27233 w 1585582"/>
                <a:gd name="connsiteY9" fmla="*/ 552179 h 1104362"/>
                <a:gd name="connsiteX10" fmla="*/ 30259 w 1585582"/>
                <a:gd name="connsiteY10" fmla="*/ 552179 h 1104362"/>
                <a:gd name="connsiteX11" fmla="*/ 33285 w 1585582"/>
                <a:gd name="connsiteY11" fmla="*/ 552179 h 1104362"/>
                <a:gd name="connsiteX12" fmla="*/ 36311 w 1585582"/>
                <a:gd name="connsiteY12" fmla="*/ 552179 h 1104362"/>
                <a:gd name="connsiteX13" fmla="*/ 39337 w 1585582"/>
                <a:gd name="connsiteY13" fmla="*/ 552179 h 1104362"/>
                <a:gd name="connsiteX14" fmla="*/ 42362 w 1585582"/>
                <a:gd name="connsiteY14" fmla="*/ 552179 h 1104362"/>
                <a:gd name="connsiteX15" fmla="*/ 45389 w 1585582"/>
                <a:gd name="connsiteY15" fmla="*/ 552179 h 1104362"/>
                <a:gd name="connsiteX16" fmla="*/ 48415 w 1585582"/>
                <a:gd name="connsiteY16" fmla="*/ 552179 h 1104362"/>
                <a:gd name="connsiteX17" fmla="*/ 51441 w 1585582"/>
                <a:gd name="connsiteY17" fmla="*/ 552179 h 1104362"/>
                <a:gd name="connsiteX18" fmla="*/ 54467 w 1585582"/>
                <a:gd name="connsiteY18" fmla="*/ 552179 h 1104362"/>
                <a:gd name="connsiteX19" fmla="*/ 57492 w 1585582"/>
                <a:gd name="connsiteY19" fmla="*/ 552179 h 1104362"/>
                <a:gd name="connsiteX20" fmla="*/ 60518 w 1585582"/>
                <a:gd name="connsiteY20" fmla="*/ 552179 h 1104362"/>
                <a:gd name="connsiteX21" fmla="*/ 63544 w 1585582"/>
                <a:gd name="connsiteY21" fmla="*/ 552179 h 1104362"/>
                <a:gd name="connsiteX22" fmla="*/ 66570 w 1585582"/>
                <a:gd name="connsiteY22" fmla="*/ 552179 h 1104362"/>
                <a:gd name="connsiteX23" fmla="*/ 69596 w 1585582"/>
                <a:gd name="connsiteY23" fmla="*/ 552179 h 1104362"/>
                <a:gd name="connsiteX24" fmla="*/ 72622 w 1585582"/>
                <a:gd name="connsiteY24" fmla="*/ 552179 h 1104362"/>
                <a:gd name="connsiteX25" fmla="*/ 75648 w 1585582"/>
                <a:gd name="connsiteY25" fmla="*/ 552179 h 1104362"/>
                <a:gd name="connsiteX26" fmla="*/ 78674 w 1585582"/>
                <a:gd name="connsiteY26" fmla="*/ 552179 h 1104362"/>
                <a:gd name="connsiteX27" fmla="*/ 81700 w 1585582"/>
                <a:gd name="connsiteY27" fmla="*/ 552179 h 1104362"/>
                <a:gd name="connsiteX28" fmla="*/ 84726 w 1585582"/>
                <a:gd name="connsiteY28" fmla="*/ 552179 h 1104362"/>
                <a:gd name="connsiteX29" fmla="*/ 87752 w 1585582"/>
                <a:gd name="connsiteY29" fmla="*/ 552179 h 1104362"/>
                <a:gd name="connsiteX30" fmla="*/ 90778 w 1585582"/>
                <a:gd name="connsiteY30" fmla="*/ 552179 h 1104362"/>
                <a:gd name="connsiteX31" fmla="*/ 93803 w 1585582"/>
                <a:gd name="connsiteY31" fmla="*/ 552179 h 1104362"/>
                <a:gd name="connsiteX32" fmla="*/ 96829 w 1585582"/>
                <a:gd name="connsiteY32" fmla="*/ 552179 h 1104362"/>
                <a:gd name="connsiteX33" fmla="*/ 99855 w 1585582"/>
                <a:gd name="connsiteY33" fmla="*/ 552179 h 1104362"/>
                <a:gd name="connsiteX34" fmla="*/ 102881 w 1585582"/>
                <a:gd name="connsiteY34" fmla="*/ 552179 h 1104362"/>
                <a:gd name="connsiteX35" fmla="*/ 105907 w 1585582"/>
                <a:gd name="connsiteY35" fmla="*/ 552179 h 1104362"/>
                <a:gd name="connsiteX36" fmla="*/ 108933 w 1585582"/>
                <a:gd name="connsiteY36" fmla="*/ 552179 h 1104362"/>
                <a:gd name="connsiteX37" fmla="*/ 111959 w 1585582"/>
                <a:gd name="connsiteY37" fmla="*/ 552179 h 1104362"/>
                <a:gd name="connsiteX38" fmla="*/ 114985 w 1585582"/>
                <a:gd name="connsiteY38" fmla="*/ 552179 h 1104362"/>
                <a:gd name="connsiteX39" fmla="*/ 118011 w 1585582"/>
                <a:gd name="connsiteY39" fmla="*/ 552179 h 1104362"/>
                <a:gd name="connsiteX40" fmla="*/ 121037 w 1585582"/>
                <a:gd name="connsiteY40" fmla="*/ 552179 h 1104362"/>
                <a:gd name="connsiteX41" fmla="*/ 124063 w 1585582"/>
                <a:gd name="connsiteY41" fmla="*/ 552179 h 1104362"/>
                <a:gd name="connsiteX42" fmla="*/ 127088 w 1585582"/>
                <a:gd name="connsiteY42" fmla="*/ 552179 h 1104362"/>
                <a:gd name="connsiteX43" fmla="*/ 130114 w 1585582"/>
                <a:gd name="connsiteY43" fmla="*/ 552179 h 1104362"/>
                <a:gd name="connsiteX44" fmla="*/ 133140 w 1585582"/>
                <a:gd name="connsiteY44" fmla="*/ 552179 h 1104362"/>
                <a:gd name="connsiteX45" fmla="*/ 136167 w 1585582"/>
                <a:gd name="connsiteY45" fmla="*/ 552179 h 1104362"/>
                <a:gd name="connsiteX46" fmla="*/ 139193 w 1585582"/>
                <a:gd name="connsiteY46" fmla="*/ 552179 h 1104362"/>
                <a:gd name="connsiteX47" fmla="*/ 142218 w 1585582"/>
                <a:gd name="connsiteY47" fmla="*/ 552179 h 1104362"/>
                <a:gd name="connsiteX48" fmla="*/ 145244 w 1585582"/>
                <a:gd name="connsiteY48" fmla="*/ 552179 h 1104362"/>
                <a:gd name="connsiteX49" fmla="*/ 148270 w 1585582"/>
                <a:gd name="connsiteY49" fmla="*/ 552179 h 1104362"/>
                <a:gd name="connsiteX50" fmla="*/ 151296 w 1585582"/>
                <a:gd name="connsiteY50" fmla="*/ 552179 h 1104362"/>
                <a:gd name="connsiteX51" fmla="*/ 154322 w 1585582"/>
                <a:gd name="connsiteY51" fmla="*/ 552179 h 1104362"/>
                <a:gd name="connsiteX52" fmla="*/ 157348 w 1585582"/>
                <a:gd name="connsiteY52" fmla="*/ 552179 h 1104362"/>
                <a:gd name="connsiteX53" fmla="*/ 160373 w 1585582"/>
                <a:gd name="connsiteY53" fmla="*/ 552179 h 1104362"/>
                <a:gd name="connsiteX54" fmla="*/ 163399 w 1585582"/>
                <a:gd name="connsiteY54" fmla="*/ 552179 h 1104362"/>
                <a:gd name="connsiteX55" fmla="*/ 166426 w 1585582"/>
                <a:gd name="connsiteY55" fmla="*/ 552179 h 1104362"/>
                <a:gd name="connsiteX56" fmla="*/ 169452 w 1585582"/>
                <a:gd name="connsiteY56" fmla="*/ 552179 h 1104362"/>
                <a:gd name="connsiteX57" fmla="*/ 172478 w 1585582"/>
                <a:gd name="connsiteY57" fmla="*/ 552179 h 1104362"/>
                <a:gd name="connsiteX58" fmla="*/ 175504 w 1585582"/>
                <a:gd name="connsiteY58" fmla="*/ 552179 h 1104362"/>
                <a:gd name="connsiteX59" fmla="*/ 178529 w 1585582"/>
                <a:gd name="connsiteY59" fmla="*/ 552179 h 1104362"/>
                <a:gd name="connsiteX60" fmla="*/ 181555 w 1585582"/>
                <a:gd name="connsiteY60" fmla="*/ 552179 h 1104362"/>
                <a:gd name="connsiteX61" fmla="*/ 184581 w 1585582"/>
                <a:gd name="connsiteY61" fmla="*/ 552179 h 1104362"/>
                <a:gd name="connsiteX62" fmla="*/ 187607 w 1585582"/>
                <a:gd name="connsiteY62" fmla="*/ 552179 h 1104362"/>
                <a:gd name="connsiteX63" fmla="*/ 190633 w 1585582"/>
                <a:gd name="connsiteY63" fmla="*/ 552179 h 1104362"/>
                <a:gd name="connsiteX64" fmla="*/ 193659 w 1585582"/>
                <a:gd name="connsiteY64" fmla="*/ 552179 h 1104362"/>
                <a:gd name="connsiteX65" fmla="*/ 196685 w 1585582"/>
                <a:gd name="connsiteY65" fmla="*/ 552179 h 1104362"/>
                <a:gd name="connsiteX66" fmla="*/ 199711 w 1585582"/>
                <a:gd name="connsiteY66" fmla="*/ 552179 h 1104362"/>
                <a:gd name="connsiteX67" fmla="*/ 202737 w 1585582"/>
                <a:gd name="connsiteY67" fmla="*/ 552179 h 1104362"/>
                <a:gd name="connsiteX68" fmla="*/ 205763 w 1585582"/>
                <a:gd name="connsiteY68" fmla="*/ 552179 h 1104362"/>
                <a:gd name="connsiteX69" fmla="*/ 208789 w 1585582"/>
                <a:gd name="connsiteY69" fmla="*/ 552179 h 1104362"/>
                <a:gd name="connsiteX70" fmla="*/ 211814 w 1585582"/>
                <a:gd name="connsiteY70" fmla="*/ 552179 h 1104362"/>
                <a:gd name="connsiteX71" fmla="*/ 214840 w 1585582"/>
                <a:gd name="connsiteY71" fmla="*/ 552179 h 1104362"/>
                <a:gd name="connsiteX72" fmla="*/ 217866 w 1585582"/>
                <a:gd name="connsiteY72" fmla="*/ 552179 h 1104362"/>
                <a:gd name="connsiteX73" fmla="*/ 220892 w 1585582"/>
                <a:gd name="connsiteY73" fmla="*/ 552179 h 1104362"/>
                <a:gd name="connsiteX74" fmla="*/ 223918 w 1585582"/>
                <a:gd name="connsiteY74" fmla="*/ 552179 h 1104362"/>
                <a:gd name="connsiteX75" fmla="*/ 226945 w 1585582"/>
                <a:gd name="connsiteY75" fmla="*/ 552179 h 1104362"/>
                <a:gd name="connsiteX76" fmla="*/ 229970 w 1585582"/>
                <a:gd name="connsiteY76" fmla="*/ 552179 h 1104362"/>
                <a:gd name="connsiteX77" fmla="*/ 232996 w 1585582"/>
                <a:gd name="connsiteY77" fmla="*/ 552179 h 1104362"/>
                <a:gd name="connsiteX78" fmla="*/ 236022 w 1585582"/>
                <a:gd name="connsiteY78" fmla="*/ 552179 h 1104362"/>
                <a:gd name="connsiteX79" fmla="*/ 239048 w 1585582"/>
                <a:gd name="connsiteY79" fmla="*/ 552179 h 1104362"/>
                <a:gd name="connsiteX80" fmla="*/ 242074 w 1585582"/>
                <a:gd name="connsiteY80" fmla="*/ 552179 h 1104362"/>
                <a:gd name="connsiteX81" fmla="*/ 245099 w 1585582"/>
                <a:gd name="connsiteY81" fmla="*/ 552179 h 1104362"/>
                <a:gd name="connsiteX82" fmla="*/ 248125 w 1585582"/>
                <a:gd name="connsiteY82" fmla="*/ 552179 h 1104362"/>
                <a:gd name="connsiteX83" fmla="*/ 251151 w 1585582"/>
                <a:gd name="connsiteY83" fmla="*/ 552179 h 1104362"/>
                <a:gd name="connsiteX84" fmla="*/ 254177 w 1585582"/>
                <a:gd name="connsiteY84" fmla="*/ 552179 h 1104362"/>
                <a:gd name="connsiteX85" fmla="*/ 257204 w 1585582"/>
                <a:gd name="connsiteY85" fmla="*/ 552179 h 1104362"/>
                <a:gd name="connsiteX86" fmla="*/ 260230 w 1585582"/>
                <a:gd name="connsiteY86" fmla="*/ 552179 h 1104362"/>
                <a:gd name="connsiteX87" fmla="*/ 263255 w 1585582"/>
                <a:gd name="connsiteY87" fmla="*/ 552179 h 1104362"/>
                <a:gd name="connsiteX88" fmla="*/ 266281 w 1585582"/>
                <a:gd name="connsiteY88" fmla="*/ 552179 h 1104362"/>
                <a:gd name="connsiteX89" fmla="*/ 269307 w 1585582"/>
                <a:gd name="connsiteY89" fmla="*/ 552179 h 1104362"/>
                <a:gd name="connsiteX90" fmla="*/ 272333 w 1585582"/>
                <a:gd name="connsiteY90" fmla="*/ 552179 h 1104362"/>
                <a:gd name="connsiteX91" fmla="*/ 275359 w 1585582"/>
                <a:gd name="connsiteY91" fmla="*/ 552179 h 1104362"/>
                <a:gd name="connsiteX92" fmla="*/ 278385 w 1585582"/>
                <a:gd name="connsiteY92" fmla="*/ 552179 h 1104362"/>
                <a:gd name="connsiteX93" fmla="*/ 281410 w 1585582"/>
                <a:gd name="connsiteY93" fmla="*/ 552179 h 1104362"/>
                <a:gd name="connsiteX94" fmla="*/ 284437 w 1585582"/>
                <a:gd name="connsiteY94" fmla="*/ 552179 h 1104362"/>
                <a:gd name="connsiteX95" fmla="*/ 287463 w 1585582"/>
                <a:gd name="connsiteY95" fmla="*/ 552179 h 1104362"/>
                <a:gd name="connsiteX96" fmla="*/ 290489 w 1585582"/>
                <a:gd name="connsiteY96" fmla="*/ 552179 h 1104362"/>
                <a:gd name="connsiteX97" fmla="*/ 293515 w 1585582"/>
                <a:gd name="connsiteY97" fmla="*/ 552179 h 1104362"/>
                <a:gd name="connsiteX98" fmla="*/ 296540 w 1585582"/>
                <a:gd name="connsiteY98" fmla="*/ 552179 h 1104362"/>
                <a:gd name="connsiteX99" fmla="*/ 299566 w 1585582"/>
                <a:gd name="connsiteY99" fmla="*/ 552179 h 1104362"/>
                <a:gd name="connsiteX100" fmla="*/ 302592 w 1585582"/>
                <a:gd name="connsiteY100" fmla="*/ 534826 h 1104362"/>
                <a:gd name="connsiteX101" fmla="*/ 305618 w 1585582"/>
                <a:gd name="connsiteY101" fmla="*/ 500188 h 1104362"/>
                <a:gd name="connsiteX102" fmla="*/ 308644 w 1585582"/>
                <a:gd name="connsiteY102" fmla="*/ 465756 h 1104362"/>
                <a:gd name="connsiteX103" fmla="*/ 311670 w 1585582"/>
                <a:gd name="connsiteY103" fmla="*/ 431665 h 1104362"/>
                <a:gd name="connsiteX104" fmla="*/ 314695 w 1585582"/>
                <a:gd name="connsiteY104" fmla="*/ 398050 h 1104362"/>
                <a:gd name="connsiteX105" fmla="*/ 317722 w 1585582"/>
                <a:gd name="connsiteY105" fmla="*/ 365043 h 1104362"/>
                <a:gd name="connsiteX106" fmla="*/ 320748 w 1585582"/>
                <a:gd name="connsiteY106" fmla="*/ 332774 h 1104362"/>
                <a:gd name="connsiteX107" fmla="*/ 323774 w 1585582"/>
                <a:gd name="connsiteY107" fmla="*/ 301372 h 1104362"/>
                <a:gd name="connsiteX108" fmla="*/ 326800 w 1585582"/>
                <a:gd name="connsiteY108" fmla="*/ 270959 h 1104362"/>
                <a:gd name="connsiteX109" fmla="*/ 329826 w 1585582"/>
                <a:gd name="connsiteY109" fmla="*/ 241656 h 1104362"/>
                <a:gd name="connsiteX110" fmla="*/ 332851 w 1585582"/>
                <a:gd name="connsiteY110" fmla="*/ 213578 h 1104362"/>
                <a:gd name="connsiteX111" fmla="*/ 335877 w 1585582"/>
                <a:gd name="connsiteY111" fmla="*/ 186837 h 1104362"/>
                <a:gd name="connsiteX112" fmla="*/ 338903 w 1585582"/>
                <a:gd name="connsiteY112" fmla="*/ 161537 h 1104362"/>
                <a:gd name="connsiteX113" fmla="*/ 341929 w 1585582"/>
                <a:gd name="connsiteY113" fmla="*/ 137780 h 1104362"/>
                <a:gd name="connsiteX114" fmla="*/ 344955 w 1585582"/>
                <a:gd name="connsiteY114" fmla="*/ 115657 h 1104362"/>
                <a:gd name="connsiteX115" fmla="*/ 347982 w 1585582"/>
                <a:gd name="connsiteY115" fmla="*/ 95258 h 1104362"/>
                <a:gd name="connsiteX116" fmla="*/ 351007 w 1585582"/>
                <a:gd name="connsiteY116" fmla="*/ 76662 h 1104362"/>
                <a:gd name="connsiteX117" fmla="*/ 354033 w 1585582"/>
                <a:gd name="connsiteY117" fmla="*/ 59942 h 1104362"/>
                <a:gd name="connsiteX118" fmla="*/ 357059 w 1585582"/>
                <a:gd name="connsiteY118" fmla="*/ 45165 h 1104362"/>
                <a:gd name="connsiteX119" fmla="*/ 360085 w 1585582"/>
                <a:gd name="connsiteY119" fmla="*/ 32389 h 1104362"/>
                <a:gd name="connsiteX120" fmla="*/ 363111 w 1585582"/>
                <a:gd name="connsiteY120" fmla="*/ 21665 h 1104362"/>
                <a:gd name="connsiteX121" fmla="*/ 366136 w 1585582"/>
                <a:gd name="connsiteY121" fmla="*/ 13033 h 1104362"/>
                <a:gd name="connsiteX122" fmla="*/ 369162 w 1585582"/>
                <a:gd name="connsiteY122" fmla="*/ 6530 h 1104362"/>
                <a:gd name="connsiteX123" fmla="*/ 372188 w 1585582"/>
                <a:gd name="connsiteY123" fmla="*/ 2180 h 1104362"/>
                <a:gd name="connsiteX124" fmla="*/ 375214 w 1585582"/>
                <a:gd name="connsiteY124" fmla="*/ 1 h 1104362"/>
                <a:gd name="connsiteX125" fmla="*/ 378241 w 1585582"/>
                <a:gd name="connsiteY125" fmla="*/ 1 h 1104362"/>
                <a:gd name="connsiteX126" fmla="*/ 381267 w 1585582"/>
                <a:gd name="connsiteY126" fmla="*/ 2180 h 1104362"/>
                <a:gd name="connsiteX127" fmla="*/ 384292 w 1585582"/>
                <a:gd name="connsiteY127" fmla="*/ 6530 h 1104362"/>
                <a:gd name="connsiteX128" fmla="*/ 387318 w 1585582"/>
                <a:gd name="connsiteY128" fmla="*/ 13033 h 1104362"/>
                <a:gd name="connsiteX129" fmla="*/ 390344 w 1585582"/>
                <a:gd name="connsiteY129" fmla="*/ 21665 h 1104362"/>
                <a:gd name="connsiteX130" fmla="*/ 393370 w 1585582"/>
                <a:gd name="connsiteY130" fmla="*/ 32389 h 1104362"/>
                <a:gd name="connsiteX131" fmla="*/ 396396 w 1585582"/>
                <a:gd name="connsiteY131" fmla="*/ 45165 h 1104362"/>
                <a:gd name="connsiteX132" fmla="*/ 399421 w 1585582"/>
                <a:gd name="connsiteY132" fmla="*/ 59942 h 1104362"/>
                <a:gd name="connsiteX133" fmla="*/ 402447 w 1585582"/>
                <a:gd name="connsiteY133" fmla="*/ 76662 h 1104362"/>
                <a:gd name="connsiteX134" fmla="*/ 405474 w 1585582"/>
                <a:gd name="connsiteY134" fmla="*/ 95258 h 1104362"/>
                <a:gd name="connsiteX135" fmla="*/ 408500 w 1585582"/>
                <a:gd name="connsiteY135" fmla="*/ 115657 h 1104362"/>
                <a:gd name="connsiteX136" fmla="*/ 411526 w 1585582"/>
                <a:gd name="connsiteY136" fmla="*/ 137780 h 1104362"/>
                <a:gd name="connsiteX137" fmla="*/ 414552 w 1585582"/>
                <a:gd name="connsiteY137" fmla="*/ 161537 h 1104362"/>
                <a:gd name="connsiteX138" fmla="*/ 417577 w 1585582"/>
                <a:gd name="connsiteY138" fmla="*/ 186837 h 1104362"/>
                <a:gd name="connsiteX139" fmla="*/ 420603 w 1585582"/>
                <a:gd name="connsiteY139" fmla="*/ 213578 h 1104362"/>
                <a:gd name="connsiteX140" fmla="*/ 423629 w 1585582"/>
                <a:gd name="connsiteY140" fmla="*/ 241656 h 1104362"/>
                <a:gd name="connsiteX141" fmla="*/ 426655 w 1585582"/>
                <a:gd name="connsiteY141" fmla="*/ 270959 h 1104362"/>
                <a:gd name="connsiteX142" fmla="*/ 429681 w 1585582"/>
                <a:gd name="connsiteY142" fmla="*/ 301372 h 1104362"/>
                <a:gd name="connsiteX143" fmla="*/ 432707 w 1585582"/>
                <a:gd name="connsiteY143" fmla="*/ 332774 h 1104362"/>
                <a:gd name="connsiteX144" fmla="*/ 435733 w 1585582"/>
                <a:gd name="connsiteY144" fmla="*/ 365043 h 1104362"/>
                <a:gd name="connsiteX145" fmla="*/ 438759 w 1585582"/>
                <a:gd name="connsiteY145" fmla="*/ 398050 h 1104362"/>
                <a:gd name="connsiteX146" fmla="*/ 441785 w 1585582"/>
                <a:gd name="connsiteY146" fmla="*/ 431665 h 1104362"/>
                <a:gd name="connsiteX147" fmla="*/ 444811 w 1585582"/>
                <a:gd name="connsiteY147" fmla="*/ 465756 h 1104362"/>
                <a:gd name="connsiteX148" fmla="*/ 447837 w 1585582"/>
                <a:gd name="connsiteY148" fmla="*/ 500188 h 1104362"/>
                <a:gd name="connsiteX149" fmla="*/ 450863 w 1585582"/>
                <a:gd name="connsiteY149" fmla="*/ 534826 h 1104362"/>
                <a:gd name="connsiteX150" fmla="*/ 453888 w 1585582"/>
                <a:gd name="connsiteY150" fmla="*/ 569531 h 1104362"/>
                <a:gd name="connsiteX151" fmla="*/ 456914 w 1585582"/>
                <a:gd name="connsiteY151" fmla="*/ 604169 h 1104362"/>
                <a:gd name="connsiteX152" fmla="*/ 459940 w 1585582"/>
                <a:gd name="connsiteY152" fmla="*/ 638601 h 1104362"/>
                <a:gd name="connsiteX153" fmla="*/ 462966 w 1585582"/>
                <a:gd name="connsiteY153" fmla="*/ 672692 h 1104362"/>
                <a:gd name="connsiteX154" fmla="*/ 465992 w 1585582"/>
                <a:gd name="connsiteY154" fmla="*/ 706312 h 1104362"/>
                <a:gd name="connsiteX155" fmla="*/ 469018 w 1585582"/>
                <a:gd name="connsiteY155" fmla="*/ 739316 h 1104362"/>
                <a:gd name="connsiteX156" fmla="*/ 472044 w 1585582"/>
                <a:gd name="connsiteY156" fmla="*/ 771587 h 1104362"/>
                <a:gd name="connsiteX157" fmla="*/ 475070 w 1585582"/>
                <a:gd name="connsiteY157" fmla="*/ 802981 h 1104362"/>
                <a:gd name="connsiteX158" fmla="*/ 478096 w 1585582"/>
                <a:gd name="connsiteY158" fmla="*/ 833395 h 1104362"/>
                <a:gd name="connsiteX159" fmla="*/ 481122 w 1585582"/>
                <a:gd name="connsiteY159" fmla="*/ 862703 h 1104362"/>
                <a:gd name="connsiteX160" fmla="*/ 484149 w 1585582"/>
                <a:gd name="connsiteY160" fmla="*/ 890783 h 1104362"/>
                <a:gd name="connsiteX161" fmla="*/ 487178 w 1585582"/>
                <a:gd name="connsiteY161" fmla="*/ 917519 h 1104362"/>
                <a:gd name="connsiteX162" fmla="*/ 490197 w 1585582"/>
                <a:gd name="connsiteY162" fmla="*/ 942818 h 1104362"/>
                <a:gd name="connsiteX163" fmla="*/ 493226 w 1585582"/>
                <a:gd name="connsiteY163" fmla="*/ 966573 h 1104362"/>
                <a:gd name="connsiteX164" fmla="*/ 496255 w 1585582"/>
                <a:gd name="connsiteY164" fmla="*/ 988700 h 1104362"/>
                <a:gd name="connsiteX165" fmla="*/ 499275 w 1585582"/>
                <a:gd name="connsiteY165" fmla="*/ 1009102 h 1104362"/>
                <a:gd name="connsiteX166" fmla="*/ 502304 w 1585582"/>
                <a:gd name="connsiteY166" fmla="*/ 1027695 h 1104362"/>
                <a:gd name="connsiteX167" fmla="*/ 505333 w 1585582"/>
                <a:gd name="connsiteY167" fmla="*/ 1044412 h 1104362"/>
                <a:gd name="connsiteX168" fmla="*/ 508352 w 1585582"/>
                <a:gd name="connsiteY168" fmla="*/ 1059194 h 1104362"/>
                <a:gd name="connsiteX169" fmla="*/ 511381 w 1585582"/>
                <a:gd name="connsiteY169" fmla="*/ 1071967 h 1104362"/>
                <a:gd name="connsiteX170" fmla="*/ 514410 w 1585582"/>
                <a:gd name="connsiteY170" fmla="*/ 1082692 h 1104362"/>
                <a:gd name="connsiteX171" fmla="*/ 517429 w 1585582"/>
                <a:gd name="connsiteY171" fmla="*/ 1091322 h 1104362"/>
                <a:gd name="connsiteX172" fmla="*/ 520458 w 1585582"/>
                <a:gd name="connsiteY172" fmla="*/ 1097828 h 1104362"/>
                <a:gd name="connsiteX173" fmla="*/ 523487 w 1585582"/>
                <a:gd name="connsiteY173" fmla="*/ 1102181 h 1104362"/>
                <a:gd name="connsiteX174" fmla="*/ 526507 w 1585582"/>
                <a:gd name="connsiteY174" fmla="*/ 1104352 h 1104362"/>
                <a:gd name="connsiteX175" fmla="*/ 529536 w 1585582"/>
                <a:gd name="connsiteY175" fmla="*/ 1104352 h 1104362"/>
                <a:gd name="connsiteX176" fmla="*/ 532565 w 1585582"/>
                <a:gd name="connsiteY176" fmla="*/ 1102181 h 1104362"/>
                <a:gd name="connsiteX177" fmla="*/ 535594 w 1585582"/>
                <a:gd name="connsiteY177" fmla="*/ 1097828 h 1104362"/>
                <a:gd name="connsiteX178" fmla="*/ 538613 w 1585582"/>
                <a:gd name="connsiteY178" fmla="*/ 1091322 h 1104362"/>
                <a:gd name="connsiteX179" fmla="*/ 541642 w 1585582"/>
                <a:gd name="connsiteY179" fmla="*/ 1082692 h 1104362"/>
                <a:gd name="connsiteX180" fmla="*/ 544671 w 1585582"/>
                <a:gd name="connsiteY180" fmla="*/ 1071967 h 1104362"/>
                <a:gd name="connsiteX181" fmla="*/ 547690 w 1585582"/>
                <a:gd name="connsiteY181" fmla="*/ 1059194 h 1104362"/>
                <a:gd name="connsiteX182" fmla="*/ 550719 w 1585582"/>
                <a:gd name="connsiteY182" fmla="*/ 1044412 h 1104362"/>
                <a:gd name="connsiteX183" fmla="*/ 553739 w 1585582"/>
                <a:gd name="connsiteY183" fmla="*/ 1027695 h 1104362"/>
                <a:gd name="connsiteX184" fmla="*/ 556768 w 1585582"/>
                <a:gd name="connsiteY184" fmla="*/ 1009102 h 1104362"/>
                <a:gd name="connsiteX185" fmla="*/ 559797 w 1585582"/>
                <a:gd name="connsiteY185" fmla="*/ 988700 h 1104362"/>
                <a:gd name="connsiteX186" fmla="*/ 562826 w 1585582"/>
                <a:gd name="connsiteY186" fmla="*/ 966573 h 1104362"/>
                <a:gd name="connsiteX187" fmla="*/ 565845 w 1585582"/>
                <a:gd name="connsiteY187" fmla="*/ 942818 h 1104362"/>
                <a:gd name="connsiteX188" fmla="*/ 568874 w 1585582"/>
                <a:gd name="connsiteY188" fmla="*/ 917519 h 1104362"/>
                <a:gd name="connsiteX189" fmla="*/ 571903 w 1585582"/>
                <a:gd name="connsiteY189" fmla="*/ 890783 h 1104362"/>
                <a:gd name="connsiteX190" fmla="*/ 574922 w 1585582"/>
                <a:gd name="connsiteY190" fmla="*/ 862703 h 1104362"/>
                <a:gd name="connsiteX191" fmla="*/ 577951 w 1585582"/>
                <a:gd name="connsiteY191" fmla="*/ 833395 h 1104362"/>
                <a:gd name="connsiteX192" fmla="*/ 580980 w 1585582"/>
                <a:gd name="connsiteY192" fmla="*/ 802981 h 1104362"/>
                <a:gd name="connsiteX193" fmla="*/ 584000 w 1585582"/>
                <a:gd name="connsiteY193" fmla="*/ 771587 h 1104362"/>
                <a:gd name="connsiteX194" fmla="*/ 587029 w 1585582"/>
                <a:gd name="connsiteY194" fmla="*/ 739316 h 1104362"/>
                <a:gd name="connsiteX195" fmla="*/ 590058 w 1585582"/>
                <a:gd name="connsiteY195" fmla="*/ 706312 h 1104362"/>
                <a:gd name="connsiteX196" fmla="*/ 593077 w 1585582"/>
                <a:gd name="connsiteY196" fmla="*/ 672692 h 1104362"/>
                <a:gd name="connsiteX197" fmla="*/ 596106 w 1585582"/>
                <a:gd name="connsiteY197" fmla="*/ 638601 h 1104362"/>
                <a:gd name="connsiteX198" fmla="*/ 599135 w 1585582"/>
                <a:gd name="connsiteY198" fmla="*/ 604169 h 1104362"/>
                <a:gd name="connsiteX199" fmla="*/ 602154 w 1585582"/>
                <a:gd name="connsiteY199" fmla="*/ 569531 h 1104362"/>
                <a:gd name="connsiteX200" fmla="*/ 605183 w 1585582"/>
                <a:gd name="connsiteY200" fmla="*/ 534826 h 1104362"/>
                <a:gd name="connsiteX201" fmla="*/ 608212 w 1585582"/>
                <a:gd name="connsiteY201" fmla="*/ 500188 h 1104362"/>
                <a:gd name="connsiteX202" fmla="*/ 611241 w 1585582"/>
                <a:gd name="connsiteY202" fmla="*/ 465756 h 1104362"/>
                <a:gd name="connsiteX203" fmla="*/ 614261 w 1585582"/>
                <a:gd name="connsiteY203" fmla="*/ 431665 h 1104362"/>
                <a:gd name="connsiteX204" fmla="*/ 617290 w 1585582"/>
                <a:gd name="connsiteY204" fmla="*/ 398050 h 1104362"/>
                <a:gd name="connsiteX205" fmla="*/ 620318 w 1585582"/>
                <a:gd name="connsiteY205" fmla="*/ 365043 h 1104362"/>
                <a:gd name="connsiteX206" fmla="*/ 623338 w 1585582"/>
                <a:gd name="connsiteY206" fmla="*/ 332774 h 1104362"/>
                <a:gd name="connsiteX207" fmla="*/ 626367 w 1585582"/>
                <a:gd name="connsiteY207" fmla="*/ 301372 h 1104362"/>
                <a:gd name="connsiteX208" fmla="*/ 629396 w 1585582"/>
                <a:gd name="connsiteY208" fmla="*/ 270959 h 1104362"/>
                <a:gd name="connsiteX209" fmla="*/ 632415 w 1585582"/>
                <a:gd name="connsiteY209" fmla="*/ 241656 h 1104362"/>
                <a:gd name="connsiteX210" fmla="*/ 635444 w 1585582"/>
                <a:gd name="connsiteY210" fmla="*/ 213578 h 1104362"/>
                <a:gd name="connsiteX211" fmla="*/ 638473 w 1585582"/>
                <a:gd name="connsiteY211" fmla="*/ 186837 h 1104362"/>
                <a:gd name="connsiteX212" fmla="*/ 641493 w 1585582"/>
                <a:gd name="connsiteY212" fmla="*/ 161537 h 1104362"/>
                <a:gd name="connsiteX213" fmla="*/ 644522 w 1585582"/>
                <a:gd name="connsiteY213" fmla="*/ 137780 h 1104362"/>
                <a:gd name="connsiteX214" fmla="*/ 647550 w 1585582"/>
                <a:gd name="connsiteY214" fmla="*/ 115657 h 1104362"/>
                <a:gd name="connsiteX215" fmla="*/ 650570 w 1585582"/>
                <a:gd name="connsiteY215" fmla="*/ 95258 h 1104362"/>
                <a:gd name="connsiteX216" fmla="*/ 653599 w 1585582"/>
                <a:gd name="connsiteY216" fmla="*/ 76662 h 1104362"/>
                <a:gd name="connsiteX217" fmla="*/ 656628 w 1585582"/>
                <a:gd name="connsiteY217" fmla="*/ 59942 h 1104362"/>
                <a:gd name="connsiteX218" fmla="*/ 659647 w 1585582"/>
                <a:gd name="connsiteY218" fmla="*/ 45165 h 1104362"/>
                <a:gd name="connsiteX219" fmla="*/ 662676 w 1585582"/>
                <a:gd name="connsiteY219" fmla="*/ 32389 h 1104362"/>
                <a:gd name="connsiteX220" fmla="*/ 665705 w 1585582"/>
                <a:gd name="connsiteY220" fmla="*/ 21665 h 1104362"/>
                <a:gd name="connsiteX221" fmla="*/ 668725 w 1585582"/>
                <a:gd name="connsiteY221" fmla="*/ 13033 h 1104362"/>
                <a:gd name="connsiteX222" fmla="*/ 671754 w 1585582"/>
                <a:gd name="connsiteY222" fmla="*/ 6530 h 1104362"/>
                <a:gd name="connsiteX223" fmla="*/ 674782 w 1585582"/>
                <a:gd name="connsiteY223" fmla="*/ 2180 h 1104362"/>
                <a:gd name="connsiteX224" fmla="*/ 677811 w 1585582"/>
                <a:gd name="connsiteY224" fmla="*/ 1 h 1104362"/>
                <a:gd name="connsiteX225" fmla="*/ 680831 w 1585582"/>
                <a:gd name="connsiteY225" fmla="*/ 1 h 1104362"/>
                <a:gd name="connsiteX226" fmla="*/ 683860 w 1585582"/>
                <a:gd name="connsiteY226" fmla="*/ 2180 h 1104362"/>
                <a:gd name="connsiteX227" fmla="*/ 686889 w 1585582"/>
                <a:gd name="connsiteY227" fmla="*/ 6530 h 1104362"/>
                <a:gd name="connsiteX228" fmla="*/ 689908 w 1585582"/>
                <a:gd name="connsiteY228" fmla="*/ 13033 h 1104362"/>
                <a:gd name="connsiteX229" fmla="*/ 692937 w 1585582"/>
                <a:gd name="connsiteY229" fmla="*/ 21665 h 1104362"/>
                <a:gd name="connsiteX230" fmla="*/ 695966 w 1585582"/>
                <a:gd name="connsiteY230" fmla="*/ 32389 h 1104362"/>
                <a:gd name="connsiteX231" fmla="*/ 698985 w 1585582"/>
                <a:gd name="connsiteY231" fmla="*/ 45165 h 1104362"/>
                <a:gd name="connsiteX232" fmla="*/ 702014 w 1585582"/>
                <a:gd name="connsiteY232" fmla="*/ 59942 h 1104362"/>
                <a:gd name="connsiteX233" fmla="*/ 705043 w 1585582"/>
                <a:gd name="connsiteY233" fmla="*/ 76662 h 1104362"/>
                <a:gd name="connsiteX234" fmla="*/ 708063 w 1585582"/>
                <a:gd name="connsiteY234" fmla="*/ 95258 h 1104362"/>
                <a:gd name="connsiteX235" fmla="*/ 711092 w 1585582"/>
                <a:gd name="connsiteY235" fmla="*/ 115657 h 1104362"/>
                <a:gd name="connsiteX236" fmla="*/ 714121 w 1585582"/>
                <a:gd name="connsiteY236" fmla="*/ 137780 h 1104362"/>
                <a:gd name="connsiteX237" fmla="*/ 717140 w 1585582"/>
                <a:gd name="connsiteY237" fmla="*/ 161537 h 1104362"/>
                <a:gd name="connsiteX238" fmla="*/ 720169 w 1585582"/>
                <a:gd name="connsiteY238" fmla="*/ 186837 h 1104362"/>
                <a:gd name="connsiteX239" fmla="*/ 723198 w 1585582"/>
                <a:gd name="connsiteY239" fmla="*/ 213578 h 1104362"/>
                <a:gd name="connsiteX240" fmla="*/ 726217 w 1585582"/>
                <a:gd name="connsiteY240" fmla="*/ 241656 h 1104362"/>
                <a:gd name="connsiteX241" fmla="*/ 729246 w 1585582"/>
                <a:gd name="connsiteY241" fmla="*/ 270959 h 1104362"/>
                <a:gd name="connsiteX242" fmla="*/ 732275 w 1585582"/>
                <a:gd name="connsiteY242" fmla="*/ 301372 h 1104362"/>
                <a:gd name="connsiteX243" fmla="*/ 735304 w 1585582"/>
                <a:gd name="connsiteY243" fmla="*/ 332774 h 1104362"/>
                <a:gd name="connsiteX244" fmla="*/ 738324 w 1585582"/>
                <a:gd name="connsiteY244" fmla="*/ 365043 h 1104362"/>
                <a:gd name="connsiteX245" fmla="*/ 741353 w 1585582"/>
                <a:gd name="connsiteY245" fmla="*/ 398050 h 1104362"/>
                <a:gd name="connsiteX246" fmla="*/ 744372 w 1585582"/>
                <a:gd name="connsiteY246" fmla="*/ 431665 h 1104362"/>
                <a:gd name="connsiteX247" fmla="*/ 747401 w 1585582"/>
                <a:gd name="connsiteY247" fmla="*/ 465756 h 1104362"/>
                <a:gd name="connsiteX248" fmla="*/ 750430 w 1585582"/>
                <a:gd name="connsiteY248" fmla="*/ 500188 h 1104362"/>
                <a:gd name="connsiteX249" fmla="*/ 753459 w 1585582"/>
                <a:gd name="connsiteY249" fmla="*/ 534826 h 1104362"/>
                <a:gd name="connsiteX250" fmla="*/ 756478 w 1585582"/>
                <a:gd name="connsiteY250" fmla="*/ 569531 h 1104362"/>
                <a:gd name="connsiteX251" fmla="*/ 759507 w 1585582"/>
                <a:gd name="connsiteY251" fmla="*/ 604169 h 1104362"/>
                <a:gd name="connsiteX252" fmla="*/ 762536 w 1585582"/>
                <a:gd name="connsiteY252" fmla="*/ 638601 h 1104362"/>
                <a:gd name="connsiteX253" fmla="*/ 765556 w 1585582"/>
                <a:gd name="connsiteY253" fmla="*/ 672692 h 1104362"/>
                <a:gd name="connsiteX254" fmla="*/ 768585 w 1585582"/>
                <a:gd name="connsiteY254" fmla="*/ 706312 h 1104362"/>
                <a:gd name="connsiteX255" fmla="*/ 771614 w 1585582"/>
                <a:gd name="connsiteY255" fmla="*/ 739316 h 1104362"/>
                <a:gd name="connsiteX256" fmla="*/ 774633 w 1585582"/>
                <a:gd name="connsiteY256" fmla="*/ 771587 h 1104362"/>
                <a:gd name="connsiteX257" fmla="*/ 777662 w 1585582"/>
                <a:gd name="connsiteY257" fmla="*/ 802981 h 1104362"/>
                <a:gd name="connsiteX258" fmla="*/ 780691 w 1585582"/>
                <a:gd name="connsiteY258" fmla="*/ 833366 h 1104362"/>
                <a:gd name="connsiteX259" fmla="*/ 783710 w 1585582"/>
                <a:gd name="connsiteY259" fmla="*/ 862675 h 1104362"/>
                <a:gd name="connsiteX260" fmla="*/ 786739 w 1585582"/>
                <a:gd name="connsiteY260" fmla="*/ 890754 h 1104362"/>
                <a:gd name="connsiteX261" fmla="*/ 789768 w 1585582"/>
                <a:gd name="connsiteY261" fmla="*/ 917491 h 1104362"/>
                <a:gd name="connsiteX262" fmla="*/ 792788 w 1585582"/>
                <a:gd name="connsiteY262" fmla="*/ 942799 h 1104362"/>
                <a:gd name="connsiteX263" fmla="*/ 795817 w 1585582"/>
                <a:gd name="connsiteY263" fmla="*/ 966554 h 1104362"/>
                <a:gd name="connsiteX264" fmla="*/ 798846 w 1585582"/>
                <a:gd name="connsiteY264" fmla="*/ 988681 h 1104362"/>
                <a:gd name="connsiteX265" fmla="*/ 801865 w 1585582"/>
                <a:gd name="connsiteY265" fmla="*/ 1009083 h 1104362"/>
                <a:gd name="connsiteX266" fmla="*/ 804894 w 1585582"/>
                <a:gd name="connsiteY266" fmla="*/ 1027676 h 1104362"/>
                <a:gd name="connsiteX267" fmla="*/ 807923 w 1585582"/>
                <a:gd name="connsiteY267" fmla="*/ 1044402 h 1104362"/>
                <a:gd name="connsiteX268" fmla="*/ 810942 w 1585582"/>
                <a:gd name="connsiteY268" fmla="*/ 1059175 h 1104362"/>
                <a:gd name="connsiteX269" fmla="*/ 813971 w 1585582"/>
                <a:gd name="connsiteY269" fmla="*/ 1071958 h 1104362"/>
                <a:gd name="connsiteX270" fmla="*/ 817000 w 1585582"/>
                <a:gd name="connsiteY270" fmla="*/ 1082683 h 1104362"/>
                <a:gd name="connsiteX271" fmla="*/ 820029 w 1585582"/>
                <a:gd name="connsiteY271" fmla="*/ 1091313 h 1104362"/>
                <a:gd name="connsiteX272" fmla="*/ 823049 w 1585582"/>
                <a:gd name="connsiteY272" fmla="*/ 1097818 h 1104362"/>
                <a:gd name="connsiteX273" fmla="*/ 826078 w 1585582"/>
                <a:gd name="connsiteY273" fmla="*/ 1102171 h 1104362"/>
                <a:gd name="connsiteX274" fmla="*/ 829107 w 1585582"/>
                <a:gd name="connsiteY274" fmla="*/ 1104352 h 1104362"/>
                <a:gd name="connsiteX275" fmla="*/ 832126 w 1585582"/>
                <a:gd name="connsiteY275" fmla="*/ 1104362 h 1104362"/>
                <a:gd name="connsiteX276" fmla="*/ 835155 w 1585582"/>
                <a:gd name="connsiteY276" fmla="*/ 1102181 h 1104362"/>
                <a:gd name="connsiteX277" fmla="*/ 838184 w 1585582"/>
                <a:gd name="connsiteY277" fmla="*/ 1097837 h 1104362"/>
                <a:gd name="connsiteX278" fmla="*/ 841203 w 1585582"/>
                <a:gd name="connsiteY278" fmla="*/ 1091332 h 1104362"/>
                <a:gd name="connsiteX279" fmla="*/ 844232 w 1585582"/>
                <a:gd name="connsiteY279" fmla="*/ 1082702 h 1104362"/>
                <a:gd name="connsiteX280" fmla="*/ 847261 w 1585582"/>
                <a:gd name="connsiteY280" fmla="*/ 1071977 h 1104362"/>
                <a:gd name="connsiteX281" fmla="*/ 850281 w 1585582"/>
                <a:gd name="connsiteY281" fmla="*/ 1059204 h 1104362"/>
                <a:gd name="connsiteX282" fmla="*/ 853310 w 1585582"/>
                <a:gd name="connsiteY282" fmla="*/ 1044431 h 1104362"/>
                <a:gd name="connsiteX283" fmla="*/ 856338 w 1585582"/>
                <a:gd name="connsiteY283" fmla="*/ 1027714 h 1104362"/>
                <a:gd name="connsiteX284" fmla="*/ 859367 w 1585582"/>
                <a:gd name="connsiteY284" fmla="*/ 1009121 h 1104362"/>
                <a:gd name="connsiteX285" fmla="*/ 862387 w 1585582"/>
                <a:gd name="connsiteY285" fmla="*/ 988719 h 1104362"/>
                <a:gd name="connsiteX286" fmla="*/ 865416 w 1585582"/>
                <a:gd name="connsiteY286" fmla="*/ 966602 h 1104362"/>
                <a:gd name="connsiteX287" fmla="*/ 868435 w 1585582"/>
                <a:gd name="connsiteY287" fmla="*/ 942846 h 1104362"/>
                <a:gd name="connsiteX288" fmla="*/ 871464 w 1585582"/>
                <a:gd name="connsiteY288" fmla="*/ 917548 h 1104362"/>
                <a:gd name="connsiteX289" fmla="*/ 874493 w 1585582"/>
                <a:gd name="connsiteY289" fmla="*/ 890802 h 1104362"/>
                <a:gd name="connsiteX290" fmla="*/ 877522 w 1585582"/>
                <a:gd name="connsiteY290" fmla="*/ 862732 h 1104362"/>
                <a:gd name="connsiteX291" fmla="*/ 880541 w 1585582"/>
                <a:gd name="connsiteY291" fmla="*/ 833433 h 1104362"/>
                <a:gd name="connsiteX292" fmla="*/ 883570 w 1585582"/>
                <a:gd name="connsiteY292" fmla="*/ 803019 h 1104362"/>
                <a:gd name="connsiteX293" fmla="*/ 886599 w 1585582"/>
                <a:gd name="connsiteY293" fmla="*/ 771616 h 1104362"/>
                <a:gd name="connsiteX294" fmla="*/ 889619 w 1585582"/>
                <a:gd name="connsiteY294" fmla="*/ 739345 h 1104362"/>
                <a:gd name="connsiteX295" fmla="*/ 892648 w 1585582"/>
                <a:gd name="connsiteY295" fmla="*/ 706341 h 1104362"/>
                <a:gd name="connsiteX296" fmla="*/ 895677 w 1585582"/>
                <a:gd name="connsiteY296" fmla="*/ 672726 h 1104362"/>
                <a:gd name="connsiteX297" fmla="*/ 898696 w 1585582"/>
                <a:gd name="connsiteY297" fmla="*/ 638635 h 1104362"/>
                <a:gd name="connsiteX298" fmla="*/ 901725 w 1585582"/>
                <a:gd name="connsiteY298" fmla="*/ 604203 h 1104362"/>
                <a:gd name="connsiteX299" fmla="*/ 904754 w 1585582"/>
                <a:gd name="connsiteY299" fmla="*/ 569566 h 1104362"/>
                <a:gd name="connsiteX300" fmla="*/ 907773 w 1585582"/>
                <a:gd name="connsiteY300" fmla="*/ 534860 h 1104362"/>
                <a:gd name="connsiteX301" fmla="*/ 910802 w 1585582"/>
                <a:gd name="connsiteY301" fmla="*/ 500223 h 1104362"/>
                <a:gd name="connsiteX302" fmla="*/ 913831 w 1585582"/>
                <a:gd name="connsiteY302" fmla="*/ 465791 h 1104362"/>
                <a:gd name="connsiteX303" fmla="*/ 916851 w 1585582"/>
                <a:gd name="connsiteY303" fmla="*/ 431699 h 1104362"/>
                <a:gd name="connsiteX304" fmla="*/ 919880 w 1585582"/>
                <a:gd name="connsiteY304" fmla="*/ 398083 h 1104362"/>
                <a:gd name="connsiteX305" fmla="*/ 922909 w 1585582"/>
                <a:gd name="connsiteY305" fmla="*/ 365075 h 1104362"/>
                <a:gd name="connsiteX306" fmla="*/ 925938 w 1585582"/>
                <a:gd name="connsiteY306" fmla="*/ 332806 h 1104362"/>
                <a:gd name="connsiteX307" fmla="*/ 928957 w 1585582"/>
                <a:gd name="connsiteY307" fmla="*/ 301402 h 1104362"/>
                <a:gd name="connsiteX308" fmla="*/ 931986 w 1585582"/>
                <a:gd name="connsiteY308" fmla="*/ 270988 h 1104362"/>
                <a:gd name="connsiteX309" fmla="*/ 935015 w 1585582"/>
                <a:gd name="connsiteY309" fmla="*/ 241685 h 1104362"/>
                <a:gd name="connsiteX310" fmla="*/ 938034 w 1585582"/>
                <a:gd name="connsiteY310" fmla="*/ 213606 h 1104362"/>
                <a:gd name="connsiteX311" fmla="*/ 941063 w 1585582"/>
                <a:gd name="connsiteY311" fmla="*/ 186862 h 1104362"/>
                <a:gd name="connsiteX312" fmla="*/ 944092 w 1585582"/>
                <a:gd name="connsiteY312" fmla="*/ 161562 h 1104362"/>
                <a:gd name="connsiteX313" fmla="*/ 947112 w 1585582"/>
                <a:gd name="connsiteY313" fmla="*/ 137803 h 1104362"/>
                <a:gd name="connsiteX314" fmla="*/ 950141 w 1585582"/>
                <a:gd name="connsiteY314" fmla="*/ 115679 h 1104362"/>
                <a:gd name="connsiteX315" fmla="*/ 953170 w 1585582"/>
                <a:gd name="connsiteY315" fmla="*/ 95278 h 1104362"/>
                <a:gd name="connsiteX316" fmla="*/ 956189 w 1585582"/>
                <a:gd name="connsiteY316" fmla="*/ 76679 h 1104362"/>
                <a:gd name="connsiteX317" fmla="*/ 959218 w 1585582"/>
                <a:gd name="connsiteY317" fmla="*/ 59958 h 1104362"/>
                <a:gd name="connsiteX318" fmla="*/ 962247 w 1585582"/>
                <a:gd name="connsiteY318" fmla="*/ 45179 h 1104362"/>
                <a:gd name="connsiteX319" fmla="*/ 965266 w 1585582"/>
                <a:gd name="connsiteY319" fmla="*/ 32401 h 1104362"/>
                <a:gd name="connsiteX320" fmla="*/ 968295 w 1585582"/>
                <a:gd name="connsiteY320" fmla="*/ 21674 h 1104362"/>
                <a:gd name="connsiteX321" fmla="*/ 971324 w 1585582"/>
                <a:gd name="connsiteY321" fmla="*/ 13041 h 1104362"/>
                <a:gd name="connsiteX322" fmla="*/ 974344 w 1585582"/>
                <a:gd name="connsiteY322" fmla="*/ 6535 h 1104362"/>
                <a:gd name="connsiteX323" fmla="*/ 977373 w 1585582"/>
                <a:gd name="connsiteY323" fmla="*/ 2184 h 1104362"/>
                <a:gd name="connsiteX324" fmla="*/ 980402 w 1585582"/>
                <a:gd name="connsiteY324" fmla="*/ 2 h 1104362"/>
                <a:gd name="connsiteX325" fmla="*/ 983421 w 1585582"/>
                <a:gd name="connsiteY325" fmla="*/ 0 h 1104362"/>
                <a:gd name="connsiteX326" fmla="*/ 986450 w 1585582"/>
                <a:gd name="connsiteY326" fmla="*/ 2177 h 1104362"/>
                <a:gd name="connsiteX327" fmla="*/ 989479 w 1585582"/>
                <a:gd name="connsiteY327" fmla="*/ 6525 h 1104362"/>
                <a:gd name="connsiteX328" fmla="*/ 992508 w 1585582"/>
                <a:gd name="connsiteY328" fmla="*/ 13025 h 1104362"/>
                <a:gd name="connsiteX329" fmla="*/ 995527 w 1585582"/>
                <a:gd name="connsiteY329" fmla="*/ 21654 h 1104362"/>
                <a:gd name="connsiteX330" fmla="*/ 998556 w 1585582"/>
                <a:gd name="connsiteY330" fmla="*/ 32377 h 1104362"/>
                <a:gd name="connsiteX331" fmla="*/ 1001585 w 1585582"/>
                <a:gd name="connsiteY331" fmla="*/ 45151 h 1104362"/>
                <a:gd name="connsiteX332" fmla="*/ 1004605 w 1585582"/>
                <a:gd name="connsiteY332" fmla="*/ 59927 h 1104362"/>
                <a:gd name="connsiteX333" fmla="*/ 1007634 w 1585582"/>
                <a:gd name="connsiteY333" fmla="*/ 76644 h 1104362"/>
                <a:gd name="connsiteX334" fmla="*/ 1010662 w 1585582"/>
                <a:gd name="connsiteY334" fmla="*/ 95239 h 1104362"/>
                <a:gd name="connsiteX335" fmla="*/ 1013682 w 1585582"/>
                <a:gd name="connsiteY335" fmla="*/ 115636 h 1104362"/>
                <a:gd name="connsiteX336" fmla="*/ 1016711 w 1585582"/>
                <a:gd name="connsiteY336" fmla="*/ 137756 h 1104362"/>
                <a:gd name="connsiteX337" fmla="*/ 1019740 w 1585582"/>
                <a:gd name="connsiteY337" fmla="*/ 161513 h 1104362"/>
                <a:gd name="connsiteX338" fmla="*/ 1022759 w 1585582"/>
                <a:gd name="connsiteY338" fmla="*/ 186811 h 1104362"/>
                <a:gd name="connsiteX339" fmla="*/ 1025788 w 1585582"/>
                <a:gd name="connsiteY339" fmla="*/ 213551 h 1104362"/>
                <a:gd name="connsiteX340" fmla="*/ 1028817 w 1585582"/>
                <a:gd name="connsiteY340" fmla="*/ 241627 h 1104362"/>
                <a:gd name="connsiteX341" fmla="*/ 1031837 w 1585582"/>
                <a:gd name="connsiteY341" fmla="*/ 270929 h 1104362"/>
                <a:gd name="connsiteX342" fmla="*/ 1034865 w 1585582"/>
                <a:gd name="connsiteY342" fmla="*/ 301341 h 1104362"/>
                <a:gd name="connsiteX343" fmla="*/ 1037895 w 1585582"/>
                <a:gd name="connsiteY343" fmla="*/ 332743 h 1104362"/>
                <a:gd name="connsiteX344" fmla="*/ 1040914 w 1585582"/>
                <a:gd name="connsiteY344" fmla="*/ 365010 h 1104362"/>
                <a:gd name="connsiteX345" fmla="*/ 1043943 w 1585582"/>
                <a:gd name="connsiteY345" fmla="*/ 398016 h 1104362"/>
                <a:gd name="connsiteX346" fmla="*/ 1046972 w 1585582"/>
                <a:gd name="connsiteY346" fmla="*/ 431631 h 1104362"/>
                <a:gd name="connsiteX347" fmla="*/ 1049991 w 1585582"/>
                <a:gd name="connsiteY347" fmla="*/ 465722 h 1104362"/>
                <a:gd name="connsiteX348" fmla="*/ 1053020 w 1585582"/>
                <a:gd name="connsiteY348" fmla="*/ 500154 h 1104362"/>
                <a:gd name="connsiteX349" fmla="*/ 1056049 w 1585582"/>
                <a:gd name="connsiteY349" fmla="*/ 534791 h 1104362"/>
                <a:gd name="connsiteX350" fmla="*/ 1059078 w 1585582"/>
                <a:gd name="connsiteY350" fmla="*/ 569497 h 1104362"/>
                <a:gd name="connsiteX351" fmla="*/ 1062098 w 1585582"/>
                <a:gd name="connsiteY351" fmla="*/ 604134 h 1104362"/>
                <a:gd name="connsiteX352" fmla="*/ 1065126 w 1585582"/>
                <a:gd name="connsiteY352" fmla="*/ 638567 h 1104362"/>
                <a:gd name="connsiteX353" fmla="*/ 1068155 w 1585582"/>
                <a:gd name="connsiteY353" fmla="*/ 672658 h 1104362"/>
                <a:gd name="connsiteX354" fmla="*/ 1071175 w 1585582"/>
                <a:gd name="connsiteY354" fmla="*/ 706274 h 1104362"/>
                <a:gd name="connsiteX355" fmla="*/ 1074204 w 1585582"/>
                <a:gd name="connsiteY355" fmla="*/ 739278 h 1104362"/>
                <a:gd name="connsiteX356" fmla="*/ 1077233 w 1585582"/>
                <a:gd name="connsiteY356" fmla="*/ 771549 h 1104362"/>
                <a:gd name="connsiteX357" fmla="*/ 1080252 w 1585582"/>
                <a:gd name="connsiteY357" fmla="*/ 802953 h 1104362"/>
                <a:gd name="connsiteX358" fmla="*/ 1083281 w 1585582"/>
                <a:gd name="connsiteY358" fmla="*/ 833366 h 1104362"/>
                <a:gd name="connsiteX359" fmla="*/ 1086310 w 1585582"/>
                <a:gd name="connsiteY359" fmla="*/ 862675 h 1104362"/>
                <a:gd name="connsiteX360" fmla="*/ 1089329 w 1585582"/>
                <a:gd name="connsiteY360" fmla="*/ 890754 h 1104362"/>
                <a:gd name="connsiteX361" fmla="*/ 1092359 w 1585582"/>
                <a:gd name="connsiteY361" fmla="*/ 917491 h 1104362"/>
                <a:gd name="connsiteX362" fmla="*/ 1095387 w 1585582"/>
                <a:gd name="connsiteY362" fmla="*/ 942799 h 1104362"/>
                <a:gd name="connsiteX363" fmla="*/ 1098407 w 1585582"/>
                <a:gd name="connsiteY363" fmla="*/ 966554 h 1104362"/>
                <a:gd name="connsiteX364" fmla="*/ 1101436 w 1585582"/>
                <a:gd name="connsiteY364" fmla="*/ 988681 h 1104362"/>
                <a:gd name="connsiteX365" fmla="*/ 1104465 w 1585582"/>
                <a:gd name="connsiteY365" fmla="*/ 1009083 h 1104362"/>
                <a:gd name="connsiteX366" fmla="*/ 1107484 w 1585582"/>
                <a:gd name="connsiteY366" fmla="*/ 1027676 h 1104362"/>
                <a:gd name="connsiteX367" fmla="*/ 1110513 w 1585582"/>
                <a:gd name="connsiteY367" fmla="*/ 1044402 h 1104362"/>
                <a:gd name="connsiteX368" fmla="*/ 1113542 w 1585582"/>
                <a:gd name="connsiteY368" fmla="*/ 1059175 h 1104362"/>
                <a:gd name="connsiteX369" fmla="*/ 1116562 w 1585582"/>
                <a:gd name="connsiteY369" fmla="*/ 1071958 h 1104362"/>
                <a:gd name="connsiteX370" fmla="*/ 1119590 w 1585582"/>
                <a:gd name="connsiteY370" fmla="*/ 1082683 h 1104362"/>
                <a:gd name="connsiteX371" fmla="*/ 1122619 w 1585582"/>
                <a:gd name="connsiteY371" fmla="*/ 1091313 h 1104362"/>
                <a:gd name="connsiteX372" fmla="*/ 1125639 w 1585582"/>
                <a:gd name="connsiteY372" fmla="*/ 1097818 h 1104362"/>
                <a:gd name="connsiteX373" fmla="*/ 1128668 w 1585582"/>
                <a:gd name="connsiteY373" fmla="*/ 1102171 h 1104362"/>
                <a:gd name="connsiteX374" fmla="*/ 1131697 w 1585582"/>
                <a:gd name="connsiteY374" fmla="*/ 1104352 h 1104362"/>
                <a:gd name="connsiteX375" fmla="*/ 1134726 w 1585582"/>
                <a:gd name="connsiteY375" fmla="*/ 1104362 h 1104362"/>
                <a:gd name="connsiteX376" fmla="*/ 1137745 w 1585582"/>
                <a:gd name="connsiteY376" fmla="*/ 1102181 h 1104362"/>
                <a:gd name="connsiteX377" fmla="*/ 1140774 w 1585582"/>
                <a:gd name="connsiteY377" fmla="*/ 1097837 h 1104362"/>
                <a:gd name="connsiteX378" fmla="*/ 1143803 w 1585582"/>
                <a:gd name="connsiteY378" fmla="*/ 1091332 h 1104362"/>
                <a:gd name="connsiteX379" fmla="*/ 1146822 w 1585582"/>
                <a:gd name="connsiteY379" fmla="*/ 1082702 h 1104362"/>
                <a:gd name="connsiteX380" fmla="*/ 1149851 w 1585582"/>
                <a:gd name="connsiteY380" fmla="*/ 1071977 h 1104362"/>
                <a:gd name="connsiteX381" fmla="*/ 1152880 w 1585582"/>
                <a:gd name="connsiteY381" fmla="*/ 1059204 h 1104362"/>
                <a:gd name="connsiteX382" fmla="*/ 1155900 w 1585582"/>
                <a:gd name="connsiteY382" fmla="*/ 1044431 h 1104362"/>
                <a:gd name="connsiteX383" fmla="*/ 1158929 w 1585582"/>
                <a:gd name="connsiteY383" fmla="*/ 1027714 h 1104362"/>
                <a:gd name="connsiteX384" fmla="*/ 1161958 w 1585582"/>
                <a:gd name="connsiteY384" fmla="*/ 1009121 h 1104362"/>
                <a:gd name="connsiteX385" fmla="*/ 1164977 w 1585582"/>
                <a:gd name="connsiteY385" fmla="*/ 988719 h 1104362"/>
                <a:gd name="connsiteX386" fmla="*/ 1168006 w 1585582"/>
                <a:gd name="connsiteY386" fmla="*/ 966602 h 1104362"/>
                <a:gd name="connsiteX387" fmla="*/ 1171035 w 1585582"/>
                <a:gd name="connsiteY387" fmla="*/ 942846 h 1104362"/>
                <a:gd name="connsiteX388" fmla="*/ 1174054 w 1585582"/>
                <a:gd name="connsiteY388" fmla="*/ 917548 h 1104362"/>
                <a:gd name="connsiteX389" fmla="*/ 1177083 w 1585582"/>
                <a:gd name="connsiteY389" fmla="*/ 890802 h 1104362"/>
                <a:gd name="connsiteX390" fmla="*/ 1180112 w 1585582"/>
                <a:gd name="connsiteY390" fmla="*/ 862732 h 1104362"/>
                <a:gd name="connsiteX391" fmla="*/ 1183132 w 1585582"/>
                <a:gd name="connsiteY391" fmla="*/ 833433 h 1104362"/>
                <a:gd name="connsiteX392" fmla="*/ 1186161 w 1585582"/>
                <a:gd name="connsiteY392" fmla="*/ 803019 h 1104362"/>
                <a:gd name="connsiteX393" fmla="*/ 1189190 w 1585582"/>
                <a:gd name="connsiteY393" fmla="*/ 771616 h 1104362"/>
                <a:gd name="connsiteX394" fmla="*/ 1192209 w 1585582"/>
                <a:gd name="connsiteY394" fmla="*/ 739345 h 1104362"/>
                <a:gd name="connsiteX395" fmla="*/ 1195238 w 1585582"/>
                <a:gd name="connsiteY395" fmla="*/ 706341 h 1104362"/>
                <a:gd name="connsiteX396" fmla="*/ 1198267 w 1585582"/>
                <a:gd name="connsiteY396" fmla="*/ 672726 h 1104362"/>
                <a:gd name="connsiteX397" fmla="*/ 1201296 w 1585582"/>
                <a:gd name="connsiteY397" fmla="*/ 638635 h 1104362"/>
                <a:gd name="connsiteX398" fmla="*/ 1204315 w 1585582"/>
                <a:gd name="connsiteY398" fmla="*/ 604203 h 1104362"/>
                <a:gd name="connsiteX399" fmla="*/ 1207344 w 1585582"/>
                <a:gd name="connsiteY399" fmla="*/ 569566 h 1104362"/>
                <a:gd name="connsiteX400" fmla="*/ 1210373 w 1585582"/>
                <a:gd name="connsiteY400" fmla="*/ 534860 h 1104362"/>
                <a:gd name="connsiteX401" fmla="*/ 1213393 w 1585582"/>
                <a:gd name="connsiteY401" fmla="*/ 500223 h 1104362"/>
                <a:gd name="connsiteX402" fmla="*/ 1216422 w 1585582"/>
                <a:gd name="connsiteY402" fmla="*/ 465791 h 1104362"/>
                <a:gd name="connsiteX403" fmla="*/ 1219450 w 1585582"/>
                <a:gd name="connsiteY403" fmla="*/ 431699 h 1104362"/>
                <a:gd name="connsiteX404" fmla="*/ 1222470 w 1585582"/>
                <a:gd name="connsiteY404" fmla="*/ 398083 h 1104362"/>
                <a:gd name="connsiteX405" fmla="*/ 1225499 w 1585582"/>
                <a:gd name="connsiteY405" fmla="*/ 365075 h 1104362"/>
                <a:gd name="connsiteX406" fmla="*/ 1228528 w 1585582"/>
                <a:gd name="connsiteY406" fmla="*/ 332806 h 1104362"/>
                <a:gd name="connsiteX407" fmla="*/ 1231547 w 1585582"/>
                <a:gd name="connsiteY407" fmla="*/ 301402 h 1104362"/>
                <a:gd name="connsiteX408" fmla="*/ 1234576 w 1585582"/>
                <a:gd name="connsiteY408" fmla="*/ 270988 h 1104362"/>
                <a:gd name="connsiteX409" fmla="*/ 1237605 w 1585582"/>
                <a:gd name="connsiteY409" fmla="*/ 241685 h 1104362"/>
                <a:gd name="connsiteX410" fmla="*/ 1240625 w 1585582"/>
                <a:gd name="connsiteY410" fmla="*/ 213606 h 1104362"/>
                <a:gd name="connsiteX411" fmla="*/ 1243654 w 1585582"/>
                <a:gd name="connsiteY411" fmla="*/ 186862 h 1104362"/>
                <a:gd name="connsiteX412" fmla="*/ 1246683 w 1585582"/>
                <a:gd name="connsiteY412" fmla="*/ 161562 h 1104362"/>
                <a:gd name="connsiteX413" fmla="*/ 1249702 w 1585582"/>
                <a:gd name="connsiteY413" fmla="*/ 137803 h 1104362"/>
                <a:gd name="connsiteX414" fmla="*/ 1252731 w 1585582"/>
                <a:gd name="connsiteY414" fmla="*/ 115679 h 1104362"/>
                <a:gd name="connsiteX415" fmla="*/ 1255760 w 1585582"/>
                <a:gd name="connsiteY415" fmla="*/ 95278 h 1104362"/>
                <a:gd name="connsiteX416" fmla="*/ 1258779 w 1585582"/>
                <a:gd name="connsiteY416" fmla="*/ 76679 h 1104362"/>
                <a:gd name="connsiteX417" fmla="*/ 1261808 w 1585582"/>
                <a:gd name="connsiteY417" fmla="*/ 59958 h 1104362"/>
                <a:gd name="connsiteX418" fmla="*/ 1264837 w 1585582"/>
                <a:gd name="connsiteY418" fmla="*/ 45179 h 1104362"/>
                <a:gd name="connsiteX419" fmla="*/ 1267866 w 1585582"/>
                <a:gd name="connsiteY419" fmla="*/ 32401 h 1104362"/>
                <a:gd name="connsiteX420" fmla="*/ 1270886 w 1585582"/>
                <a:gd name="connsiteY420" fmla="*/ 21674 h 1104362"/>
                <a:gd name="connsiteX421" fmla="*/ 1273914 w 1585582"/>
                <a:gd name="connsiteY421" fmla="*/ 13041 h 1104362"/>
                <a:gd name="connsiteX422" fmla="*/ 1276943 w 1585582"/>
                <a:gd name="connsiteY422" fmla="*/ 6535 h 1104362"/>
                <a:gd name="connsiteX423" fmla="*/ 1279963 w 1585582"/>
                <a:gd name="connsiteY423" fmla="*/ 2184 h 1104362"/>
                <a:gd name="connsiteX424" fmla="*/ 1282992 w 1585582"/>
                <a:gd name="connsiteY424" fmla="*/ 2 h 1104362"/>
                <a:gd name="connsiteX425" fmla="*/ 1286021 w 1585582"/>
                <a:gd name="connsiteY425" fmla="*/ 0 h 1104362"/>
                <a:gd name="connsiteX426" fmla="*/ 1289040 w 1585582"/>
                <a:gd name="connsiteY426" fmla="*/ 2177 h 1104362"/>
                <a:gd name="connsiteX427" fmla="*/ 1292069 w 1585582"/>
                <a:gd name="connsiteY427" fmla="*/ 6525 h 1104362"/>
                <a:gd name="connsiteX428" fmla="*/ 1295098 w 1585582"/>
                <a:gd name="connsiteY428" fmla="*/ 13025 h 1104362"/>
                <a:gd name="connsiteX429" fmla="*/ 1298117 w 1585582"/>
                <a:gd name="connsiteY429" fmla="*/ 21654 h 1104362"/>
                <a:gd name="connsiteX430" fmla="*/ 1301147 w 1585582"/>
                <a:gd name="connsiteY430" fmla="*/ 32377 h 1104362"/>
                <a:gd name="connsiteX431" fmla="*/ 1304175 w 1585582"/>
                <a:gd name="connsiteY431" fmla="*/ 45151 h 1104362"/>
                <a:gd name="connsiteX432" fmla="*/ 1307195 w 1585582"/>
                <a:gd name="connsiteY432" fmla="*/ 59927 h 1104362"/>
                <a:gd name="connsiteX433" fmla="*/ 1310224 w 1585582"/>
                <a:gd name="connsiteY433" fmla="*/ 76644 h 1104362"/>
                <a:gd name="connsiteX434" fmla="*/ 1313253 w 1585582"/>
                <a:gd name="connsiteY434" fmla="*/ 95239 h 1104362"/>
                <a:gd name="connsiteX435" fmla="*/ 1316282 w 1585582"/>
                <a:gd name="connsiteY435" fmla="*/ 115636 h 1104362"/>
                <a:gd name="connsiteX436" fmla="*/ 1319301 w 1585582"/>
                <a:gd name="connsiteY436" fmla="*/ 137756 h 1104362"/>
                <a:gd name="connsiteX437" fmla="*/ 1322330 w 1585582"/>
                <a:gd name="connsiteY437" fmla="*/ 161513 h 1104362"/>
                <a:gd name="connsiteX438" fmla="*/ 1325350 w 1585582"/>
                <a:gd name="connsiteY438" fmla="*/ 186811 h 1104362"/>
                <a:gd name="connsiteX439" fmla="*/ 1328378 w 1585582"/>
                <a:gd name="connsiteY439" fmla="*/ 213551 h 1104362"/>
                <a:gd name="connsiteX440" fmla="*/ 1331407 w 1585582"/>
                <a:gd name="connsiteY440" fmla="*/ 241627 h 1104362"/>
                <a:gd name="connsiteX441" fmla="*/ 1334436 w 1585582"/>
                <a:gd name="connsiteY441" fmla="*/ 270929 h 1104362"/>
                <a:gd name="connsiteX442" fmla="*/ 1337456 w 1585582"/>
                <a:gd name="connsiteY442" fmla="*/ 301341 h 1104362"/>
                <a:gd name="connsiteX443" fmla="*/ 1340485 w 1585582"/>
                <a:gd name="connsiteY443" fmla="*/ 332743 h 1104362"/>
                <a:gd name="connsiteX444" fmla="*/ 1343514 w 1585582"/>
                <a:gd name="connsiteY444" fmla="*/ 365010 h 1104362"/>
                <a:gd name="connsiteX445" fmla="*/ 1346533 w 1585582"/>
                <a:gd name="connsiteY445" fmla="*/ 398016 h 1104362"/>
                <a:gd name="connsiteX446" fmla="*/ 1349562 w 1585582"/>
                <a:gd name="connsiteY446" fmla="*/ 431631 h 1104362"/>
                <a:gd name="connsiteX447" fmla="*/ 1352591 w 1585582"/>
                <a:gd name="connsiteY447" fmla="*/ 465722 h 1104362"/>
                <a:gd name="connsiteX448" fmla="*/ 1355610 w 1585582"/>
                <a:gd name="connsiteY448" fmla="*/ 500154 h 1104362"/>
                <a:gd name="connsiteX449" fmla="*/ 1358639 w 1585582"/>
                <a:gd name="connsiteY449" fmla="*/ 534791 h 1104362"/>
                <a:gd name="connsiteX450" fmla="*/ 1361668 w 1585582"/>
                <a:gd name="connsiteY450" fmla="*/ 569497 h 1104362"/>
                <a:gd name="connsiteX451" fmla="*/ 1364688 w 1585582"/>
                <a:gd name="connsiteY451" fmla="*/ 604134 h 1104362"/>
                <a:gd name="connsiteX452" fmla="*/ 1367717 w 1585582"/>
                <a:gd name="connsiteY452" fmla="*/ 638567 h 1104362"/>
                <a:gd name="connsiteX453" fmla="*/ 1370746 w 1585582"/>
                <a:gd name="connsiteY453" fmla="*/ 672658 h 1104362"/>
                <a:gd name="connsiteX454" fmla="*/ 1373775 w 1585582"/>
                <a:gd name="connsiteY454" fmla="*/ 706274 h 1104362"/>
                <a:gd name="connsiteX455" fmla="*/ 1376794 w 1585582"/>
                <a:gd name="connsiteY455" fmla="*/ 739278 h 1104362"/>
                <a:gd name="connsiteX456" fmla="*/ 1379823 w 1585582"/>
                <a:gd name="connsiteY456" fmla="*/ 771549 h 1104362"/>
                <a:gd name="connsiteX457" fmla="*/ 1382852 w 1585582"/>
                <a:gd name="connsiteY457" fmla="*/ 802953 h 1104362"/>
                <a:gd name="connsiteX458" fmla="*/ 1385871 w 1585582"/>
                <a:gd name="connsiteY458" fmla="*/ 833366 h 1104362"/>
                <a:gd name="connsiteX459" fmla="*/ 1388900 w 1585582"/>
                <a:gd name="connsiteY459" fmla="*/ 862675 h 1104362"/>
                <a:gd name="connsiteX460" fmla="*/ 1391929 w 1585582"/>
                <a:gd name="connsiteY460" fmla="*/ 890754 h 1104362"/>
                <a:gd name="connsiteX461" fmla="*/ 1394949 w 1585582"/>
                <a:gd name="connsiteY461" fmla="*/ 917491 h 1104362"/>
                <a:gd name="connsiteX462" fmla="*/ 1397978 w 1585582"/>
                <a:gd name="connsiteY462" fmla="*/ 942799 h 1104362"/>
                <a:gd name="connsiteX463" fmla="*/ 1401007 w 1585582"/>
                <a:gd name="connsiteY463" fmla="*/ 966554 h 1104362"/>
                <a:gd name="connsiteX464" fmla="*/ 1404026 w 1585582"/>
                <a:gd name="connsiteY464" fmla="*/ 988681 h 1104362"/>
                <a:gd name="connsiteX465" fmla="*/ 1407055 w 1585582"/>
                <a:gd name="connsiteY465" fmla="*/ 1009083 h 1104362"/>
                <a:gd name="connsiteX466" fmla="*/ 1410084 w 1585582"/>
                <a:gd name="connsiteY466" fmla="*/ 1027676 h 1104362"/>
                <a:gd name="connsiteX467" fmla="*/ 1413103 w 1585582"/>
                <a:gd name="connsiteY467" fmla="*/ 1044402 h 1104362"/>
                <a:gd name="connsiteX468" fmla="*/ 1416132 w 1585582"/>
                <a:gd name="connsiteY468" fmla="*/ 1059175 h 1104362"/>
                <a:gd name="connsiteX469" fmla="*/ 1419161 w 1585582"/>
                <a:gd name="connsiteY469" fmla="*/ 1071958 h 1104362"/>
                <a:gd name="connsiteX470" fmla="*/ 1422181 w 1585582"/>
                <a:gd name="connsiteY470" fmla="*/ 1082683 h 1104362"/>
                <a:gd name="connsiteX471" fmla="*/ 1425210 w 1585582"/>
                <a:gd name="connsiteY471" fmla="*/ 1091313 h 1104362"/>
                <a:gd name="connsiteX472" fmla="*/ 1428239 w 1585582"/>
                <a:gd name="connsiteY472" fmla="*/ 1097818 h 1104362"/>
                <a:gd name="connsiteX473" fmla="*/ 1431258 w 1585582"/>
                <a:gd name="connsiteY473" fmla="*/ 1102171 h 1104362"/>
                <a:gd name="connsiteX474" fmla="*/ 1434287 w 1585582"/>
                <a:gd name="connsiteY474" fmla="*/ 1104352 h 1104362"/>
                <a:gd name="connsiteX475" fmla="*/ 1437316 w 1585582"/>
                <a:gd name="connsiteY475" fmla="*/ 1104362 h 1104362"/>
                <a:gd name="connsiteX476" fmla="*/ 1440345 w 1585582"/>
                <a:gd name="connsiteY476" fmla="*/ 1102181 h 1104362"/>
                <a:gd name="connsiteX477" fmla="*/ 1443364 w 1585582"/>
                <a:gd name="connsiteY477" fmla="*/ 1097837 h 1104362"/>
                <a:gd name="connsiteX478" fmla="*/ 1446393 w 1585582"/>
                <a:gd name="connsiteY478" fmla="*/ 1091332 h 1104362"/>
                <a:gd name="connsiteX479" fmla="*/ 1449422 w 1585582"/>
                <a:gd name="connsiteY479" fmla="*/ 1082702 h 1104362"/>
                <a:gd name="connsiteX480" fmla="*/ 1452441 w 1585582"/>
                <a:gd name="connsiteY480" fmla="*/ 1071977 h 1104362"/>
                <a:gd name="connsiteX481" fmla="*/ 1455471 w 1585582"/>
                <a:gd name="connsiteY481" fmla="*/ 1059204 h 1104362"/>
                <a:gd name="connsiteX482" fmla="*/ 1458499 w 1585582"/>
                <a:gd name="connsiteY482" fmla="*/ 1044431 h 1104362"/>
                <a:gd name="connsiteX483" fmla="*/ 1461519 w 1585582"/>
                <a:gd name="connsiteY483" fmla="*/ 1027714 h 1104362"/>
                <a:gd name="connsiteX484" fmla="*/ 1464548 w 1585582"/>
                <a:gd name="connsiteY484" fmla="*/ 1009121 h 1104362"/>
                <a:gd name="connsiteX485" fmla="*/ 1467577 w 1585582"/>
                <a:gd name="connsiteY485" fmla="*/ 988719 h 1104362"/>
                <a:gd name="connsiteX486" fmla="*/ 1470596 w 1585582"/>
                <a:gd name="connsiteY486" fmla="*/ 966602 h 1104362"/>
                <a:gd name="connsiteX487" fmla="*/ 1473625 w 1585582"/>
                <a:gd name="connsiteY487" fmla="*/ 942846 h 1104362"/>
                <a:gd name="connsiteX488" fmla="*/ 1476654 w 1585582"/>
                <a:gd name="connsiteY488" fmla="*/ 917548 h 1104362"/>
                <a:gd name="connsiteX489" fmla="*/ 1479674 w 1585582"/>
                <a:gd name="connsiteY489" fmla="*/ 890802 h 1104362"/>
                <a:gd name="connsiteX490" fmla="*/ 1482702 w 1585582"/>
                <a:gd name="connsiteY490" fmla="*/ 862732 h 1104362"/>
                <a:gd name="connsiteX491" fmla="*/ 1485731 w 1585582"/>
                <a:gd name="connsiteY491" fmla="*/ 833433 h 1104362"/>
                <a:gd name="connsiteX492" fmla="*/ 1488751 w 1585582"/>
                <a:gd name="connsiteY492" fmla="*/ 803019 h 1104362"/>
                <a:gd name="connsiteX493" fmla="*/ 1491780 w 1585582"/>
                <a:gd name="connsiteY493" fmla="*/ 771616 h 1104362"/>
                <a:gd name="connsiteX494" fmla="*/ 1494809 w 1585582"/>
                <a:gd name="connsiteY494" fmla="*/ 739345 h 1104362"/>
                <a:gd name="connsiteX495" fmla="*/ 1497828 w 1585582"/>
                <a:gd name="connsiteY495" fmla="*/ 706341 h 1104362"/>
                <a:gd name="connsiteX496" fmla="*/ 1500857 w 1585582"/>
                <a:gd name="connsiteY496" fmla="*/ 672726 h 1104362"/>
                <a:gd name="connsiteX497" fmla="*/ 1503886 w 1585582"/>
                <a:gd name="connsiteY497" fmla="*/ 638635 h 1104362"/>
                <a:gd name="connsiteX498" fmla="*/ 1506905 w 1585582"/>
                <a:gd name="connsiteY498" fmla="*/ 604203 h 1104362"/>
                <a:gd name="connsiteX499" fmla="*/ 1509934 w 1585582"/>
                <a:gd name="connsiteY499" fmla="*/ 569566 h 1104362"/>
                <a:gd name="connsiteX500" fmla="*/ 1512963 w 1585582"/>
                <a:gd name="connsiteY500" fmla="*/ 534860 h 1104362"/>
                <a:gd name="connsiteX501" fmla="*/ 1515992 w 1585582"/>
                <a:gd name="connsiteY501" fmla="*/ 500223 h 1104362"/>
                <a:gd name="connsiteX502" fmla="*/ 1519012 w 1585582"/>
                <a:gd name="connsiteY502" fmla="*/ 465791 h 1104362"/>
                <a:gd name="connsiteX503" fmla="*/ 1522041 w 1585582"/>
                <a:gd name="connsiteY503" fmla="*/ 431699 h 1104362"/>
                <a:gd name="connsiteX504" fmla="*/ 1525070 w 1585582"/>
                <a:gd name="connsiteY504" fmla="*/ 398083 h 1104362"/>
                <a:gd name="connsiteX505" fmla="*/ 1528089 w 1585582"/>
                <a:gd name="connsiteY505" fmla="*/ 365075 h 1104362"/>
                <a:gd name="connsiteX506" fmla="*/ 1534147 w 1585582"/>
                <a:gd name="connsiteY506" fmla="*/ 301402 h 1104362"/>
                <a:gd name="connsiteX507" fmla="*/ 1549443 w 1585582"/>
                <a:gd name="connsiteY507" fmla="*/ 196420 h 1104362"/>
                <a:gd name="connsiteX508" fmla="*/ 1561379 w 1585582"/>
                <a:gd name="connsiteY508" fmla="*/ 76679 h 1104362"/>
                <a:gd name="connsiteX509" fmla="*/ 1567427 w 1585582"/>
                <a:gd name="connsiteY509" fmla="*/ 45179 h 1104362"/>
                <a:gd name="connsiteX510" fmla="*/ 1582553 w 1585582"/>
                <a:gd name="connsiteY510" fmla="*/ 2184 h 1104362"/>
                <a:gd name="connsiteX511" fmla="*/ 1585582 w 1585582"/>
                <a:gd name="connsiteY511" fmla="*/ 2 h 1104362"/>
                <a:gd name="connsiteX0" fmla="*/ 0 w 1585582"/>
                <a:gd name="connsiteY0" fmla="*/ 552179 h 1104362"/>
                <a:gd name="connsiteX1" fmla="*/ 3026 w 1585582"/>
                <a:gd name="connsiteY1" fmla="*/ 552179 h 1104362"/>
                <a:gd name="connsiteX2" fmla="*/ 6051 w 1585582"/>
                <a:gd name="connsiteY2" fmla="*/ 552179 h 1104362"/>
                <a:gd name="connsiteX3" fmla="*/ 9077 w 1585582"/>
                <a:gd name="connsiteY3" fmla="*/ 552179 h 1104362"/>
                <a:gd name="connsiteX4" fmla="*/ 12103 w 1585582"/>
                <a:gd name="connsiteY4" fmla="*/ 552179 h 1104362"/>
                <a:gd name="connsiteX5" fmla="*/ 15129 w 1585582"/>
                <a:gd name="connsiteY5" fmla="*/ 552179 h 1104362"/>
                <a:gd name="connsiteX6" fmla="*/ 18156 w 1585582"/>
                <a:gd name="connsiteY6" fmla="*/ 552179 h 1104362"/>
                <a:gd name="connsiteX7" fmla="*/ 21182 w 1585582"/>
                <a:gd name="connsiteY7" fmla="*/ 552179 h 1104362"/>
                <a:gd name="connsiteX8" fmla="*/ 24207 w 1585582"/>
                <a:gd name="connsiteY8" fmla="*/ 552179 h 1104362"/>
                <a:gd name="connsiteX9" fmla="*/ 27233 w 1585582"/>
                <a:gd name="connsiteY9" fmla="*/ 552179 h 1104362"/>
                <a:gd name="connsiteX10" fmla="*/ 30259 w 1585582"/>
                <a:gd name="connsiteY10" fmla="*/ 552179 h 1104362"/>
                <a:gd name="connsiteX11" fmla="*/ 33285 w 1585582"/>
                <a:gd name="connsiteY11" fmla="*/ 552179 h 1104362"/>
                <a:gd name="connsiteX12" fmla="*/ 36311 w 1585582"/>
                <a:gd name="connsiteY12" fmla="*/ 552179 h 1104362"/>
                <a:gd name="connsiteX13" fmla="*/ 39337 w 1585582"/>
                <a:gd name="connsiteY13" fmla="*/ 552179 h 1104362"/>
                <a:gd name="connsiteX14" fmla="*/ 42362 w 1585582"/>
                <a:gd name="connsiteY14" fmla="*/ 552179 h 1104362"/>
                <a:gd name="connsiteX15" fmla="*/ 45389 w 1585582"/>
                <a:gd name="connsiteY15" fmla="*/ 552179 h 1104362"/>
                <a:gd name="connsiteX16" fmla="*/ 48415 w 1585582"/>
                <a:gd name="connsiteY16" fmla="*/ 552179 h 1104362"/>
                <a:gd name="connsiteX17" fmla="*/ 51441 w 1585582"/>
                <a:gd name="connsiteY17" fmla="*/ 552179 h 1104362"/>
                <a:gd name="connsiteX18" fmla="*/ 54467 w 1585582"/>
                <a:gd name="connsiteY18" fmla="*/ 552179 h 1104362"/>
                <a:gd name="connsiteX19" fmla="*/ 57492 w 1585582"/>
                <a:gd name="connsiteY19" fmla="*/ 552179 h 1104362"/>
                <a:gd name="connsiteX20" fmla="*/ 60518 w 1585582"/>
                <a:gd name="connsiteY20" fmla="*/ 552179 h 1104362"/>
                <a:gd name="connsiteX21" fmla="*/ 63544 w 1585582"/>
                <a:gd name="connsiteY21" fmla="*/ 552179 h 1104362"/>
                <a:gd name="connsiteX22" fmla="*/ 66570 w 1585582"/>
                <a:gd name="connsiteY22" fmla="*/ 552179 h 1104362"/>
                <a:gd name="connsiteX23" fmla="*/ 69596 w 1585582"/>
                <a:gd name="connsiteY23" fmla="*/ 552179 h 1104362"/>
                <a:gd name="connsiteX24" fmla="*/ 72622 w 1585582"/>
                <a:gd name="connsiteY24" fmla="*/ 552179 h 1104362"/>
                <a:gd name="connsiteX25" fmla="*/ 75648 w 1585582"/>
                <a:gd name="connsiteY25" fmla="*/ 552179 h 1104362"/>
                <a:gd name="connsiteX26" fmla="*/ 78674 w 1585582"/>
                <a:gd name="connsiteY26" fmla="*/ 552179 h 1104362"/>
                <a:gd name="connsiteX27" fmla="*/ 81700 w 1585582"/>
                <a:gd name="connsiteY27" fmla="*/ 552179 h 1104362"/>
                <a:gd name="connsiteX28" fmla="*/ 84726 w 1585582"/>
                <a:gd name="connsiteY28" fmla="*/ 552179 h 1104362"/>
                <a:gd name="connsiteX29" fmla="*/ 87752 w 1585582"/>
                <a:gd name="connsiteY29" fmla="*/ 552179 h 1104362"/>
                <a:gd name="connsiteX30" fmla="*/ 90778 w 1585582"/>
                <a:gd name="connsiteY30" fmla="*/ 552179 h 1104362"/>
                <a:gd name="connsiteX31" fmla="*/ 93803 w 1585582"/>
                <a:gd name="connsiteY31" fmla="*/ 552179 h 1104362"/>
                <a:gd name="connsiteX32" fmla="*/ 96829 w 1585582"/>
                <a:gd name="connsiteY32" fmla="*/ 552179 h 1104362"/>
                <a:gd name="connsiteX33" fmla="*/ 99855 w 1585582"/>
                <a:gd name="connsiteY33" fmla="*/ 552179 h 1104362"/>
                <a:gd name="connsiteX34" fmla="*/ 102881 w 1585582"/>
                <a:gd name="connsiteY34" fmla="*/ 552179 h 1104362"/>
                <a:gd name="connsiteX35" fmla="*/ 105907 w 1585582"/>
                <a:gd name="connsiteY35" fmla="*/ 552179 h 1104362"/>
                <a:gd name="connsiteX36" fmla="*/ 108933 w 1585582"/>
                <a:gd name="connsiteY36" fmla="*/ 552179 h 1104362"/>
                <a:gd name="connsiteX37" fmla="*/ 111959 w 1585582"/>
                <a:gd name="connsiteY37" fmla="*/ 552179 h 1104362"/>
                <a:gd name="connsiteX38" fmla="*/ 114985 w 1585582"/>
                <a:gd name="connsiteY38" fmla="*/ 552179 h 1104362"/>
                <a:gd name="connsiteX39" fmla="*/ 118011 w 1585582"/>
                <a:gd name="connsiteY39" fmla="*/ 552179 h 1104362"/>
                <a:gd name="connsiteX40" fmla="*/ 121037 w 1585582"/>
                <a:gd name="connsiteY40" fmla="*/ 552179 h 1104362"/>
                <a:gd name="connsiteX41" fmla="*/ 124063 w 1585582"/>
                <a:gd name="connsiteY41" fmla="*/ 552179 h 1104362"/>
                <a:gd name="connsiteX42" fmla="*/ 127088 w 1585582"/>
                <a:gd name="connsiteY42" fmla="*/ 552179 h 1104362"/>
                <a:gd name="connsiteX43" fmla="*/ 130114 w 1585582"/>
                <a:gd name="connsiteY43" fmla="*/ 552179 h 1104362"/>
                <a:gd name="connsiteX44" fmla="*/ 133140 w 1585582"/>
                <a:gd name="connsiteY44" fmla="*/ 552179 h 1104362"/>
                <a:gd name="connsiteX45" fmla="*/ 136167 w 1585582"/>
                <a:gd name="connsiteY45" fmla="*/ 552179 h 1104362"/>
                <a:gd name="connsiteX46" fmla="*/ 139193 w 1585582"/>
                <a:gd name="connsiteY46" fmla="*/ 552179 h 1104362"/>
                <a:gd name="connsiteX47" fmla="*/ 142218 w 1585582"/>
                <a:gd name="connsiteY47" fmla="*/ 552179 h 1104362"/>
                <a:gd name="connsiteX48" fmla="*/ 145244 w 1585582"/>
                <a:gd name="connsiteY48" fmla="*/ 552179 h 1104362"/>
                <a:gd name="connsiteX49" fmla="*/ 148270 w 1585582"/>
                <a:gd name="connsiteY49" fmla="*/ 552179 h 1104362"/>
                <a:gd name="connsiteX50" fmla="*/ 151296 w 1585582"/>
                <a:gd name="connsiteY50" fmla="*/ 552179 h 1104362"/>
                <a:gd name="connsiteX51" fmla="*/ 154322 w 1585582"/>
                <a:gd name="connsiteY51" fmla="*/ 552179 h 1104362"/>
                <a:gd name="connsiteX52" fmla="*/ 157348 w 1585582"/>
                <a:gd name="connsiteY52" fmla="*/ 552179 h 1104362"/>
                <a:gd name="connsiteX53" fmla="*/ 160373 w 1585582"/>
                <a:gd name="connsiteY53" fmla="*/ 552179 h 1104362"/>
                <a:gd name="connsiteX54" fmla="*/ 163399 w 1585582"/>
                <a:gd name="connsiteY54" fmla="*/ 552179 h 1104362"/>
                <a:gd name="connsiteX55" fmla="*/ 166426 w 1585582"/>
                <a:gd name="connsiteY55" fmla="*/ 552179 h 1104362"/>
                <a:gd name="connsiteX56" fmla="*/ 169452 w 1585582"/>
                <a:gd name="connsiteY56" fmla="*/ 552179 h 1104362"/>
                <a:gd name="connsiteX57" fmla="*/ 172478 w 1585582"/>
                <a:gd name="connsiteY57" fmla="*/ 552179 h 1104362"/>
                <a:gd name="connsiteX58" fmla="*/ 175504 w 1585582"/>
                <a:gd name="connsiteY58" fmla="*/ 552179 h 1104362"/>
                <a:gd name="connsiteX59" fmla="*/ 178529 w 1585582"/>
                <a:gd name="connsiteY59" fmla="*/ 552179 h 1104362"/>
                <a:gd name="connsiteX60" fmla="*/ 181555 w 1585582"/>
                <a:gd name="connsiteY60" fmla="*/ 552179 h 1104362"/>
                <a:gd name="connsiteX61" fmla="*/ 184581 w 1585582"/>
                <a:gd name="connsiteY61" fmla="*/ 552179 h 1104362"/>
                <a:gd name="connsiteX62" fmla="*/ 187607 w 1585582"/>
                <a:gd name="connsiteY62" fmla="*/ 552179 h 1104362"/>
                <a:gd name="connsiteX63" fmla="*/ 190633 w 1585582"/>
                <a:gd name="connsiteY63" fmla="*/ 552179 h 1104362"/>
                <a:gd name="connsiteX64" fmla="*/ 193659 w 1585582"/>
                <a:gd name="connsiteY64" fmla="*/ 552179 h 1104362"/>
                <a:gd name="connsiteX65" fmla="*/ 196685 w 1585582"/>
                <a:gd name="connsiteY65" fmla="*/ 552179 h 1104362"/>
                <a:gd name="connsiteX66" fmla="*/ 199711 w 1585582"/>
                <a:gd name="connsiteY66" fmla="*/ 552179 h 1104362"/>
                <a:gd name="connsiteX67" fmla="*/ 202737 w 1585582"/>
                <a:gd name="connsiteY67" fmla="*/ 552179 h 1104362"/>
                <a:gd name="connsiteX68" fmla="*/ 205763 w 1585582"/>
                <a:gd name="connsiteY68" fmla="*/ 552179 h 1104362"/>
                <a:gd name="connsiteX69" fmla="*/ 208789 w 1585582"/>
                <a:gd name="connsiteY69" fmla="*/ 552179 h 1104362"/>
                <a:gd name="connsiteX70" fmla="*/ 211814 w 1585582"/>
                <a:gd name="connsiteY70" fmla="*/ 552179 h 1104362"/>
                <a:gd name="connsiteX71" fmla="*/ 214840 w 1585582"/>
                <a:gd name="connsiteY71" fmla="*/ 552179 h 1104362"/>
                <a:gd name="connsiteX72" fmla="*/ 217866 w 1585582"/>
                <a:gd name="connsiteY72" fmla="*/ 552179 h 1104362"/>
                <a:gd name="connsiteX73" fmla="*/ 220892 w 1585582"/>
                <a:gd name="connsiteY73" fmla="*/ 552179 h 1104362"/>
                <a:gd name="connsiteX74" fmla="*/ 223918 w 1585582"/>
                <a:gd name="connsiteY74" fmla="*/ 552179 h 1104362"/>
                <a:gd name="connsiteX75" fmla="*/ 226945 w 1585582"/>
                <a:gd name="connsiteY75" fmla="*/ 552179 h 1104362"/>
                <a:gd name="connsiteX76" fmla="*/ 229970 w 1585582"/>
                <a:gd name="connsiteY76" fmla="*/ 552179 h 1104362"/>
                <a:gd name="connsiteX77" fmla="*/ 232996 w 1585582"/>
                <a:gd name="connsiteY77" fmla="*/ 552179 h 1104362"/>
                <a:gd name="connsiteX78" fmla="*/ 236022 w 1585582"/>
                <a:gd name="connsiteY78" fmla="*/ 552179 h 1104362"/>
                <a:gd name="connsiteX79" fmla="*/ 239048 w 1585582"/>
                <a:gd name="connsiteY79" fmla="*/ 552179 h 1104362"/>
                <a:gd name="connsiteX80" fmla="*/ 242074 w 1585582"/>
                <a:gd name="connsiteY80" fmla="*/ 552179 h 1104362"/>
                <a:gd name="connsiteX81" fmla="*/ 245099 w 1585582"/>
                <a:gd name="connsiteY81" fmla="*/ 552179 h 1104362"/>
                <a:gd name="connsiteX82" fmla="*/ 248125 w 1585582"/>
                <a:gd name="connsiteY82" fmla="*/ 552179 h 1104362"/>
                <a:gd name="connsiteX83" fmla="*/ 251151 w 1585582"/>
                <a:gd name="connsiteY83" fmla="*/ 552179 h 1104362"/>
                <a:gd name="connsiteX84" fmla="*/ 254177 w 1585582"/>
                <a:gd name="connsiteY84" fmla="*/ 552179 h 1104362"/>
                <a:gd name="connsiteX85" fmla="*/ 257204 w 1585582"/>
                <a:gd name="connsiteY85" fmla="*/ 552179 h 1104362"/>
                <a:gd name="connsiteX86" fmla="*/ 260230 w 1585582"/>
                <a:gd name="connsiteY86" fmla="*/ 552179 h 1104362"/>
                <a:gd name="connsiteX87" fmla="*/ 263255 w 1585582"/>
                <a:gd name="connsiteY87" fmla="*/ 552179 h 1104362"/>
                <a:gd name="connsiteX88" fmla="*/ 266281 w 1585582"/>
                <a:gd name="connsiteY88" fmla="*/ 552179 h 1104362"/>
                <a:gd name="connsiteX89" fmla="*/ 269307 w 1585582"/>
                <a:gd name="connsiteY89" fmla="*/ 552179 h 1104362"/>
                <a:gd name="connsiteX90" fmla="*/ 272333 w 1585582"/>
                <a:gd name="connsiteY90" fmla="*/ 552179 h 1104362"/>
                <a:gd name="connsiteX91" fmla="*/ 275359 w 1585582"/>
                <a:gd name="connsiteY91" fmla="*/ 552179 h 1104362"/>
                <a:gd name="connsiteX92" fmla="*/ 278385 w 1585582"/>
                <a:gd name="connsiteY92" fmla="*/ 552179 h 1104362"/>
                <a:gd name="connsiteX93" fmla="*/ 281410 w 1585582"/>
                <a:gd name="connsiteY93" fmla="*/ 552179 h 1104362"/>
                <a:gd name="connsiteX94" fmla="*/ 284437 w 1585582"/>
                <a:gd name="connsiteY94" fmla="*/ 552179 h 1104362"/>
                <a:gd name="connsiteX95" fmla="*/ 287463 w 1585582"/>
                <a:gd name="connsiteY95" fmla="*/ 552179 h 1104362"/>
                <a:gd name="connsiteX96" fmla="*/ 290489 w 1585582"/>
                <a:gd name="connsiteY96" fmla="*/ 552179 h 1104362"/>
                <a:gd name="connsiteX97" fmla="*/ 293515 w 1585582"/>
                <a:gd name="connsiteY97" fmla="*/ 552179 h 1104362"/>
                <a:gd name="connsiteX98" fmla="*/ 296540 w 1585582"/>
                <a:gd name="connsiteY98" fmla="*/ 552179 h 1104362"/>
                <a:gd name="connsiteX99" fmla="*/ 299566 w 1585582"/>
                <a:gd name="connsiteY99" fmla="*/ 552179 h 1104362"/>
                <a:gd name="connsiteX100" fmla="*/ 302592 w 1585582"/>
                <a:gd name="connsiteY100" fmla="*/ 534826 h 1104362"/>
                <a:gd name="connsiteX101" fmla="*/ 305618 w 1585582"/>
                <a:gd name="connsiteY101" fmla="*/ 500188 h 1104362"/>
                <a:gd name="connsiteX102" fmla="*/ 308644 w 1585582"/>
                <a:gd name="connsiteY102" fmla="*/ 465756 h 1104362"/>
                <a:gd name="connsiteX103" fmla="*/ 311670 w 1585582"/>
                <a:gd name="connsiteY103" fmla="*/ 431665 h 1104362"/>
                <a:gd name="connsiteX104" fmla="*/ 314695 w 1585582"/>
                <a:gd name="connsiteY104" fmla="*/ 398050 h 1104362"/>
                <a:gd name="connsiteX105" fmla="*/ 317722 w 1585582"/>
                <a:gd name="connsiteY105" fmla="*/ 365043 h 1104362"/>
                <a:gd name="connsiteX106" fmla="*/ 320748 w 1585582"/>
                <a:gd name="connsiteY106" fmla="*/ 332774 h 1104362"/>
                <a:gd name="connsiteX107" fmla="*/ 323774 w 1585582"/>
                <a:gd name="connsiteY107" fmla="*/ 301372 h 1104362"/>
                <a:gd name="connsiteX108" fmla="*/ 326800 w 1585582"/>
                <a:gd name="connsiteY108" fmla="*/ 270959 h 1104362"/>
                <a:gd name="connsiteX109" fmla="*/ 329826 w 1585582"/>
                <a:gd name="connsiteY109" fmla="*/ 241656 h 1104362"/>
                <a:gd name="connsiteX110" fmla="*/ 332851 w 1585582"/>
                <a:gd name="connsiteY110" fmla="*/ 213578 h 1104362"/>
                <a:gd name="connsiteX111" fmla="*/ 335877 w 1585582"/>
                <a:gd name="connsiteY111" fmla="*/ 186837 h 1104362"/>
                <a:gd name="connsiteX112" fmla="*/ 338903 w 1585582"/>
                <a:gd name="connsiteY112" fmla="*/ 161537 h 1104362"/>
                <a:gd name="connsiteX113" fmla="*/ 341929 w 1585582"/>
                <a:gd name="connsiteY113" fmla="*/ 137780 h 1104362"/>
                <a:gd name="connsiteX114" fmla="*/ 344955 w 1585582"/>
                <a:gd name="connsiteY114" fmla="*/ 115657 h 1104362"/>
                <a:gd name="connsiteX115" fmla="*/ 347982 w 1585582"/>
                <a:gd name="connsiteY115" fmla="*/ 95258 h 1104362"/>
                <a:gd name="connsiteX116" fmla="*/ 351007 w 1585582"/>
                <a:gd name="connsiteY116" fmla="*/ 76662 h 1104362"/>
                <a:gd name="connsiteX117" fmla="*/ 354033 w 1585582"/>
                <a:gd name="connsiteY117" fmla="*/ 59942 h 1104362"/>
                <a:gd name="connsiteX118" fmla="*/ 357059 w 1585582"/>
                <a:gd name="connsiteY118" fmla="*/ 45165 h 1104362"/>
                <a:gd name="connsiteX119" fmla="*/ 360085 w 1585582"/>
                <a:gd name="connsiteY119" fmla="*/ 32389 h 1104362"/>
                <a:gd name="connsiteX120" fmla="*/ 363111 w 1585582"/>
                <a:gd name="connsiteY120" fmla="*/ 21665 h 1104362"/>
                <a:gd name="connsiteX121" fmla="*/ 366136 w 1585582"/>
                <a:gd name="connsiteY121" fmla="*/ 13033 h 1104362"/>
                <a:gd name="connsiteX122" fmla="*/ 369162 w 1585582"/>
                <a:gd name="connsiteY122" fmla="*/ 6530 h 1104362"/>
                <a:gd name="connsiteX123" fmla="*/ 372188 w 1585582"/>
                <a:gd name="connsiteY123" fmla="*/ 2180 h 1104362"/>
                <a:gd name="connsiteX124" fmla="*/ 375214 w 1585582"/>
                <a:gd name="connsiteY124" fmla="*/ 1 h 1104362"/>
                <a:gd name="connsiteX125" fmla="*/ 378241 w 1585582"/>
                <a:gd name="connsiteY125" fmla="*/ 1 h 1104362"/>
                <a:gd name="connsiteX126" fmla="*/ 381267 w 1585582"/>
                <a:gd name="connsiteY126" fmla="*/ 2180 h 1104362"/>
                <a:gd name="connsiteX127" fmla="*/ 384292 w 1585582"/>
                <a:gd name="connsiteY127" fmla="*/ 6530 h 1104362"/>
                <a:gd name="connsiteX128" fmla="*/ 387318 w 1585582"/>
                <a:gd name="connsiteY128" fmla="*/ 13033 h 1104362"/>
                <a:gd name="connsiteX129" fmla="*/ 390344 w 1585582"/>
                <a:gd name="connsiteY129" fmla="*/ 21665 h 1104362"/>
                <a:gd name="connsiteX130" fmla="*/ 393370 w 1585582"/>
                <a:gd name="connsiteY130" fmla="*/ 32389 h 1104362"/>
                <a:gd name="connsiteX131" fmla="*/ 396396 w 1585582"/>
                <a:gd name="connsiteY131" fmla="*/ 45165 h 1104362"/>
                <a:gd name="connsiteX132" fmla="*/ 399421 w 1585582"/>
                <a:gd name="connsiteY132" fmla="*/ 59942 h 1104362"/>
                <a:gd name="connsiteX133" fmla="*/ 402447 w 1585582"/>
                <a:gd name="connsiteY133" fmla="*/ 76662 h 1104362"/>
                <a:gd name="connsiteX134" fmla="*/ 405474 w 1585582"/>
                <a:gd name="connsiteY134" fmla="*/ 95258 h 1104362"/>
                <a:gd name="connsiteX135" fmla="*/ 408500 w 1585582"/>
                <a:gd name="connsiteY135" fmla="*/ 115657 h 1104362"/>
                <a:gd name="connsiteX136" fmla="*/ 411526 w 1585582"/>
                <a:gd name="connsiteY136" fmla="*/ 137780 h 1104362"/>
                <a:gd name="connsiteX137" fmla="*/ 414552 w 1585582"/>
                <a:gd name="connsiteY137" fmla="*/ 161537 h 1104362"/>
                <a:gd name="connsiteX138" fmla="*/ 417577 w 1585582"/>
                <a:gd name="connsiteY138" fmla="*/ 186837 h 1104362"/>
                <a:gd name="connsiteX139" fmla="*/ 420603 w 1585582"/>
                <a:gd name="connsiteY139" fmla="*/ 213578 h 1104362"/>
                <a:gd name="connsiteX140" fmla="*/ 423629 w 1585582"/>
                <a:gd name="connsiteY140" fmla="*/ 241656 h 1104362"/>
                <a:gd name="connsiteX141" fmla="*/ 426655 w 1585582"/>
                <a:gd name="connsiteY141" fmla="*/ 270959 h 1104362"/>
                <a:gd name="connsiteX142" fmla="*/ 429681 w 1585582"/>
                <a:gd name="connsiteY142" fmla="*/ 301372 h 1104362"/>
                <a:gd name="connsiteX143" fmla="*/ 432707 w 1585582"/>
                <a:gd name="connsiteY143" fmla="*/ 332774 h 1104362"/>
                <a:gd name="connsiteX144" fmla="*/ 435733 w 1585582"/>
                <a:gd name="connsiteY144" fmla="*/ 365043 h 1104362"/>
                <a:gd name="connsiteX145" fmla="*/ 438759 w 1585582"/>
                <a:gd name="connsiteY145" fmla="*/ 398050 h 1104362"/>
                <a:gd name="connsiteX146" fmla="*/ 441785 w 1585582"/>
                <a:gd name="connsiteY146" fmla="*/ 431665 h 1104362"/>
                <a:gd name="connsiteX147" fmla="*/ 444811 w 1585582"/>
                <a:gd name="connsiteY147" fmla="*/ 465756 h 1104362"/>
                <a:gd name="connsiteX148" fmla="*/ 447837 w 1585582"/>
                <a:gd name="connsiteY148" fmla="*/ 500188 h 1104362"/>
                <a:gd name="connsiteX149" fmla="*/ 450863 w 1585582"/>
                <a:gd name="connsiteY149" fmla="*/ 534826 h 1104362"/>
                <a:gd name="connsiteX150" fmla="*/ 453888 w 1585582"/>
                <a:gd name="connsiteY150" fmla="*/ 569531 h 1104362"/>
                <a:gd name="connsiteX151" fmla="*/ 456914 w 1585582"/>
                <a:gd name="connsiteY151" fmla="*/ 604169 h 1104362"/>
                <a:gd name="connsiteX152" fmla="*/ 459940 w 1585582"/>
                <a:gd name="connsiteY152" fmla="*/ 638601 h 1104362"/>
                <a:gd name="connsiteX153" fmla="*/ 462966 w 1585582"/>
                <a:gd name="connsiteY153" fmla="*/ 672692 h 1104362"/>
                <a:gd name="connsiteX154" fmla="*/ 465992 w 1585582"/>
                <a:gd name="connsiteY154" fmla="*/ 706312 h 1104362"/>
                <a:gd name="connsiteX155" fmla="*/ 469018 w 1585582"/>
                <a:gd name="connsiteY155" fmla="*/ 739316 h 1104362"/>
                <a:gd name="connsiteX156" fmla="*/ 472044 w 1585582"/>
                <a:gd name="connsiteY156" fmla="*/ 771587 h 1104362"/>
                <a:gd name="connsiteX157" fmla="*/ 475070 w 1585582"/>
                <a:gd name="connsiteY157" fmla="*/ 802981 h 1104362"/>
                <a:gd name="connsiteX158" fmla="*/ 478096 w 1585582"/>
                <a:gd name="connsiteY158" fmla="*/ 833395 h 1104362"/>
                <a:gd name="connsiteX159" fmla="*/ 481122 w 1585582"/>
                <a:gd name="connsiteY159" fmla="*/ 862703 h 1104362"/>
                <a:gd name="connsiteX160" fmla="*/ 484149 w 1585582"/>
                <a:gd name="connsiteY160" fmla="*/ 890783 h 1104362"/>
                <a:gd name="connsiteX161" fmla="*/ 487178 w 1585582"/>
                <a:gd name="connsiteY161" fmla="*/ 917519 h 1104362"/>
                <a:gd name="connsiteX162" fmla="*/ 490197 w 1585582"/>
                <a:gd name="connsiteY162" fmla="*/ 942818 h 1104362"/>
                <a:gd name="connsiteX163" fmla="*/ 493226 w 1585582"/>
                <a:gd name="connsiteY163" fmla="*/ 966573 h 1104362"/>
                <a:gd name="connsiteX164" fmla="*/ 496255 w 1585582"/>
                <a:gd name="connsiteY164" fmla="*/ 988700 h 1104362"/>
                <a:gd name="connsiteX165" fmla="*/ 499275 w 1585582"/>
                <a:gd name="connsiteY165" fmla="*/ 1009102 h 1104362"/>
                <a:gd name="connsiteX166" fmla="*/ 502304 w 1585582"/>
                <a:gd name="connsiteY166" fmla="*/ 1027695 h 1104362"/>
                <a:gd name="connsiteX167" fmla="*/ 505333 w 1585582"/>
                <a:gd name="connsiteY167" fmla="*/ 1044412 h 1104362"/>
                <a:gd name="connsiteX168" fmla="*/ 508352 w 1585582"/>
                <a:gd name="connsiteY168" fmla="*/ 1059194 h 1104362"/>
                <a:gd name="connsiteX169" fmla="*/ 511381 w 1585582"/>
                <a:gd name="connsiteY169" fmla="*/ 1071967 h 1104362"/>
                <a:gd name="connsiteX170" fmla="*/ 514410 w 1585582"/>
                <a:gd name="connsiteY170" fmla="*/ 1082692 h 1104362"/>
                <a:gd name="connsiteX171" fmla="*/ 517429 w 1585582"/>
                <a:gd name="connsiteY171" fmla="*/ 1091322 h 1104362"/>
                <a:gd name="connsiteX172" fmla="*/ 520458 w 1585582"/>
                <a:gd name="connsiteY172" fmla="*/ 1097828 h 1104362"/>
                <a:gd name="connsiteX173" fmla="*/ 523487 w 1585582"/>
                <a:gd name="connsiteY173" fmla="*/ 1102181 h 1104362"/>
                <a:gd name="connsiteX174" fmla="*/ 526507 w 1585582"/>
                <a:gd name="connsiteY174" fmla="*/ 1104352 h 1104362"/>
                <a:gd name="connsiteX175" fmla="*/ 529536 w 1585582"/>
                <a:gd name="connsiteY175" fmla="*/ 1104352 h 1104362"/>
                <a:gd name="connsiteX176" fmla="*/ 532565 w 1585582"/>
                <a:gd name="connsiteY176" fmla="*/ 1102181 h 1104362"/>
                <a:gd name="connsiteX177" fmla="*/ 535594 w 1585582"/>
                <a:gd name="connsiteY177" fmla="*/ 1097828 h 1104362"/>
                <a:gd name="connsiteX178" fmla="*/ 538613 w 1585582"/>
                <a:gd name="connsiteY178" fmla="*/ 1091322 h 1104362"/>
                <a:gd name="connsiteX179" fmla="*/ 541642 w 1585582"/>
                <a:gd name="connsiteY179" fmla="*/ 1082692 h 1104362"/>
                <a:gd name="connsiteX180" fmla="*/ 544671 w 1585582"/>
                <a:gd name="connsiteY180" fmla="*/ 1071967 h 1104362"/>
                <a:gd name="connsiteX181" fmla="*/ 547690 w 1585582"/>
                <a:gd name="connsiteY181" fmla="*/ 1059194 h 1104362"/>
                <a:gd name="connsiteX182" fmla="*/ 550719 w 1585582"/>
                <a:gd name="connsiteY182" fmla="*/ 1044412 h 1104362"/>
                <a:gd name="connsiteX183" fmla="*/ 553739 w 1585582"/>
                <a:gd name="connsiteY183" fmla="*/ 1027695 h 1104362"/>
                <a:gd name="connsiteX184" fmla="*/ 556768 w 1585582"/>
                <a:gd name="connsiteY184" fmla="*/ 1009102 h 1104362"/>
                <a:gd name="connsiteX185" fmla="*/ 559797 w 1585582"/>
                <a:gd name="connsiteY185" fmla="*/ 988700 h 1104362"/>
                <a:gd name="connsiteX186" fmla="*/ 562826 w 1585582"/>
                <a:gd name="connsiteY186" fmla="*/ 966573 h 1104362"/>
                <a:gd name="connsiteX187" fmla="*/ 565845 w 1585582"/>
                <a:gd name="connsiteY187" fmla="*/ 942818 h 1104362"/>
                <a:gd name="connsiteX188" fmla="*/ 568874 w 1585582"/>
                <a:gd name="connsiteY188" fmla="*/ 917519 h 1104362"/>
                <a:gd name="connsiteX189" fmla="*/ 571903 w 1585582"/>
                <a:gd name="connsiteY189" fmla="*/ 890783 h 1104362"/>
                <a:gd name="connsiteX190" fmla="*/ 574922 w 1585582"/>
                <a:gd name="connsiteY190" fmla="*/ 862703 h 1104362"/>
                <a:gd name="connsiteX191" fmla="*/ 577951 w 1585582"/>
                <a:gd name="connsiteY191" fmla="*/ 833395 h 1104362"/>
                <a:gd name="connsiteX192" fmla="*/ 580980 w 1585582"/>
                <a:gd name="connsiteY192" fmla="*/ 802981 h 1104362"/>
                <a:gd name="connsiteX193" fmla="*/ 584000 w 1585582"/>
                <a:gd name="connsiteY193" fmla="*/ 771587 h 1104362"/>
                <a:gd name="connsiteX194" fmla="*/ 587029 w 1585582"/>
                <a:gd name="connsiteY194" fmla="*/ 739316 h 1104362"/>
                <a:gd name="connsiteX195" fmla="*/ 590058 w 1585582"/>
                <a:gd name="connsiteY195" fmla="*/ 706312 h 1104362"/>
                <a:gd name="connsiteX196" fmla="*/ 593077 w 1585582"/>
                <a:gd name="connsiteY196" fmla="*/ 672692 h 1104362"/>
                <a:gd name="connsiteX197" fmla="*/ 596106 w 1585582"/>
                <a:gd name="connsiteY197" fmla="*/ 638601 h 1104362"/>
                <a:gd name="connsiteX198" fmla="*/ 599135 w 1585582"/>
                <a:gd name="connsiteY198" fmla="*/ 604169 h 1104362"/>
                <a:gd name="connsiteX199" fmla="*/ 602154 w 1585582"/>
                <a:gd name="connsiteY199" fmla="*/ 569531 h 1104362"/>
                <a:gd name="connsiteX200" fmla="*/ 605183 w 1585582"/>
                <a:gd name="connsiteY200" fmla="*/ 534826 h 1104362"/>
                <a:gd name="connsiteX201" fmla="*/ 608212 w 1585582"/>
                <a:gd name="connsiteY201" fmla="*/ 500188 h 1104362"/>
                <a:gd name="connsiteX202" fmla="*/ 611241 w 1585582"/>
                <a:gd name="connsiteY202" fmla="*/ 465756 h 1104362"/>
                <a:gd name="connsiteX203" fmla="*/ 614261 w 1585582"/>
                <a:gd name="connsiteY203" fmla="*/ 431665 h 1104362"/>
                <a:gd name="connsiteX204" fmla="*/ 617290 w 1585582"/>
                <a:gd name="connsiteY204" fmla="*/ 398050 h 1104362"/>
                <a:gd name="connsiteX205" fmla="*/ 620318 w 1585582"/>
                <a:gd name="connsiteY205" fmla="*/ 365043 h 1104362"/>
                <a:gd name="connsiteX206" fmla="*/ 623338 w 1585582"/>
                <a:gd name="connsiteY206" fmla="*/ 332774 h 1104362"/>
                <a:gd name="connsiteX207" fmla="*/ 626367 w 1585582"/>
                <a:gd name="connsiteY207" fmla="*/ 301372 h 1104362"/>
                <a:gd name="connsiteX208" fmla="*/ 629396 w 1585582"/>
                <a:gd name="connsiteY208" fmla="*/ 270959 h 1104362"/>
                <a:gd name="connsiteX209" fmla="*/ 632415 w 1585582"/>
                <a:gd name="connsiteY209" fmla="*/ 241656 h 1104362"/>
                <a:gd name="connsiteX210" fmla="*/ 635444 w 1585582"/>
                <a:gd name="connsiteY210" fmla="*/ 213578 h 1104362"/>
                <a:gd name="connsiteX211" fmla="*/ 638473 w 1585582"/>
                <a:gd name="connsiteY211" fmla="*/ 186837 h 1104362"/>
                <a:gd name="connsiteX212" fmla="*/ 641493 w 1585582"/>
                <a:gd name="connsiteY212" fmla="*/ 161537 h 1104362"/>
                <a:gd name="connsiteX213" fmla="*/ 644522 w 1585582"/>
                <a:gd name="connsiteY213" fmla="*/ 137780 h 1104362"/>
                <a:gd name="connsiteX214" fmla="*/ 647550 w 1585582"/>
                <a:gd name="connsiteY214" fmla="*/ 115657 h 1104362"/>
                <a:gd name="connsiteX215" fmla="*/ 650570 w 1585582"/>
                <a:gd name="connsiteY215" fmla="*/ 95258 h 1104362"/>
                <a:gd name="connsiteX216" fmla="*/ 653599 w 1585582"/>
                <a:gd name="connsiteY216" fmla="*/ 76662 h 1104362"/>
                <a:gd name="connsiteX217" fmla="*/ 656628 w 1585582"/>
                <a:gd name="connsiteY217" fmla="*/ 59942 h 1104362"/>
                <a:gd name="connsiteX218" fmla="*/ 659647 w 1585582"/>
                <a:gd name="connsiteY218" fmla="*/ 45165 h 1104362"/>
                <a:gd name="connsiteX219" fmla="*/ 662676 w 1585582"/>
                <a:gd name="connsiteY219" fmla="*/ 32389 h 1104362"/>
                <a:gd name="connsiteX220" fmla="*/ 665705 w 1585582"/>
                <a:gd name="connsiteY220" fmla="*/ 21665 h 1104362"/>
                <a:gd name="connsiteX221" fmla="*/ 668725 w 1585582"/>
                <a:gd name="connsiteY221" fmla="*/ 13033 h 1104362"/>
                <a:gd name="connsiteX222" fmla="*/ 671754 w 1585582"/>
                <a:gd name="connsiteY222" fmla="*/ 6530 h 1104362"/>
                <a:gd name="connsiteX223" fmla="*/ 674782 w 1585582"/>
                <a:gd name="connsiteY223" fmla="*/ 2180 h 1104362"/>
                <a:gd name="connsiteX224" fmla="*/ 677811 w 1585582"/>
                <a:gd name="connsiteY224" fmla="*/ 1 h 1104362"/>
                <a:gd name="connsiteX225" fmla="*/ 680831 w 1585582"/>
                <a:gd name="connsiteY225" fmla="*/ 1 h 1104362"/>
                <a:gd name="connsiteX226" fmla="*/ 683860 w 1585582"/>
                <a:gd name="connsiteY226" fmla="*/ 2180 h 1104362"/>
                <a:gd name="connsiteX227" fmla="*/ 686889 w 1585582"/>
                <a:gd name="connsiteY227" fmla="*/ 6530 h 1104362"/>
                <a:gd name="connsiteX228" fmla="*/ 689908 w 1585582"/>
                <a:gd name="connsiteY228" fmla="*/ 13033 h 1104362"/>
                <a:gd name="connsiteX229" fmla="*/ 692937 w 1585582"/>
                <a:gd name="connsiteY229" fmla="*/ 21665 h 1104362"/>
                <a:gd name="connsiteX230" fmla="*/ 695966 w 1585582"/>
                <a:gd name="connsiteY230" fmla="*/ 32389 h 1104362"/>
                <a:gd name="connsiteX231" fmla="*/ 698985 w 1585582"/>
                <a:gd name="connsiteY231" fmla="*/ 45165 h 1104362"/>
                <a:gd name="connsiteX232" fmla="*/ 702014 w 1585582"/>
                <a:gd name="connsiteY232" fmla="*/ 59942 h 1104362"/>
                <a:gd name="connsiteX233" fmla="*/ 705043 w 1585582"/>
                <a:gd name="connsiteY233" fmla="*/ 76662 h 1104362"/>
                <a:gd name="connsiteX234" fmla="*/ 708063 w 1585582"/>
                <a:gd name="connsiteY234" fmla="*/ 95258 h 1104362"/>
                <a:gd name="connsiteX235" fmla="*/ 711092 w 1585582"/>
                <a:gd name="connsiteY235" fmla="*/ 115657 h 1104362"/>
                <a:gd name="connsiteX236" fmla="*/ 714121 w 1585582"/>
                <a:gd name="connsiteY236" fmla="*/ 137780 h 1104362"/>
                <a:gd name="connsiteX237" fmla="*/ 717140 w 1585582"/>
                <a:gd name="connsiteY237" fmla="*/ 161537 h 1104362"/>
                <a:gd name="connsiteX238" fmla="*/ 720169 w 1585582"/>
                <a:gd name="connsiteY238" fmla="*/ 186837 h 1104362"/>
                <a:gd name="connsiteX239" fmla="*/ 723198 w 1585582"/>
                <a:gd name="connsiteY239" fmla="*/ 213578 h 1104362"/>
                <a:gd name="connsiteX240" fmla="*/ 726217 w 1585582"/>
                <a:gd name="connsiteY240" fmla="*/ 241656 h 1104362"/>
                <a:gd name="connsiteX241" fmla="*/ 729246 w 1585582"/>
                <a:gd name="connsiteY241" fmla="*/ 270959 h 1104362"/>
                <a:gd name="connsiteX242" fmla="*/ 732275 w 1585582"/>
                <a:gd name="connsiteY242" fmla="*/ 301372 h 1104362"/>
                <a:gd name="connsiteX243" fmla="*/ 735304 w 1585582"/>
                <a:gd name="connsiteY243" fmla="*/ 332774 h 1104362"/>
                <a:gd name="connsiteX244" fmla="*/ 738324 w 1585582"/>
                <a:gd name="connsiteY244" fmla="*/ 365043 h 1104362"/>
                <a:gd name="connsiteX245" fmla="*/ 741353 w 1585582"/>
                <a:gd name="connsiteY245" fmla="*/ 398050 h 1104362"/>
                <a:gd name="connsiteX246" fmla="*/ 744372 w 1585582"/>
                <a:gd name="connsiteY246" fmla="*/ 431665 h 1104362"/>
                <a:gd name="connsiteX247" fmla="*/ 747401 w 1585582"/>
                <a:gd name="connsiteY247" fmla="*/ 465756 h 1104362"/>
                <a:gd name="connsiteX248" fmla="*/ 750430 w 1585582"/>
                <a:gd name="connsiteY248" fmla="*/ 500188 h 1104362"/>
                <a:gd name="connsiteX249" fmla="*/ 753459 w 1585582"/>
                <a:gd name="connsiteY249" fmla="*/ 534826 h 1104362"/>
                <a:gd name="connsiteX250" fmla="*/ 756478 w 1585582"/>
                <a:gd name="connsiteY250" fmla="*/ 569531 h 1104362"/>
                <a:gd name="connsiteX251" fmla="*/ 759507 w 1585582"/>
                <a:gd name="connsiteY251" fmla="*/ 604169 h 1104362"/>
                <a:gd name="connsiteX252" fmla="*/ 762536 w 1585582"/>
                <a:gd name="connsiteY252" fmla="*/ 638601 h 1104362"/>
                <a:gd name="connsiteX253" fmla="*/ 765556 w 1585582"/>
                <a:gd name="connsiteY253" fmla="*/ 672692 h 1104362"/>
                <a:gd name="connsiteX254" fmla="*/ 768585 w 1585582"/>
                <a:gd name="connsiteY254" fmla="*/ 706312 h 1104362"/>
                <a:gd name="connsiteX255" fmla="*/ 771614 w 1585582"/>
                <a:gd name="connsiteY255" fmla="*/ 739316 h 1104362"/>
                <a:gd name="connsiteX256" fmla="*/ 774633 w 1585582"/>
                <a:gd name="connsiteY256" fmla="*/ 771587 h 1104362"/>
                <a:gd name="connsiteX257" fmla="*/ 777662 w 1585582"/>
                <a:gd name="connsiteY257" fmla="*/ 802981 h 1104362"/>
                <a:gd name="connsiteX258" fmla="*/ 780691 w 1585582"/>
                <a:gd name="connsiteY258" fmla="*/ 833366 h 1104362"/>
                <a:gd name="connsiteX259" fmla="*/ 783710 w 1585582"/>
                <a:gd name="connsiteY259" fmla="*/ 862675 h 1104362"/>
                <a:gd name="connsiteX260" fmla="*/ 786739 w 1585582"/>
                <a:gd name="connsiteY260" fmla="*/ 890754 h 1104362"/>
                <a:gd name="connsiteX261" fmla="*/ 789768 w 1585582"/>
                <a:gd name="connsiteY261" fmla="*/ 917491 h 1104362"/>
                <a:gd name="connsiteX262" fmla="*/ 792788 w 1585582"/>
                <a:gd name="connsiteY262" fmla="*/ 942799 h 1104362"/>
                <a:gd name="connsiteX263" fmla="*/ 795817 w 1585582"/>
                <a:gd name="connsiteY263" fmla="*/ 966554 h 1104362"/>
                <a:gd name="connsiteX264" fmla="*/ 798846 w 1585582"/>
                <a:gd name="connsiteY264" fmla="*/ 988681 h 1104362"/>
                <a:gd name="connsiteX265" fmla="*/ 801865 w 1585582"/>
                <a:gd name="connsiteY265" fmla="*/ 1009083 h 1104362"/>
                <a:gd name="connsiteX266" fmla="*/ 804894 w 1585582"/>
                <a:gd name="connsiteY266" fmla="*/ 1027676 h 1104362"/>
                <a:gd name="connsiteX267" fmla="*/ 807923 w 1585582"/>
                <a:gd name="connsiteY267" fmla="*/ 1044402 h 1104362"/>
                <a:gd name="connsiteX268" fmla="*/ 810942 w 1585582"/>
                <a:gd name="connsiteY268" fmla="*/ 1059175 h 1104362"/>
                <a:gd name="connsiteX269" fmla="*/ 813971 w 1585582"/>
                <a:gd name="connsiteY269" fmla="*/ 1071958 h 1104362"/>
                <a:gd name="connsiteX270" fmla="*/ 817000 w 1585582"/>
                <a:gd name="connsiteY270" fmla="*/ 1082683 h 1104362"/>
                <a:gd name="connsiteX271" fmla="*/ 820029 w 1585582"/>
                <a:gd name="connsiteY271" fmla="*/ 1091313 h 1104362"/>
                <a:gd name="connsiteX272" fmla="*/ 823049 w 1585582"/>
                <a:gd name="connsiteY272" fmla="*/ 1097818 h 1104362"/>
                <a:gd name="connsiteX273" fmla="*/ 826078 w 1585582"/>
                <a:gd name="connsiteY273" fmla="*/ 1102171 h 1104362"/>
                <a:gd name="connsiteX274" fmla="*/ 829107 w 1585582"/>
                <a:gd name="connsiteY274" fmla="*/ 1104352 h 1104362"/>
                <a:gd name="connsiteX275" fmla="*/ 832126 w 1585582"/>
                <a:gd name="connsiteY275" fmla="*/ 1104362 h 1104362"/>
                <a:gd name="connsiteX276" fmla="*/ 835155 w 1585582"/>
                <a:gd name="connsiteY276" fmla="*/ 1102181 h 1104362"/>
                <a:gd name="connsiteX277" fmla="*/ 838184 w 1585582"/>
                <a:gd name="connsiteY277" fmla="*/ 1097837 h 1104362"/>
                <a:gd name="connsiteX278" fmla="*/ 841203 w 1585582"/>
                <a:gd name="connsiteY278" fmla="*/ 1091332 h 1104362"/>
                <a:gd name="connsiteX279" fmla="*/ 844232 w 1585582"/>
                <a:gd name="connsiteY279" fmla="*/ 1082702 h 1104362"/>
                <a:gd name="connsiteX280" fmla="*/ 847261 w 1585582"/>
                <a:gd name="connsiteY280" fmla="*/ 1071977 h 1104362"/>
                <a:gd name="connsiteX281" fmla="*/ 850281 w 1585582"/>
                <a:gd name="connsiteY281" fmla="*/ 1059204 h 1104362"/>
                <a:gd name="connsiteX282" fmla="*/ 853310 w 1585582"/>
                <a:gd name="connsiteY282" fmla="*/ 1044431 h 1104362"/>
                <a:gd name="connsiteX283" fmla="*/ 856338 w 1585582"/>
                <a:gd name="connsiteY283" fmla="*/ 1027714 h 1104362"/>
                <a:gd name="connsiteX284" fmla="*/ 859367 w 1585582"/>
                <a:gd name="connsiteY284" fmla="*/ 1009121 h 1104362"/>
                <a:gd name="connsiteX285" fmla="*/ 862387 w 1585582"/>
                <a:gd name="connsiteY285" fmla="*/ 988719 h 1104362"/>
                <a:gd name="connsiteX286" fmla="*/ 865416 w 1585582"/>
                <a:gd name="connsiteY286" fmla="*/ 966602 h 1104362"/>
                <a:gd name="connsiteX287" fmla="*/ 868435 w 1585582"/>
                <a:gd name="connsiteY287" fmla="*/ 942846 h 1104362"/>
                <a:gd name="connsiteX288" fmla="*/ 871464 w 1585582"/>
                <a:gd name="connsiteY288" fmla="*/ 917548 h 1104362"/>
                <a:gd name="connsiteX289" fmla="*/ 874493 w 1585582"/>
                <a:gd name="connsiteY289" fmla="*/ 890802 h 1104362"/>
                <a:gd name="connsiteX290" fmla="*/ 877522 w 1585582"/>
                <a:gd name="connsiteY290" fmla="*/ 862732 h 1104362"/>
                <a:gd name="connsiteX291" fmla="*/ 880541 w 1585582"/>
                <a:gd name="connsiteY291" fmla="*/ 833433 h 1104362"/>
                <a:gd name="connsiteX292" fmla="*/ 883570 w 1585582"/>
                <a:gd name="connsiteY292" fmla="*/ 803019 h 1104362"/>
                <a:gd name="connsiteX293" fmla="*/ 886599 w 1585582"/>
                <a:gd name="connsiteY293" fmla="*/ 771616 h 1104362"/>
                <a:gd name="connsiteX294" fmla="*/ 889619 w 1585582"/>
                <a:gd name="connsiteY294" fmla="*/ 739345 h 1104362"/>
                <a:gd name="connsiteX295" fmla="*/ 892648 w 1585582"/>
                <a:gd name="connsiteY295" fmla="*/ 706341 h 1104362"/>
                <a:gd name="connsiteX296" fmla="*/ 895677 w 1585582"/>
                <a:gd name="connsiteY296" fmla="*/ 672726 h 1104362"/>
                <a:gd name="connsiteX297" fmla="*/ 898696 w 1585582"/>
                <a:gd name="connsiteY297" fmla="*/ 638635 h 1104362"/>
                <a:gd name="connsiteX298" fmla="*/ 901725 w 1585582"/>
                <a:gd name="connsiteY298" fmla="*/ 604203 h 1104362"/>
                <a:gd name="connsiteX299" fmla="*/ 904754 w 1585582"/>
                <a:gd name="connsiteY299" fmla="*/ 569566 h 1104362"/>
                <a:gd name="connsiteX300" fmla="*/ 907773 w 1585582"/>
                <a:gd name="connsiteY300" fmla="*/ 534860 h 1104362"/>
                <a:gd name="connsiteX301" fmla="*/ 910802 w 1585582"/>
                <a:gd name="connsiteY301" fmla="*/ 500223 h 1104362"/>
                <a:gd name="connsiteX302" fmla="*/ 913831 w 1585582"/>
                <a:gd name="connsiteY302" fmla="*/ 465791 h 1104362"/>
                <a:gd name="connsiteX303" fmla="*/ 916851 w 1585582"/>
                <a:gd name="connsiteY303" fmla="*/ 431699 h 1104362"/>
                <a:gd name="connsiteX304" fmla="*/ 919880 w 1585582"/>
                <a:gd name="connsiteY304" fmla="*/ 398083 h 1104362"/>
                <a:gd name="connsiteX305" fmla="*/ 922909 w 1585582"/>
                <a:gd name="connsiteY305" fmla="*/ 365075 h 1104362"/>
                <a:gd name="connsiteX306" fmla="*/ 925938 w 1585582"/>
                <a:gd name="connsiteY306" fmla="*/ 332806 h 1104362"/>
                <a:gd name="connsiteX307" fmla="*/ 928957 w 1585582"/>
                <a:gd name="connsiteY307" fmla="*/ 301402 h 1104362"/>
                <a:gd name="connsiteX308" fmla="*/ 931986 w 1585582"/>
                <a:gd name="connsiteY308" fmla="*/ 270988 h 1104362"/>
                <a:gd name="connsiteX309" fmla="*/ 935015 w 1585582"/>
                <a:gd name="connsiteY309" fmla="*/ 241685 h 1104362"/>
                <a:gd name="connsiteX310" fmla="*/ 938034 w 1585582"/>
                <a:gd name="connsiteY310" fmla="*/ 213606 h 1104362"/>
                <a:gd name="connsiteX311" fmla="*/ 941063 w 1585582"/>
                <a:gd name="connsiteY311" fmla="*/ 186862 h 1104362"/>
                <a:gd name="connsiteX312" fmla="*/ 944092 w 1585582"/>
                <a:gd name="connsiteY312" fmla="*/ 161562 h 1104362"/>
                <a:gd name="connsiteX313" fmla="*/ 947112 w 1585582"/>
                <a:gd name="connsiteY313" fmla="*/ 137803 h 1104362"/>
                <a:gd name="connsiteX314" fmla="*/ 950141 w 1585582"/>
                <a:gd name="connsiteY314" fmla="*/ 115679 h 1104362"/>
                <a:gd name="connsiteX315" fmla="*/ 953170 w 1585582"/>
                <a:gd name="connsiteY315" fmla="*/ 95278 h 1104362"/>
                <a:gd name="connsiteX316" fmla="*/ 956189 w 1585582"/>
                <a:gd name="connsiteY316" fmla="*/ 76679 h 1104362"/>
                <a:gd name="connsiteX317" fmla="*/ 959218 w 1585582"/>
                <a:gd name="connsiteY317" fmla="*/ 59958 h 1104362"/>
                <a:gd name="connsiteX318" fmla="*/ 962247 w 1585582"/>
                <a:gd name="connsiteY318" fmla="*/ 45179 h 1104362"/>
                <a:gd name="connsiteX319" fmla="*/ 965266 w 1585582"/>
                <a:gd name="connsiteY319" fmla="*/ 32401 h 1104362"/>
                <a:gd name="connsiteX320" fmla="*/ 968295 w 1585582"/>
                <a:gd name="connsiteY320" fmla="*/ 21674 h 1104362"/>
                <a:gd name="connsiteX321" fmla="*/ 971324 w 1585582"/>
                <a:gd name="connsiteY321" fmla="*/ 13041 h 1104362"/>
                <a:gd name="connsiteX322" fmla="*/ 974344 w 1585582"/>
                <a:gd name="connsiteY322" fmla="*/ 6535 h 1104362"/>
                <a:gd name="connsiteX323" fmla="*/ 977373 w 1585582"/>
                <a:gd name="connsiteY323" fmla="*/ 2184 h 1104362"/>
                <a:gd name="connsiteX324" fmla="*/ 980402 w 1585582"/>
                <a:gd name="connsiteY324" fmla="*/ 2 h 1104362"/>
                <a:gd name="connsiteX325" fmla="*/ 983421 w 1585582"/>
                <a:gd name="connsiteY325" fmla="*/ 0 h 1104362"/>
                <a:gd name="connsiteX326" fmla="*/ 986450 w 1585582"/>
                <a:gd name="connsiteY326" fmla="*/ 2177 h 1104362"/>
                <a:gd name="connsiteX327" fmla="*/ 989479 w 1585582"/>
                <a:gd name="connsiteY327" fmla="*/ 6525 h 1104362"/>
                <a:gd name="connsiteX328" fmla="*/ 992508 w 1585582"/>
                <a:gd name="connsiteY328" fmla="*/ 13025 h 1104362"/>
                <a:gd name="connsiteX329" fmla="*/ 995527 w 1585582"/>
                <a:gd name="connsiteY329" fmla="*/ 21654 h 1104362"/>
                <a:gd name="connsiteX330" fmla="*/ 998556 w 1585582"/>
                <a:gd name="connsiteY330" fmla="*/ 32377 h 1104362"/>
                <a:gd name="connsiteX331" fmla="*/ 1001585 w 1585582"/>
                <a:gd name="connsiteY331" fmla="*/ 45151 h 1104362"/>
                <a:gd name="connsiteX332" fmla="*/ 1004605 w 1585582"/>
                <a:gd name="connsiteY332" fmla="*/ 59927 h 1104362"/>
                <a:gd name="connsiteX333" fmla="*/ 1007634 w 1585582"/>
                <a:gd name="connsiteY333" fmla="*/ 76644 h 1104362"/>
                <a:gd name="connsiteX334" fmla="*/ 1010662 w 1585582"/>
                <a:gd name="connsiteY334" fmla="*/ 95239 h 1104362"/>
                <a:gd name="connsiteX335" fmla="*/ 1013682 w 1585582"/>
                <a:gd name="connsiteY335" fmla="*/ 115636 h 1104362"/>
                <a:gd name="connsiteX336" fmla="*/ 1016711 w 1585582"/>
                <a:gd name="connsiteY336" fmla="*/ 137756 h 1104362"/>
                <a:gd name="connsiteX337" fmla="*/ 1019740 w 1585582"/>
                <a:gd name="connsiteY337" fmla="*/ 161513 h 1104362"/>
                <a:gd name="connsiteX338" fmla="*/ 1022759 w 1585582"/>
                <a:gd name="connsiteY338" fmla="*/ 186811 h 1104362"/>
                <a:gd name="connsiteX339" fmla="*/ 1025788 w 1585582"/>
                <a:gd name="connsiteY339" fmla="*/ 213551 h 1104362"/>
                <a:gd name="connsiteX340" fmla="*/ 1028817 w 1585582"/>
                <a:gd name="connsiteY340" fmla="*/ 241627 h 1104362"/>
                <a:gd name="connsiteX341" fmla="*/ 1031837 w 1585582"/>
                <a:gd name="connsiteY341" fmla="*/ 270929 h 1104362"/>
                <a:gd name="connsiteX342" fmla="*/ 1034865 w 1585582"/>
                <a:gd name="connsiteY342" fmla="*/ 301341 h 1104362"/>
                <a:gd name="connsiteX343" fmla="*/ 1037895 w 1585582"/>
                <a:gd name="connsiteY343" fmla="*/ 332743 h 1104362"/>
                <a:gd name="connsiteX344" fmla="*/ 1040914 w 1585582"/>
                <a:gd name="connsiteY344" fmla="*/ 365010 h 1104362"/>
                <a:gd name="connsiteX345" fmla="*/ 1043943 w 1585582"/>
                <a:gd name="connsiteY345" fmla="*/ 398016 h 1104362"/>
                <a:gd name="connsiteX346" fmla="*/ 1046972 w 1585582"/>
                <a:gd name="connsiteY346" fmla="*/ 431631 h 1104362"/>
                <a:gd name="connsiteX347" fmla="*/ 1049991 w 1585582"/>
                <a:gd name="connsiteY347" fmla="*/ 465722 h 1104362"/>
                <a:gd name="connsiteX348" fmla="*/ 1053020 w 1585582"/>
                <a:gd name="connsiteY348" fmla="*/ 500154 h 1104362"/>
                <a:gd name="connsiteX349" fmla="*/ 1056049 w 1585582"/>
                <a:gd name="connsiteY349" fmla="*/ 534791 h 1104362"/>
                <a:gd name="connsiteX350" fmla="*/ 1059078 w 1585582"/>
                <a:gd name="connsiteY350" fmla="*/ 569497 h 1104362"/>
                <a:gd name="connsiteX351" fmla="*/ 1062098 w 1585582"/>
                <a:gd name="connsiteY351" fmla="*/ 604134 h 1104362"/>
                <a:gd name="connsiteX352" fmla="*/ 1065126 w 1585582"/>
                <a:gd name="connsiteY352" fmla="*/ 638567 h 1104362"/>
                <a:gd name="connsiteX353" fmla="*/ 1068155 w 1585582"/>
                <a:gd name="connsiteY353" fmla="*/ 672658 h 1104362"/>
                <a:gd name="connsiteX354" fmla="*/ 1071175 w 1585582"/>
                <a:gd name="connsiteY354" fmla="*/ 706274 h 1104362"/>
                <a:gd name="connsiteX355" fmla="*/ 1074204 w 1585582"/>
                <a:gd name="connsiteY355" fmla="*/ 739278 h 1104362"/>
                <a:gd name="connsiteX356" fmla="*/ 1077233 w 1585582"/>
                <a:gd name="connsiteY356" fmla="*/ 771549 h 1104362"/>
                <a:gd name="connsiteX357" fmla="*/ 1080252 w 1585582"/>
                <a:gd name="connsiteY357" fmla="*/ 802953 h 1104362"/>
                <a:gd name="connsiteX358" fmla="*/ 1083281 w 1585582"/>
                <a:gd name="connsiteY358" fmla="*/ 833366 h 1104362"/>
                <a:gd name="connsiteX359" fmla="*/ 1086310 w 1585582"/>
                <a:gd name="connsiteY359" fmla="*/ 862675 h 1104362"/>
                <a:gd name="connsiteX360" fmla="*/ 1089329 w 1585582"/>
                <a:gd name="connsiteY360" fmla="*/ 890754 h 1104362"/>
                <a:gd name="connsiteX361" fmla="*/ 1092359 w 1585582"/>
                <a:gd name="connsiteY361" fmla="*/ 917491 h 1104362"/>
                <a:gd name="connsiteX362" fmla="*/ 1095387 w 1585582"/>
                <a:gd name="connsiteY362" fmla="*/ 942799 h 1104362"/>
                <a:gd name="connsiteX363" fmla="*/ 1098407 w 1585582"/>
                <a:gd name="connsiteY363" fmla="*/ 966554 h 1104362"/>
                <a:gd name="connsiteX364" fmla="*/ 1101436 w 1585582"/>
                <a:gd name="connsiteY364" fmla="*/ 988681 h 1104362"/>
                <a:gd name="connsiteX365" fmla="*/ 1104465 w 1585582"/>
                <a:gd name="connsiteY365" fmla="*/ 1009083 h 1104362"/>
                <a:gd name="connsiteX366" fmla="*/ 1107484 w 1585582"/>
                <a:gd name="connsiteY366" fmla="*/ 1027676 h 1104362"/>
                <a:gd name="connsiteX367" fmla="*/ 1110513 w 1585582"/>
                <a:gd name="connsiteY367" fmla="*/ 1044402 h 1104362"/>
                <a:gd name="connsiteX368" fmla="*/ 1113542 w 1585582"/>
                <a:gd name="connsiteY368" fmla="*/ 1059175 h 1104362"/>
                <a:gd name="connsiteX369" fmla="*/ 1116562 w 1585582"/>
                <a:gd name="connsiteY369" fmla="*/ 1071958 h 1104362"/>
                <a:gd name="connsiteX370" fmla="*/ 1119590 w 1585582"/>
                <a:gd name="connsiteY370" fmla="*/ 1082683 h 1104362"/>
                <a:gd name="connsiteX371" fmla="*/ 1122619 w 1585582"/>
                <a:gd name="connsiteY371" fmla="*/ 1091313 h 1104362"/>
                <a:gd name="connsiteX372" fmla="*/ 1125639 w 1585582"/>
                <a:gd name="connsiteY372" fmla="*/ 1097818 h 1104362"/>
                <a:gd name="connsiteX373" fmla="*/ 1128668 w 1585582"/>
                <a:gd name="connsiteY373" fmla="*/ 1102171 h 1104362"/>
                <a:gd name="connsiteX374" fmla="*/ 1131697 w 1585582"/>
                <a:gd name="connsiteY374" fmla="*/ 1104352 h 1104362"/>
                <a:gd name="connsiteX375" fmla="*/ 1134726 w 1585582"/>
                <a:gd name="connsiteY375" fmla="*/ 1104362 h 1104362"/>
                <a:gd name="connsiteX376" fmla="*/ 1137745 w 1585582"/>
                <a:gd name="connsiteY376" fmla="*/ 1102181 h 1104362"/>
                <a:gd name="connsiteX377" fmla="*/ 1140774 w 1585582"/>
                <a:gd name="connsiteY377" fmla="*/ 1097837 h 1104362"/>
                <a:gd name="connsiteX378" fmla="*/ 1143803 w 1585582"/>
                <a:gd name="connsiteY378" fmla="*/ 1091332 h 1104362"/>
                <a:gd name="connsiteX379" fmla="*/ 1146822 w 1585582"/>
                <a:gd name="connsiteY379" fmla="*/ 1082702 h 1104362"/>
                <a:gd name="connsiteX380" fmla="*/ 1149851 w 1585582"/>
                <a:gd name="connsiteY380" fmla="*/ 1071977 h 1104362"/>
                <a:gd name="connsiteX381" fmla="*/ 1152880 w 1585582"/>
                <a:gd name="connsiteY381" fmla="*/ 1059204 h 1104362"/>
                <a:gd name="connsiteX382" fmla="*/ 1155900 w 1585582"/>
                <a:gd name="connsiteY382" fmla="*/ 1044431 h 1104362"/>
                <a:gd name="connsiteX383" fmla="*/ 1158929 w 1585582"/>
                <a:gd name="connsiteY383" fmla="*/ 1027714 h 1104362"/>
                <a:gd name="connsiteX384" fmla="*/ 1161958 w 1585582"/>
                <a:gd name="connsiteY384" fmla="*/ 1009121 h 1104362"/>
                <a:gd name="connsiteX385" fmla="*/ 1164977 w 1585582"/>
                <a:gd name="connsiteY385" fmla="*/ 988719 h 1104362"/>
                <a:gd name="connsiteX386" fmla="*/ 1168006 w 1585582"/>
                <a:gd name="connsiteY386" fmla="*/ 966602 h 1104362"/>
                <a:gd name="connsiteX387" fmla="*/ 1171035 w 1585582"/>
                <a:gd name="connsiteY387" fmla="*/ 942846 h 1104362"/>
                <a:gd name="connsiteX388" fmla="*/ 1174054 w 1585582"/>
                <a:gd name="connsiteY388" fmla="*/ 917548 h 1104362"/>
                <a:gd name="connsiteX389" fmla="*/ 1177083 w 1585582"/>
                <a:gd name="connsiteY389" fmla="*/ 890802 h 1104362"/>
                <a:gd name="connsiteX390" fmla="*/ 1180112 w 1585582"/>
                <a:gd name="connsiteY390" fmla="*/ 862732 h 1104362"/>
                <a:gd name="connsiteX391" fmla="*/ 1183132 w 1585582"/>
                <a:gd name="connsiteY391" fmla="*/ 833433 h 1104362"/>
                <a:gd name="connsiteX392" fmla="*/ 1186161 w 1585582"/>
                <a:gd name="connsiteY392" fmla="*/ 803019 h 1104362"/>
                <a:gd name="connsiteX393" fmla="*/ 1189190 w 1585582"/>
                <a:gd name="connsiteY393" fmla="*/ 771616 h 1104362"/>
                <a:gd name="connsiteX394" fmla="*/ 1192209 w 1585582"/>
                <a:gd name="connsiteY394" fmla="*/ 739345 h 1104362"/>
                <a:gd name="connsiteX395" fmla="*/ 1195238 w 1585582"/>
                <a:gd name="connsiteY395" fmla="*/ 706341 h 1104362"/>
                <a:gd name="connsiteX396" fmla="*/ 1198267 w 1585582"/>
                <a:gd name="connsiteY396" fmla="*/ 672726 h 1104362"/>
                <a:gd name="connsiteX397" fmla="*/ 1201296 w 1585582"/>
                <a:gd name="connsiteY397" fmla="*/ 638635 h 1104362"/>
                <a:gd name="connsiteX398" fmla="*/ 1204315 w 1585582"/>
                <a:gd name="connsiteY398" fmla="*/ 604203 h 1104362"/>
                <a:gd name="connsiteX399" fmla="*/ 1207344 w 1585582"/>
                <a:gd name="connsiteY399" fmla="*/ 569566 h 1104362"/>
                <a:gd name="connsiteX400" fmla="*/ 1210373 w 1585582"/>
                <a:gd name="connsiteY400" fmla="*/ 534860 h 1104362"/>
                <a:gd name="connsiteX401" fmla="*/ 1213393 w 1585582"/>
                <a:gd name="connsiteY401" fmla="*/ 500223 h 1104362"/>
                <a:gd name="connsiteX402" fmla="*/ 1216422 w 1585582"/>
                <a:gd name="connsiteY402" fmla="*/ 465791 h 1104362"/>
                <a:gd name="connsiteX403" fmla="*/ 1219450 w 1585582"/>
                <a:gd name="connsiteY403" fmla="*/ 431699 h 1104362"/>
                <a:gd name="connsiteX404" fmla="*/ 1222470 w 1585582"/>
                <a:gd name="connsiteY404" fmla="*/ 398083 h 1104362"/>
                <a:gd name="connsiteX405" fmla="*/ 1225499 w 1585582"/>
                <a:gd name="connsiteY405" fmla="*/ 365075 h 1104362"/>
                <a:gd name="connsiteX406" fmla="*/ 1228528 w 1585582"/>
                <a:gd name="connsiteY406" fmla="*/ 332806 h 1104362"/>
                <a:gd name="connsiteX407" fmla="*/ 1231547 w 1585582"/>
                <a:gd name="connsiteY407" fmla="*/ 301402 h 1104362"/>
                <a:gd name="connsiteX408" fmla="*/ 1234576 w 1585582"/>
                <a:gd name="connsiteY408" fmla="*/ 270988 h 1104362"/>
                <a:gd name="connsiteX409" fmla="*/ 1237605 w 1585582"/>
                <a:gd name="connsiteY409" fmla="*/ 241685 h 1104362"/>
                <a:gd name="connsiteX410" fmla="*/ 1240625 w 1585582"/>
                <a:gd name="connsiteY410" fmla="*/ 213606 h 1104362"/>
                <a:gd name="connsiteX411" fmla="*/ 1243654 w 1585582"/>
                <a:gd name="connsiteY411" fmla="*/ 186862 h 1104362"/>
                <a:gd name="connsiteX412" fmla="*/ 1246683 w 1585582"/>
                <a:gd name="connsiteY412" fmla="*/ 161562 h 1104362"/>
                <a:gd name="connsiteX413" fmla="*/ 1249702 w 1585582"/>
                <a:gd name="connsiteY413" fmla="*/ 137803 h 1104362"/>
                <a:gd name="connsiteX414" fmla="*/ 1252731 w 1585582"/>
                <a:gd name="connsiteY414" fmla="*/ 115679 h 1104362"/>
                <a:gd name="connsiteX415" fmla="*/ 1255760 w 1585582"/>
                <a:gd name="connsiteY415" fmla="*/ 95278 h 1104362"/>
                <a:gd name="connsiteX416" fmla="*/ 1258779 w 1585582"/>
                <a:gd name="connsiteY416" fmla="*/ 76679 h 1104362"/>
                <a:gd name="connsiteX417" fmla="*/ 1261808 w 1585582"/>
                <a:gd name="connsiteY417" fmla="*/ 59958 h 1104362"/>
                <a:gd name="connsiteX418" fmla="*/ 1264837 w 1585582"/>
                <a:gd name="connsiteY418" fmla="*/ 45179 h 1104362"/>
                <a:gd name="connsiteX419" fmla="*/ 1267866 w 1585582"/>
                <a:gd name="connsiteY419" fmla="*/ 32401 h 1104362"/>
                <a:gd name="connsiteX420" fmla="*/ 1270886 w 1585582"/>
                <a:gd name="connsiteY420" fmla="*/ 21674 h 1104362"/>
                <a:gd name="connsiteX421" fmla="*/ 1273914 w 1585582"/>
                <a:gd name="connsiteY421" fmla="*/ 13041 h 1104362"/>
                <a:gd name="connsiteX422" fmla="*/ 1276943 w 1585582"/>
                <a:gd name="connsiteY422" fmla="*/ 6535 h 1104362"/>
                <a:gd name="connsiteX423" fmla="*/ 1279963 w 1585582"/>
                <a:gd name="connsiteY423" fmla="*/ 2184 h 1104362"/>
                <a:gd name="connsiteX424" fmla="*/ 1282992 w 1585582"/>
                <a:gd name="connsiteY424" fmla="*/ 2 h 1104362"/>
                <a:gd name="connsiteX425" fmla="*/ 1286021 w 1585582"/>
                <a:gd name="connsiteY425" fmla="*/ 0 h 1104362"/>
                <a:gd name="connsiteX426" fmla="*/ 1289040 w 1585582"/>
                <a:gd name="connsiteY426" fmla="*/ 2177 h 1104362"/>
                <a:gd name="connsiteX427" fmla="*/ 1292069 w 1585582"/>
                <a:gd name="connsiteY427" fmla="*/ 6525 h 1104362"/>
                <a:gd name="connsiteX428" fmla="*/ 1295098 w 1585582"/>
                <a:gd name="connsiteY428" fmla="*/ 13025 h 1104362"/>
                <a:gd name="connsiteX429" fmla="*/ 1298117 w 1585582"/>
                <a:gd name="connsiteY429" fmla="*/ 21654 h 1104362"/>
                <a:gd name="connsiteX430" fmla="*/ 1301147 w 1585582"/>
                <a:gd name="connsiteY430" fmla="*/ 32377 h 1104362"/>
                <a:gd name="connsiteX431" fmla="*/ 1304175 w 1585582"/>
                <a:gd name="connsiteY431" fmla="*/ 45151 h 1104362"/>
                <a:gd name="connsiteX432" fmla="*/ 1307195 w 1585582"/>
                <a:gd name="connsiteY432" fmla="*/ 59927 h 1104362"/>
                <a:gd name="connsiteX433" fmla="*/ 1310224 w 1585582"/>
                <a:gd name="connsiteY433" fmla="*/ 76644 h 1104362"/>
                <a:gd name="connsiteX434" fmla="*/ 1313253 w 1585582"/>
                <a:gd name="connsiteY434" fmla="*/ 95239 h 1104362"/>
                <a:gd name="connsiteX435" fmla="*/ 1316282 w 1585582"/>
                <a:gd name="connsiteY435" fmla="*/ 115636 h 1104362"/>
                <a:gd name="connsiteX436" fmla="*/ 1319301 w 1585582"/>
                <a:gd name="connsiteY436" fmla="*/ 137756 h 1104362"/>
                <a:gd name="connsiteX437" fmla="*/ 1322330 w 1585582"/>
                <a:gd name="connsiteY437" fmla="*/ 161513 h 1104362"/>
                <a:gd name="connsiteX438" fmla="*/ 1325350 w 1585582"/>
                <a:gd name="connsiteY438" fmla="*/ 186811 h 1104362"/>
                <a:gd name="connsiteX439" fmla="*/ 1328378 w 1585582"/>
                <a:gd name="connsiteY439" fmla="*/ 213551 h 1104362"/>
                <a:gd name="connsiteX440" fmla="*/ 1331407 w 1585582"/>
                <a:gd name="connsiteY440" fmla="*/ 241627 h 1104362"/>
                <a:gd name="connsiteX441" fmla="*/ 1334436 w 1585582"/>
                <a:gd name="connsiteY441" fmla="*/ 270929 h 1104362"/>
                <a:gd name="connsiteX442" fmla="*/ 1337456 w 1585582"/>
                <a:gd name="connsiteY442" fmla="*/ 301341 h 1104362"/>
                <a:gd name="connsiteX443" fmla="*/ 1340485 w 1585582"/>
                <a:gd name="connsiteY443" fmla="*/ 332743 h 1104362"/>
                <a:gd name="connsiteX444" fmla="*/ 1343514 w 1585582"/>
                <a:gd name="connsiteY444" fmla="*/ 365010 h 1104362"/>
                <a:gd name="connsiteX445" fmla="*/ 1346533 w 1585582"/>
                <a:gd name="connsiteY445" fmla="*/ 398016 h 1104362"/>
                <a:gd name="connsiteX446" fmla="*/ 1349562 w 1585582"/>
                <a:gd name="connsiteY446" fmla="*/ 431631 h 1104362"/>
                <a:gd name="connsiteX447" fmla="*/ 1352591 w 1585582"/>
                <a:gd name="connsiteY447" fmla="*/ 465722 h 1104362"/>
                <a:gd name="connsiteX448" fmla="*/ 1355610 w 1585582"/>
                <a:gd name="connsiteY448" fmla="*/ 500154 h 1104362"/>
                <a:gd name="connsiteX449" fmla="*/ 1358639 w 1585582"/>
                <a:gd name="connsiteY449" fmla="*/ 534791 h 1104362"/>
                <a:gd name="connsiteX450" fmla="*/ 1361668 w 1585582"/>
                <a:gd name="connsiteY450" fmla="*/ 569497 h 1104362"/>
                <a:gd name="connsiteX451" fmla="*/ 1364688 w 1585582"/>
                <a:gd name="connsiteY451" fmla="*/ 604134 h 1104362"/>
                <a:gd name="connsiteX452" fmla="*/ 1367717 w 1585582"/>
                <a:gd name="connsiteY452" fmla="*/ 638567 h 1104362"/>
                <a:gd name="connsiteX453" fmla="*/ 1370746 w 1585582"/>
                <a:gd name="connsiteY453" fmla="*/ 672658 h 1104362"/>
                <a:gd name="connsiteX454" fmla="*/ 1373775 w 1585582"/>
                <a:gd name="connsiteY454" fmla="*/ 706274 h 1104362"/>
                <a:gd name="connsiteX455" fmla="*/ 1376794 w 1585582"/>
                <a:gd name="connsiteY455" fmla="*/ 739278 h 1104362"/>
                <a:gd name="connsiteX456" fmla="*/ 1379823 w 1585582"/>
                <a:gd name="connsiteY456" fmla="*/ 771549 h 1104362"/>
                <a:gd name="connsiteX457" fmla="*/ 1382852 w 1585582"/>
                <a:gd name="connsiteY457" fmla="*/ 802953 h 1104362"/>
                <a:gd name="connsiteX458" fmla="*/ 1385871 w 1585582"/>
                <a:gd name="connsiteY458" fmla="*/ 833366 h 1104362"/>
                <a:gd name="connsiteX459" fmla="*/ 1388900 w 1585582"/>
                <a:gd name="connsiteY459" fmla="*/ 862675 h 1104362"/>
                <a:gd name="connsiteX460" fmla="*/ 1391929 w 1585582"/>
                <a:gd name="connsiteY460" fmla="*/ 890754 h 1104362"/>
                <a:gd name="connsiteX461" fmla="*/ 1394949 w 1585582"/>
                <a:gd name="connsiteY461" fmla="*/ 917491 h 1104362"/>
                <a:gd name="connsiteX462" fmla="*/ 1397978 w 1585582"/>
                <a:gd name="connsiteY462" fmla="*/ 942799 h 1104362"/>
                <a:gd name="connsiteX463" fmla="*/ 1401007 w 1585582"/>
                <a:gd name="connsiteY463" fmla="*/ 966554 h 1104362"/>
                <a:gd name="connsiteX464" fmla="*/ 1404026 w 1585582"/>
                <a:gd name="connsiteY464" fmla="*/ 988681 h 1104362"/>
                <a:gd name="connsiteX465" fmla="*/ 1407055 w 1585582"/>
                <a:gd name="connsiteY465" fmla="*/ 1009083 h 1104362"/>
                <a:gd name="connsiteX466" fmla="*/ 1410084 w 1585582"/>
                <a:gd name="connsiteY466" fmla="*/ 1027676 h 1104362"/>
                <a:gd name="connsiteX467" fmla="*/ 1413103 w 1585582"/>
                <a:gd name="connsiteY467" fmla="*/ 1044402 h 1104362"/>
                <a:gd name="connsiteX468" fmla="*/ 1416132 w 1585582"/>
                <a:gd name="connsiteY468" fmla="*/ 1059175 h 1104362"/>
                <a:gd name="connsiteX469" fmla="*/ 1419161 w 1585582"/>
                <a:gd name="connsiteY469" fmla="*/ 1071958 h 1104362"/>
                <a:gd name="connsiteX470" fmla="*/ 1422181 w 1585582"/>
                <a:gd name="connsiteY470" fmla="*/ 1082683 h 1104362"/>
                <a:gd name="connsiteX471" fmla="*/ 1425210 w 1585582"/>
                <a:gd name="connsiteY471" fmla="*/ 1091313 h 1104362"/>
                <a:gd name="connsiteX472" fmla="*/ 1428239 w 1585582"/>
                <a:gd name="connsiteY472" fmla="*/ 1097818 h 1104362"/>
                <a:gd name="connsiteX473" fmla="*/ 1431258 w 1585582"/>
                <a:gd name="connsiteY473" fmla="*/ 1102171 h 1104362"/>
                <a:gd name="connsiteX474" fmla="*/ 1434287 w 1585582"/>
                <a:gd name="connsiteY474" fmla="*/ 1104352 h 1104362"/>
                <a:gd name="connsiteX475" fmla="*/ 1437316 w 1585582"/>
                <a:gd name="connsiteY475" fmla="*/ 1104362 h 1104362"/>
                <a:gd name="connsiteX476" fmla="*/ 1440345 w 1585582"/>
                <a:gd name="connsiteY476" fmla="*/ 1102181 h 1104362"/>
                <a:gd name="connsiteX477" fmla="*/ 1443364 w 1585582"/>
                <a:gd name="connsiteY477" fmla="*/ 1097837 h 1104362"/>
                <a:gd name="connsiteX478" fmla="*/ 1446393 w 1585582"/>
                <a:gd name="connsiteY478" fmla="*/ 1091332 h 1104362"/>
                <a:gd name="connsiteX479" fmla="*/ 1449422 w 1585582"/>
                <a:gd name="connsiteY479" fmla="*/ 1082702 h 1104362"/>
                <a:gd name="connsiteX480" fmla="*/ 1452441 w 1585582"/>
                <a:gd name="connsiteY480" fmla="*/ 1071977 h 1104362"/>
                <a:gd name="connsiteX481" fmla="*/ 1455471 w 1585582"/>
                <a:gd name="connsiteY481" fmla="*/ 1059204 h 1104362"/>
                <a:gd name="connsiteX482" fmla="*/ 1458499 w 1585582"/>
                <a:gd name="connsiteY482" fmla="*/ 1044431 h 1104362"/>
                <a:gd name="connsiteX483" fmla="*/ 1461519 w 1585582"/>
                <a:gd name="connsiteY483" fmla="*/ 1027714 h 1104362"/>
                <a:gd name="connsiteX484" fmla="*/ 1464548 w 1585582"/>
                <a:gd name="connsiteY484" fmla="*/ 1009121 h 1104362"/>
                <a:gd name="connsiteX485" fmla="*/ 1467577 w 1585582"/>
                <a:gd name="connsiteY485" fmla="*/ 988719 h 1104362"/>
                <a:gd name="connsiteX486" fmla="*/ 1470596 w 1585582"/>
                <a:gd name="connsiteY486" fmla="*/ 966602 h 1104362"/>
                <a:gd name="connsiteX487" fmla="*/ 1473625 w 1585582"/>
                <a:gd name="connsiteY487" fmla="*/ 942846 h 1104362"/>
                <a:gd name="connsiteX488" fmla="*/ 1476654 w 1585582"/>
                <a:gd name="connsiteY488" fmla="*/ 917548 h 1104362"/>
                <a:gd name="connsiteX489" fmla="*/ 1479674 w 1585582"/>
                <a:gd name="connsiteY489" fmla="*/ 890802 h 1104362"/>
                <a:gd name="connsiteX490" fmla="*/ 1482702 w 1585582"/>
                <a:gd name="connsiteY490" fmla="*/ 862732 h 1104362"/>
                <a:gd name="connsiteX491" fmla="*/ 1485731 w 1585582"/>
                <a:gd name="connsiteY491" fmla="*/ 833433 h 1104362"/>
                <a:gd name="connsiteX492" fmla="*/ 1488751 w 1585582"/>
                <a:gd name="connsiteY492" fmla="*/ 803019 h 1104362"/>
                <a:gd name="connsiteX493" fmla="*/ 1491780 w 1585582"/>
                <a:gd name="connsiteY493" fmla="*/ 771616 h 1104362"/>
                <a:gd name="connsiteX494" fmla="*/ 1494809 w 1585582"/>
                <a:gd name="connsiteY494" fmla="*/ 739345 h 1104362"/>
                <a:gd name="connsiteX495" fmla="*/ 1497828 w 1585582"/>
                <a:gd name="connsiteY495" fmla="*/ 706341 h 1104362"/>
                <a:gd name="connsiteX496" fmla="*/ 1500857 w 1585582"/>
                <a:gd name="connsiteY496" fmla="*/ 672726 h 1104362"/>
                <a:gd name="connsiteX497" fmla="*/ 1503886 w 1585582"/>
                <a:gd name="connsiteY497" fmla="*/ 638635 h 1104362"/>
                <a:gd name="connsiteX498" fmla="*/ 1506905 w 1585582"/>
                <a:gd name="connsiteY498" fmla="*/ 604203 h 1104362"/>
                <a:gd name="connsiteX499" fmla="*/ 1509934 w 1585582"/>
                <a:gd name="connsiteY499" fmla="*/ 569566 h 1104362"/>
                <a:gd name="connsiteX500" fmla="*/ 1512963 w 1585582"/>
                <a:gd name="connsiteY500" fmla="*/ 534860 h 1104362"/>
                <a:gd name="connsiteX501" fmla="*/ 1515992 w 1585582"/>
                <a:gd name="connsiteY501" fmla="*/ 500223 h 1104362"/>
                <a:gd name="connsiteX502" fmla="*/ 1519012 w 1585582"/>
                <a:gd name="connsiteY502" fmla="*/ 465791 h 1104362"/>
                <a:gd name="connsiteX503" fmla="*/ 1522041 w 1585582"/>
                <a:gd name="connsiteY503" fmla="*/ 431699 h 1104362"/>
                <a:gd name="connsiteX504" fmla="*/ 1525070 w 1585582"/>
                <a:gd name="connsiteY504" fmla="*/ 398083 h 1104362"/>
                <a:gd name="connsiteX505" fmla="*/ 1528089 w 1585582"/>
                <a:gd name="connsiteY505" fmla="*/ 365075 h 1104362"/>
                <a:gd name="connsiteX506" fmla="*/ 1534147 w 1585582"/>
                <a:gd name="connsiteY506" fmla="*/ 301402 h 1104362"/>
                <a:gd name="connsiteX507" fmla="*/ 1549443 w 1585582"/>
                <a:gd name="connsiteY507" fmla="*/ 196420 h 1104362"/>
                <a:gd name="connsiteX508" fmla="*/ 1561379 w 1585582"/>
                <a:gd name="connsiteY508" fmla="*/ 76679 h 1104362"/>
                <a:gd name="connsiteX509" fmla="*/ 1582553 w 1585582"/>
                <a:gd name="connsiteY509" fmla="*/ 2184 h 1104362"/>
                <a:gd name="connsiteX510" fmla="*/ 1585582 w 1585582"/>
                <a:gd name="connsiteY510" fmla="*/ 2 h 1104362"/>
                <a:gd name="connsiteX0" fmla="*/ 0 w 1585582"/>
                <a:gd name="connsiteY0" fmla="*/ 552179 h 1104362"/>
                <a:gd name="connsiteX1" fmla="*/ 3026 w 1585582"/>
                <a:gd name="connsiteY1" fmla="*/ 552179 h 1104362"/>
                <a:gd name="connsiteX2" fmla="*/ 6051 w 1585582"/>
                <a:gd name="connsiteY2" fmla="*/ 552179 h 1104362"/>
                <a:gd name="connsiteX3" fmla="*/ 9077 w 1585582"/>
                <a:gd name="connsiteY3" fmla="*/ 552179 h 1104362"/>
                <a:gd name="connsiteX4" fmla="*/ 12103 w 1585582"/>
                <a:gd name="connsiteY4" fmla="*/ 552179 h 1104362"/>
                <a:gd name="connsiteX5" fmla="*/ 15129 w 1585582"/>
                <a:gd name="connsiteY5" fmla="*/ 552179 h 1104362"/>
                <a:gd name="connsiteX6" fmla="*/ 18156 w 1585582"/>
                <a:gd name="connsiteY6" fmla="*/ 552179 h 1104362"/>
                <a:gd name="connsiteX7" fmla="*/ 21182 w 1585582"/>
                <a:gd name="connsiteY7" fmla="*/ 552179 h 1104362"/>
                <a:gd name="connsiteX8" fmla="*/ 24207 w 1585582"/>
                <a:gd name="connsiteY8" fmla="*/ 552179 h 1104362"/>
                <a:gd name="connsiteX9" fmla="*/ 27233 w 1585582"/>
                <a:gd name="connsiteY9" fmla="*/ 552179 h 1104362"/>
                <a:gd name="connsiteX10" fmla="*/ 30259 w 1585582"/>
                <a:gd name="connsiteY10" fmla="*/ 552179 h 1104362"/>
                <a:gd name="connsiteX11" fmla="*/ 33285 w 1585582"/>
                <a:gd name="connsiteY11" fmla="*/ 552179 h 1104362"/>
                <a:gd name="connsiteX12" fmla="*/ 36311 w 1585582"/>
                <a:gd name="connsiteY12" fmla="*/ 552179 h 1104362"/>
                <a:gd name="connsiteX13" fmla="*/ 39337 w 1585582"/>
                <a:gd name="connsiteY13" fmla="*/ 552179 h 1104362"/>
                <a:gd name="connsiteX14" fmla="*/ 42362 w 1585582"/>
                <a:gd name="connsiteY14" fmla="*/ 552179 h 1104362"/>
                <a:gd name="connsiteX15" fmla="*/ 45389 w 1585582"/>
                <a:gd name="connsiteY15" fmla="*/ 552179 h 1104362"/>
                <a:gd name="connsiteX16" fmla="*/ 48415 w 1585582"/>
                <a:gd name="connsiteY16" fmla="*/ 552179 h 1104362"/>
                <a:gd name="connsiteX17" fmla="*/ 51441 w 1585582"/>
                <a:gd name="connsiteY17" fmla="*/ 552179 h 1104362"/>
                <a:gd name="connsiteX18" fmla="*/ 54467 w 1585582"/>
                <a:gd name="connsiteY18" fmla="*/ 552179 h 1104362"/>
                <a:gd name="connsiteX19" fmla="*/ 57492 w 1585582"/>
                <a:gd name="connsiteY19" fmla="*/ 552179 h 1104362"/>
                <a:gd name="connsiteX20" fmla="*/ 60518 w 1585582"/>
                <a:gd name="connsiteY20" fmla="*/ 552179 h 1104362"/>
                <a:gd name="connsiteX21" fmla="*/ 63544 w 1585582"/>
                <a:gd name="connsiteY21" fmla="*/ 552179 h 1104362"/>
                <a:gd name="connsiteX22" fmla="*/ 66570 w 1585582"/>
                <a:gd name="connsiteY22" fmla="*/ 552179 h 1104362"/>
                <a:gd name="connsiteX23" fmla="*/ 69596 w 1585582"/>
                <a:gd name="connsiteY23" fmla="*/ 552179 h 1104362"/>
                <a:gd name="connsiteX24" fmla="*/ 72622 w 1585582"/>
                <a:gd name="connsiteY24" fmla="*/ 552179 h 1104362"/>
                <a:gd name="connsiteX25" fmla="*/ 75648 w 1585582"/>
                <a:gd name="connsiteY25" fmla="*/ 552179 h 1104362"/>
                <a:gd name="connsiteX26" fmla="*/ 78674 w 1585582"/>
                <a:gd name="connsiteY26" fmla="*/ 552179 h 1104362"/>
                <a:gd name="connsiteX27" fmla="*/ 81700 w 1585582"/>
                <a:gd name="connsiteY27" fmla="*/ 552179 h 1104362"/>
                <a:gd name="connsiteX28" fmla="*/ 84726 w 1585582"/>
                <a:gd name="connsiteY28" fmla="*/ 552179 h 1104362"/>
                <a:gd name="connsiteX29" fmla="*/ 87752 w 1585582"/>
                <a:gd name="connsiteY29" fmla="*/ 552179 h 1104362"/>
                <a:gd name="connsiteX30" fmla="*/ 90778 w 1585582"/>
                <a:gd name="connsiteY30" fmla="*/ 552179 h 1104362"/>
                <a:gd name="connsiteX31" fmla="*/ 93803 w 1585582"/>
                <a:gd name="connsiteY31" fmla="*/ 552179 h 1104362"/>
                <a:gd name="connsiteX32" fmla="*/ 96829 w 1585582"/>
                <a:gd name="connsiteY32" fmla="*/ 552179 h 1104362"/>
                <a:gd name="connsiteX33" fmla="*/ 99855 w 1585582"/>
                <a:gd name="connsiteY33" fmla="*/ 552179 h 1104362"/>
                <a:gd name="connsiteX34" fmla="*/ 102881 w 1585582"/>
                <a:gd name="connsiteY34" fmla="*/ 552179 h 1104362"/>
                <a:gd name="connsiteX35" fmla="*/ 105907 w 1585582"/>
                <a:gd name="connsiteY35" fmla="*/ 552179 h 1104362"/>
                <a:gd name="connsiteX36" fmla="*/ 108933 w 1585582"/>
                <a:gd name="connsiteY36" fmla="*/ 552179 h 1104362"/>
                <a:gd name="connsiteX37" fmla="*/ 111959 w 1585582"/>
                <a:gd name="connsiteY37" fmla="*/ 552179 h 1104362"/>
                <a:gd name="connsiteX38" fmla="*/ 114985 w 1585582"/>
                <a:gd name="connsiteY38" fmla="*/ 552179 h 1104362"/>
                <a:gd name="connsiteX39" fmla="*/ 118011 w 1585582"/>
                <a:gd name="connsiteY39" fmla="*/ 552179 h 1104362"/>
                <a:gd name="connsiteX40" fmla="*/ 121037 w 1585582"/>
                <a:gd name="connsiteY40" fmla="*/ 552179 h 1104362"/>
                <a:gd name="connsiteX41" fmla="*/ 124063 w 1585582"/>
                <a:gd name="connsiteY41" fmla="*/ 552179 h 1104362"/>
                <a:gd name="connsiteX42" fmla="*/ 127088 w 1585582"/>
                <a:gd name="connsiteY42" fmla="*/ 552179 h 1104362"/>
                <a:gd name="connsiteX43" fmla="*/ 130114 w 1585582"/>
                <a:gd name="connsiteY43" fmla="*/ 552179 h 1104362"/>
                <a:gd name="connsiteX44" fmla="*/ 133140 w 1585582"/>
                <a:gd name="connsiteY44" fmla="*/ 552179 h 1104362"/>
                <a:gd name="connsiteX45" fmla="*/ 136167 w 1585582"/>
                <a:gd name="connsiteY45" fmla="*/ 552179 h 1104362"/>
                <a:gd name="connsiteX46" fmla="*/ 139193 w 1585582"/>
                <a:gd name="connsiteY46" fmla="*/ 552179 h 1104362"/>
                <a:gd name="connsiteX47" fmla="*/ 142218 w 1585582"/>
                <a:gd name="connsiteY47" fmla="*/ 552179 h 1104362"/>
                <a:gd name="connsiteX48" fmla="*/ 145244 w 1585582"/>
                <a:gd name="connsiteY48" fmla="*/ 552179 h 1104362"/>
                <a:gd name="connsiteX49" fmla="*/ 148270 w 1585582"/>
                <a:gd name="connsiteY49" fmla="*/ 552179 h 1104362"/>
                <a:gd name="connsiteX50" fmla="*/ 151296 w 1585582"/>
                <a:gd name="connsiteY50" fmla="*/ 552179 h 1104362"/>
                <a:gd name="connsiteX51" fmla="*/ 154322 w 1585582"/>
                <a:gd name="connsiteY51" fmla="*/ 552179 h 1104362"/>
                <a:gd name="connsiteX52" fmla="*/ 157348 w 1585582"/>
                <a:gd name="connsiteY52" fmla="*/ 552179 h 1104362"/>
                <a:gd name="connsiteX53" fmla="*/ 160373 w 1585582"/>
                <a:gd name="connsiteY53" fmla="*/ 552179 h 1104362"/>
                <a:gd name="connsiteX54" fmla="*/ 163399 w 1585582"/>
                <a:gd name="connsiteY54" fmla="*/ 552179 h 1104362"/>
                <a:gd name="connsiteX55" fmla="*/ 166426 w 1585582"/>
                <a:gd name="connsiteY55" fmla="*/ 552179 h 1104362"/>
                <a:gd name="connsiteX56" fmla="*/ 169452 w 1585582"/>
                <a:gd name="connsiteY56" fmla="*/ 552179 h 1104362"/>
                <a:gd name="connsiteX57" fmla="*/ 172478 w 1585582"/>
                <a:gd name="connsiteY57" fmla="*/ 552179 h 1104362"/>
                <a:gd name="connsiteX58" fmla="*/ 175504 w 1585582"/>
                <a:gd name="connsiteY58" fmla="*/ 552179 h 1104362"/>
                <a:gd name="connsiteX59" fmla="*/ 178529 w 1585582"/>
                <a:gd name="connsiteY59" fmla="*/ 552179 h 1104362"/>
                <a:gd name="connsiteX60" fmla="*/ 181555 w 1585582"/>
                <a:gd name="connsiteY60" fmla="*/ 552179 h 1104362"/>
                <a:gd name="connsiteX61" fmla="*/ 184581 w 1585582"/>
                <a:gd name="connsiteY61" fmla="*/ 552179 h 1104362"/>
                <a:gd name="connsiteX62" fmla="*/ 187607 w 1585582"/>
                <a:gd name="connsiteY62" fmla="*/ 552179 h 1104362"/>
                <a:gd name="connsiteX63" fmla="*/ 190633 w 1585582"/>
                <a:gd name="connsiteY63" fmla="*/ 552179 h 1104362"/>
                <a:gd name="connsiteX64" fmla="*/ 193659 w 1585582"/>
                <a:gd name="connsiteY64" fmla="*/ 552179 h 1104362"/>
                <a:gd name="connsiteX65" fmla="*/ 196685 w 1585582"/>
                <a:gd name="connsiteY65" fmla="*/ 552179 h 1104362"/>
                <a:gd name="connsiteX66" fmla="*/ 199711 w 1585582"/>
                <a:gd name="connsiteY66" fmla="*/ 552179 h 1104362"/>
                <a:gd name="connsiteX67" fmla="*/ 202737 w 1585582"/>
                <a:gd name="connsiteY67" fmla="*/ 552179 h 1104362"/>
                <a:gd name="connsiteX68" fmla="*/ 205763 w 1585582"/>
                <a:gd name="connsiteY68" fmla="*/ 552179 h 1104362"/>
                <a:gd name="connsiteX69" fmla="*/ 208789 w 1585582"/>
                <a:gd name="connsiteY69" fmla="*/ 552179 h 1104362"/>
                <a:gd name="connsiteX70" fmla="*/ 211814 w 1585582"/>
                <a:gd name="connsiteY70" fmla="*/ 552179 h 1104362"/>
                <a:gd name="connsiteX71" fmla="*/ 214840 w 1585582"/>
                <a:gd name="connsiteY71" fmla="*/ 552179 h 1104362"/>
                <a:gd name="connsiteX72" fmla="*/ 217866 w 1585582"/>
                <a:gd name="connsiteY72" fmla="*/ 552179 h 1104362"/>
                <a:gd name="connsiteX73" fmla="*/ 220892 w 1585582"/>
                <a:gd name="connsiteY73" fmla="*/ 552179 h 1104362"/>
                <a:gd name="connsiteX74" fmla="*/ 223918 w 1585582"/>
                <a:gd name="connsiteY74" fmla="*/ 552179 h 1104362"/>
                <a:gd name="connsiteX75" fmla="*/ 226945 w 1585582"/>
                <a:gd name="connsiteY75" fmla="*/ 552179 h 1104362"/>
                <a:gd name="connsiteX76" fmla="*/ 229970 w 1585582"/>
                <a:gd name="connsiteY76" fmla="*/ 552179 h 1104362"/>
                <a:gd name="connsiteX77" fmla="*/ 232996 w 1585582"/>
                <a:gd name="connsiteY77" fmla="*/ 552179 h 1104362"/>
                <a:gd name="connsiteX78" fmla="*/ 236022 w 1585582"/>
                <a:gd name="connsiteY78" fmla="*/ 552179 h 1104362"/>
                <a:gd name="connsiteX79" fmla="*/ 239048 w 1585582"/>
                <a:gd name="connsiteY79" fmla="*/ 552179 h 1104362"/>
                <a:gd name="connsiteX80" fmla="*/ 242074 w 1585582"/>
                <a:gd name="connsiteY80" fmla="*/ 552179 h 1104362"/>
                <a:gd name="connsiteX81" fmla="*/ 245099 w 1585582"/>
                <a:gd name="connsiteY81" fmla="*/ 552179 h 1104362"/>
                <a:gd name="connsiteX82" fmla="*/ 248125 w 1585582"/>
                <a:gd name="connsiteY82" fmla="*/ 552179 h 1104362"/>
                <a:gd name="connsiteX83" fmla="*/ 251151 w 1585582"/>
                <a:gd name="connsiteY83" fmla="*/ 552179 h 1104362"/>
                <a:gd name="connsiteX84" fmla="*/ 254177 w 1585582"/>
                <a:gd name="connsiteY84" fmla="*/ 552179 h 1104362"/>
                <a:gd name="connsiteX85" fmla="*/ 257204 w 1585582"/>
                <a:gd name="connsiteY85" fmla="*/ 552179 h 1104362"/>
                <a:gd name="connsiteX86" fmla="*/ 260230 w 1585582"/>
                <a:gd name="connsiteY86" fmla="*/ 552179 h 1104362"/>
                <a:gd name="connsiteX87" fmla="*/ 263255 w 1585582"/>
                <a:gd name="connsiteY87" fmla="*/ 552179 h 1104362"/>
                <a:gd name="connsiteX88" fmla="*/ 266281 w 1585582"/>
                <a:gd name="connsiteY88" fmla="*/ 552179 h 1104362"/>
                <a:gd name="connsiteX89" fmla="*/ 269307 w 1585582"/>
                <a:gd name="connsiteY89" fmla="*/ 552179 h 1104362"/>
                <a:gd name="connsiteX90" fmla="*/ 272333 w 1585582"/>
                <a:gd name="connsiteY90" fmla="*/ 552179 h 1104362"/>
                <a:gd name="connsiteX91" fmla="*/ 275359 w 1585582"/>
                <a:gd name="connsiteY91" fmla="*/ 552179 h 1104362"/>
                <a:gd name="connsiteX92" fmla="*/ 278385 w 1585582"/>
                <a:gd name="connsiteY92" fmla="*/ 552179 h 1104362"/>
                <a:gd name="connsiteX93" fmla="*/ 281410 w 1585582"/>
                <a:gd name="connsiteY93" fmla="*/ 552179 h 1104362"/>
                <a:gd name="connsiteX94" fmla="*/ 284437 w 1585582"/>
                <a:gd name="connsiteY94" fmla="*/ 552179 h 1104362"/>
                <a:gd name="connsiteX95" fmla="*/ 287463 w 1585582"/>
                <a:gd name="connsiteY95" fmla="*/ 552179 h 1104362"/>
                <a:gd name="connsiteX96" fmla="*/ 290489 w 1585582"/>
                <a:gd name="connsiteY96" fmla="*/ 552179 h 1104362"/>
                <a:gd name="connsiteX97" fmla="*/ 293515 w 1585582"/>
                <a:gd name="connsiteY97" fmla="*/ 552179 h 1104362"/>
                <a:gd name="connsiteX98" fmla="*/ 296540 w 1585582"/>
                <a:gd name="connsiteY98" fmla="*/ 552179 h 1104362"/>
                <a:gd name="connsiteX99" fmla="*/ 299566 w 1585582"/>
                <a:gd name="connsiteY99" fmla="*/ 552179 h 1104362"/>
                <a:gd name="connsiteX100" fmla="*/ 302592 w 1585582"/>
                <a:gd name="connsiteY100" fmla="*/ 534826 h 1104362"/>
                <a:gd name="connsiteX101" fmla="*/ 305618 w 1585582"/>
                <a:gd name="connsiteY101" fmla="*/ 500188 h 1104362"/>
                <a:gd name="connsiteX102" fmla="*/ 308644 w 1585582"/>
                <a:gd name="connsiteY102" fmla="*/ 465756 h 1104362"/>
                <a:gd name="connsiteX103" fmla="*/ 311670 w 1585582"/>
                <a:gd name="connsiteY103" fmla="*/ 431665 h 1104362"/>
                <a:gd name="connsiteX104" fmla="*/ 314695 w 1585582"/>
                <a:gd name="connsiteY104" fmla="*/ 398050 h 1104362"/>
                <a:gd name="connsiteX105" fmla="*/ 317722 w 1585582"/>
                <a:gd name="connsiteY105" fmla="*/ 365043 h 1104362"/>
                <a:gd name="connsiteX106" fmla="*/ 320748 w 1585582"/>
                <a:gd name="connsiteY106" fmla="*/ 332774 h 1104362"/>
                <a:gd name="connsiteX107" fmla="*/ 323774 w 1585582"/>
                <a:gd name="connsiteY107" fmla="*/ 301372 h 1104362"/>
                <a:gd name="connsiteX108" fmla="*/ 326800 w 1585582"/>
                <a:gd name="connsiteY108" fmla="*/ 270959 h 1104362"/>
                <a:gd name="connsiteX109" fmla="*/ 329826 w 1585582"/>
                <a:gd name="connsiteY109" fmla="*/ 241656 h 1104362"/>
                <a:gd name="connsiteX110" fmla="*/ 332851 w 1585582"/>
                <a:gd name="connsiteY110" fmla="*/ 213578 h 1104362"/>
                <a:gd name="connsiteX111" fmla="*/ 335877 w 1585582"/>
                <a:gd name="connsiteY111" fmla="*/ 186837 h 1104362"/>
                <a:gd name="connsiteX112" fmla="*/ 338903 w 1585582"/>
                <a:gd name="connsiteY112" fmla="*/ 161537 h 1104362"/>
                <a:gd name="connsiteX113" fmla="*/ 341929 w 1585582"/>
                <a:gd name="connsiteY113" fmla="*/ 137780 h 1104362"/>
                <a:gd name="connsiteX114" fmla="*/ 344955 w 1585582"/>
                <a:gd name="connsiteY114" fmla="*/ 115657 h 1104362"/>
                <a:gd name="connsiteX115" fmla="*/ 347982 w 1585582"/>
                <a:gd name="connsiteY115" fmla="*/ 95258 h 1104362"/>
                <a:gd name="connsiteX116" fmla="*/ 351007 w 1585582"/>
                <a:gd name="connsiteY116" fmla="*/ 76662 h 1104362"/>
                <a:gd name="connsiteX117" fmla="*/ 354033 w 1585582"/>
                <a:gd name="connsiteY117" fmla="*/ 59942 h 1104362"/>
                <a:gd name="connsiteX118" fmla="*/ 357059 w 1585582"/>
                <a:gd name="connsiteY118" fmla="*/ 45165 h 1104362"/>
                <a:gd name="connsiteX119" fmla="*/ 360085 w 1585582"/>
                <a:gd name="connsiteY119" fmla="*/ 32389 h 1104362"/>
                <a:gd name="connsiteX120" fmla="*/ 363111 w 1585582"/>
                <a:gd name="connsiteY120" fmla="*/ 21665 h 1104362"/>
                <a:gd name="connsiteX121" fmla="*/ 366136 w 1585582"/>
                <a:gd name="connsiteY121" fmla="*/ 13033 h 1104362"/>
                <a:gd name="connsiteX122" fmla="*/ 369162 w 1585582"/>
                <a:gd name="connsiteY122" fmla="*/ 6530 h 1104362"/>
                <a:gd name="connsiteX123" fmla="*/ 372188 w 1585582"/>
                <a:gd name="connsiteY123" fmla="*/ 2180 h 1104362"/>
                <a:gd name="connsiteX124" fmla="*/ 375214 w 1585582"/>
                <a:gd name="connsiteY124" fmla="*/ 1 h 1104362"/>
                <a:gd name="connsiteX125" fmla="*/ 378241 w 1585582"/>
                <a:gd name="connsiteY125" fmla="*/ 1 h 1104362"/>
                <a:gd name="connsiteX126" fmla="*/ 381267 w 1585582"/>
                <a:gd name="connsiteY126" fmla="*/ 2180 h 1104362"/>
                <a:gd name="connsiteX127" fmla="*/ 384292 w 1585582"/>
                <a:gd name="connsiteY127" fmla="*/ 6530 h 1104362"/>
                <a:gd name="connsiteX128" fmla="*/ 387318 w 1585582"/>
                <a:gd name="connsiteY128" fmla="*/ 13033 h 1104362"/>
                <a:gd name="connsiteX129" fmla="*/ 390344 w 1585582"/>
                <a:gd name="connsiteY129" fmla="*/ 21665 h 1104362"/>
                <a:gd name="connsiteX130" fmla="*/ 393370 w 1585582"/>
                <a:gd name="connsiteY130" fmla="*/ 32389 h 1104362"/>
                <a:gd name="connsiteX131" fmla="*/ 396396 w 1585582"/>
                <a:gd name="connsiteY131" fmla="*/ 45165 h 1104362"/>
                <a:gd name="connsiteX132" fmla="*/ 399421 w 1585582"/>
                <a:gd name="connsiteY132" fmla="*/ 59942 h 1104362"/>
                <a:gd name="connsiteX133" fmla="*/ 402447 w 1585582"/>
                <a:gd name="connsiteY133" fmla="*/ 76662 h 1104362"/>
                <a:gd name="connsiteX134" fmla="*/ 405474 w 1585582"/>
                <a:gd name="connsiteY134" fmla="*/ 95258 h 1104362"/>
                <a:gd name="connsiteX135" fmla="*/ 408500 w 1585582"/>
                <a:gd name="connsiteY135" fmla="*/ 115657 h 1104362"/>
                <a:gd name="connsiteX136" fmla="*/ 411526 w 1585582"/>
                <a:gd name="connsiteY136" fmla="*/ 137780 h 1104362"/>
                <a:gd name="connsiteX137" fmla="*/ 414552 w 1585582"/>
                <a:gd name="connsiteY137" fmla="*/ 161537 h 1104362"/>
                <a:gd name="connsiteX138" fmla="*/ 417577 w 1585582"/>
                <a:gd name="connsiteY138" fmla="*/ 186837 h 1104362"/>
                <a:gd name="connsiteX139" fmla="*/ 420603 w 1585582"/>
                <a:gd name="connsiteY139" fmla="*/ 213578 h 1104362"/>
                <a:gd name="connsiteX140" fmla="*/ 423629 w 1585582"/>
                <a:gd name="connsiteY140" fmla="*/ 241656 h 1104362"/>
                <a:gd name="connsiteX141" fmla="*/ 426655 w 1585582"/>
                <a:gd name="connsiteY141" fmla="*/ 270959 h 1104362"/>
                <a:gd name="connsiteX142" fmla="*/ 429681 w 1585582"/>
                <a:gd name="connsiteY142" fmla="*/ 301372 h 1104362"/>
                <a:gd name="connsiteX143" fmla="*/ 432707 w 1585582"/>
                <a:gd name="connsiteY143" fmla="*/ 332774 h 1104362"/>
                <a:gd name="connsiteX144" fmla="*/ 435733 w 1585582"/>
                <a:gd name="connsiteY144" fmla="*/ 365043 h 1104362"/>
                <a:gd name="connsiteX145" fmla="*/ 438759 w 1585582"/>
                <a:gd name="connsiteY145" fmla="*/ 398050 h 1104362"/>
                <a:gd name="connsiteX146" fmla="*/ 441785 w 1585582"/>
                <a:gd name="connsiteY146" fmla="*/ 431665 h 1104362"/>
                <a:gd name="connsiteX147" fmla="*/ 444811 w 1585582"/>
                <a:gd name="connsiteY147" fmla="*/ 465756 h 1104362"/>
                <a:gd name="connsiteX148" fmla="*/ 447837 w 1585582"/>
                <a:gd name="connsiteY148" fmla="*/ 500188 h 1104362"/>
                <a:gd name="connsiteX149" fmla="*/ 450863 w 1585582"/>
                <a:gd name="connsiteY149" fmla="*/ 534826 h 1104362"/>
                <a:gd name="connsiteX150" fmla="*/ 453888 w 1585582"/>
                <a:gd name="connsiteY150" fmla="*/ 569531 h 1104362"/>
                <a:gd name="connsiteX151" fmla="*/ 456914 w 1585582"/>
                <a:gd name="connsiteY151" fmla="*/ 604169 h 1104362"/>
                <a:gd name="connsiteX152" fmla="*/ 459940 w 1585582"/>
                <a:gd name="connsiteY152" fmla="*/ 638601 h 1104362"/>
                <a:gd name="connsiteX153" fmla="*/ 462966 w 1585582"/>
                <a:gd name="connsiteY153" fmla="*/ 672692 h 1104362"/>
                <a:gd name="connsiteX154" fmla="*/ 465992 w 1585582"/>
                <a:gd name="connsiteY154" fmla="*/ 706312 h 1104362"/>
                <a:gd name="connsiteX155" fmla="*/ 469018 w 1585582"/>
                <a:gd name="connsiteY155" fmla="*/ 739316 h 1104362"/>
                <a:gd name="connsiteX156" fmla="*/ 472044 w 1585582"/>
                <a:gd name="connsiteY156" fmla="*/ 771587 h 1104362"/>
                <a:gd name="connsiteX157" fmla="*/ 475070 w 1585582"/>
                <a:gd name="connsiteY157" fmla="*/ 802981 h 1104362"/>
                <a:gd name="connsiteX158" fmla="*/ 478096 w 1585582"/>
                <a:gd name="connsiteY158" fmla="*/ 833395 h 1104362"/>
                <a:gd name="connsiteX159" fmla="*/ 481122 w 1585582"/>
                <a:gd name="connsiteY159" fmla="*/ 862703 h 1104362"/>
                <a:gd name="connsiteX160" fmla="*/ 484149 w 1585582"/>
                <a:gd name="connsiteY160" fmla="*/ 890783 h 1104362"/>
                <a:gd name="connsiteX161" fmla="*/ 487178 w 1585582"/>
                <a:gd name="connsiteY161" fmla="*/ 917519 h 1104362"/>
                <a:gd name="connsiteX162" fmla="*/ 490197 w 1585582"/>
                <a:gd name="connsiteY162" fmla="*/ 942818 h 1104362"/>
                <a:gd name="connsiteX163" fmla="*/ 493226 w 1585582"/>
                <a:gd name="connsiteY163" fmla="*/ 966573 h 1104362"/>
                <a:gd name="connsiteX164" fmla="*/ 496255 w 1585582"/>
                <a:gd name="connsiteY164" fmla="*/ 988700 h 1104362"/>
                <a:gd name="connsiteX165" fmla="*/ 499275 w 1585582"/>
                <a:gd name="connsiteY165" fmla="*/ 1009102 h 1104362"/>
                <a:gd name="connsiteX166" fmla="*/ 502304 w 1585582"/>
                <a:gd name="connsiteY166" fmla="*/ 1027695 h 1104362"/>
                <a:gd name="connsiteX167" fmla="*/ 505333 w 1585582"/>
                <a:gd name="connsiteY167" fmla="*/ 1044412 h 1104362"/>
                <a:gd name="connsiteX168" fmla="*/ 508352 w 1585582"/>
                <a:gd name="connsiteY168" fmla="*/ 1059194 h 1104362"/>
                <a:gd name="connsiteX169" fmla="*/ 511381 w 1585582"/>
                <a:gd name="connsiteY169" fmla="*/ 1071967 h 1104362"/>
                <a:gd name="connsiteX170" fmla="*/ 514410 w 1585582"/>
                <a:gd name="connsiteY170" fmla="*/ 1082692 h 1104362"/>
                <a:gd name="connsiteX171" fmla="*/ 517429 w 1585582"/>
                <a:gd name="connsiteY171" fmla="*/ 1091322 h 1104362"/>
                <a:gd name="connsiteX172" fmla="*/ 520458 w 1585582"/>
                <a:gd name="connsiteY172" fmla="*/ 1097828 h 1104362"/>
                <a:gd name="connsiteX173" fmla="*/ 523487 w 1585582"/>
                <a:gd name="connsiteY173" fmla="*/ 1102181 h 1104362"/>
                <a:gd name="connsiteX174" fmla="*/ 526507 w 1585582"/>
                <a:gd name="connsiteY174" fmla="*/ 1104352 h 1104362"/>
                <a:gd name="connsiteX175" fmla="*/ 529536 w 1585582"/>
                <a:gd name="connsiteY175" fmla="*/ 1104352 h 1104362"/>
                <a:gd name="connsiteX176" fmla="*/ 532565 w 1585582"/>
                <a:gd name="connsiteY176" fmla="*/ 1102181 h 1104362"/>
                <a:gd name="connsiteX177" fmla="*/ 535594 w 1585582"/>
                <a:gd name="connsiteY177" fmla="*/ 1097828 h 1104362"/>
                <a:gd name="connsiteX178" fmla="*/ 538613 w 1585582"/>
                <a:gd name="connsiteY178" fmla="*/ 1091322 h 1104362"/>
                <a:gd name="connsiteX179" fmla="*/ 541642 w 1585582"/>
                <a:gd name="connsiteY179" fmla="*/ 1082692 h 1104362"/>
                <a:gd name="connsiteX180" fmla="*/ 544671 w 1585582"/>
                <a:gd name="connsiteY180" fmla="*/ 1071967 h 1104362"/>
                <a:gd name="connsiteX181" fmla="*/ 547690 w 1585582"/>
                <a:gd name="connsiteY181" fmla="*/ 1059194 h 1104362"/>
                <a:gd name="connsiteX182" fmla="*/ 550719 w 1585582"/>
                <a:gd name="connsiteY182" fmla="*/ 1044412 h 1104362"/>
                <a:gd name="connsiteX183" fmla="*/ 553739 w 1585582"/>
                <a:gd name="connsiteY183" fmla="*/ 1027695 h 1104362"/>
                <a:gd name="connsiteX184" fmla="*/ 556768 w 1585582"/>
                <a:gd name="connsiteY184" fmla="*/ 1009102 h 1104362"/>
                <a:gd name="connsiteX185" fmla="*/ 559797 w 1585582"/>
                <a:gd name="connsiteY185" fmla="*/ 988700 h 1104362"/>
                <a:gd name="connsiteX186" fmla="*/ 562826 w 1585582"/>
                <a:gd name="connsiteY186" fmla="*/ 966573 h 1104362"/>
                <a:gd name="connsiteX187" fmla="*/ 565845 w 1585582"/>
                <a:gd name="connsiteY187" fmla="*/ 942818 h 1104362"/>
                <a:gd name="connsiteX188" fmla="*/ 568874 w 1585582"/>
                <a:gd name="connsiteY188" fmla="*/ 917519 h 1104362"/>
                <a:gd name="connsiteX189" fmla="*/ 571903 w 1585582"/>
                <a:gd name="connsiteY189" fmla="*/ 890783 h 1104362"/>
                <a:gd name="connsiteX190" fmla="*/ 574922 w 1585582"/>
                <a:gd name="connsiteY190" fmla="*/ 862703 h 1104362"/>
                <a:gd name="connsiteX191" fmla="*/ 577951 w 1585582"/>
                <a:gd name="connsiteY191" fmla="*/ 833395 h 1104362"/>
                <a:gd name="connsiteX192" fmla="*/ 580980 w 1585582"/>
                <a:gd name="connsiteY192" fmla="*/ 802981 h 1104362"/>
                <a:gd name="connsiteX193" fmla="*/ 584000 w 1585582"/>
                <a:gd name="connsiteY193" fmla="*/ 771587 h 1104362"/>
                <a:gd name="connsiteX194" fmla="*/ 587029 w 1585582"/>
                <a:gd name="connsiteY194" fmla="*/ 739316 h 1104362"/>
                <a:gd name="connsiteX195" fmla="*/ 590058 w 1585582"/>
                <a:gd name="connsiteY195" fmla="*/ 706312 h 1104362"/>
                <a:gd name="connsiteX196" fmla="*/ 593077 w 1585582"/>
                <a:gd name="connsiteY196" fmla="*/ 672692 h 1104362"/>
                <a:gd name="connsiteX197" fmla="*/ 596106 w 1585582"/>
                <a:gd name="connsiteY197" fmla="*/ 638601 h 1104362"/>
                <a:gd name="connsiteX198" fmla="*/ 599135 w 1585582"/>
                <a:gd name="connsiteY198" fmla="*/ 604169 h 1104362"/>
                <a:gd name="connsiteX199" fmla="*/ 602154 w 1585582"/>
                <a:gd name="connsiteY199" fmla="*/ 569531 h 1104362"/>
                <a:gd name="connsiteX200" fmla="*/ 605183 w 1585582"/>
                <a:gd name="connsiteY200" fmla="*/ 534826 h 1104362"/>
                <a:gd name="connsiteX201" fmla="*/ 608212 w 1585582"/>
                <a:gd name="connsiteY201" fmla="*/ 500188 h 1104362"/>
                <a:gd name="connsiteX202" fmla="*/ 611241 w 1585582"/>
                <a:gd name="connsiteY202" fmla="*/ 465756 h 1104362"/>
                <a:gd name="connsiteX203" fmla="*/ 614261 w 1585582"/>
                <a:gd name="connsiteY203" fmla="*/ 431665 h 1104362"/>
                <a:gd name="connsiteX204" fmla="*/ 617290 w 1585582"/>
                <a:gd name="connsiteY204" fmla="*/ 398050 h 1104362"/>
                <a:gd name="connsiteX205" fmla="*/ 620318 w 1585582"/>
                <a:gd name="connsiteY205" fmla="*/ 365043 h 1104362"/>
                <a:gd name="connsiteX206" fmla="*/ 623338 w 1585582"/>
                <a:gd name="connsiteY206" fmla="*/ 332774 h 1104362"/>
                <a:gd name="connsiteX207" fmla="*/ 626367 w 1585582"/>
                <a:gd name="connsiteY207" fmla="*/ 301372 h 1104362"/>
                <a:gd name="connsiteX208" fmla="*/ 629396 w 1585582"/>
                <a:gd name="connsiteY208" fmla="*/ 270959 h 1104362"/>
                <a:gd name="connsiteX209" fmla="*/ 632415 w 1585582"/>
                <a:gd name="connsiteY209" fmla="*/ 241656 h 1104362"/>
                <a:gd name="connsiteX210" fmla="*/ 635444 w 1585582"/>
                <a:gd name="connsiteY210" fmla="*/ 213578 h 1104362"/>
                <a:gd name="connsiteX211" fmla="*/ 638473 w 1585582"/>
                <a:gd name="connsiteY211" fmla="*/ 186837 h 1104362"/>
                <a:gd name="connsiteX212" fmla="*/ 641493 w 1585582"/>
                <a:gd name="connsiteY212" fmla="*/ 161537 h 1104362"/>
                <a:gd name="connsiteX213" fmla="*/ 644522 w 1585582"/>
                <a:gd name="connsiteY213" fmla="*/ 137780 h 1104362"/>
                <a:gd name="connsiteX214" fmla="*/ 647550 w 1585582"/>
                <a:gd name="connsiteY214" fmla="*/ 115657 h 1104362"/>
                <a:gd name="connsiteX215" fmla="*/ 650570 w 1585582"/>
                <a:gd name="connsiteY215" fmla="*/ 95258 h 1104362"/>
                <a:gd name="connsiteX216" fmla="*/ 653599 w 1585582"/>
                <a:gd name="connsiteY216" fmla="*/ 76662 h 1104362"/>
                <a:gd name="connsiteX217" fmla="*/ 656628 w 1585582"/>
                <a:gd name="connsiteY217" fmla="*/ 59942 h 1104362"/>
                <a:gd name="connsiteX218" fmla="*/ 659647 w 1585582"/>
                <a:gd name="connsiteY218" fmla="*/ 45165 h 1104362"/>
                <a:gd name="connsiteX219" fmla="*/ 662676 w 1585582"/>
                <a:gd name="connsiteY219" fmla="*/ 32389 h 1104362"/>
                <a:gd name="connsiteX220" fmla="*/ 665705 w 1585582"/>
                <a:gd name="connsiteY220" fmla="*/ 21665 h 1104362"/>
                <a:gd name="connsiteX221" fmla="*/ 668725 w 1585582"/>
                <a:gd name="connsiteY221" fmla="*/ 13033 h 1104362"/>
                <a:gd name="connsiteX222" fmla="*/ 671754 w 1585582"/>
                <a:gd name="connsiteY222" fmla="*/ 6530 h 1104362"/>
                <a:gd name="connsiteX223" fmla="*/ 674782 w 1585582"/>
                <a:gd name="connsiteY223" fmla="*/ 2180 h 1104362"/>
                <a:gd name="connsiteX224" fmla="*/ 677811 w 1585582"/>
                <a:gd name="connsiteY224" fmla="*/ 1 h 1104362"/>
                <a:gd name="connsiteX225" fmla="*/ 680831 w 1585582"/>
                <a:gd name="connsiteY225" fmla="*/ 1 h 1104362"/>
                <a:gd name="connsiteX226" fmla="*/ 683860 w 1585582"/>
                <a:gd name="connsiteY226" fmla="*/ 2180 h 1104362"/>
                <a:gd name="connsiteX227" fmla="*/ 686889 w 1585582"/>
                <a:gd name="connsiteY227" fmla="*/ 6530 h 1104362"/>
                <a:gd name="connsiteX228" fmla="*/ 689908 w 1585582"/>
                <a:gd name="connsiteY228" fmla="*/ 13033 h 1104362"/>
                <a:gd name="connsiteX229" fmla="*/ 692937 w 1585582"/>
                <a:gd name="connsiteY229" fmla="*/ 21665 h 1104362"/>
                <a:gd name="connsiteX230" fmla="*/ 695966 w 1585582"/>
                <a:gd name="connsiteY230" fmla="*/ 32389 h 1104362"/>
                <a:gd name="connsiteX231" fmla="*/ 698985 w 1585582"/>
                <a:gd name="connsiteY231" fmla="*/ 45165 h 1104362"/>
                <a:gd name="connsiteX232" fmla="*/ 702014 w 1585582"/>
                <a:gd name="connsiteY232" fmla="*/ 59942 h 1104362"/>
                <a:gd name="connsiteX233" fmla="*/ 705043 w 1585582"/>
                <a:gd name="connsiteY233" fmla="*/ 76662 h 1104362"/>
                <a:gd name="connsiteX234" fmla="*/ 708063 w 1585582"/>
                <a:gd name="connsiteY234" fmla="*/ 95258 h 1104362"/>
                <a:gd name="connsiteX235" fmla="*/ 711092 w 1585582"/>
                <a:gd name="connsiteY235" fmla="*/ 115657 h 1104362"/>
                <a:gd name="connsiteX236" fmla="*/ 714121 w 1585582"/>
                <a:gd name="connsiteY236" fmla="*/ 137780 h 1104362"/>
                <a:gd name="connsiteX237" fmla="*/ 717140 w 1585582"/>
                <a:gd name="connsiteY237" fmla="*/ 161537 h 1104362"/>
                <a:gd name="connsiteX238" fmla="*/ 720169 w 1585582"/>
                <a:gd name="connsiteY238" fmla="*/ 186837 h 1104362"/>
                <a:gd name="connsiteX239" fmla="*/ 723198 w 1585582"/>
                <a:gd name="connsiteY239" fmla="*/ 213578 h 1104362"/>
                <a:gd name="connsiteX240" fmla="*/ 726217 w 1585582"/>
                <a:gd name="connsiteY240" fmla="*/ 241656 h 1104362"/>
                <a:gd name="connsiteX241" fmla="*/ 729246 w 1585582"/>
                <a:gd name="connsiteY241" fmla="*/ 270959 h 1104362"/>
                <a:gd name="connsiteX242" fmla="*/ 732275 w 1585582"/>
                <a:gd name="connsiteY242" fmla="*/ 301372 h 1104362"/>
                <a:gd name="connsiteX243" fmla="*/ 735304 w 1585582"/>
                <a:gd name="connsiteY243" fmla="*/ 332774 h 1104362"/>
                <a:gd name="connsiteX244" fmla="*/ 738324 w 1585582"/>
                <a:gd name="connsiteY244" fmla="*/ 365043 h 1104362"/>
                <a:gd name="connsiteX245" fmla="*/ 741353 w 1585582"/>
                <a:gd name="connsiteY245" fmla="*/ 398050 h 1104362"/>
                <a:gd name="connsiteX246" fmla="*/ 744372 w 1585582"/>
                <a:gd name="connsiteY246" fmla="*/ 431665 h 1104362"/>
                <a:gd name="connsiteX247" fmla="*/ 747401 w 1585582"/>
                <a:gd name="connsiteY247" fmla="*/ 465756 h 1104362"/>
                <a:gd name="connsiteX248" fmla="*/ 750430 w 1585582"/>
                <a:gd name="connsiteY248" fmla="*/ 500188 h 1104362"/>
                <a:gd name="connsiteX249" fmla="*/ 753459 w 1585582"/>
                <a:gd name="connsiteY249" fmla="*/ 534826 h 1104362"/>
                <a:gd name="connsiteX250" fmla="*/ 756478 w 1585582"/>
                <a:gd name="connsiteY250" fmla="*/ 569531 h 1104362"/>
                <a:gd name="connsiteX251" fmla="*/ 759507 w 1585582"/>
                <a:gd name="connsiteY251" fmla="*/ 604169 h 1104362"/>
                <a:gd name="connsiteX252" fmla="*/ 762536 w 1585582"/>
                <a:gd name="connsiteY252" fmla="*/ 638601 h 1104362"/>
                <a:gd name="connsiteX253" fmla="*/ 765556 w 1585582"/>
                <a:gd name="connsiteY253" fmla="*/ 672692 h 1104362"/>
                <a:gd name="connsiteX254" fmla="*/ 768585 w 1585582"/>
                <a:gd name="connsiteY254" fmla="*/ 706312 h 1104362"/>
                <a:gd name="connsiteX255" fmla="*/ 771614 w 1585582"/>
                <a:gd name="connsiteY255" fmla="*/ 739316 h 1104362"/>
                <a:gd name="connsiteX256" fmla="*/ 774633 w 1585582"/>
                <a:gd name="connsiteY256" fmla="*/ 771587 h 1104362"/>
                <a:gd name="connsiteX257" fmla="*/ 777662 w 1585582"/>
                <a:gd name="connsiteY257" fmla="*/ 802981 h 1104362"/>
                <a:gd name="connsiteX258" fmla="*/ 780691 w 1585582"/>
                <a:gd name="connsiteY258" fmla="*/ 833366 h 1104362"/>
                <a:gd name="connsiteX259" fmla="*/ 783710 w 1585582"/>
                <a:gd name="connsiteY259" fmla="*/ 862675 h 1104362"/>
                <a:gd name="connsiteX260" fmla="*/ 786739 w 1585582"/>
                <a:gd name="connsiteY260" fmla="*/ 890754 h 1104362"/>
                <a:gd name="connsiteX261" fmla="*/ 789768 w 1585582"/>
                <a:gd name="connsiteY261" fmla="*/ 917491 h 1104362"/>
                <a:gd name="connsiteX262" fmla="*/ 792788 w 1585582"/>
                <a:gd name="connsiteY262" fmla="*/ 942799 h 1104362"/>
                <a:gd name="connsiteX263" fmla="*/ 795817 w 1585582"/>
                <a:gd name="connsiteY263" fmla="*/ 966554 h 1104362"/>
                <a:gd name="connsiteX264" fmla="*/ 798846 w 1585582"/>
                <a:gd name="connsiteY264" fmla="*/ 988681 h 1104362"/>
                <a:gd name="connsiteX265" fmla="*/ 801865 w 1585582"/>
                <a:gd name="connsiteY265" fmla="*/ 1009083 h 1104362"/>
                <a:gd name="connsiteX266" fmla="*/ 804894 w 1585582"/>
                <a:gd name="connsiteY266" fmla="*/ 1027676 h 1104362"/>
                <a:gd name="connsiteX267" fmla="*/ 807923 w 1585582"/>
                <a:gd name="connsiteY267" fmla="*/ 1044402 h 1104362"/>
                <a:gd name="connsiteX268" fmla="*/ 810942 w 1585582"/>
                <a:gd name="connsiteY268" fmla="*/ 1059175 h 1104362"/>
                <a:gd name="connsiteX269" fmla="*/ 813971 w 1585582"/>
                <a:gd name="connsiteY269" fmla="*/ 1071958 h 1104362"/>
                <a:gd name="connsiteX270" fmla="*/ 817000 w 1585582"/>
                <a:gd name="connsiteY270" fmla="*/ 1082683 h 1104362"/>
                <a:gd name="connsiteX271" fmla="*/ 820029 w 1585582"/>
                <a:gd name="connsiteY271" fmla="*/ 1091313 h 1104362"/>
                <a:gd name="connsiteX272" fmla="*/ 823049 w 1585582"/>
                <a:gd name="connsiteY272" fmla="*/ 1097818 h 1104362"/>
                <a:gd name="connsiteX273" fmla="*/ 826078 w 1585582"/>
                <a:gd name="connsiteY273" fmla="*/ 1102171 h 1104362"/>
                <a:gd name="connsiteX274" fmla="*/ 829107 w 1585582"/>
                <a:gd name="connsiteY274" fmla="*/ 1104352 h 1104362"/>
                <a:gd name="connsiteX275" fmla="*/ 832126 w 1585582"/>
                <a:gd name="connsiteY275" fmla="*/ 1104362 h 1104362"/>
                <a:gd name="connsiteX276" fmla="*/ 835155 w 1585582"/>
                <a:gd name="connsiteY276" fmla="*/ 1102181 h 1104362"/>
                <a:gd name="connsiteX277" fmla="*/ 838184 w 1585582"/>
                <a:gd name="connsiteY277" fmla="*/ 1097837 h 1104362"/>
                <a:gd name="connsiteX278" fmla="*/ 841203 w 1585582"/>
                <a:gd name="connsiteY278" fmla="*/ 1091332 h 1104362"/>
                <a:gd name="connsiteX279" fmla="*/ 844232 w 1585582"/>
                <a:gd name="connsiteY279" fmla="*/ 1082702 h 1104362"/>
                <a:gd name="connsiteX280" fmla="*/ 847261 w 1585582"/>
                <a:gd name="connsiteY280" fmla="*/ 1071977 h 1104362"/>
                <a:gd name="connsiteX281" fmla="*/ 850281 w 1585582"/>
                <a:gd name="connsiteY281" fmla="*/ 1059204 h 1104362"/>
                <a:gd name="connsiteX282" fmla="*/ 853310 w 1585582"/>
                <a:gd name="connsiteY282" fmla="*/ 1044431 h 1104362"/>
                <a:gd name="connsiteX283" fmla="*/ 856338 w 1585582"/>
                <a:gd name="connsiteY283" fmla="*/ 1027714 h 1104362"/>
                <a:gd name="connsiteX284" fmla="*/ 859367 w 1585582"/>
                <a:gd name="connsiteY284" fmla="*/ 1009121 h 1104362"/>
                <a:gd name="connsiteX285" fmla="*/ 862387 w 1585582"/>
                <a:gd name="connsiteY285" fmla="*/ 988719 h 1104362"/>
                <a:gd name="connsiteX286" fmla="*/ 865416 w 1585582"/>
                <a:gd name="connsiteY286" fmla="*/ 966602 h 1104362"/>
                <a:gd name="connsiteX287" fmla="*/ 868435 w 1585582"/>
                <a:gd name="connsiteY287" fmla="*/ 942846 h 1104362"/>
                <a:gd name="connsiteX288" fmla="*/ 871464 w 1585582"/>
                <a:gd name="connsiteY288" fmla="*/ 917548 h 1104362"/>
                <a:gd name="connsiteX289" fmla="*/ 874493 w 1585582"/>
                <a:gd name="connsiteY289" fmla="*/ 890802 h 1104362"/>
                <a:gd name="connsiteX290" fmla="*/ 877522 w 1585582"/>
                <a:gd name="connsiteY290" fmla="*/ 862732 h 1104362"/>
                <a:gd name="connsiteX291" fmla="*/ 880541 w 1585582"/>
                <a:gd name="connsiteY291" fmla="*/ 833433 h 1104362"/>
                <a:gd name="connsiteX292" fmla="*/ 883570 w 1585582"/>
                <a:gd name="connsiteY292" fmla="*/ 803019 h 1104362"/>
                <a:gd name="connsiteX293" fmla="*/ 886599 w 1585582"/>
                <a:gd name="connsiteY293" fmla="*/ 771616 h 1104362"/>
                <a:gd name="connsiteX294" fmla="*/ 889619 w 1585582"/>
                <a:gd name="connsiteY294" fmla="*/ 739345 h 1104362"/>
                <a:gd name="connsiteX295" fmla="*/ 892648 w 1585582"/>
                <a:gd name="connsiteY295" fmla="*/ 706341 h 1104362"/>
                <a:gd name="connsiteX296" fmla="*/ 895677 w 1585582"/>
                <a:gd name="connsiteY296" fmla="*/ 672726 h 1104362"/>
                <a:gd name="connsiteX297" fmla="*/ 898696 w 1585582"/>
                <a:gd name="connsiteY297" fmla="*/ 638635 h 1104362"/>
                <a:gd name="connsiteX298" fmla="*/ 901725 w 1585582"/>
                <a:gd name="connsiteY298" fmla="*/ 604203 h 1104362"/>
                <a:gd name="connsiteX299" fmla="*/ 904754 w 1585582"/>
                <a:gd name="connsiteY299" fmla="*/ 569566 h 1104362"/>
                <a:gd name="connsiteX300" fmla="*/ 907773 w 1585582"/>
                <a:gd name="connsiteY300" fmla="*/ 534860 h 1104362"/>
                <a:gd name="connsiteX301" fmla="*/ 910802 w 1585582"/>
                <a:gd name="connsiteY301" fmla="*/ 500223 h 1104362"/>
                <a:gd name="connsiteX302" fmla="*/ 913831 w 1585582"/>
                <a:gd name="connsiteY302" fmla="*/ 465791 h 1104362"/>
                <a:gd name="connsiteX303" fmla="*/ 916851 w 1585582"/>
                <a:gd name="connsiteY303" fmla="*/ 431699 h 1104362"/>
                <a:gd name="connsiteX304" fmla="*/ 919880 w 1585582"/>
                <a:gd name="connsiteY304" fmla="*/ 398083 h 1104362"/>
                <a:gd name="connsiteX305" fmla="*/ 922909 w 1585582"/>
                <a:gd name="connsiteY305" fmla="*/ 365075 h 1104362"/>
                <a:gd name="connsiteX306" fmla="*/ 925938 w 1585582"/>
                <a:gd name="connsiteY306" fmla="*/ 332806 h 1104362"/>
                <a:gd name="connsiteX307" fmla="*/ 928957 w 1585582"/>
                <a:gd name="connsiteY307" fmla="*/ 301402 h 1104362"/>
                <a:gd name="connsiteX308" fmla="*/ 931986 w 1585582"/>
                <a:gd name="connsiteY308" fmla="*/ 270988 h 1104362"/>
                <a:gd name="connsiteX309" fmla="*/ 935015 w 1585582"/>
                <a:gd name="connsiteY309" fmla="*/ 241685 h 1104362"/>
                <a:gd name="connsiteX310" fmla="*/ 938034 w 1585582"/>
                <a:gd name="connsiteY310" fmla="*/ 213606 h 1104362"/>
                <a:gd name="connsiteX311" fmla="*/ 941063 w 1585582"/>
                <a:gd name="connsiteY311" fmla="*/ 186862 h 1104362"/>
                <a:gd name="connsiteX312" fmla="*/ 944092 w 1585582"/>
                <a:gd name="connsiteY312" fmla="*/ 161562 h 1104362"/>
                <a:gd name="connsiteX313" fmla="*/ 947112 w 1585582"/>
                <a:gd name="connsiteY313" fmla="*/ 137803 h 1104362"/>
                <a:gd name="connsiteX314" fmla="*/ 950141 w 1585582"/>
                <a:gd name="connsiteY314" fmla="*/ 115679 h 1104362"/>
                <a:gd name="connsiteX315" fmla="*/ 953170 w 1585582"/>
                <a:gd name="connsiteY315" fmla="*/ 95278 h 1104362"/>
                <a:gd name="connsiteX316" fmla="*/ 956189 w 1585582"/>
                <a:gd name="connsiteY316" fmla="*/ 76679 h 1104362"/>
                <a:gd name="connsiteX317" fmla="*/ 959218 w 1585582"/>
                <a:gd name="connsiteY317" fmla="*/ 59958 h 1104362"/>
                <a:gd name="connsiteX318" fmla="*/ 962247 w 1585582"/>
                <a:gd name="connsiteY318" fmla="*/ 45179 h 1104362"/>
                <a:gd name="connsiteX319" fmla="*/ 965266 w 1585582"/>
                <a:gd name="connsiteY319" fmla="*/ 32401 h 1104362"/>
                <a:gd name="connsiteX320" fmla="*/ 968295 w 1585582"/>
                <a:gd name="connsiteY320" fmla="*/ 21674 h 1104362"/>
                <a:gd name="connsiteX321" fmla="*/ 971324 w 1585582"/>
                <a:gd name="connsiteY321" fmla="*/ 13041 h 1104362"/>
                <a:gd name="connsiteX322" fmla="*/ 974344 w 1585582"/>
                <a:gd name="connsiteY322" fmla="*/ 6535 h 1104362"/>
                <a:gd name="connsiteX323" fmla="*/ 977373 w 1585582"/>
                <a:gd name="connsiteY323" fmla="*/ 2184 h 1104362"/>
                <a:gd name="connsiteX324" fmla="*/ 980402 w 1585582"/>
                <a:gd name="connsiteY324" fmla="*/ 2 h 1104362"/>
                <a:gd name="connsiteX325" fmla="*/ 983421 w 1585582"/>
                <a:gd name="connsiteY325" fmla="*/ 0 h 1104362"/>
                <a:gd name="connsiteX326" fmla="*/ 986450 w 1585582"/>
                <a:gd name="connsiteY326" fmla="*/ 2177 h 1104362"/>
                <a:gd name="connsiteX327" fmla="*/ 989479 w 1585582"/>
                <a:gd name="connsiteY327" fmla="*/ 6525 h 1104362"/>
                <a:gd name="connsiteX328" fmla="*/ 992508 w 1585582"/>
                <a:gd name="connsiteY328" fmla="*/ 13025 h 1104362"/>
                <a:gd name="connsiteX329" fmla="*/ 995527 w 1585582"/>
                <a:gd name="connsiteY329" fmla="*/ 21654 h 1104362"/>
                <a:gd name="connsiteX330" fmla="*/ 998556 w 1585582"/>
                <a:gd name="connsiteY330" fmla="*/ 32377 h 1104362"/>
                <a:gd name="connsiteX331" fmla="*/ 1001585 w 1585582"/>
                <a:gd name="connsiteY331" fmla="*/ 45151 h 1104362"/>
                <a:gd name="connsiteX332" fmla="*/ 1004605 w 1585582"/>
                <a:gd name="connsiteY332" fmla="*/ 59927 h 1104362"/>
                <a:gd name="connsiteX333" fmla="*/ 1007634 w 1585582"/>
                <a:gd name="connsiteY333" fmla="*/ 76644 h 1104362"/>
                <a:gd name="connsiteX334" fmla="*/ 1010662 w 1585582"/>
                <a:gd name="connsiteY334" fmla="*/ 95239 h 1104362"/>
                <a:gd name="connsiteX335" fmla="*/ 1013682 w 1585582"/>
                <a:gd name="connsiteY335" fmla="*/ 115636 h 1104362"/>
                <a:gd name="connsiteX336" fmla="*/ 1016711 w 1585582"/>
                <a:gd name="connsiteY336" fmla="*/ 137756 h 1104362"/>
                <a:gd name="connsiteX337" fmla="*/ 1019740 w 1585582"/>
                <a:gd name="connsiteY337" fmla="*/ 161513 h 1104362"/>
                <a:gd name="connsiteX338" fmla="*/ 1022759 w 1585582"/>
                <a:gd name="connsiteY338" fmla="*/ 186811 h 1104362"/>
                <a:gd name="connsiteX339" fmla="*/ 1025788 w 1585582"/>
                <a:gd name="connsiteY339" fmla="*/ 213551 h 1104362"/>
                <a:gd name="connsiteX340" fmla="*/ 1028817 w 1585582"/>
                <a:gd name="connsiteY340" fmla="*/ 241627 h 1104362"/>
                <a:gd name="connsiteX341" fmla="*/ 1031837 w 1585582"/>
                <a:gd name="connsiteY341" fmla="*/ 270929 h 1104362"/>
                <a:gd name="connsiteX342" fmla="*/ 1034865 w 1585582"/>
                <a:gd name="connsiteY342" fmla="*/ 301341 h 1104362"/>
                <a:gd name="connsiteX343" fmla="*/ 1037895 w 1585582"/>
                <a:gd name="connsiteY343" fmla="*/ 332743 h 1104362"/>
                <a:gd name="connsiteX344" fmla="*/ 1040914 w 1585582"/>
                <a:gd name="connsiteY344" fmla="*/ 365010 h 1104362"/>
                <a:gd name="connsiteX345" fmla="*/ 1043943 w 1585582"/>
                <a:gd name="connsiteY345" fmla="*/ 398016 h 1104362"/>
                <a:gd name="connsiteX346" fmla="*/ 1046972 w 1585582"/>
                <a:gd name="connsiteY346" fmla="*/ 431631 h 1104362"/>
                <a:gd name="connsiteX347" fmla="*/ 1049991 w 1585582"/>
                <a:gd name="connsiteY347" fmla="*/ 465722 h 1104362"/>
                <a:gd name="connsiteX348" fmla="*/ 1053020 w 1585582"/>
                <a:gd name="connsiteY348" fmla="*/ 500154 h 1104362"/>
                <a:gd name="connsiteX349" fmla="*/ 1056049 w 1585582"/>
                <a:gd name="connsiteY349" fmla="*/ 534791 h 1104362"/>
                <a:gd name="connsiteX350" fmla="*/ 1059078 w 1585582"/>
                <a:gd name="connsiteY350" fmla="*/ 569497 h 1104362"/>
                <a:gd name="connsiteX351" fmla="*/ 1062098 w 1585582"/>
                <a:gd name="connsiteY351" fmla="*/ 604134 h 1104362"/>
                <a:gd name="connsiteX352" fmla="*/ 1065126 w 1585582"/>
                <a:gd name="connsiteY352" fmla="*/ 638567 h 1104362"/>
                <a:gd name="connsiteX353" fmla="*/ 1068155 w 1585582"/>
                <a:gd name="connsiteY353" fmla="*/ 672658 h 1104362"/>
                <a:gd name="connsiteX354" fmla="*/ 1071175 w 1585582"/>
                <a:gd name="connsiteY354" fmla="*/ 706274 h 1104362"/>
                <a:gd name="connsiteX355" fmla="*/ 1074204 w 1585582"/>
                <a:gd name="connsiteY355" fmla="*/ 739278 h 1104362"/>
                <a:gd name="connsiteX356" fmla="*/ 1077233 w 1585582"/>
                <a:gd name="connsiteY356" fmla="*/ 771549 h 1104362"/>
                <a:gd name="connsiteX357" fmla="*/ 1080252 w 1585582"/>
                <a:gd name="connsiteY357" fmla="*/ 802953 h 1104362"/>
                <a:gd name="connsiteX358" fmla="*/ 1083281 w 1585582"/>
                <a:gd name="connsiteY358" fmla="*/ 833366 h 1104362"/>
                <a:gd name="connsiteX359" fmla="*/ 1086310 w 1585582"/>
                <a:gd name="connsiteY359" fmla="*/ 862675 h 1104362"/>
                <a:gd name="connsiteX360" fmla="*/ 1089329 w 1585582"/>
                <a:gd name="connsiteY360" fmla="*/ 890754 h 1104362"/>
                <a:gd name="connsiteX361" fmla="*/ 1092359 w 1585582"/>
                <a:gd name="connsiteY361" fmla="*/ 917491 h 1104362"/>
                <a:gd name="connsiteX362" fmla="*/ 1095387 w 1585582"/>
                <a:gd name="connsiteY362" fmla="*/ 942799 h 1104362"/>
                <a:gd name="connsiteX363" fmla="*/ 1098407 w 1585582"/>
                <a:gd name="connsiteY363" fmla="*/ 966554 h 1104362"/>
                <a:gd name="connsiteX364" fmla="*/ 1101436 w 1585582"/>
                <a:gd name="connsiteY364" fmla="*/ 988681 h 1104362"/>
                <a:gd name="connsiteX365" fmla="*/ 1104465 w 1585582"/>
                <a:gd name="connsiteY365" fmla="*/ 1009083 h 1104362"/>
                <a:gd name="connsiteX366" fmla="*/ 1107484 w 1585582"/>
                <a:gd name="connsiteY366" fmla="*/ 1027676 h 1104362"/>
                <a:gd name="connsiteX367" fmla="*/ 1110513 w 1585582"/>
                <a:gd name="connsiteY367" fmla="*/ 1044402 h 1104362"/>
                <a:gd name="connsiteX368" fmla="*/ 1113542 w 1585582"/>
                <a:gd name="connsiteY368" fmla="*/ 1059175 h 1104362"/>
                <a:gd name="connsiteX369" fmla="*/ 1116562 w 1585582"/>
                <a:gd name="connsiteY369" fmla="*/ 1071958 h 1104362"/>
                <a:gd name="connsiteX370" fmla="*/ 1119590 w 1585582"/>
                <a:gd name="connsiteY370" fmla="*/ 1082683 h 1104362"/>
                <a:gd name="connsiteX371" fmla="*/ 1122619 w 1585582"/>
                <a:gd name="connsiteY371" fmla="*/ 1091313 h 1104362"/>
                <a:gd name="connsiteX372" fmla="*/ 1125639 w 1585582"/>
                <a:gd name="connsiteY372" fmla="*/ 1097818 h 1104362"/>
                <a:gd name="connsiteX373" fmla="*/ 1128668 w 1585582"/>
                <a:gd name="connsiteY373" fmla="*/ 1102171 h 1104362"/>
                <a:gd name="connsiteX374" fmla="*/ 1131697 w 1585582"/>
                <a:gd name="connsiteY374" fmla="*/ 1104352 h 1104362"/>
                <a:gd name="connsiteX375" fmla="*/ 1134726 w 1585582"/>
                <a:gd name="connsiteY375" fmla="*/ 1104362 h 1104362"/>
                <a:gd name="connsiteX376" fmla="*/ 1137745 w 1585582"/>
                <a:gd name="connsiteY376" fmla="*/ 1102181 h 1104362"/>
                <a:gd name="connsiteX377" fmla="*/ 1140774 w 1585582"/>
                <a:gd name="connsiteY377" fmla="*/ 1097837 h 1104362"/>
                <a:gd name="connsiteX378" fmla="*/ 1143803 w 1585582"/>
                <a:gd name="connsiteY378" fmla="*/ 1091332 h 1104362"/>
                <a:gd name="connsiteX379" fmla="*/ 1146822 w 1585582"/>
                <a:gd name="connsiteY379" fmla="*/ 1082702 h 1104362"/>
                <a:gd name="connsiteX380" fmla="*/ 1149851 w 1585582"/>
                <a:gd name="connsiteY380" fmla="*/ 1071977 h 1104362"/>
                <a:gd name="connsiteX381" fmla="*/ 1152880 w 1585582"/>
                <a:gd name="connsiteY381" fmla="*/ 1059204 h 1104362"/>
                <a:gd name="connsiteX382" fmla="*/ 1155900 w 1585582"/>
                <a:gd name="connsiteY382" fmla="*/ 1044431 h 1104362"/>
                <a:gd name="connsiteX383" fmla="*/ 1158929 w 1585582"/>
                <a:gd name="connsiteY383" fmla="*/ 1027714 h 1104362"/>
                <a:gd name="connsiteX384" fmla="*/ 1161958 w 1585582"/>
                <a:gd name="connsiteY384" fmla="*/ 1009121 h 1104362"/>
                <a:gd name="connsiteX385" fmla="*/ 1164977 w 1585582"/>
                <a:gd name="connsiteY385" fmla="*/ 988719 h 1104362"/>
                <a:gd name="connsiteX386" fmla="*/ 1168006 w 1585582"/>
                <a:gd name="connsiteY386" fmla="*/ 966602 h 1104362"/>
                <a:gd name="connsiteX387" fmla="*/ 1171035 w 1585582"/>
                <a:gd name="connsiteY387" fmla="*/ 942846 h 1104362"/>
                <a:gd name="connsiteX388" fmla="*/ 1174054 w 1585582"/>
                <a:gd name="connsiteY388" fmla="*/ 917548 h 1104362"/>
                <a:gd name="connsiteX389" fmla="*/ 1177083 w 1585582"/>
                <a:gd name="connsiteY389" fmla="*/ 890802 h 1104362"/>
                <a:gd name="connsiteX390" fmla="*/ 1180112 w 1585582"/>
                <a:gd name="connsiteY390" fmla="*/ 862732 h 1104362"/>
                <a:gd name="connsiteX391" fmla="*/ 1183132 w 1585582"/>
                <a:gd name="connsiteY391" fmla="*/ 833433 h 1104362"/>
                <a:gd name="connsiteX392" fmla="*/ 1186161 w 1585582"/>
                <a:gd name="connsiteY392" fmla="*/ 803019 h 1104362"/>
                <a:gd name="connsiteX393" fmla="*/ 1189190 w 1585582"/>
                <a:gd name="connsiteY393" fmla="*/ 771616 h 1104362"/>
                <a:gd name="connsiteX394" fmla="*/ 1192209 w 1585582"/>
                <a:gd name="connsiteY394" fmla="*/ 739345 h 1104362"/>
                <a:gd name="connsiteX395" fmla="*/ 1195238 w 1585582"/>
                <a:gd name="connsiteY395" fmla="*/ 706341 h 1104362"/>
                <a:gd name="connsiteX396" fmla="*/ 1198267 w 1585582"/>
                <a:gd name="connsiteY396" fmla="*/ 672726 h 1104362"/>
                <a:gd name="connsiteX397" fmla="*/ 1201296 w 1585582"/>
                <a:gd name="connsiteY397" fmla="*/ 638635 h 1104362"/>
                <a:gd name="connsiteX398" fmla="*/ 1204315 w 1585582"/>
                <a:gd name="connsiteY398" fmla="*/ 604203 h 1104362"/>
                <a:gd name="connsiteX399" fmla="*/ 1207344 w 1585582"/>
                <a:gd name="connsiteY399" fmla="*/ 569566 h 1104362"/>
                <a:gd name="connsiteX400" fmla="*/ 1210373 w 1585582"/>
                <a:gd name="connsiteY400" fmla="*/ 534860 h 1104362"/>
                <a:gd name="connsiteX401" fmla="*/ 1213393 w 1585582"/>
                <a:gd name="connsiteY401" fmla="*/ 500223 h 1104362"/>
                <a:gd name="connsiteX402" fmla="*/ 1216422 w 1585582"/>
                <a:gd name="connsiteY402" fmla="*/ 465791 h 1104362"/>
                <a:gd name="connsiteX403" fmla="*/ 1219450 w 1585582"/>
                <a:gd name="connsiteY403" fmla="*/ 431699 h 1104362"/>
                <a:gd name="connsiteX404" fmla="*/ 1222470 w 1585582"/>
                <a:gd name="connsiteY404" fmla="*/ 398083 h 1104362"/>
                <a:gd name="connsiteX405" fmla="*/ 1225499 w 1585582"/>
                <a:gd name="connsiteY405" fmla="*/ 365075 h 1104362"/>
                <a:gd name="connsiteX406" fmla="*/ 1228528 w 1585582"/>
                <a:gd name="connsiteY406" fmla="*/ 332806 h 1104362"/>
                <a:gd name="connsiteX407" fmla="*/ 1231547 w 1585582"/>
                <a:gd name="connsiteY407" fmla="*/ 301402 h 1104362"/>
                <a:gd name="connsiteX408" fmla="*/ 1234576 w 1585582"/>
                <a:gd name="connsiteY408" fmla="*/ 270988 h 1104362"/>
                <a:gd name="connsiteX409" fmla="*/ 1237605 w 1585582"/>
                <a:gd name="connsiteY409" fmla="*/ 241685 h 1104362"/>
                <a:gd name="connsiteX410" fmla="*/ 1240625 w 1585582"/>
                <a:gd name="connsiteY410" fmla="*/ 213606 h 1104362"/>
                <a:gd name="connsiteX411" fmla="*/ 1243654 w 1585582"/>
                <a:gd name="connsiteY411" fmla="*/ 186862 h 1104362"/>
                <a:gd name="connsiteX412" fmla="*/ 1246683 w 1585582"/>
                <a:gd name="connsiteY412" fmla="*/ 161562 h 1104362"/>
                <a:gd name="connsiteX413" fmla="*/ 1249702 w 1585582"/>
                <a:gd name="connsiteY413" fmla="*/ 137803 h 1104362"/>
                <a:gd name="connsiteX414" fmla="*/ 1252731 w 1585582"/>
                <a:gd name="connsiteY414" fmla="*/ 115679 h 1104362"/>
                <a:gd name="connsiteX415" fmla="*/ 1255760 w 1585582"/>
                <a:gd name="connsiteY415" fmla="*/ 95278 h 1104362"/>
                <a:gd name="connsiteX416" fmla="*/ 1258779 w 1585582"/>
                <a:gd name="connsiteY416" fmla="*/ 76679 h 1104362"/>
                <a:gd name="connsiteX417" fmla="*/ 1261808 w 1585582"/>
                <a:gd name="connsiteY417" fmla="*/ 59958 h 1104362"/>
                <a:gd name="connsiteX418" fmla="*/ 1264837 w 1585582"/>
                <a:gd name="connsiteY418" fmla="*/ 45179 h 1104362"/>
                <a:gd name="connsiteX419" fmla="*/ 1267866 w 1585582"/>
                <a:gd name="connsiteY419" fmla="*/ 32401 h 1104362"/>
                <a:gd name="connsiteX420" fmla="*/ 1270886 w 1585582"/>
                <a:gd name="connsiteY420" fmla="*/ 21674 h 1104362"/>
                <a:gd name="connsiteX421" fmla="*/ 1273914 w 1585582"/>
                <a:gd name="connsiteY421" fmla="*/ 13041 h 1104362"/>
                <a:gd name="connsiteX422" fmla="*/ 1276943 w 1585582"/>
                <a:gd name="connsiteY422" fmla="*/ 6535 h 1104362"/>
                <a:gd name="connsiteX423" fmla="*/ 1279963 w 1585582"/>
                <a:gd name="connsiteY423" fmla="*/ 2184 h 1104362"/>
                <a:gd name="connsiteX424" fmla="*/ 1282992 w 1585582"/>
                <a:gd name="connsiteY424" fmla="*/ 2 h 1104362"/>
                <a:gd name="connsiteX425" fmla="*/ 1286021 w 1585582"/>
                <a:gd name="connsiteY425" fmla="*/ 0 h 1104362"/>
                <a:gd name="connsiteX426" fmla="*/ 1289040 w 1585582"/>
                <a:gd name="connsiteY426" fmla="*/ 2177 h 1104362"/>
                <a:gd name="connsiteX427" fmla="*/ 1292069 w 1585582"/>
                <a:gd name="connsiteY427" fmla="*/ 6525 h 1104362"/>
                <a:gd name="connsiteX428" fmla="*/ 1295098 w 1585582"/>
                <a:gd name="connsiteY428" fmla="*/ 13025 h 1104362"/>
                <a:gd name="connsiteX429" fmla="*/ 1298117 w 1585582"/>
                <a:gd name="connsiteY429" fmla="*/ 21654 h 1104362"/>
                <a:gd name="connsiteX430" fmla="*/ 1301147 w 1585582"/>
                <a:gd name="connsiteY430" fmla="*/ 32377 h 1104362"/>
                <a:gd name="connsiteX431" fmla="*/ 1304175 w 1585582"/>
                <a:gd name="connsiteY431" fmla="*/ 45151 h 1104362"/>
                <a:gd name="connsiteX432" fmla="*/ 1307195 w 1585582"/>
                <a:gd name="connsiteY432" fmla="*/ 59927 h 1104362"/>
                <a:gd name="connsiteX433" fmla="*/ 1310224 w 1585582"/>
                <a:gd name="connsiteY433" fmla="*/ 76644 h 1104362"/>
                <a:gd name="connsiteX434" fmla="*/ 1313253 w 1585582"/>
                <a:gd name="connsiteY434" fmla="*/ 95239 h 1104362"/>
                <a:gd name="connsiteX435" fmla="*/ 1316282 w 1585582"/>
                <a:gd name="connsiteY435" fmla="*/ 115636 h 1104362"/>
                <a:gd name="connsiteX436" fmla="*/ 1319301 w 1585582"/>
                <a:gd name="connsiteY436" fmla="*/ 137756 h 1104362"/>
                <a:gd name="connsiteX437" fmla="*/ 1322330 w 1585582"/>
                <a:gd name="connsiteY437" fmla="*/ 161513 h 1104362"/>
                <a:gd name="connsiteX438" fmla="*/ 1325350 w 1585582"/>
                <a:gd name="connsiteY438" fmla="*/ 186811 h 1104362"/>
                <a:gd name="connsiteX439" fmla="*/ 1328378 w 1585582"/>
                <a:gd name="connsiteY439" fmla="*/ 213551 h 1104362"/>
                <a:gd name="connsiteX440" fmla="*/ 1331407 w 1585582"/>
                <a:gd name="connsiteY440" fmla="*/ 241627 h 1104362"/>
                <a:gd name="connsiteX441" fmla="*/ 1334436 w 1585582"/>
                <a:gd name="connsiteY441" fmla="*/ 270929 h 1104362"/>
                <a:gd name="connsiteX442" fmla="*/ 1337456 w 1585582"/>
                <a:gd name="connsiteY442" fmla="*/ 301341 h 1104362"/>
                <a:gd name="connsiteX443" fmla="*/ 1340485 w 1585582"/>
                <a:gd name="connsiteY443" fmla="*/ 332743 h 1104362"/>
                <a:gd name="connsiteX444" fmla="*/ 1343514 w 1585582"/>
                <a:gd name="connsiteY444" fmla="*/ 365010 h 1104362"/>
                <a:gd name="connsiteX445" fmla="*/ 1346533 w 1585582"/>
                <a:gd name="connsiteY445" fmla="*/ 398016 h 1104362"/>
                <a:gd name="connsiteX446" fmla="*/ 1349562 w 1585582"/>
                <a:gd name="connsiteY446" fmla="*/ 431631 h 1104362"/>
                <a:gd name="connsiteX447" fmla="*/ 1352591 w 1585582"/>
                <a:gd name="connsiteY447" fmla="*/ 465722 h 1104362"/>
                <a:gd name="connsiteX448" fmla="*/ 1355610 w 1585582"/>
                <a:gd name="connsiteY448" fmla="*/ 500154 h 1104362"/>
                <a:gd name="connsiteX449" fmla="*/ 1358639 w 1585582"/>
                <a:gd name="connsiteY449" fmla="*/ 534791 h 1104362"/>
                <a:gd name="connsiteX450" fmla="*/ 1361668 w 1585582"/>
                <a:gd name="connsiteY450" fmla="*/ 569497 h 1104362"/>
                <a:gd name="connsiteX451" fmla="*/ 1364688 w 1585582"/>
                <a:gd name="connsiteY451" fmla="*/ 604134 h 1104362"/>
                <a:gd name="connsiteX452" fmla="*/ 1367717 w 1585582"/>
                <a:gd name="connsiteY452" fmla="*/ 638567 h 1104362"/>
                <a:gd name="connsiteX453" fmla="*/ 1370746 w 1585582"/>
                <a:gd name="connsiteY453" fmla="*/ 672658 h 1104362"/>
                <a:gd name="connsiteX454" fmla="*/ 1373775 w 1585582"/>
                <a:gd name="connsiteY454" fmla="*/ 706274 h 1104362"/>
                <a:gd name="connsiteX455" fmla="*/ 1376794 w 1585582"/>
                <a:gd name="connsiteY455" fmla="*/ 739278 h 1104362"/>
                <a:gd name="connsiteX456" fmla="*/ 1379823 w 1585582"/>
                <a:gd name="connsiteY456" fmla="*/ 771549 h 1104362"/>
                <a:gd name="connsiteX457" fmla="*/ 1382852 w 1585582"/>
                <a:gd name="connsiteY457" fmla="*/ 802953 h 1104362"/>
                <a:gd name="connsiteX458" fmla="*/ 1385871 w 1585582"/>
                <a:gd name="connsiteY458" fmla="*/ 833366 h 1104362"/>
                <a:gd name="connsiteX459" fmla="*/ 1388900 w 1585582"/>
                <a:gd name="connsiteY459" fmla="*/ 862675 h 1104362"/>
                <a:gd name="connsiteX460" fmla="*/ 1391929 w 1585582"/>
                <a:gd name="connsiteY460" fmla="*/ 890754 h 1104362"/>
                <a:gd name="connsiteX461" fmla="*/ 1394949 w 1585582"/>
                <a:gd name="connsiteY461" fmla="*/ 917491 h 1104362"/>
                <a:gd name="connsiteX462" fmla="*/ 1397978 w 1585582"/>
                <a:gd name="connsiteY462" fmla="*/ 942799 h 1104362"/>
                <a:gd name="connsiteX463" fmla="*/ 1401007 w 1585582"/>
                <a:gd name="connsiteY463" fmla="*/ 966554 h 1104362"/>
                <a:gd name="connsiteX464" fmla="*/ 1404026 w 1585582"/>
                <a:gd name="connsiteY464" fmla="*/ 988681 h 1104362"/>
                <a:gd name="connsiteX465" fmla="*/ 1407055 w 1585582"/>
                <a:gd name="connsiteY465" fmla="*/ 1009083 h 1104362"/>
                <a:gd name="connsiteX466" fmla="*/ 1410084 w 1585582"/>
                <a:gd name="connsiteY466" fmla="*/ 1027676 h 1104362"/>
                <a:gd name="connsiteX467" fmla="*/ 1413103 w 1585582"/>
                <a:gd name="connsiteY467" fmla="*/ 1044402 h 1104362"/>
                <a:gd name="connsiteX468" fmla="*/ 1416132 w 1585582"/>
                <a:gd name="connsiteY468" fmla="*/ 1059175 h 1104362"/>
                <a:gd name="connsiteX469" fmla="*/ 1419161 w 1585582"/>
                <a:gd name="connsiteY469" fmla="*/ 1071958 h 1104362"/>
                <a:gd name="connsiteX470" fmla="*/ 1422181 w 1585582"/>
                <a:gd name="connsiteY470" fmla="*/ 1082683 h 1104362"/>
                <a:gd name="connsiteX471" fmla="*/ 1425210 w 1585582"/>
                <a:gd name="connsiteY471" fmla="*/ 1091313 h 1104362"/>
                <a:gd name="connsiteX472" fmla="*/ 1428239 w 1585582"/>
                <a:gd name="connsiteY472" fmla="*/ 1097818 h 1104362"/>
                <a:gd name="connsiteX473" fmla="*/ 1431258 w 1585582"/>
                <a:gd name="connsiteY473" fmla="*/ 1102171 h 1104362"/>
                <a:gd name="connsiteX474" fmla="*/ 1434287 w 1585582"/>
                <a:gd name="connsiteY474" fmla="*/ 1104352 h 1104362"/>
                <a:gd name="connsiteX475" fmla="*/ 1437316 w 1585582"/>
                <a:gd name="connsiteY475" fmla="*/ 1104362 h 1104362"/>
                <a:gd name="connsiteX476" fmla="*/ 1440345 w 1585582"/>
                <a:gd name="connsiteY476" fmla="*/ 1102181 h 1104362"/>
                <a:gd name="connsiteX477" fmla="*/ 1443364 w 1585582"/>
                <a:gd name="connsiteY477" fmla="*/ 1097837 h 1104362"/>
                <a:gd name="connsiteX478" fmla="*/ 1446393 w 1585582"/>
                <a:gd name="connsiteY478" fmla="*/ 1091332 h 1104362"/>
                <a:gd name="connsiteX479" fmla="*/ 1449422 w 1585582"/>
                <a:gd name="connsiteY479" fmla="*/ 1082702 h 1104362"/>
                <a:gd name="connsiteX480" fmla="*/ 1452441 w 1585582"/>
                <a:gd name="connsiteY480" fmla="*/ 1071977 h 1104362"/>
                <a:gd name="connsiteX481" fmla="*/ 1455471 w 1585582"/>
                <a:gd name="connsiteY481" fmla="*/ 1059204 h 1104362"/>
                <a:gd name="connsiteX482" fmla="*/ 1458499 w 1585582"/>
                <a:gd name="connsiteY482" fmla="*/ 1044431 h 1104362"/>
                <a:gd name="connsiteX483" fmla="*/ 1461519 w 1585582"/>
                <a:gd name="connsiteY483" fmla="*/ 1027714 h 1104362"/>
                <a:gd name="connsiteX484" fmla="*/ 1464548 w 1585582"/>
                <a:gd name="connsiteY484" fmla="*/ 1009121 h 1104362"/>
                <a:gd name="connsiteX485" fmla="*/ 1467577 w 1585582"/>
                <a:gd name="connsiteY485" fmla="*/ 988719 h 1104362"/>
                <a:gd name="connsiteX486" fmla="*/ 1470596 w 1585582"/>
                <a:gd name="connsiteY486" fmla="*/ 966602 h 1104362"/>
                <a:gd name="connsiteX487" fmla="*/ 1473625 w 1585582"/>
                <a:gd name="connsiteY487" fmla="*/ 942846 h 1104362"/>
                <a:gd name="connsiteX488" fmla="*/ 1476654 w 1585582"/>
                <a:gd name="connsiteY488" fmla="*/ 917548 h 1104362"/>
                <a:gd name="connsiteX489" fmla="*/ 1479674 w 1585582"/>
                <a:gd name="connsiteY489" fmla="*/ 890802 h 1104362"/>
                <a:gd name="connsiteX490" fmla="*/ 1482702 w 1585582"/>
                <a:gd name="connsiteY490" fmla="*/ 862732 h 1104362"/>
                <a:gd name="connsiteX491" fmla="*/ 1485731 w 1585582"/>
                <a:gd name="connsiteY491" fmla="*/ 833433 h 1104362"/>
                <a:gd name="connsiteX492" fmla="*/ 1488751 w 1585582"/>
                <a:gd name="connsiteY492" fmla="*/ 803019 h 1104362"/>
                <a:gd name="connsiteX493" fmla="*/ 1491780 w 1585582"/>
                <a:gd name="connsiteY493" fmla="*/ 771616 h 1104362"/>
                <a:gd name="connsiteX494" fmla="*/ 1494809 w 1585582"/>
                <a:gd name="connsiteY494" fmla="*/ 739345 h 1104362"/>
                <a:gd name="connsiteX495" fmla="*/ 1497828 w 1585582"/>
                <a:gd name="connsiteY495" fmla="*/ 706341 h 1104362"/>
                <a:gd name="connsiteX496" fmla="*/ 1500857 w 1585582"/>
                <a:gd name="connsiteY496" fmla="*/ 672726 h 1104362"/>
                <a:gd name="connsiteX497" fmla="*/ 1503886 w 1585582"/>
                <a:gd name="connsiteY497" fmla="*/ 638635 h 1104362"/>
                <a:gd name="connsiteX498" fmla="*/ 1506905 w 1585582"/>
                <a:gd name="connsiteY498" fmla="*/ 604203 h 1104362"/>
                <a:gd name="connsiteX499" fmla="*/ 1509934 w 1585582"/>
                <a:gd name="connsiteY499" fmla="*/ 569566 h 1104362"/>
                <a:gd name="connsiteX500" fmla="*/ 1512963 w 1585582"/>
                <a:gd name="connsiteY500" fmla="*/ 534860 h 1104362"/>
                <a:gd name="connsiteX501" fmla="*/ 1515992 w 1585582"/>
                <a:gd name="connsiteY501" fmla="*/ 500223 h 1104362"/>
                <a:gd name="connsiteX502" fmla="*/ 1519012 w 1585582"/>
                <a:gd name="connsiteY502" fmla="*/ 465791 h 1104362"/>
                <a:gd name="connsiteX503" fmla="*/ 1522041 w 1585582"/>
                <a:gd name="connsiteY503" fmla="*/ 431699 h 1104362"/>
                <a:gd name="connsiteX504" fmla="*/ 1525070 w 1585582"/>
                <a:gd name="connsiteY504" fmla="*/ 398083 h 1104362"/>
                <a:gd name="connsiteX505" fmla="*/ 1528089 w 1585582"/>
                <a:gd name="connsiteY505" fmla="*/ 365075 h 1104362"/>
                <a:gd name="connsiteX506" fmla="*/ 1534147 w 1585582"/>
                <a:gd name="connsiteY506" fmla="*/ 301402 h 1104362"/>
                <a:gd name="connsiteX507" fmla="*/ 1549443 w 1585582"/>
                <a:gd name="connsiteY507" fmla="*/ 196420 h 1104362"/>
                <a:gd name="connsiteX508" fmla="*/ 1582553 w 1585582"/>
                <a:gd name="connsiteY508" fmla="*/ 2184 h 1104362"/>
                <a:gd name="connsiteX509" fmla="*/ 1585582 w 1585582"/>
                <a:gd name="connsiteY509" fmla="*/ 2 h 1104362"/>
                <a:gd name="connsiteX0" fmla="*/ 0 w 1585582"/>
                <a:gd name="connsiteY0" fmla="*/ 552179 h 1104362"/>
                <a:gd name="connsiteX1" fmla="*/ 3026 w 1585582"/>
                <a:gd name="connsiteY1" fmla="*/ 552179 h 1104362"/>
                <a:gd name="connsiteX2" fmla="*/ 6051 w 1585582"/>
                <a:gd name="connsiteY2" fmla="*/ 552179 h 1104362"/>
                <a:gd name="connsiteX3" fmla="*/ 9077 w 1585582"/>
                <a:gd name="connsiteY3" fmla="*/ 552179 h 1104362"/>
                <a:gd name="connsiteX4" fmla="*/ 12103 w 1585582"/>
                <a:gd name="connsiteY4" fmla="*/ 552179 h 1104362"/>
                <a:gd name="connsiteX5" fmla="*/ 15129 w 1585582"/>
                <a:gd name="connsiteY5" fmla="*/ 552179 h 1104362"/>
                <a:gd name="connsiteX6" fmla="*/ 18156 w 1585582"/>
                <a:gd name="connsiteY6" fmla="*/ 552179 h 1104362"/>
                <a:gd name="connsiteX7" fmla="*/ 21182 w 1585582"/>
                <a:gd name="connsiteY7" fmla="*/ 552179 h 1104362"/>
                <a:gd name="connsiteX8" fmla="*/ 24207 w 1585582"/>
                <a:gd name="connsiteY8" fmla="*/ 552179 h 1104362"/>
                <a:gd name="connsiteX9" fmla="*/ 27233 w 1585582"/>
                <a:gd name="connsiteY9" fmla="*/ 552179 h 1104362"/>
                <a:gd name="connsiteX10" fmla="*/ 30259 w 1585582"/>
                <a:gd name="connsiteY10" fmla="*/ 552179 h 1104362"/>
                <a:gd name="connsiteX11" fmla="*/ 33285 w 1585582"/>
                <a:gd name="connsiteY11" fmla="*/ 552179 h 1104362"/>
                <a:gd name="connsiteX12" fmla="*/ 36311 w 1585582"/>
                <a:gd name="connsiteY12" fmla="*/ 552179 h 1104362"/>
                <a:gd name="connsiteX13" fmla="*/ 39337 w 1585582"/>
                <a:gd name="connsiteY13" fmla="*/ 552179 h 1104362"/>
                <a:gd name="connsiteX14" fmla="*/ 42362 w 1585582"/>
                <a:gd name="connsiteY14" fmla="*/ 552179 h 1104362"/>
                <a:gd name="connsiteX15" fmla="*/ 45389 w 1585582"/>
                <a:gd name="connsiteY15" fmla="*/ 552179 h 1104362"/>
                <a:gd name="connsiteX16" fmla="*/ 48415 w 1585582"/>
                <a:gd name="connsiteY16" fmla="*/ 552179 h 1104362"/>
                <a:gd name="connsiteX17" fmla="*/ 51441 w 1585582"/>
                <a:gd name="connsiteY17" fmla="*/ 552179 h 1104362"/>
                <a:gd name="connsiteX18" fmla="*/ 54467 w 1585582"/>
                <a:gd name="connsiteY18" fmla="*/ 552179 h 1104362"/>
                <a:gd name="connsiteX19" fmla="*/ 57492 w 1585582"/>
                <a:gd name="connsiteY19" fmla="*/ 552179 h 1104362"/>
                <a:gd name="connsiteX20" fmla="*/ 60518 w 1585582"/>
                <a:gd name="connsiteY20" fmla="*/ 552179 h 1104362"/>
                <a:gd name="connsiteX21" fmla="*/ 63544 w 1585582"/>
                <a:gd name="connsiteY21" fmla="*/ 552179 h 1104362"/>
                <a:gd name="connsiteX22" fmla="*/ 66570 w 1585582"/>
                <a:gd name="connsiteY22" fmla="*/ 552179 h 1104362"/>
                <a:gd name="connsiteX23" fmla="*/ 69596 w 1585582"/>
                <a:gd name="connsiteY23" fmla="*/ 552179 h 1104362"/>
                <a:gd name="connsiteX24" fmla="*/ 72622 w 1585582"/>
                <a:gd name="connsiteY24" fmla="*/ 552179 h 1104362"/>
                <a:gd name="connsiteX25" fmla="*/ 75648 w 1585582"/>
                <a:gd name="connsiteY25" fmla="*/ 552179 h 1104362"/>
                <a:gd name="connsiteX26" fmla="*/ 78674 w 1585582"/>
                <a:gd name="connsiteY26" fmla="*/ 552179 h 1104362"/>
                <a:gd name="connsiteX27" fmla="*/ 81700 w 1585582"/>
                <a:gd name="connsiteY27" fmla="*/ 552179 h 1104362"/>
                <a:gd name="connsiteX28" fmla="*/ 84726 w 1585582"/>
                <a:gd name="connsiteY28" fmla="*/ 552179 h 1104362"/>
                <a:gd name="connsiteX29" fmla="*/ 87752 w 1585582"/>
                <a:gd name="connsiteY29" fmla="*/ 552179 h 1104362"/>
                <a:gd name="connsiteX30" fmla="*/ 90778 w 1585582"/>
                <a:gd name="connsiteY30" fmla="*/ 552179 h 1104362"/>
                <a:gd name="connsiteX31" fmla="*/ 93803 w 1585582"/>
                <a:gd name="connsiteY31" fmla="*/ 552179 h 1104362"/>
                <a:gd name="connsiteX32" fmla="*/ 96829 w 1585582"/>
                <a:gd name="connsiteY32" fmla="*/ 552179 h 1104362"/>
                <a:gd name="connsiteX33" fmla="*/ 99855 w 1585582"/>
                <a:gd name="connsiteY33" fmla="*/ 552179 h 1104362"/>
                <a:gd name="connsiteX34" fmla="*/ 102881 w 1585582"/>
                <a:gd name="connsiteY34" fmla="*/ 552179 h 1104362"/>
                <a:gd name="connsiteX35" fmla="*/ 105907 w 1585582"/>
                <a:gd name="connsiteY35" fmla="*/ 552179 h 1104362"/>
                <a:gd name="connsiteX36" fmla="*/ 108933 w 1585582"/>
                <a:gd name="connsiteY36" fmla="*/ 552179 h 1104362"/>
                <a:gd name="connsiteX37" fmla="*/ 111959 w 1585582"/>
                <a:gd name="connsiteY37" fmla="*/ 552179 h 1104362"/>
                <a:gd name="connsiteX38" fmla="*/ 114985 w 1585582"/>
                <a:gd name="connsiteY38" fmla="*/ 552179 h 1104362"/>
                <a:gd name="connsiteX39" fmla="*/ 118011 w 1585582"/>
                <a:gd name="connsiteY39" fmla="*/ 552179 h 1104362"/>
                <a:gd name="connsiteX40" fmla="*/ 121037 w 1585582"/>
                <a:gd name="connsiteY40" fmla="*/ 552179 h 1104362"/>
                <a:gd name="connsiteX41" fmla="*/ 124063 w 1585582"/>
                <a:gd name="connsiteY41" fmla="*/ 552179 h 1104362"/>
                <a:gd name="connsiteX42" fmla="*/ 127088 w 1585582"/>
                <a:gd name="connsiteY42" fmla="*/ 552179 h 1104362"/>
                <a:gd name="connsiteX43" fmla="*/ 130114 w 1585582"/>
                <a:gd name="connsiteY43" fmla="*/ 552179 h 1104362"/>
                <a:gd name="connsiteX44" fmla="*/ 133140 w 1585582"/>
                <a:gd name="connsiteY44" fmla="*/ 552179 h 1104362"/>
                <a:gd name="connsiteX45" fmla="*/ 136167 w 1585582"/>
                <a:gd name="connsiteY45" fmla="*/ 552179 h 1104362"/>
                <a:gd name="connsiteX46" fmla="*/ 139193 w 1585582"/>
                <a:gd name="connsiteY46" fmla="*/ 552179 h 1104362"/>
                <a:gd name="connsiteX47" fmla="*/ 142218 w 1585582"/>
                <a:gd name="connsiteY47" fmla="*/ 552179 h 1104362"/>
                <a:gd name="connsiteX48" fmla="*/ 145244 w 1585582"/>
                <a:gd name="connsiteY48" fmla="*/ 552179 h 1104362"/>
                <a:gd name="connsiteX49" fmla="*/ 148270 w 1585582"/>
                <a:gd name="connsiteY49" fmla="*/ 552179 h 1104362"/>
                <a:gd name="connsiteX50" fmla="*/ 151296 w 1585582"/>
                <a:gd name="connsiteY50" fmla="*/ 552179 h 1104362"/>
                <a:gd name="connsiteX51" fmla="*/ 154322 w 1585582"/>
                <a:gd name="connsiteY51" fmla="*/ 552179 h 1104362"/>
                <a:gd name="connsiteX52" fmla="*/ 157348 w 1585582"/>
                <a:gd name="connsiteY52" fmla="*/ 552179 h 1104362"/>
                <a:gd name="connsiteX53" fmla="*/ 160373 w 1585582"/>
                <a:gd name="connsiteY53" fmla="*/ 552179 h 1104362"/>
                <a:gd name="connsiteX54" fmla="*/ 163399 w 1585582"/>
                <a:gd name="connsiteY54" fmla="*/ 552179 h 1104362"/>
                <a:gd name="connsiteX55" fmla="*/ 166426 w 1585582"/>
                <a:gd name="connsiteY55" fmla="*/ 552179 h 1104362"/>
                <a:gd name="connsiteX56" fmla="*/ 169452 w 1585582"/>
                <a:gd name="connsiteY56" fmla="*/ 552179 h 1104362"/>
                <a:gd name="connsiteX57" fmla="*/ 172478 w 1585582"/>
                <a:gd name="connsiteY57" fmla="*/ 552179 h 1104362"/>
                <a:gd name="connsiteX58" fmla="*/ 175504 w 1585582"/>
                <a:gd name="connsiteY58" fmla="*/ 552179 h 1104362"/>
                <a:gd name="connsiteX59" fmla="*/ 178529 w 1585582"/>
                <a:gd name="connsiteY59" fmla="*/ 552179 h 1104362"/>
                <a:gd name="connsiteX60" fmla="*/ 181555 w 1585582"/>
                <a:gd name="connsiteY60" fmla="*/ 552179 h 1104362"/>
                <a:gd name="connsiteX61" fmla="*/ 184581 w 1585582"/>
                <a:gd name="connsiteY61" fmla="*/ 552179 h 1104362"/>
                <a:gd name="connsiteX62" fmla="*/ 187607 w 1585582"/>
                <a:gd name="connsiteY62" fmla="*/ 552179 h 1104362"/>
                <a:gd name="connsiteX63" fmla="*/ 190633 w 1585582"/>
                <a:gd name="connsiteY63" fmla="*/ 552179 h 1104362"/>
                <a:gd name="connsiteX64" fmla="*/ 193659 w 1585582"/>
                <a:gd name="connsiteY64" fmla="*/ 552179 h 1104362"/>
                <a:gd name="connsiteX65" fmla="*/ 196685 w 1585582"/>
                <a:gd name="connsiteY65" fmla="*/ 552179 h 1104362"/>
                <a:gd name="connsiteX66" fmla="*/ 199711 w 1585582"/>
                <a:gd name="connsiteY66" fmla="*/ 552179 h 1104362"/>
                <a:gd name="connsiteX67" fmla="*/ 202737 w 1585582"/>
                <a:gd name="connsiteY67" fmla="*/ 552179 h 1104362"/>
                <a:gd name="connsiteX68" fmla="*/ 205763 w 1585582"/>
                <a:gd name="connsiteY68" fmla="*/ 552179 h 1104362"/>
                <a:gd name="connsiteX69" fmla="*/ 208789 w 1585582"/>
                <a:gd name="connsiteY69" fmla="*/ 552179 h 1104362"/>
                <a:gd name="connsiteX70" fmla="*/ 211814 w 1585582"/>
                <a:gd name="connsiteY70" fmla="*/ 552179 h 1104362"/>
                <a:gd name="connsiteX71" fmla="*/ 214840 w 1585582"/>
                <a:gd name="connsiteY71" fmla="*/ 552179 h 1104362"/>
                <a:gd name="connsiteX72" fmla="*/ 217866 w 1585582"/>
                <a:gd name="connsiteY72" fmla="*/ 552179 h 1104362"/>
                <a:gd name="connsiteX73" fmla="*/ 220892 w 1585582"/>
                <a:gd name="connsiteY73" fmla="*/ 552179 h 1104362"/>
                <a:gd name="connsiteX74" fmla="*/ 223918 w 1585582"/>
                <a:gd name="connsiteY74" fmla="*/ 552179 h 1104362"/>
                <a:gd name="connsiteX75" fmla="*/ 226945 w 1585582"/>
                <a:gd name="connsiteY75" fmla="*/ 552179 h 1104362"/>
                <a:gd name="connsiteX76" fmla="*/ 229970 w 1585582"/>
                <a:gd name="connsiteY76" fmla="*/ 552179 h 1104362"/>
                <a:gd name="connsiteX77" fmla="*/ 232996 w 1585582"/>
                <a:gd name="connsiteY77" fmla="*/ 552179 h 1104362"/>
                <a:gd name="connsiteX78" fmla="*/ 236022 w 1585582"/>
                <a:gd name="connsiteY78" fmla="*/ 552179 h 1104362"/>
                <a:gd name="connsiteX79" fmla="*/ 239048 w 1585582"/>
                <a:gd name="connsiteY79" fmla="*/ 552179 h 1104362"/>
                <a:gd name="connsiteX80" fmla="*/ 242074 w 1585582"/>
                <a:gd name="connsiteY80" fmla="*/ 552179 h 1104362"/>
                <a:gd name="connsiteX81" fmla="*/ 245099 w 1585582"/>
                <a:gd name="connsiteY81" fmla="*/ 552179 h 1104362"/>
                <a:gd name="connsiteX82" fmla="*/ 248125 w 1585582"/>
                <a:gd name="connsiteY82" fmla="*/ 552179 h 1104362"/>
                <a:gd name="connsiteX83" fmla="*/ 251151 w 1585582"/>
                <a:gd name="connsiteY83" fmla="*/ 552179 h 1104362"/>
                <a:gd name="connsiteX84" fmla="*/ 254177 w 1585582"/>
                <a:gd name="connsiteY84" fmla="*/ 552179 h 1104362"/>
                <a:gd name="connsiteX85" fmla="*/ 257204 w 1585582"/>
                <a:gd name="connsiteY85" fmla="*/ 552179 h 1104362"/>
                <a:gd name="connsiteX86" fmla="*/ 260230 w 1585582"/>
                <a:gd name="connsiteY86" fmla="*/ 552179 h 1104362"/>
                <a:gd name="connsiteX87" fmla="*/ 263255 w 1585582"/>
                <a:gd name="connsiteY87" fmla="*/ 552179 h 1104362"/>
                <a:gd name="connsiteX88" fmla="*/ 266281 w 1585582"/>
                <a:gd name="connsiteY88" fmla="*/ 552179 h 1104362"/>
                <a:gd name="connsiteX89" fmla="*/ 269307 w 1585582"/>
                <a:gd name="connsiteY89" fmla="*/ 552179 h 1104362"/>
                <a:gd name="connsiteX90" fmla="*/ 272333 w 1585582"/>
                <a:gd name="connsiteY90" fmla="*/ 552179 h 1104362"/>
                <a:gd name="connsiteX91" fmla="*/ 275359 w 1585582"/>
                <a:gd name="connsiteY91" fmla="*/ 552179 h 1104362"/>
                <a:gd name="connsiteX92" fmla="*/ 278385 w 1585582"/>
                <a:gd name="connsiteY92" fmla="*/ 552179 h 1104362"/>
                <a:gd name="connsiteX93" fmla="*/ 281410 w 1585582"/>
                <a:gd name="connsiteY93" fmla="*/ 552179 h 1104362"/>
                <a:gd name="connsiteX94" fmla="*/ 284437 w 1585582"/>
                <a:gd name="connsiteY94" fmla="*/ 552179 h 1104362"/>
                <a:gd name="connsiteX95" fmla="*/ 287463 w 1585582"/>
                <a:gd name="connsiteY95" fmla="*/ 552179 h 1104362"/>
                <a:gd name="connsiteX96" fmla="*/ 290489 w 1585582"/>
                <a:gd name="connsiteY96" fmla="*/ 552179 h 1104362"/>
                <a:gd name="connsiteX97" fmla="*/ 293515 w 1585582"/>
                <a:gd name="connsiteY97" fmla="*/ 552179 h 1104362"/>
                <a:gd name="connsiteX98" fmla="*/ 296540 w 1585582"/>
                <a:gd name="connsiteY98" fmla="*/ 552179 h 1104362"/>
                <a:gd name="connsiteX99" fmla="*/ 299566 w 1585582"/>
                <a:gd name="connsiteY99" fmla="*/ 552179 h 1104362"/>
                <a:gd name="connsiteX100" fmla="*/ 302592 w 1585582"/>
                <a:gd name="connsiteY100" fmla="*/ 534826 h 1104362"/>
                <a:gd name="connsiteX101" fmla="*/ 305618 w 1585582"/>
                <a:gd name="connsiteY101" fmla="*/ 500188 h 1104362"/>
                <a:gd name="connsiteX102" fmla="*/ 308644 w 1585582"/>
                <a:gd name="connsiteY102" fmla="*/ 465756 h 1104362"/>
                <a:gd name="connsiteX103" fmla="*/ 311670 w 1585582"/>
                <a:gd name="connsiteY103" fmla="*/ 431665 h 1104362"/>
                <a:gd name="connsiteX104" fmla="*/ 314695 w 1585582"/>
                <a:gd name="connsiteY104" fmla="*/ 398050 h 1104362"/>
                <a:gd name="connsiteX105" fmla="*/ 317722 w 1585582"/>
                <a:gd name="connsiteY105" fmla="*/ 365043 h 1104362"/>
                <a:gd name="connsiteX106" fmla="*/ 320748 w 1585582"/>
                <a:gd name="connsiteY106" fmla="*/ 332774 h 1104362"/>
                <a:gd name="connsiteX107" fmla="*/ 323774 w 1585582"/>
                <a:gd name="connsiteY107" fmla="*/ 301372 h 1104362"/>
                <a:gd name="connsiteX108" fmla="*/ 326800 w 1585582"/>
                <a:gd name="connsiteY108" fmla="*/ 270959 h 1104362"/>
                <a:gd name="connsiteX109" fmla="*/ 329826 w 1585582"/>
                <a:gd name="connsiteY109" fmla="*/ 241656 h 1104362"/>
                <a:gd name="connsiteX110" fmla="*/ 332851 w 1585582"/>
                <a:gd name="connsiteY110" fmla="*/ 213578 h 1104362"/>
                <a:gd name="connsiteX111" fmla="*/ 335877 w 1585582"/>
                <a:gd name="connsiteY111" fmla="*/ 186837 h 1104362"/>
                <a:gd name="connsiteX112" fmla="*/ 338903 w 1585582"/>
                <a:gd name="connsiteY112" fmla="*/ 161537 h 1104362"/>
                <a:gd name="connsiteX113" fmla="*/ 341929 w 1585582"/>
                <a:gd name="connsiteY113" fmla="*/ 137780 h 1104362"/>
                <a:gd name="connsiteX114" fmla="*/ 344955 w 1585582"/>
                <a:gd name="connsiteY114" fmla="*/ 115657 h 1104362"/>
                <a:gd name="connsiteX115" fmla="*/ 347982 w 1585582"/>
                <a:gd name="connsiteY115" fmla="*/ 95258 h 1104362"/>
                <a:gd name="connsiteX116" fmla="*/ 351007 w 1585582"/>
                <a:gd name="connsiteY116" fmla="*/ 76662 h 1104362"/>
                <a:gd name="connsiteX117" fmla="*/ 354033 w 1585582"/>
                <a:gd name="connsiteY117" fmla="*/ 59942 h 1104362"/>
                <a:gd name="connsiteX118" fmla="*/ 357059 w 1585582"/>
                <a:gd name="connsiteY118" fmla="*/ 45165 h 1104362"/>
                <a:gd name="connsiteX119" fmla="*/ 360085 w 1585582"/>
                <a:gd name="connsiteY119" fmla="*/ 32389 h 1104362"/>
                <a:gd name="connsiteX120" fmla="*/ 363111 w 1585582"/>
                <a:gd name="connsiteY120" fmla="*/ 21665 h 1104362"/>
                <a:gd name="connsiteX121" fmla="*/ 366136 w 1585582"/>
                <a:gd name="connsiteY121" fmla="*/ 13033 h 1104362"/>
                <a:gd name="connsiteX122" fmla="*/ 369162 w 1585582"/>
                <a:gd name="connsiteY122" fmla="*/ 6530 h 1104362"/>
                <a:gd name="connsiteX123" fmla="*/ 372188 w 1585582"/>
                <a:gd name="connsiteY123" fmla="*/ 2180 h 1104362"/>
                <a:gd name="connsiteX124" fmla="*/ 375214 w 1585582"/>
                <a:gd name="connsiteY124" fmla="*/ 1 h 1104362"/>
                <a:gd name="connsiteX125" fmla="*/ 378241 w 1585582"/>
                <a:gd name="connsiteY125" fmla="*/ 1 h 1104362"/>
                <a:gd name="connsiteX126" fmla="*/ 381267 w 1585582"/>
                <a:gd name="connsiteY126" fmla="*/ 2180 h 1104362"/>
                <a:gd name="connsiteX127" fmla="*/ 384292 w 1585582"/>
                <a:gd name="connsiteY127" fmla="*/ 6530 h 1104362"/>
                <a:gd name="connsiteX128" fmla="*/ 387318 w 1585582"/>
                <a:gd name="connsiteY128" fmla="*/ 13033 h 1104362"/>
                <a:gd name="connsiteX129" fmla="*/ 390344 w 1585582"/>
                <a:gd name="connsiteY129" fmla="*/ 21665 h 1104362"/>
                <a:gd name="connsiteX130" fmla="*/ 393370 w 1585582"/>
                <a:gd name="connsiteY130" fmla="*/ 32389 h 1104362"/>
                <a:gd name="connsiteX131" fmla="*/ 396396 w 1585582"/>
                <a:gd name="connsiteY131" fmla="*/ 45165 h 1104362"/>
                <a:gd name="connsiteX132" fmla="*/ 399421 w 1585582"/>
                <a:gd name="connsiteY132" fmla="*/ 59942 h 1104362"/>
                <a:gd name="connsiteX133" fmla="*/ 402447 w 1585582"/>
                <a:gd name="connsiteY133" fmla="*/ 76662 h 1104362"/>
                <a:gd name="connsiteX134" fmla="*/ 405474 w 1585582"/>
                <a:gd name="connsiteY134" fmla="*/ 95258 h 1104362"/>
                <a:gd name="connsiteX135" fmla="*/ 408500 w 1585582"/>
                <a:gd name="connsiteY135" fmla="*/ 115657 h 1104362"/>
                <a:gd name="connsiteX136" fmla="*/ 411526 w 1585582"/>
                <a:gd name="connsiteY136" fmla="*/ 137780 h 1104362"/>
                <a:gd name="connsiteX137" fmla="*/ 414552 w 1585582"/>
                <a:gd name="connsiteY137" fmla="*/ 161537 h 1104362"/>
                <a:gd name="connsiteX138" fmla="*/ 417577 w 1585582"/>
                <a:gd name="connsiteY138" fmla="*/ 186837 h 1104362"/>
                <a:gd name="connsiteX139" fmla="*/ 420603 w 1585582"/>
                <a:gd name="connsiteY139" fmla="*/ 213578 h 1104362"/>
                <a:gd name="connsiteX140" fmla="*/ 423629 w 1585582"/>
                <a:gd name="connsiteY140" fmla="*/ 241656 h 1104362"/>
                <a:gd name="connsiteX141" fmla="*/ 426655 w 1585582"/>
                <a:gd name="connsiteY141" fmla="*/ 270959 h 1104362"/>
                <a:gd name="connsiteX142" fmla="*/ 429681 w 1585582"/>
                <a:gd name="connsiteY142" fmla="*/ 301372 h 1104362"/>
                <a:gd name="connsiteX143" fmla="*/ 432707 w 1585582"/>
                <a:gd name="connsiteY143" fmla="*/ 332774 h 1104362"/>
                <a:gd name="connsiteX144" fmla="*/ 435733 w 1585582"/>
                <a:gd name="connsiteY144" fmla="*/ 365043 h 1104362"/>
                <a:gd name="connsiteX145" fmla="*/ 438759 w 1585582"/>
                <a:gd name="connsiteY145" fmla="*/ 398050 h 1104362"/>
                <a:gd name="connsiteX146" fmla="*/ 441785 w 1585582"/>
                <a:gd name="connsiteY146" fmla="*/ 431665 h 1104362"/>
                <a:gd name="connsiteX147" fmla="*/ 444811 w 1585582"/>
                <a:gd name="connsiteY147" fmla="*/ 465756 h 1104362"/>
                <a:gd name="connsiteX148" fmla="*/ 447837 w 1585582"/>
                <a:gd name="connsiteY148" fmla="*/ 500188 h 1104362"/>
                <a:gd name="connsiteX149" fmla="*/ 450863 w 1585582"/>
                <a:gd name="connsiteY149" fmla="*/ 534826 h 1104362"/>
                <a:gd name="connsiteX150" fmla="*/ 453888 w 1585582"/>
                <a:gd name="connsiteY150" fmla="*/ 569531 h 1104362"/>
                <a:gd name="connsiteX151" fmla="*/ 456914 w 1585582"/>
                <a:gd name="connsiteY151" fmla="*/ 604169 h 1104362"/>
                <a:gd name="connsiteX152" fmla="*/ 459940 w 1585582"/>
                <a:gd name="connsiteY152" fmla="*/ 638601 h 1104362"/>
                <a:gd name="connsiteX153" fmla="*/ 462966 w 1585582"/>
                <a:gd name="connsiteY153" fmla="*/ 672692 h 1104362"/>
                <a:gd name="connsiteX154" fmla="*/ 465992 w 1585582"/>
                <a:gd name="connsiteY154" fmla="*/ 706312 h 1104362"/>
                <a:gd name="connsiteX155" fmla="*/ 469018 w 1585582"/>
                <a:gd name="connsiteY155" fmla="*/ 739316 h 1104362"/>
                <a:gd name="connsiteX156" fmla="*/ 472044 w 1585582"/>
                <a:gd name="connsiteY156" fmla="*/ 771587 h 1104362"/>
                <a:gd name="connsiteX157" fmla="*/ 475070 w 1585582"/>
                <a:gd name="connsiteY157" fmla="*/ 802981 h 1104362"/>
                <a:gd name="connsiteX158" fmla="*/ 478096 w 1585582"/>
                <a:gd name="connsiteY158" fmla="*/ 833395 h 1104362"/>
                <a:gd name="connsiteX159" fmla="*/ 481122 w 1585582"/>
                <a:gd name="connsiteY159" fmla="*/ 862703 h 1104362"/>
                <a:gd name="connsiteX160" fmla="*/ 484149 w 1585582"/>
                <a:gd name="connsiteY160" fmla="*/ 890783 h 1104362"/>
                <a:gd name="connsiteX161" fmla="*/ 487178 w 1585582"/>
                <a:gd name="connsiteY161" fmla="*/ 917519 h 1104362"/>
                <a:gd name="connsiteX162" fmla="*/ 490197 w 1585582"/>
                <a:gd name="connsiteY162" fmla="*/ 942818 h 1104362"/>
                <a:gd name="connsiteX163" fmla="*/ 493226 w 1585582"/>
                <a:gd name="connsiteY163" fmla="*/ 966573 h 1104362"/>
                <a:gd name="connsiteX164" fmla="*/ 496255 w 1585582"/>
                <a:gd name="connsiteY164" fmla="*/ 988700 h 1104362"/>
                <a:gd name="connsiteX165" fmla="*/ 499275 w 1585582"/>
                <a:gd name="connsiteY165" fmla="*/ 1009102 h 1104362"/>
                <a:gd name="connsiteX166" fmla="*/ 502304 w 1585582"/>
                <a:gd name="connsiteY166" fmla="*/ 1027695 h 1104362"/>
                <a:gd name="connsiteX167" fmla="*/ 505333 w 1585582"/>
                <a:gd name="connsiteY167" fmla="*/ 1044412 h 1104362"/>
                <a:gd name="connsiteX168" fmla="*/ 508352 w 1585582"/>
                <a:gd name="connsiteY168" fmla="*/ 1059194 h 1104362"/>
                <a:gd name="connsiteX169" fmla="*/ 511381 w 1585582"/>
                <a:gd name="connsiteY169" fmla="*/ 1071967 h 1104362"/>
                <a:gd name="connsiteX170" fmla="*/ 514410 w 1585582"/>
                <a:gd name="connsiteY170" fmla="*/ 1082692 h 1104362"/>
                <a:gd name="connsiteX171" fmla="*/ 517429 w 1585582"/>
                <a:gd name="connsiteY171" fmla="*/ 1091322 h 1104362"/>
                <a:gd name="connsiteX172" fmla="*/ 520458 w 1585582"/>
                <a:gd name="connsiteY172" fmla="*/ 1097828 h 1104362"/>
                <a:gd name="connsiteX173" fmla="*/ 523487 w 1585582"/>
                <a:gd name="connsiteY173" fmla="*/ 1102181 h 1104362"/>
                <a:gd name="connsiteX174" fmla="*/ 526507 w 1585582"/>
                <a:gd name="connsiteY174" fmla="*/ 1104352 h 1104362"/>
                <a:gd name="connsiteX175" fmla="*/ 529536 w 1585582"/>
                <a:gd name="connsiteY175" fmla="*/ 1104352 h 1104362"/>
                <a:gd name="connsiteX176" fmla="*/ 532565 w 1585582"/>
                <a:gd name="connsiteY176" fmla="*/ 1102181 h 1104362"/>
                <a:gd name="connsiteX177" fmla="*/ 535594 w 1585582"/>
                <a:gd name="connsiteY177" fmla="*/ 1097828 h 1104362"/>
                <a:gd name="connsiteX178" fmla="*/ 538613 w 1585582"/>
                <a:gd name="connsiteY178" fmla="*/ 1091322 h 1104362"/>
                <a:gd name="connsiteX179" fmla="*/ 541642 w 1585582"/>
                <a:gd name="connsiteY179" fmla="*/ 1082692 h 1104362"/>
                <a:gd name="connsiteX180" fmla="*/ 544671 w 1585582"/>
                <a:gd name="connsiteY180" fmla="*/ 1071967 h 1104362"/>
                <a:gd name="connsiteX181" fmla="*/ 547690 w 1585582"/>
                <a:gd name="connsiteY181" fmla="*/ 1059194 h 1104362"/>
                <a:gd name="connsiteX182" fmla="*/ 550719 w 1585582"/>
                <a:gd name="connsiteY182" fmla="*/ 1044412 h 1104362"/>
                <a:gd name="connsiteX183" fmla="*/ 553739 w 1585582"/>
                <a:gd name="connsiteY183" fmla="*/ 1027695 h 1104362"/>
                <a:gd name="connsiteX184" fmla="*/ 556768 w 1585582"/>
                <a:gd name="connsiteY184" fmla="*/ 1009102 h 1104362"/>
                <a:gd name="connsiteX185" fmla="*/ 559797 w 1585582"/>
                <a:gd name="connsiteY185" fmla="*/ 988700 h 1104362"/>
                <a:gd name="connsiteX186" fmla="*/ 562826 w 1585582"/>
                <a:gd name="connsiteY186" fmla="*/ 966573 h 1104362"/>
                <a:gd name="connsiteX187" fmla="*/ 565845 w 1585582"/>
                <a:gd name="connsiteY187" fmla="*/ 942818 h 1104362"/>
                <a:gd name="connsiteX188" fmla="*/ 568874 w 1585582"/>
                <a:gd name="connsiteY188" fmla="*/ 917519 h 1104362"/>
                <a:gd name="connsiteX189" fmla="*/ 571903 w 1585582"/>
                <a:gd name="connsiteY189" fmla="*/ 890783 h 1104362"/>
                <a:gd name="connsiteX190" fmla="*/ 574922 w 1585582"/>
                <a:gd name="connsiteY190" fmla="*/ 862703 h 1104362"/>
                <a:gd name="connsiteX191" fmla="*/ 577951 w 1585582"/>
                <a:gd name="connsiteY191" fmla="*/ 833395 h 1104362"/>
                <a:gd name="connsiteX192" fmla="*/ 580980 w 1585582"/>
                <a:gd name="connsiteY192" fmla="*/ 802981 h 1104362"/>
                <a:gd name="connsiteX193" fmla="*/ 584000 w 1585582"/>
                <a:gd name="connsiteY193" fmla="*/ 771587 h 1104362"/>
                <a:gd name="connsiteX194" fmla="*/ 587029 w 1585582"/>
                <a:gd name="connsiteY194" fmla="*/ 739316 h 1104362"/>
                <a:gd name="connsiteX195" fmla="*/ 590058 w 1585582"/>
                <a:gd name="connsiteY195" fmla="*/ 706312 h 1104362"/>
                <a:gd name="connsiteX196" fmla="*/ 593077 w 1585582"/>
                <a:gd name="connsiteY196" fmla="*/ 672692 h 1104362"/>
                <a:gd name="connsiteX197" fmla="*/ 596106 w 1585582"/>
                <a:gd name="connsiteY197" fmla="*/ 638601 h 1104362"/>
                <a:gd name="connsiteX198" fmla="*/ 599135 w 1585582"/>
                <a:gd name="connsiteY198" fmla="*/ 604169 h 1104362"/>
                <a:gd name="connsiteX199" fmla="*/ 602154 w 1585582"/>
                <a:gd name="connsiteY199" fmla="*/ 569531 h 1104362"/>
                <a:gd name="connsiteX200" fmla="*/ 605183 w 1585582"/>
                <a:gd name="connsiteY200" fmla="*/ 534826 h 1104362"/>
                <a:gd name="connsiteX201" fmla="*/ 608212 w 1585582"/>
                <a:gd name="connsiteY201" fmla="*/ 500188 h 1104362"/>
                <a:gd name="connsiteX202" fmla="*/ 611241 w 1585582"/>
                <a:gd name="connsiteY202" fmla="*/ 465756 h 1104362"/>
                <a:gd name="connsiteX203" fmla="*/ 614261 w 1585582"/>
                <a:gd name="connsiteY203" fmla="*/ 431665 h 1104362"/>
                <a:gd name="connsiteX204" fmla="*/ 617290 w 1585582"/>
                <a:gd name="connsiteY204" fmla="*/ 398050 h 1104362"/>
                <a:gd name="connsiteX205" fmla="*/ 620318 w 1585582"/>
                <a:gd name="connsiteY205" fmla="*/ 365043 h 1104362"/>
                <a:gd name="connsiteX206" fmla="*/ 623338 w 1585582"/>
                <a:gd name="connsiteY206" fmla="*/ 332774 h 1104362"/>
                <a:gd name="connsiteX207" fmla="*/ 626367 w 1585582"/>
                <a:gd name="connsiteY207" fmla="*/ 301372 h 1104362"/>
                <a:gd name="connsiteX208" fmla="*/ 629396 w 1585582"/>
                <a:gd name="connsiteY208" fmla="*/ 270959 h 1104362"/>
                <a:gd name="connsiteX209" fmla="*/ 632415 w 1585582"/>
                <a:gd name="connsiteY209" fmla="*/ 241656 h 1104362"/>
                <a:gd name="connsiteX210" fmla="*/ 635444 w 1585582"/>
                <a:gd name="connsiteY210" fmla="*/ 213578 h 1104362"/>
                <a:gd name="connsiteX211" fmla="*/ 638473 w 1585582"/>
                <a:gd name="connsiteY211" fmla="*/ 186837 h 1104362"/>
                <a:gd name="connsiteX212" fmla="*/ 641493 w 1585582"/>
                <a:gd name="connsiteY212" fmla="*/ 161537 h 1104362"/>
                <a:gd name="connsiteX213" fmla="*/ 644522 w 1585582"/>
                <a:gd name="connsiteY213" fmla="*/ 137780 h 1104362"/>
                <a:gd name="connsiteX214" fmla="*/ 647550 w 1585582"/>
                <a:gd name="connsiteY214" fmla="*/ 115657 h 1104362"/>
                <a:gd name="connsiteX215" fmla="*/ 650570 w 1585582"/>
                <a:gd name="connsiteY215" fmla="*/ 95258 h 1104362"/>
                <a:gd name="connsiteX216" fmla="*/ 653599 w 1585582"/>
                <a:gd name="connsiteY216" fmla="*/ 76662 h 1104362"/>
                <a:gd name="connsiteX217" fmla="*/ 656628 w 1585582"/>
                <a:gd name="connsiteY217" fmla="*/ 59942 h 1104362"/>
                <a:gd name="connsiteX218" fmla="*/ 659647 w 1585582"/>
                <a:gd name="connsiteY218" fmla="*/ 45165 h 1104362"/>
                <a:gd name="connsiteX219" fmla="*/ 662676 w 1585582"/>
                <a:gd name="connsiteY219" fmla="*/ 32389 h 1104362"/>
                <a:gd name="connsiteX220" fmla="*/ 665705 w 1585582"/>
                <a:gd name="connsiteY220" fmla="*/ 21665 h 1104362"/>
                <a:gd name="connsiteX221" fmla="*/ 668725 w 1585582"/>
                <a:gd name="connsiteY221" fmla="*/ 13033 h 1104362"/>
                <a:gd name="connsiteX222" fmla="*/ 671754 w 1585582"/>
                <a:gd name="connsiteY222" fmla="*/ 6530 h 1104362"/>
                <a:gd name="connsiteX223" fmla="*/ 674782 w 1585582"/>
                <a:gd name="connsiteY223" fmla="*/ 2180 h 1104362"/>
                <a:gd name="connsiteX224" fmla="*/ 677811 w 1585582"/>
                <a:gd name="connsiteY224" fmla="*/ 1 h 1104362"/>
                <a:gd name="connsiteX225" fmla="*/ 680831 w 1585582"/>
                <a:gd name="connsiteY225" fmla="*/ 1 h 1104362"/>
                <a:gd name="connsiteX226" fmla="*/ 683860 w 1585582"/>
                <a:gd name="connsiteY226" fmla="*/ 2180 h 1104362"/>
                <a:gd name="connsiteX227" fmla="*/ 686889 w 1585582"/>
                <a:gd name="connsiteY227" fmla="*/ 6530 h 1104362"/>
                <a:gd name="connsiteX228" fmla="*/ 689908 w 1585582"/>
                <a:gd name="connsiteY228" fmla="*/ 13033 h 1104362"/>
                <a:gd name="connsiteX229" fmla="*/ 692937 w 1585582"/>
                <a:gd name="connsiteY229" fmla="*/ 21665 h 1104362"/>
                <a:gd name="connsiteX230" fmla="*/ 695966 w 1585582"/>
                <a:gd name="connsiteY230" fmla="*/ 32389 h 1104362"/>
                <a:gd name="connsiteX231" fmla="*/ 698985 w 1585582"/>
                <a:gd name="connsiteY231" fmla="*/ 45165 h 1104362"/>
                <a:gd name="connsiteX232" fmla="*/ 702014 w 1585582"/>
                <a:gd name="connsiteY232" fmla="*/ 59942 h 1104362"/>
                <a:gd name="connsiteX233" fmla="*/ 705043 w 1585582"/>
                <a:gd name="connsiteY233" fmla="*/ 76662 h 1104362"/>
                <a:gd name="connsiteX234" fmla="*/ 708063 w 1585582"/>
                <a:gd name="connsiteY234" fmla="*/ 95258 h 1104362"/>
                <a:gd name="connsiteX235" fmla="*/ 711092 w 1585582"/>
                <a:gd name="connsiteY235" fmla="*/ 115657 h 1104362"/>
                <a:gd name="connsiteX236" fmla="*/ 714121 w 1585582"/>
                <a:gd name="connsiteY236" fmla="*/ 137780 h 1104362"/>
                <a:gd name="connsiteX237" fmla="*/ 717140 w 1585582"/>
                <a:gd name="connsiteY237" fmla="*/ 161537 h 1104362"/>
                <a:gd name="connsiteX238" fmla="*/ 720169 w 1585582"/>
                <a:gd name="connsiteY238" fmla="*/ 186837 h 1104362"/>
                <a:gd name="connsiteX239" fmla="*/ 723198 w 1585582"/>
                <a:gd name="connsiteY239" fmla="*/ 213578 h 1104362"/>
                <a:gd name="connsiteX240" fmla="*/ 726217 w 1585582"/>
                <a:gd name="connsiteY240" fmla="*/ 241656 h 1104362"/>
                <a:gd name="connsiteX241" fmla="*/ 729246 w 1585582"/>
                <a:gd name="connsiteY241" fmla="*/ 270959 h 1104362"/>
                <a:gd name="connsiteX242" fmla="*/ 732275 w 1585582"/>
                <a:gd name="connsiteY242" fmla="*/ 301372 h 1104362"/>
                <a:gd name="connsiteX243" fmla="*/ 735304 w 1585582"/>
                <a:gd name="connsiteY243" fmla="*/ 332774 h 1104362"/>
                <a:gd name="connsiteX244" fmla="*/ 738324 w 1585582"/>
                <a:gd name="connsiteY244" fmla="*/ 365043 h 1104362"/>
                <a:gd name="connsiteX245" fmla="*/ 741353 w 1585582"/>
                <a:gd name="connsiteY245" fmla="*/ 398050 h 1104362"/>
                <a:gd name="connsiteX246" fmla="*/ 744372 w 1585582"/>
                <a:gd name="connsiteY246" fmla="*/ 431665 h 1104362"/>
                <a:gd name="connsiteX247" fmla="*/ 747401 w 1585582"/>
                <a:gd name="connsiteY247" fmla="*/ 465756 h 1104362"/>
                <a:gd name="connsiteX248" fmla="*/ 750430 w 1585582"/>
                <a:gd name="connsiteY248" fmla="*/ 500188 h 1104362"/>
                <a:gd name="connsiteX249" fmla="*/ 753459 w 1585582"/>
                <a:gd name="connsiteY249" fmla="*/ 534826 h 1104362"/>
                <a:gd name="connsiteX250" fmla="*/ 756478 w 1585582"/>
                <a:gd name="connsiteY250" fmla="*/ 569531 h 1104362"/>
                <a:gd name="connsiteX251" fmla="*/ 759507 w 1585582"/>
                <a:gd name="connsiteY251" fmla="*/ 604169 h 1104362"/>
                <a:gd name="connsiteX252" fmla="*/ 762536 w 1585582"/>
                <a:gd name="connsiteY252" fmla="*/ 638601 h 1104362"/>
                <a:gd name="connsiteX253" fmla="*/ 765556 w 1585582"/>
                <a:gd name="connsiteY253" fmla="*/ 672692 h 1104362"/>
                <a:gd name="connsiteX254" fmla="*/ 768585 w 1585582"/>
                <a:gd name="connsiteY254" fmla="*/ 706312 h 1104362"/>
                <a:gd name="connsiteX255" fmla="*/ 771614 w 1585582"/>
                <a:gd name="connsiteY255" fmla="*/ 739316 h 1104362"/>
                <a:gd name="connsiteX256" fmla="*/ 774633 w 1585582"/>
                <a:gd name="connsiteY256" fmla="*/ 771587 h 1104362"/>
                <a:gd name="connsiteX257" fmla="*/ 777662 w 1585582"/>
                <a:gd name="connsiteY257" fmla="*/ 802981 h 1104362"/>
                <a:gd name="connsiteX258" fmla="*/ 780691 w 1585582"/>
                <a:gd name="connsiteY258" fmla="*/ 833366 h 1104362"/>
                <a:gd name="connsiteX259" fmla="*/ 783710 w 1585582"/>
                <a:gd name="connsiteY259" fmla="*/ 862675 h 1104362"/>
                <a:gd name="connsiteX260" fmla="*/ 786739 w 1585582"/>
                <a:gd name="connsiteY260" fmla="*/ 890754 h 1104362"/>
                <a:gd name="connsiteX261" fmla="*/ 789768 w 1585582"/>
                <a:gd name="connsiteY261" fmla="*/ 917491 h 1104362"/>
                <a:gd name="connsiteX262" fmla="*/ 792788 w 1585582"/>
                <a:gd name="connsiteY262" fmla="*/ 942799 h 1104362"/>
                <a:gd name="connsiteX263" fmla="*/ 795817 w 1585582"/>
                <a:gd name="connsiteY263" fmla="*/ 966554 h 1104362"/>
                <a:gd name="connsiteX264" fmla="*/ 798846 w 1585582"/>
                <a:gd name="connsiteY264" fmla="*/ 988681 h 1104362"/>
                <a:gd name="connsiteX265" fmla="*/ 801865 w 1585582"/>
                <a:gd name="connsiteY265" fmla="*/ 1009083 h 1104362"/>
                <a:gd name="connsiteX266" fmla="*/ 804894 w 1585582"/>
                <a:gd name="connsiteY266" fmla="*/ 1027676 h 1104362"/>
                <a:gd name="connsiteX267" fmla="*/ 807923 w 1585582"/>
                <a:gd name="connsiteY267" fmla="*/ 1044402 h 1104362"/>
                <a:gd name="connsiteX268" fmla="*/ 810942 w 1585582"/>
                <a:gd name="connsiteY268" fmla="*/ 1059175 h 1104362"/>
                <a:gd name="connsiteX269" fmla="*/ 813971 w 1585582"/>
                <a:gd name="connsiteY269" fmla="*/ 1071958 h 1104362"/>
                <a:gd name="connsiteX270" fmla="*/ 817000 w 1585582"/>
                <a:gd name="connsiteY270" fmla="*/ 1082683 h 1104362"/>
                <a:gd name="connsiteX271" fmla="*/ 820029 w 1585582"/>
                <a:gd name="connsiteY271" fmla="*/ 1091313 h 1104362"/>
                <a:gd name="connsiteX272" fmla="*/ 823049 w 1585582"/>
                <a:gd name="connsiteY272" fmla="*/ 1097818 h 1104362"/>
                <a:gd name="connsiteX273" fmla="*/ 826078 w 1585582"/>
                <a:gd name="connsiteY273" fmla="*/ 1102171 h 1104362"/>
                <a:gd name="connsiteX274" fmla="*/ 829107 w 1585582"/>
                <a:gd name="connsiteY274" fmla="*/ 1104352 h 1104362"/>
                <a:gd name="connsiteX275" fmla="*/ 832126 w 1585582"/>
                <a:gd name="connsiteY275" fmla="*/ 1104362 h 1104362"/>
                <a:gd name="connsiteX276" fmla="*/ 835155 w 1585582"/>
                <a:gd name="connsiteY276" fmla="*/ 1102181 h 1104362"/>
                <a:gd name="connsiteX277" fmla="*/ 838184 w 1585582"/>
                <a:gd name="connsiteY277" fmla="*/ 1097837 h 1104362"/>
                <a:gd name="connsiteX278" fmla="*/ 841203 w 1585582"/>
                <a:gd name="connsiteY278" fmla="*/ 1091332 h 1104362"/>
                <a:gd name="connsiteX279" fmla="*/ 844232 w 1585582"/>
                <a:gd name="connsiteY279" fmla="*/ 1082702 h 1104362"/>
                <a:gd name="connsiteX280" fmla="*/ 847261 w 1585582"/>
                <a:gd name="connsiteY280" fmla="*/ 1071977 h 1104362"/>
                <a:gd name="connsiteX281" fmla="*/ 850281 w 1585582"/>
                <a:gd name="connsiteY281" fmla="*/ 1059204 h 1104362"/>
                <a:gd name="connsiteX282" fmla="*/ 853310 w 1585582"/>
                <a:gd name="connsiteY282" fmla="*/ 1044431 h 1104362"/>
                <a:gd name="connsiteX283" fmla="*/ 856338 w 1585582"/>
                <a:gd name="connsiteY283" fmla="*/ 1027714 h 1104362"/>
                <a:gd name="connsiteX284" fmla="*/ 859367 w 1585582"/>
                <a:gd name="connsiteY284" fmla="*/ 1009121 h 1104362"/>
                <a:gd name="connsiteX285" fmla="*/ 862387 w 1585582"/>
                <a:gd name="connsiteY285" fmla="*/ 988719 h 1104362"/>
                <a:gd name="connsiteX286" fmla="*/ 865416 w 1585582"/>
                <a:gd name="connsiteY286" fmla="*/ 966602 h 1104362"/>
                <a:gd name="connsiteX287" fmla="*/ 868435 w 1585582"/>
                <a:gd name="connsiteY287" fmla="*/ 942846 h 1104362"/>
                <a:gd name="connsiteX288" fmla="*/ 871464 w 1585582"/>
                <a:gd name="connsiteY288" fmla="*/ 917548 h 1104362"/>
                <a:gd name="connsiteX289" fmla="*/ 874493 w 1585582"/>
                <a:gd name="connsiteY289" fmla="*/ 890802 h 1104362"/>
                <a:gd name="connsiteX290" fmla="*/ 877522 w 1585582"/>
                <a:gd name="connsiteY290" fmla="*/ 862732 h 1104362"/>
                <a:gd name="connsiteX291" fmla="*/ 880541 w 1585582"/>
                <a:gd name="connsiteY291" fmla="*/ 833433 h 1104362"/>
                <a:gd name="connsiteX292" fmla="*/ 883570 w 1585582"/>
                <a:gd name="connsiteY292" fmla="*/ 803019 h 1104362"/>
                <a:gd name="connsiteX293" fmla="*/ 886599 w 1585582"/>
                <a:gd name="connsiteY293" fmla="*/ 771616 h 1104362"/>
                <a:gd name="connsiteX294" fmla="*/ 889619 w 1585582"/>
                <a:gd name="connsiteY294" fmla="*/ 739345 h 1104362"/>
                <a:gd name="connsiteX295" fmla="*/ 892648 w 1585582"/>
                <a:gd name="connsiteY295" fmla="*/ 706341 h 1104362"/>
                <a:gd name="connsiteX296" fmla="*/ 895677 w 1585582"/>
                <a:gd name="connsiteY296" fmla="*/ 672726 h 1104362"/>
                <a:gd name="connsiteX297" fmla="*/ 898696 w 1585582"/>
                <a:gd name="connsiteY297" fmla="*/ 638635 h 1104362"/>
                <a:gd name="connsiteX298" fmla="*/ 901725 w 1585582"/>
                <a:gd name="connsiteY298" fmla="*/ 604203 h 1104362"/>
                <a:gd name="connsiteX299" fmla="*/ 904754 w 1585582"/>
                <a:gd name="connsiteY299" fmla="*/ 569566 h 1104362"/>
                <a:gd name="connsiteX300" fmla="*/ 907773 w 1585582"/>
                <a:gd name="connsiteY300" fmla="*/ 534860 h 1104362"/>
                <a:gd name="connsiteX301" fmla="*/ 910802 w 1585582"/>
                <a:gd name="connsiteY301" fmla="*/ 500223 h 1104362"/>
                <a:gd name="connsiteX302" fmla="*/ 913831 w 1585582"/>
                <a:gd name="connsiteY302" fmla="*/ 465791 h 1104362"/>
                <a:gd name="connsiteX303" fmla="*/ 916851 w 1585582"/>
                <a:gd name="connsiteY303" fmla="*/ 431699 h 1104362"/>
                <a:gd name="connsiteX304" fmla="*/ 919880 w 1585582"/>
                <a:gd name="connsiteY304" fmla="*/ 398083 h 1104362"/>
                <a:gd name="connsiteX305" fmla="*/ 922909 w 1585582"/>
                <a:gd name="connsiteY305" fmla="*/ 365075 h 1104362"/>
                <a:gd name="connsiteX306" fmla="*/ 925938 w 1585582"/>
                <a:gd name="connsiteY306" fmla="*/ 332806 h 1104362"/>
                <a:gd name="connsiteX307" fmla="*/ 928957 w 1585582"/>
                <a:gd name="connsiteY307" fmla="*/ 301402 h 1104362"/>
                <a:gd name="connsiteX308" fmla="*/ 931986 w 1585582"/>
                <a:gd name="connsiteY308" fmla="*/ 270988 h 1104362"/>
                <a:gd name="connsiteX309" fmla="*/ 935015 w 1585582"/>
                <a:gd name="connsiteY309" fmla="*/ 241685 h 1104362"/>
                <a:gd name="connsiteX310" fmla="*/ 938034 w 1585582"/>
                <a:gd name="connsiteY310" fmla="*/ 213606 h 1104362"/>
                <a:gd name="connsiteX311" fmla="*/ 941063 w 1585582"/>
                <a:gd name="connsiteY311" fmla="*/ 186862 h 1104362"/>
                <a:gd name="connsiteX312" fmla="*/ 944092 w 1585582"/>
                <a:gd name="connsiteY312" fmla="*/ 161562 h 1104362"/>
                <a:gd name="connsiteX313" fmla="*/ 947112 w 1585582"/>
                <a:gd name="connsiteY313" fmla="*/ 137803 h 1104362"/>
                <a:gd name="connsiteX314" fmla="*/ 950141 w 1585582"/>
                <a:gd name="connsiteY314" fmla="*/ 115679 h 1104362"/>
                <a:gd name="connsiteX315" fmla="*/ 953170 w 1585582"/>
                <a:gd name="connsiteY315" fmla="*/ 95278 h 1104362"/>
                <a:gd name="connsiteX316" fmla="*/ 956189 w 1585582"/>
                <a:gd name="connsiteY316" fmla="*/ 76679 h 1104362"/>
                <a:gd name="connsiteX317" fmla="*/ 959218 w 1585582"/>
                <a:gd name="connsiteY317" fmla="*/ 59958 h 1104362"/>
                <a:gd name="connsiteX318" fmla="*/ 962247 w 1585582"/>
                <a:gd name="connsiteY318" fmla="*/ 45179 h 1104362"/>
                <a:gd name="connsiteX319" fmla="*/ 965266 w 1585582"/>
                <a:gd name="connsiteY319" fmla="*/ 32401 h 1104362"/>
                <a:gd name="connsiteX320" fmla="*/ 968295 w 1585582"/>
                <a:gd name="connsiteY320" fmla="*/ 21674 h 1104362"/>
                <a:gd name="connsiteX321" fmla="*/ 971324 w 1585582"/>
                <a:gd name="connsiteY321" fmla="*/ 13041 h 1104362"/>
                <a:gd name="connsiteX322" fmla="*/ 974344 w 1585582"/>
                <a:gd name="connsiteY322" fmla="*/ 6535 h 1104362"/>
                <a:gd name="connsiteX323" fmla="*/ 977373 w 1585582"/>
                <a:gd name="connsiteY323" fmla="*/ 2184 h 1104362"/>
                <a:gd name="connsiteX324" fmla="*/ 980402 w 1585582"/>
                <a:gd name="connsiteY324" fmla="*/ 2 h 1104362"/>
                <a:gd name="connsiteX325" fmla="*/ 983421 w 1585582"/>
                <a:gd name="connsiteY325" fmla="*/ 0 h 1104362"/>
                <a:gd name="connsiteX326" fmla="*/ 986450 w 1585582"/>
                <a:gd name="connsiteY326" fmla="*/ 2177 h 1104362"/>
                <a:gd name="connsiteX327" fmla="*/ 989479 w 1585582"/>
                <a:gd name="connsiteY327" fmla="*/ 6525 h 1104362"/>
                <a:gd name="connsiteX328" fmla="*/ 992508 w 1585582"/>
                <a:gd name="connsiteY328" fmla="*/ 13025 h 1104362"/>
                <a:gd name="connsiteX329" fmla="*/ 995527 w 1585582"/>
                <a:gd name="connsiteY329" fmla="*/ 21654 h 1104362"/>
                <a:gd name="connsiteX330" fmla="*/ 998556 w 1585582"/>
                <a:gd name="connsiteY330" fmla="*/ 32377 h 1104362"/>
                <a:gd name="connsiteX331" fmla="*/ 1001585 w 1585582"/>
                <a:gd name="connsiteY331" fmla="*/ 45151 h 1104362"/>
                <a:gd name="connsiteX332" fmla="*/ 1004605 w 1585582"/>
                <a:gd name="connsiteY332" fmla="*/ 59927 h 1104362"/>
                <a:gd name="connsiteX333" fmla="*/ 1007634 w 1585582"/>
                <a:gd name="connsiteY333" fmla="*/ 76644 h 1104362"/>
                <a:gd name="connsiteX334" fmla="*/ 1010662 w 1585582"/>
                <a:gd name="connsiteY334" fmla="*/ 95239 h 1104362"/>
                <a:gd name="connsiteX335" fmla="*/ 1013682 w 1585582"/>
                <a:gd name="connsiteY335" fmla="*/ 115636 h 1104362"/>
                <a:gd name="connsiteX336" fmla="*/ 1016711 w 1585582"/>
                <a:gd name="connsiteY336" fmla="*/ 137756 h 1104362"/>
                <a:gd name="connsiteX337" fmla="*/ 1019740 w 1585582"/>
                <a:gd name="connsiteY337" fmla="*/ 161513 h 1104362"/>
                <a:gd name="connsiteX338" fmla="*/ 1022759 w 1585582"/>
                <a:gd name="connsiteY338" fmla="*/ 186811 h 1104362"/>
                <a:gd name="connsiteX339" fmla="*/ 1025788 w 1585582"/>
                <a:gd name="connsiteY339" fmla="*/ 213551 h 1104362"/>
                <a:gd name="connsiteX340" fmla="*/ 1028817 w 1585582"/>
                <a:gd name="connsiteY340" fmla="*/ 241627 h 1104362"/>
                <a:gd name="connsiteX341" fmla="*/ 1031837 w 1585582"/>
                <a:gd name="connsiteY341" fmla="*/ 270929 h 1104362"/>
                <a:gd name="connsiteX342" fmla="*/ 1034865 w 1585582"/>
                <a:gd name="connsiteY342" fmla="*/ 301341 h 1104362"/>
                <a:gd name="connsiteX343" fmla="*/ 1037895 w 1585582"/>
                <a:gd name="connsiteY343" fmla="*/ 332743 h 1104362"/>
                <a:gd name="connsiteX344" fmla="*/ 1040914 w 1585582"/>
                <a:gd name="connsiteY344" fmla="*/ 365010 h 1104362"/>
                <a:gd name="connsiteX345" fmla="*/ 1043943 w 1585582"/>
                <a:gd name="connsiteY345" fmla="*/ 398016 h 1104362"/>
                <a:gd name="connsiteX346" fmla="*/ 1046972 w 1585582"/>
                <a:gd name="connsiteY346" fmla="*/ 431631 h 1104362"/>
                <a:gd name="connsiteX347" fmla="*/ 1049991 w 1585582"/>
                <a:gd name="connsiteY347" fmla="*/ 465722 h 1104362"/>
                <a:gd name="connsiteX348" fmla="*/ 1053020 w 1585582"/>
                <a:gd name="connsiteY348" fmla="*/ 500154 h 1104362"/>
                <a:gd name="connsiteX349" fmla="*/ 1056049 w 1585582"/>
                <a:gd name="connsiteY349" fmla="*/ 534791 h 1104362"/>
                <a:gd name="connsiteX350" fmla="*/ 1059078 w 1585582"/>
                <a:gd name="connsiteY350" fmla="*/ 569497 h 1104362"/>
                <a:gd name="connsiteX351" fmla="*/ 1062098 w 1585582"/>
                <a:gd name="connsiteY351" fmla="*/ 604134 h 1104362"/>
                <a:gd name="connsiteX352" fmla="*/ 1065126 w 1585582"/>
                <a:gd name="connsiteY352" fmla="*/ 638567 h 1104362"/>
                <a:gd name="connsiteX353" fmla="*/ 1068155 w 1585582"/>
                <a:gd name="connsiteY353" fmla="*/ 672658 h 1104362"/>
                <a:gd name="connsiteX354" fmla="*/ 1071175 w 1585582"/>
                <a:gd name="connsiteY354" fmla="*/ 706274 h 1104362"/>
                <a:gd name="connsiteX355" fmla="*/ 1074204 w 1585582"/>
                <a:gd name="connsiteY355" fmla="*/ 739278 h 1104362"/>
                <a:gd name="connsiteX356" fmla="*/ 1077233 w 1585582"/>
                <a:gd name="connsiteY356" fmla="*/ 771549 h 1104362"/>
                <a:gd name="connsiteX357" fmla="*/ 1080252 w 1585582"/>
                <a:gd name="connsiteY357" fmla="*/ 802953 h 1104362"/>
                <a:gd name="connsiteX358" fmla="*/ 1083281 w 1585582"/>
                <a:gd name="connsiteY358" fmla="*/ 833366 h 1104362"/>
                <a:gd name="connsiteX359" fmla="*/ 1086310 w 1585582"/>
                <a:gd name="connsiteY359" fmla="*/ 862675 h 1104362"/>
                <a:gd name="connsiteX360" fmla="*/ 1089329 w 1585582"/>
                <a:gd name="connsiteY360" fmla="*/ 890754 h 1104362"/>
                <a:gd name="connsiteX361" fmla="*/ 1092359 w 1585582"/>
                <a:gd name="connsiteY361" fmla="*/ 917491 h 1104362"/>
                <a:gd name="connsiteX362" fmla="*/ 1095387 w 1585582"/>
                <a:gd name="connsiteY362" fmla="*/ 942799 h 1104362"/>
                <a:gd name="connsiteX363" fmla="*/ 1098407 w 1585582"/>
                <a:gd name="connsiteY363" fmla="*/ 966554 h 1104362"/>
                <a:gd name="connsiteX364" fmla="*/ 1101436 w 1585582"/>
                <a:gd name="connsiteY364" fmla="*/ 988681 h 1104362"/>
                <a:gd name="connsiteX365" fmla="*/ 1104465 w 1585582"/>
                <a:gd name="connsiteY365" fmla="*/ 1009083 h 1104362"/>
                <a:gd name="connsiteX366" fmla="*/ 1107484 w 1585582"/>
                <a:gd name="connsiteY366" fmla="*/ 1027676 h 1104362"/>
                <a:gd name="connsiteX367" fmla="*/ 1110513 w 1585582"/>
                <a:gd name="connsiteY367" fmla="*/ 1044402 h 1104362"/>
                <a:gd name="connsiteX368" fmla="*/ 1113542 w 1585582"/>
                <a:gd name="connsiteY368" fmla="*/ 1059175 h 1104362"/>
                <a:gd name="connsiteX369" fmla="*/ 1116562 w 1585582"/>
                <a:gd name="connsiteY369" fmla="*/ 1071958 h 1104362"/>
                <a:gd name="connsiteX370" fmla="*/ 1119590 w 1585582"/>
                <a:gd name="connsiteY370" fmla="*/ 1082683 h 1104362"/>
                <a:gd name="connsiteX371" fmla="*/ 1122619 w 1585582"/>
                <a:gd name="connsiteY371" fmla="*/ 1091313 h 1104362"/>
                <a:gd name="connsiteX372" fmla="*/ 1125639 w 1585582"/>
                <a:gd name="connsiteY372" fmla="*/ 1097818 h 1104362"/>
                <a:gd name="connsiteX373" fmla="*/ 1128668 w 1585582"/>
                <a:gd name="connsiteY373" fmla="*/ 1102171 h 1104362"/>
                <a:gd name="connsiteX374" fmla="*/ 1131697 w 1585582"/>
                <a:gd name="connsiteY374" fmla="*/ 1104352 h 1104362"/>
                <a:gd name="connsiteX375" fmla="*/ 1134726 w 1585582"/>
                <a:gd name="connsiteY375" fmla="*/ 1104362 h 1104362"/>
                <a:gd name="connsiteX376" fmla="*/ 1137745 w 1585582"/>
                <a:gd name="connsiteY376" fmla="*/ 1102181 h 1104362"/>
                <a:gd name="connsiteX377" fmla="*/ 1140774 w 1585582"/>
                <a:gd name="connsiteY377" fmla="*/ 1097837 h 1104362"/>
                <a:gd name="connsiteX378" fmla="*/ 1143803 w 1585582"/>
                <a:gd name="connsiteY378" fmla="*/ 1091332 h 1104362"/>
                <a:gd name="connsiteX379" fmla="*/ 1146822 w 1585582"/>
                <a:gd name="connsiteY379" fmla="*/ 1082702 h 1104362"/>
                <a:gd name="connsiteX380" fmla="*/ 1149851 w 1585582"/>
                <a:gd name="connsiteY380" fmla="*/ 1071977 h 1104362"/>
                <a:gd name="connsiteX381" fmla="*/ 1152880 w 1585582"/>
                <a:gd name="connsiteY381" fmla="*/ 1059204 h 1104362"/>
                <a:gd name="connsiteX382" fmla="*/ 1155900 w 1585582"/>
                <a:gd name="connsiteY382" fmla="*/ 1044431 h 1104362"/>
                <a:gd name="connsiteX383" fmla="*/ 1158929 w 1585582"/>
                <a:gd name="connsiteY383" fmla="*/ 1027714 h 1104362"/>
                <a:gd name="connsiteX384" fmla="*/ 1161958 w 1585582"/>
                <a:gd name="connsiteY384" fmla="*/ 1009121 h 1104362"/>
                <a:gd name="connsiteX385" fmla="*/ 1164977 w 1585582"/>
                <a:gd name="connsiteY385" fmla="*/ 988719 h 1104362"/>
                <a:gd name="connsiteX386" fmla="*/ 1168006 w 1585582"/>
                <a:gd name="connsiteY386" fmla="*/ 966602 h 1104362"/>
                <a:gd name="connsiteX387" fmla="*/ 1171035 w 1585582"/>
                <a:gd name="connsiteY387" fmla="*/ 942846 h 1104362"/>
                <a:gd name="connsiteX388" fmla="*/ 1174054 w 1585582"/>
                <a:gd name="connsiteY388" fmla="*/ 917548 h 1104362"/>
                <a:gd name="connsiteX389" fmla="*/ 1177083 w 1585582"/>
                <a:gd name="connsiteY389" fmla="*/ 890802 h 1104362"/>
                <a:gd name="connsiteX390" fmla="*/ 1180112 w 1585582"/>
                <a:gd name="connsiteY390" fmla="*/ 862732 h 1104362"/>
                <a:gd name="connsiteX391" fmla="*/ 1183132 w 1585582"/>
                <a:gd name="connsiteY391" fmla="*/ 833433 h 1104362"/>
                <a:gd name="connsiteX392" fmla="*/ 1186161 w 1585582"/>
                <a:gd name="connsiteY392" fmla="*/ 803019 h 1104362"/>
                <a:gd name="connsiteX393" fmla="*/ 1189190 w 1585582"/>
                <a:gd name="connsiteY393" fmla="*/ 771616 h 1104362"/>
                <a:gd name="connsiteX394" fmla="*/ 1192209 w 1585582"/>
                <a:gd name="connsiteY394" fmla="*/ 739345 h 1104362"/>
                <a:gd name="connsiteX395" fmla="*/ 1195238 w 1585582"/>
                <a:gd name="connsiteY395" fmla="*/ 706341 h 1104362"/>
                <a:gd name="connsiteX396" fmla="*/ 1198267 w 1585582"/>
                <a:gd name="connsiteY396" fmla="*/ 672726 h 1104362"/>
                <a:gd name="connsiteX397" fmla="*/ 1201296 w 1585582"/>
                <a:gd name="connsiteY397" fmla="*/ 638635 h 1104362"/>
                <a:gd name="connsiteX398" fmla="*/ 1204315 w 1585582"/>
                <a:gd name="connsiteY398" fmla="*/ 604203 h 1104362"/>
                <a:gd name="connsiteX399" fmla="*/ 1207344 w 1585582"/>
                <a:gd name="connsiteY399" fmla="*/ 569566 h 1104362"/>
                <a:gd name="connsiteX400" fmla="*/ 1210373 w 1585582"/>
                <a:gd name="connsiteY400" fmla="*/ 534860 h 1104362"/>
                <a:gd name="connsiteX401" fmla="*/ 1213393 w 1585582"/>
                <a:gd name="connsiteY401" fmla="*/ 500223 h 1104362"/>
                <a:gd name="connsiteX402" fmla="*/ 1216422 w 1585582"/>
                <a:gd name="connsiteY402" fmla="*/ 465791 h 1104362"/>
                <a:gd name="connsiteX403" fmla="*/ 1219450 w 1585582"/>
                <a:gd name="connsiteY403" fmla="*/ 431699 h 1104362"/>
                <a:gd name="connsiteX404" fmla="*/ 1222470 w 1585582"/>
                <a:gd name="connsiteY404" fmla="*/ 398083 h 1104362"/>
                <a:gd name="connsiteX405" fmla="*/ 1225499 w 1585582"/>
                <a:gd name="connsiteY405" fmla="*/ 365075 h 1104362"/>
                <a:gd name="connsiteX406" fmla="*/ 1228528 w 1585582"/>
                <a:gd name="connsiteY406" fmla="*/ 332806 h 1104362"/>
                <a:gd name="connsiteX407" fmla="*/ 1231547 w 1585582"/>
                <a:gd name="connsiteY407" fmla="*/ 301402 h 1104362"/>
                <a:gd name="connsiteX408" fmla="*/ 1234576 w 1585582"/>
                <a:gd name="connsiteY408" fmla="*/ 270988 h 1104362"/>
                <a:gd name="connsiteX409" fmla="*/ 1237605 w 1585582"/>
                <a:gd name="connsiteY409" fmla="*/ 241685 h 1104362"/>
                <a:gd name="connsiteX410" fmla="*/ 1240625 w 1585582"/>
                <a:gd name="connsiteY410" fmla="*/ 213606 h 1104362"/>
                <a:gd name="connsiteX411" fmla="*/ 1243654 w 1585582"/>
                <a:gd name="connsiteY411" fmla="*/ 186862 h 1104362"/>
                <a:gd name="connsiteX412" fmla="*/ 1246683 w 1585582"/>
                <a:gd name="connsiteY412" fmla="*/ 161562 h 1104362"/>
                <a:gd name="connsiteX413" fmla="*/ 1249702 w 1585582"/>
                <a:gd name="connsiteY413" fmla="*/ 137803 h 1104362"/>
                <a:gd name="connsiteX414" fmla="*/ 1252731 w 1585582"/>
                <a:gd name="connsiteY414" fmla="*/ 115679 h 1104362"/>
                <a:gd name="connsiteX415" fmla="*/ 1255760 w 1585582"/>
                <a:gd name="connsiteY415" fmla="*/ 95278 h 1104362"/>
                <a:gd name="connsiteX416" fmla="*/ 1258779 w 1585582"/>
                <a:gd name="connsiteY416" fmla="*/ 76679 h 1104362"/>
                <a:gd name="connsiteX417" fmla="*/ 1261808 w 1585582"/>
                <a:gd name="connsiteY417" fmla="*/ 59958 h 1104362"/>
                <a:gd name="connsiteX418" fmla="*/ 1264837 w 1585582"/>
                <a:gd name="connsiteY418" fmla="*/ 45179 h 1104362"/>
                <a:gd name="connsiteX419" fmla="*/ 1267866 w 1585582"/>
                <a:gd name="connsiteY419" fmla="*/ 32401 h 1104362"/>
                <a:gd name="connsiteX420" fmla="*/ 1270886 w 1585582"/>
                <a:gd name="connsiteY420" fmla="*/ 21674 h 1104362"/>
                <a:gd name="connsiteX421" fmla="*/ 1273914 w 1585582"/>
                <a:gd name="connsiteY421" fmla="*/ 13041 h 1104362"/>
                <a:gd name="connsiteX422" fmla="*/ 1276943 w 1585582"/>
                <a:gd name="connsiteY422" fmla="*/ 6535 h 1104362"/>
                <a:gd name="connsiteX423" fmla="*/ 1279963 w 1585582"/>
                <a:gd name="connsiteY423" fmla="*/ 2184 h 1104362"/>
                <a:gd name="connsiteX424" fmla="*/ 1282992 w 1585582"/>
                <a:gd name="connsiteY424" fmla="*/ 2 h 1104362"/>
                <a:gd name="connsiteX425" fmla="*/ 1286021 w 1585582"/>
                <a:gd name="connsiteY425" fmla="*/ 0 h 1104362"/>
                <a:gd name="connsiteX426" fmla="*/ 1289040 w 1585582"/>
                <a:gd name="connsiteY426" fmla="*/ 2177 h 1104362"/>
                <a:gd name="connsiteX427" fmla="*/ 1292069 w 1585582"/>
                <a:gd name="connsiteY427" fmla="*/ 6525 h 1104362"/>
                <a:gd name="connsiteX428" fmla="*/ 1295098 w 1585582"/>
                <a:gd name="connsiteY428" fmla="*/ 13025 h 1104362"/>
                <a:gd name="connsiteX429" fmla="*/ 1298117 w 1585582"/>
                <a:gd name="connsiteY429" fmla="*/ 21654 h 1104362"/>
                <a:gd name="connsiteX430" fmla="*/ 1301147 w 1585582"/>
                <a:gd name="connsiteY430" fmla="*/ 32377 h 1104362"/>
                <a:gd name="connsiteX431" fmla="*/ 1304175 w 1585582"/>
                <a:gd name="connsiteY431" fmla="*/ 45151 h 1104362"/>
                <a:gd name="connsiteX432" fmla="*/ 1307195 w 1585582"/>
                <a:gd name="connsiteY432" fmla="*/ 59927 h 1104362"/>
                <a:gd name="connsiteX433" fmla="*/ 1310224 w 1585582"/>
                <a:gd name="connsiteY433" fmla="*/ 76644 h 1104362"/>
                <a:gd name="connsiteX434" fmla="*/ 1313253 w 1585582"/>
                <a:gd name="connsiteY434" fmla="*/ 95239 h 1104362"/>
                <a:gd name="connsiteX435" fmla="*/ 1316282 w 1585582"/>
                <a:gd name="connsiteY435" fmla="*/ 115636 h 1104362"/>
                <a:gd name="connsiteX436" fmla="*/ 1319301 w 1585582"/>
                <a:gd name="connsiteY436" fmla="*/ 137756 h 1104362"/>
                <a:gd name="connsiteX437" fmla="*/ 1322330 w 1585582"/>
                <a:gd name="connsiteY437" fmla="*/ 161513 h 1104362"/>
                <a:gd name="connsiteX438" fmla="*/ 1325350 w 1585582"/>
                <a:gd name="connsiteY438" fmla="*/ 186811 h 1104362"/>
                <a:gd name="connsiteX439" fmla="*/ 1328378 w 1585582"/>
                <a:gd name="connsiteY439" fmla="*/ 213551 h 1104362"/>
                <a:gd name="connsiteX440" fmla="*/ 1331407 w 1585582"/>
                <a:gd name="connsiteY440" fmla="*/ 241627 h 1104362"/>
                <a:gd name="connsiteX441" fmla="*/ 1334436 w 1585582"/>
                <a:gd name="connsiteY441" fmla="*/ 270929 h 1104362"/>
                <a:gd name="connsiteX442" fmla="*/ 1337456 w 1585582"/>
                <a:gd name="connsiteY442" fmla="*/ 301341 h 1104362"/>
                <a:gd name="connsiteX443" fmla="*/ 1340485 w 1585582"/>
                <a:gd name="connsiteY443" fmla="*/ 332743 h 1104362"/>
                <a:gd name="connsiteX444" fmla="*/ 1343514 w 1585582"/>
                <a:gd name="connsiteY444" fmla="*/ 365010 h 1104362"/>
                <a:gd name="connsiteX445" fmla="*/ 1346533 w 1585582"/>
                <a:gd name="connsiteY445" fmla="*/ 398016 h 1104362"/>
                <a:gd name="connsiteX446" fmla="*/ 1349562 w 1585582"/>
                <a:gd name="connsiteY446" fmla="*/ 431631 h 1104362"/>
                <a:gd name="connsiteX447" fmla="*/ 1352591 w 1585582"/>
                <a:gd name="connsiteY447" fmla="*/ 465722 h 1104362"/>
                <a:gd name="connsiteX448" fmla="*/ 1355610 w 1585582"/>
                <a:gd name="connsiteY448" fmla="*/ 500154 h 1104362"/>
                <a:gd name="connsiteX449" fmla="*/ 1358639 w 1585582"/>
                <a:gd name="connsiteY449" fmla="*/ 534791 h 1104362"/>
                <a:gd name="connsiteX450" fmla="*/ 1361668 w 1585582"/>
                <a:gd name="connsiteY450" fmla="*/ 569497 h 1104362"/>
                <a:gd name="connsiteX451" fmla="*/ 1364688 w 1585582"/>
                <a:gd name="connsiteY451" fmla="*/ 604134 h 1104362"/>
                <a:gd name="connsiteX452" fmla="*/ 1367717 w 1585582"/>
                <a:gd name="connsiteY452" fmla="*/ 638567 h 1104362"/>
                <a:gd name="connsiteX453" fmla="*/ 1370746 w 1585582"/>
                <a:gd name="connsiteY453" fmla="*/ 672658 h 1104362"/>
                <a:gd name="connsiteX454" fmla="*/ 1373775 w 1585582"/>
                <a:gd name="connsiteY454" fmla="*/ 706274 h 1104362"/>
                <a:gd name="connsiteX455" fmla="*/ 1376794 w 1585582"/>
                <a:gd name="connsiteY455" fmla="*/ 739278 h 1104362"/>
                <a:gd name="connsiteX456" fmla="*/ 1379823 w 1585582"/>
                <a:gd name="connsiteY456" fmla="*/ 771549 h 1104362"/>
                <a:gd name="connsiteX457" fmla="*/ 1382852 w 1585582"/>
                <a:gd name="connsiteY457" fmla="*/ 802953 h 1104362"/>
                <a:gd name="connsiteX458" fmla="*/ 1385871 w 1585582"/>
                <a:gd name="connsiteY458" fmla="*/ 833366 h 1104362"/>
                <a:gd name="connsiteX459" fmla="*/ 1388900 w 1585582"/>
                <a:gd name="connsiteY459" fmla="*/ 862675 h 1104362"/>
                <a:gd name="connsiteX460" fmla="*/ 1391929 w 1585582"/>
                <a:gd name="connsiteY460" fmla="*/ 890754 h 1104362"/>
                <a:gd name="connsiteX461" fmla="*/ 1394949 w 1585582"/>
                <a:gd name="connsiteY461" fmla="*/ 917491 h 1104362"/>
                <a:gd name="connsiteX462" fmla="*/ 1397978 w 1585582"/>
                <a:gd name="connsiteY462" fmla="*/ 942799 h 1104362"/>
                <a:gd name="connsiteX463" fmla="*/ 1401007 w 1585582"/>
                <a:gd name="connsiteY463" fmla="*/ 966554 h 1104362"/>
                <a:gd name="connsiteX464" fmla="*/ 1404026 w 1585582"/>
                <a:gd name="connsiteY464" fmla="*/ 988681 h 1104362"/>
                <a:gd name="connsiteX465" fmla="*/ 1407055 w 1585582"/>
                <a:gd name="connsiteY465" fmla="*/ 1009083 h 1104362"/>
                <a:gd name="connsiteX466" fmla="*/ 1410084 w 1585582"/>
                <a:gd name="connsiteY466" fmla="*/ 1027676 h 1104362"/>
                <a:gd name="connsiteX467" fmla="*/ 1413103 w 1585582"/>
                <a:gd name="connsiteY467" fmla="*/ 1044402 h 1104362"/>
                <a:gd name="connsiteX468" fmla="*/ 1416132 w 1585582"/>
                <a:gd name="connsiteY468" fmla="*/ 1059175 h 1104362"/>
                <a:gd name="connsiteX469" fmla="*/ 1419161 w 1585582"/>
                <a:gd name="connsiteY469" fmla="*/ 1071958 h 1104362"/>
                <a:gd name="connsiteX470" fmla="*/ 1422181 w 1585582"/>
                <a:gd name="connsiteY470" fmla="*/ 1082683 h 1104362"/>
                <a:gd name="connsiteX471" fmla="*/ 1425210 w 1585582"/>
                <a:gd name="connsiteY471" fmla="*/ 1091313 h 1104362"/>
                <a:gd name="connsiteX472" fmla="*/ 1428239 w 1585582"/>
                <a:gd name="connsiteY472" fmla="*/ 1097818 h 1104362"/>
                <a:gd name="connsiteX473" fmla="*/ 1431258 w 1585582"/>
                <a:gd name="connsiteY473" fmla="*/ 1102171 h 1104362"/>
                <a:gd name="connsiteX474" fmla="*/ 1434287 w 1585582"/>
                <a:gd name="connsiteY474" fmla="*/ 1104352 h 1104362"/>
                <a:gd name="connsiteX475" fmla="*/ 1437316 w 1585582"/>
                <a:gd name="connsiteY475" fmla="*/ 1104362 h 1104362"/>
                <a:gd name="connsiteX476" fmla="*/ 1440345 w 1585582"/>
                <a:gd name="connsiteY476" fmla="*/ 1102181 h 1104362"/>
                <a:gd name="connsiteX477" fmla="*/ 1443364 w 1585582"/>
                <a:gd name="connsiteY477" fmla="*/ 1097837 h 1104362"/>
                <a:gd name="connsiteX478" fmla="*/ 1446393 w 1585582"/>
                <a:gd name="connsiteY478" fmla="*/ 1091332 h 1104362"/>
                <a:gd name="connsiteX479" fmla="*/ 1449422 w 1585582"/>
                <a:gd name="connsiteY479" fmla="*/ 1082702 h 1104362"/>
                <a:gd name="connsiteX480" fmla="*/ 1452441 w 1585582"/>
                <a:gd name="connsiteY480" fmla="*/ 1071977 h 1104362"/>
                <a:gd name="connsiteX481" fmla="*/ 1455471 w 1585582"/>
                <a:gd name="connsiteY481" fmla="*/ 1059204 h 1104362"/>
                <a:gd name="connsiteX482" fmla="*/ 1458499 w 1585582"/>
                <a:gd name="connsiteY482" fmla="*/ 1044431 h 1104362"/>
                <a:gd name="connsiteX483" fmla="*/ 1461519 w 1585582"/>
                <a:gd name="connsiteY483" fmla="*/ 1027714 h 1104362"/>
                <a:gd name="connsiteX484" fmla="*/ 1464548 w 1585582"/>
                <a:gd name="connsiteY484" fmla="*/ 1009121 h 1104362"/>
                <a:gd name="connsiteX485" fmla="*/ 1467577 w 1585582"/>
                <a:gd name="connsiteY485" fmla="*/ 988719 h 1104362"/>
                <a:gd name="connsiteX486" fmla="*/ 1470596 w 1585582"/>
                <a:gd name="connsiteY486" fmla="*/ 966602 h 1104362"/>
                <a:gd name="connsiteX487" fmla="*/ 1473625 w 1585582"/>
                <a:gd name="connsiteY487" fmla="*/ 942846 h 1104362"/>
                <a:gd name="connsiteX488" fmla="*/ 1476654 w 1585582"/>
                <a:gd name="connsiteY488" fmla="*/ 917548 h 1104362"/>
                <a:gd name="connsiteX489" fmla="*/ 1479674 w 1585582"/>
                <a:gd name="connsiteY489" fmla="*/ 890802 h 1104362"/>
                <a:gd name="connsiteX490" fmla="*/ 1482702 w 1585582"/>
                <a:gd name="connsiteY490" fmla="*/ 862732 h 1104362"/>
                <a:gd name="connsiteX491" fmla="*/ 1485731 w 1585582"/>
                <a:gd name="connsiteY491" fmla="*/ 833433 h 1104362"/>
                <a:gd name="connsiteX492" fmla="*/ 1488751 w 1585582"/>
                <a:gd name="connsiteY492" fmla="*/ 803019 h 1104362"/>
                <a:gd name="connsiteX493" fmla="*/ 1491780 w 1585582"/>
                <a:gd name="connsiteY493" fmla="*/ 771616 h 1104362"/>
                <a:gd name="connsiteX494" fmla="*/ 1494809 w 1585582"/>
                <a:gd name="connsiteY494" fmla="*/ 739345 h 1104362"/>
                <a:gd name="connsiteX495" fmla="*/ 1497828 w 1585582"/>
                <a:gd name="connsiteY495" fmla="*/ 706341 h 1104362"/>
                <a:gd name="connsiteX496" fmla="*/ 1500857 w 1585582"/>
                <a:gd name="connsiteY496" fmla="*/ 672726 h 1104362"/>
                <a:gd name="connsiteX497" fmla="*/ 1503886 w 1585582"/>
                <a:gd name="connsiteY497" fmla="*/ 638635 h 1104362"/>
                <a:gd name="connsiteX498" fmla="*/ 1506905 w 1585582"/>
                <a:gd name="connsiteY498" fmla="*/ 604203 h 1104362"/>
                <a:gd name="connsiteX499" fmla="*/ 1509934 w 1585582"/>
                <a:gd name="connsiteY499" fmla="*/ 569566 h 1104362"/>
                <a:gd name="connsiteX500" fmla="*/ 1512963 w 1585582"/>
                <a:gd name="connsiteY500" fmla="*/ 534860 h 1104362"/>
                <a:gd name="connsiteX501" fmla="*/ 1515992 w 1585582"/>
                <a:gd name="connsiteY501" fmla="*/ 500223 h 1104362"/>
                <a:gd name="connsiteX502" fmla="*/ 1519012 w 1585582"/>
                <a:gd name="connsiteY502" fmla="*/ 465791 h 1104362"/>
                <a:gd name="connsiteX503" fmla="*/ 1522041 w 1585582"/>
                <a:gd name="connsiteY503" fmla="*/ 431699 h 1104362"/>
                <a:gd name="connsiteX504" fmla="*/ 1525070 w 1585582"/>
                <a:gd name="connsiteY504" fmla="*/ 398083 h 1104362"/>
                <a:gd name="connsiteX505" fmla="*/ 1528089 w 1585582"/>
                <a:gd name="connsiteY505" fmla="*/ 365075 h 1104362"/>
                <a:gd name="connsiteX506" fmla="*/ 1534147 w 1585582"/>
                <a:gd name="connsiteY506" fmla="*/ 301402 h 1104362"/>
                <a:gd name="connsiteX507" fmla="*/ 1582553 w 1585582"/>
                <a:gd name="connsiteY507" fmla="*/ 2184 h 1104362"/>
                <a:gd name="connsiteX508" fmla="*/ 1585582 w 1585582"/>
                <a:gd name="connsiteY508" fmla="*/ 2 h 1104362"/>
                <a:gd name="connsiteX0" fmla="*/ 0 w 1585582"/>
                <a:gd name="connsiteY0" fmla="*/ 552179 h 1104362"/>
                <a:gd name="connsiteX1" fmla="*/ 3026 w 1585582"/>
                <a:gd name="connsiteY1" fmla="*/ 552179 h 1104362"/>
                <a:gd name="connsiteX2" fmla="*/ 6051 w 1585582"/>
                <a:gd name="connsiteY2" fmla="*/ 552179 h 1104362"/>
                <a:gd name="connsiteX3" fmla="*/ 9077 w 1585582"/>
                <a:gd name="connsiteY3" fmla="*/ 552179 h 1104362"/>
                <a:gd name="connsiteX4" fmla="*/ 12103 w 1585582"/>
                <a:gd name="connsiteY4" fmla="*/ 552179 h 1104362"/>
                <a:gd name="connsiteX5" fmla="*/ 15129 w 1585582"/>
                <a:gd name="connsiteY5" fmla="*/ 552179 h 1104362"/>
                <a:gd name="connsiteX6" fmla="*/ 18156 w 1585582"/>
                <a:gd name="connsiteY6" fmla="*/ 552179 h 1104362"/>
                <a:gd name="connsiteX7" fmla="*/ 21182 w 1585582"/>
                <a:gd name="connsiteY7" fmla="*/ 552179 h 1104362"/>
                <a:gd name="connsiteX8" fmla="*/ 24207 w 1585582"/>
                <a:gd name="connsiteY8" fmla="*/ 552179 h 1104362"/>
                <a:gd name="connsiteX9" fmla="*/ 27233 w 1585582"/>
                <a:gd name="connsiteY9" fmla="*/ 552179 h 1104362"/>
                <a:gd name="connsiteX10" fmla="*/ 30259 w 1585582"/>
                <a:gd name="connsiteY10" fmla="*/ 552179 h 1104362"/>
                <a:gd name="connsiteX11" fmla="*/ 33285 w 1585582"/>
                <a:gd name="connsiteY11" fmla="*/ 552179 h 1104362"/>
                <a:gd name="connsiteX12" fmla="*/ 36311 w 1585582"/>
                <a:gd name="connsiteY12" fmla="*/ 552179 h 1104362"/>
                <a:gd name="connsiteX13" fmla="*/ 39337 w 1585582"/>
                <a:gd name="connsiteY13" fmla="*/ 552179 h 1104362"/>
                <a:gd name="connsiteX14" fmla="*/ 42362 w 1585582"/>
                <a:gd name="connsiteY14" fmla="*/ 552179 h 1104362"/>
                <a:gd name="connsiteX15" fmla="*/ 45389 w 1585582"/>
                <a:gd name="connsiteY15" fmla="*/ 552179 h 1104362"/>
                <a:gd name="connsiteX16" fmla="*/ 48415 w 1585582"/>
                <a:gd name="connsiteY16" fmla="*/ 552179 h 1104362"/>
                <a:gd name="connsiteX17" fmla="*/ 51441 w 1585582"/>
                <a:gd name="connsiteY17" fmla="*/ 552179 h 1104362"/>
                <a:gd name="connsiteX18" fmla="*/ 54467 w 1585582"/>
                <a:gd name="connsiteY18" fmla="*/ 552179 h 1104362"/>
                <a:gd name="connsiteX19" fmla="*/ 57492 w 1585582"/>
                <a:gd name="connsiteY19" fmla="*/ 552179 h 1104362"/>
                <a:gd name="connsiteX20" fmla="*/ 60518 w 1585582"/>
                <a:gd name="connsiteY20" fmla="*/ 552179 h 1104362"/>
                <a:gd name="connsiteX21" fmla="*/ 63544 w 1585582"/>
                <a:gd name="connsiteY21" fmla="*/ 552179 h 1104362"/>
                <a:gd name="connsiteX22" fmla="*/ 66570 w 1585582"/>
                <a:gd name="connsiteY22" fmla="*/ 552179 h 1104362"/>
                <a:gd name="connsiteX23" fmla="*/ 69596 w 1585582"/>
                <a:gd name="connsiteY23" fmla="*/ 552179 h 1104362"/>
                <a:gd name="connsiteX24" fmla="*/ 72622 w 1585582"/>
                <a:gd name="connsiteY24" fmla="*/ 552179 h 1104362"/>
                <a:gd name="connsiteX25" fmla="*/ 75648 w 1585582"/>
                <a:gd name="connsiteY25" fmla="*/ 552179 h 1104362"/>
                <a:gd name="connsiteX26" fmla="*/ 78674 w 1585582"/>
                <a:gd name="connsiteY26" fmla="*/ 552179 h 1104362"/>
                <a:gd name="connsiteX27" fmla="*/ 81700 w 1585582"/>
                <a:gd name="connsiteY27" fmla="*/ 552179 h 1104362"/>
                <a:gd name="connsiteX28" fmla="*/ 84726 w 1585582"/>
                <a:gd name="connsiteY28" fmla="*/ 552179 h 1104362"/>
                <a:gd name="connsiteX29" fmla="*/ 87752 w 1585582"/>
                <a:gd name="connsiteY29" fmla="*/ 552179 h 1104362"/>
                <a:gd name="connsiteX30" fmla="*/ 90778 w 1585582"/>
                <a:gd name="connsiteY30" fmla="*/ 552179 h 1104362"/>
                <a:gd name="connsiteX31" fmla="*/ 93803 w 1585582"/>
                <a:gd name="connsiteY31" fmla="*/ 552179 h 1104362"/>
                <a:gd name="connsiteX32" fmla="*/ 96829 w 1585582"/>
                <a:gd name="connsiteY32" fmla="*/ 552179 h 1104362"/>
                <a:gd name="connsiteX33" fmla="*/ 99855 w 1585582"/>
                <a:gd name="connsiteY33" fmla="*/ 552179 h 1104362"/>
                <a:gd name="connsiteX34" fmla="*/ 102881 w 1585582"/>
                <a:gd name="connsiteY34" fmla="*/ 552179 h 1104362"/>
                <a:gd name="connsiteX35" fmla="*/ 105907 w 1585582"/>
                <a:gd name="connsiteY35" fmla="*/ 552179 h 1104362"/>
                <a:gd name="connsiteX36" fmla="*/ 108933 w 1585582"/>
                <a:gd name="connsiteY36" fmla="*/ 552179 h 1104362"/>
                <a:gd name="connsiteX37" fmla="*/ 111959 w 1585582"/>
                <a:gd name="connsiteY37" fmla="*/ 552179 h 1104362"/>
                <a:gd name="connsiteX38" fmla="*/ 114985 w 1585582"/>
                <a:gd name="connsiteY38" fmla="*/ 552179 h 1104362"/>
                <a:gd name="connsiteX39" fmla="*/ 118011 w 1585582"/>
                <a:gd name="connsiteY39" fmla="*/ 552179 h 1104362"/>
                <a:gd name="connsiteX40" fmla="*/ 121037 w 1585582"/>
                <a:gd name="connsiteY40" fmla="*/ 552179 h 1104362"/>
                <a:gd name="connsiteX41" fmla="*/ 124063 w 1585582"/>
                <a:gd name="connsiteY41" fmla="*/ 552179 h 1104362"/>
                <a:gd name="connsiteX42" fmla="*/ 127088 w 1585582"/>
                <a:gd name="connsiteY42" fmla="*/ 552179 h 1104362"/>
                <a:gd name="connsiteX43" fmla="*/ 130114 w 1585582"/>
                <a:gd name="connsiteY43" fmla="*/ 552179 h 1104362"/>
                <a:gd name="connsiteX44" fmla="*/ 133140 w 1585582"/>
                <a:gd name="connsiteY44" fmla="*/ 552179 h 1104362"/>
                <a:gd name="connsiteX45" fmla="*/ 136167 w 1585582"/>
                <a:gd name="connsiteY45" fmla="*/ 552179 h 1104362"/>
                <a:gd name="connsiteX46" fmla="*/ 139193 w 1585582"/>
                <a:gd name="connsiteY46" fmla="*/ 552179 h 1104362"/>
                <a:gd name="connsiteX47" fmla="*/ 142218 w 1585582"/>
                <a:gd name="connsiteY47" fmla="*/ 552179 h 1104362"/>
                <a:gd name="connsiteX48" fmla="*/ 145244 w 1585582"/>
                <a:gd name="connsiteY48" fmla="*/ 552179 h 1104362"/>
                <a:gd name="connsiteX49" fmla="*/ 148270 w 1585582"/>
                <a:gd name="connsiteY49" fmla="*/ 552179 h 1104362"/>
                <a:gd name="connsiteX50" fmla="*/ 151296 w 1585582"/>
                <a:gd name="connsiteY50" fmla="*/ 552179 h 1104362"/>
                <a:gd name="connsiteX51" fmla="*/ 154322 w 1585582"/>
                <a:gd name="connsiteY51" fmla="*/ 552179 h 1104362"/>
                <a:gd name="connsiteX52" fmla="*/ 157348 w 1585582"/>
                <a:gd name="connsiteY52" fmla="*/ 552179 h 1104362"/>
                <a:gd name="connsiteX53" fmla="*/ 160373 w 1585582"/>
                <a:gd name="connsiteY53" fmla="*/ 552179 h 1104362"/>
                <a:gd name="connsiteX54" fmla="*/ 163399 w 1585582"/>
                <a:gd name="connsiteY54" fmla="*/ 552179 h 1104362"/>
                <a:gd name="connsiteX55" fmla="*/ 166426 w 1585582"/>
                <a:gd name="connsiteY55" fmla="*/ 552179 h 1104362"/>
                <a:gd name="connsiteX56" fmla="*/ 169452 w 1585582"/>
                <a:gd name="connsiteY56" fmla="*/ 552179 h 1104362"/>
                <a:gd name="connsiteX57" fmla="*/ 172478 w 1585582"/>
                <a:gd name="connsiteY57" fmla="*/ 552179 h 1104362"/>
                <a:gd name="connsiteX58" fmla="*/ 175504 w 1585582"/>
                <a:gd name="connsiteY58" fmla="*/ 552179 h 1104362"/>
                <a:gd name="connsiteX59" fmla="*/ 178529 w 1585582"/>
                <a:gd name="connsiteY59" fmla="*/ 552179 h 1104362"/>
                <a:gd name="connsiteX60" fmla="*/ 181555 w 1585582"/>
                <a:gd name="connsiteY60" fmla="*/ 552179 h 1104362"/>
                <a:gd name="connsiteX61" fmla="*/ 184581 w 1585582"/>
                <a:gd name="connsiteY61" fmla="*/ 552179 h 1104362"/>
                <a:gd name="connsiteX62" fmla="*/ 187607 w 1585582"/>
                <a:gd name="connsiteY62" fmla="*/ 552179 h 1104362"/>
                <a:gd name="connsiteX63" fmla="*/ 190633 w 1585582"/>
                <a:gd name="connsiteY63" fmla="*/ 552179 h 1104362"/>
                <a:gd name="connsiteX64" fmla="*/ 193659 w 1585582"/>
                <a:gd name="connsiteY64" fmla="*/ 552179 h 1104362"/>
                <a:gd name="connsiteX65" fmla="*/ 196685 w 1585582"/>
                <a:gd name="connsiteY65" fmla="*/ 552179 h 1104362"/>
                <a:gd name="connsiteX66" fmla="*/ 199711 w 1585582"/>
                <a:gd name="connsiteY66" fmla="*/ 552179 h 1104362"/>
                <a:gd name="connsiteX67" fmla="*/ 202737 w 1585582"/>
                <a:gd name="connsiteY67" fmla="*/ 552179 h 1104362"/>
                <a:gd name="connsiteX68" fmla="*/ 205763 w 1585582"/>
                <a:gd name="connsiteY68" fmla="*/ 552179 h 1104362"/>
                <a:gd name="connsiteX69" fmla="*/ 208789 w 1585582"/>
                <a:gd name="connsiteY69" fmla="*/ 552179 h 1104362"/>
                <a:gd name="connsiteX70" fmla="*/ 211814 w 1585582"/>
                <a:gd name="connsiteY70" fmla="*/ 552179 h 1104362"/>
                <a:gd name="connsiteX71" fmla="*/ 214840 w 1585582"/>
                <a:gd name="connsiteY71" fmla="*/ 552179 h 1104362"/>
                <a:gd name="connsiteX72" fmla="*/ 217866 w 1585582"/>
                <a:gd name="connsiteY72" fmla="*/ 552179 h 1104362"/>
                <a:gd name="connsiteX73" fmla="*/ 220892 w 1585582"/>
                <a:gd name="connsiteY73" fmla="*/ 552179 h 1104362"/>
                <a:gd name="connsiteX74" fmla="*/ 223918 w 1585582"/>
                <a:gd name="connsiteY74" fmla="*/ 552179 h 1104362"/>
                <a:gd name="connsiteX75" fmla="*/ 226945 w 1585582"/>
                <a:gd name="connsiteY75" fmla="*/ 552179 h 1104362"/>
                <a:gd name="connsiteX76" fmla="*/ 229970 w 1585582"/>
                <a:gd name="connsiteY76" fmla="*/ 552179 h 1104362"/>
                <a:gd name="connsiteX77" fmla="*/ 232996 w 1585582"/>
                <a:gd name="connsiteY77" fmla="*/ 552179 h 1104362"/>
                <a:gd name="connsiteX78" fmla="*/ 236022 w 1585582"/>
                <a:gd name="connsiteY78" fmla="*/ 552179 h 1104362"/>
                <a:gd name="connsiteX79" fmla="*/ 239048 w 1585582"/>
                <a:gd name="connsiteY79" fmla="*/ 552179 h 1104362"/>
                <a:gd name="connsiteX80" fmla="*/ 242074 w 1585582"/>
                <a:gd name="connsiteY80" fmla="*/ 552179 h 1104362"/>
                <a:gd name="connsiteX81" fmla="*/ 245099 w 1585582"/>
                <a:gd name="connsiteY81" fmla="*/ 552179 h 1104362"/>
                <a:gd name="connsiteX82" fmla="*/ 248125 w 1585582"/>
                <a:gd name="connsiteY82" fmla="*/ 552179 h 1104362"/>
                <a:gd name="connsiteX83" fmla="*/ 251151 w 1585582"/>
                <a:gd name="connsiteY83" fmla="*/ 552179 h 1104362"/>
                <a:gd name="connsiteX84" fmla="*/ 254177 w 1585582"/>
                <a:gd name="connsiteY84" fmla="*/ 552179 h 1104362"/>
                <a:gd name="connsiteX85" fmla="*/ 257204 w 1585582"/>
                <a:gd name="connsiteY85" fmla="*/ 552179 h 1104362"/>
                <a:gd name="connsiteX86" fmla="*/ 260230 w 1585582"/>
                <a:gd name="connsiteY86" fmla="*/ 552179 h 1104362"/>
                <a:gd name="connsiteX87" fmla="*/ 263255 w 1585582"/>
                <a:gd name="connsiteY87" fmla="*/ 552179 h 1104362"/>
                <a:gd name="connsiteX88" fmla="*/ 266281 w 1585582"/>
                <a:gd name="connsiteY88" fmla="*/ 552179 h 1104362"/>
                <a:gd name="connsiteX89" fmla="*/ 269307 w 1585582"/>
                <a:gd name="connsiteY89" fmla="*/ 552179 h 1104362"/>
                <a:gd name="connsiteX90" fmla="*/ 272333 w 1585582"/>
                <a:gd name="connsiteY90" fmla="*/ 552179 h 1104362"/>
                <a:gd name="connsiteX91" fmla="*/ 275359 w 1585582"/>
                <a:gd name="connsiteY91" fmla="*/ 552179 h 1104362"/>
                <a:gd name="connsiteX92" fmla="*/ 278385 w 1585582"/>
                <a:gd name="connsiteY92" fmla="*/ 552179 h 1104362"/>
                <a:gd name="connsiteX93" fmla="*/ 281410 w 1585582"/>
                <a:gd name="connsiteY93" fmla="*/ 552179 h 1104362"/>
                <a:gd name="connsiteX94" fmla="*/ 284437 w 1585582"/>
                <a:gd name="connsiteY94" fmla="*/ 552179 h 1104362"/>
                <a:gd name="connsiteX95" fmla="*/ 287463 w 1585582"/>
                <a:gd name="connsiteY95" fmla="*/ 552179 h 1104362"/>
                <a:gd name="connsiteX96" fmla="*/ 290489 w 1585582"/>
                <a:gd name="connsiteY96" fmla="*/ 552179 h 1104362"/>
                <a:gd name="connsiteX97" fmla="*/ 293515 w 1585582"/>
                <a:gd name="connsiteY97" fmla="*/ 552179 h 1104362"/>
                <a:gd name="connsiteX98" fmla="*/ 296540 w 1585582"/>
                <a:gd name="connsiteY98" fmla="*/ 552179 h 1104362"/>
                <a:gd name="connsiteX99" fmla="*/ 299566 w 1585582"/>
                <a:gd name="connsiteY99" fmla="*/ 552179 h 1104362"/>
                <a:gd name="connsiteX100" fmla="*/ 302592 w 1585582"/>
                <a:gd name="connsiteY100" fmla="*/ 534826 h 1104362"/>
                <a:gd name="connsiteX101" fmla="*/ 305618 w 1585582"/>
                <a:gd name="connsiteY101" fmla="*/ 500188 h 1104362"/>
                <a:gd name="connsiteX102" fmla="*/ 308644 w 1585582"/>
                <a:gd name="connsiteY102" fmla="*/ 465756 h 1104362"/>
                <a:gd name="connsiteX103" fmla="*/ 311670 w 1585582"/>
                <a:gd name="connsiteY103" fmla="*/ 431665 h 1104362"/>
                <a:gd name="connsiteX104" fmla="*/ 314695 w 1585582"/>
                <a:gd name="connsiteY104" fmla="*/ 398050 h 1104362"/>
                <a:gd name="connsiteX105" fmla="*/ 317722 w 1585582"/>
                <a:gd name="connsiteY105" fmla="*/ 365043 h 1104362"/>
                <a:gd name="connsiteX106" fmla="*/ 320748 w 1585582"/>
                <a:gd name="connsiteY106" fmla="*/ 332774 h 1104362"/>
                <a:gd name="connsiteX107" fmla="*/ 323774 w 1585582"/>
                <a:gd name="connsiteY107" fmla="*/ 301372 h 1104362"/>
                <a:gd name="connsiteX108" fmla="*/ 326800 w 1585582"/>
                <a:gd name="connsiteY108" fmla="*/ 270959 h 1104362"/>
                <a:gd name="connsiteX109" fmla="*/ 329826 w 1585582"/>
                <a:gd name="connsiteY109" fmla="*/ 241656 h 1104362"/>
                <a:gd name="connsiteX110" fmla="*/ 332851 w 1585582"/>
                <a:gd name="connsiteY110" fmla="*/ 213578 h 1104362"/>
                <a:gd name="connsiteX111" fmla="*/ 335877 w 1585582"/>
                <a:gd name="connsiteY111" fmla="*/ 186837 h 1104362"/>
                <a:gd name="connsiteX112" fmla="*/ 338903 w 1585582"/>
                <a:gd name="connsiteY112" fmla="*/ 161537 h 1104362"/>
                <a:gd name="connsiteX113" fmla="*/ 341929 w 1585582"/>
                <a:gd name="connsiteY113" fmla="*/ 137780 h 1104362"/>
                <a:gd name="connsiteX114" fmla="*/ 344955 w 1585582"/>
                <a:gd name="connsiteY114" fmla="*/ 115657 h 1104362"/>
                <a:gd name="connsiteX115" fmla="*/ 347982 w 1585582"/>
                <a:gd name="connsiteY115" fmla="*/ 95258 h 1104362"/>
                <a:gd name="connsiteX116" fmla="*/ 351007 w 1585582"/>
                <a:gd name="connsiteY116" fmla="*/ 76662 h 1104362"/>
                <a:gd name="connsiteX117" fmla="*/ 354033 w 1585582"/>
                <a:gd name="connsiteY117" fmla="*/ 59942 h 1104362"/>
                <a:gd name="connsiteX118" fmla="*/ 357059 w 1585582"/>
                <a:gd name="connsiteY118" fmla="*/ 45165 h 1104362"/>
                <a:gd name="connsiteX119" fmla="*/ 360085 w 1585582"/>
                <a:gd name="connsiteY119" fmla="*/ 32389 h 1104362"/>
                <a:gd name="connsiteX120" fmla="*/ 363111 w 1585582"/>
                <a:gd name="connsiteY120" fmla="*/ 21665 h 1104362"/>
                <a:gd name="connsiteX121" fmla="*/ 366136 w 1585582"/>
                <a:gd name="connsiteY121" fmla="*/ 13033 h 1104362"/>
                <a:gd name="connsiteX122" fmla="*/ 369162 w 1585582"/>
                <a:gd name="connsiteY122" fmla="*/ 6530 h 1104362"/>
                <a:gd name="connsiteX123" fmla="*/ 372188 w 1585582"/>
                <a:gd name="connsiteY123" fmla="*/ 2180 h 1104362"/>
                <a:gd name="connsiteX124" fmla="*/ 375214 w 1585582"/>
                <a:gd name="connsiteY124" fmla="*/ 1 h 1104362"/>
                <a:gd name="connsiteX125" fmla="*/ 378241 w 1585582"/>
                <a:gd name="connsiteY125" fmla="*/ 1 h 1104362"/>
                <a:gd name="connsiteX126" fmla="*/ 381267 w 1585582"/>
                <a:gd name="connsiteY126" fmla="*/ 2180 h 1104362"/>
                <a:gd name="connsiteX127" fmla="*/ 384292 w 1585582"/>
                <a:gd name="connsiteY127" fmla="*/ 6530 h 1104362"/>
                <a:gd name="connsiteX128" fmla="*/ 387318 w 1585582"/>
                <a:gd name="connsiteY128" fmla="*/ 13033 h 1104362"/>
                <a:gd name="connsiteX129" fmla="*/ 390344 w 1585582"/>
                <a:gd name="connsiteY129" fmla="*/ 21665 h 1104362"/>
                <a:gd name="connsiteX130" fmla="*/ 393370 w 1585582"/>
                <a:gd name="connsiteY130" fmla="*/ 32389 h 1104362"/>
                <a:gd name="connsiteX131" fmla="*/ 396396 w 1585582"/>
                <a:gd name="connsiteY131" fmla="*/ 45165 h 1104362"/>
                <a:gd name="connsiteX132" fmla="*/ 399421 w 1585582"/>
                <a:gd name="connsiteY132" fmla="*/ 59942 h 1104362"/>
                <a:gd name="connsiteX133" fmla="*/ 402447 w 1585582"/>
                <a:gd name="connsiteY133" fmla="*/ 76662 h 1104362"/>
                <a:gd name="connsiteX134" fmla="*/ 405474 w 1585582"/>
                <a:gd name="connsiteY134" fmla="*/ 95258 h 1104362"/>
                <a:gd name="connsiteX135" fmla="*/ 408500 w 1585582"/>
                <a:gd name="connsiteY135" fmla="*/ 115657 h 1104362"/>
                <a:gd name="connsiteX136" fmla="*/ 411526 w 1585582"/>
                <a:gd name="connsiteY136" fmla="*/ 137780 h 1104362"/>
                <a:gd name="connsiteX137" fmla="*/ 414552 w 1585582"/>
                <a:gd name="connsiteY137" fmla="*/ 161537 h 1104362"/>
                <a:gd name="connsiteX138" fmla="*/ 417577 w 1585582"/>
                <a:gd name="connsiteY138" fmla="*/ 186837 h 1104362"/>
                <a:gd name="connsiteX139" fmla="*/ 420603 w 1585582"/>
                <a:gd name="connsiteY139" fmla="*/ 213578 h 1104362"/>
                <a:gd name="connsiteX140" fmla="*/ 423629 w 1585582"/>
                <a:gd name="connsiteY140" fmla="*/ 241656 h 1104362"/>
                <a:gd name="connsiteX141" fmla="*/ 426655 w 1585582"/>
                <a:gd name="connsiteY141" fmla="*/ 270959 h 1104362"/>
                <a:gd name="connsiteX142" fmla="*/ 429681 w 1585582"/>
                <a:gd name="connsiteY142" fmla="*/ 301372 h 1104362"/>
                <a:gd name="connsiteX143" fmla="*/ 432707 w 1585582"/>
                <a:gd name="connsiteY143" fmla="*/ 332774 h 1104362"/>
                <a:gd name="connsiteX144" fmla="*/ 435733 w 1585582"/>
                <a:gd name="connsiteY144" fmla="*/ 365043 h 1104362"/>
                <a:gd name="connsiteX145" fmla="*/ 438759 w 1585582"/>
                <a:gd name="connsiteY145" fmla="*/ 398050 h 1104362"/>
                <a:gd name="connsiteX146" fmla="*/ 441785 w 1585582"/>
                <a:gd name="connsiteY146" fmla="*/ 431665 h 1104362"/>
                <a:gd name="connsiteX147" fmla="*/ 444811 w 1585582"/>
                <a:gd name="connsiteY147" fmla="*/ 465756 h 1104362"/>
                <a:gd name="connsiteX148" fmla="*/ 447837 w 1585582"/>
                <a:gd name="connsiteY148" fmla="*/ 500188 h 1104362"/>
                <a:gd name="connsiteX149" fmla="*/ 450863 w 1585582"/>
                <a:gd name="connsiteY149" fmla="*/ 534826 h 1104362"/>
                <a:gd name="connsiteX150" fmla="*/ 453888 w 1585582"/>
                <a:gd name="connsiteY150" fmla="*/ 569531 h 1104362"/>
                <a:gd name="connsiteX151" fmla="*/ 456914 w 1585582"/>
                <a:gd name="connsiteY151" fmla="*/ 604169 h 1104362"/>
                <a:gd name="connsiteX152" fmla="*/ 459940 w 1585582"/>
                <a:gd name="connsiteY152" fmla="*/ 638601 h 1104362"/>
                <a:gd name="connsiteX153" fmla="*/ 462966 w 1585582"/>
                <a:gd name="connsiteY153" fmla="*/ 672692 h 1104362"/>
                <a:gd name="connsiteX154" fmla="*/ 465992 w 1585582"/>
                <a:gd name="connsiteY154" fmla="*/ 706312 h 1104362"/>
                <a:gd name="connsiteX155" fmla="*/ 469018 w 1585582"/>
                <a:gd name="connsiteY155" fmla="*/ 739316 h 1104362"/>
                <a:gd name="connsiteX156" fmla="*/ 472044 w 1585582"/>
                <a:gd name="connsiteY156" fmla="*/ 771587 h 1104362"/>
                <a:gd name="connsiteX157" fmla="*/ 475070 w 1585582"/>
                <a:gd name="connsiteY157" fmla="*/ 802981 h 1104362"/>
                <a:gd name="connsiteX158" fmla="*/ 478096 w 1585582"/>
                <a:gd name="connsiteY158" fmla="*/ 833395 h 1104362"/>
                <a:gd name="connsiteX159" fmla="*/ 481122 w 1585582"/>
                <a:gd name="connsiteY159" fmla="*/ 862703 h 1104362"/>
                <a:gd name="connsiteX160" fmla="*/ 484149 w 1585582"/>
                <a:gd name="connsiteY160" fmla="*/ 890783 h 1104362"/>
                <a:gd name="connsiteX161" fmla="*/ 487178 w 1585582"/>
                <a:gd name="connsiteY161" fmla="*/ 917519 h 1104362"/>
                <a:gd name="connsiteX162" fmla="*/ 490197 w 1585582"/>
                <a:gd name="connsiteY162" fmla="*/ 942818 h 1104362"/>
                <a:gd name="connsiteX163" fmla="*/ 493226 w 1585582"/>
                <a:gd name="connsiteY163" fmla="*/ 966573 h 1104362"/>
                <a:gd name="connsiteX164" fmla="*/ 496255 w 1585582"/>
                <a:gd name="connsiteY164" fmla="*/ 988700 h 1104362"/>
                <a:gd name="connsiteX165" fmla="*/ 499275 w 1585582"/>
                <a:gd name="connsiteY165" fmla="*/ 1009102 h 1104362"/>
                <a:gd name="connsiteX166" fmla="*/ 502304 w 1585582"/>
                <a:gd name="connsiteY166" fmla="*/ 1027695 h 1104362"/>
                <a:gd name="connsiteX167" fmla="*/ 505333 w 1585582"/>
                <a:gd name="connsiteY167" fmla="*/ 1044412 h 1104362"/>
                <a:gd name="connsiteX168" fmla="*/ 508352 w 1585582"/>
                <a:gd name="connsiteY168" fmla="*/ 1059194 h 1104362"/>
                <a:gd name="connsiteX169" fmla="*/ 511381 w 1585582"/>
                <a:gd name="connsiteY169" fmla="*/ 1071967 h 1104362"/>
                <a:gd name="connsiteX170" fmla="*/ 514410 w 1585582"/>
                <a:gd name="connsiteY170" fmla="*/ 1082692 h 1104362"/>
                <a:gd name="connsiteX171" fmla="*/ 517429 w 1585582"/>
                <a:gd name="connsiteY171" fmla="*/ 1091322 h 1104362"/>
                <a:gd name="connsiteX172" fmla="*/ 520458 w 1585582"/>
                <a:gd name="connsiteY172" fmla="*/ 1097828 h 1104362"/>
                <a:gd name="connsiteX173" fmla="*/ 523487 w 1585582"/>
                <a:gd name="connsiteY173" fmla="*/ 1102181 h 1104362"/>
                <a:gd name="connsiteX174" fmla="*/ 526507 w 1585582"/>
                <a:gd name="connsiteY174" fmla="*/ 1104352 h 1104362"/>
                <a:gd name="connsiteX175" fmla="*/ 529536 w 1585582"/>
                <a:gd name="connsiteY175" fmla="*/ 1104352 h 1104362"/>
                <a:gd name="connsiteX176" fmla="*/ 532565 w 1585582"/>
                <a:gd name="connsiteY176" fmla="*/ 1102181 h 1104362"/>
                <a:gd name="connsiteX177" fmla="*/ 535594 w 1585582"/>
                <a:gd name="connsiteY177" fmla="*/ 1097828 h 1104362"/>
                <a:gd name="connsiteX178" fmla="*/ 538613 w 1585582"/>
                <a:gd name="connsiteY178" fmla="*/ 1091322 h 1104362"/>
                <a:gd name="connsiteX179" fmla="*/ 541642 w 1585582"/>
                <a:gd name="connsiteY179" fmla="*/ 1082692 h 1104362"/>
                <a:gd name="connsiteX180" fmla="*/ 544671 w 1585582"/>
                <a:gd name="connsiteY180" fmla="*/ 1071967 h 1104362"/>
                <a:gd name="connsiteX181" fmla="*/ 547690 w 1585582"/>
                <a:gd name="connsiteY181" fmla="*/ 1059194 h 1104362"/>
                <a:gd name="connsiteX182" fmla="*/ 550719 w 1585582"/>
                <a:gd name="connsiteY182" fmla="*/ 1044412 h 1104362"/>
                <a:gd name="connsiteX183" fmla="*/ 553739 w 1585582"/>
                <a:gd name="connsiteY183" fmla="*/ 1027695 h 1104362"/>
                <a:gd name="connsiteX184" fmla="*/ 556768 w 1585582"/>
                <a:gd name="connsiteY184" fmla="*/ 1009102 h 1104362"/>
                <a:gd name="connsiteX185" fmla="*/ 559797 w 1585582"/>
                <a:gd name="connsiteY185" fmla="*/ 988700 h 1104362"/>
                <a:gd name="connsiteX186" fmla="*/ 562826 w 1585582"/>
                <a:gd name="connsiteY186" fmla="*/ 966573 h 1104362"/>
                <a:gd name="connsiteX187" fmla="*/ 565845 w 1585582"/>
                <a:gd name="connsiteY187" fmla="*/ 942818 h 1104362"/>
                <a:gd name="connsiteX188" fmla="*/ 568874 w 1585582"/>
                <a:gd name="connsiteY188" fmla="*/ 917519 h 1104362"/>
                <a:gd name="connsiteX189" fmla="*/ 571903 w 1585582"/>
                <a:gd name="connsiteY189" fmla="*/ 890783 h 1104362"/>
                <a:gd name="connsiteX190" fmla="*/ 574922 w 1585582"/>
                <a:gd name="connsiteY190" fmla="*/ 862703 h 1104362"/>
                <a:gd name="connsiteX191" fmla="*/ 577951 w 1585582"/>
                <a:gd name="connsiteY191" fmla="*/ 833395 h 1104362"/>
                <a:gd name="connsiteX192" fmla="*/ 580980 w 1585582"/>
                <a:gd name="connsiteY192" fmla="*/ 802981 h 1104362"/>
                <a:gd name="connsiteX193" fmla="*/ 584000 w 1585582"/>
                <a:gd name="connsiteY193" fmla="*/ 771587 h 1104362"/>
                <a:gd name="connsiteX194" fmla="*/ 587029 w 1585582"/>
                <a:gd name="connsiteY194" fmla="*/ 739316 h 1104362"/>
                <a:gd name="connsiteX195" fmla="*/ 590058 w 1585582"/>
                <a:gd name="connsiteY195" fmla="*/ 706312 h 1104362"/>
                <a:gd name="connsiteX196" fmla="*/ 593077 w 1585582"/>
                <a:gd name="connsiteY196" fmla="*/ 672692 h 1104362"/>
                <a:gd name="connsiteX197" fmla="*/ 596106 w 1585582"/>
                <a:gd name="connsiteY197" fmla="*/ 638601 h 1104362"/>
                <a:gd name="connsiteX198" fmla="*/ 599135 w 1585582"/>
                <a:gd name="connsiteY198" fmla="*/ 604169 h 1104362"/>
                <a:gd name="connsiteX199" fmla="*/ 602154 w 1585582"/>
                <a:gd name="connsiteY199" fmla="*/ 569531 h 1104362"/>
                <a:gd name="connsiteX200" fmla="*/ 605183 w 1585582"/>
                <a:gd name="connsiteY200" fmla="*/ 534826 h 1104362"/>
                <a:gd name="connsiteX201" fmla="*/ 608212 w 1585582"/>
                <a:gd name="connsiteY201" fmla="*/ 500188 h 1104362"/>
                <a:gd name="connsiteX202" fmla="*/ 611241 w 1585582"/>
                <a:gd name="connsiteY202" fmla="*/ 465756 h 1104362"/>
                <a:gd name="connsiteX203" fmla="*/ 614261 w 1585582"/>
                <a:gd name="connsiteY203" fmla="*/ 431665 h 1104362"/>
                <a:gd name="connsiteX204" fmla="*/ 617290 w 1585582"/>
                <a:gd name="connsiteY204" fmla="*/ 398050 h 1104362"/>
                <a:gd name="connsiteX205" fmla="*/ 620318 w 1585582"/>
                <a:gd name="connsiteY205" fmla="*/ 365043 h 1104362"/>
                <a:gd name="connsiteX206" fmla="*/ 623338 w 1585582"/>
                <a:gd name="connsiteY206" fmla="*/ 332774 h 1104362"/>
                <a:gd name="connsiteX207" fmla="*/ 626367 w 1585582"/>
                <a:gd name="connsiteY207" fmla="*/ 301372 h 1104362"/>
                <a:gd name="connsiteX208" fmla="*/ 629396 w 1585582"/>
                <a:gd name="connsiteY208" fmla="*/ 270959 h 1104362"/>
                <a:gd name="connsiteX209" fmla="*/ 632415 w 1585582"/>
                <a:gd name="connsiteY209" fmla="*/ 241656 h 1104362"/>
                <a:gd name="connsiteX210" fmla="*/ 635444 w 1585582"/>
                <a:gd name="connsiteY210" fmla="*/ 213578 h 1104362"/>
                <a:gd name="connsiteX211" fmla="*/ 638473 w 1585582"/>
                <a:gd name="connsiteY211" fmla="*/ 186837 h 1104362"/>
                <a:gd name="connsiteX212" fmla="*/ 641493 w 1585582"/>
                <a:gd name="connsiteY212" fmla="*/ 161537 h 1104362"/>
                <a:gd name="connsiteX213" fmla="*/ 644522 w 1585582"/>
                <a:gd name="connsiteY213" fmla="*/ 137780 h 1104362"/>
                <a:gd name="connsiteX214" fmla="*/ 647550 w 1585582"/>
                <a:gd name="connsiteY214" fmla="*/ 115657 h 1104362"/>
                <a:gd name="connsiteX215" fmla="*/ 650570 w 1585582"/>
                <a:gd name="connsiteY215" fmla="*/ 95258 h 1104362"/>
                <a:gd name="connsiteX216" fmla="*/ 653599 w 1585582"/>
                <a:gd name="connsiteY216" fmla="*/ 76662 h 1104362"/>
                <a:gd name="connsiteX217" fmla="*/ 656628 w 1585582"/>
                <a:gd name="connsiteY217" fmla="*/ 59942 h 1104362"/>
                <a:gd name="connsiteX218" fmla="*/ 659647 w 1585582"/>
                <a:gd name="connsiteY218" fmla="*/ 45165 h 1104362"/>
                <a:gd name="connsiteX219" fmla="*/ 662676 w 1585582"/>
                <a:gd name="connsiteY219" fmla="*/ 32389 h 1104362"/>
                <a:gd name="connsiteX220" fmla="*/ 665705 w 1585582"/>
                <a:gd name="connsiteY220" fmla="*/ 21665 h 1104362"/>
                <a:gd name="connsiteX221" fmla="*/ 668725 w 1585582"/>
                <a:gd name="connsiteY221" fmla="*/ 13033 h 1104362"/>
                <a:gd name="connsiteX222" fmla="*/ 671754 w 1585582"/>
                <a:gd name="connsiteY222" fmla="*/ 6530 h 1104362"/>
                <a:gd name="connsiteX223" fmla="*/ 674782 w 1585582"/>
                <a:gd name="connsiteY223" fmla="*/ 2180 h 1104362"/>
                <a:gd name="connsiteX224" fmla="*/ 677811 w 1585582"/>
                <a:gd name="connsiteY224" fmla="*/ 1 h 1104362"/>
                <a:gd name="connsiteX225" fmla="*/ 680831 w 1585582"/>
                <a:gd name="connsiteY225" fmla="*/ 1 h 1104362"/>
                <a:gd name="connsiteX226" fmla="*/ 683860 w 1585582"/>
                <a:gd name="connsiteY226" fmla="*/ 2180 h 1104362"/>
                <a:gd name="connsiteX227" fmla="*/ 686889 w 1585582"/>
                <a:gd name="connsiteY227" fmla="*/ 6530 h 1104362"/>
                <a:gd name="connsiteX228" fmla="*/ 689908 w 1585582"/>
                <a:gd name="connsiteY228" fmla="*/ 13033 h 1104362"/>
                <a:gd name="connsiteX229" fmla="*/ 692937 w 1585582"/>
                <a:gd name="connsiteY229" fmla="*/ 21665 h 1104362"/>
                <a:gd name="connsiteX230" fmla="*/ 695966 w 1585582"/>
                <a:gd name="connsiteY230" fmla="*/ 32389 h 1104362"/>
                <a:gd name="connsiteX231" fmla="*/ 698985 w 1585582"/>
                <a:gd name="connsiteY231" fmla="*/ 45165 h 1104362"/>
                <a:gd name="connsiteX232" fmla="*/ 702014 w 1585582"/>
                <a:gd name="connsiteY232" fmla="*/ 59942 h 1104362"/>
                <a:gd name="connsiteX233" fmla="*/ 705043 w 1585582"/>
                <a:gd name="connsiteY233" fmla="*/ 76662 h 1104362"/>
                <a:gd name="connsiteX234" fmla="*/ 708063 w 1585582"/>
                <a:gd name="connsiteY234" fmla="*/ 95258 h 1104362"/>
                <a:gd name="connsiteX235" fmla="*/ 711092 w 1585582"/>
                <a:gd name="connsiteY235" fmla="*/ 115657 h 1104362"/>
                <a:gd name="connsiteX236" fmla="*/ 714121 w 1585582"/>
                <a:gd name="connsiteY236" fmla="*/ 137780 h 1104362"/>
                <a:gd name="connsiteX237" fmla="*/ 717140 w 1585582"/>
                <a:gd name="connsiteY237" fmla="*/ 161537 h 1104362"/>
                <a:gd name="connsiteX238" fmla="*/ 720169 w 1585582"/>
                <a:gd name="connsiteY238" fmla="*/ 186837 h 1104362"/>
                <a:gd name="connsiteX239" fmla="*/ 723198 w 1585582"/>
                <a:gd name="connsiteY239" fmla="*/ 213578 h 1104362"/>
                <a:gd name="connsiteX240" fmla="*/ 726217 w 1585582"/>
                <a:gd name="connsiteY240" fmla="*/ 241656 h 1104362"/>
                <a:gd name="connsiteX241" fmla="*/ 729246 w 1585582"/>
                <a:gd name="connsiteY241" fmla="*/ 270959 h 1104362"/>
                <a:gd name="connsiteX242" fmla="*/ 732275 w 1585582"/>
                <a:gd name="connsiteY242" fmla="*/ 301372 h 1104362"/>
                <a:gd name="connsiteX243" fmla="*/ 735304 w 1585582"/>
                <a:gd name="connsiteY243" fmla="*/ 332774 h 1104362"/>
                <a:gd name="connsiteX244" fmla="*/ 738324 w 1585582"/>
                <a:gd name="connsiteY244" fmla="*/ 365043 h 1104362"/>
                <a:gd name="connsiteX245" fmla="*/ 741353 w 1585582"/>
                <a:gd name="connsiteY245" fmla="*/ 398050 h 1104362"/>
                <a:gd name="connsiteX246" fmla="*/ 744372 w 1585582"/>
                <a:gd name="connsiteY246" fmla="*/ 431665 h 1104362"/>
                <a:gd name="connsiteX247" fmla="*/ 747401 w 1585582"/>
                <a:gd name="connsiteY247" fmla="*/ 465756 h 1104362"/>
                <a:gd name="connsiteX248" fmla="*/ 750430 w 1585582"/>
                <a:gd name="connsiteY248" fmla="*/ 500188 h 1104362"/>
                <a:gd name="connsiteX249" fmla="*/ 753459 w 1585582"/>
                <a:gd name="connsiteY249" fmla="*/ 534826 h 1104362"/>
                <a:gd name="connsiteX250" fmla="*/ 756478 w 1585582"/>
                <a:gd name="connsiteY250" fmla="*/ 569531 h 1104362"/>
                <a:gd name="connsiteX251" fmla="*/ 759507 w 1585582"/>
                <a:gd name="connsiteY251" fmla="*/ 604169 h 1104362"/>
                <a:gd name="connsiteX252" fmla="*/ 762536 w 1585582"/>
                <a:gd name="connsiteY252" fmla="*/ 638601 h 1104362"/>
                <a:gd name="connsiteX253" fmla="*/ 765556 w 1585582"/>
                <a:gd name="connsiteY253" fmla="*/ 672692 h 1104362"/>
                <a:gd name="connsiteX254" fmla="*/ 768585 w 1585582"/>
                <a:gd name="connsiteY254" fmla="*/ 706312 h 1104362"/>
                <a:gd name="connsiteX255" fmla="*/ 771614 w 1585582"/>
                <a:gd name="connsiteY255" fmla="*/ 739316 h 1104362"/>
                <a:gd name="connsiteX256" fmla="*/ 774633 w 1585582"/>
                <a:gd name="connsiteY256" fmla="*/ 771587 h 1104362"/>
                <a:gd name="connsiteX257" fmla="*/ 777662 w 1585582"/>
                <a:gd name="connsiteY257" fmla="*/ 802981 h 1104362"/>
                <a:gd name="connsiteX258" fmla="*/ 780691 w 1585582"/>
                <a:gd name="connsiteY258" fmla="*/ 833366 h 1104362"/>
                <a:gd name="connsiteX259" fmla="*/ 783710 w 1585582"/>
                <a:gd name="connsiteY259" fmla="*/ 862675 h 1104362"/>
                <a:gd name="connsiteX260" fmla="*/ 786739 w 1585582"/>
                <a:gd name="connsiteY260" fmla="*/ 890754 h 1104362"/>
                <a:gd name="connsiteX261" fmla="*/ 789768 w 1585582"/>
                <a:gd name="connsiteY261" fmla="*/ 917491 h 1104362"/>
                <a:gd name="connsiteX262" fmla="*/ 792788 w 1585582"/>
                <a:gd name="connsiteY262" fmla="*/ 942799 h 1104362"/>
                <a:gd name="connsiteX263" fmla="*/ 795817 w 1585582"/>
                <a:gd name="connsiteY263" fmla="*/ 966554 h 1104362"/>
                <a:gd name="connsiteX264" fmla="*/ 798846 w 1585582"/>
                <a:gd name="connsiteY264" fmla="*/ 988681 h 1104362"/>
                <a:gd name="connsiteX265" fmla="*/ 801865 w 1585582"/>
                <a:gd name="connsiteY265" fmla="*/ 1009083 h 1104362"/>
                <a:gd name="connsiteX266" fmla="*/ 804894 w 1585582"/>
                <a:gd name="connsiteY266" fmla="*/ 1027676 h 1104362"/>
                <a:gd name="connsiteX267" fmla="*/ 807923 w 1585582"/>
                <a:gd name="connsiteY267" fmla="*/ 1044402 h 1104362"/>
                <a:gd name="connsiteX268" fmla="*/ 810942 w 1585582"/>
                <a:gd name="connsiteY268" fmla="*/ 1059175 h 1104362"/>
                <a:gd name="connsiteX269" fmla="*/ 813971 w 1585582"/>
                <a:gd name="connsiteY269" fmla="*/ 1071958 h 1104362"/>
                <a:gd name="connsiteX270" fmla="*/ 817000 w 1585582"/>
                <a:gd name="connsiteY270" fmla="*/ 1082683 h 1104362"/>
                <a:gd name="connsiteX271" fmla="*/ 820029 w 1585582"/>
                <a:gd name="connsiteY271" fmla="*/ 1091313 h 1104362"/>
                <a:gd name="connsiteX272" fmla="*/ 823049 w 1585582"/>
                <a:gd name="connsiteY272" fmla="*/ 1097818 h 1104362"/>
                <a:gd name="connsiteX273" fmla="*/ 826078 w 1585582"/>
                <a:gd name="connsiteY273" fmla="*/ 1102171 h 1104362"/>
                <a:gd name="connsiteX274" fmla="*/ 829107 w 1585582"/>
                <a:gd name="connsiteY274" fmla="*/ 1104352 h 1104362"/>
                <a:gd name="connsiteX275" fmla="*/ 832126 w 1585582"/>
                <a:gd name="connsiteY275" fmla="*/ 1104362 h 1104362"/>
                <a:gd name="connsiteX276" fmla="*/ 835155 w 1585582"/>
                <a:gd name="connsiteY276" fmla="*/ 1102181 h 1104362"/>
                <a:gd name="connsiteX277" fmla="*/ 838184 w 1585582"/>
                <a:gd name="connsiteY277" fmla="*/ 1097837 h 1104362"/>
                <a:gd name="connsiteX278" fmla="*/ 841203 w 1585582"/>
                <a:gd name="connsiteY278" fmla="*/ 1091332 h 1104362"/>
                <a:gd name="connsiteX279" fmla="*/ 844232 w 1585582"/>
                <a:gd name="connsiteY279" fmla="*/ 1082702 h 1104362"/>
                <a:gd name="connsiteX280" fmla="*/ 847261 w 1585582"/>
                <a:gd name="connsiteY280" fmla="*/ 1071977 h 1104362"/>
                <a:gd name="connsiteX281" fmla="*/ 850281 w 1585582"/>
                <a:gd name="connsiteY281" fmla="*/ 1059204 h 1104362"/>
                <a:gd name="connsiteX282" fmla="*/ 853310 w 1585582"/>
                <a:gd name="connsiteY282" fmla="*/ 1044431 h 1104362"/>
                <a:gd name="connsiteX283" fmla="*/ 856338 w 1585582"/>
                <a:gd name="connsiteY283" fmla="*/ 1027714 h 1104362"/>
                <a:gd name="connsiteX284" fmla="*/ 859367 w 1585582"/>
                <a:gd name="connsiteY284" fmla="*/ 1009121 h 1104362"/>
                <a:gd name="connsiteX285" fmla="*/ 862387 w 1585582"/>
                <a:gd name="connsiteY285" fmla="*/ 988719 h 1104362"/>
                <a:gd name="connsiteX286" fmla="*/ 865416 w 1585582"/>
                <a:gd name="connsiteY286" fmla="*/ 966602 h 1104362"/>
                <a:gd name="connsiteX287" fmla="*/ 868435 w 1585582"/>
                <a:gd name="connsiteY287" fmla="*/ 942846 h 1104362"/>
                <a:gd name="connsiteX288" fmla="*/ 871464 w 1585582"/>
                <a:gd name="connsiteY288" fmla="*/ 917548 h 1104362"/>
                <a:gd name="connsiteX289" fmla="*/ 874493 w 1585582"/>
                <a:gd name="connsiteY289" fmla="*/ 890802 h 1104362"/>
                <a:gd name="connsiteX290" fmla="*/ 877522 w 1585582"/>
                <a:gd name="connsiteY290" fmla="*/ 862732 h 1104362"/>
                <a:gd name="connsiteX291" fmla="*/ 880541 w 1585582"/>
                <a:gd name="connsiteY291" fmla="*/ 833433 h 1104362"/>
                <a:gd name="connsiteX292" fmla="*/ 883570 w 1585582"/>
                <a:gd name="connsiteY292" fmla="*/ 803019 h 1104362"/>
                <a:gd name="connsiteX293" fmla="*/ 886599 w 1585582"/>
                <a:gd name="connsiteY293" fmla="*/ 771616 h 1104362"/>
                <a:gd name="connsiteX294" fmla="*/ 889619 w 1585582"/>
                <a:gd name="connsiteY294" fmla="*/ 739345 h 1104362"/>
                <a:gd name="connsiteX295" fmla="*/ 892648 w 1585582"/>
                <a:gd name="connsiteY295" fmla="*/ 706341 h 1104362"/>
                <a:gd name="connsiteX296" fmla="*/ 895677 w 1585582"/>
                <a:gd name="connsiteY296" fmla="*/ 672726 h 1104362"/>
                <a:gd name="connsiteX297" fmla="*/ 898696 w 1585582"/>
                <a:gd name="connsiteY297" fmla="*/ 638635 h 1104362"/>
                <a:gd name="connsiteX298" fmla="*/ 901725 w 1585582"/>
                <a:gd name="connsiteY298" fmla="*/ 604203 h 1104362"/>
                <a:gd name="connsiteX299" fmla="*/ 904754 w 1585582"/>
                <a:gd name="connsiteY299" fmla="*/ 569566 h 1104362"/>
                <a:gd name="connsiteX300" fmla="*/ 907773 w 1585582"/>
                <a:gd name="connsiteY300" fmla="*/ 534860 h 1104362"/>
                <a:gd name="connsiteX301" fmla="*/ 910802 w 1585582"/>
                <a:gd name="connsiteY301" fmla="*/ 500223 h 1104362"/>
                <a:gd name="connsiteX302" fmla="*/ 913831 w 1585582"/>
                <a:gd name="connsiteY302" fmla="*/ 465791 h 1104362"/>
                <a:gd name="connsiteX303" fmla="*/ 916851 w 1585582"/>
                <a:gd name="connsiteY303" fmla="*/ 431699 h 1104362"/>
                <a:gd name="connsiteX304" fmla="*/ 919880 w 1585582"/>
                <a:gd name="connsiteY304" fmla="*/ 398083 h 1104362"/>
                <a:gd name="connsiteX305" fmla="*/ 922909 w 1585582"/>
                <a:gd name="connsiteY305" fmla="*/ 365075 h 1104362"/>
                <a:gd name="connsiteX306" fmla="*/ 925938 w 1585582"/>
                <a:gd name="connsiteY306" fmla="*/ 332806 h 1104362"/>
                <a:gd name="connsiteX307" fmla="*/ 928957 w 1585582"/>
                <a:gd name="connsiteY307" fmla="*/ 301402 h 1104362"/>
                <a:gd name="connsiteX308" fmla="*/ 931986 w 1585582"/>
                <a:gd name="connsiteY308" fmla="*/ 270988 h 1104362"/>
                <a:gd name="connsiteX309" fmla="*/ 935015 w 1585582"/>
                <a:gd name="connsiteY309" fmla="*/ 241685 h 1104362"/>
                <a:gd name="connsiteX310" fmla="*/ 938034 w 1585582"/>
                <a:gd name="connsiteY310" fmla="*/ 213606 h 1104362"/>
                <a:gd name="connsiteX311" fmla="*/ 941063 w 1585582"/>
                <a:gd name="connsiteY311" fmla="*/ 186862 h 1104362"/>
                <a:gd name="connsiteX312" fmla="*/ 944092 w 1585582"/>
                <a:gd name="connsiteY312" fmla="*/ 161562 h 1104362"/>
                <a:gd name="connsiteX313" fmla="*/ 947112 w 1585582"/>
                <a:gd name="connsiteY313" fmla="*/ 137803 h 1104362"/>
                <a:gd name="connsiteX314" fmla="*/ 950141 w 1585582"/>
                <a:gd name="connsiteY314" fmla="*/ 115679 h 1104362"/>
                <a:gd name="connsiteX315" fmla="*/ 953170 w 1585582"/>
                <a:gd name="connsiteY315" fmla="*/ 95278 h 1104362"/>
                <a:gd name="connsiteX316" fmla="*/ 956189 w 1585582"/>
                <a:gd name="connsiteY316" fmla="*/ 76679 h 1104362"/>
                <a:gd name="connsiteX317" fmla="*/ 959218 w 1585582"/>
                <a:gd name="connsiteY317" fmla="*/ 59958 h 1104362"/>
                <a:gd name="connsiteX318" fmla="*/ 962247 w 1585582"/>
                <a:gd name="connsiteY318" fmla="*/ 45179 h 1104362"/>
                <a:gd name="connsiteX319" fmla="*/ 965266 w 1585582"/>
                <a:gd name="connsiteY319" fmla="*/ 32401 h 1104362"/>
                <a:gd name="connsiteX320" fmla="*/ 968295 w 1585582"/>
                <a:gd name="connsiteY320" fmla="*/ 21674 h 1104362"/>
                <a:gd name="connsiteX321" fmla="*/ 971324 w 1585582"/>
                <a:gd name="connsiteY321" fmla="*/ 13041 h 1104362"/>
                <a:gd name="connsiteX322" fmla="*/ 974344 w 1585582"/>
                <a:gd name="connsiteY322" fmla="*/ 6535 h 1104362"/>
                <a:gd name="connsiteX323" fmla="*/ 977373 w 1585582"/>
                <a:gd name="connsiteY323" fmla="*/ 2184 h 1104362"/>
                <a:gd name="connsiteX324" fmla="*/ 980402 w 1585582"/>
                <a:gd name="connsiteY324" fmla="*/ 2 h 1104362"/>
                <a:gd name="connsiteX325" fmla="*/ 983421 w 1585582"/>
                <a:gd name="connsiteY325" fmla="*/ 0 h 1104362"/>
                <a:gd name="connsiteX326" fmla="*/ 986450 w 1585582"/>
                <a:gd name="connsiteY326" fmla="*/ 2177 h 1104362"/>
                <a:gd name="connsiteX327" fmla="*/ 989479 w 1585582"/>
                <a:gd name="connsiteY327" fmla="*/ 6525 h 1104362"/>
                <a:gd name="connsiteX328" fmla="*/ 992508 w 1585582"/>
                <a:gd name="connsiteY328" fmla="*/ 13025 h 1104362"/>
                <a:gd name="connsiteX329" fmla="*/ 995527 w 1585582"/>
                <a:gd name="connsiteY329" fmla="*/ 21654 h 1104362"/>
                <a:gd name="connsiteX330" fmla="*/ 998556 w 1585582"/>
                <a:gd name="connsiteY330" fmla="*/ 32377 h 1104362"/>
                <a:gd name="connsiteX331" fmla="*/ 1001585 w 1585582"/>
                <a:gd name="connsiteY331" fmla="*/ 45151 h 1104362"/>
                <a:gd name="connsiteX332" fmla="*/ 1004605 w 1585582"/>
                <a:gd name="connsiteY332" fmla="*/ 59927 h 1104362"/>
                <a:gd name="connsiteX333" fmla="*/ 1007634 w 1585582"/>
                <a:gd name="connsiteY333" fmla="*/ 76644 h 1104362"/>
                <a:gd name="connsiteX334" fmla="*/ 1010662 w 1585582"/>
                <a:gd name="connsiteY334" fmla="*/ 95239 h 1104362"/>
                <a:gd name="connsiteX335" fmla="*/ 1013682 w 1585582"/>
                <a:gd name="connsiteY335" fmla="*/ 115636 h 1104362"/>
                <a:gd name="connsiteX336" fmla="*/ 1016711 w 1585582"/>
                <a:gd name="connsiteY336" fmla="*/ 137756 h 1104362"/>
                <a:gd name="connsiteX337" fmla="*/ 1019740 w 1585582"/>
                <a:gd name="connsiteY337" fmla="*/ 161513 h 1104362"/>
                <a:gd name="connsiteX338" fmla="*/ 1022759 w 1585582"/>
                <a:gd name="connsiteY338" fmla="*/ 186811 h 1104362"/>
                <a:gd name="connsiteX339" fmla="*/ 1025788 w 1585582"/>
                <a:gd name="connsiteY339" fmla="*/ 213551 h 1104362"/>
                <a:gd name="connsiteX340" fmla="*/ 1028817 w 1585582"/>
                <a:gd name="connsiteY340" fmla="*/ 241627 h 1104362"/>
                <a:gd name="connsiteX341" fmla="*/ 1031837 w 1585582"/>
                <a:gd name="connsiteY341" fmla="*/ 270929 h 1104362"/>
                <a:gd name="connsiteX342" fmla="*/ 1034865 w 1585582"/>
                <a:gd name="connsiteY342" fmla="*/ 301341 h 1104362"/>
                <a:gd name="connsiteX343" fmla="*/ 1037895 w 1585582"/>
                <a:gd name="connsiteY343" fmla="*/ 332743 h 1104362"/>
                <a:gd name="connsiteX344" fmla="*/ 1040914 w 1585582"/>
                <a:gd name="connsiteY344" fmla="*/ 365010 h 1104362"/>
                <a:gd name="connsiteX345" fmla="*/ 1043943 w 1585582"/>
                <a:gd name="connsiteY345" fmla="*/ 398016 h 1104362"/>
                <a:gd name="connsiteX346" fmla="*/ 1046972 w 1585582"/>
                <a:gd name="connsiteY346" fmla="*/ 431631 h 1104362"/>
                <a:gd name="connsiteX347" fmla="*/ 1049991 w 1585582"/>
                <a:gd name="connsiteY347" fmla="*/ 465722 h 1104362"/>
                <a:gd name="connsiteX348" fmla="*/ 1053020 w 1585582"/>
                <a:gd name="connsiteY348" fmla="*/ 500154 h 1104362"/>
                <a:gd name="connsiteX349" fmla="*/ 1056049 w 1585582"/>
                <a:gd name="connsiteY349" fmla="*/ 534791 h 1104362"/>
                <a:gd name="connsiteX350" fmla="*/ 1059078 w 1585582"/>
                <a:gd name="connsiteY350" fmla="*/ 569497 h 1104362"/>
                <a:gd name="connsiteX351" fmla="*/ 1062098 w 1585582"/>
                <a:gd name="connsiteY351" fmla="*/ 604134 h 1104362"/>
                <a:gd name="connsiteX352" fmla="*/ 1065126 w 1585582"/>
                <a:gd name="connsiteY352" fmla="*/ 638567 h 1104362"/>
                <a:gd name="connsiteX353" fmla="*/ 1068155 w 1585582"/>
                <a:gd name="connsiteY353" fmla="*/ 672658 h 1104362"/>
                <a:gd name="connsiteX354" fmla="*/ 1071175 w 1585582"/>
                <a:gd name="connsiteY354" fmla="*/ 706274 h 1104362"/>
                <a:gd name="connsiteX355" fmla="*/ 1074204 w 1585582"/>
                <a:gd name="connsiteY355" fmla="*/ 739278 h 1104362"/>
                <a:gd name="connsiteX356" fmla="*/ 1077233 w 1585582"/>
                <a:gd name="connsiteY356" fmla="*/ 771549 h 1104362"/>
                <a:gd name="connsiteX357" fmla="*/ 1080252 w 1585582"/>
                <a:gd name="connsiteY357" fmla="*/ 802953 h 1104362"/>
                <a:gd name="connsiteX358" fmla="*/ 1083281 w 1585582"/>
                <a:gd name="connsiteY358" fmla="*/ 833366 h 1104362"/>
                <a:gd name="connsiteX359" fmla="*/ 1086310 w 1585582"/>
                <a:gd name="connsiteY359" fmla="*/ 862675 h 1104362"/>
                <a:gd name="connsiteX360" fmla="*/ 1089329 w 1585582"/>
                <a:gd name="connsiteY360" fmla="*/ 890754 h 1104362"/>
                <a:gd name="connsiteX361" fmla="*/ 1092359 w 1585582"/>
                <a:gd name="connsiteY361" fmla="*/ 917491 h 1104362"/>
                <a:gd name="connsiteX362" fmla="*/ 1095387 w 1585582"/>
                <a:gd name="connsiteY362" fmla="*/ 942799 h 1104362"/>
                <a:gd name="connsiteX363" fmla="*/ 1098407 w 1585582"/>
                <a:gd name="connsiteY363" fmla="*/ 966554 h 1104362"/>
                <a:gd name="connsiteX364" fmla="*/ 1101436 w 1585582"/>
                <a:gd name="connsiteY364" fmla="*/ 988681 h 1104362"/>
                <a:gd name="connsiteX365" fmla="*/ 1104465 w 1585582"/>
                <a:gd name="connsiteY365" fmla="*/ 1009083 h 1104362"/>
                <a:gd name="connsiteX366" fmla="*/ 1107484 w 1585582"/>
                <a:gd name="connsiteY366" fmla="*/ 1027676 h 1104362"/>
                <a:gd name="connsiteX367" fmla="*/ 1110513 w 1585582"/>
                <a:gd name="connsiteY367" fmla="*/ 1044402 h 1104362"/>
                <a:gd name="connsiteX368" fmla="*/ 1113542 w 1585582"/>
                <a:gd name="connsiteY368" fmla="*/ 1059175 h 1104362"/>
                <a:gd name="connsiteX369" fmla="*/ 1116562 w 1585582"/>
                <a:gd name="connsiteY369" fmla="*/ 1071958 h 1104362"/>
                <a:gd name="connsiteX370" fmla="*/ 1119590 w 1585582"/>
                <a:gd name="connsiteY370" fmla="*/ 1082683 h 1104362"/>
                <a:gd name="connsiteX371" fmla="*/ 1122619 w 1585582"/>
                <a:gd name="connsiteY371" fmla="*/ 1091313 h 1104362"/>
                <a:gd name="connsiteX372" fmla="*/ 1125639 w 1585582"/>
                <a:gd name="connsiteY372" fmla="*/ 1097818 h 1104362"/>
                <a:gd name="connsiteX373" fmla="*/ 1128668 w 1585582"/>
                <a:gd name="connsiteY373" fmla="*/ 1102171 h 1104362"/>
                <a:gd name="connsiteX374" fmla="*/ 1131697 w 1585582"/>
                <a:gd name="connsiteY374" fmla="*/ 1104352 h 1104362"/>
                <a:gd name="connsiteX375" fmla="*/ 1134726 w 1585582"/>
                <a:gd name="connsiteY375" fmla="*/ 1104362 h 1104362"/>
                <a:gd name="connsiteX376" fmla="*/ 1137745 w 1585582"/>
                <a:gd name="connsiteY376" fmla="*/ 1102181 h 1104362"/>
                <a:gd name="connsiteX377" fmla="*/ 1140774 w 1585582"/>
                <a:gd name="connsiteY377" fmla="*/ 1097837 h 1104362"/>
                <a:gd name="connsiteX378" fmla="*/ 1143803 w 1585582"/>
                <a:gd name="connsiteY378" fmla="*/ 1091332 h 1104362"/>
                <a:gd name="connsiteX379" fmla="*/ 1146822 w 1585582"/>
                <a:gd name="connsiteY379" fmla="*/ 1082702 h 1104362"/>
                <a:gd name="connsiteX380" fmla="*/ 1149851 w 1585582"/>
                <a:gd name="connsiteY380" fmla="*/ 1071977 h 1104362"/>
                <a:gd name="connsiteX381" fmla="*/ 1152880 w 1585582"/>
                <a:gd name="connsiteY381" fmla="*/ 1059204 h 1104362"/>
                <a:gd name="connsiteX382" fmla="*/ 1155900 w 1585582"/>
                <a:gd name="connsiteY382" fmla="*/ 1044431 h 1104362"/>
                <a:gd name="connsiteX383" fmla="*/ 1158929 w 1585582"/>
                <a:gd name="connsiteY383" fmla="*/ 1027714 h 1104362"/>
                <a:gd name="connsiteX384" fmla="*/ 1161958 w 1585582"/>
                <a:gd name="connsiteY384" fmla="*/ 1009121 h 1104362"/>
                <a:gd name="connsiteX385" fmla="*/ 1164977 w 1585582"/>
                <a:gd name="connsiteY385" fmla="*/ 988719 h 1104362"/>
                <a:gd name="connsiteX386" fmla="*/ 1168006 w 1585582"/>
                <a:gd name="connsiteY386" fmla="*/ 966602 h 1104362"/>
                <a:gd name="connsiteX387" fmla="*/ 1171035 w 1585582"/>
                <a:gd name="connsiteY387" fmla="*/ 942846 h 1104362"/>
                <a:gd name="connsiteX388" fmla="*/ 1174054 w 1585582"/>
                <a:gd name="connsiteY388" fmla="*/ 917548 h 1104362"/>
                <a:gd name="connsiteX389" fmla="*/ 1177083 w 1585582"/>
                <a:gd name="connsiteY389" fmla="*/ 890802 h 1104362"/>
                <a:gd name="connsiteX390" fmla="*/ 1180112 w 1585582"/>
                <a:gd name="connsiteY390" fmla="*/ 862732 h 1104362"/>
                <a:gd name="connsiteX391" fmla="*/ 1183132 w 1585582"/>
                <a:gd name="connsiteY391" fmla="*/ 833433 h 1104362"/>
                <a:gd name="connsiteX392" fmla="*/ 1186161 w 1585582"/>
                <a:gd name="connsiteY392" fmla="*/ 803019 h 1104362"/>
                <a:gd name="connsiteX393" fmla="*/ 1189190 w 1585582"/>
                <a:gd name="connsiteY393" fmla="*/ 771616 h 1104362"/>
                <a:gd name="connsiteX394" fmla="*/ 1192209 w 1585582"/>
                <a:gd name="connsiteY394" fmla="*/ 739345 h 1104362"/>
                <a:gd name="connsiteX395" fmla="*/ 1195238 w 1585582"/>
                <a:gd name="connsiteY395" fmla="*/ 706341 h 1104362"/>
                <a:gd name="connsiteX396" fmla="*/ 1198267 w 1585582"/>
                <a:gd name="connsiteY396" fmla="*/ 672726 h 1104362"/>
                <a:gd name="connsiteX397" fmla="*/ 1201296 w 1585582"/>
                <a:gd name="connsiteY397" fmla="*/ 638635 h 1104362"/>
                <a:gd name="connsiteX398" fmla="*/ 1204315 w 1585582"/>
                <a:gd name="connsiteY398" fmla="*/ 604203 h 1104362"/>
                <a:gd name="connsiteX399" fmla="*/ 1207344 w 1585582"/>
                <a:gd name="connsiteY399" fmla="*/ 569566 h 1104362"/>
                <a:gd name="connsiteX400" fmla="*/ 1210373 w 1585582"/>
                <a:gd name="connsiteY400" fmla="*/ 534860 h 1104362"/>
                <a:gd name="connsiteX401" fmla="*/ 1213393 w 1585582"/>
                <a:gd name="connsiteY401" fmla="*/ 500223 h 1104362"/>
                <a:gd name="connsiteX402" fmla="*/ 1216422 w 1585582"/>
                <a:gd name="connsiteY402" fmla="*/ 465791 h 1104362"/>
                <a:gd name="connsiteX403" fmla="*/ 1219450 w 1585582"/>
                <a:gd name="connsiteY403" fmla="*/ 431699 h 1104362"/>
                <a:gd name="connsiteX404" fmla="*/ 1222470 w 1585582"/>
                <a:gd name="connsiteY404" fmla="*/ 398083 h 1104362"/>
                <a:gd name="connsiteX405" fmla="*/ 1225499 w 1585582"/>
                <a:gd name="connsiteY405" fmla="*/ 365075 h 1104362"/>
                <a:gd name="connsiteX406" fmla="*/ 1228528 w 1585582"/>
                <a:gd name="connsiteY406" fmla="*/ 332806 h 1104362"/>
                <a:gd name="connsiteX407" fmla="*/ 1231547 w 1585582"/>
                <a:gd name="connsiteY407" fmla="*/ 301402 h 1104362"/>
                <a:gd name="connsiteX408" fmla="*/ 1234576 w 1585582"/>
                <a:gd name="connsiteY408" fmla="*/ 270988 h 1104362"/>
                <a:gd name="connsiteX409" fmla="*/ 1237605 w 1585582"/>
                <a:gd name="connsiteY409" fmla="*/ 241685 h 1104362"/>
                <a:gd name="connsiteX410" fmla="*/ 1240625 w 1585582"/>
                <a:gd name="connsiteY410" fmla="*/ 213606 h 1104362"/>
                <a:gd name="connsiteX411" fmla="*/ 1243654 w 1585582"/>
                <a:gd name="connsiteY411" fmla="*/ 186862 h 1104362"/>
                <a:gd name="connsiteX412" fmla="*/ 1246683 w 1585582"/>
                <a:gd name="connsiteY412" fmla="*/ 161562 h 1104362"/>
                <a:gd name="connsiteX413" fmla="*/ 1249702 w 1585582"/>
                <a:gd name="connsiteY413" fmla="*/ 137803 h 1104362"/>
                <a:gd name="connsiteX414" fmla="*/ 1252731 w 1585582"/>
                <a:gd name="connsiteY414" fmla="*/ 115679 h 1104362"/>
                <a:gd name="connsiteX415" fmla="*/ 1255760 w 1585582"/>
                <a:gd name="connsiteY415" fmla="*/ 95278 h 1104362"/>
                <a:gd name="connsiteX416" fmla="*/ 1258779 w 1585582"/>
                <a:gd name="connsiteY416" fmla="*/ 76679 h 1104362"/>
                <a:gd name="connsiteX417" fmla="*/ 1261808 w 1585582"/>
                <a:gd name="connsiteY417" fmla="*/ 59958 h 1104362"/>
                <a:gd name="connsiteX418" fmla="*/ 1264837 w 1585582"/>
                <a:gd name="connsiteY418" fmla="*/ 45179 h 1104362"/>
                <a:gd name="connsiteX419" fmla="*/ 1267866 w 1585582"/>
                <a:gd name="connsiteY419" fmla="*/ 32401 h 1104362"/>
                <a:gd name="connsiteX420" fmla="*/ 1270886 w 1585582"/>
                <a:gd name="connsiteY420" fmla="*/ 21674 h 1104362"/>
                <a:gd name="connsiteX421" fmla="*/ 1273914 w 1585582"/>
                <a:gd name="connsiteY421" fmla="*/ 13041 h 1104362"/>
                <a:gd name="connsiteX422" fmla="*/ 1276943 w 1585582"/>
                <a:gd name="connsiteY422" fmla="*/ 6535 h 1104362"/>
                <a:gd name="connsiteX423" fmla="*/ 1279963 w 1585582"/>
                <a:gd name="connsiteY423" fmla="*/ 2184 h 1104362"/>
                <a:gd name="connsiteX424" fmla="*/ 1282992 w 1585582"/>
                <a:gd name="connsiteY424" fmla="*/ 2 h 1104362"/>
                <a:gd name="connsiteX425" fmla="*/ 1286021 w 1585582"/>
                <a:gd name="connsiteY425" fmla="*/ 0 h 1104362"/>
                <a:gd name="connsiteX426" fmla="*/ 1289040 w 1585582"/>
                <a:gd name="connsiteY426" fmla="*/ 2177 h 1104362"/>
                <a:gd name="connsiteX427" fmla="*/ 1292069 w 1585582"/>
                <a:gd name="connsiteY427" fmla="*/ 6525 h 1104362"/>
                <a:gd name="connsiteX428" fmla="*/ 1295098 w 1585582"/>
                <a:gd name="connsiteY428" fmla="*/ 13025 h 1104362"/>
                <a:gd name="connsiteX429" fmla="*/ 1298117 w 1585582"/>
                <a:gd name="connsiteY429" fmla="*/ 21654 h 1104362"/>
                <a:gd name="connsiteX430" fmla="*/ 1301147 w 1585582"/>
                <a:gd name="connsiteY430" fmla="*/ 32377 h 1104362"/>
                <a:gd name="connsiteX431" fmla="*/ 1304175 w 1585582"/>
                <a:gd name="connsiteY431" fmla="*/ 45151 h 1104362"/>
                <a:gd name="connsiteX432" fmla="*/ 1307195 w 1585582"/>
                <a:gd name="connsiteY432" fmla="*/ 59927 h 1104362"/>
                <a:gd name="connsiteX433" fmla="*/ 1310224 w 1585582"/>
                <a:gd name="connsiteY433" fmla="*/ 76644 h 1104362"/>
                <a:gd name="connsiteX434" fmla="*/ 1313253 w 1585582"/>
                <a:gd name="connsiteY434" fmla="*/ 95239 h 1104362"/>
                <a:gd name="connsiteX435" fmla="*/ 1316282 w 1585582"/>
                <a:gd name="connsiteY435" fmla="*/ 115636 h 1104362"/>
                <a:gd name="connsiteX436" fmla="*/ 1319301 w 1585582"/>
                <a:gd name="connsiteY436" fmla="*/ 137756 h 1104362"/>
                <a:gd name="connsiteX437" fmla="*/ 1322330 w 1585582"/>
                <a:gd name="connsiteY437" fmla="*/ 161513 h 1104362"/>
                <a:gd name="connsiteX438" fmla="*/ 1325350 w 1585582"/>
                <a:gd name="connsiteY438" fmla="*/ 186811 h 1104362"/>
                <a:gd name="connsiteX439" fmla="*/ 1328378 w 1585582"/>
                <a:gd name="connsiteY439" fmla="*/ 213551 h 1104362"/>
                <a:gd name="connsiteX440" fmla="*/ 1331407 w 1585582"/>
                <a:gd name="connsiteY440" fmla="*/ 241627 h 1104362"/>
                <a:gd name="connsiteX441" fmla="*/ 1334436 w 1585582"/>
                <a:gd name="connsiteY441" fmla="*/ 270929 h 1104362"/>
                <a:gd name="connsiteX442" fmla="*/ 1337456 w 1585582"/>
                <a:gd name="connsiteY442" fmla="*/ 301341 h 1104362"/>
                <a:gd name="connsiteX443" fmla="*/ 1340485 w 1585582"/>
                <a:gd name="connsiteY443" fmla="*/ 332743 h 1104362"/>
                <a:gd name="connsiteX444" fmla="*/ 1343514 w 1585582"/>
                <a:gd name="connsiteY444" fmla="*/ 365010 h 1104362"/>
                <a:gd name="connsiteX445" fmla="*/ 1346533 w 1585582"/>
                <a:gd name="connsiteY445" fmla="*/ 398016 h 1104362"/>
                <a:gd name="connsiteX446" fmla="*/ 1349562 w 1585582"/>
                <a:gd name="connsiteY446" fmla="*/ 431631 h 1104362"/>
                <a:gd name="connsiteX447" fmla="*/ 1352591 w 1585582"/>
                <a:gd name="connsiteY447" fmla="*/ 465722 h 1104362"/>
                <a:gd name="connsiteX448" fmla="*/ 1355610 w 1585582"/>
                <a:gd name="connsiteY448" fmla="*/ 500154 h 1104362"/>
                <a:gd name="connsiteX449" fmla="*/ 1358639 w 1585582"/>
                <a:gd name="connsiteY449" fmla="*/ 534791 h 1104362"/>
                <a:gd name="connsiteX450" fmla="*/ 1361668 w 1585582"/>
                <a:gd name="connsiteY450" fmla="*/ 569497 h 1104362"/>
                <a:gd name="connsiteX451" fmla="*/ 1364688 w 1585582"/>
                <a:gd name="connsiteY451" fmla="*/ 604134 h 1104362"/>
                <a:gd name="connsiteX452" fmla="*/ 1367717 w 1585582"/>
                <a:gd name="connsiteY452" fmla="*/ 638567 h 1104362"/>
                <a:gd name="connsiteX453" fmla="*/ 1370746 w 1585582"/>
                <a:gd name="connsiteY453" fmla="*/ 672658 h 1104362"/>
                <a:gd name="connsiteX454" fmla="*/ 1373775 w 1585582"/>
                <a:gd name="connsiteY454" fmla="*/ 706274 h 1104362"/>
                <a:gd name="connsiteX455" fmla="*/ 1376794 w 1585582"/>
                <a:gd name="connsiteY455" fmla="*/ 739278 h 1104362"/>
                <a:gd name="connsiteX456" fmla="*/ 1379823 w 1585582"/>
                <a:gd name="connsiteY456" fmla="*/ 771549 h 1104362"/>
                <a:gd name="connsiteX457" fmla="*/ 1382852 w 1585582"/>
                <a:gd name="connsiteY457" fmla="*/ 802953 h 1104362"/>
                <a:gd name="connsiteX458" fmla="*/ 1385871 w 1585582"/>
                <a:gd name="connsiteY458" fmla="*/ 833366 h 1104362"/>
                <a:gd name="connsiteX459" fmla="*/ 1388900 w 1585582"/>
                <a:gd name="connsiteY459" fmla="*/ 862675 h 1104362"/>
                <a:gd name="connsiteX460" fmla="*/ 1391929 w 1585582"/>
                <a:gd name="connsiteY460" fmla="*/ 890754 h 1104362"/>
                <a:gd name="connsiteX461" fmla="*/ 1394949 w 1585582"/>
                <a:gd name="connsiteY461" fmla="*/ 917491 h 1104362"/>
                <a:gd name="connsiteX462" fmla="*/ 1397978 w 1585582"/>
                <a:gd name="connsiteY462" fmla="*/ 942799 h 1104362"/>
                <a:gd name="connsiteX463" fmla="*/ 1401007 w 1585582"/>
                <a:gd name="connsiteY463" fmla="*/ 966554 h 1104362"/>
                <a:gd name="connsiteX464" fmla="*/ 1404026 w 1585582"/>
                <a:gd name="connsiteY464" fmla="*/ 988681 h 1104362"/>
                <a:gd name="connsiteX465" fmla="*/ 1407055 w 1585582"/>
                <a:gd name="connsiteY465" fmla="*/ 1009083 h 1104362"/>
                <a:gd name="connsiteX466" fmla="*/ 1410084 w 1585582"/>
                <a:gd name="connsiteY466" fmla="*/ 1027676 h 1104362"/>
                <a:gd name="connsiteX467" fmla="*/ 1413103 w 1585582"/>
                <a:gd name="connsiteY467" fmla="*/ 1044402 h 1104362"/>
                <a:gd name="connsiteX468" fmla="*/ 1416132 w 1585582"/>
                <a:gd name="connsiteY468" fmla="*/ 1059175 h 1104362"/>
                <a:gd name="connsiteX469" fmla="*/ 1419161 w 1585582"/>
                <a:gd name="connsiteY469" fmla="*/ 1071958 h 1104362"/>
                <a:gd name="connsiteX470" fmla="*/ 1422181 w 1585582"/>
                <a:gd name="connsiteY470" fmla="*/ 1082683 h 1104362"/>
                <a:gd name="connsiteX471" fmla="*/ 1425210 w 1585582"/>
                <a:gd name="connsiteY471" fmla="*/ 1091313 h 1104362"/>
                <a:gd name="connsiteX472" fmla="*/ 1428239 w 1585582"/>
                <a:gd name="connsiteY472" fmla="*/ 1097818 h 1104362"/>
                <a:gd name="connsiteX473" fmla="*/ 1431258 w 1585582"/>
                <a:gd name="connsiteY473" fmla="*/ 1102171 h 1104362"/>
                <a:gd name="connsiteX474" fmla="*/ 1434287 w 1585582"/>
                <a:gd name="connsiteY474" fmla="*/ 1104352 h 1104362"/>
                <a:gd name="connsiteX475" fmla="*/ 1437316 w 1585582"/>
                <a:gd name="connsiteY475" fmla="*/ 1104362 h 1104362"/>
                <a:gd name="connsiteX476" fmla="*/ 1440345 w 1585582"/>
                <a:gd name="connsiteY476" fmla="*/ 1102181 h 1104362"/>
                <a:gd name="connsiteX477" fmla="*/ 1443364 w 1585582"/>
                <a:gd name="connsiteY477" fmla="*/ 1097837 h 1104362"/>
                <a:gd name="connsiteX478" fmla="*/ 1446393 w 1585582"/>
                <a:gd name="connsiteY478" fmla="*/ 1091332 h 1104362"/>
                <a:gd name="connsiteX479" fmla="*/ 1449422 w 1585582"/>
                <a:gd name="connsiteY479" fmla="*/ 1082702 h 1104362"/>
                <a:gd name="connsiteX480" fmla="*/ 1452441 w 1585582"/>
                <a:gd name="connsiteY480" fmla="*/ 1071977 h 1104362"/>
                <a:gd name="connsiteX481" fmla="*/ 1455471 w 1585582"/>
                <a:gd name="connsiteY481" fmla="*/ 1059204 h 1104362"/>
                <a:gd name="connsiteX482" fmla="*/ 1458499 w 1585582"/>
                <a:gd name="connsiteY482" fmla="*/ 1044431 h 1104362"/>
                <a:gd name="connsiteX483" fmla="*/ 1461519 w 1585582"/>
                <a:gd name="connsiteY483" fmla="*/ 1027714 h 1104362"/>
                <a:gd name="connsiteX484" fmla="*/ 1464548 w 1585582"/>
                <a:gd name="connsiteY484" fmla="*/ 1009121 h 1104362"/>
                <a:gd name="connsiteX485" fmla="*/ 1467577 w 1585582"/>
                <a:gd name="connsiteY485" fmla="*/ 988719 h 1104362"/>
                <a:gd name="connsiteX486" fmla="*/ 1470596 w 1585582"/>
                <a:gd name="connsiteY486" fmla="*/ 966602 h 1104362"/>
                <a:gd name="connsiteX487" fmla="*/ 1473625 w 1585582"/>
                <a:gd name="connsiteY487" fmla="*/ 942846 h 1104362"/>
                <a:gd name="connsiteX488" fmla="*/ 1476654 w 1585582"/>
                <a:gd name="connsiteY488" fmla="*/ 917548 h 1104362"/>
                <a:gd name="connsiteX489" fmla="*/ 1479674 w 1585582"/>
                <a:gd name="connsiteY489" fmla="*/ 890802 h 1104362"/>
                <a:gd name="connsiteX490" fmla="*/ 1482702 w 1585582"/>
                <a:gd name="connsiteY490" fmla="*/ 862732 h 1104362"/>
                <a:gd name="connsiteX491" fmla="*/ 1485731 w 1585582"/>
                <a:gd name="connsiteY491" fmla="*/ 833433 h 1104362"/>
                <a:gd name="connsiteX492" fmla="*/ 1488751 w 1585582"/>
                <a:gd name="connsiteY492" fmla="*/ 803019 h 1104362"/>
                <a:gd name="connsiteX493" fmla="*/ 1491780 w 1585582"/>
                <a:gd name="connsiteY493" fmla="*/ 771616 h 1104362"/>
                <a:gd name="connsiteX494" fmla="*/ 1494809 w 1585582"/>
                <a:gd name="connsiteY494" fmla="*/ 739345 h 1104362"/>
                <a:gd name="connsiteX495" fmla="*/ 1497828 w 1585582"/>
                <a:gd name="connsiteY495" fmla="*/ 706341 h 1104362"/>
                <a:gd name="connsiteX496" fmla="*/ 1500857 w 1585582"/>
                <a:gd name="connsiteY496" fmla="*/ 672726 h 1104362"/>
                <a:gd name="connsiteX497" fmla="*/ 1503886 w 1585582"/>
                <a:gd name="connsiteY497" fmla="*/ 638635 h 1104362"/>
                <a:gd name="connsiteX498" fmla="*/ 1506905 w 1585582"/>
                <a:gd name="connsiteY498" fmla="*/ 604203 h 1104362"/>
                <a:gd name="connsiteX499" fmla="*/ 1509934 w 1585582"/>
                <a:gd name="connsiteY499" fmla="*/ 569566 h 1104362"/>
                <a:gd name="connsiteX500" fmla="*/ 1512963 w 1585582"/>
                <a:gd name="connsiteY500" fmla="*/ 534860 h 1104362"/>
                <a:gd name="connsiteX501" fmla="*/ 1515992 w 1585582"/>
                <a:gd name="connsiteY501" fmla="*/ 500223 h 1104362"/>
                <a:gd name="connsiteX502" fmla="*/ 1519012 w 1585582"/>
                <a:gd name="connsiteY502" fmla="*/ 465791 h 1104362"/>
                <a:gd name="connsiteX503" fmla="*/ 1522041 w 1585582"/>
                <a:gd name="connsiteY503" fmla="*/ 431699 h 1104362"/>
                <a:gd name="connsiteX504" fmla="*/ 1525070 w 1585582"/>
                <a:gd name="connsiteY504" fmla="*/ 398083 h 1104362"/>
                <a:gd name="connsiteX505" fmla="*/ 1528089 w 1585582"/>
                <a:gd name="connsiteY505" fmla="*/ 365075 h 1104362"/>
                <a:gd name="connsiteX506" fmla="*/ 1582553 w 1585582"/>
                <a:gd name="connsiteY506" fmla="*/ 2184 h 1104362"/>
                <a:gd name="connsiteX507" fmla="*/ 1585582 w 1585582"/>
                <a:gd name="connsiteY507" fmla="*/ 2 h 1104362"/>
                <a:gd name="connsiteX0" fmla="*/ 0 w 1585582"/>
                <a:gd name="connsiteY0" fmla="*/ 552179 h 1104362"/>
                <a:gd name="connsiteX1" fmla="*/ 3026 w 1585582"/>
                <a:gd name="connsiteY1" fmla="*/ 552179 h 1104362"/>
                <a:gd name="connsiteX2" fmla="*/ 6051 w 1585582"/>
                <a:gd name="connsiteY2" fmla="*/ 552179 h 1104362"/>
                <a:gd name="connsiteX3" fmla="*/ 9077 w 1585582"/>
                <a:gd name="connsiteY3" fmla="*/ 552179 h 1104362"/>
                <a:gd name="connsiteX4" fmla="*/ 12103 w 1585582"/>
                <a:gd name="connsiteY4" fmla="*/ 552179 h 1104362"/>
                <a:gd name="connsiteX5" fmla="*/ 15129 w 1585582"/>
                <a:gd name="connsiteY5" fmla="*/ 552179 h 1104362"/>
                <a:gd name="connsiteX6" fmla="*/ 18156 w 1585582"/>
                <a:gd name="connsiteY6" fmla="*/ 552179 h 1104362"/>
                <a:gd name="connsiteX7" fmla="*/ 21182 w 1585582"/>
                <a:gd name="connsiteY7" fmla="*/ 552179 h 1104362"/>
                <a:gd name="connsiteX8" fmla="*/ 24207 w 1585582"/>
                <a:gd name="connsiteY8" fmla="*/ 552179 h 1104362"/>
                <a:gd name="connsiteX9" fmla="*/ 27233 w 1585582"/>
                <a:gd name="connsiteY9" fmla="*/ 552179 h 1104362"/>
                <a:gd name="connsiteX10" fmla="*/ 30259 w 1585582"/>
                <a:gd name="connsiteY10" fmla="*/ 552179 h 1104362"/>
                <a:gd name="connsiteX11" fmla="*/ 33285 w 1585582"/>
                <a:gd name="connsiteY11" fmla="*/ 552179 h 1104362"/>
                <a:gd name="connsiteX12" fmla="*/ 36311 w 1585582"/>
                <a:gd name="connsiteY12" fmla="*/ 552179 h 1104362"/>
                <a:gd name="connsiteX13" fmla="*/ 39337 w 1585582"/>
                <a:gd name="connsiteY13" fmla="*/ 552179 h 1104362"/>
                <a:gd name="connsiteX14" fmla="*/ 42362 w 1585582"/>
                <a:gd name="connsiteY14" fmla="*/ 552179 h 1104362"/>
                <a:gd name="connsiteX15" fmla="*/ 45389 w 1585582"/>
                <a:gd name="connsiteY15" fmla="*/ 552179 h 1104362"/>
                <a:gd name="connsiteX16" fmla="*/ 48415 w 1585582"/>
                <a:gd name="connsiteY16" fmla="*/ 552179 h 1104362"/>
                <a:gd name="connsiteX17" fmla="*/ 51441 w 1585582"/>
                <a:gd name="connsiteY17" fmla="*/ 552179 h 1104362"/>
                <a:gd name="connsiteX18" fmla="*/ 54467 w 1585582"/>
                <a:gd name="connsiteY18" fmla="*/ 552179 h 1104362"/>
                <a:gd name="connsiteX19" fmla="*/ 57492 w 1585582"/>
                <a:gd name="connsiteY19" fmla="*/ 552179 h 1104362"/>
                <a:gd name="connsiteX20" fmla="*/ 60518 w 1585582"/>
                <a:gd name="connsiteY20" fmla="*/ 552179 h 1104362"/>
                <a:gd name="connsiteX21" fmla="*/ 63544 w 1585582"/>
                <a:gd name="connsiteY21" fmla="*/ 552179 h 1104362"/>
                <a:gd name="connsiteX22" fmla="*/ 66570 w 1585582"/>
                <a:gd name="connsiteY22" fmla="*/ 552179 h 1104362"/>
                <a:gd name="connsiteX23" fmla="*/ 69596 w 1585582"/>
                <a:gd name="connsiteY23" fmla="*/ 552179 h 1104362"/>
                <a:gd name="connsiteX24" fmla="*/ 72622 w 1585582"/>
                <a:gd name="connsiteY24" fmla="*/ 552179 h 1104362"/>
                <a:gd name="connsiteX25" fmla="*/ 75648 w 1585582"/>
                <a:gd name="connsiteY25" fmla="*/ 552179 h 1104362"/>
                <a:gd name="connsiteX26" fmla="*/ 78674 w 1585582"/>
                <a:gd name="connsiteY26" fmla="*/ 552179 h 1104362"/>
                <a:gd name="connsiteX27" fmla="*/ 81700 w 1585582"/>
                <a:gd name="connsiteY27" fmla="*/ 552179 h 1104362"/>
                <a:gd name="connsiteX28" fmla="*/ 84726 w 1585582"/>
                <a:gd name="connsiteY28" fmla="*/ 552179 h 1104362"/>
                <a:gd name="connsiteX29" fmla="*/ 87752 w 1585582"/>
                <a:gd name="connsiteY29" fmla="*/ 552179 h 1104362"/>
                <a:gd name="connsiteX30" fmla="*/ 90778 w 1585582"/>
                <a:gd name="connsiteY30" fmla="*/ 552179 h 1104362"/>
                <a:gd name="connsiteX31" fmla="*/ 93803 w 1585582"/>
                <a:gd name="connsiteY31" fmla="*/ 552179 h 1104362"/>
                <a:gd name="connsiteX32" fmla="*/ 96829 w 1585582"/>
                <a:gd name="connsiteY32" fmla="*/ 552179 h 1104362"/>
                <a:gd name="connsiteX33" fmla="*/ 99855 w 1585582"/>
                <a:gd name="connsiteY33" fmla="*/ 552179 h 1104362"/>
                <a:gd name="connsiteX34" fmla="*/ 102881 w 1585582"/>
                <a:gd name="connsiteY34" fmla="*/ 552179 h 1104362"/>
                <a:gd name="connsiteX35" fmla="*/ 105907 w 1585582"/>
                <a:gd name="connsiteY35" fmla="*/ 552179 h 1104362"/>
                <a:gd name="connsiteX36" fmla="*/ 108933 w 1585582"/>
                <a:gd name="connsiteY36" fmla="*/ 552179 h 1104362"/>
                <a:gd name="connsiteX37" fmla="*/ 111959 w 1585582"/>
                <a:gd name="connsiteY37" fmla="*/ 552179 h 1104362"/>
                <a:gd name="connsiteX38" fmla="*/ 114985 w 1585582"/>
                <a:gd name="connsiteY38" fmla="*/ 552179 h 1104362"/>
                <a:gd name="connsiteX39" fmla="*/ 118011 w 1585582"/>
                <a:gd name="connsiteY39" fmla="*/ 552179 h 1104362"/>
                <a:gd name="connsiteX40" fmla="*/ 121037 w 1585582"/>
                <a:gd name="connsiteY40" fmla="*/ 552179 h 1104362"/>
                <a:gd name="connsiteX41" fmla="*/ 124063 w 1585582"/>
                <a:gd name="connsiteY41" fmla="*/ 552179 h 1104362"/>
                <a:gd name="connsiteX42" fmla="*/ 127088 w 1585582"/>
                <a:gd name="connsiteY42" fmla="*/ 552179 h 1104362"/>
                <a:gd name="connsiteX43" fmla="*/ 130114 w 1585582"/>
                <a:gd name="connsiteY43" fmla="*/ 552179 h 1104362"/>
                <a:gd name="connsiteX44" fmla="*/ 133140 w 1585582"/>
                <a:gd name="connsiteY44" fmla="*/ 552179 h 1104362"/>
                <a:gd name="connsiteX45" fmla="*/ 136167 w 1585582"/>
                <a:gd name="connsiteY45" fmla="*/ 552179 h 1104362"/>
                <a:gd name="connsiteX46" fmla="*/ 139193 w 1585582"/>
                <a:gd name="connsiteY46" fmla="*/ 552179 h 1104362"/>
                <a:gd name="connsiteX47" fmla="*/ 142218 w 1585582"/>
                <a:gd name="connsiteY47" fmla="*/ 552179 h 1104362"/>
                <a:gd name="connsiteX48" fmla="*/ 145244 w 1585582"/>
                <a:gd name="connsiteY48" fmla="*/ 552179 h 1104362"/>
                <a:gd name="connsiteX49" fmla="*/ 148270 w 1585582"/>
                <a:gd name="connsiteY49" fmla="*/ 552179 h 1104362"/>
                <a:gd name="connsiteX50" fmla="*/ 151296 w 1585582"/>
                <a:gd name="connsiteY50" fmla="*/ 552179 h 1104362"/>
                <a:gd name="connsiteX51" fmla="*/ 154322 w 1585582"/>
                <a:gd name="connsiteY51" fmla="*/ 552179 h 1104362"/>
                <a:gd name="connsiteX52" fmla="*/ 157348 w 1585582"/>
                <a:gd name="connsiteY52" fmla="*/ 552179 h 1104362"/>
                <a:gd name="connsiteX53" fmla="*/ 160373 w 1585582"/>
                <a:gd name="connsiteY53" fmla="*/ 552179 h 1104362"/>
                <a:gd name="connsiteX54" fmla="*/ 163399 w 1585582"/>
                <a:gd name="connsiteY54" fmla="*/ 552179 h 1104362"/>
                <a:gd name="connsiteX55" fmla="*/ 166426 w 1585582"/>
                <a:gd name="connsiteY55" fmla="*/ 552179 h 1104362"/>
                <a:gd name="connsiteX56" fmla="*/ 169452 w 1585582"/>
                <a:gd name="connsiteY56" fmla="*/ 552179 h 1104362"/>
                <a:gd name="connsiteX57" fmla="*/ 172478 w 1585582"/>
                <a:gd name="connsiteY57" fmla="*/ 552179 h 1104362"/>
                <a:gd name="connsiteX58" fmla="*/ 175504 w 1585582"/>
                <a:gd name="connsiteY58" fmla="*/ 552179 h 1104362"/>
                <a:gd name="connsiteX59" fmla="*/ 178529 w 1585582"/>
                <a:gd name="connsiteY59" fmla="*/ 552179 h 1104362"/>
                <a:gd name="connsiteX60" fmla="*/ 181555 w 1585582"/>
                <a:gd name="connsiteY60" fmla="*/ 552179 h 1104362"/>
                <a:gd name="connsiteX61" fmla="*/ 184581 w 1585582"/>
                <a:gd name="connsiteY61" fmla="*/ 552179 h 1104362"/>
                <a:gd name="connsiteX62" fmla="*/ 187607 w 1585582"/>
                <a:gd name="connsiteY62" fmla="*/ 552179 h 1104362"/>
                <a:gd name="connsiteX63" fmla="*/ 190633 w 1585582"/>
                <a:gd name="connsiteY63" fmla="*/ 552179 h 1104362"/>
                <a:gd name="connsiteX64" fmla="*/ 193659 w 1585582"/>
                <a:gd name="connsiteY64" fmla="*/ 552179 h 1104362"/>
                <a:gd name="connsiteX65" fmla="*/ 196685 w 1585582"/>
                <a:gd name="connsiteY65" fmla="*/ 552179 h 1104362"/>
                <a:gd name="connsiteX66" fmla="*/ 199711 w 1585582"/>
                <a:gd name="connsiteY66" fmla="*/ 552179 h 1104362"/>
                <a:gd name="connsiteX67" fmla="*/ 202737 w 1585582"/>
                <a:gd name="connsiteY67" fmla="*/ 552179 h 1104362"/>
                <a:gd name="connsiteX68" fmla="*/ 205763 w 1585582"/>
                <a:gd name="connsiteY68" fmla="*/ 552179 h 1104362"/>
                <a:gd name="connsiteX69" fmla="*/ 208789 w 1585582"/>
                <a:gd name="connsiteY69" fmla="*/ 552179 h 1104362"/>
                <a:gd name="connsiteX70" fmla="*/ 211814 w 1585582"/>
                <a:gd name="connsiteY70" fmla="*/ 552179 h 1104362"/>
                <a:gd name="connsiteX71" fmla="*/ 214840 w 1585582"/>
                <a:gd name="connsiteY71" fmla="*/ 552179 h 1104362"/>
                <a:gd name="connsiteX72" fmla="*/ 217866 w 1585582"/>
                <a:gd name="connsiteY72" fmla="*/ 552179 h 1104362"/>
                <a:gd name="connsiteX73" fmla="*/ 220892 w 1585582"/>
                <a:gd name="connsiteY73" fmla="*/ 552179 h 1104362"/>
                <a:gd name="connsiteX74" fmla="*/ 223918 w 1585582"/>
                <a:gd name="connsiteY74" fmla="*/ 552179 h 1104362"/>
                <a:gd name="connsiteX75" fmla="*/ 226945 w 1585582"/>
                <a:gd name="connsiteY75" fmla="*/ 552179 h 1104362"/>
                <a:gd name="connsiteX76" fmla="*/ 229970 w 1585582"/>
                <a:gd name="connsiteY76" fmla="*/ 552179 h 1104362"/>
                <a:gd name="connsiteX77" fmla="*/ 232996 w 1585582"/>
                <a:gd name="connsiteY77" fmla="*/ 552179 h 1104362"/>
                <a:gd name="connsiteX78" fmla="*/ 236022 w 1585582"/>
                <a:gd name="connsiteY78" fmla="*/ 552179 h 1104362"/>
                <a:gd name="connsiteX79" fmla="*/ 239048 w 1585582"/>
                <a:gd name="connsiteY79" fmla="*/ 552179 h 1104362"/>
                <a:gd name="connsiteX80" fmla="*/ 242074 w 1585582"/>
                <a:gd name="connsiteY80" fmla="*/ 552179 h 1104362"/>
                <a:gd name="connsiteX81" fmla="*/ 245099 w 1585582"/>
                <a:gd name="connsiteY81" fmla="*/ 552179 h 1104362"/>
                <a:gd name="connsiteX82" fmla="*/ 248125 w 1585582"/>
                <a:gd name="connsiteY82" fmla="*/ 552179 h 1104362"/>
                <a:gd name="connsiteX83" fmla="*/ 251151 w 1585582"/>
                <a:gd name="connsiteY83" fmla="*/ 552179 h 1104362"/>
                <a:gd name="connsiteX84" fmla="*/ 254177 w 1585582"/>
                <a:gd name="connsiteY84" fmla="*/ 552179 h 1104362"/>
                <a:gd name="connsiteX85" fmla="*/ 257204 w 1585582"/>
                <a:gd name="connsiteY85" fmla="*/ 552179 h 1104362"/>
                <a:gd name="connsiteX86" fmla="*/ 260230 w 1585582"/>
                <a:gd name="connsiteY86" fmla="*/ 552179 h 1104362"/>
                <a:gd name="connsiteX87" fmla="*/ 263255 w 1585582"/>
                <a:gd name="connsiteY87" fmla="*/ 552179 h 1104362"/>
                <a:gd name="connsiteX88" fmla="*/ 266281 w 1585582"/>
                <a:gd name="connsiteY88" fmla="*/ 552179 h 1104362"/>
                <a:gd name="connsiteX89" fmla="*/ 269307 w 1585582"/>
                <a:gd name="connsiteY89" fmla="*/ 552179 h 1104362"/>
                <a:gd name="connsiteX90" fmla="*/ 272333 w 1585582"/>
                <a:gd name="connsiteY90" fmla="*/ 552179 h 1104362"/>
                <a:gd name="connsiteX91" fmla="*/ 275359 w 1585582"/>
                <a:gd name="connsiteY91" fmla="*/ 552179 h 1104362"/>
                <a:gd name="connsiteX92" fmla="*/ 278385 w 1585582"/>
                <a:gd name="connsiteY92" fmla="*/ 552179 h 1104362"/>
                <a:gd name="connsiteX93" fmla="*/ 281410 w 1585582"/>
                <a:gd name="connsiteY93" fmla="*/ 552179 h 1104362"/>
                <a:gd name="connsiteX94" fmla="*/ 284437 w 1585582"/>
                <a:gd name="connsiteY94" fmla="*/ 552179 h 1104362"/>
                <a:gd name="connsiteX95" fmla="*/ 287463 w 1585582"/>
                <a:gd name="connsiteY95" fmla="*/ 552179 h 1104362"/>
                <a:gd name="connsiteX96" fmla="*/ 290489 w 1585582"/>
                <a:gd name="connsiteY96" fmla="*/ 552179 h 1104362"/>
                <a:gd name="connsiteX97" fmla="*/ 293515 w 1585582"/>
                <a:gd name="connsiteY97" fmla="*/ 552179 h 1104362"/>
                <a:gd name="connsiteX98" fmla="*/ 296540 w 1585582"/>
                <a:gd name="connsiteY98" fmla="*/ 552179 h 1104362"/>
                <a:gd name="connsiteX99" fmla="*/ 299566 w 1585582"/>
                <a:gd name="connsiteY99" fmla="*/ 552179 h 1104362"/>
                <a:gd name="connsiteX100" fmla="*/ 302592 w 1585582"/>
                <a:gd name="connsiteY100" fmla="*/ 534826 h 1104362"/>
                <a:gd name="connsiteX101" fmla="*/ 305618 w 1585582"/>
                <a:gd name="connsiteY101" fmla="*/ 500188 h 1104362"/>
                <a:gd name="connsiteX102" fmla="*/ 308644 w 1585582"/>
                <a:gd name="connsiteY102" fmla="*/ 465756 h 1104362"/>
                <a:gd name="connsiteX103" fmla="*/ 311670 w 1585582"/>
                <a:gd name="connsiteY103" fmla="*/ 431665 h 1104362"/>
                <a:gd name="connsiteX104" fmla="*/ 314695 w 1585582"/>
                <a:gd name="connsiteY104" fmla="*/ 398050 h 1104362"/>
                <a:gd name="connsiteX105" fmla="*/ 317722 w 1585582"/>
                <a:gd name="connsiteY105" fmla="*/ 365043 h 1104362"/>
                <a:gd name="connsiteX106" fmla="*/ 320748 w 1585582"/>
                <a:gd name="connsiteY106" fmla="*/ 332774 h 1104362"/>
                <a:gd name="connsiteX107" fmla="*/ 323774 w 1585582"/>
                <a:gd name="connsiteY107" fmla="*/ 301372 h 1104362"/>
                <a:gd name="connsiteX108" fmla="*/ 326800 w 1585582"/>
                <a:gd name="connsiteY108" fmla="*/ 270959 h 1104362"/>
                <a:gd name="connsiteX109" fmla="*/ 329826 w 1585582"/>
                <a:gd name="connsiteY109" fmla="*/ 241656 h 1104362"/>
                <a:gd name="connsiteX110" fmla="*/ 332851 w 1585582"/>
                <a:gd name="connsiteY110" fmla="*/ 213578 h 1104362"/>
                <a:gd name="connsiteX111" fmla="*/ 335877 w 1585582"/>
                <a:gd name="connsiteY111" fmla="*/ 186837 h 1104362"/>
                <a:gd name="connsiteX112" fmla="*/ 338903 w 1585582"/>
                <a:gd name="connsiteY112" fmla="*/ 161537 h 1104362"/>
                <a:gd name="connsiteX113" fmla="*/ 341929 w 1585582"/>
                <a:gd name="connsiteY113" fmla="*/ 137780 h 1104362"/>
                <a:gd name="connsiteX114" fmla="*/ 344955 w 1585582"/>
                <a:gd name="connsiteY114" fmla="*/ 115657 h 1104362"/>
                <a:gd name="connsiteX115" fmla="*/ 347982 w 1585582"/>
                <a:gd name="connsiteY115" fmla="*/ 95258 h 1104362"/>
                <a:gd name="connsiteX116" fmla="*/ 351007 w 1585582"/>
                <a:gd name="connsiteY116" fmla="*/ 76662 h 1104362"/>
                <a:gd name="connsiteX117" fmla="*/ 354033 w 1585582"/>
                <a:gd name="connsiteY117" fmla="*/ 59942 h 1104362"/>
                <a:gd name="connsiteX118" fmla="*/ 357059 w 1585582"/>
                <a:gd name="connsiteY118" fmla="*/ 45165 h 1104362"/>
                <a:gd name="connsiteX119" fmla="*/ 360085 w 1585582"/>
                <a:gd name="connsiteY119" fmla="*/ 32389 h 1104362"/>
                <a:gd name="connsiteX120" fmla="*/ 363111 w 1585582"/>
                <a:gd name="connsiteY120" fmla="*/ 21665 h 1104362"/>
                <a:gd name="connsiteX121" fmla="*/ 366136 w 1585582"/>
                <a:gd name="connsiteY121" fmla="*/ 13033 h 1104362"/>
                <a:gd name="connsiteX122" fmla="*/ 369162 w 1585582"/>
                <a:gd name="connsiteY122" fmla="*/ 6530 h 1104362"/>
                <a:gd name="connsiteX123" fmla="*/ 372188 w 1585582"/>
                <a:gd name="connsiteY123" fmla="*/ 2180 h 1104362"/>
                <a:gd name="connsiteX124" fmla="*/ 375214 w 1585582"/>
                <a:gd name="connsiteY124" fmla="*/ 1 h 1104362"/>
                <a:gd name="connsiteX125" fmla="*/ 378241 w 1585582"/>
                <a:gd name="connsiteY125" fmla="*/ 1 h 1104362"/>
                <a:gd name="connsiteX126" fmla="*/ 381267 w 1585582"/>
                <a:gd name="connsiteY126" fmla="*/ 2180 h 1104362"/>
                <a:gd name="connsiteX127" fmla="*/ 384292 w 1585582"/>
                <a:gd name="connsiteY127" fmla="*/ 6530 h 1104362"/>
                <a:gd name="connsiteX128" fmla="*/ 387318 w 1585582"/>
                <a:gd name="connsiteY128" fmla="*/ 13033 h 1104362"/>
                <a:gd name="connsiteX129" fmla="*/ 390344 w 1585582"/>
                <a:gd name="connsiteY129" fmla="*/ 21665 h 1104362"/>
                <a:gd name="connsiteX130" fmla="*/ 393370 w 1585582"/>
                <a:gd name="connsiteY130" fmla="*/ 32389 h 1104362"/>
                <a:gd name="connsiteX131" fmla="*/ 396396 w 1585582"/>
                <a:gd name="connsiteY131" fmla="*/ 45165 h 1104362"/>
                <a:gd name="connsiteX132" fmla="*/ 399421 w 1585582"/>
                <a:gd name="connsiteY132" fmla="*/ 59942 h 1104362"/>
                <a:gd name="connsiteX133" fmla="*/ 402447 w 1585582"/>
                <a:gd name="connsiteY133" fmla="*/ 76662 h 1104362"/>
                <a:gd name="connsiteX134" fmla="*/ 405474 w 1585582"/>
                <a:gd name="connsiteY134" fmla="*/ 95258 h 1104362"/>
                <a:gd name="connsiteX135" fmla="*/ 408500 w 1585582"/>
                <a:gd name="connsiteY135" fmla="*/ 115657 h 1104362"/>
                <a:gd name="connsiteX136" fmla="*/ 411526 w 1585582"/>
                <a:gd name="connsiteY136" fmla="*/ 137780 h 1104362"/>
                <a:gd name="connsiteX137" fmla="*/ 414552 w 1585582"/>
                <a:gd name="connsiteY137" fmla="*/ 161537 h 1104362"/>
                <a:gd name="connsiteX138" fmla="*/ 417577 w 1585582"/>
                <a:gd name="connsiteY138" fmla="*/ 186837 h 1104362"/>
                <a:gd name="connsiteX139" fmla="*/ 420603 w 1585582"/>
                <a:gd name="connsiteY139" fmla="*/ 213578 h 1104362"/>
                <a:gd name="connsiteX140" fmla="*/ 423629 w 1585582"/>
                <a:gd name="connsiteY140" fmla="*/ 241656 h 1104362"/>
                <a:gd name="connsiteX141" fmla="*/ 426655 w 1585582"/>
                <a:gd name="connsiteY141" fmla="*/ 270959 h 1104362"/>
                <a:gd name="connsiteX142" fmla="*/ 429681 w 1585582"/>
                <a:gd name="connsiteY142" fmla="*/ 301372 h 1104362"/>
                <a:gd name="connsiteX143" fmla="*/ 432707 w 1585582"/>
                <a:gd name="connsiteY143" fmla="*/ 332774 h 1104362"/>
                <a:gd name="connsiteX144" fmla="*/ 435733 w 1585582"/>
                <a:gd name="connsiteY144" fmla="*/ 365043 h 1104362"/>
                <a:gd name="connsiteX145" fmla="*/ 438759 w 1585582"/>
                <a:gd name="connsiteY145" fmla="*/ 398050 h 1104362"/>
                <a:gd name="connsiteX146" fmla="*/ 441785 w 1585582"/>
                <a:gd name="connsiteY146" fmla="*/ 431665 h 1104362"/>
                <a:gd name="connsiteX147" fmla="*/ 444811 w 1585582"/>
                <a:gd name="connsiteY147" fmla="*/ 465756 h 1104362"/>
                <a:gd name="connsiteX148" fmla="*/ 447837 w 1585582"/>
                <a:gd name="connsiteY148" fmla="*/ 500188 h 1104362"/>
                <a:gd name="connsiteX149" fmla="*/ 450863 w 1585582"/>
                <a:gd name="connsiteY149" fmla="*/ 534826 h 1104362"/>
                <a:gd name="connsiteX150" fmla="*/ 453888 w 1585582"/>
                <a:gd name="connsiteY150" fmla="*/ 569531 h 1104362"/>
                <a:gd name="connsiteX151" fmla="*/ 456914 w 1585582"/>
                <a:gd name="connsiteY151" fmla="*/ 604169 h 1104362"/>
                <a:gd name="connsiteX152" fmla="*/ 459940 w 1585582"/>
                <a:gd name="connsiteY152" fmla="*/ 638601 h 1104362"/>
                <a:gd name="connsiteX153" fmla="*/ 462966 w 1585582"/>
                <a:gd name="connsiteY153" fmla="*/ 672692 h 1104362"/>
                <a:gd name="connsiteX154" fmla="*/ 465992 w 1585582"/>
                <a:gd name="connsiteY154" fmla="*/ 706312 h 1104362"/>
                <a:gd name="connsiteX155" fmla="*/ 469018 w 1585582"/>
                <a:gd name="connsiteY155" fmla="*/ 739316 h 1104362"/>
                <a:gd name="connsiteX156" fmla="*/ 472044 w 1585582"/>
                <a:gd name="connsiteY156" fmla="*/ 771587 h 1104362"/>
                <a:gd name="connsiteX157" fmla="*/ 475070 w 1585582"/>
                <a:gd name="connsiteY157" fmla="*/ 802981 h 1104362"/>
                <a:gd name="connsiteX158" fmla="*/ 478096 w 1585582"/>
                <a:gd name="connsiteY158" fmla="*/ 833395 h 1104362"/>
                <a:gd name="connsiteX159" fmla="*/ 481122 w 1585582"/>
                <a:gd name="connsiteY159" fmla="*/ 862703 h 1104362"/>
                <a:gd name="connsiteX160" fmla="*/ 484149 w 1585582"/>
                <a:gd name="connsiteY160" fmla="*/ 890783 h 1104362"/>
                <a:gd name="connsiteX161" fmla="*/ 487178 w 1585582"/>
                <a:gd name="connsiteY161" fmla="*/ 917519 h 1104362"/>
                <a:gd name="connsiteX162" fmla="*/ 490197 w 1585582"/>
                <a:gd name="connsiteY162" fmla="*/ 942818 h 1104362"/>
                <a:gd name="connsiteX163" fmla="*/ 493226 w 1585582"/>
                <a:gd name="connsiteY163" fmla="*/ 966573 h 1104362"/>
                <a:gd name="connsiteX164" fmla="*/ 496255 w 1585582"/>
                <a:gd name="connsiteY164" fmla="*/ 988700 h 1104362"/>
                <a:gd name="connsiteX165" fmla="*/ 499275 w 1585582"/>
                <a:gd name="connsiteY165" fmla="*/ 1009102 h 1104362"/>
                <a:gd name="connsiteX166" fmla="*/ 502304 w 1585582"/>
                <a:gd name="connsiteY166" fmla="*/ 1027695 h 1104362"/>
                <a:gd name="connsiteX167" fmla="*/ 505333 w 1585582"/>
                <a:gd name="connsiteY167" fmla="*/ 1044412 h 1104362"/>
                <a:gd name="connsiteX168" fmla="*/ 508352 w 1585582"/>
                <a:gd name="connsiteY168" fmla="*/ 1059194 h 1104362"/>
                <a:gd name="connsiteX169" fmla="*/ 511381 w 1585582"/>
                <a:gd name="connsiteY169" fmla="*/ 1071967 h 1104362"/>
                <a:gd name="connsiteX170" fmla="*/ 514410 w 1585582"/>
                <a:gd name="connsiteY170" fmla="*/ 1082692 h 1104362"/>
                <a:gd name="connsiteX171" fmla="*/ 517429 w 1585582"/>
                <a:gd name="connsiteY171" fmla="*/ 1091322 h 1104362"/>
                <a:gd name="connsiteX172" fmla="*/ 520458 w 1585582"/>
                <a:gd name="connsiteY172" fmla="*/ 1097828 h 1104362"/>
                <a:gd name="connsiteX173" fmla="*/ 523487 w 1585582"/>
                <a:gd name="connsiteY173" fmla="*/ 1102181 h 1104362"/>
                <a:gd name="connsiteX174" fmla="*/ 526507 w 1585582"/>
                <a:gd name="connsiteY174" fmla="*/ 1104352 h 1104362"/>
                <a:gd name="connsiteX175" fmla="*/ 529536 w 1585582"/>
                <a:gd name="connsiteY175" fmla="*/ 1104352 h 1104362"/>
                <a:gd name="connsiteX176" fmla="*/ 532565 w 1585582"/>
                <a:gd name="connsiteY176" fmla="*/ 1102181 h 1104362"/>
                <a:gd name="connsiteX177" fmla="*/ 535594 w 1585582"/>
                <a:gd name="connsiteY177" fmla="*/ 1097828 h 1104362"/>
                <a:gd name="connsiteX178" fmla="*/ 538613 w 1585582"/>
                <a:gd name="connsiteY178" fmla="*/ 1091322 h 1104362"/>
                <a:gd name="connsiteX179" fmla="*/ 541642 w 1585582"/>
                <a:gd name="connsiteY179" fmla="*/ 1082692 h 1104362"/>
                <a:gd name="connsiteX180" fmla="*/ 544671 w 1585582"/>
                <a:gd name="connsiteY180" fmla="*/ 1071967 h 1104362"/>
                <a:gd name="connsiteX181" fmla="*/ 547690 w 1585582"/>
                <a:gd name="connsiteY181" fmla="*/ 1059194 h 1104362"/>
                <a:gd name="connsiteX182" fmla="*/ 550719 w 1585582"/>
                <a:gd name="connsiteY182" fmla="*/ 1044412 h 1104362"/>
                <a:gd name="connsiteX183" fmla="*/ 553739 w 1585582"/>
                <a:gd name="connsiteY183" fmla="*/ 1027695 h 1104362"/>
                <a:gd name="connsiteX184" fmla="*/ 556768 w 1585582"/>
                <a:gd name="connsiteY184" fmla="*/ 1009102 h 1104362"/>
                <a:gd name="connsiteX185" fmla="*/ 559797 w 1585582"/>
                <a:gd name="connsiteY185" fmla="*/ 988700 h 1104362"/>
                <a:gd name="connsiteX186" fmla="*/ 562826 w 1585582"/>
                <a:gd name="connsiteY186" fmla="*/ 966573 h 1104362"/>
                <a:gd name="connsiteX187" fmla="*/ 565845 w 1585582"/>
                <a:gd name="connsiteY187" fmla="*/ 942818 h 1104362"/>
                <a:gd name="connsiteX188" fmla="*/ 568874 w 1585582"/>
                <a:gd name="connsiteY188" fmla="*/ 917519 h 1104362"/>
                <a:gd name="connsiteX189" fmla="*/ 571903 w 1585582"/>
                <a:gd name="connsiteY189" fmla="*/ 890783 h 1104362"/>
                <a:gd name="connsiteX190" fmla="*/ 574922 w 1585582"/>
                <a:gd name="connsiteY190" fmla="*/ 862703 h 1104362"/>
                <a:gd name="connsiteX191" fmla="*/ 577951 w 1585582"/>
                <a:gd name="connsiteY191" fmla="*/ 833395 h 1104362"/>
                <a:gd name="connsiteX192" fmla="*/ 580980 w 1585582"/>
                <a:gd name="connsiteY192" fmla="*/ 802981 h 1104362"/>
                <a:gd name="connsiteX193" fmla="*/ 584000 w 1585582"/>
                <a:gd name="connsiteY193" fmla="*/ 771587 h 1104362"/>
                <a:gd name="connsiteX194" fmla="*/ 587029 w 1585582"/>
                <a:gd name="connsiteY194" fmla="*/ 739316 h 1104362"/>
                <a:gd name="connsiteX195" fmla="*/ 590058 w 1585582"/>
                <a:gd name="connsiteY195" fmla="*/ 706312 h 1104362"/>
                <a:gd name="connsiteX196" fmla="*/ 593077 w 1585582"/>
                <a:gd name="connsiteY196" fmla="*/ 672692 h 1104362"/>
                <a:gd name="connsiteX197" fmla="*/ 596106 w 1585582"/>
                <a:gd name="connsiteY197" fmla="*/ 638601 h 1104362"/>
                <a:gd name="connsiteX198" fmla="*/ 599135 w 1585582"/>
                <a:gd name="connsiteY198" fmla="*/ 604169 h 1104362"/>
                <a:gd name="connsiteX199" fmla="*/ 602154 w 1585582"/>
                <a:gd name="connsiteY199" fmla="*/ 569531 h 1104362"/>
                <a:gd name="connsiteX200" fmla="*/ 605183 w 1585582"/>
                <a:gd name="connsiteY200" fmla="*/ 534826 h 1104362"/>
                <a:gd name="connsiteX201" fmla="*/ 608212 w 1585582"/>
                <a:gd name="connsiteY201" fmla="*/ 500188 h 1104362"/>
                <a:gd name="connsiteX202" fmla="*/ 611241 w 1585582"/>
                <a:gd name="connsiteY202" fmla="*/ 465756 h 1104362"/>
                <a:gd name="connsiteX203" fmla="*/ 614261 w 1585582"/>
                <a:gd name="connsiteY203" fmla="*/ 431665 h 1104362"/>
                <a:gd name="connsiteX204" fmla="*/ 617290 w 1585582"/>
                <a:gd name="connsiteY204" fmla="*/ 398050 h 1104362"/>
                <a:gd name="connsiteX205" fmla="*/ 620318 w 1585582"/>
                <a:gd name="connsiteY205" fmla="*/ 365043 h 1104362"/>
                <a:gd name="connsiteX206" fmla="*/ 623338 w 1585582"/>
                <a:gd name="connsiteY206" fmla="*/ 332774 h 1104362"/>
                <a:gd name="connsiteX207" fmla="*/ 626367 w 1585582"/>
                <a:gd name="connsiteY207" fmla="*/ 301372 h 1104362"/>
                <a:gd name="connsiteX208" fmla="*/ 629396 w 1585582"/>
                <a:gd name="connsiteY208" fmla="*/ 270959 h 1104362"/>
                <a:gd name="connsiteX209" fmla="*/ 632415 w 1585582"/>
                <a:gd name="connsiteY209" fmla="*/ 241656 h 1104362"/>
                <a:gd name="connsiteX210" fmla="*/ 635444 w 1585582"/>
                <a:gd name="connsiteY210" fmla="*/ 213578 h 1104362"/>
                <a:gd name="connsiteX211" fmla="*/ 638473 w 1585582"/>
                <a:gd name="connsiteY211" fmla="*/ 186837 h 1104362"/>
                <a:gd name="connsiteX212" fmla="*/ 641493 w 1585582"/>
                <a:gd name="connsiteY212" fmla="*/ 161537 h 1104362"/>
                <a:gd name="connsiteX213" fmla="*/ 644522 w 1585582"/>
                <a:gd name="connsiteY213" fmla="*/ 137780 h 1104362"/>
                <a:gd name="connsiteX214" fmla="*/ 647550 w 1585582"/>
                <a:gd name="connsiteY214" fmla="*/ 115657 h 1104362"/>
                <a:gd name="connsiteX215" fmla="*/ 650570 w 1585582"/>
                <a:gd name="connsiteY215" fmla="*/ 95258 h 1104362"/>
                <a:gd name="connsiteX216" fmla="*/ 653599 w 1585582"/>
                <a:gd name="connsiteY216" fmla="*/ 76662 h 1104362"/>
                <a:gd name="connsiteX217" fmla="*/ 656628 w 1585582"/>
                <a:gd name="connsiteY217" fmla="*/ 59942 h 1104362"/>
                <a:gd name="connsiteX218" fmla="*/ 659647 w 1585582"/>
                <a:gd name="connsiteY218" fmla="*/ 45165 h 1104362"/>
                <a:gd name="connsiteX219" fmla="*/ 662676 w 1585582"/>
                <a:gd name="connsiteY219" fmla="*/ 32389 h 1104362"/>
                <a:gd name="connsiteX220" fmla="*/ 665705 w 1585582"/>
                <a:gd name="connsiteY220" fmla="*/ 21665 h 1104362"/>
                <a:gd name="connsiteX221" fmla="*/ 668725 w 1585582"/>
                <a:gd name="connsiteY221" fmla="*/ 13033 h 1104362"/>
                <a:gd name="connsiteX222" fmla="*/ 671754 w 1585582"/>
                <a:gd name="connsiteY222" fmla="*/ 6530 h 1104362"/>
                <a:gd name="connsiteX223" fmla="*/ 674782 w 1585582"/>
                <a:gd name="connsiteY223" fmla="*/ 2180 h 1104362"/>
                <a:gd name="connsiteX224" fmla="*/ 677811 w 1585582"/>
                <a:gd name="connsiteY224" fmla="*/ 1 h 1104362"/>
                <a:gd name="connsiteX225" fmla="*/ 680831 w 1585582"/>
                <a:gd name="connsiteY225" fmla="*/ 1 h 1104362"/>
                <a:gd name="connsiteX226" fmla="*/ 683860 w 1585582"/>
                <a:gd name="connsiteY226" fmla="*/ 2180 h 1104362"/>
                <a:gd name="connsiteX227" fmla="*/ 686889 w 1585582"/>
                <a:gd name="connsiteY227" fmla="*/ 6530 h 1104362"/>
                <a:gd name="connsiteX228" fmla="*/ 689908 w 1585582"/>
                <a:gd name="connsiteY228" fmla="*/ 13033 h 1104362"/>
                <a:gd name="connsiteX229" fmla="*/ 692937 w 1585582"/>
                <a:gd name="connsiteY229" fmla="*/ 21665 h 1104362"/>
                <a:gd name="connsiteX230" fmla="*/ 695966 w 1585582"/>
                <a:gd name="connsiteY230" fmla="*/ 32389 h 1104362"/>
                <a:gd name="connsiteX231" fmla="*/ 698985 w 1585582"/>
                <a:gd name="connsiteY231" fmla="*/ 45165 h 1104362"/>
                <a:gd name="connsiteX232" fmla="*/ 702014 w 1585582"/>
                <a:gd name="connsiteY232" fmla="*/ 59942 h 1104362"/>
                <a:gd name="connsiteX233" fmla="*/ 705043 w 1585582"/>
                <a:gd name="connsiteY233" fmla="*/ 76662 h 1104362"/>
                <a:gd name="connsiteX234" fmla="*/ 708063 w 1585582"/>
                <a:gd name="connsiteY234" fmla="*/ 95258 h 1104362"/>
                <a:gd name="connsiteX235" fmla="*/ 711092 w 1585582"/>
                <a:gd name="connsiteY235" fmla="*/ 115657 h 1104362"/>
                <a:gd name="connsiteX236" fmla="*/ 714121 w 1585582"/>
                <a:gd name="connsiteY236" fmla="*/ 137780 h 1104362"/>
                <a:gd name="connsiteX237" fmla="*/ 717140 w 1585582"/>
                <a:gd name="connsiteY237" fmla="*/ 161537 h 1104362"/>
                <a:gd name="connsiteX238" fmla="*/ 720169 w 1585582"/>
                <a:gd name="connsiteY238" fmla="*/ 186837 h 1104362"/>
                <a:gd name="connsiteX239" fmla="*/ 723198 w 1585582"/>
                <a:gd name="connsiteY239" fmla="*/ 213578 h 1104362"/>
                <a:gd name="connsiteX240" fmla="*/ 726217 w 1585582"/>
                <a:gd name="connsiteY240" fmla="*/ 241656 h 1104362"/>
                <a:gd name="connsiteX241" fmla="*/ 729246 w 1585582"/>
                <a:gd name="connsiteY241" fmla="*/ 270959 h 1104362"/>
                <a:gd name="connsiteX242" fmla="*/ 732275 w 1585582"/>
                <a:gd name="connsiteY242" fmla="*/ 301372 h 1104362"/>
                <a:gd name="connsiteX243" fmla="*/ 735304 w 1585582"/>
                <a:gd name="connsiteY243" fmla="*/ 332774 h 1104362"/>
                <a:gd name="connsiteX244" fmla="*/ 738324 w 1585582"/>
                <a:gd name="connsiteY244" fmla="*/ 365043 h 1104362"/>
                <a:gd name="connsiteX245" fmla="*/ 741353 w 1585582"/>
                <a:gd name="connsiteY245" fmla="*/ 398050 h 1104362"/>
                <a:gd name="connsiteX246" fmla="*/ 744372 w 1585582"/>
                <a:gd name="connsiteY246" fmla="*/ 431665 h 1104362"/>
                <a:gd name="connsiteX247" fmla="*/ 747401 w 1585582"/>
                <a:gd name="connsiteY247" fmla="*/ 465756 h 1104362"/>
                <a:gd name="connsiteX248" fmla="*/ 750430 w 1585582"/>
                <a:gd name="connsiteY248" fmla="*/ 500188 h 1104362"/>
                <a:gd name="connsiteX249" fmla="*/ 753459 w 1585582"/>
                <a:gd name="connsiteY249" fmla="*/ 534826 h 1104362"/>
                <a:gd name="connsiteX250" fmla="*/ 756478 w 1585582"/>
                <a:gd name="connsiteY250" fmla="*/ 569531 h 1104362"/>
                <a:gd name="connsiteX251" fmla="*/ 759507 w 1585582"/>
                <a:gd name="connsiteY251" fmla="*/ 604169 h 1104362"/>
                <a:gd name="connsiteX252" fmla="*/ 762536 w 1585582"/>
                <a:gd name="connsiteY252" fmla="*/ 638601 h 1104362"/>
                <a:gd name="connsiteX253" fmla="*/ 765556 w 1585582"/>
                <a:gd name="connsiteY253" fmla="*/ 672692 h 1104362"/>
                <a:gd name="connsiteX254" fmla="*/ 768585 w 1585582"/>
                <a:gd name="connsiteY254" fmla="*/ 706312 h 1104362"/>
                <a:gd name="connsiteX255" fmla="*/ 771614 w 1585582"/>
                <a:gd name="connsiteY255" fmla="*/ 739316 h 1104362"/>
                <a:gd name="connsiteX256" fmla="*/ 774633 w 1585582"/>
                <a:gd name="connsiteY256" fmla="*/ 771587 h 1104362"/>
                <a:gd name="connsiteX257" fmla="*/ 777662 w 1585582"/>
                <a:gd name="connsiteY257" fmla="*/ 802981 h 1104362"/>
                <a:gd name="connsiteX258" fmla="*/ 780691 w 1585582"/>
                <a:gd name="connsiteY258" fmla="*/ 833366 h 1104362"/>
                <a:gd name="connsiteX259" fmla="*/ 783710 w 1585582"/>
                <a:gd name="connsiteY259" fmla="*/ 862675 h 1104362"/>
                <a:gd name="connsiteX260" fmla="*/ 786739 w 1585582"/>
                <a:gd name="connsiteY260" fmla="*/ 890754 h 1104362"/>
                <a:gd name="connsiteX261" fmla="*/ 789768 w 1585582"/>
                <a:gd name="connsiteY261" fmla="*/ 917491 h 1104362"/>
                <a:gd name="connsiteX262" fmla="*/ 792788 w 1585582"/>
                <a:gd name="connsiteY262" fmla="*/ 942799 h 1104362"/>
                <a:gd name="connsiteX263" fmla="*/ 795817 w 1585582"/>
                <a:gd name="connsiteY263" fmla="*/ 966554 h 1104362"/>
                <a:gd name="connsiteX264" fmla="*/ 798846 w 1585582"/>
                <a:gd name="connsiteY264" fmla="*/ 988681 h 1104362"/>
                <a:gd name="connsiteX265" fmla="*/ 801865 w 1585582"/>
                <a:gd name="connsiteY265" fmla="*/ 1009083 h 1104362"/>
                <a:gd name="connsiteX266" fmla="*/ 804894 w 1585582"/>
                <a:gd name="connsiteY266" fmla="*/ 1027676 h 1104362"/>
                <a:gd name="connsiteX267" fmla="*/ 807923 w 1585582"/>
                <a:gd name="connsiteY267" fmla="*/ 1044402 h 1104362"/>
                <a:gd name="connsiteX268" fmla="*/ 810942 w 1585582"/>
                <a:gd name="connsiteY268" fmla="*/ 1059175 h 1104362"/>
                <a:gd name="connsiteX269" fmla="*/ 813971 w 1585582"/>
                <a:gd name="connsiteY269" fmla="*/ 1071958 h 1104362"/>
                <a:gd name="connsiteX270" fmla="*/ 817000 w 1585582"/>
                <a:gd name="connsiteY270" fmla="*/ 1082683 h 1104362"/>
                <a:gd name="connsiteX271" fmla="*/ 820029 w 1585582"/>
                <a:gd name="connsiteY271" fmla="*/ 1091313 h 1104362"/>
                <a:gd name="connsiteX272" fmla="*/ 823049 w 1585582"/>
                <a:gd name="connsiteY272" fmla="*/ 1097818 h 1104362"/>
                <a:gd name="connsiteX273" fmla="*/ 826078 w 1585582"/>
                <a:gd name="connsiteY273" fmla="*/ 1102171 h 1104362"/>
                <a:gd name="connsiteX274" fmla="*/ 829107 w 1585582"/>
                <a:gd name="connsiteY274" fmla="*/ 1104352 h 1104362"/>
                <a:gd name="connsiteX275" fmla="*/ 832126 w 1585582"/>
                <a:gd name="connsiteY275" fmla="*/ 1104362 h 1104362"/>
                <a:gd name="connsiteX276" fmla="*/ 835155 w 1585582"/>
                <a:gd name="connsiteY276" fmla="*/ 1102181 h 1104362"/>
                <a:gd name="connsiteX277" fmla="*/ 838184 w 1585582"/>
                <a:gd name="connsiteY277" fmla="*/ 1097837 h 1104362"/>
                <a:gd name="connsiteX278" fmla="*/ 841203 w 1585582"/>
                <a:gd name="connsiteY278" fmla="*/ 1091332 h 1104362"/>
                <a:gd name="connsiteX279" fmla="*/ 844232 w 1585582"/>
                <a:gd name="connsiteY279" fmla="*/ 1082702 h 1104362"/>
                <a:gd name="connsiteX280" fmla="*/ 847261 w 1585582"/>
                <a:gd name="connsiteY280" fmla="*/ 1071977 h 1104362"/>
                <a:gd name="connsiteX281" fmla="*/ 850281 w 1585582"/>
                <a:gd name="connsiteY281" fmla="*/ 1059204 h 1104362"/>
                <a:gd name="connsiteX282" fmla="*/ 853310 w 1585582"/>
                <a:gd name="connsiteY282" fmla="*/ 1044431 h 1104362"/>
                <a:gd name="connsiteX283" fmla="*/ 856338 w 1585582"/>
                <a:gd name="connsiteY283" fmla="*/ 1027714 h 1104362"/>
                <a:gd name="connsiteX284" fmla="*/ 859367 w 1585582"/>
                <a:gd name="connsiteY284" fmla="*/ 1009121 h 1104362"/>
                <a:gd name="connsiteX285" fmla="*/ 862387 w 1585582"/>
                <a:gd name="connsiteY285" fmla="*/ 988719 h 1104362"/>
                <a:gd name="connsiteX286" fmla="*/ 865416 w 1585582"/>
                <a:gd name="connsiteY286" fmla="*/ 966602 h 1104362"/>
                <a:gd name="connsiteX287" fmla="*/ 868435 w 1585582"/>
                <a:gd name="connsiteY287" fmla="*/ 942846 h 1104362"/>
                <a:gd name="connsiteX288" fmla="*/ 871464 w 1585582"/>
                <a:gd name="connsiteY288" fmla="*/ 917548 h 1104362"/>
                <a:gd name="connsiteX289" fmla="*/ 874493 w 1585582"/>
                <a:gd name="connsiteY289" fmla="*/ 890802 h 1104362"/>
                <a:gd name="connsiteX290" fmla="*/ 877522 w 1585582"/>
                <a:gd name="connsiteY290" fmla="*/ 862732 h 1104362"/>
                <a:gd name="connsiteX291" fmla="*/ 880541 w 1585582"/>
                <a:gd name="connsiteY291" fmla="*/ 833433 h 1104362"/>
                <a:gd name="connsiteX292" fmla="*/ 883570 w 1585582"/>
                <a:gd name="connsiteY292" fmla="*/ 803019 h 1104362"/>
                <a:gd name="connsiteX293" fmla="*/ 886599 w 1585582"/>
                <a:gd name="connsiteY293" fmla="*/ 771616 h 1104362"/>
                <a:gd name="connsiteX294" fmla="*/ 889619 w 1585582"/>
                <a:gd name="connsiteY294" fmla="*/ 739345 h 1104362"/>
                <a:gd name="connsiteX295" fmla="*/ 892648 w 1585582"/>
                <a:gd name="connsiteY295" fmla="*/ 706341 h 1104362"/>
                <a:gd name="connsiteX296" fmla="*/ 895677 w 1585582"/>
                <a:gd name="connsiteY296" fmla="*/ 672726 h 1104362"/>
                <a:gd name="connsiteX297" fmla="*/ 898696 w 1585582"/>
                <a:gd name="connsiteY297" fmla="*/ 638635 h 1104362"/>
                <a:gd name="connsiteX298" fmla="*/ 901725 w 1585582"/>
                <a:gd name="connsiteY298" fmla="*/ 604203 h 1104362"/>
                <a:gd name="connsiteX299" fmla="*/ 904754 w 1585582"/>
                <a:gd name="connsiteY299" fmla="*/ 569566 h 1104362"/>
                <a:gd name="connsiteX300" fmla="*/ 907773 w 1585582"/>
                <a:gd name="connsiteY300" fmla="*/ 534860 h 1104362"/>
                <a:gd name="connsiteX301" fmla="*/ 910802 w 1585582"/>
                <a:gd name="connsiteY301" fmla="*/ 500223 h 1104362"/>
                <a:gd name="connsiteX302" fmla="*/ 913831 w 1585582"/>
                <a:gd name="connsiteY302" fmla="*/ 465791 h 1104362"/>
                <a:gd name="connsiteX303" fmla="*/ 916851 w 1585582"/>
                <a:gd name="connsiteY303" fmla="*/ 431699 h 1104362"/>
                <a:gd name="connsiteX304" fmla="*/ 919880 w 1585582"/>
                <a:gd name="connsiteY304" fmla="*/ 398083 h 1104362"/>
                <a:gd name="connsiteX305" fmla="*/ 922909 w 1585582"/>
                <a:gd name="connsiteY305" fmla="*/ 365075 h 1104362"/>
                <a:gd name="connsiteX306" fmla="*/ 925938 w 1585582"/>
                <a:gd name="connsiteY306" fmla="*/ 332806 h 1104362"/>
                <a:gd name="connsiteX307" fmla="*/ 928957 w 1585582"/>
                <a:gd name="connsiteY307" fmla="*/ 301402 h 1104362"/>
                <a:gd name="connsiteX308" fmla="*/ 931986 w 1585582"/>
                <a:gd name="connsiteY308" fmla="*/ 270988 h 1104362"/>
                <a:gd name="connsiteX309" fmla="*/ 935015 w 1585582"/>
                <a:gd name="connsiteY309" fmla="*/ 241685 h 1104362"/>
                <a:gd name="connsiteX310" fmla="*/ 938034 w 1585582"/>
                <a:gd name="connsiteY310" fmla="*/ 213606 h 1104362"/>
                <a:gd name="connsiteX311" fmla="*/ 941063 w 1585582"/>
                <a:gd name="connsiteY311" fmla="*/ 186862 h 1104362"/>
                <a:gd name="connsiteX312" fmla="*/ 944092 w 1585582"/>
                <a:gd name="connsiteY312" fmla="*/ 161562 h 1104362"/>
                <a:gd name="connsiteX313" fmla="*/ 947112 w 1585582"/>
                <a:gd name="connsiteY313" fmla="*/ 137803 h 1104362"/>
                <a:gd name="connsiteX314" fmla="*/ 950141 w 1585582"/>
                <a:gd name="connsiteY314" fmla="*/ 115679 h 1104362"/>
                <a:gd name="connsiteX315" fmla="*/ 953170 w 1585582"/>
                <a:gd name="connsiteY315" fmla="*/ 95278 h 1104362"/>
                <a:gd name="connsiteX316" fmla="*/ 956189 w 1585582"/>
                <a:gd name="connsiteY316" fmla="*/ 76679 h 1104362"/>
                <a:gd name="connsiteX317" fmla="*/ 959218 w 1585582"/>
                <a:gd name="connsiteY317" fmla="*/ 59958 h 1104362"/>
                <a:gd name="connsiteX318" fmla="*/ 962247 w 1585582"/>
                <a:gd name="connsiteY318" fmla="*/ 45179 h 1104362"/>
                <a:gd name="connsiteX319" fmla="*/ 965266 w 1585582"/>
                <a:gd name="connsiteY319" fmla="*/ 32401 h 1104362"/>
                <a:gd name="connsiteX320" fmla="*/ 968295 w 1585582"/>
                <a:gd name="connsiteY320" fmla="*/ 21674 h 1104362"/>
                <a:gd name="connsiteX321" fmla="*/ 971324 w 1585582"/>
                <a:gd name="connsiteY321" fmla="*/ 13041 h 1104362"/>
                <a:gd name="connsiteX322" fmla="*/ 974344 w 1585582"/>
                <a:gd name="connsiteY322" fmla="*/ 6535 h 1104362"/>
                <a:gd name="connsiteX323" fmla="*/ 977373 w 1585582"/>
                <a:gd name="connsiteY323" fmla="*/ 2184 h 1104362"/>
                <a:gd name="connsiteX324" fmla="*/ 980402 w 1585582"/>
                <a:gd name="connsiteY324" fmla="*/ 2 h 1104362"/>
                <a:gd name="connsiteX325" fmla="*/ 983421 w 1585582"/>
                <a:gd name="connsiteY325" fmla="*/ 0 h 1104362"/>
                <a:gd name="connsiteX326" fmla="*/ 986450 w 1585582"/>
                <a:gd name="connsiteY326" fmla="*/ 2177 h 1104362"/>
                <a:gd name="connsiteX327" fmla="*/ 989479 w 1585582"/>
                <a:gd name="connsiteY327" fmla="*/ 6525 h 1104362"/>
                <a:gd name="connsiteX328" fmla="*/ 992508 w 1585582"/>
                <a:gd name="connsiteY328" fmla="*/ 13025 h 1104362"/>
                <a:gd name="connsiteX329" fmla="*/ 995527 w 1585582"/>
                <a:gd name="connsiteY329" fmla="*/ 21654 h 1104362"/>
                <a:gd name="connsiteX330" fmla="*/ 998556 w 1585582"/>
                <a:gd name="connsiteY330" fmla="*/ 32377 h 1104362"/>
                <a:gd name="connsiteX331" fmla="*/ 1001585 w 1585582"/>
                <a:gd name="connsiteY331" fmla="*/ 45151 h 1104362"/>
                <a:gd name="connsiteX332" fmla="*/ 1004605 w 1585582"/>
                <a:gd name="connsiteY332" fmla="*/ 59927 h 1104362"/>
                <a:gd name="connsiteX333" fmla="*/ 1007634 w 1585582"/>
                <a:gd name="connsiteY333" fmla="*/ 76644 h 1104362"/>
                <a:gd name="connsiteX334" fmla="*/ 1010662 w 1585582"/>
                <a:gd name="connsiteY334" fmla="*/ 95239 h 1104362"/>
                <a:gd name="connsiteX335" fmla="*/ 1013682 w 1585582"/>
                <a:gd name="connsiteY335" fmla="*/ 115636 h 1104362"/>
                <a:gd name="connsiteX336" fmla="*/ 1016711 w 1585582"/>
                <a:gd name="connsiteY336" fmla="*/ 137756 h 1104362"/>
                <a:gd name="connsiteX337" fmla="*/ 1019740 w 1585582"/>
                <a:gd name="connsiteY337" fmla="*/ 161513 h 1104362"/>
                <a:gd name="connsiteX338" fmla="*/ 1022759 w 1585582"/>
                <a:gd name="connsiteY338" fmla="*/ 186811 h 1104362"/>
                <a:gd name="connsiteX339" fmla="*/ 1025788 w 1585582"/>
                <a:gd name="connsiteY339" fmla="*/ 213551 h 1104362"/>
                <a:gd name="connsiteX340" fmla="*/ 1028817 w 1585582"/>
                <a:gd name="connsiteY340" fmla="*/ 241627 h 1104362"/>
                <a:gd name="connsiteX341" fmla="*/ 1031837 w 1585582"/>
                <a:gd name="connsiteY341" fmla="*/ 270929 h 1104362"/>
                <a:gd name="connsiteX342" fmla="*/ 1034865 w 1585582"/>
                <a:gd name="connsiteY342" fmla="*/ 301341 h 1104362"/>
                <a:gd name="connsiteX343" fmla="*/ 1037895 w 1585582"/>
                <a:gd name="connsiteY343" fmla="*/ 332743 h 1104362"/>
                <a:gd name="connsiteX344" fmla="*/ 1040914 w 1585582"/>
                <a:gd name="connsiteY344" fmla="*/ 365010 h 1104362"/>
                <a:gd name="connsiteX345" fmla="*/ 1043943 w 1585582"/>
                <a:gd name="connsiteY345" fmla="*/ 398016 h 1104362"/>
                <a:gd name="connsiteX346" fmla="*/ 1046972 w 1585582"/>
                <a:gd name="connsiteY346" fmla="*/ 431631 h 1104362"/>
                <a:gd name="connsiteX347" fmla="*/ 1049991 w 1585582"/>
                <a:gd name="connsiteY347" fmla="*/ 465722 h 1104362"/>
                <a:gd name="connsiteX348" fmla="*/ 1053020 w 1585582"/>
                <a:gd name="connsiteY348" fmla="*/ 500154 h 1104362"/>
                <a:gd name="connsiteX349" fmla="*/ 1056049 w 1585582"/>
                <a:gd name="connsiteY349" fmla="*/ 534791 h 1104362"/>
                <a:gd name="connsiteX350" fmla="*/ 1059078 w 1585582"/>
                <a:gd name="connsiteY350" fmla="*/ 569497 h 1104362"/>
                <a:gd name="connsiteX351" fmla="*/ 1062098 w 1585582"/>
                <a:gd name="connsiteY351" fmla="*/ 604134 h 1104362"/>
                <a:gd name="connsiteX352" fmla="*/ 1065126 w 1585582"/>
                <a:gd name="connsiteY352" fmla="*/ 638567 h 1104362"/>
                <a:gd name="connsiteX353" fmla="*/ 1068155 w 1585582"/>
                <a:gd name="connsiteY353" fmla="*/ 672658 h 1104362"/>
                <a:gd name="connsiteX354" fmla="*/ 1071175 w 1585582"/>
                <a:gd name="connsiteY354" fmla="*/ 706274 h 1104362"/>
                <a:gd name="connsiteX355" fmla="*/ 1074204 w 1585582"/>
                <a:gd name="connsiteY355" fmla="*/ 739278 h 1104362"/>
                <a:gd name="connsiteX356" fmla="*/ 1077233 w 1585582"/>
                <a:gd name="connsiteY356" fmla="*/ 771549 h 1104362"/>
                <a:gd name="connsiteX357" fmla="*/ 1080252 w 1585582"/>
                <a:gd name="connsiteY357" fmla="*/ 802953 h 1104362"/>
                <a:gd name="connsiteX358" fmla="*/ 1083281 w 1585582"/>
                <a:gd name="connsiteY358" fmla="*/ 833366 h 1104362"/>
                <a:gd name="connsiteX359" fmla="*/ 1086310 w 1585582"/>
                <a:gd name="connsiteY359" fmla="*/ 862675 h 1104362"/>
                <a:gd name="connsiteX360" fmla="*/ 1089329 w 1585582"/>
                <a:gd name="connsiteY360" fmla="*/ 890754 h 1104362"/>
                <a:gd name="connsiteX361" fmla="*/ 1092359 w 1585582"/>
                <a:gd name="connsiteY361" fmla="*/ 917491 h 1104362"/>
                <a:gd name="connsiteX362" fmla="*/ 1095387 w 1585582"/>
                <a:gd name="connsiteY362" fmla="*/ 942799 h 1104362"/>
                <a:gd name="connsiteX363" fmla="*/ 1098407 w 1585582"/>
                <a:gd name="connsiteY363" fmla="*/ 966554 h 1104362"/>
                <a:gd name="connsiteX364" fmla="*/ 1101436 w 1585582"/>
                <a:gd name="connsiteY364" fmla="*/ 988681 h 1104362"/>
                <a:gd name="connsiteX365" fmla="*/ 1104465 w 1585582"/>
                <a:gd name="connsiteY365" fmla="*/ 1009083 h 1104362"/>
                <a:gd name="connsiteX366" fmla="*/ 1107484 w 1585582"/>
                <a:gd name="connsiteY366" fmla="*/ 1027676 h 1104362"/>
                <a:gd name="connsiteX367" fmla="*/ 1110513 w 1585582"/>
                <a:gd name="connsiteY367" fmla="*/ 1044402 h 1104362"/>
                <a:gd name="connsiteX368" fmla="*/ 1113542 w 1585582"/>
                <a:gd name="connsiteY368" fmla="*/ 1059175 h 1104362"/>
                <a:gd name="connsiteX369" fmla="*/ 1116562 w 1585582"/>
                <a:gd name="connsiteY369" fmla="*/ 1071958 h 1104362"/>
                <a:gd name="connsiteX370" fmla="*/ 1119590 w 1585582"/>
                <a:gd name="connsiteY370" fmla="*/ 1082683 h 1104362"/>
                <a:gd name="connsiteX371" fmla="*/ 1122619 w 1585582"/>
                <a:gd name="connsiteY371" fmla="*/ 1091313 h 1104362"/>
                <a:gd name="connsiteX372" fmla="*/ 1125639 w 1585582"/>
                <a:gd name="connsiteY372" fmla="*/ 1097818 h 1104362"/>
                <a:gd name="connsiteX373" fmla="*/ 1128668 w 1585582"/>
                <a:gd name="connsiteY373" fmla="*/ 1102171 h 1104362"/>
                <a:gd name="connsiteX374" fmla="*/ 1131697 w 1585582"/>
                <a:gd name="connsiteY374" fmla="*/ 1104352 h 1104362"/>
                <a:gd name="connsiteX375" fmla="*/ 1134726 w 1585582"/>
                <a:gd name="connsiteY375" fmla="*/ 1104362 h 1104362"/>
                <a:gd name="connsiteX376" fmla="*/ 1137745 w 1585582"/>
                <a:gd name="connsiteY376" fmla="*/ 1102181 h 1104362"/>
                <a:gd name="connsiteX377" fmla="*/ 1140774 w 1585582"/>
                <a:gd name="connsiteY377" fmla="*/ 1097837 h 1104362"/>
                <a:gd name="connsiteX378" fmla="*/ 1143803 w 1585582"/>
                <a:gd name="connsiteY378" fmla="*/ 1091332 h 1104362"/>
                <a:gd name="connsiteX379" fmla="*/ 1146822 w 1585582"/>
                <a:gd name="connsiteY379" fmla="*/ 1082702 h 1104362"/>
                <a:gd name="connsiteX380" fmla="*/ 1149851 w 1585582"/>
                <a:gd name="connsiteY380" fmla="*/ 1071977 h 1104362"/>
                <a:gd name="connsiteX381" fmla="*/ 1152880 w 1585582"/>
                <a:gd name="connsiteY381" fmla="*/ 1059204 h 1104362"/>
                <a:gd name="connsiteX382" fmla="*/ 1155900 w 1585582"/>
                <a:gd name="connsiteY382" fmla="*/ 1044431 h 1104362"/>
                <a:gd name="connsiteX383" fmla="*/ 1158929 w 1585582"/>
                <a:gd name="connsiteY383" fmla="*/ 1027714 h 1104362"/>
                <a:gd name="connsiteX384" fmla="*/ 1161958 w 1585582"/>
                <a:gd name="connsiteY384" fmla="*/ 1009121 h 1104362"/>
                <a:gd name="connsiteX385" fmla="*/ 1164977 w 1585582"/>
                <a:gd name="connsiteY385" fmla="*/ 988719 h 1104362"/>
                <a:gd name="connsiteX386" fmla="*/ 1168006 w 1585582"/>
                <a:gd name="connsiteY386" fmla="*/ 966602 h 1104362"/>
                <a:gd name="connsiteX387" fmla="*/ 1171035 w 1585582"/>
                <a:gd name="connsiteY387" fmla="*/ 942846 h 1104362"/>
                <a:gd name="connsiteX388" fmla="*/ 1174054 w 1585582"/>
                <a:gd name="connsiteY388" fmla="*/ 917548 h 1104362"/>
                <a:gd name="connsiteX389" fmla="*/ 1177083 w 1585582"/>
                <a:gd name="connsiteY389" fmla="*/ 890802 h 1104362"/>
                <a:gd name="connsiteX390" fmla="*/ 1180112 w 1585582"/>
                <a:gd name="connsiteY390" fmla="*/ 862732 h 1104362"/>
                <a:gd name="connsiteX391" fmla="*/ 1183132 w 1585582"/>
                <a:gd name="connsiteY391" fmla="*/ 833433 h 1104362"/>
                <a:gd name="connsiteX392" fmla="*/ 1186161 w 1585582"/>
                <a:gd name="connsiteY392" fmla="*/ 803019 h 1104362"/>
                <a:gd name="connsiteX393" fmla="*/ 1189190 w 1585582"/>
                <a:gd name="connsiteY393" fmla="*/ 771616 h 1104362"/>
                <a:gd name="connsiteX394" fmla="*/ 1192209 w 1585582"/>
                <a:gd name="connsiteY394" fmla="*/ 739345 h 1104362"/>
                <a:gd name="connsiteX395" fmla="*/ 1195238 w 1585582"/>
                <a:gd name="connsiteY395" fmla="*/ 706341 h 1104362"/>
                <a:gd name="connsiteX396" fmla="*/ 1198267 w 1585582"/>
                <a:gd name="connsiteY396" fmla="*/ 672726 h 1104362"/>
                <a:gd name="connsiteX397" fmla="*/ 1201296 w 1585582"/>
                <a:gd name="connsiteY397" fmla="*/ 638635 h 1104362"/>
                <a:gd name="connsiteX398" fmla="*/ 1204315 w 1585582"/>
                <a:gd name="connsiteY398" fmla="*/ 604203 h 1104362"/>
                <a:gd name="connsiteX399" fmla="*/ 1207344 w 1585582"/>
                <a:gd name="connsiteY399" fmla="*/ 569566 h 1104362"/>
                <a:gd name="connsiteX400" fmla="*/ 1210373 w 1585582"/>
                <a:gd name="connsiteY400" fmla="*/ 534860 h 1104362"/>
                <a:gd name="connsiteX401" fmla="*/ 1213393 w 1585582"/>
                <a:gd name="connsiteY401" fmla="*/ 500223 h 1104362"/>
                <a:gd name="connsiteX402" fmla="*/ 1216422 w 1585582"/>
                <a:gd name="connsiteY402" fmla="*/ 465791 h 1104362"/>
                <a:gd name="connsiteX403" fmla="*/ 1219450 w 1585582"/>
                <a:gd name="connsiteY403" fmla="*/ 431699 h 1104362"/>
                <a:gd name="connsiteX404" fmla="*/ 1222470 w 1585582"/>
                <a:gd name="connsiteY404" fmla="*/ 398083 h 1104362"/>
                <a:gd name="connsiteX405" fmla="*/ 1225499 w 1585582"/>
                <a:gd name="connsiteY405" fmla="*/ 365075 h 1104362"/>
                <a:gd name="connsiteX406" fmla="*/ 1228528 w 1585582"/>
                <a:gd name="connsiteY406" fmla="*/ 332806 h 1104362"/>
                <a:gd name="connsiteX407" fmla="*/ 1231547 w 1585582"/>
                <a:gd name="connsiteY407" fmla="*/ 301402 h 1104362"/>
                <a:gd name="connsiteX408" fmla="*/ 1234576 w 1585582"/>
                <a:gd name="connsiteY408" fmla="*/ 270988 h 1104362"/>
                <a:gd name="connsiteX409" fmla="*/ 1237605 w 1585582"/>
                <a:gd name="connsiteY409" fmla="*/ 241685 h 1104362"/>
                <a:gd name="connsiteX410" fmla="*/ 1240625 w 1585582"/>
                <a:gd name="connsiteY410" fmla="*/ 213606 h 1104362"/>
                <a:gd name="connsiteX411" fmla="*/ 1243654 w 1585582"/>
                <a:gd name="connsiteY411" fmla="*/ 186862 h 1104362"/>
                <a:gd name="connsiteX412" fmla="*/ 1246683 w 1585582"/>
                <a:gd name="connsiteY412" fmla="*/ 161562 h 1104362"/>
                <a:gd name="connsiteX413" fmla="*/ 1249702 w 1585582"/>
                <a:gd name="connsiteY413" fmla="*/ 137803 h 1104362"/>
                <a:gd name="connsiteX414" fmla="*/ 1252731 w 1585582"/>
                <a:gd name="connsiteY414" fmla="*/ 115679 h 1104362"/>
                <a:gd name="connsiteX415" fmla="*/ 1255760 w 1585582"/>
                <a:gd name="connsiteY415" fmla="*/ 95278 h 1104362"/>
                <a:gd name="connsiteX416" fmla="*/ 1258779 w 1585582"/>
                <a:gd name="connsiteY416" fmla="*/ 76679 h 1104362"/>
                <a:gd name="connsiteX417" fmla="*/ 1261808 w 1585582"/>
                <a:gd name="connsiteY417" fmla="*/ 59958 h 1104362"/>
                <a:gd name="connsiteX418" fmla="*/ 1264837 w 1585582"/>
                <a:gd name="connsiteY418" fmla="*/ 45179 h 1104362"/>
                <a:gd name="connsiteX419" fmla="*/ 1267866 w 1585582"/>
                <a:gd name="connsiteY419" fmla="*/ 32401 h 1104362"/>
                <a:gd name="connsiteX420" fmla="*/ 1270886 w 1585582"/>
                <a:gd name="connsiteY420" fmla="*/ 21674 h 1104362"/>
                <a:gd name="connsiteX421" fmla="*/ 1273914 w 1585582"/>
                <a:gd name="connsiteY421" fmla="*/ 13041 h 1104362"/>
                <a:gd name="connsiteX422" fmla="*/ 1276943 w 1585582"/>
                <a:gd name="connsiteY422" fmla="*/ 6535 h 1104362"/>
                <a:gd name="connsiteX423" fmla="*/ 1279963 w 1585582"/>
                <a:gd name="connsiteY423" fmla="*/ 2184 h 1104362"/>
                <a:gd name="connsiteX424" fmla="*/ 1282992 w 1585582"/>
                <a:gd name="connsiteY424" fmla="*/ 2 h 1104362"/>
                <a:gd name="connsiteX425" fmla="*/ 1286021 w 1585582"/>
                <a:gd name="connsiteY425" fmla="*/ 0 h 1104362"/>
                <a:gd name="connsiteX426" fmla="*/ 1289040 w 1585582"/>
                <a:gd name="connsiteY426" fmla="*/ 2177 h 1104362"/>
                <a:gd name="connsiteX427" fmla="*/ 1292069 w 1585582"/>
                <a:gd name="connsiteY427" fmla="*/ 6525 h 1104362"/>
                <a:gd name="connsiteX428" fmla="*/ 1295098 w 1585582"/>
                <a:gd name="connsiteY428" fmla="*/ 13025 h 1104362"/>
                <a:gd name="connsiteX429" fmla="*/ 1298117 w 1585582"/>
                <a:gd name="connsiteY429" fmla="*/ 21654 h 1104362"/>
                <a:gd name="connsiteX430" fmla="*/ 1301147 w 1585582"/>
                <a:gd name="connsiteY430" fmla="*/ 32377 h 1104362"/>
                <a:gd name="connsiteX431" fmla="*/ 1304175 w 1585582"/>
                <a:gd name="connsiteY431" fmla="*/ 45151 h 1104362"/>
                <a:gd name="connsiteX432" fmla="*/ 1307195 w 1585582"/>
                <a:gd name="connsiteY432" fmla="*/ 59927 h 1104362"/>
                <a:gd name="connsiteX433" fmla="*/ 1310224 w 1585582"/>
                <a:gd name="connsiteY433" fmla="*/ 76644 h 1104362"/>
                <a:gd name="connsiteX434" fmla="*/ 1313253 w 1585582"/>
                <a:gd name="connsiteY434" fmla="*/ 95239 h 1104362"/>
                <a:gd name="connsiteX435" fmla="*/ 1316282 w 1585582"/>
                <a:gd name="connsiteY435" fmla="*/ 115636 h 1104362"/>
                <a:gd name="connsiteX436" fmla="*/ 1319301 w 1585582"/>
                <a:gd name="connsiteY436" fmla="*/ 137756 h 1104362"/>
                <a:gd name="connsiteX437" fmla="*/ 1322330 w 1585582"/>
                <a:gd name="connsiteY437" fmla="*/ 161513 h 1104362"/>
                <a:gd name="connsiteX438" fmla="*/ 1325350 w 1585582"/>
                <a:gd name="connsiteY438" fmla="*/ 186811 h 1104362"/>
                <a:gd name="connsiteX439" fmla="*/ 1328378 w 1585582"/>
                <a:gd name="connsiteY439" fmla="*/ 213551 h 1104362"/>
                <a:gd name="connsiteX440" fmla="*/ 1331407 w 1585582"/>
                <a:gd name="connsiteY440" fmla="*/ 241627 h 1104362"/>
                <a:gd name="connsiteX441" fmla="*/ 1334436 w 1585582"/>
                <a:gd name="connsiteY441" fmla="*/ 270929 h 1104362"/>
                <a:gd name="connsiteX442" fmla="*/ 1337456 w 1585582"/>
                <a:gd name="connsiteY442" fmla="*/ 301341 h 1104362"/>
                <a:gd name="connsiteX443" fmla="*/ 1340485 w 1585582"/>
                <a:gd name="connsiteY443" fmla="*/ 332743 h 1104362"/>
                <a:gd name="connsiteX444" fmla="*/ 1343514 w 1585582"/>
                <a:gd name="connsiteY444" fmla="*/ 365010 h 1104362"/>
                <a:gd name="connsiteX445" fmla="*/ 1346533 w 1585582"/>
                <a:gd name="connsiteY445" fmla="*/ 398016 h 1104362"/>
                <a:gd name="connsiteX446" fmla="*/ 1349562 w 1585582"/>
                <a:gd name="connsiteY446" fmla="*/ 431631 h 1104362"/>
                <a:gd name="connsiteX447" fmla="*/ 1352591 w 1585582"/>
                <a:gd name="connsiteY447" fmla="*/ 465722 h 1104362"/>
                <a:gd name="connsiteX448" fmla="*/ 1355610 w 1585582"/>
                <a:gd name="connsiteY448" fmla="*/ 500154 h 1104362"/>
                <a:gd name="connsiteX449" fmla="*/ 1358639 w 1585582"/>
                <a:gd name="connsiteY449" fmla="*/ 534791 h 1104362"/>
                <a:gd name="connsiteX450" fmla="*/ 1361668 w 1585582"/>
                <a:gd name="connsiteY450" fmla="*/ 569497 h 1104362"/>
                <a:gd name="connsiteX451" fmla="*/ 1364688 w 1585582"/>
                <a:gd name="connsiteY451" fmla="*/ 604134 h 1104362"/>
                <a:gd name="connsiteX452" fmla="*/ 1367717 w 1585582"/>
                <a:gd name="connsiteY452" fmla="*/ 638567 h 1104362"/>
                <a:gd name="connsiteX453" fmla="*/ 1370746 w 1585582"/>
                <a:gd name="connsiteY453" fmla="*/ 672658 h 1104362"/>
                <a:gd name="connsiteX454" fmla="*/ 1373775 w 1585582"/>
                <a:gd name="connsiteY454" fmla="*/ 706274 h 1104362"/>
                <a:gd name="connsiteX455" fmla="*/ 1376794 w 1585582"/>
                <a:gd name="connsiteY455" fmla="*/ 739278 h 1104362"/>
                <a:gd name="connsiteX456" fmla="*/ 1379823 w 1585582"/>
                <a:gd name="connsiteY456" fmla="*/ 771549 h 1104362"/>
                <a:gd name="connsiteX457" fmla="*/ 1382852 w 1585582"/>
                <a:gd name="connsiteY457" fmla="*/ 802953 h 1104362"/>
                <a:gd name="connsiteX458" fmla="*/ 1385871 w 1585582"/>
                <a:gd name="connsiteY458" fmla="*/ 833366 h 1104362"/>
                <a:gd name="connsiteX459" fmla="*/ 1388900 w 1585582"/>
                <a:gd name="connsiteY459" fmla="*/ 862675 h 1104362"/>
                <a:gd name="connsiteX460" fmla="*/ 1391929 w 1585582"/>
                <a:gd name="connsiteY460" fmla="*/ 890754 h 1104362"/>
                <a:gd name="connsiteX461" fmla="*/ 1394949 w 1585582"/>
                <a:gd name="connsiteY461" fmla="*/ 917491 h 1104362"/>
                <a:gd name="connsiteX462" fmla="*/ 1397978 w 1585582"/>
                <a:gd name="connsiteY462" fmla="*/ 942799 h 1104362"/>
                <a:gd name="connsiteX463" fmla="*/ 1401007 w 1585582"/>
                <a:gd name="connsiteY463" fmla="*/ 966554 h 1104362"/>
                <a:gd name="connsiteX464" fmla="*/ 1404026 w 1585582"/>
                <a:gd name="connsiteY464" fmla="*/ 988681 h 1104362"/>
                <a:gd name="connsiteX465" fmla="*/ 1407055 w 1585582"/>
                <a:gd name="connsiteY465" fmla="*/ 1009083 h 1104362"/>
                <a:gd name="connsiteX466" fmla="*/ 1410084 w 1585582"/>
                <a:gd name="connsiteY466" fmla="*/ 1027676 h 1104362"/>
                <a:gd name="connsiteX467" fmla="*/ 1413103 w 1585582"/>
                <a:gd name="connsiteY467" fmla="*/ 1044402 h 1104362"/>
                <a:gd name="connsiteX468" fmla="*/ 1416132 w 1585582"/>
                <a:gd name="connsiteY468" fmla="*/ 1059175 h 1104362"/>
                <a:gd name="connsiteX469" fmla="*/ 1419161 w 1585582"/>
                <a:gd name="connsiteY469" fmla="*/ 1071958 h 1104362"/>
                <a:gd name="connsiteX470" fmla="*/ 1422181 w 1585582"/>
                <a:gd name="connsiteY470" fmla="*/ 1082683 h 1104362"/>
                <a:gd name="connsiteX471" fmla="*/ 1425210 w 1585582"/>
                <a:gd name="connsiteY471" fmla="*/ 1091313 h 1104362"/>
                <a:gd name="connsiteX472" fmla="*/ 1428239 w 1585582"/>
                <a:gd name="connsiteY472" fmla="*/ 1097818 h 1104362"/>
                <a:gd name="connsiteX473" fmla="*/ 1431258 w 1585582"/>
                <a:gd name="connsiteY473" fmla="*/ 1102171 h 1104362"/>
                <a:gd name="connsiteX474" fmla="*/ 1434287 w 1585582"/>
                <a:gd name="connsiteY474" fmla="*/ 1104352 h 1104362"/>
                <a:gd name="connsiteX475" fmla="*/ 1437316 w 1585582"/>
                <a:gd name="connsiteY475" fmla="*/ 1104362 h 1104362"/>
                <a:gd name="connsiteX476" fmla="*/ 1440345 w 1585582"/>
                <a:gd name="connsiteY476" fmla="*/ 1102181 h 1104362"/>
                <a:gd name="connsiteX477" fmla="*/ 1443364 w 1585582"/>
                <a:gd name="connsiteY477" fmla="*/ 1097837 h 1104362"/>
                <a:gd name="connsiteX478" fmla="*/ 1446393 w 1585582"/>
                <a:gd name="connsiteY478" fmla="*/ 1091332 h 1104362"/>
                <a:gd name="connsiteX479" fmla="*/ 1449422 w 1585582"/>
                <a:gd name="connsiteY479" fmla="*/ 1082702 h 1104362"/>
                <a:gd name="connsiteX480" fmla="*/ 1452441 w 1585582"/>
                <a:gd name="connsiteY480" fmla="*/ 1071977 h 1104362"/>
                <a:gd name="connsiteX481" fmla="*/ 1455471 w 1585582"/>
                <a:gd name="connsiteY481" fmla="*/ 1059204 h 1104362"/>
                <a:gd name="connsiteX482" fmla="*/ 1458499 w 1585582"/>
                <a:gd name="connsiteY482" fmla="*/ 1044431 h 1104362"/>
                <a:gd name="connsiteX483" fmla="*/ 1461519 w 1585582"/>
                <a:gd name="connsiteY483" fmla="*/ 1027714 h 1104362"/>
                <a:gd name="connsiteX484" fmla="*/ 1464548 w 1585582"/>
                <a:gd name="connsiteY484" fmla="*/ 1009121 h 1104362"/>
                <a:gd name="connsiteX485" fmla="*/ 1467577 w 1585582"/>
                <a:gd name="connsiteY485" fmla="*/ 988719 h 1104362"/>
                <a:gd name="connsiteX486" fmla="*/ 1470596 w 1585582"/>
                <a:gd name="connsiteY486" fmla="*/ 966602 h 1104362"/>
                <a:gd name="connsiteX487" fmla="*/ 1473625 w 1585582"/>
                <a:gd name="connsiteY487" fmla="*/ 942846 h 1104362"/>
                <a:gd name="connsiteX488" fmla="*/ 1476654 w 1585582"/>
                <a:gd name="connsiteY488" fmla="*/ 917548 h 1104362"/>
                <a:gd name="connsiteX489" fmla="*/ 1479674 w 1585582"/>
                <a:gd name="connsiteY489" fmla="*/ 890802 h 1104362"/>
                <a:gd name="connsiteX490" fmla="*/ 1482702 w 1585582"/>
                <a:gd name="connsiteY490" fmla="*/ 862732 h 1104362"/>
                <a:gd name="connsiteX491" fmla="*/ 1485731 w 1585582"/>
                <a:gd name="connsiteY491" fmla="*/ 833433 h 1104362"/>
                <a:gd name="connsiteX492" fmla="*/ 1488751 w 1585582"/>
                <a:gd name="connsiteY492" fmla="*/ 803019 h 1104362"/>
                <a:gd name="connsiteX493" fmla="*/ 1491780 w 1585582"/>
                <a:gd name="connsiteY493" fmla="*/ 771616 h 1104362"/>
                <a:gd name="connsiteX494" fmla="*/ 1494809 w 1585582"/>
                <a:gd name="connsiteY494" fmla="*/ 739345 h 1104362"/>
                <a:gd name="connsiteX495" fmla="*/ 1497828 w 1585582"/>
                <a:gd name="connsiteY495" fmla="*/ 706341 h 1104362"/>
                <a:gd name="connsiteX496" fmla="*/ 1500857 w 1585582"/>
                <a:gd name="connsiteY496" fmla="*/ 672726 h 1104362"/>
                <a:gd name="connsiteX497" fmla="*/ 1503886 w 1585582"/>
                <a:gd name="connsiteY497" fmla="*/ 638635 h 1104362"/>
                <a:gd name="connsiteX498" fmla="*/ 1506905 w 1585582"/>
                <a:gd name="connsiteY498" fmla="*/ 604203 h 1104362"/>
                <a:gd name="connsiteX499" fmla="*/ 1509934 w 1585582"/>
                <a:gd name="connsiteY499" fmla="*/ 569566 h 1104362"/>
                <a:gd name="connsiteX500" fmla="*/ 1512963 w 1585582"/>
                <a:gd name="connsiteY500" fmla="*/ 534860 h 1104362"/>
                <a:gd name="connsiteX501" fmla="*/ 1515992 w 1585582"/>
                <a:gd name="connsiteY501" fmla="*/ 500223 h 1104362"/>
                <a:gd name="connsiteX502" fmla="*/ 1519012 w 1585582"/>
                <a:gd name="connsiteY502" fmla="*/ 465791 h 1104362"/>
                <a:gd name="connsiteX503" fmla="*/ 1522041 w 1585582"/>
                <a:gd name="connsiteY503" fmla="*/ 431699 h 1104362"/>
                <a:gd name="connsiteX504" fmla="*/ 1525070 w 1585582"/>
                <a:gd name="connsiteY504" fmla="*/ 398083 h 1104362"/>
                <a:gd name="connsiteX505" fmla="*/ 1582553 w 1585582"/>
                <a:gd name="connsiteY505" fmla="*/ 2184 h 1104362"/>
                <a:gd name="connsiteX506" fmla="*/ 1585582 w 1585582"/>
                <a:gd name="connsiteY506" fmla="*/ 2 h 1104362"/>
                <a:gd name="connsiteX0" fmla="*/ 0 w 1582553"/>
                <a:gd name="connsiteY0" fmla="*/ 552179 h 1104362"/>
                <a:gd name="connsiteX1" fmla="*/ 3026 w 1582553"/>
                <a:gd name="connsiteY1" fmla="*/ 552179 h 1104362"/>
                <a:gd name="connsiteX2" fmla="*/ 6051 w 1582553"/>
                <a:gd name="connsiteY2" fmla="*/ 552179 h 1104362"/>
                <a:gd name="connsiteX3" fmla="*/ 9077 w 1582553"/>
                <a:gd name="connsiteY3" fmla="*/ 552179 h 1104362"/>
                <a:gd name="connsiteX4" fmla="*/ 12103 w 1582553"/>
                <a:gd name="connsiteY4" fmla="*/ 552179 h 1104362"/>
                <a:gd name="connsiteX5" fmla="*/ 15129 w 1582553"/>
                <a:gd name="connsiteY5" fmla="*/ 552179 h 1104362"/>
                <a:gd name="connsiteX6" fmla="*/ 18156 w 1582553"/>
                <a:gd name="connsiteY6" fmla="*/ 552179 h 1104362"/>
                <a:gd name="connsiteX7" fmla="*/ 21182 w 1582553"/>
                <a:gd name="connsiteY7" fmla="*/ 552179 h 1104362"/>
                <a:gd name="connsiteX8" fmla="*/ 24207 w 1582553"/>
                <a:gd name="connsiteY8" fmla="*/ 552179 h 1104362"/>
                <a:gd name="connsiteX9" fmla="*/ 27233 w 1582553"/>
                <a:gd name="connsiteY9" fmla="*/ 552179 h 1104362"/>
                <a:gd name="connsiteX10" fmla="*/ 30259 w 1582553"/>
                <a:gd name="connsiteY10" fmla="*/ 552179 h 1104362"/>
                <a:gd name="connsiteX11" fmla="*/ 33285 w 1582553"/>
                <a:gd name="connsiteY11" fmla="*/ 552179 h 1104362"/>
                <a:gd name="connsiteX12" fmla="*/ 36311 w 1582553"/>
                <a:gd name="connsiteY12" fmla="*/ 552179 h 1104362"/>
                <a:gd name="connsiteX13" fmla="*/ 39337 w 1582553"/>
                <a:gd name="connsiteY13" fmla="*/ 552179 h 1104362"/>
                <a:gd name="connsiteX14" fmla="*/ 42362 w 1582553"/>
                <a:gd name="connsiteY14" fmla="*/ 552179 h 1104362"/>
                <a:gd name="connsiteX15" fmla="*/ 45389 w 1582553"/>
                <a:gd name="connsiteY15" fmla="*/ 552179 h 1104362"/>
                <a:gd name="connsiteX16" fmla="*/ 48415 w 1582553"/>
                <a:gd name="connsiteY16" fmla="*/ 552179 h 1104362"/>
                <a:gd name="connsiteX17" fmla="*/ 51441 w 1582553"/>
                <a:gd name="connsiteY17" fmla="*/ 552179 h 1104362"/>
                <a:gd name="connsiteX18" fmla="*/ 54467 w 1582553"/>
                <a:gd name="connsiteY18" fmla="*/ 552179 h 1104362"/>
                <a:gd name="connsiteX19" fmla="*/ 57492 w 1582553"/>
                <a:gd name="connsiteY19" fmla="*/ 552179 h 1104362"/>
                <a:gd name="connsiteX20" fmla="*/ 60518 w 1582553"/>
                <a:gd name="connsiteY20" fmla="*/ 552179 h 1104362"/>
                <a:gd name="connsiteX21" fmla="*/ 63544 w 1582553"/>
                <a:gd name="connsiteY21" fmla="*/ 552179 h 1104362"/>
                <a:gd name="connsiteX22" fmla="*/ 66570 w 1582553"/>
                <a:gd name="connsiteY22" fmla="*/ 552179 h 1104362"/>
                <a:gd name="connsiteX23" fmla="*/ 69596 w 1582553"/>
                <a:gd name="connsiteY23" fmla="*/ 552179 h 1104362"/>
                <a:gd name="connsiteX24" fmla="*/ 72622 w 1582553"/>
                <a:gd name="connsiteY24" fmla="*/ 552179 h 1104362"/>
                <a:gd name="connsiteX25" fmla="*/ 75648 w 1582553"/>
                <a:gd name="connsiteY25" fmla="*/ 552179 h 1104362"/>
                <a:gd name="connsiteX26" fmla="*/ 78674 w 1582553"/>
                <a:gd name="connsiteY26" fmla="*/ 552179 h 1104362"/>
                <a:gd name="connsiteX27" fmla="*/ 81700 w 1582553"/>
                <a:gd name="connsiteY27" fmla="*/ 552179 h 1104362"/>
                <a:gd name="connsiteX28" fmla="*/ 84726 w 1582553"/>
                <a:gd name="connsiteY28" fmla="*/ 552179 h 1104362"/>
                <a:gd name="connsiteX29" fmla="*/ 87752 w 1582553"/>
                <a:gd name="connsiteY29" fmla="*/ 552179 h 1104362"/>
                <a:gd name="connsiteX30" fmla="*/ 90778 w 1582553"/>
                <a:gd name="connsiteY30" fmla="*/ 552179 h 1104362"/>
                <a:gd name="connsiteX31" fmla="*/ 93803 w 1582553"/>
                <a:gd name="connsiteY31" fmla="*/ 552179 h 1104362"/>
                <a:gd name="connsiteX32" fmla="*/ 96829 w 1582553"/>
                <a:gd name="connsiteY32" fmla="*/ 552179 h 1104362"/>
                <a:gd name="connsiteX33" fmla="*/ 99855 w 1582553"/>
                <a:gd name="connsiteY33" fmla="*/ 552179 h 1104362"/>
                <a:gd name="connsiteX34" fmla="*/ 102881 w 1582553"/>
                <a:gd name="connsiteY34" fmla="*/ 552179 h 1104362"/>
                <a:gd name="connsiteX35" fmla="*/ 105907 w 1582553"/>
                <a:gd name="connsiteY35" fmla="*/ 552179 h 1104362"/>
                <a:gd name="connsiteX36" fmla="*/ 108933 w 1582553"/>
                <a:gd name="connsiteY36" fmla="*/ 552179 h 1104362"/>
                <a:gd name="connsiteX37" fmla="*/ 111959 w 1582553"/>
                <a:gd name="connsiteY37" fmla="*/ 552179 h 1104362"/>
                <a:gd name="connsiteX38" fmla="*/ 114985 w 1582553"/>
                <a:gd name="connsiteY38" fmla="*/ 552179 h 1104362"/>
                <a:gd name="connsiteX39" fmla="*/ 118011 w 1582553"/>
                <a:gd name="connsiteY39" fmla="*/ 552179 h 1104362"/>
                <a:gd name="connsiteX40" fmla="*/ 121037 w 1582553"/>
                <a:gd name="connsiteY40" fmla="*/ 552179 h 1104362"/>
                <a:gd name="connsiteX41" fmla="*/ 124063 w 1582553"/>
                <a:gd name="connsiteY41" fmla="*/ 552179 h 1104362"/>
                <a:gd name="connsiteX42" fmla="*/ 127088 w 1582553"/>
                <a:gd name="connsiteY42" fmla="*/ 552179 h 1104362"/>
                <a:gd name="connsiteX43" fmla="*/ 130114 w 1582553"/>
                <a:gd name="connsiteY43" fmla="*/ 552179 h 1104362"/>
                <a:gd name="connsiteX44" fmla="*/ 133140 w 1582553"/>
                <a:gd name="connsiteY44" fmla="*/ 552179 h 1104362"/>
                <a:gd name="connsiteX45" fmla="*/ 136167 w 1582553"/>
                <a:gd name="connsiteY45" fmla="*/ 552179 h 1104362"/>
                <a:gd name="connsiteX46" fmla="*/ 139193 w 1582553"/>
                <a:gd name="connsiteY46" fmla="*/ 552179 h 1104362"/>
                <a:gd name="connsiteX47" fmla="*/ 142218 w 1582553"/>
                <a:gd name="connsiteY47" fmla="*/ 552179 h 1104362"/>
                <a:gd name="connsiteX48" fmla="*/ 145244 w 1582553"/>
                <a:gd name="connsiteY48" fmla="*/ 552179 h 1104362"/>
                <a:gd name="connsiteX49" fmla="*/ 148270 w 1582553"/>
                <a:gd name="connsiteY49" fmla="*/ 552179 h 1104362"/>
                <a:gd name="connsiteX50" fmla="*/ 151296 w 1582553"/>
                <a:gd name="connsiteY50" fmla="*/ 552179 h 1104362"/>
                <a:gd name="connsiteX51" fmla="*/ 154322 w 1582553"/>
                <a:gd name="connsiteY51" fmla="*/ 552179 h 1104362"/>
                <a:gd name="connsiteX52" fmla="*/ 157348 w 1582553"/>
                <a:gd name="connsiteY52" fmla="*/ 552179 h 1104362"/>
                <a:gd name="connsiteX53" fmla="*/ 160373 w 1582553"/>
                <a:gd name="connsiteY53" fmla="*/ 552179 h 1104362"/>
                <a:gd name="connsiteX54" fmla="*/ 163399 w 1582553"/>
                <a:gd name="connsiteY54" fmla="*/ 552179 h 1104362"/>
                <a:gd name="connsiteX55" fmla="*/ 166426 w 1582553"/>
                <a:gd name="connsiteY55" fmla="*/ 552179 h 1104362"/>
                <a:gd name="connsiteX56" fmla="*/ 169452 w 1582553"/>
                <a:gd name="connsiteY56" fmla="*/ 552179 h 1104362"/>
                <a:gd name="connsiteX57" fmla="*/ 172478 w 1582553"/>
                <a:gd name="connsiteY57" fmla="*/ 552179 h 1104362"/>
                <a:gd name="connsiteX58" fmla="*/ 175504 w 1582553"/>
                <a:gd name="connsiteY58" fmla="*/ 552179 h 1104362"/>
                <a:gd name="connsiteX59" fmla="*/ 178529 w 1582553"/>
                <a:gd name="connsiteY59" fmla="*/ 552179 h 1104362"/>
                <a:gd name="connsiteX60" fmla="*/ 181555 w 1582553"/>
                <a:gd name="connsiteY60" fmla="*/ 552179 h 1104362"/>
                <a:gd name="connsiteX61" fmla="*/ 184581 w 1582553"/>
                <a:gd name="connsiteY61" fmla="*/ 552179 h 1104362"/>
                <a:gd name="connsiteX62" fmla="*/ 187607 w 1582553"/>
                <a:gd name="connsiteY62" fmla="*/ 552179 h 1104362"/>
                <a:gd name="connsiteX63" fmla="*/ 190633 w 1582553"/>
                <a:gd name="connsiteY63" fmla="*/ 552179 h 1104362"/>
                <a:gd name="connsiteX64" fmla="*/ 193659 w 1582553"/>
                <a:gd name="connsiteY64" fmla="*/ 552179 h 1104362"/>
                <a:gd name="connsiteX65" fmla="*/ 196685 w 1582553"/>
                <a:gd name="connsiteY65" fmla="*/ 552179 h 1104362"/>
                <a:gd name="connsiteX66" fmla="*/ 199711 w 1582553"/>
                <a:gd name="connsiteY66" fmla="*/ 552179 h 1104362"/>
                <a:gd name="connsiteX67" fmla="*/ 202737 w 1582553"/>
                <a:gd name="connsiteY67" fmla="*/ 552179 h 1104362"/>
                <a:gd name="connsiteX68" fmla="*/ 205763 w 1582553"/>
                <a:gd name="connsiteY68" fmla="*/ 552179 h 1104362"/>
                <a:gd name="connsiteX69" fmla="*/ 208789 w 1582553"/>
                <a:gd name="connsiteY69" fmla="*/ 552179 h 1104362"/>
                <a:gd name="connsiteX70" fmla="*/ 211814 w 1582553"/>
                <a:gd name="connsiteY70" fmla="*/ 552179 h 1104362"/>
                <a:gd name="connsiteX71" fmla="*/ 214840 w 1582553"/>
                <a:gd name="connsiteY71" fmla="*/ 552179 h 1104362"/>
                <a:gd name="connsiteX72" fmla="*/ 217866 w 1582553"/>
                <a:gd name="connsiteY72" fmla="*/ 552179 h 1104362"/>
                <a:gd name="connsiteX73" fmla="*/ 220892 w 1582553"/>
                <a:gd name="connsiteY73" fmla="*/ 552179 h 1104362"/>
                <a:gd name="connsiteX74" fmla="*/ 223918 w 1582553"/>
                <a:gd name="connsiteY74" fmla="*/ 552179 h 1104362"/>
                <a:gd name="connsiteX75" fmla="*/ 226945 w 1582553"/>
                <a:gd name="connsiteY75" fmla="*/ 552179 h 1104362"/>
                <a:gd name="connsiteX76" fmla="*/ 229970 w 1582553"/>
                <a:gd name="connsiteY76" fmla="*/ 552179 h 1104362"/>
                <a:gd name="connsiteX77" fmla="*/ 232996 w 1582553"/>
                <a:gd name="connsiteY77" fmla="*/ 552179 h 1104362"/>
                <a:gd name="connsiteX78" fmla="*/ 236022 w 1582553"/>
                <a:gd name="connsiteY78" fmla="*/ 552179 h 1104362"/>
                <a:gd name="connsiteX79" fmla="*/ 239048 w 1582553"/>
                <a:gd name="connsiteY79" fmla="*/ 552179 h 1104362"/>
                <a:gd name="connsiteX80" fmla="*/ 242074 w 1582553"/>
                <a:gd name="connsiteY80" fmla="*/ 552179 h 1104362"/>
                <a:gd name="connsiteX81" fmla="*/ 245099 w 1582553"/>
                <a:gd name="connsiteY81" fmla="*/ 552179 h 1104362"/>
                <a:gd name="connsiteX82" fmla="*/ 248125 w 1582553"/>
                <a:gd name="connsiteY82" fmla="*/ 552179 h 1104362"/>
                <a:gd name="connsiteX83" fmla="*/ 251151 w 1582553"/>
                <a:gd name="connsiteY83" fmla="*/ 552179 h 1104362"/>
                <a:gd name="connsiteX84" fmla="*/ 254177 w 1582553"/>
                <a:gd name="connsiteY84" fmla="*/ 552179 h 1104362"/>
                <a:gd name="connsiteX85" fmla="*/ 257204 w 1582553"/>
                <a:gd name="connsiteY85" fmla="*/ 552179 h 1104362"/>
                <a:gd name="connsiteX86" fmla="*/ 260230 w 1582553"/>
                <a:gd name="connsiteY86" fmla="*/ 552179 h 1104362"/>
                <a:gd name="connsiteX87" fmla="*/ 263255 w 1582553"/>
                <a:gd name="connsiteY87" fmla="*/ 552179 h 1104362"/>
                <a:gd name="connsiteX88" fmla="*/ 266281 w 1582553"/>
                <a:gd name="connsiteY88" fmla="*/ 552179 h 1104362"/>
                <a:gd name="connsiteX89" fmla="*/ 269307 w 1582553"/>
                <a:gd name="connsiteY89" fmla="*/ 552179 h 1104362"/>
                <a:gd name="connsiteX90" fmla="*/ 272333 w 1582553"/>
                <a:gd name="connsiteY90" fmla="*/ 552179 h 1104362"/>
                <a:gd name="connsiteX91" fmla="*/ 275359 w 1582553"/>
                <a:gd name="connsiteY91" fmla="*/ 552179 h 1104362"/>
                <a:gd name="connsiteX92" fmla="*/ 278385 w 1582553"/>
                <a:gd name="connsiteY92" fmla="*/ 552179 h 1104362"/>
                <a:gd name="connsiteX93" fmla="*/ 281410 w 1582553"/>
                <a:gd name="connsiteY93" fmla="*/ 552179 h 1104362"/>
                <a:gd name="connsiteX94" fmla="*/ 284437 w 1582553"/>
                <a:gd name="connsiteY94" fmla="*/ 552179 h 1104362"/>
                <a:gd name="connsiteX95" fmla="*/ 287463 w 1582553"/>
                <a:gd name="connsiteY95" fmla="*/ 552179 h 1104362"/>
                <a:gd name="connsiteX96" fmla="*/ 290489 w 1582553"/>
                <a:gd name="connsiteY96" fmla="*/ 552179 h 1104362"/>
                <a:gd name="connsiteX97" fmla="*/ 293515 w 1582553"/>
                <a:gd name="connsiteY97" fmla="*/ 552179 h 1104362"/>
                <a:gd name="connsiteX98" fmla="*/ 296540 w 1582553"/>
                <a:gd name="connsiteY98" fmla="*/ 552179 h 1104362"/>
                <a:gd name="connsiteX99" fmla="*/ 299566 w 1582553"/>
                <a:gd name="connsiteY99" fmla="*/ 552179 h 1104362"/>
                <a:gd name="connsiteX100" fmla="*/ 302592 w 1582553"/>
                <a:gd name="connsiteY100" fmla="*/ 534826 h 1104362"/>
                <a:gd name="connsiteX101" fmla="*/ 305618 w 1582553"/>
                <a:gd name="connsiteY101" fmla="*/ 500188 h 1104362"/>
                <a:gd name="connsiteX102" fmla="*/ 308644 w 1582553"/>
                <a:gd name="connsiteY102" fmla="*/ 465756 h 1104362"/>
                <a:gd name="connsiteX103" fmla="*/ 311670 w 1582553"/>
                <a:gd name="connsiteY103" fmla="*/ 431665 h 1104362"/>
                <a:gd name="connsiteX104" fmla="*/ 314695 w 1582553"/>
                <a:gd name="connsiteY104" fmla="*/ 398050 h 1104362"/>
                <a:gd name="connsiteX105" fmla="*/ 317722 w 1582553"/>
                <a:gd name="connsiteY105" fmla="*/ 365043 h 1104362"/>
                <a:gd name="connsiteX106" fmla="*/ 320748 w 1582553"/>
                <a:gd name="connsiteY106" fmla="*/ 332774 h 1104362"/>
                <a:gd name="connsiteX107" fmla="*/ 323774 w 1582553"/>
                <a:gd name="connsiteY107" fmla="*/ 301372 h 1104362"/>
                <a:gd name="connsiteX108" fmla="*/ 326800 w 1582553"/>
                <a:gd name="connsiteY108" fmla="*/ 270959 h 1104362"/>
                <a:gd name="connsiteX109" fmla="*/ 329826 w 1582553"/>
                <a:gd name="connsiteY109" fmla="*/ 241656 h 1104362"/>
                <a:gd name="connsiteX110" fmla="*/ 332851 w 1582553"/>
                <a:gd name="connsiteY110" fmla="*/ 213578 h 1104362"/>
                <a:gd name="connsiteX111" fmla="*/ 335877 w 1582553"/>
                <a:gd name="connsiteY111" fmla="*/ 186837 h 1104362"/>
                <a:gd name="connsiteX112" fmla="*/ 338903 w 1582553"/>
                <a:gd name="connsiteY112" fmla="*/ 161537 h 1104362"/>
                <a:gd name="connsiteX113" fmla="*/ 341929 w 1582553"/>
                <a:gd name="connsiteY113" fmla="*/ 137780 h 1104362"/>
                <a:gd name="connsiteX114" fmla="*/ 344955 w 1582553"/>
                <a:gd name="connsiteY114" fmla="*/ 115657 h 1104362"/>
                <a:gd name="connsiteX115" fmla="*/ 347982 w 1582553"/>
                <a:gd name="connsiteY115" fmla="*/ 95258 h 1104362"/>
                <a:gd name="connsiteX116" fmla="*/ 351007 w 1582553"/>
                <a:gd name="connsiteY116" fmla="*/ 76662 h 1104362"/>
                <a:gd name="connsiteX117" fmla="*/ 354033 w 1582553"/>
                <a:gd name="connsiteY117" fmla="*/ 59942 h 1104362"/>
                <a:gd name="connsiteX118" fmla="*/ 357059 w 1582553"/>
                <a:gd name="connsiteY118" fmla="*/ 45165 h 1104362"/>
                <a:gd name="connsiteX119" fmla="*/ 360085 w 1582553"/>
                <a:gd name="connsiteY119" fmla="*/ 32389 h 1104362"/>
                <a:gd name="connsiteX120" fmla="*/ 363111 w 1582553"/>
                <a:gd name="connsiteY120" fmla="*/ 21665 h 1104362"/>
                <a:gd name="connsiteX121" fmla="*/ 366136 w 1582553"/>
                <a:gd name="connsiteY121" fmla="*/ 13033 h 1104362"/>
                <a:gd name="connsiteX122" fmla="*/ 369162 w 1582553"/>
                <a:gd name="connsiteY122" fmla="*/ 6530 h 1104362"/>
                <a:gd name="connsiteX123" fmla="*/ 372188 w 1582553"/>
                <a:gd name="connsiteY123" fmla="*/ 2180 h 1104362"/>
                <a:gd name="connsiteX124" fmla="*/ 375214 w 1582553"/>
                <a:gd name="connsiteY124" fmla="*/ 1 h 1104362"/>
                <a:gd name="connsiteX125" fmla="*/ 378241 w 1582553"/>
                <a:gd name="connsiteY125" fmla="*/ 1 h 1104362"/>
                <a:gd name="connsiteX126" fmla="*/ 381267 w 1582553"/>
                <a:gd name="connsiteY126" fmla="*/ 2180 h 1104362"/>
                <a:gd name="connsiteX127" fmla="*/ 384292 w 1582553"/>
                <a:gd name="connsiteY127" fmla="*/ 6530 h 1104362"/>
                <a:gd name="connsiteX128" fmla="*/ 387318 w 1582553"/>
                <a:gd name="connsiteY128" fmla="*/ 13033 h 1104362"/>
                <a:gd name="connsiteX129" fmla="*/ 390344 w 1582553"/>
                <a:gd name="connsiteY129" fmla="*/ 21665 h 1104362"/>
                <a:gd name="connsiteX130" fmla="*/ 393370 w 1582553"/>
                <a:gd name="connsiteY130" fmla="*/ 32389 h 1104362"/>
                <a:gd name="connsiteX131" fmla="*/ 396396 w 1582553"/>
                <a:gd name="connsiteY131" fmla="*/ 45165 h 1104362"/>
                <a:gd name="connsiteX132" fmla="*/ 399421 w 1582553"/>
                <a:gd name="connsiteY132" fmla="*/ 59942 h 1104362"/>
                <a:gd name="connsiteX133" fmla="*/ 402447 w 1582553"/>
                <a:gd name="connsiteY133" fmla="*/ 76662 h 1104362"/>
                <a:gd name="connsiteX134" fmla="*/ 405474 w 1582553"/>
                <a:gd name="connsiteY134" fmla="*/ 95258 h 1104362"/>
                <a:gd name="connsiteX135" fmla="*/ 408500 w 1582553"/>
                <a:gd name="connsiteY135" fmla="*/ 115657 h 1104362"/>
                <a:gd name="connsiteX136" fmla="*/ 411526 w 1582553"/>
                <a:gd name="connsiteY136" fmla="*/ 137780 h 1104362"/>
                <a:gd name="connsiteX137" fmla="*/ 414552 w 1582553"/>
                <a:gd name="connsiteY137" fmla="*/ 161537 h 1104362"/>
                <a:gd name="connsiteX138" fmla="*/ 417577 w 1582553"/>
                <a:gd name="connsiteY138" fmla="*/ 186837 h 1104362"/>
                <a:gd name="connsiteX139" fmla="*/ 420603 w 1582553"/>
                <a:gd name="connsiteY139" fmla="*/ 213578 h 1104362"/>
                <a:gd name="connsiteX140" fmla="*/ 423629 w 1582553"/>
                <a:gd name="connsiteY140" fmla="*/ 241656 h 1104362"/>
                <a:gd name="connsiteX141" fmla="*/ 426655 w 1582553"/>
                <a:gd name="connsiteY141" fmla="*/ 270959 h 1104362"/>
                <a:gd name="connsiteX142" fmla="*/ 429681 w 1582553"/>
                <a:gd name="connsiteY142" fmla="*/ 301372 h 1104362"/>
                <a:gd name="connsiteX143" fmla="*/ 432707 w 1582553"/>
                <a:gd name="connsiteY143" fmla="*/ 332774 h 1104362"/>
                <a:gd name="connsiteX144" fmla="*/ 435733 w 1582553"/>
                <a:gd name="connsiteY144" fmla="*/ 365043 h 1104362"/>
                <a:gd name="connsiteX145" fmla="*/ 438759 w 1582553"/>
                <a:gd name="connsiteY145" fmla="*/ 398050 h 1104362"/>
                <a:gd name="connsiteX146" fmla="*/ 441785 w 1582553"/>
                <a:gd name="connsiteY146" fmla="*/ 431665 h 1104362"/>
                <a:gd name="connsiteX147" fmla="*/ 444811 w 1582553"/>
                <a:gd name="connsiteY147" fmla="*/ 465756 h 1104362"/>
                <a:gd name="connsiteX148" fmla="*/ 447837 w 1582553"/>
                <a:gd name="connsiteY148" fmla="*/ 500188 h 1104362"/>
                <a:gd name="connsiteX149" fmla="*/ 450863 w 1582553"/>
                <a:gd name="connsiteY149" fmla="*/ 534826 h 1104362"/>
                <a:gd name="connsiteX150" fmla="*/ 453888 w 1582553"/>
                <a:gd name="connsiteY150" fmla="*/ 569531 h 1104362"/>
                <a:gd name="connsiteX151" fmla="*/ 456914 w 1582553"/>
                <a:gd name="connsiteY151" fmla="*/ 604169 h 1104362"/>
                <a:gd name="connsiteX152" fmla="*/ 459940 w 1582553"/>
                <a:gd name="connsiteY152" fmla="*/ 638601 h 1104362"/>
                <a:gd name="connsiteX153" fmla="*/ 462966 w 1582553"/>
                <a:gd name="connsiteY153" fmla="*/ 672692 h 1104362"/>
                <a:gd name="connsiteX154" fmla="*/ 465992 w 1582553"/>
                <a:gd name="connsiteY154" fmla="*/ 706312 h 1104362"/>
                <a:gd name="connsiteX155" fmla="*/ 469018 w 1582553"/>
                <a:gd name="connsiteY155" fmla="*/ 739316 h 1104362"/>
                <a:gd name="connsiteX156" fmla="*/ 472044 w 1582553"/>
                <a:gd name="connsiteY156" fmla="*/ 771587 h 1104362"/>
                <a:gd name="connsiteX157" fmla="*/ 475070 w 1582553"/>
                <a:gd name="connsiteY157" fmla="*/ 802981 h 1104362"/>
                <a:gd name="connsiteX158" fmla="*/ 478096 w 1582553"/>
                <a:gd name="connsiteY158" fmla="*/ 833395 h 1104362"/>
                <a:gd name="connsiteX159" fmla="*/ 481122 w 1582553"/>
                <a:gd name="connsiteY159" fmla="*/ 862703 h 1104362"/>
                <a:gd name="connsiteX160" fmla="*/ 484149 w 1582553"/>
                <a:gd name="connsiteY160" fmla="*/ 890783 h 1104362"/>
                <a:gd name="connsiteX161" fmla="*/ 487178 w 1582553"/>
                <a:gd name="connsiteY161" fmla="*/ 917519 h 1104362"/>
                <a:gd name="connsiteX162" fmla="*/ 490197 w 1582553"/>
                <a:gd name="connsiteY162" fmla="*/ 942818 h 1104362"/>
                <a:gd name="connsiteX163" fmla="*/ 493226 w 1582553"/>
                <a:gd name="connsiteY163" fmla="*/ 966573 h 1104362"/>
                <a:gd name="connsiteX164" fmla="*/ 496255 w 1582553"/>
                <a:gd name="connsiteY164" fmla="*/ 988700 h 1104362"/>
                <a:gd name="connsiteX165" fmla="*/ 499275 w 1582553"/>
                <a:gd name="connsiteY165" fmla="*/ 1009102 h 1104362"/>
                <a:gd name="connsiteX166" fmla="*/ 502304 w 1582553"/>
                <a:gd name="connsiteY166" fmla="*/ 1027695 h 1104362"/>
                <a:gd name="connsiteX167" fmla="*/ 505333 w 1582553"/>
                <a:gd name="connsiteY167" fmla="*/ 1044412 h 1104362"/>
                <a:gd name="connsiteX168" fmla="*/ 508352 w 1582553"/>
                <a:gd name="connsiteY168" fmla="*/ 1059194 h 1104362"/>
                <a:gd name="connsiteX169" fmla="*/ 511381 w 1582553"/>
                <a:gd name="connsiteY169" fmla="*/ 1071967 h 1104362"/>
                <a:gd name="connsiteX170" fmla="*/ 514410 w 1582553"/>
                <a:gd name="connsiteY170" fmla="*/ 1082692 h 1104362"/>
                <a:gd name="connsiteX171" fmla="*/ 517429 w 1582553"/>
                <a:gd name="connsiteY171" fmla="*/ 1091322 h 1104362"/>
                <a:gd name="connsiteX172" fmla="*/ 520458 w 1582553"/>
                <a:gd name="connsiteY172" fmla="*/ 1097828 h 1104362"/>
                <a:gd name="connsiteX173" fmla="*/ 523487 w 1582553"/>
                <a:gd name="connsiteY173" fmla="*/ 1102181 h 1104362"/>
                <a:gd name="connsiteX174" fmla="*/ 526507 w 1582553"/>
                <a:gd name="connsiteY174" fmla="*/ 1104352 h 1104362"/>
                <a:gd name="connsiteX175" fmla="*/ 529536 w 1582553"/>
                <a:gd name="connsiteY175" fmla="*/ 1104352 h 1104362"/>
                <a:gd name="connsiteX176" fmla="*/ 532565 w 1582553"/>
                <a:gd name="connsiteY176" fmla="*/ 1102181 h 1104362"/>
                <a:gd name="connsiteX177" fmla="*/ 535594 w 1582553"/>
                <a:gd name="connsiteY177" fmla="*/ 1097828 h 1104362"/>
                <a:gd name="connsiteX178" fmla="*/ 538613 w 1582553"/>
                <a:gd name="connsiteY178" fmla="*/ 1091322 h 1104362"/>
                <a:gd name="connsiteX179" fmla="*/ 541642 w 1582553"/>
                <a:gd name="connsiteY179" fmla="*/ 1082692 h 1104362"/>
                <a:gd name="connsiteX180" fmla="*/ 544671 w 1582553"/>
                <a:gd name="connsiteY180" fmla="*/ 1071967 h 1104362"/>
                <a:gd name="connsiteX181" fmla="*/ 547690 w 1582553"/>
                <a:gd name="connsiteY181" fmla="*/ 1059194 h 1104362"/>
                <a:gd name="connsiteX182" fmla="*/ 550719 w 1582553"/>
                <a:gd name="connsiteY182" fmla="*/ 1044412 h 1104362"/>
                <a:gd name="connsiteX183" fmla="*/ 553739 w 1582553"/>
                <a:gd name="connsiteY183" fmla="*/ 1027695 h 1104362"/>
                <a:gd name="connsiteX184" fmla="*/ 556768 w 1582553"/>
                <a:gd name="connsiteY184" fmla="*/ 1009102 h 1104362"/>
                <a:gd name="connsiteX185" fmla="*/ 559797 w 1582553"/>
                <a:gd name="connsiteY185" fmla="*/ 988700 h 1104362"/>
                <a:gd name="connsiteX186" fmla="*/ 562826 w 1582553"/>
                <a:gd name="connsiteY186" fmla="*/ 966573 h 1104362"/>
                <a:gd name="connsiteX187" fmla="*/ 565845 w 1582553"/>
                <a:gd name="connsiteY187" fmla="*/ 942818 h 1104362"/>
                <a:gd name="connsiteX188" fmla="*/ 568874 w 1582553"/>
                <a:gd name="connsiteY188" fmla="*/ 917519 h 1104362"/>
                <a:gd name="connsiteX189" fmla="*/ 571903 w 1582553"/>
                <a:gd name="connsiteY189" fmla="*/ 890783 h 1104362"/>
                <a:gd name="connsiteX190" fmla="*/ 574922 w 1582553"/>
                <a:gd name="connsiteY190" fmla="*/ 862703 h 1104362"/>
                <a:gd name="connsiteX191" fmla="*/ 577951 w 1582553"/>
                <a:gd name="connsiteY191" fmla="*/ 833395 h 1104362"/>
                <a:gd name="connsiteX192" fmla="*/ 580980 w 1582553"/>
                <a:gd name="connsiteY192" fmla="*/ 802981 h 1104362"/>
                <a:gd name="connsiteX193" fmla="*/ 584000 w 1582553"/>
                <a:gd name="connsiteY193" fmla="*/ 771587 h 1104362"/>
                <a:gd name="connsiteX194" fmla="*/ 587029 w 1582553"/>
                <a:gd name="connsiteY194" fmla="*/ 739316 h 1104362"/>
                <a:gd name="connsiteX195" fmla="*/ 590058 w 1582553"/>
                <a:gd name="connsiteY195" fmla="*/ 706312 h 1104362"/>
                <a:gd name="connsiteX196" fmla="*/ 593077 w 1582553"/>
                <a:gd name="connsiteY196" fmla="*/ 672692 h 1104362"/>
                <a:gd name="connsiteX197" fmla="*/ 596106 w 1582553"/>
                <a:gd name="connsiteY197" fmla="*/ 638601 h 1104362"/>
                <a:gd name="connsiteX198" fmla="*/ 599135 w 1582553"/>
                <a:gd name="connsiteY198" fmla="*/ 604169 h 1104362"/>
                <a:gd name="connsiteX199" fmla="*/ 602154 w 1582553"/>
                <a:gd name="connsiteY199" fmla="*/ 569531 h 1104362"/>
                <a:gd name="connsiteX200" fmla="*/ 605183 w 1582553"/>
                <a:gd name="connsiteY200" fmla="*/ 534826 h 1104362"/>
                <a:gd name="connsiteX201" fmla="*/ 608212 w 1582553"/>
                <a:gd name="connsiteY201" fmla="*/ 500188 h 1104362"/>
                <a:gd name="connsiteX202" fmla="*/ 611241 w 1582553"/>
                <a:gd name="connsiteY202" fmla="*/ 465756 h 1104362"/>
                <a:gd name="connsiteX203" fmla="*/ 614261 w 1582553"/>
                <a:gd name="connsiteY203" fmla="*/ 431665 h 1104362"/>
                <a:gd name="connsiteX204" fmla="*/ 617290 w 1582553"/>
                <a:gd name="connsiteY204" fmla="*/ 398050 h 1104362"/>
                <a:gd name="connsiteX205" fmla="*/ 620318 w 1582553"/>
                <a:gd name="connsiteY205" fmla="*/ 365043 h 1104362"/>
                <a:gd name="connsiteX206" fmla="*/ 623338 w 1582553"/>
                <a:gd name="connsiteY206" fmla="*/ 332774 h 1104362"/>
                <a:gd name="connsiteX207" fmla="*/ 626367 w 1582553"/>
                <a:gd name="connsiteY207" fmla="*/ 301372 h 1104362"/>
                <a:gd name="connsiteX208" fmla="*/ 629396 w 1582553"/>
                <a:gd name="connsiteY208" fmla="*/ 270959 h 1104362"/>
                <a:gd name="connsiteX209" fmla="*/ 632415 w 1582553"/>
                <a:gd name="connsiteY209" fmla="*/ 241656 h 1104362"/>
                <a:gd name="connsiteX210" fmla="*/ 635444 w 1582553"/>
                <a:gd name="connsiteY210" fmla="*/ 213578 h 1104362"/>
                <a:gd name="connsiteX211" fmla="*/ 638473 w 1582553"/>
                <a:gd name="connsiteY211" fmla="*/ 186837 h 1104362"/>
                <a:gd name="connsiteX212" fmla="*/ 641493 w 1582553"/>
                <a:gd name="connsiteY212" fmla="*/ 161537 h 1104362"/>
                <a:gd name="connsiteX213" fmla="*/ 644522 w 1582553"/>
                <a:gd name="connsiteY213" fmla="*/ 137780 h 1104362"/>
                <a:gd name="connsiteX214" fmla="*/ 647550 w 1582553"/>
                <a:gd name="connsiteY214" fmla="*/ 115657 h 1104362"/>
                <a:gd name="connsiteX215" fmla="*/ 650570 w 1582553"/>
                <a:gd name="connsiteY215" fmla="*/ 95258 h 1104362"/>
                <a:gd name="connsiteX216" fmla="*/ 653599 w 1582553"/>
                <a:gd name="connsiteY216" fmla="*/ 76662 h 1104362"/>
                <a:gd name="connsiteX217" fmla="*/ 656628 w 1582553"/>
                <a:gd name="connsiteY217" fmla="*/ 59942 h 1104362"/>
                <a:gd name="connsiteX218" fmla="*/ 659647 w 1582553"/>
                <a:gd name="connsiteY218" fmla="*/ 45165 h 1104362"/>
                <a:gd name="connsiteX219" fmla="*/ 662676 w 1582553"/>
                <a:gd name="connsiteY219" fmla="*/ 32389 h 1104362"/>
                <a:gd name="connsiteX220" fmla="*/ 665705 w 1582553"/>
                <a:gd name="connsiteY220" fmla="*/ 21665 h 1104362"/>
                <a:gd name="connsiteX221" fmla="*/ 668725 w 1582553"/>
                <a:gd name="connsiteY221" fmla="*/ 13033 h 1104362"/>
                <a:gd name="connsiteX222" fmla="*/ 671754 w 1582553"/>
                <a:gd name="connsiteY222" fmla="*/ 6530 h 1104362"/>
                <a:gd name="connsiteX223" fmla="*/ 674782 w 1582553"/>
                <a:gd name="connsiteY223" fmla="*/ 2180 h 1104362"/>
                <a:gd name="connsiteX224" fmla="*/ 677811 w 1582553"/>
                <a:gd name="connsiteY224" fmla="*/ 1 h 1104362"/>
                <a:gd name="connsiteX225" fmla="*/ 680831 w 1582553"/>
                <a:gd name="connsiteY225" fmla="*/ 1 h 1104362"/>
                <a:gd name="connsiteX226" fmla="*/ 683860 w 1582553"/>
                <a:gd name="connsiteY226" fmla="*/ 2180 h 1104362"/>
                <a:gd name="connsiteX227" fmla="*/ 686889 w 1582553"/>
                <a:gd name="connsiteY227" fmla="*/ 6530 h 1104362"/>
                <a:gd name="connsiteX228" fmla="*/ 689908 w 1582553"/>
                <a:gd name="connsiteY228" fmla="*/ 13033 h 1104362"/>
                <a:gd name="connsiteX229" fmla="*/ 692937 w 1582553"/>
                <a:gd name="connsiteY229" fmla="*/ 21665 h 1104362"/>
                <a:gd name="connsiteX230" fmla="*/ 695966 w 1582553"/>
                <a:gd name="connsiteY230" fmla="*/ 32389 h 1104362"/>
                <a:gd name="connsiteX231" fmla="*/ 698985 w 1582553"/>
                <a:gd name="connsiteY231" fmla="*/ 45165 h 1104362"/>
                <a:gd name="connsiteX232" fmla="*/ 702014 w 1582553"/>
                <a:gd name="connsiteY232" fmla="*/ 59942 h 1104362"/>
                <a:gd name="connsiteX233" fmla="*/ 705043 w 1582553"/>
                <a:gd name="connsiteY233" fmla="*/ 76662 h 1104362"/>
                <a:gd name="connsiteX234" fmla="*/ 708063 w 1582553"/>
                <a:gd name="connsiteY234" fmla="*/ 95258 h 1104362"/>
                <a:gd name="connsiteX235" fmla="*/ 711092 w 1582553"/>
                <a:gd name="connsiteY235" fmla="*/ 115657 h 1104362"/>
                <a:gd name="connsiteX236" fmla="*/ 714121 w 1582553"/>
                <a:gd name="connsiteY236" fmla="*/ 137780 h 1104362"/>
                <a:gd name="connsiteX237" fmla="*/ 717140 w 1582553"/>
                <a:gd name="connsiteY237" fmla="*/ 161537 h 1104362"/>
                <a:gd name="connsiteX238" fmla="*/ 720169 w 1582553"/>
                <a:gd name="connsiteY238" fmla="*/ 186837 h 1104362"/>
                <a:gd name="connsiteX239" fmla="*/ 723198 w 1582553"/>
                <a:gd name="connsiteY239" fmla="*/ 213578 h 1104362"/>
                <a:gd name="connsiteX240" fmla="*/ 726217 w 1582553"/>
                <a:gd name="connsiteY240" fmla="*/ 241656 h 1104362"/>
                <a:gd name="connsiteX241" fmla="*/ 729246 w 1582553"/>
                <a:gd name="connsiteY241" fmla="*/ 270959 h 1104362"/>
                <a:gd name="connsiteX242" fmla="*/ 732275 w 1582553"/>
                <a:gd name="connsiteY242" fmla="*/ 301372 h 1104362"/>
                <a:gd name="connsiteX243" fmla="*/ 735304 w 1582553"/>
                <a:gd name="connsiteY243" fmla="*/ 332774 h 1104362"/>
                <a:gd name="connsiteX244" fmla="*/ 738324 w 1582553"/>
                <a:gd name="connsiteY244" fmla="*/ 365043 h 1104362"/>
                <a:gd name="connsiteX245" fmla="*/ 741353 w 1582553"/>
                <a:gd name="connsiteY245" fmla="*/ 398050 h 1104362"/>
                <a:gd name="connsiteX246" fmla="*/ 744372 w 1582553"/>
                <a:gd name="connsiteY246" fmla="*/ 431665 h 1104362"/>
                <a:gd name="connsiteX247" fmla="*/ 747401 w 1582553"/>
                <a:gd name="connsiteY247" fmla="*/ 465756 h 1104362"/>
                <a:gd name="connsiteX248" fmla="*/ 750430 w 1582553"/>
                <a:gd name="connsiteY248" fmla="*/ 500188 h 1104362"/>
                <a:gd name="connsiteX249" fmla="*/ 753459 w 1582553"/>
                <a:gd name="connsiteY249" fmla="*/ 534826 h 1104362"/>
                <a:gd name="connsiteX250" fmla="*/ 756478 w 1582553"/>
                <a:gd name="connsiteY250" fmla="*/ 569531 h 1104362"/>
                <a:gd name="connsiteX251" fmla="*/ 759507 w 1582553"/>
                <a:gd name="connsiteY251" fmla="*/ 604169 h 1104362"/>
                <a:gd name="connsiteX252" fmla="*/ 762536 w 1582553"/>
                <a:gd name="connsiteY252" fmla="*/ 638601 h 1104362"/>
                <a:gd name="connsiteX253" fmla="*/ 765556 w 1582553"/>
                <a:gd name="connsiteY253" fmla="*/ 672692 h 1104362"/>
                <a:gd name="connsiteX254" fmla="*/ 768585 w 1582553"/>
                <a:gd name="connsiteY254" fmla="*/ 706312 h 1104362"/>
                <a:gd name="connsiteX255" fmla="*/ 771614 w 1582553"/>
                <a:gd name="connsiteY255" fmla="*/ 739316 h 1104362"/>
                <a:gd name="connsiteX256" fmla="*/ 774633 w 1582553"/>
                <a:gd name="connsiteY256" fmla="*/ 771587 h 1104362"/>
                <a:gd name="connsiteX257" fmla="*/ 777662 w 1582553"/>
                <a:gd name="connsiteY257" fmla="*/ 802981 h 1104362"/>
                <a:gd name="connsiteX258" fmla="*/ 780691 w 1582553"/>
                <a:gd name="connsiteY258" fmla="*/ 833366 h 1104362"/>
                <a:gd name="connsiteX259" fmla="*/ 783710 w 1582553"/>
                <a:gd name="connsiteY259" fmla="*/ 862675 h 1104362"/>
                <a:gd name="connsiteX260" fmla="*/ 786739 w 1582553"/>
                <a:gd name="connsiteY260" fmla="*/ 890754 h 1104362"/>
                <a:gd name="connsiteX261" fmla="*/ 789768 w 1582553"/>
                <a:gd name="connsiteY261" fmla="*/ 917491 h 1104362"/>
                <a:gd name="connsiteX262" fmla="*/ 792788 w 1582553"/>
                <a:gd name="connsiteY262" fmla="*/ 942799 h 1104362"/>
                <a:gd name="connsiteX263" fmla="*/ 795817 w 1582553"/>
                <a:gd name="connsiteY263" fmla="*/ 966554 h 1104362"/>
                <a:gd name="connsiteX264" fmla="*/ 798846 w 1582553"/>
                <a:gd name="connsiteY264" fmla="*/ 988681 h 1104362"/>
                <a:gd name="connsiteX265" fmla="*/ 801865 w 1582553"/>
                <a:gd name="connsiteY265" fmla="*/ 1009083 h 1104362"/>
                <a:gd name="connsiteX266" fmla="*/ 804894 w 1582553"/>
                <a:gd name="connsiteY266" fmla="*/ 1027676 h 1104362"/>
                <a:gd name="connsiteX267" fmla="*/ 807923 w 1582553"/>
                <a:gd name="connsiteY267" fmla="*/ 1044402 h 1104362"/>
                <a:gd name="connsiteX268" fmla="*/ 810942 w 1582553"/>
                <a:gd name="connsiteY268" fmla="*/ 1059175 h 1104362"/>
                <a:gd name="connsiteX269" fmla="*/ 813971 w 1582553"/>
                <a:gd name="connsiteY269" fmla="*/ 1071958 h 1104362"/>
                <a:gd name="connsiteX270" fmla="*/ 817000 w 1582553"/>
                <a:gd name="connsiteY270" fmla="*/ 1082683 h 1104362"/>
                <a:gd name="connsiteX271" fmla="*/ 820029 w 1582553"/>
                <a:gd name="connsiteY271" fmla="*/ 1091313 h 1104362"/>
                <a:gd name="connsiteX272" fmla="*/ 823049 w 1582553"/>
                <a:gd name="connsiteY272" fmla="*/ 1097818 h 1104362"/>
                <a:gd name="connsiteX273" fmla="*/ 826078 w 1582553"/>
                <a:gd name="connsiteY273" fmla="*/ 1102171 h 1104362"/>
                <a:gd name="connsiteX274" fmla="*/ 829107 w 1582553"/>
                <a:gd name="connsiteY274" fmla="*/ 1104352 h 1104362"/>
                <a:gd name="connsiteX275" fmla="*/ 832126 w 1582553"/>
                <a:gd name="connsiteY275" fmla="*/ 1104362 h 1104362"/>
                <a:gd name="connsiteX276" fmla="*/ 835155 w 1582553"/>
                <a:gd name="connsiteY276" fmla="*/ 1102181 h 1104362"/>
                <a:gd name="connsiteX277" fmla="*/ 838184 w 1582553"/>
                <a:gd name="connsiteY277" fmla="*/ 1097837 h 1104362"/>
                <a:gd name="connsiteX278" fmla="*/ 841203 w 1582553"/>
                <a:gd name="connsiteY278" fmla="*/ 1091332 h 1104362"/>
                <a:gd name="connsiteX279" fmla="*/ 844232 w 1582553"/>
                <a:gd name="connsiteY279" fmla="*/ 1082702 h 1104362"/>
                <a:gd name="connsiteX280" fmla="*/ 847261 w 1582553"/>
                <a:gd name="connsiteY280" fmla="*/ 1071977 h 1104362"/>
                <a:gd name="connsiteX281" fmla="*/ 850281 w 1582553"/>
                <a:gd name="connsiteY281" fmla="*/ 1059204 h 1104362"/>
                <a:gd name="connsiteX282" fmla="*/ 853310 w 1582553"/>
                <a:gd name="connsiteY282" fmla="*/ 1044431 h 1104362"/>
                <a:gd name="connsiteX283" fmla="*/ 856338 w 1582553"/>
                <a:gd name="connsiteY283" fmla="*/ 1027714 h 1104362"/>
                <a:gd name="connsiteX284" fmla="*/ 859367 w 1582553"/>
                <a:gd name="connsiteY284" fmla="*/ 1009121 h 1104362"/>
                <a:gd name="connsiteX285" fmla="*/ 862387 w 1582553"/>
                <a:gd name="connsiteY285" fmla="*/ 988719 h 1104362"/>
                <a:gd name="connsiteX286" fmla="*/ 865416 w 1582553"/>
                <a:gd name="connsiteY286" fmla="*/ 966602 h 1104362"/>
                <a:gd name="connsiteX287" fmla="*/ 868435 w 1582553"/>
                <a:gd name="connsiteY287" fmla="*/ 942846 h 1104362"/>
                <a:gd name="connsiteX288" fmla="*/ 871464 w 1582553"/>
                <a:gd name="connsiteY288" fmla="*/ 917548 h 1104362"/>
                <a:gd name="connsiteX289" fmla="*/ 874493 w 1582553"/>
                <a:gd name="connsiteY289" fmla="*/ 890802 h 1104362"/>
                <a:gd name="connsiteX290" fmla="*/ 877522 w 1582553"/>
                <a:gd name="connsiteY290" fmla="*/ 862732 h 1104362"/>
                <a:gd name="connsiteX291" fmla="*/ 880541 w 1582553"/>
                <a:gd name="connsiteY291" fmla="*/ 833433 h 1104362"/>
                <a:gd name="connsiteX292" fmla="*/ 883570 w 1582553"/>
                <a:gd name="connsiteY292" fmla="*/ 803019 h 1104362"/>
                <a:gd name="connsiteX293" fmla="*/ 886599 w 1582553"/>
                <a:gd name="connsiteY293" fmla="*/ 771616 h 1104362"/>
                <a:gd name="connsiteX294" fmla="*/ 889619 w 1582553"/>
                <a:gd name="connsiteY294" fmla="*/ 739345 h 1104362"/>
                <a:gd name="connsiteX295" fmla="*/ 892648 w 1582553"/>
                <a:gd name="connsiteY295" fmla="*/ 706341 h 1104362"/>
                <a:gd name="connsiteX296" fmla="*/ 895677 w 1582553"/>
                <a:gd name="connsiteY296" fmla="*/ 672726 h 1104362"/>
                <a:gd name="connsiteX297" fmla="*/ 898696 w 1582553"/>
                <a:gd name="connsiteY297" fmla="*/ 638635 h 1104362"/>
                <a:gd name="connsiteX298" fmla="*/ 901725 w 1582553"/>
                <a:gd name="connsiteY298" fmla="*/ 604203 h 1104362"/>
                <a:gd name="connsiteX299" fmla="*/ 904754 w 1582553"/>
                <a:gd name="connsiteY299" fmla="*/ 569566 h 1104362"/>
                <a:gd name="connsiteX300" fmla="*/ 907773 w 1582553"/>
                <a:gd name="connsiteY300" fmla="*/ 534860 h 1104362"/>
                <a:gd name="connsiteX301" fmla="*/ 910802 w 1582553"/>
                <a:gd name="connsiteY301" fmla="*/ 500223 h 1104362"/>
                <a:gd name="connsiteX302" fmla="*/ 913831 w 1582553"/>
                <a:gd name="connsiteY302" fmla="*/ 465791 h 1104362"/>
                <a:gd name="connsiteX303" fmla="*/ 916851 w 1582553"/>
                <a:gd name="connsiteY303" fmla="*/ 431699 h 1104362"/>
                <a:gd name="connsiteX304" fmla="*/ 919880 w 1582553"/>
                <a:gd name="connsiteY304" fmla="*/ 398083 h 1104362"/>
                <a:gd name="connsiteX305" fmla="*/ 922909 w 1582553"/>
                <a:gd name="connsiteY305" fmla="*/ 365075 h 1104362"/>
                <a:gd name="connsiteX306" fmla="*/ 925938 w 1582553"/>
                <a:gd name="connsiteY306" fmla="*/ 332806 h 1104362"/>
                <a:gd name="connsiteX307" fmla="*/ 928957 w 1582553"/>
                <a:gd name="connsiteY307" fmla="*/ 301402 h 1104362"/>
                <a:gd name="connsiteX308" fmla="*/ 931986 w 1582553"/>
                <a:gd name="connsiteY308" fmla="*/ 270988 h 1104362"/>
                <a:gd name="connsiteX309" fmla="*/ 935015 w 1582553"/>
                <a:gd name="connsiteY309" fmla="*/ 241685 h 1104362"/>
                <a:gd name="connsiteX310" fmla="*/ 938034 w 1582553"/>
                <a:gd name="connsiteY310" fmla="*/ 213606 h 1104362"/>
                <a:gd name="connsiteX311" fmla="*/ 941063 w 1582553"/>
                <a:gd name="connsiteY311" fmla="*/ 186862 h 1104362"/>
                <a:gd name="connsiteX312" fmla="*/ 944092 w 1582553"/>
                <a:gd name="connsiteY312" fmla="*/ 161562 h 1104362"/>
                <a:gd name="connsiteX313" fmla="*/ 947112 w 1582553"/>
                <a:gd name="connsiteY313" fmla="*/ 137803 h 1104362"/>
                <a:gd name="connsiteX314" fmla="*/ 950141 w 1582553"/>
                <a:gd name="connsiteY314" fmla="*/ 115679 h 1104362"/>
                <a:gd name="connsiteX315" fmla="*/ 953170 w 1582553"/>
                <a:gd name="connsiteY315" fmla="*/ 95278 h 1104362"/>
                <a:gd name="connsiteX316" fmla="*/ 956189 w 1582553"/>
                <a:gd name="connsiteY316" fmla="*/ 76679 h 1104362"/>
                <a:gd name="connsiteX317" fmla="*/ 959218 w 1582553"/>
                <a:gd name="connsiteY317" fmla="*/ 59958 h 1104362"/>
                <a:gd name="connsiteX318" fmla="*/ 962247 w 1582553"/>
                <a:gd name="connsiteY318" fmla="*/ 45179 h 1104362"/>
                <a:gd name="connsiteX319" fmla="*/ 965266 w 1582553"/>
                <a:gd name="connsiteY319" fmla="*/ 32401 h 1104362"/>
                <a:gd name="connsiteX320" fmla="*/ 968295 w 1582553"/>
                <a:gd name="connsiteY320" fmla="*/ 21674 h 1104362"/>
                <a:gd name="connsiteX321" fmla="*/ 971324 w 1582553"/>
                <a:gd name="connsiteY321" fmla="*/ 13041 h 1104362"/>
                <a:gd name="connsiteX322" fmla="*/ 974344 w 1582553"/>
                <a:gd name="connsiteY322" fmla="*/ 6535 h 1104362"/>
                <a:gd name="connsiteX323" fmla="*/ 977373 w 1582553"/>
                <a:gd name="connsiteY323" fmla="*/ 2184 h 1104362"/>
                <a:gd name="connsiteX324" fmla="*/ 980402 w 1582553"/>
                <a:gd name="connsiteY324" fmla="*/ 2 h 1104362"/>
                <a:gd name="connsiteX325" fmla="*/ 983421 w 1582553"/>
                <a:gd name="connsiteY325" fmla="*/ 0 h 1104362"/>
                <a:gd name="connsiteX326" fmla="*/ 986450 w 1582553"/>
                <a:gd name="connsiteY326" fmla="*/ 2177 h 1104362"/>
                <a:gd name="connsiteX327" fmla="*/ 989479 w 1582553"/>
                <a:gd name="connsiteY327" fmla="*/ 6525 h 1104362"/>
                <a:gd name="connsiteX328" fmla="*/ 992508 w 1582553"/>
                <a:gd name="connsiteY328" fmla="*/ 13025 h 1104362"/>
                <a:gd name="connsiteX329" fmla="*/ 995527 w 1582553"/>
                <a:gd name="connsiteY329" fmla="*/ 21654 h 1104362"/>
                <a:gd name="connsiteX330" fmla="*/ 998556 w 1582553"/>
                <a:gd name="connsiteY330" fmla="*/ 32377 h 1104362"/>
                <a:gd name="connsiteX331" fmla="*/ 1001585 w 1582553"/>
                <a:gd name="connsiteY331" fmla="*/ 45151 h 1104362"/>
                <a:gd name="connsiteX332" fmla="*/ 1004605 w 1582553"/>
                <a:gd name="connsiteY332" fmla="*/ 59927 h 1104362"/>
                <a:gd name="connsiteX333" fmla="*/ 1007634 w 1582553"/>
                <a:gd name="connsiteY333" fmla="*/ 76644 h 1104362"/>
                <a:gd name="connsiteX334" fmla="*/ 1010662 w 1582553"/>
                <a:gd name="connsiteY334" fmla="*/ 95239 h 1104362"/>
                <a:gd name="connsiteX335" fmla="*/ 1013682 w 1582553"/>
                <a:gd name="connsiteY335" fmla="*/ 115636 h 1104362"/>
                <a:gd name="connsiteX336" fmla="*/ 1016711 w 1582553"/>
                <a:gd name="connsiteY336" fmla="*/ 137756 h 1104362"/>
                <a:gd name="connsiteX337" fmla="*/ 1019740 w 1582553"/>
                <a:gd name="connsiteY337" fmla="*/ 161513 h 1104362"/>
                <a:gd name="connsiteX338" fmla="*/ 1022759 w 1582553"/>
                <a:gd name="connsiteY338" fmla="*/ 186811 h 1104362"/>
                <a:gd name="connsiteX339" fmla="*/ 1025788 w 1582553"/>
                <a:gd name="connsiteY339" fmla="*/ 213551 h 1104362"/>
                <a:gd name="connsiteX340" fmla="*/ 1028817 w 1582553"/>
                <a:gd name="connsiteY340" fmla="*/ 241627 h 1104362"/>
                <a:gd name="connsiteX341" fmla="*/ 1031837 w 1582553"/>
                <a:gd name="connsiteY341" fmla="*/ 270929 h 1104362"/>
                <a:gd name="connsiteX342" fmla="*/ 1034865 w 1582553"/>
                <a:gd name="connsiteY342" fmla="*/ 301341 h 1104362"/>
                <a:gd name="connsiteX343" fmla="*/ 1037895 w 1582553"/>
                <a:gd name="connsiteY343" fmla="*/ 332743 h 1104362"/>
                <a:gd name="connsiteX344" fmla="*/ 1040914 w 1582553"/>
                <a:gd name="connsiteY344" fmla="*/ 365010 h 1104362"/>
                <a:gd name="connsiteX345" fmla="*/ 1043943 w 1582553"/>
                <a:gd name="connsiteY345" fmla="*/ 398016 h 1104362"/>
                <a:gd name="connsiteX346" fmla="*/ 1046972 w 1582553"/>
                <a:gd name="connsiteY346" fmla="*/ 431631 h 1104362"/>
                <a:gd name="connsiteX347" fmla="*/ 1049991 w 1582553"/>
                <a:gd name="connsiteY347" fmla="*/ 465722 h 1104362"/>
                <a:gd name="connsiteX348" fmla="*/ 1053020 w 1582553"/>
                <a:gd name="connsiteY348" fmla="*/ 500154 h 1104362"/>
                <a:gd name="connsiteX349" fmla="*/ 1056049 w 1582553"/>
                <a:gd name="connsiteY349" fmla="*/ 534791 h 1104362"/>
                <a:gd name="connsiteX350" fmla="*/ 1059078 w 1582553"/>
                <a:gd name="connsiteY350" fmla="*/ 569497 h 1104362"/>
                <a:gd name="connsiteX351" fmla="*/ 1062098 w 1582553"/>
                <a:gd name="connsiteY351" fmla="*/ 604134 h 1104362"/>
                <a:gd name="connsiteX352" fmla="*/ 1065126 w 1582553"/>
                <a:gd name="connsiteY352" fmla="*/ 638567 h 1104362"/>
                <a:gd name="connsiteX353" fmla="*/ 1068155 w 1582553"/>
                <a:gd name="connsiteY353" fmla="*/ 672658 h 1104362"/>
                <a:gd name="connsiteX354" fmla="*/ 1071175 w 1582553"/>
                <a:gd name="connsiteY354" fmla="*/ 706274 h 1104362"/>
                <a:gd name="connsiteX355" fmla="*/ 1074204 w 1582553"/>
                <a:gd name="connsiteY355" fmla="*/ 739278 h 1104362"/>
                <a:gd name="connsiteX356" fmla="*/ 1077233 w 1582553"/>
                <a:gd name="connsiteY356" fmla="*/ 771549 h 1104362"/>
                <a:gd name="connsiteX357" fmla="*/ 1080252 w 1582553"/>
                <a:gd name="connsiteY357" fmla="*/ 802953 h 1104362"/>
                <a:gd name="connsiteX358" fmla="*/ 1083281 w 1582553"/>
                <a:gd name="connsiteY358" fmla="*/ 833366 h 1104362"/>
                <a:gd name="connsiteX359" fmla="*/ 1086310 w 1582553"/>
                <a:gd name="connsiteY359" fmla="*/ 862675 h 1104362"/>
                <a:gd name="connsiteX360" fmla="*/ 1089329 w 1582553"/>
                <a:gd name="connsiteY360" fmla="*/ 890754 h 1104362"/>
                <a:gd name="connsiteX361" fmla="*/ 1092359 w 1582553"/>
                <a:gd name="connsiteY361" fmla="*/ 917491 h 1104362"/>
                <a:gd name="connsiteX362" fmla="*/ 1095387 w 1582553"/>
                <a:gd name="connsiteY362" fmla="*/ 942799 h 1104362"/>
                <a:gd name="connsiteX363" fmla="*/ 1098407 w 1582553"/>
                <a:gd name="connsiteY363" fmla="*/ 966554 h 1104362"/>
                <a:gd name="connsiteX364" fmla="*/ 1101436 w 1582553"/>
                <a:gd name="connsiteY364" fmla="*/ 988681 h 1104362"/>
                <a:gd name="connsiteX365" fmla="*/ 1104465 w 1582553"/>
                <a:gd name="connsiteY365" fmla="*/ 1009083 h 1104362"/>
                <a:gd name="connsiteX366" fmla="*/ 1107484 w 1582553"/>
                <a:gd name="connsiteY366" fmla="*/ 1027676 h 1104362"/>
                <a:gd name="connsiteX367" fmla="*/ 1110513 w 1582553"/>
                <a:gd name="connsiteY367" fmla="*/ 1044402 h 1104362"/>
                <a:gd name="connsiteX368" fmla="*/ 1113542 w 1582553"/>
                <a:gd name="connsiteY368" fmla="*/ 1059175 h 1104362"/>
                <a:gd name="connsiteX369" fmla="*/ 1116562 w 1582553"/>
                <a:gd name="connsiteY369" fmla="*/ 1071958 h 1104362"/>
                <a:gd name="connsiteX370" fmla="*/ 1119590 w 1582553"/>
                <a:gd name="connsiteY370" fmla="*/ 1082683 h 1104362"/>
                <a:gd name="connsiteX371" fmla="*/ 1122619 w 1582553"/>
                <a:gd name="connsiteY371" fmla="*/ 1091313 h 1104362"/>
                <a:gd name="connsiteX372" fmla="*/ 1125639 w 1582553"/>
                <a:gd name="connsiteY372" fmla="*/ 1097818 h 1104362"/>
                <a:gd name="connsiteX373" fmla="*/ 1128668 w 1582553"/>
                <a:gd name="connsiteY373" fmla="*/ 1102171 h 1104362"/>
                <a:gd name="connsiteX374" fmla="*/ 1131697 w 1582553"/>
                <a:gd name="connsiteY374" fmla="*/ 1104352 h 1104362"/>
                <a:gd name="connsiteX375" fmla="*/ 1134726 w 1582553"/>
                <a:gd name="connsiteY375" fmla="*/ 1104362 h 1104362"/>
                <a:gd name="connsiteX376" fmla="*/ 1137745 w 1582553"/>
                <a:gd name="connsiteY376" fmla="*/ 1102181 h 1104362"/>
                <a:gd name="connsiteX377" fmla="*/ 1140774 w 1582553"/>
                <a:gd name="connsiteY377" fmla="*/ 1097837 h 1104362"/>
                <a:gd name="connsiteX378" fmla="*/ 1143803 w 1582553"/>
                <a:gd name="connsiteY378" fmla="*/ 1091332 h 1104362"/>
                <a:gd name="connsiteX379" fmla="*/ 1146822 w 1582553"/>
                <a:gd name="connsiteY379" fmla="*/ 1082702 h 1104362"/>
                <a:gd name="connsiteX380" fmla="*/ 1149851 w 1582553"/>
                <a:gd name="connsiteY380" fmla="*/ 1071977 h 1104362"/>
                <a:gd name="connsiteX381" fmla="*/ 1152880 w 1582553"/>
                <a:gd name="connsiteY381" fmla="*/ 1059204 h 1104362"/>
                <a:gd name="connsiteX382" fmla="*/ 1155900 w 1582553"/>
                <a:gd name="connsiteY382" fmla="*/ 1044431 h 1104362"/>
                <a:gd name="connsiteX383" fmla="*/ 1158929 w 1582553"/>
                <a:gd name="connsiteY383" fmla="*/ 1027714 h 1104362"/>
                <a:gd name="connsiteX384" fmla="*/ 1161958 w 1582553"/>
                <a:gd name="connsiteY384" fmla="*/ 1009121 h 1104362"/>
                <a:gd name="connsiteX385" fmla="*/ 1164977 w 1582553"/>
                <a:gd name="connsiteY385" fmla="*/ 988719 h 1104362"/>
                <a:gd name="connsiteX386" fmla="*/ 1168006 w 1582553"/>
                <a:gd name="connsiteY386" fmla="*/ 966602 h 1104362"/>
                <a:gd name="connsiteX387" fmla="*/ 1171035 w 1582553"/>
                <a:gd name="connsiteY387" fmla="*/ 942846 h 1104362"/>
                <a:gd name="connsiteX388" fmla="*/ 1174054 w 1582553"/>
                <a:gd name="connsiteY388" fmla="*/ 917548 h 1104362"/>
                <a:gd name="connsiteX389" fmla="*/ 1177083 w 1582553"/>
                <a:gd name="connsiteY389" fmla="*/ 890802 h 1104362"/>
                <a:gd name="connsiteX390" fmla="*/ 1180112 w 1582553"/>
                <a:gd name="connsiteY390" fmla="*/ 862732 h 1104362"/>
                <a:gd name="connsiteX391" fmla="*/ 1183132 w 1582553"/>
                <a:gd name="connsiteY391" fmla="*/ 833433 h 1104362"/>
                <a:gd name="connsiteX392" fmla="*/ 1186161 w 1582553"/>
                <a:gd name="connsiteY392" fmla="*/ 803019 h 1104362"/>
                <a:gd name="connsiteX393" fmla="*/ 1189190 w 1582553"/>
                <a:gd name="connsiteY393" fmla="*/ 771616 h 1104362"/>
                <a:gd name="connsiteX394" fmla="*/ 1192209 w 1582553"/>
                <a:gd name="connsiteY394" fmla="*/ 739345 h 1104362"/>
                <a:gd name="connsiteX395" fmla="*/ 1195238 w 1582553"/>
                <a:gd name="connsiteY395" fmla="*/ 706341 h 1104362"/>
                <a:gd name="connsiteX396" fmla="*/ 1198267 w 1582553"/>
                <a:gd name="connsiteY396" fmla="*/ 672726 h 1104362"/>
                <a:gd name="connsiteX397" fmla="*/ 1201296 w 1582553"/>
                <a:gd name="connsiteY397" fmla="*/ 638635 h 1104362"/>
                <a:gd name="connsiteX398" fmla="*/ 1204315 w 1582553"/>
                <a:gd name="connsiteY398" fmla="*/ 604203 h 1104362"/>
                <a:gd name="connsiteX399" fmla="*/ 1207344 w 1582553"/>
                <a:gd name="connsiteY399" fmla="*/ 569566 h 1104362"/>
                <a:gd name="connsiteX400" fmla="*/ 1210373 w 1582553"/>
                <a:gd name="connsiteY400" fmla="*/ 534860 h 1104362"/>
                <a:gd name="connsiteX401" fmla="*/ 1213393 w 1582553"/>
                <a:gd name="connsiteY401" fmla="*/ 500223 h 1104362"/>
                <a:gd name="connsiteX402" fmla="*/ 1216422 w 1582553"/>
                <a:gd name="connsiteY402" fmla="*/ 465791 h 1104362"/>
                <a:gd name="connsiteX403" fmla="*/ 1219450 w 1582553"/>
                <a:gd name="connsiteY403" fmla="*/ 431699 h 1104362"/>
                <a:gd name="connsiteX404" fmla="*/ 1222470 w 1582553"/>
                <a:gd name="connsiteY404" fmla="*/ 398083 h 1104362"/>
                <a:gd name="connsiteX405" fmla="*/ 1225499 w 1582553"/>
                <a:gd name="connsiteY405" fmla="*/ 365075 h 1104362"/>
                <a:gd name="connsiteX406" fmla="*/ 1228528 w 1582553"/>
                <a:gd name="connsiteY406" fmla="*/ 332806 h 1104362"/>
                <a:gd name="connsiteX407" fmla="*/ 1231547 w 1582553"/>
                <a:gd name="connsiteY407" fmla="*/ 301402 h 1104362"/>
                <a:gd name="connsiteX408" fmla="*/ 1234576 w 1582553"/>
                <a:gd name="connsiteY408" fmla="*/ 270988 h 1104362"/>
                <a:gd name="connsiteX409" fmla="*/ 1237605 w 1582553"/>
                <a:gd name="connsiteY409" fmla="*/ 241685 h 1104362"/>
                <a:gd name="connsiteX410" fmla="*/ 1240625 w 1582553"/>
                <a:gd name="connsiteY410" fmla="*/ 213606 h 1104362"/>
                <a:gd name="connsiteX411" fmla="*/ 1243654 w 1582553"/>
                <a:gd name="connsiteY411" fmla="*/ 186862 h 1104362"/>
                <a:gd name="connsiteX412" fmla="*/ 1246683 w 1582553"/>
                <a:gd name="connsiteY412" fmla="*/ 161562 h 1104362"/>
                <a:gd name="connsiteX413" fmla="*/ 1249702 w 1582553"/>
                <a:gd name="connsiteY413" fmla="*/ 137803 h 1104362"/>
                <a:gd name="connsiteX414" fmla="*/ 1252731 w 1582553"/>
                <a:gd name="connsiteY414" fmla="*/ 115679 h 1104362"/>
                <a:gd name="connsiteX415" fmla="*/ 1255760 w 1582553"/>
                <a:gd name="connsiteY415" fmla="*/ 95278 h 1104362"/>
                <a:gd name="connsiteX416" fmla="*/ 1258779 w 1582553"/>
                <a:gd name="connsiteY416" fmla="*/ 76679 h 1104362"/>
                <a:gd name="connsiteX417" fmla="*/ 1261808 w 1582553"/>
                <a:gd name="connsiteY417" fmla="*/ 59958 h 1104362"/>
                <a:gd name="connsiteX418" fmla="*/ 1264837 w 1582553"/>
                <a:gd name="connsiteY418" fmla="*/ 45179 h 1104362"/>
                <a:gd name="connsiteX419" fmla="*/ 1267866 w 1582553"/>
                <a:gd name="connsiteY419" fmla="*/ 32401 h 1104362"/>
                <a:gd name="connsiteX420" fmla="*/ 1270886 w 1582553"/>
                <a:gd name="connsiteY420" fmla="*/ 21674 h 1104362"/>
                <a:gd name="connsiteX421" fmla="*/ 1273914 w 1582553"/>
                <a:gd name="connsiteY421" fmla="*/ 13041 h 1104362"/>
                <a:gd name="connsiteX422" fmla="*/ 1276943 w 1582553"/>
                <a:gd name="connsiteY422" fmla="*/ 6535 h 1104362"/>
                <a:gd name="connsiteX423" fmla="*/ 1279963 w 1582553"/>
                <a:gd name="connsiteY423" fmla="*/ 2184 h 1104362"/>
                <a:gd name="connsiteX424" fmla="*/ 1282992 w 1582553"/>
                <a:gd name="connsiteY424" fmla="*/ 2 h 1104362"/>
                <a:gd name="connsiteX425" fmla="*/ 1286021 w 1582553"/>
                <a:gd name="connsiteY425" fmla="*/ 0 h 1104362"/>
                <a:gd name="connsiteX426" fmla="*/ 1289040 w 1582553"/>
                <a:gd name="connsiteY426" fmla="*/ 2177 h 1104362"/>
                <a:gd name="connsiteX427" fmla="*/ 1292069 w 1582553"/>
                <a:gd name="connsiteY427" fmla="*/ 6525 h 1104362"/>
                <a:gd name="connsiteX428" fmla="*/ 1295098 w 1582553"/>
                <a:gd name="connsiteY428" fmla="*/ 13025 h 1104362"/>
                <a:gd name="connsiteX429" fmla="*/ 1298117 w 1582553"/>
                <a:gd name="connsiteY429" fmla="*/ 21654 h 1104362"/>
                <a:gd name="connsiteX430" fmla="*/ 1301147 w 1582553"/>
                <a:gd name="connsiteY430" fmla="*/ 32377 h 1104362"/>
                <a:gd name="connsiteX431" fmla="*/ 1304175 w 1582553"/>
                <a:gd name="connsiteY431" fmla="*/ 45151 h 1104362"/>
                <a:gd name="connsiteX432" fmla="*/ 1307195 w 1582553"/>
                <a:gd name="connsiteY432" fmla="*/ 59927 h 1104362"/>
                <a:gd name="connsiteX433" fmla="*/ 1310224 w 1582553"/>
                <a:gd name="connsiteY433" fmla="*/ 76644 h 1104362"/>
                <a:gd name="connsiteX434" fmla="*/ 1313253 w 1582553"/>
                <a:gd name="connsiteY434" fmla="*/ 95239 h 1104362"/>
                <a:gd name="connsiteX435" fmla="*/ 1316282 w 1582553"/>
                <a:gd name="connsiteY435" fmla="*/ 115636 h 1104362"/>
                <a:gd name="connsiteX436" fmla="*/ 1319301 w 1582553"/>
                <a:gd name="connsiteY436" fmla="*/ 137756 h 1104362"/>
                <a:gd name="connsiteX437" fmla="*/ 1322330 w 1582553"/>
                <a:gd name="connsiteY437" fmla="*/ 161513 h 1104362"/>
                <a:gd name="connsiteX438" fmla="*/ 1325350 w 1582553"/>
                <a:gd name="connsiteY438" fmla="*/ 186811 h 1104362"/>
                <a:gd name="connsiteX439" fmla="*/ 1328378 w 1582553"/>
                <a:gd name="connsiteY439" fmla="*/ 213551 h 1104362"/>
                <a:gd name="connsiteX440" fmla="*/ 1331407 w 1582553"/>
                <a:gd name="connsiteY440" fmla="*/ 241627 h 1104362"/>
                <a:gd name="connsiteX441" fmla="*/ 1334436 w 1582553"/>
                <a:gd name="connsiteY441" fmla="*/ 270929 h 1104362"/>
                <a:gd name="connsiteX442" fmla="*/ 1337456 w 1582553"/>
                <a:gd name="connsiteY442" fmla="*/ 301341 h 1104362"/>
                <a:gd name="connsiteX443" fmla="*/ 1340485 w 1582553"/>
                <a:gd name="connsiteY443" fmla="*/ 332743 h 1104362"/>
                <a:gd name="connsiteX444" fmla="*/ 1343514 w 1582553"/>
                <a:gd name="connsiteY444" fmla="*/ 365010 h 1104362"/>
                <a:gd name="connsiteX445" fmla="*/ 1346533 w 1582553"/>
                <a:gd name="connsiteY445" fmla="*/ 398016 h 1104362"/>
                <a:gd name="connsiteX446" fmla="*/ 1349562 w 1582553"/>
                <a:gd name="connsiteY446" fmla="*/ 431631 h 1104362"/>
                <a:gd name="connsiteX447" fmla="*/ 1352591 w 1582553"/>
                <a:gd name="connsiteY447" fmla="*/ 465722 h 1104362"/>
                <a:gd name="connsiteX448" fmla="*/ 1355610 w 1582553"/>
                <a:gd name="connsiteY448" fmla="*/ 500154 h 1104362"/>
                <a:gd name="connsiteX449" fmla="*/ 1358639 w 1582553"/>
                <a:gd name="connsiteY449" fmla="*/ 534791 h 1104362"/>
                <a:gd name="connsiteX450" fmla="*/ 1361668 w 1582553"/>
                <a:gd name="connsiteY450" fmla="*/ 569497 h 1104362"/>
                <a:gd name="connsiteX451" fmla="*/ 1364688 w 1582553"/>
                <a:gd name="connsiteY451" fmla="*/ 604134 h 1104362"/>
                <a:gd name="connsiteX452" fmla="*/ 1367717 w 1582553"/>
                <a:gd name="connsiteY452" fmla="*/ 638567 h 1104362"/>
                <a:gd name="connsiteX453" fmla="*/ 1370746 w 1582553"/>
                <a:gd name="connsiteY453" fmla="*/ 672658 h 1104362"/>
                <a:gd name="connsiteX454" fmla="*/ 1373775 w 1582553"/>
                <a:gd name="connsiteY454" fmla="*/ 706274 h 1104362"/>
                <a:gd name="connsiteX455" fmla="*/ 1376794 w 1582553"/>
                <a:gd name="connsiteY455" fmla="*/ 739278 h 1104362"/>
                <a:gd name="connsiteX456" fmla="*/ 1379823 w 1582553"/>
                <a:gd name="connsiteY456" fmla="*/ 771549 h 1104362"/>
                <a:gd name="connsiteX457" fmla="*/ 1382852 w 1582553"/>
                <a:gd name="connsiteY457" fmla="*/ 802953 h 1104362"/>
                <a:gd name="connsiteX458" fmla="*/ 1385871 w 1582553"/>
                <a:gd name="connsiteY458" fmla="*/ 833366 h 1104362"/>
                <a:gd name="connsiteX459" fmla="*/ 1388900 w 1582553"/>
                <a:gd name="connsiteY459" fmla="*/ 862675 h 1104362"/>
                <a:gd name="connsiteX460" fmla="*/ 1391929 w 1582553"/>
                <a:gd name="connsiteY460" fmla="*/ 890754 h 1104362"/>
                <a:gd name="connsiteX461" fmla="*/ 1394949 w 1582553"/>
                <a:gd name="connsiteY461" fmla="*/ 917491 h 1104362"/>
                <a:gd name="connsiteX462" fmla="*/ 1397978 w 1582553"/>
                <a:gd name="connsiteY462" fmla="*/ 942799 h 1104362"/>
                <a:gd name="connsiteX463" fmla="*/ 1401007 w 1582553"/>
                <a:gd name="connsiteY463" fmla="*/ 966554 h 1104362"/>
                <a:gd name="connsiteX464" fmla="*/ 1404026 w 1582553"/>
                <a:gd name="connsiteY464" fmla="*/ 988681 h 1104362"/>
                <a:gd name="connsiteX465" fmla="*/ 1407055 w 1582553"/>
                <a:gd name="connsiteY465" fmla="*/ 1009083 h 1104362"/>
                <a:gd name="connsiteX466" fmla="*/ 1410084 w 1582553"/>
                <a:gd name="connsiteY466" fmla="*/ 1027676 h 1104362"/>
                <a:gd name="connsiteX467" fmla="*/ 1413103 w 1582553"/>
                <a:gd name="connsiteY467" fmla="*/ 1044402 h 1104362"/>
                <a:gd name="connsiteX468" fmla="*/ 1416132 w 1582553"/>
                <a:gd name="connsiteY468" fmla="*/ 1059175 h 1104362"/>
                <a:gd name="connsiteX469" fmla="*/ 1419161 w 1582553"/>
                <a:gd name="connsiteY469" fmla="*/ 1071958 h 1104362"/>
                <a:gd name="connsiteX470" fmla="*/ 1422181 w 1582553"/>
                <a:gd name="connsiteY470" fmla="*/ 1082683 h 1104362"/>
                <a:gd name="connsiteX471" fmla="*/ 1425210 w 1582553"/>
                <a:gd name="connsiteY471" fmla="*/ 1091313 h 1104362"/>
                <a:gd name="connsiteX472" fmla="*/ 1428239 w 1582553"/>
                <a:gd name="connsiteY472" fmla="*/ 1097818 h 1104362"/>
                <a:gd name="connsiteX473" fmla="*/ 1431258 w 1582553"/>
                <a:gd name="connsiteY473" fmla="*/ 1102171 h 1104362"/>
                <a:gd name="connsiteX474" fmla="*/ 1434287 w 1582553"/>
                <a:gd name="connsiteY474" fmla="*/ 1104352 h 1104362"/>
                <a:gd name="connsiteX475" fmla="*/ 1437316 w 1582553"/>
                <a:gd name="connsiteY475" fmla="*/ 1104362 h 1104362"/>
                <a:gd name="connsiteX476" fmla="*/ 1440345 w 1582553"/>
                <a:gd name="connsiteY476" fmla="*/ 1102181 h 1104362"/>
                <a:gd name="connsiteX477" fmla="*/ 1443364 w 1582553"/>
                <a:gd name="connsiteY477" fmla="*/ 1097837 h 1104362"/>
                <a:gd name="connsiteX478" fmla="*/ 1446393 w 1582553"/>
                <a:gd name="connsiteY478" fmla="*/ 1091332 h 1104362"/>
                <a:gd name="connsiteX479" fmla="*/ 1449422 w 1582553"/>
                <a:gd name="connsiteY479" fmla="*/ 1082702 h 1104362"/>
                <a:gd name="connsiteX480" fmla="*/ 1452441 w 1582553"/>
                <a:gd name="connsiteY480" fmla="*/ 1071977 h 1104362"/>
                <a:gd name="connsiteX481" fmla="*/ 1455471 w 1582553"/>
                <a:gd name="connsiteY481" fmla="*/ 1059204 h 1104362"/>
                <a:gd name="connsiteX482" fmla="*/ 1458499 w 1582553"/>
                <a:gd name="connsiteY482" fmla="*/ 1044431 h 1104362"/>
                <a:gd name="connsiteX483" fmla="*/ 1461519 w 1582553"/>
                <a:gd name="connsiteY483" fmla="*/ 1027714 h 1104362"/>
                <a:gd name="connsiteX484" fmla="*/ 1464548 w 1582553"/>
                <a:gd name="connsiteY484" fmla="*/ 1009121 h 1104362"/>
                <a:gd name="connsiteX485" fmla="*/ 1467577 w 1582553"/>
                <a:gd name="connsiteY485" fmla="*/ 988719 h 1104362"/>
                <a:gd name="connsiteX486" fmla="*/ 1470596 w 1582553"/>
                <a:gd name="connsiteY486" fmla="*/ 966602 h 1104362"/>
                <a:gd name="connsiteX487" fmla="*/ 1473625 w 1582553"/>
                <a:gd name="connsiteY487" fmla="*/ 942846 h 1104362"/>
                <a:gd name="connsiteX488" fmla="*/ 1476654 w 1582553"/>
                <a:gd name="connsiteY488" fmla="*/ 917548 h 1104362"/>
                <a:gd name="connsiteX489" fmla="*/ 1479674 w 1582553"/>
                <a:gd name="connsiteY489" fmla="*/ 890802 h 1104362"/>
                <a:gd name="connsiteX490" fmla="*/ 1482702 w 1582553"/>
                <a:gd name="connsiteY490" fmla="*/ 862732 h 1104362"/>
                <a:gd name="connsiteX491" fmla="*/ 1485731 w 1582553"/>
                <a:gd name="connsiteY491" fmla="*/ 833433 h 1104362"/>
                <a:gd name="connsiteX492" fmla="*/ 1488751 w 1582553"/>
                <a:gd name="connsiteY492" fmla="*/ 803019 h 1104362"/>
                <a:gd name="connsiteX493" fmla="*/ 1491780 w 1582553"/>
                <a:gd name="connsiteY493" fmla="*/ 771616 h 1104362"/>
                <a:gd name="connsiteX494" fmla="*/ 1494809 w 1582553"/>
                <a:gd name="connsiteY494" fmla="*/ 739345 h 1104362"/>
                <a:gd name="connsiteX495" fmla="*/ 1497828 w 1582553"/>
                <a:gd name="connsiteY495" fmla="*/ 706341 h 1104362"/>
                <a:gd name="connsiteX496" fmla="*/ 1500857 w 1582553"/>
                <a:gd name="connsiteY496" fmla="*/ 672726 h 1104362"/>
                <a:gd name="connsiteX497" fmla="*/ 1503886 w 1582553"/>
                <a:gd name="connsiteY497" fmla="*/ 638635 h 1104362"/>
                <a:gd name="connsiteX498" fmla="*/ 1506905 w 1582553"/>
                <a:gd name="connsiteY498" fmla="*/ 604203 h 1104362"/>
                <a:gd name="connsiteX499" fmla="*/ 1509934 w 1582553"/>
                <a:gd name="connsiteY499" fmla="*/ 569566 h 1104362"/>
                <a:gd name="connsiteX500" fmla="*/ 1512963 w 1582553"/>
                <a:gd name="connsiteY500" fmla="*/ 534860 h 1104362"/>
                <a:gd name="connsiteX501" fmla="*/ 1515992 w 1582553"/>
                <a:gd name="connsiteY501" fmla="*/ 500223 h 1104362"/>
                <a:gd name="connsiteX502" fmla="*/ 1519012 w 1582553"/>
                <a:gd name="connsiteY502" fmla="*/ 465791 h 1104362"/>
                <a:gd name="connsiteX503" fmla="*/ 1522041 w 1582553"/>
                <a:gd name="connsiteY503" fmla="*/ 431699 h 1104362"/>
                <a:gd name="connsiteX504" fmla="*/ 1525070 w 1582553"/>
                <a:gd name="connsiteY504" fmla="*/ 398083 h 1104362"/>
                <a:gd name="connsiteX505" fmla="*/ 1582553 w 1582553"/>
                <a:gd name="connsiteY505" fmla="*/ 2184 h 1104362"/>
                <a:gd name="connsiteX0" fmla="*/ 0 w 1525070"/>
                <a:gd name="connsiteY0" fmla="*/ 552179 h 1104362"/>
                <a:gd name="connsiteX1" fmla="*/ 3026 w 1525070"/>
                <a:gd name="connsiteY1" fmla="*/ 552179 h 1104362"/>
                <a:gd name="connsiteX2" fmla="*/ 6051 w 1525070"/>
                <a:gd name="connsiteY2" fmla="*/ 552179 h 1104362"/>
                <a:gd name="connsiteX3" fmla="*/ 9077 w 1525070"/>
                <a:gd name="connsiteY3" fmla="*/ 552179 h 1104362"/>
                <a:gd name="connsiteX4" fmla="*/ 12103 w 1525070"/>
                <a:gd name="connsiteY4" fmla="*/ 552179 h 1104362"/>
                <a:gd name="connsiteX5" fmla="*/ 15129 w 1525070"/>
                <a:gd name="connsiteY5" fmla="*/ 552179 h 1104362"/>
                <a:gd name="connsiteX6" fmla="*/ 18156 w 1525070"/>
                <a:gd name="connsiteY6" fmla="*/ 552179 h 1104362"/>
                <a:gd name="connsiteX7" fmla="*/ 21182 w 1525070"/>
                <a:gd name="connsiteY7" fmla="*/ 552179 h 1104362"/>
                <a:gd name="connsiteX8" fmla="*/ 24207 w 1525070"/>
                <a:gd name="connsiteY8" fmla="*/ 552179 h 1104362"/>
                <a:gd name="connsiteX9" fmla="*/ 27233 w 1525070"/>
                <a:gd name="connsiteY9" fmla="*/ 552179 h 1104362"/>
                <a:gd name="connsiteX10" fmla="*/ 30259 w 1525070"/>
                <a:gd name="connsiteY10" fmla="*/ 552179 h 1104362"/>
                <a:gd name="connsiteX11" fmla="*/ 33285 w 1525070"/>
                <a:gd name="connsiteY11" fmla="*/ 552179 h 1104362"/>
                <a:gd name="connsiteX12" fmla="*/ 36311 w 1525070"/>
                <a:gd name="connsiteY12" fmla="*/ 552179 h 1104362"/>
                <a:gd name="connsiteX13" fmla="*/ 39337 w 1525070"/>
                <a:gd name="connsiteY13" fmla="*/ 552179 h 1104362"/>
                <a:gd name="connsiteX14" fmla="*/ 42362 w 1525070"/>
                <a:gd name="connsiteY14" fmla="*/ 552179 h 1104362"/>
                <a:gd name="connsiteX15" fmla="*/ 45389 w 1525070"/>
                <a:gd name="connsiteY15" fmla="*/ 552179 h 1104362"/>
                <a:gd name="connsiteX16" fmla="*/ 48415 w 1525070"/>
                <a:gd name="connsiteY16" fmla="*/ 552179 h 1104362"/>
                <a:gd name="connsiteX17" fmla="*/ 51441 w 1525070"/>
                <a:gd name="connsiteY17" fmla="*/ 552179 h 1104362"/>
                <a:gd name="connsiteX18" fmla="*/ 54467 w 1525070"/>
                <a:gd name="connsiteY18" fmla="*/ 552179 h 1104362"/>
                <a:gd name="connsiteX19" fmla="*/ 57492 w 1525070"/>
                <a:gd name="connsiteY19" fmla="*/ 552179 h 1104362"/>
                <a:gd name="connsiteX20" fmla="*/ 60518 w 1525070"/>
                <a:gd name="connsiteY20" fmla="*/ 552179 h 1104362"/>
                <a:gd name="connsiteX21" fmla="*/ 63544 w 1525070"/>
                <a:gd name="connsiteY21" fmla="*/ 552179 h 1104362"/>
                <a:gd name="connsiteX22" fmla="*/ 66570 w 1525070"/>
                <a:gd name="connsiteY22" fmla="*/ 552179 h 1104362"/>
                <a:gd name="connsiteX23" fmla="*/ 69596 w 1525070"/>
                <a:gd name="connsiteY23" fmla="*/ 552179 h 1104362"/>
                <a:gd name="connsiteX24" fmla="*/ 72622 w 1525070"/>
                <a:gd name="connsiteY24" fmla="*/ 552179 h 1104362"/>
                <a:gd name="connsiteX25" fmla="*/ 75648 w 1525070"/>
                <a:gd name="connsiteY25" fmla="*/ 552179 h 1104362"/>
                <a:gd name="connsiteX26" fmla="*/ 78674 w 1525070"/>
                <a:gd name="connsiteY26" fmla="*/ 552179 h 1104362"/>
                <a:gd name="connsiteX27" fmla="*/ 81700 w 1525070"/>
                <a:gd name="connsiteY27" fmla="*/ 552179 h 1104362"/>
                <a:gd name="connsiteX28" fmla="*/ 84726 w 1525070"/>
                <a:gd name="connsiteY28" fmla="*/ 552179 h 1104362"/>
                <a:gd name="connsiteX29" fmla="*/ 87752 w 1525070"/>
                <a:gd name="connsiteY29" fmla="*/ 552179 h 1104362"/>
                <a:gd name="connsiteX30" fmla="*/ 90778 w 1525070"/>
                <a:gd name="connsiteY30" fmla="*/ 552179 h 1104362"/>
                <a:gd name="connsiteX31" fmla="*/ 93803 w 1525070"/>
                <a:gd name="connsiteY31" fmla="*/ 552179 h 1104362"/>
                <a:gd name="connsiteX32" fmla="*/ 96829 w 1525070"/>
                <a:gd name="connsiteY32" fmla="*/ 552179 h 1104362"/>
                <a:gd name="connsiteX33" fmla="*/ 99855 w 1525070"/>
                <a:gd name="connsiteY33" fmla="*/ 552179 h 1104362"/>
                <a:gd name="connsiteX34" fmla="*/ 102881 w 1525070"/>
                <a:gd name="connsiteY34" fmla="*/ 552179 h 1104362"/>
                <a:gd name="connsiteX35" fmla="*/ 105907 w 1525070"/>
                <a:gd name="connsiteY35" fmla="*/ 552179 h 1104362"/>
                <a:gd name="connsiteX36" fmla="*/ 108933 w 1525070"/>
                <a:gd name="connsiteY36" fmla="*/ 552179 h 1104362"/>
                <a:gd name="connsiteX37" fmla="*/ 111959 w 1525070"/>
                <a:gd name="connsiteY37" fmla="*/ 552179 h 1104362"/>
                <a:gd name="connsiteX38" fmla="*/ 114985 w 1525070"/>
                <a:gd name="connsiteY38" fmla="*/ 552179 h 1104362"/>
                <a:gd name="connsiteX39" fmla="*/ 118011 w 1525070"/>
                <a:gd name="connsiteY39" fmla="*/ 552179 h 1104362"/>
                <a:gd name="connsiteX40" fmla="*/ 121037 w 1525070"/>
                <a:gd name="connsiteY40" fmla="*/ 552179 h 1104362"/>
                <a:gd name="connsiteX41" fmla="*/ 124063 w 1525070"/>
                <a:gd name="connsiteY41" fmla="*/ 552179 h 1104362"/>
                <a:gd name="connsiteX42" fmla="*/ 127088 w 1525070"/>
                <a:gd name="connsiteY42" fmla="*/ 552179 h 1104362"/>
                <a:gd name="connsiteX43" fmla="*/ 130114 w 1525070"/>
                <a:gd name="connsiteY43" fmla="*/ 552179 h 1104362"/>
                <a:gd name="connsiteX44" fmla="*/ 133140 w 1525070"/>
                <a:gd name="connsiteY44" fmla="*/ 552179 h 1104362"/>
                <a:gd name="connsiteX45" fmla="*/ 136167 w 1525070"/>
                <a:gd name="connsiteY45" fmla="*/ 552179 h 1104362"/>
                <a:gd name="connsiteX46" fmla="*/ 139193 w 1525070"/>
                <a:gd name="connsiteY46" fmla="*/ 552179 h 1104362"/>
                <a:gd name="connsiteX47" fmla="*/ 142218 w 1525070"/>
                <a:gd name="connsiteY47" fmla="*/ 552179 h 1104362"/>
                <a:gd name="connsiteX48" fmla="*/ 145244 w 1525070"/>
                <a:gd name="connsiteY48" fmla="*/ 552179 h 1104362"/>
                <a:gd name="connsiteX49" fmla="*/ 148270 w 1525070"/>
                <a:gd name="connsiteY49" fmla="*/ 552179 h 1104362"/>
                <a:gd name="connsiteX50" fmla="*/ 151296 w 1525070"/>
                <a:gd name="connsiteY50" fmla="*/ 552179 h 1104362"/>
                <a:gd name="connsiteX51" fmla="*/ 154322 w 1525070"/>
                <a:gd name="connsiteY51" fmla="*/ 552179 h 1104362"/>
                <a:gd name="connsiteX52" fmla="*/ 157348 w 1525070"/>
                <a:gd name="connsiteY52" fmla="*/ 552179 h 1104362"/>
                <a:gd name="connsiteX53" fmla="*/ 160373 w 1525070"/>
                <a:gd name="connsiteY53" fmla="*/ 552179 h 1104362"/>
                <a:gd name="connsiteX54" fmla="*/ 163399 w 1525070"/>
                <a:gd name="connsiteY54" fmla="*/ 552179 h 1104362"/>
                <a:gd name="connsiteX55" fmla="*/ 166426 w 1525070"/>
                <a:gd name="connsiteY55" fmla="*/ 552179 h 1104362"/>
                <a:gd name="connsiteX56" fmla="*/ 169452 w 1525070"/>
                <a:gd name="connsiteY56" fmla="*/ 552179 h 1104362"/>
                <a:gd name="connsiteX57" fmla="*/ 172478 w 1525070"/>
                <a:gd name="connsiteY57" fmla="*/ 552179 h 1104362"/>
                <a:gd name="connsiteX58" fmla="*/ 175504 w 1525070"/>
                <a:gd name="connsiteY58" fmla="*/ 552179 h 1104362"/>
                <a:gd name="connsiteX59" fmla="*/ 178529 w 1525070"/>
                <a:gd name="connsiteY59" fmla="*/ 552179 h 1104362"/>
                <a:gd name="connsiteX60" fmla="*/ 181555 w 1525070"/>
                <a:gd name="connsiteY60" fmla="*/ 552179 h 1104362"/>
                <a:gd name="connsiteX61" fmla="*/ 184581 w 1525070"/>
                <a:gd name="connsiteY61" fmla="*/ 552179 h 1104362"/>
                <a:gd name="connsiteX62" fmla="*/ 187607 w 1525070"/>
                <a:gd name="connsiteY62" fmla="*/ 552179 h 1104362"/>
                <a:gd name="connsiteX63" fmla="*/ 190633 w 1525070"/>
                <a:gd name="connsiteY63" fmla="*/ 552179 h 1104362"/>
                <a:gd name="connsiteX64" fmla="*/ 193659 w 1525070"/>
                <a:gd name="connsiteY64" fmla="*/ 552179 h 1104362"/>
                <a:gd name="connsiteX65" fmla="*/ 196685 w 1525070"/>
                <a:gd name="connsiteY65" fmla="*/ 552179 h 1104362"/>
                <a:gd name="connsiteX66" fmla="*/ 199711 w 1525070"/>
                <a:gd name="connsiteY66" fmla="*/ 552179 h 1104362"/>
                <a:gd name="connsiteX67" fmla="*/ 202737 w 1525070"/>
                <a:gd name="connsiteY67" fmla="*/ 552179 h 1104362"/>
                <a:gd name="connsiteX68" fmla="*/ 205763 w 1525070"/>
                <a:gd name="connsiteY68" fmla="*/ 552179 h 1104362"/>
                <a:gd name="connsiteX69" fmla="*/ 208789 w 1525070"/>
                <a:gd name="connsiteY69" fmla="*/ 552179 h 1104362"/>
                <a:gd name="connsiteX70" fmla="*/ 211814 w 1525070"/>
                <a:gd name="connsiteY70" fmla="*/ 552179 h 1104362"/>
                <a:gd name="connsiteX71" fmla="*/ 214840 w 1525070"/>
                <a:gd name="connsiteY71" fmla="*/ 552179 h 1104362"/>
                <a:gd name="connsiteX72" fmla="*/ 217866 w 1525070"/>
                <a:gd name="connsiteY72" fmla="*/ 552179 h 1104362"/>
                <a:gd name="connsiteX73" fmla="*/ 220892 w 1525070"/>
                <a:gd name="connsiteY73" fmla="*/ 552179 h 1104362"/>
                <a:gd name="connsiteX74" fmla="*/ 223918 w 1525070"/>
                <a:gd name="connsiteY74" fmla="*/ 552179 h 1104362"/>
                <a:gd name="connsiteX75" fmla="*/ 226945 w 1525070"/>
                <a:gd name="connsiteY75" fmla="*/ 552179 h 1104362"/>
                <a:gd name="connsiteX76" fmla="*/ 229970 w 1525070"/>
                <a:gd name="connsiteY76" fmla="*/ 552179 h 1104362"/>
                <a:gd name="connsiteX77" fmla="*/ 232996 w 1525070"/>
                <a:gd name="connsiteY77" fmla="*/ 552179 h 1104362"/>
                <a:gd name="connsiteX78" fmla="*/ 236022 w 1525070"/>
                <a:gd name="connsiteY78" fmla="*/ 552179 h 1104362"/>
                <a:gd name="connsiteX79" fmla="*/ 239048 w 1525070"/>
                <a:gd name="connsiteY79" fmla="*/ 552179 h 1104362"/>
                <a:gd name="connsiteX80" fmla="*/ 242074 w 1525070"/>
                <a:gd name="connsiteY80" fmla="*/ 552179 h 1104362"/>
                <a:gd name="connsiteX81" fmla="*/ 245099 w 1525070"/>
                <a:gd name="connsiteY81" fmla="*/ 552179 h 1104362"/>
                <a:gd name="connsiteX82" fmla="*/ 248125 w 1525070"/>
                <a:gd name="connsiteY82" fmla="*/ 552179 h 1104362"/>
                <a:gd name="connsiteX83" fmla="*/ 251151 w 1525070"/>
                <a:gd name="connsiteY83" fmla="*/ 552179 h 1104362"/>
                <a:gd name="connsiteX84" fmla="*/ 254177 w 1525070"/>
                <a:gd name="connsiteY84" fmla="*/ 552179 h 1104362"/>
                <a:gd name="connsiteX85" fmla="*/ 257204 w 1525070"/>
                <a:gd name="connsiteY85" fmla="*/ 552179 h 1104362"/>
                <a:gd name="connsiteX86" fmla="*/ 260230 w 1525070"/>
                <a:gd name="connsiteY86" fmla="*/ 552179 h 1104362"/>
                <a:gd name="connsiteX87" fmla="*/ 263255 w 1525070"/>
                <a:gd name="connsiteY87" fmla="*/ 552179 h 1104362"/>
                <a:gd name="connsiteX88" fmla="*/ 266281 w 1525070"/>
                <a:gd name="connsiteY88" fmla="*/ 552179 h 1104362"/>
                <a:gd name="connsiteX89" fmla="*/ 269307 w 1525070"/>
                <a:gd name="connsiteY89" fmla="*/ 552179 h 1104362"/>
                <a:gd name="connsiteX90" fmla="*/ 272333 w 1525070"/>
                <a:gd name="connsiteY90" fmla="*/ 552179 h 1104362"/>
                <a:gd name="connsiteX91" fmla="*/ 275359 w 1525070"/>
                <a:gd name="connsiteY91" fmla="*/ 552179 h 1104362"/>
                <a:gd name="connsiteX92" fmla="*/ 278385 w 1525070"/>
                <a:gd name="connsiteY92" fmla="*/ 552179 h 1104362"/>
                <a:gd name="connsiteX93" fmla="*/ 281410 w 1525070"/>
                <a:gd name="connsiteY93" fmla="*/ 552179 h 1104362"/>
                <a:gd name="connsiteX94" fmla="*/ 284437 w 1525070"/>
                <a:gd name="connsiteY94" fmla="*/ 552179 h 1104362"/>
                <a:gd name="connsiteX95" fmla="*/ 287463 w 1525070"/>
                <a:gd name="connsiteY95" fmla="*/ 552179 h 1104362"/>
                <a:gd name="connsiteX96" fmla="*/ 290489 w 1525070"/>
                <a:gd name="connsiteY96" fmla="*/ 552179 h 1104362"/>
                <a:gd name="connsiteX97" fmla="*/ 293515 w 1525070"/>
                <a:gd name="connsiteY97" fmla="*/ 552179 h 1104362"/>
                <a:gd name="connsiteX98" fmla="*/ 296540 w 1525070"/>
                <a:gd name="connsiteY98" fmla="*/ 552179 h 1104362"/>
                <a:gd name="connsiteX99" fmla="*/ 299566 w 1525070"/>
                <a:gd name="connsiteY99" fmla="*/ 552179 h 1104362"/>
                <a:gd name="connsiteX100" fmla="*/ 302592 w 1525070"/>
                <a:gd name="connsiteY100" fmla="*/ 534826 h 1104362"/>
                <a:gd name="connsiteX101" fmla="*/ 305618 w 1525070"/>
                <a:gd name="connsiteY101" fmla="*/ 500188 h 1104362"/>
                <a:gd name="connsiteX102" fmla="*/ 308644 w 1525070"/>
                <a:gd name="connsiteY102" fmla="*/ 465756 h 1104362"/>
                <a:gd name="connsiteX103" fmla="*/ 311670 w 1525070"/>
                <a:gd name="connsiteY103" fmla="*/ 431665 h 1104362"/>
                <a:gd name="connsiteX104" fmla="*/ 314695 w 1525070"/>
                <a:gd name="connsiteY104" fmla="*/ 398050 h 1104362"/>
                <a:gd name="connsiteX105" fmla="*/ 317722 w 1525070"/>
                <a:gd name="connsiteY105" fmla="*/ 365043 h 1104362"/>
                <a:gd name="connsiteX106" fmla="*/ 320748 w 1525070"/>
                <a:gd name="connsiteY106" fmla="*/ 332774 h 1104362"/>
                <a:gd name="connsiteX107" fmla="*/ 323774 w 1525070"/>
                <a:gd name="connsiteY107" fmla="*/ 301372 h 1104362"/>
                <a:gd name="connsiteX108" fmla="*/ 326800 w 1525070"/>
                <a:gd name="connsiteY108" fmla="*/ 270959 h 1104362"/>
                <a:gd name="connsiteX109" fmla="*/ 329826 w 1525070"/>
                <a:gd name="connsiteY109" fmla="*/ 241656 h 1104362"/>
                <a:gd name="connsiteX110" fmla="*/ 332851 w 1525070"/>
                <a:gd name="connsiteY110" fmla="*/ 213578 h 1104362"/>
                <a:gd name="connsiteX111" fmla="*/ 335877 w 1525070"/>
                <a:gd name="connsiteY111" fmla="*/ 186837 h 1104362"/>
                <a:gd name="connsiteX112" fmla="*/ 338903 w 1525070"/>
                <a:gd name="connsiteY112" fmla="*/ 161537 h 1104362"/>
                <a:gd name="connsiteX113" fmla="*/ 341929 w 1525070"/>
                <a:gd name="connsiteY113" fmla="*/ 137780 h 1104362"/>
                <a:gd name="connsiteX114" fmla="*/ 344955 w 1525070"/>
                <a:gd name="connsiteY114" fmla="*/ 115657 h 1104362"/>
                <a:gd name="connsiteX115" fmla="*/ 347982 w 1525070"/>
                <a:gd name="connsiteY115" fmla="*/ 95258 h 1104362"/>
                <a:gd name="connsiteX116" fmla="*/ 351007 w 1525070"/>
                <a:gd name="connsiteY116" fmla="*/ 76662 h 1104362"/>
                <a:gd name="connsiteX117" fmla="*/ 354033 w 1525070"/>
                <a:gd name="connsiteY117" fmla="*/ 59942 h 1104362"/>
                <a:gd name="connsiteX118" fmla="*/ 357059 w 1525070"/>
                <a:gd name="connsiteY118" fmla="*/ 45165 h 1104362"/>
                <a:gd name="connsiteX119" fmla="*/ 360085 w 1525070"/>
                <a:gd name="connsiteY119" fmla="*/ 32389 h 1104362"/>
                <a:gd name="connsiteX120" fmla="*/ 363111 w 1525070"/>
                <a:gd name="connsiteY120" fmla="*/ 21665 h 1104362"/>
                <a:gd name="connsiteX121" fmla="*/ 366136 w 1525070"/>
                <a:gd name="connsiteY121" fmla="*/ 13033 h 1104362"/>
                <a:gd name="connsiteX122" fmla="*/ 369162 w 1525070"/>
                <a:gd name="connsiteY122" fmla="*/ 6530 h 1104362"/>
                <a:gd name="connsiteX123" fmla="*/ 372188 w 1525070"/>
                <a:gd name="connsiteY123" fmla="*/ 2180 h 1104362"/>
                <a:gd name="connsiteX124" fmla="*/ 375214 w 1525070"/>
                <a:gd name="connsiteY124" fmla="*/ 1 h 1104362"/>
                <a:gd name="connsiteX125" fmla="*/ 378241 w 1525070"/>
                <a:gd name="connsiteY125" fmla="*/ 1 h 1104362"/>
                <a:gd name="connsiteX126" fmla="*/ 381267 w 1525070"/>
                <a:gd name="connsiteY126" fmla="*/ 2180 h 1104362"/>
                <a:gd name="connsiteX127" fmla="*/ 384292 w 1525070"/>
                <a:gd name="connsiteY127" fmla="*/ 6530 h 1104362"/>
                <a:gd name="connsiteX128" fmla="*/ 387318 w 1525070"/>
                <a:gd name="connsiteY128" fmla="*/ 13033 h 1104362"/>
                <a:gd name="connsiteX129" fmla="*/ 390344 w 1525070"/>
                <a:gd name="connsiteY129" fmla="*/ 21665 h 1104362"/>
                <a:gd name="connsiteX130" fmla="*/ 393370 w 1525070"/>
                <a:gd name="connsiteY130" fmla="*/ 32389 h 1104362"/>
                <a:gd name="connsiteX131" fmla="*/ 396396 w 1525070"/>
                <a:gd name="connsiteY131" fmla="*/ 45165 h 1104362"/>
                <a:gd name="connsiteX132" fmla="*/ 399421 w 1525070"/>
                <a:gd name="connsiteY132" fmla="*/ 59942 h 1104362"/>
                <a:gd name="connsiteX133" fmla="*/ 402447 w 1525070"/>
                <a:gd name="connsiteY133" fmla="*/ 76662 h 1104362"/>
                <a:gd name="connsiteX134" fmla="*/ 405474 w 1525070"/>
                <a:gd name="connsiteY134" fmla="*/ 95258 h 1104362"/>
                <a:gd name="connsiteX135" fmla="*/ 408500 w 1525070"/>
                <a:gd name="connsiteY135" fmla="*/ 115657 h 1104362"/>
                <a:gd name="connsiteX136" fmla="*/ 411526 w 1525070"/>
                <a:gd name="connsiteY136" fmla="*/ 137780 h 1104362"/>
                <a:gd name="connsiteX137" fmla="*/ 414552 w 1525070"/>
                <a:gd name="connsiteY137" fmla="*/ 161537 h 1104362"/>
                <a:gd name="connsiteX138" fmla="*/ 417577 w 1525070"/>
                <a:gd name="connsiteY138" fmla="*/ 186837 h 1104362"/>
                <a:gd name="connsiteX139" fmla="*/ 420603 w 1525070"/>
                <a:gd name="connsiteY139" fmla="*/ 213578 h 1104362"/>
                <a:gd name="connsiteX140" fmla="*/ 423629 w 1525070"/>
                <a:gd name="connsiteY140" fmla="*/ 241656 h 1104362"/>
                <a:gd name="connsiteX141" fmla="*/ 426655 w 1525070"/>
                <a:gd name="connsiteY141" fmla="*/ 270959 h 1104362"/>
                <a:gd name="connsiteX142" fmla="*/ 429681 w 1525070"/>
                <a:gd name="connsiteY142" fmla="*/ 301372 h 1104362"/>
                <a:gd name="connsiteX143" fmla="*/ 432707 w 1525070"/>
                <a:gd name="connsiteY143" fmla="*/ 332774 h 1104362"/>
                <a:gd name="connsiteX144" fmla="*/ 435733 w 1525070"/>
                <a:gd name="connsiteY144" fmla="*/ 365043 h 1104362"/>
                <a:gd name="connsiteX145" fmla="*/ 438759 w 1525070"/>
                <a:gd name="connsiteY145" fmla="*/ 398050 h 1104362"/>
                <a:gd name="connsiteX146" fmla="*/ 441785 w 1525070"/>
                <a:gd name="connsiteY146" fmla="*/ 431665 h 1104362"/>
                <a:gd name="connsiteX147" fmla="*/ 444811 w 1525070"/>
                <a:gd name="connsiteY147" fmla="*/ 465756 h 1104362"/>
                <a:gd name="connsiteX148" fmla="*/ 447837 w 1525070"/>
                <a:gd name="connsiteY148" fmla="*/ 500188 h 1104362"/>
                <a:gd name="connsiteX149" fmla="*/ 450863 w 1525070"/>
                <a:gd name="connsiteY149" fmla="*/ 534826 h 1104362"/>
                <a:gd name="connsiteX150" fmla="*/ 453888 w 1525070"/>
                <a:gd name="connsiteY150" fmla="*/ 569531 h 1104362"/>
                <a:gd name="connsiteX151" fmla="*/ 456914 w 1525070"/>
                <a:gd name="connsiteY151" fmla="*/ 604169 h 1104362"/>
                <a:gd name="connsiteX152" fmla="*/ 459940 w 1525070"/>
                <a:gd name="connsiteY152" fmla="*/ 638601 h 1104362"/>
                <a:gd name="connsiteX153" fmla="*/ 462966 w 1525070"/>
                <a:gd name="connsiteY153" fmla="*/ 672692 h 1104362"/>
                <a:gd name="connsiteX154" fmla="*/ 465992 w 1525070"/>
                <a:gd name="connsiteY154" fmla="*/ 706312 h 1104362"/>
                <a:gd name="connsiteX155" fmla="*/ 469018 w 1525070"/>
                <a:gd name="connsiteY155" fmla="*/ 739316 h 1104362"/>
                <a:gd name="connsiteX156" fmla="*/ 472044 w 1525070"/>
                <a:gd name="connsiteY156" fmla="*/ 771587 h 1104362"/>
                <a:gd name="connsiteX157" fmla="*/ 475070 w 1525070"/>
                <a:gd name="connsiteY157" fmla="*/ 802981 h 1104362"/>
                <a:gd name="connsiteX158" fmla="*/ 478096 w 1525070"/>
                <a:gd name="connsiteY158" fmla="*/ 833395 h 1104362"/>
                <a:gd name="connsiteX159" fmla="*/ 481122 w 1525070"/>
                <a:gd name="connsiteY159" fmla="*/ 862703 h 1104362"/>
                <a:gd name="connsiteX160" fmla="*/ 484149 w 1525070"/>
                <a:gd name="connsiteY160" fmla="*/ 890783 h 1104362"/>
                <a:gd name="connsiteX161" fmla="*/ 487178 w 1525070"/>
                <a:gd name="connsiteY161" fmla="*/ 917519 h 1104362"/>
                <a:gd name="connsiteX162" fmla="*/ 490197 w 1525070"/>
                <a:gd name="connsiteY162" fmla="*/ 942818 h 1104362"/>
                <a:gd name="connsiteX163" fmla="*/ 493226 w 1525070"/>
                <a:gd name="connsiteY163" fmla="*/ 966573 h 1104362"/>
                <a:gd name="connsiteX164" fmla="*/ 496255 w 1525070"/>
                <a:gd name="connsiteY164" fmla="*/ 988700 h 1104362"/>
                <a:gd name="connsiteX165" fmla="*/ 499275 w 1525070"/>
                <a:gd name="connsiteY165" fmla="*/ 1009102 h 1104362"/>
                <a:gd name="connsiteX166" fmla="*/ 502304 w 1525070"/>
                <a:gd name="connsiteY166" fmla="*/ 1027695 h 1104362"/>
                <a:gd name="connsiteX167" fmla="*/ 505333 w 1525070"/>
                <a:gd name="connsiteY167" fmla="*/ 1044412 h 1104362"/>
                <a:gd name="connsiteX168" fmla="*/ 508352 w 1525070"/>
                <a:gd name="connsiteY168" fmla="*/ 1059194 h 1104362"/>
                <a:gd name="connsiteX169" fmla="*/ 511381 w 1525070"/>
                <a:gd name="connsiteY169" fmla="*/ 1071967 h 1104362"/>
                <a:gd name="connsiteX170" fmla="*/ 514410 w 1525070"/>
                <a:gd name="connsiteY170" fmla="*/ 1082692 h 1104362"/>
                <a:gd name="connsiteX171" fmla="*/ 517429 w 1525070"/>
                <a:gd name="connsiteY171" fmla="*/ 1091322 h 1104362"/>
                <a:gd name="connsiteX172" fmla="*/ 520458 w 1525070"/>
                <a:gd name="connsiteY172" fmla="*/ 1097828 h 1104362"/>
                <a:gd name="connsiteX173" fmla="*/ 523487 w 1525070"/>
                <a:gd name="connsiteY173" fmla="*/ 1102181 h 1104362"/>
                <a:gd name="connsiteX174" fmla="*/ 526507 w 1525070"/>
                <a:gd name="connsiteY174" fmla="*/ 1104352 h 1104362"/>
                <a:gd name="connsiteX175" fmla="*/ 529536 w 1525070"/>
                <a:gd name="connsiteY175" fmla="*/ 1104352 h 1104362"/>
                <a:gd name="connsiteX176" fmla="*/ 532565 w 1525070"/>
                <a:gd name="connsiteY176" fmla="*/ 1102181 h 1104362"/>
                <a:gd name="connsiteX177" fmla="*/ 535594 w 1525070"/>
                <a:gd name="connsiteY177" fmla="*/ 1097828 h 1104362"/>
                <a:gd name="connsiteX178" fmla="*/ 538613 w 1525070"/>
                <a:gd name="connsiteY178" fmla="*/ 1091322 h 1104362"/>
                <a:gd name="connsiteX179" fmla="*/ 541642 w 1525070"/>
                <a:gd name="connsiteY179" fmla="*/ 1082692 h 1104362"/>
                <a:gd name="connsiteX180" fmla="*/ 544671 w 1525070"/>
                <a:gd name="connsiteY180" fmla="*/ 1071967 h 1104362"/>
                <a:gd name="connsiteX181" fmla="*/ 547690 w 1525070"/>
                <a:gd name="connsiteY181" fmla="*/ 1059194 h 1104362"/>
                <a:gd name="connsiteX182" fmla="*/ 550719 w 1525070"/>
                <a:gd name="connsiteY182" fmla="*/ 1044412 h 1104362"/>
                <a:gd name="connsiteX183" fmla="*/ 553739 w 1525070"/>
                <a:gd name="connsiteY183" fmla="*/ 1027695 h 1104362"/>
                <a:gd name="connsiteX184" fmla="*/ 556768 w 1525070"/>
                <a:gd name="connsiteY184" fmla="*/ 1009102 h 1104362"/>
                <a:gd name="connsiteX185" fmla="*/ 559797 w 1525070"/>
                <a:gd name="connsiteY185" fmla="*/ 988700 h 1104362"/>
                <a:gd name="connsiteX186" fmla="*/ 562826 w 1525070"/>
                <a:gd name="connsiteY186" fmla="*/ 966573 h 1104362"/>
                <a:gd name="connsiteX187" fmla="*/ 565845 w 1525070"/>
                <a:gd name="connsiteY187" fmla="*/ 942818 h 1104362"/>
                <a:gd name="connsiteX188" fmla="*/ 568874 w 1525070"/>
                <a:gd name="connsiteY188" fmla="*/ 917519 h 1104362"/>
                <a:gd name="connsiteX189" fmla="*/ 571903 w 1525070"/>
                <a:gd name="connsiteY189" fmla="*/ 890783 h 1104362"/>
                <a:gd name="connsiteX190" fmla="*/ 574922 w 1525070"/>
                <a:gd name="connsiteY190" fmla="*/ 862703 h 1104362"/>
                <a:gd name="connsiteX191" fmla="*/ 577951 w 1525070"/>
                <a:gd name="connsiteY191" fmla="*/ 833395 h 1104362"/>
                <a:gd name="connsiteX192" fmla="*/ 580980 w 1525070"/>
                <a:gd name="connsiteY192" fmla="*/ 802981 h 1104362"/>
                <a:gd name="connsiteX193" fmla="*/ 584000 w 1525070"/>
                <a:gd name="connsiteY193" fmla="*/ 771587 h 1104362"/>
                <a:gd name="connsiteX194" fmla="*/ 587029 w 1525070"/>
                <a:gd name="connsiteY194" fmla="*/ 739316 h 1104362"/>
                <a:gd name="connsiteX195" fmla="*/ 590058 w 1525070"/>
                <a:gd name="connsiteY195" fmla="*/ 706312 h 1104362"/>
                <a:gd name="connsiteX196" fmla="*/ 593077 w 1525070"/>
                <a:gd name="connsiteY196" fmla="*/ 672692 h 1104362"/>
                <a:gd name="connsiteX197" fmla="*/ 596106 w 1525070"/>
                <a:gd name="connsiteY197" fmla="*/ 638601 h 1104362"/>
                <a:gd name="connsiteX198" fmla="*/ 599135 w 1525070"/>
                <a:gd name="connsiteY198" fmla="*/ 604169 h 1104362"/>
                <a:gd name="connsiteX199" fmla="*/ 602154 w 1525070"/>
                <a:gd name="connsiteY199" fmla="*/ 569531 h 1104362"/>
                <a:gd name="connsiteX200" fmla="*/ 605183 w 1525070"/>
                <a:gd name="connsiteY200" fmla="*/ 534826 h 1104362"/>
                <a:gd name="connsiteX201" fmla="*/ 608212 w 1525070"/>
                <a:gd name="connsiteY201" fmla="*/ 500188 h 1104362"/>
                <a:gd name="connsiteX202" fmla="*/ 611241 w 1525070"/>
                <a:gd name="connsiteY202" fmla="*/ 465756 h 1104362"/>
                <a:gd name="connsiteX203" fmla="*/ 614261 w 1525070"/>
                <a:gd name="connsiteY203" fmla="*/ 431665 h 1104362"/>
                <a:gd name="connsiteX204" fmla="*/ 617290 w 1525070"/>
                <a:gd name="connsiteY204" fmla="*/ 398050 h 1104362"/>
                <a:gd name="connsiteX205" fmla="*/ 620318 w 1525070"/>
                <a:gd name="connsiteY205" fmla="*/ 365043 h 1104362"/>
                <a:gd name="connsiteX206" fmla="*/ 623338 w 1525070"/>
                <a:gd name="connsiteY206" fmla="*/ 332774 h 1104362"/>
                <a:gd name="connsiteX207" fmla="*/ 626367 w 1525070"/>
                <a:gd name="connsiteY207" fmla="*/ 301372 h 1104362"/>
                <a:gd name="connsiteX208" fmla="*/ 629396 w 1525070"/>
                <a:gd name="connsiteY208" fmla="*/ 270959 h 1104362"/>
                <a:gd name="connsiteX209" fmla="*/ 632415 w 1525070"/>
                <a:gd name="connsiteY209" fmla="*/ 241656 h 1104362"/>
                <a:gd name="connsiteX210" fmla="*/ 635444 w 1525070"/>
                <a:gd name="connsiteY210" fmla="*/ 213578 h 1104362"/>
                <a:gd name="connsiteX211" fmla="*/ 638473 w 1525070"/>
                <a:gd name="connsiteY211" fmla="*/ 186837 h 1104362"/>
                <a:gd name="connsiteX212" fmla="*/ 641493 w 1525070"/>
                <a:gd name="connsiteY212" fmla="*/ 161537 h 1104362"/>
                <a:gd name="connsiteX213" fmla="*/ 644522 w 1525070"/>
                <a:gd name="connsiteY213" fmla="*/ 137780 h 1104362"/>
                <a:gd name="connsiteX214" fmla="*/ 647550 w 1525070"/>
                <a:gd name="connsiteY214" fmla="*/ 115657 h 1104362"/>
                <a:gd name="connsiteX215" fmla="*/ 650570 w 1525070"/>
                <a:gd name="connsiteY215" fmla="*/ 95258 h 1104362"/>
                <a:gd name="connsiteX216" fmla="*/ 653599 w 1525070"/>
                <a:gd name="connsiteY216" fmla="*/ 76662 h 1104362"/>
                <a:gd name="connsiteX217" fmla="*/ 656628 w 1525070"/>
                <a:gd name="connsiteY217" fmla="*/ 59942 h 1104362"/>
                <a:gd name="connsiteX218" fmla="*/ 659647 w 1525070"/>
                <a:gd name="connsiteY218" fmla="*/ 45165 h 1104362"/>
                <a:gd name="connsiteX219" fmla="*/ 662676 w 1525070"/>
                <a:gd name="connsiteY219" fmla="*/ 32389 h 1104362"/>
                <a:gd name="connsiteX220" fmla="*/ 665705 w 1525070"/>
                <a:gd name="connsiteY220" fmla="*/ 21665 h 1104362"/>
                <a:gd name="connsiteX221" fmla="*/ 668725 w 1525070"/>
                <a:gd name="connsiteY221" fmla="*/ 13033 h 1104362"/>
                <a:gd name="connsiteX222" fmla="*/ 671754 w 1525070"/>
                <a:gd name="connsiteY222" fmla="*/ 6530 h 1104362"/>
                <a:gd name="connsiteX223" fmla="*/ 674782 w 1525070"/>
                <a:gd name="connsiteY223" fmla="*/ 2180 h 1104362"/>
                <a:gd name="connsiteX224" fmla="*/ 677811 w 1525070"/>
                <a:gd name="connsiteY224" fmla="*/ 1 h 1104362"/>
                <a:gd name="connsiteX225" fmla="*/ 680831 w 1525070"/>
                <a:gd name="connsiteY225" fmla="*/ 1 h 1104362"/>
                <a:gd name="connsiteX226" fmla="*/ 683860 w 1525070"/>
                <a:gd name="connsiteY226" fmla="*/ 2180 h 1104362"/>
                <a:gd name="connsiteX227" fmla="*/ 686889 w 1525070"/>
                <a:gd name="connsiteY227" fmla="*/ 6530 h 1104362"/>
                <a:gd name="connsiteX228" fmla="*/ 689908 w 1525070"/>
                <a:gd name="connsiteY228" fmla="*/ 13033 h 1104362"/>
                <a:gd name="connsiteX229" fmla="*/ 692937 w 1525070"/>
                <a:gd name="connsiteY229" fmla="*/ 21665 h 1104362"/>
                <a:gd name="connsiteX230" fmla="*/ 695966 w 1525070"/>
                <a:gd name="connsiteY230" fmla="*/ 32389 h 1104362"/>
                <a:gd name="connsiteX231" fmla="*/ 698985 w 1525070"/>
                <a:gd name="connsiteY231" fmla="*/ 45165 h 1104362"/>
                <a:gd name="connsiteX232" fmla="*/ 702014 w 1525070"/>
                <a:gd name="connsiteY232" fmla="*/ 59942 h 1104362"/>
                <a:gd name="connsiteX233" fmla="*/ 705043 w 1525070"/>
                <a:gd name="connsiteY233" fmla="*/ 76662 h 1104362"/>
                <a:gd name="connsiteX234" fmla="*/ 708063 w 1525070"/>
                <a:gd name="connsiteY234" fmla="*/ 95258 h 1104362"/>
                <a:gd name="connsiteX235" fmla="*/ 711092 w 1525070"/>
                <a:gd name="connsiteY235" fmla="*/ 115657 h 1104362"/>
                <a:gd name="connsiteX236" fmla="*/ 714121 w 1525070"/>
                <a:gd name="connsiteY236" fmla="*/ 137780 h 1104362"/>
                <a:gd name="connsiteX237" fmla="*/ 717140 w 1525070"/>
                <a:gd name="connsiteY237" fmla="*/ 161537 h 1104362"/>
                <a:gd name="connsiteX238" fmla="*/ 720169 w 1525070"/>
                <a:gd name="connsiteY238" fmla="*/ 186837 h 1104362"/>
                <a:gd name="connsiteX239" fmla="*/ 723198 w 1525070"/>
                <a:gd name="connsiteY239" fmla="*/ 213578 h 1104362"/>
                <a:gd name="connsiteX240" fmla="*/ 726217 w 1525070"/>
                <a:gd name="connsiteY240" fmla="*/ 241656 h 1104362"/>
                <a:gd name="connsiteX241" fmla="*/ 729246 w 1525070"/>
                <a:gd name="connsiteY241" fmla="*/ 270959 h 1104362"/>
                <a:gd name="connsiteX242" fmla="*/ 732275 w 1525070"/>
                <a:gd name="connsiteY242" fmla="*/ 301372 h 1104362"/>
                <a:gd name="connsiteX243" fmla="*/ 735304 w 1525070"/>
                <a:gd name="connsiteY243" fmla="*/ 332774 h 1104362"/>
                <a:gd name="connsiteX244" fmla="*/ 738324 w 1525070"/>
                <a:gd name="connsiteY244" fmla="*/ 365043 h 1104362"/>
                <a:gd name="connsiteX245" fmla="*/ 741353 w 1525070"/>
                <a:gd name="connsiteY245" fmla="*/ 398050 h 1104362"/>
                <a:gd name="connsiteX246" fmla="*/ 744372 w 1525070"/>
                <a:gd name="connsiteY246" fmla="*/ 431665 h 1104362"/>
                <a:gd name="connsiteX247" fmla="*/ 747401 w 1525070"/>
                <a:gd name="connsiteY247" fmla="*/ 465756 h 1104362"/>
                <a:gd name="connsiteX248" fmla="*/ 750430 w 1525070"/>
                <a:gd name="connsiteY248" fmla="*/ 500188 h 1104362"/>
                <a:gd name="connsiteX249" fmla="*/ 753459 w 1525070"/>
                <a:gd name="connsiteY249" fmla="*/ 534826 h 1104362"/>
                <a:gd name="connsiteX250" fmla="*/ 756478 w 1525070"/>
                <a:gd name="connsiteY250" fmla="*/ 569531 h 1104362"/>
                <a:gd name="connsiteX251" fmla="*/ 759507 w 1525070"/>
                <a:gd name="connsiteY251" fmla="*/ 604169 h 1104362"/>
                <a:gd name="connsiteX252" fmla="*/ 762536 w 1525070"/>
                <a:gd name="connsiteY252" fmla="*/ 638601 h 1104362"/>
                <a:gd name="connsiteX253" fmla="*/ 765556 w 1525070"/>
                <a:gd name="connsiteY253" fmla="*/ 672692 h 1104362"/>
                <a:gd name="connsiteX254" fmla="*/ 768585 w 1525070"/>
                <a:gd name="connsiteY254" fmla="*/ 706312 h 1104362"/>
                <a:gd name="connsiteX255" fmla="*/ 771614 w 1525070"/>
                <a:gd name="connsiteY255" fmla="*/ 739316 h 1104362"/>
                <a:gd name="connsiteX256" fmla="*/ 774633 w 1525070"/>
                <a:gd name="connsiteY256" fmla="*/ 771587 h 1104362"/>
                <a:gd name="connsiteX257" fmla="*/ 777662 w 1525070"/>
                <a:gd name="connsiteY257" fmla="*/ 802981 h 1104362"/>
                <a:gd name="connsiteX258" fmla="*/ 780691 w 1525070"/>
                <a:gd name="connsiteY258" fmla="*/ 833366 h 1104362"/>
                <a:gd name="connsiteX259" fmla="*/ 783710 w 1525070"/>
                <a:gd name="connsiteY259" fmla="*/ 862675 h 1104362"/>
                <a:gd name="connsiteX260" fmla="*/ 786739 w 1525070"/>
                <a:gd name="connsiteY260" fmla="*/ 890754 h 1104362"/>
                <a:gd name="connsiteX261" fmla="*/ 789768 w 1525070"/>
                <a:gd name="connsiteY261" fmla="*/ 917491 h 1104362"/>
                <a:gd name="connsiteX262" fmla="*/ 792788 w 1525070"/>
                <a:gd name="connsiteY262" fmla="*/ 942799 h 1104362"/>
                <a:gd name="connsiteX263" fmla="*/ 795817 w 1525070"/>
                <a:gd name="connsiteY263" fmla="*/ 966554 h 1104362"/>
                <a:gd name="connsiteX264" fmla="*/ 798846 w 1525070"/>
                <a:gd name="connsiteY264" fmla="*/ 988681 h 1104362"/>
                <a:gd name="connsiteX265" fmla="*/ 801865 w 1525070"/>
                <a:gd name="connsiteY265" fmla="*/ 1009083 h 1104362"/>
                <a:gd name="connsiteX266" fmla="*/ 804894 w 1525070"/>
                <a:gd name="connsiteY266" fmla="*/ 1027676 h 1104362"/>
                <a:gd name="connsiteX267" fmla="*/ 807923 w 1525070"/>
                <a:gd name="connsiteY267" fmla="*/ 1044402 h 1104362"/>
                <a:gd name="connsiteX268" fmla="*/ 810942 w 1525070"/>
                <a:gd name="connsiteY268" fmla="*/ 1059175 h 1104362"/>
                <a:gd name="connsiteX269" fmla="*/ 813971 w 1525070"/>
                <a:gd name="connsiteY269" fmla="*/ 1071958 h 1104362"/>
                <a:gd name="connsiteX270" fmla="*/ 817000 w 1525070"/>
                <a:gd name="connsiteY270" fmla="*/ 1082683 h 1104362"/>
                <a:gd name="connsiteX271" fmla="*/ 820029 w 1525070"/>
                <a:gd name="connsiteY271" fmla="*/ 1091313 h 1104362"/>
                <a:gd name="connsiteX272" fmla="*/ 823049 w 1525070"/>
                <a:gd name="connsiteY272" fmla="*/ 1097818 h 1104362"/>
                <a:gd name="connsiteX273" fmla="*/ 826078 w 1525070"/>
                <a:gd name="connsiteY273" fmla="*/ 1102171 h 1104362"/>
                <a:gd name="connsiteX274" fmla="*/ 829107 w 1525070"/>
                <a:gd name="connsiteY274" fmla="*/ 1104352 h 1104362"/>
                <a:gd name="connsiteX275" fmla="*/ 832126 w 1525070"/>
                <a:gd name="connsiteY275" fmla="*/ 1104362 h 1104362"/>
                <a:gd name="connsiteX276" fmla="*/ 835155 w 1525070"/>
                <a:gd name="connsiteY276" fmla="*/ 1102181 h 1104362"/>
                <a:gd name="connsiteX277" fmla="*/ 838184 w 1525070"/>
                <a:gd name="connsiteY277" fmla="*/ 1097837 h 1104362"/>
                <a:gd name="connsiteX278" fmla="*/ 841203 w 1525070"/>
                <a:gd name="connsiteY278" fmla="*/ 1091332 h 1104362"/>
                <a:gd name="connsiteX279" fmla="*/ 844232 w 1525070"/>
                <a:gd name="connsiteY279" fmla="*/ 1082702 h 1104362"/>
                <a:gd name="connsiteX280" fmla="*/ 847261 w 1525070"/>
                <a:gd name="connsiteY280" fmla="*/ 1071977 h 1104362"/>
                <a:gd name="connsiteX281" fmla="*/ 850281 w 1525070"/>
                <a:gd name="connsiteY281" fmla="*/ 1059204 h 1104362"/>
                <a:gd name="connsiteX282" fmla="*/ 853310 w 1525070"/>
                <a:gd name="connsiteY282" fmla="*/ 1044431 h 1104362"/>
                <a:gd name="connsiteX283" fmla="*/ 856338 w 1525070"/>
                <a:gd name="connsiteY283" fmla="*/ 1027714 h 1104362"/>
                <a:gd name="connsiteX284" fmla="*/ 859367 w 1525070"/>
                <a:gd name="connsiteY284" fmla="*/ 1009121 h 1104362"/>
                <a:gd name="connsiteX285" fmla="*/ 862387 w 1525070"/>
                <a:gd name="connsiteY285" fmla="*/ 988719 h 1104362"/>
                <a:gd name="connsiteX286" fmla="*/ 865416 w 1525070"/>
                <a:gd name="connsiteY286" fmla="*/ 966602 h 1104362"/>
                <a:gd name="connsiteX287" fmla="*/ 868435 w 1525070"/>
                <a:gd name="connsiteY287" fmla="*/ 942846 h 1104362"/>
                <a:gd name="connsiteX288" fmla="*/ 871464 w 1525070"/>
                <a:gd name="connsiteY288" fmla="*/ 917548 h 1104362"/>
                <a:gd name="connsiteX289" fmla="*/ 874493 w 1525070"/>
                <a:gd name="connsiteY289" fmla="*/ 890802 h 1104362"/>
                <a:gd name="connsiteX290" fmla="*/ 877522 w 1525070"/>
                <a:gd name="connsiteY290" fmla="*/ 862732 h 1104362"/>
                <a:gd name="connsiteX291" fmla="*/ 880541 w 1525070"/>
                <a:gd name="connsiteY291" fmla="*/ 833433 h 1104362"/>
                <a:gd name="connsiteX292" fmla="*/ 883570 w 1525070"/>
                <a:gd name="connsiteY292" fmla="*/ 803019 h 1104362"/>
                <a:gd name="connsiteX293" fmla="*/ 886599 w 1525070"/>
                <a:gd name="connsiteY293" fmla="*/ 771616 h 1104362"/>
                <a:gd name="connsiteX294" fmla="*/ 889619 w 1525070"/>
                <a:gd name="connsiteY294" fmla="*/ 739345 h 1104362"/>
                <a:gd name="connsiteX295" fmla="*/ 892648 w 1525070"/>
                <a:gd name="connsiteY295" fmla="*/ 706341 h 1104362"/>
                <a:gd name="connsiteX296" fmla="*/ 895677 w 1525070"/>
                <a:gd name="connsiteY296" fmla="*/ 672726 h 1104362"/>
                <a:gd name="connsiteX297" fmla="*/ 898696 w 1525070"/>
                <a:gd name="connsiteY297" fmla="*/ 638635 h 1104362"/>
                <a:gd name="connsiteX298" fmla="*/ 901725 w 1525070"/>
                <a:gd name="connsiteY298" fmla="*/ 604203 h 1104362"/>
                <a:gd name="connsiteX299" fmla="*/ 904754 w 1525070"/>
                <a:gd name="connsiteY299" fmla="*/ 569566 h 1104362"/>
                <a:gd name="connsiteX300" fmla="*/ 907773 w 1525070"/>
                <a:gd name="connsiteY300" fmla="*/ 534860 h 1104362"/>
                <a:gd name="connsiteX301" fmla="*/ 910802 w 1525070"/>
                <a:gd name="connsiteY301" fmla="*/ 500223 h 1104362"/>
                <a:gd name="connsiteX302" fmla="*/ 913831 w 1525070"/>
                <a:gd name="connsiteY302" fmla="*/ 465791 h 1104362"/>
                <a:gd name="connsiteX303" fmla="*/ 916851 w 1525070"/>
                <a:gd name="connsiteY303" fmla="*/ 431699 h 1104362"/>
                <a:gd name="connsiteX304" fmla="*/ 919880 w 1525070"/>
                <a:gd name="connsiteY304" fmla="*/ 398083 h 1104362"/>
                <a:gd name="connsiteX305" fmla="*/ 922909 w 1525070"/>
                <a:gd name="connsiteY305" fmla="*/ 365075 h 1104362"/>
                <a:gd name="connsiteX306" fmla="*/ 925938 w 1525070"/>
                <a:gd name="connsiteY306" fmla="*/ 332806 h 1104362"/>
                <a:gd name="connsiteX307" fmla="*/ 928957 w 1525070"/>
                <a:gd name="connsiteY307" fmla="*/ 301402 h 1104362"/>
                <a:gd name="connsiteX308" fmla="*/ 931986 w 1525070"/>
                <a:gd name="connsiteY308" fmla="*/ 270988 h 1104362"/>
                <a:gd name="connsiteX309" fmla="*/ 935015 w 1525070"/>
                <a:gd name="connsiteY309" fmla="*/ 241685 h 1104362"/>
                <a:gd name="connsiteX310" fmla="*/ 938034 w 1525070"/>
                <a:gd name="connsiteY310" fmla="*/ 213606 h 1104362"/>
                <a:gd name="connsiteX311" fmla="*/ 941063 w 1525070"/>
                <a:gd name="connsiteY311" fmla="*/ 186862 h 1104362"/>
                <a:gd name="connsiteX312" fmla="*/ 944092 w 1525070"/>
                <a:gd name="connsiteY312" fmla="*/ 161562 h 1104362"/>
                <a:gd name="connsiteX313" fmla="*/ 947112 w 1525070"/>
                <a:gd name="connsiteY313" fmla="*/ 137803 h 1104362"/>
                <a:gd name="connsiteX314" fmla="*/ 950141 w 1525070"/>
                <a:gd name="connsiteY314" fmla="*/ 115679 h 1104362"/>
                <a:gd name="connsiteX315" fmla="*/ 953170 w 1525070"/>
                <a:gd name="connsiteY315" fmla="*/ 95278 h 1104362"/>
                <a:gd name="connsiteX316" fmla="*/ 956189 w 1525070"/>
                <a:gd name="connsiteY316" fmla="*/ 76679 h 1104362"/>
                <a:gd name="connsiteX317" fmla="*/ 959218 w 1525070"/>
                <a:gd name="connsiteY317" fmla="*/ 59958 h 1104362"/>
                <a:gd name="connsiteX318" fmla="*/ 962247 w 1525070"/>
                <a:gd name="connsiteY318" fmla="*/ 45179 h 1104362"/>
                <a:gd name="connsiteX319" fmla="*/ 965266 w 1525070"/>
                <a:gd name="connsiteY319" fmla="*/ 32401 h 1104362"/>
                <a:gd name="connsiteX320" fmla="*/ 968295 w 1525070"/>
                <a:gd name="connsiteY320" fmla="*/ 21674 h 1104362"/>
                <a:gd name="connsiteX321" fmla="*/ 971324 w 1525070"/>
                <a:gd name="connsiteY321" fmla="*/ 13041 h 1104362"/>
                <a:gd name="connsiteX322" fmla="*/ 974344 w 1525070"/>
                <a:gd name="connsiteY322" fmla="*/ 6535 h 1104362"/>
                <a:gd name="connsiteX323" fmla="*/ 977373 w 1525070"/>
                <a:gd name="connsiteY323" fmla="*/ 2184 h 1104362"/>
                <a:gd name="connsiteX324" fmla="*/ 980402 w 1525070"/>
                <a:gd name="connsiteY324" fmla="*/ 2 h 1104362"/>
                <a:gd name="connsiteX325" fmla="*/ 983421 w 1525070"/>
                <a:gd name="connsiteY325" fmla="*/ 0 h 1104362"/>
                <a:gd name="connsiteX326" fmla="*/ 986450 w 1525070"/>
                <a:gd name="connsiteY326" fmla="*/ 2177 h 1104362"/>
                <a:gd name="connsiteX327" fmla="*/ 989479 w 1525070"/>
                <a:gd name="connsiteY327" fmla="*/ 6525 h 1104362"/>
                <a:gd name="connsiteX328" fmla="*/ 992508 w 1525070"/>
                <a:gd name="connsiteY328" fmla="*/ 13025 h 1104362"/>
                <a:gd name="connsiteX329" fmla="*/ 995527 w 1525070"/>
                <a:gd name="connsiteY329" fmla="*/ 21654 h 1104362"/>
                <a:gd name="connsiteX330" fmla="*/ 998556 w 1525070"/>
                <a:gd name="connsiteY330" fmla="*/ 32377 h 1104362"/>
                <a:gd name="connsiteX331" fmla="*/ 1001585 w 1525070"/>
                <a:gd name="connsiteY331" fmla="*/ 45151 h 1104362"/>
                <a:gd name="connsiteX332" fmla="*/ 1004605 w 1525070"/>
                <a:gd name="connsiteY332" fmla="*/ 59927 h 1104362"/>
                <a:gd name="connsiteX333" fmla="*/ 1007634 w 1525070"/>
                <a:gd name="connsiteY333" fmla="*/ 76644 h 1104362"/>
                <a:gd name="connsiteX334" fmla="*/ 1010662 w 1525070"/>
                <a:gd name="connsiteY334" fmla="*/ 95239 h 1104362"/>
                <a:gd name="connsiteX335" fmla="*/ 1013682 w 1525070"/>
                <a:gd name="connsiteY335" fmla="*/ 115636 h 1104362"/>
                <a:gd name="connsiteX336" fmla="*/ 1016711 w 1525070"/>
                <a:gd name="connsiteY336" fmla="*/ 137756 h 1104362"/>
                <a:gd name="connsiteX337" fmla="*/ 1019740 w 1525070"/>
                <a:gd name="connsiteY337" fmla="*/ 161513 h 1104362"/>
                <a:gd name="connsiteX338" fmla="*/ 1022759 w 1525070"/>
                <a:gd name="connsiteY338" fmla="*/ 186811 h 1104362"/>
                <a:gd name="connsiteX339" fmla="*/ 1025788 w 1525070"/>
                <a:gd name="connsiteY339" fmla="*/ 213551 h 1104362"/>
                <a:gd name="connsiteX340" fmla="*/ 1028817 w 1525070"/>
                <a:gd name="connsiteY340" fmla="*/ 241627 h 1104362"/>
                <a:gd name="connsiteX341" fmla="*/ 1031837 w 1525070"/>
                <a:gd name="connsiteY341" fmla="*/ 270929 h 1104362"/>
                <a:gd name="connsiteX342" fmla="*/ 1034865 w 1525070"/>
                <a:gd name="connsiteY342" fmla="*/ 301341 h 1104362"/>
                <a:gd name="connsiteX343" fmla="*/ 1037895 w 1525070"/>
                <a:gd name="connsiteY343" fmla="*/ 332743 h 1104362"/>
                <a:gd name="connsiteX344" fmla="*/ 1040914 w 1525070"/>
                <a:gd name="connsiteY344" fmla="*/ 365010 h 1104362"/>
                <a:gd name="connsiteX345" fmla="*/ 1043943 w 1525070"/>
                <a:gd name="connsiteY345" fmla="*/ 398016 h 1104362"/>
                <a:gd name="connsiteX346" fmla="*/ 1046972 w 1525070"/>
                <a:gd name="connsiteY346" fmla="*/ 431631 h 1104362"/>
                <a:gd name="connsiteX347" fmla="*/ 1049991 w 1525070"/>
                <a:gd name="connsiteY347" fmla="*/ 465722 h 1104362"/>
                <a:gd name="connsiteX348" fmla="*/ 1053020 w 1525070"/>
                <a:gd name="connsiteY348" fmla="*/ 500154 h 1104362"/>
                <a:gd name="connsiteX349" fmla="*/ 1056049 w 1525070"/>
                <a:gd name="connsiteY349" fmla="*/ 534791 h 1104362"/>
                <a:gd name="connsiteX350" fmla="*/ 1059078 w 1525070"/>
                <a:gd name="connsiteY350" fmla="*/ 569497 h 1104362"/>
                <a:gd name="connsiteX351" fmla="*/ 1062098 w 1525070"/>
                <a:gd name="connsiteY351" fmla="*/ 604134 h 1104362"/>
                <a:gd name="connsiteX352" fmla="*/ 1065126 w 1525070"/>
                <a:gd name="connsiteY352" fmla="*/ 638567 h 1104362"/>
                <a:gd name="connsiteX353" fmla="*/ 1068155 w 1525070"/>
                <a:gd name="connsiteY353" fmla="*/ 672658 h 1104362"/>
                <a:gd name="connsiteX354" fmla="*/ 1071175 w 1525070"/>
                <a:gd name="connsiteY354" fmla="*/ 706274 h 1104362"/>
                <a:gd name="connsiteX355" fmla="*/ 1074204 w 1525070"/>
                <a:gd name="connsiteY355" fmla="*/ 739278 h 1104362"/>
                <a:gd name="connsiteX356" fmla="*/ 1077233 w 1525070"/>
                <a:gd name="connsiteY356" fmla="*/ 771549 h 1104362"/>
                <a:gd name="connsiteX357" fmla="*/ 1080252 w 1525070"/>
                <a:gd name="connsiteY357" fmla="*/ 802953 h 1104362"/>
                <a:gd name="connsiteX358" fmla="*/ 1083281 w 1525070"/>
                <a:gd name="connsiteY358" fmla="*/ 833366 h 1104362"/>
                <a:gd name="connsiteX359" fmla="*/ 1086310 w 1525070"/>
                <a:gd name="connsiteY359" fmla="*/ 862675 h 1104362"/>
                <a:gd name="connsiteX360" fmla="*/ 1089329 w 1525070"/>
                <a:gd name="connsiteY360" fmla="*/ 890754 h 1104362"/>
                <a:gd name="connsiteX361" fmla="*/ 1092359 w 1525070"/>
                <a:gd name="connsiteY361" fmla="*/ 917491 h 1104362"/>
                <a:gd name="connsiteX362" fmla="*/ 1095387 w 1525070"/>
                <a:gd name="connsiteY362" fmla="*/ 942799 h 1104362"/>
                <a:gd name="connsiteX363" fmla="*/ 1098407 w 1525070"/>
                <a:gd name="connsiteY363" fmla="*/ 966554 h 1104362"/>
                <a:gd name="connsiteX364" fmla="*/ 1101436 w 1525070"/>
                <a:gd name="connsiteY364" fmla="*/ 988681 h 1104362"/>
                <a:gd name="connsiteX365" fmla="*/ 1104465 w 1525070"/>
                <a:gd name="connsiteY365" fmla="*/ 1009083 h 1104362"/>
                <a:gd name="connsiteX366" fmla="*/ 1107484 w 1525070"/>
                <a:gd name="connsiteY366" fmla="*/ 1027676 h 1104362"/>
                <a:gd name="connsiteX367" fmla="*/ 1110513 w 1525070"/>
                <a:gd name="connsiteY367" fmla="*/ 1044402 h 1104362"/>
                <a:gd name="connsiteX368" fmla="*/ 1113542 w 1525070"/>
                <a:gd name="connsiteY368" fmla="*/ 1059175 h 1104362"/>
                <a:gd name="connsiteX369" fmla="*/ 1116562 w 1525070"/>
                <a:gd name="connsiteY369" fmla="*/ 1071958 h 1104362"/>
                <a:gd name="connsiteX370" fmla="*/ 1119590 w 1525070"/>
                <a:gd name="connsiteY370" fmla="*/ 1082683 h 1104362"/>
                <a:gd name="connsiteX371" fmla="*/ 1122619 w 1525070"/>
                <a:gd name="connsiteY371" fmla="*/ 1091313 h 1104362"/>
                <a:gd name="connsiteX372" fmla="*/ 1125639 w 1525070"/>
                <a:gd name="connsiteY372" fmla="*/ 1097818 h 1104362"/>
                <a:gd name="connsiteX373" fmla="*/ 1128668 w 1525070"/>
                <a:gd name="connsiteY373" fmla="*/ 1102171 h 1104362"/>
                <a:gd name="connsiteX374" fmla="*/ 1131697 w 1525070"/>
                <a:gd name="connsiteY374" fmla="*/ 1104352 h 1104362"/>
                <a:gd name="connsiteX375" fmla="*/ 1134726 w 1525070"/>
                <a:gd name="connsiteY375" fmla="*/ 1104362 h 1104362"/>
                <a:gd name="connsiteX376" fmla="*/ 1137745 w 1525070"/>
                <a:gd name="connsiteY376" fmla="*/ 1102181 h 1104362"/>
                <a:gd name="connsiteX377" fmla="*/ 1140774 w 1525070"/>
                <a:gd name="connsiteY377" fmla="*/ 1097837 h 1104362"/>
                <a:gd name="connsiteX378" fmla="*/ 1143803 w 1525070"/>
                <a:gd name="connsiteY378" fmla="*/ 1091332 h 1104362"/>
                <a:gd name="connsiteX379" fmla="*/ 1146822 w 1525070"/>
                <a:gd name="connsiteY379" fmla="*/ 1082702 h 1104362"/>
                <a:gd name="connsiteX380" fmla="*/ 1149851 w 1525070"/>
                <a:gd name="connsiteY380" fmla="*/ 1071977 h 1104362"/>
                <a:gd name="connsiteX381" fmla="*/ 1152880 w 1525070"/>
                <a:gd name="connsiteY381" fmla="*/ 1059204 h 1104362"/>
                <a:gd name="connsiteX382" fmla="*/ 1155900 w 1525070"/>
                <a:gd name="connsiteY382" fmla="*/ 1044431 h 1104362"/>
                <a:gd name="connsiteX383" fmla="*/ 1158929 w 1525070"/>
                <a:gd name="connsiteY383" fmla="*/ 1027714 h 1104362"/>
                <a:gd name="connsiteX384" fmla="*/ 1161958 w 1525070"/>
                <a:gd name="connsiteY384" fmla="*/ 1009121 h 1104362"/>
                <a:gd name="connsiteX385" fmla="*/ 1164977 w 1525070"/>
                <a:gd name="connsiteY385" fmla="*/ 988719 h 1104362"/>
                <a:gd name="connsiteX386" fmla="*/ 1168006 w 1525070"/>
                <a:gd name="connsiteY386" fmla="*/ 966602 h 1104362"/>
                <a:gd name="connsiteX387" fmla="*/ 1171035 w 1525070"/>
                <a:gd name="connsiteY387" fmla="*/ 942846 h 1104362"/>
                <a:gd name="connsiteX388" fmla="*/ 1174054 w 1525070"/>
                <a:gd name="connsiteY388" fmla="*/ 917548 h 1104362"/>
                <a:gd name="connsiteX389" fmla="*/ 1177083 w 1525070"/>
                <a:gd name="connsiteY389" fmla="*/ 890802 h 1104362"/>
                <a:gd name="connsiteX390" fmla="*/ 1180112 w 1525070"/>
                <a:gd name="connsiteY390" fmla="*/ 862732 h 1104362"/>
                <a:gd name="connsiteX391" fmla="*/ 1183132 w 1525070"/>
                <a:gd name="connsiteY391" fmla="*/ 833433 h 1104362"/>
                <a:gd name="connsiteX392" fmla="*/ 1186161 w 1525070"/>
                <a:gd name="connsiteY392" fmla="*/ 803019 h 1104362"/>
                <a:gd name="connsiteX393" fmla="*/ 1189190 w 1525070"/>
                <a:gd name="connsiteY393" fmla="*/ 771616 h 1104362"/>
                <a:gd name="connsiteX394" fmla="*/ 1192209 w 1525070"/>
                <a:gd name="connsiteY394" fmla="*/ 739345 h 1104362"/>
                <a:gd name="connsiteX395" fmla="*/ 1195238 w 1525070"/>
                <a:gd name="connsiteY395" fmla="*/ 706341 h 1104362"/>
                <a:gd name="connsiteX396" fmla="*/ 1198267 w 1525070"/>
                <a:gd name="connsiteY396" fmla="*/ 672726 h 1104362"/>
                <a:gd name="connsiteX397" fmla="*/ 1201296 w 1525070"/>
                <a:gd name="connsiteY397" fmla="*/ 638635 h 1104362"/>
                <a:gd name="connsiteX398" fmla="*/ 1204315 w 1525070"/>
                <a:gd name="connsiteY398" fmla="*/ 604203 h 1104362"/>
                <a:gd name="connsiteX399" fmla="*/ 1207344 w 1525070"/>
                <a:gd name="connsiteY399" fmla="*/ 569566 h 1104362"/>
                <a:gd name="connsiteX400" fmla="*/ 1210373 w 1525070"/>
                <a:gd name="connsiteY400" fmla="*/ 534860 h 1104362"/>
                <a:gd name="connsiteX401" fmla="*/ 1213393 w 1525070"/>
                <a:gd name="connsiteY401" fmla="*/ 500223 h 1104362"/>
                <a:gd name="connsiteX402" fmla="*/ 1216422 w 1525070"/>
                <a:gd name="connsiteY402" fmla="*/ 465791 h 1104362"/>
                <a:gd name="connsiteX403" fmla="*/ 1219450 w 1525070"/>
                <a:gd name="connsiteY403" fmla="*/ 431699 h 1104362"/>
                <a:gd name="connsiteX404" fmla="*/ 1222470 w 1525070"/>
                <a:gd name="connsiteY404" fmla="*/ 398083 h 1104362"/>
                <a:gd name="connsiteX405" fmla="*/ 1225499 w 1525070"/>
                <a:gd name="connsiteY405" fmla="*/ 365075 h 1104362"/>
                <a:gd name="connsiteX406" fmla="*/ 1228528 w 1525070"/>
                <a:gd name="connsiteY406" fmla="*/ 332806 h 1104362"/>
                <a:gd name="connsiteX407" fmla="*/ 1231547 w 1525070"/>
                <a:gd name="connsiteY407" fmla="*/ 301402 h 1104362"/>
                <a:gd name="connsiteX408" fmla="*/ 1234576 w 1525070"/>
                <a:gd name="connsiteY408" fmla="*/ 270988 h 1104362"/>
                <a:gd name="connsiteX409" fmla="*/ 1237605 w 1525070"/>
                <a:gd name="connsiteY409" fmla="*/ 241685 h 1104362"/>
                <a:gd name="connsiteX410" fmla="*/ 1240625 w 1525070"/>
                <a:gd name="connsiteY410" fmla="*/ 213606 h 1104362"/>
                <a:gd name="connsiteX411" fmla="*/ 1243654 w 1525070"/>
                <a:gd name="connsiteY411" fmla="*/ 186862 h 1104362"/>
                <a:gd name="connsiteX412" fmla="*/ 1246683 w 1525070"/>
                <a:gd name="connsiteY412" fmla="*/ 161562 h 1104362"/>
                <a:gd name="connsiteX413" fmla="*/ 1249702 w 1525070"/>
                <a:gd name="connsiteY413" fmla="*/ 137803 h 1104362"/>
                <a:gd name="connsiteX414" fmla="*/ 1252731 w 1525070"/>
                <a:gd name="connsiteY414" fmla="*/ 115679 h 1104362"/>
                <a:gd name="connsiteX415" fmla="*/ 1255760 w 1525070"/>
                <a:gd name="connsiteY415" fmla="*/ 95278 h 1104362"/>
                <a:gd name="connsiteX416" fmla="*/ 1258779 w 1525070"/>
                <a:gd name="connsiteY416" fmla="*/ 76679 h 1104362"/>
                <a:gd name="connsiteX417" fmla="*/ 1261808 w 1525070"/>
                <a:gd name="connsiteY417" fmla="*/ 59958 h 1104362"/>
                <a:gd name="connsiteX418" fmla="*/ 1264837 w 1525070"/>
                <a:gd name="connsiteY418" fmla="*/ 45179 h 1104362"/>
                <a:gd name="connsiteX419" fmla="*/ 1267866 w 1525070"/>
                <a:gd name="connsiteY419" fmla="*/ 32401 h 1104362"/>
                <a:gd name="connsiteX420" fmla="*/ 1270886 w 1525070"/>
                <a:gd name="connsiteY420" fmla="*/ 21674 h 1104362"/>
                <a:gd name="connsiteX421" fmla="*/ 1273914 w 1525070"/>
                <a:gd name="connsiteY421" fmla="*/ 13041 h 1104362"/>
                <a:gd name="connsiteX422" fmla="*/ 1276943 w 1525070"/>
                <a:gd name="connsiteY422" fmla="*/ 6535 h 1104362"/>
                <a:gd name="connsiteX423" fmla="*/ 1279963 w 1525070"/>
                <a:gd name="connsiteY423" fmla="*/ 2184 h 1104362"/>
                <a:gd name="connsiteX424" fmla="*/ 1282992 w 1525070"/>
                <a:gd name="connsiteY424" fmla="*/ 2 h 1104362"/>
                <a:gd name="connsiteX425" fmla="*/ 1286021 w 1525070"/>
                <a:gd name="connsiteY425" fmla="*/ 0 h 1104362"/>
                <a:gd name="connsiteX426" fmla="*/ 1289040 w 1525070"/>
                <a:gd name="connsiteY426" fmla="*/ 2177 h 1104362"/>
                <a:gd name="connsiteX427" fmla="*/ 1292069 w 1525070"/>
                <a:gd name="connsiteY427" fmla="*/ 6525 h 1104362"/>
                <a:gd name="connsiteX428" fmla="*/ 1295098 w 1525070"/>
                <a:gd name="connsiteY428" fmla="*/ 13025 h 1104362"/>
                <a:gd name="connsiteX429" fmla="*/ 1298117 w 1525070"/>
                <a:gd name="connsiteY429" fmla="*/ 21654 h 1104362"/>
                <a:gd name="connsiteX430" fmla="*/ 1301147 w 1525070"/>
                <a:gd name="connsiteY430" fmla="*/ 32377 h 1104362"/>
                <a:gd name="connsiteX431" fmla="*/ 1304175 w 1525070"/>
                <a:gd name="connsiteY431" fmla="*/ 45151 h 1104362"/>
                <a:gd name="connsiteX432" fmla="*/ 1307195 w 1525070"/>
                <a:gd name="connsiteY432" fmla="*/ 59927 h 1104362"/>
                <a:gd name="connsiteX433" fmla="*/ 1310224 w 1525070"/>
                <a:gd name="connsiteY433" fmla="*/ 76644 h 1104362"/>
                <a:gd name="connsiteX434" fmla="*/ 1313253 w 1525070"/>
                <a:gd name="connsiteY434" fmla="*/ 95239 h 1104362"/>
                <a:gd name="connsiteX435" fmla="*/ 1316282 w 1525070"/>
                <a:gd name="connsiteY435" fmla="*/ 115636 h 1104362"/>
                <a:gd name="connsiteX436" fmla="*/ 1319301 w 1525070"/>
                <a:gd name="connsiteY436" fmla="*/ 137756 h 1104362"/>
                <a:gd name="connsiteX437" fmla="*/ 1322330 w 1525070"/>
                <a:gd name="connsiteY437" fmla="*/ 161513 h 1104362"/>
                <a:gd name="connsiteX438" fmla="*/ 1325350 w 1525070"/>
                <a:gd name="connsiteY438" fmla="*/ 186811 h 1104362"/>
                <a:gd name="connsiteX439" fmla="*/ 1328378 w 1525070"/>
                <a:gd name="connsiteY439" fmla="*/ 213551 h 1104362"/>
                <a:gd name="connsiteX440" fmla="*/ 1331407 w 1525070"/>
                <a:gd name="connsiteY440" fmla="*/ 241627 h 1104362"/>
                <a:gd name="connsiteX441" fmla="*/ 1334436 w 1525070"/>
                <a:gd name="connsiteY441" fmla="*/ 270929 h 1104362"/>
                <a:gd name="connsiteX442" fmla="*/ 1337456 w 1525070"/>
                <a:gd name="connsiteY442" fmla="*/ 301341 h 1104362"/>
                <a:gd name="connsiteX443" fmla="*/ 1340485 w 1525070"/>
                <a:gd name="connsiteY443" fmla="*/ 332743 h 1104362"/>
                <a:gd name="connsiteX444" fmla="*/ 1343514 w 1525070"/>
                <a:gd name="connsiteY444" fmla="*/ 365010 h 1104362"/>
                <a:gd name="connsiteX445" fmla="*/ 1346533 w 1525070"/>
                <a:gd name="connsiteY445" fmla="*/ 398016 h 1104362"/>
                <a:gd name="connsiteX446" fmla="*/ 1349562 w 1525070"/>
                <a:gd name="connsiteY446" fmla="*/ 431631 h 1104362"/>
                <a:gd name="connsiteX447" fmla="*/ 1352591 w 1525070"/>
                <a:gd name="connsiteY447" fmla="*/ 465722 h 1104362"/>
                <a:gd name="connsiteX448" fmla="*/ 1355610 w 1525070"/>
                <a:gd name="connsiteY448" fmla="*/ 500154 h 1104362"/>
                <a:gd name="connsiteX449" fmla="*/ 1358639 w 1525070"/>
                <a:gd name="connsiteY449" fmla="*/ 534791 h 1104362"/>
                <a:gd name="connsiteX450" fmla="*/ 1361668 w 1525070"/>
                <a:gd name="connsiteY450" fmla="*/ 569497 h 1104362"/>
                <a:gd name="connsiteX451" fmla="*/ 1364688 w 1525070"/>
                <a:gd name="connsiteY451" fmla="*/ 604134 h 1104362"/>
                <a:gd name="connsiteX452" fmla="*/ 1367717 w 1525070"/>
                <a:gd name="connsiteY452" fmla="*/ 638567 h 1104362"/>
                <a:gd name="connsiteX453" fmla="*/ 1370746 w 1525070"/>
                <a:gd name="connsiteY453" fmla="*/ 672658 h 1104362"/>
                <a:gd name="connsiteX454" fmla="*/ 1373775 w 1525070"/>
                <a:gd name="connsiteY454" fmla="*/ 706274 h 1104362"/>
                <a:gd name="connsiteX455" fmla="*/ 1376794 w 1525070"/>
                <a:gd name="connsiteY455" fmla="*/ 739278 h 1104362"/>
                <a:gd name="connsiteX456" fmla="*/ 1379823 w 1525070"/>
                <a:gd name="connsiteY456" fmla="*/ 771549 h 1104362"/>
                <a:gd name="connsiteX457" fmla="*/ 1382852 w 1525070"/>
                <a:gd name="connsiteY457" fmla="*/ 802953 h 1104362"/>
                <a:gd name="connsiteX458" fmla="*/ 1385871 w 1525070"/>
                <a:gd name="connsiteY458" fmla="*/ 833366 h 1104362"/>
                <a:gd name="connsiteX459" fmla="*/ 1388900 w 1525070"/>
                <a:gd name="connsiteY459" fmla="*/ 862675 h 1104362"/>
                <a:gd name="connsiteX460" fmla="*/ 1391929 w 1525070"/>
                <a:gd name="connsiteY460" fmla="*/ 890754 h 1104362"/>
                <a:gd name="connsiteX461" fmla="*/ 1394949 w 1525070"/>
                <a:gd name="connsiteY461" fmla="*/ 917491 h 1104362"/>
                <a:gd name="connsiteX462" fmla="*/ 1397978 w 1525070"/>
                <a:gd name="connsiteY462" fmla="*/ 942799 h 1104362"/>
                <a:gd name="connsiteX463" fmla="*/ 1401007 w 1525070"/>
                <a:gd name="connsiteY463" fmla="*/ 966554 h 1104362"/>
                <a:gd name="connsiteX464" fmla="*/ 1404026 w 1525070"/>
                <a:gd name="connsiteY464" fmla="*/ 988681 h 1104362"/>
                <a:gd name="connsiteX465" fmla="*/ 1407055 w 1525070"/>
                <a:gd name="connsiteY465" fmla="*/ 1009083 h 1104362"/>
                <a:gd name="connsiteX466" fmla="*/ 1410084 w 1525070"/>
                <a:gd name="connsiteY466" fmla="*/ 1027676 h 1104362"/>
                <a:gd name="connsiteX467" fmla="*/ 1413103 w 1525070"/>
                <a:gd name="connsiteY467" fmla="*/ 1044402 h 1104362"/>
                <a:gd name="connsiteX468" fmla="*/ 1416132 w 1525070"/>
                <a:gd name="connsiteY468" fmla="*/ 1059175 h 1104362"/>
                <a:gd name="connsiteX469" fmla="*/ 1419161 w 1525070"/>
                <a:gd name="connsiteY469" fmla="*/ 1071958 h 1104362"/>
                <a:gd name="connsiteX470" fmla="*/ 1422181 w 1525070"/>
                <a:gd name="connsiteY470" fmla="*/ 1082683 h 1104362"/>
                <a:gd name="connsiteX471" fmla="*/ 1425210 w 1525070"/>
                <a:gd name="connsiteY471" fmla="*/ 1091313 h 1104362"/>
                <a:gd name="connsiteX472" fmla="*/ 1428239 w 1525070"/>
                <a:gd name="connsiteY472" fmla="*/ 1097818 h 1104362"/>
                <a:gd name="connsiteX473" fmla="*/ 1431258 w 1525070"/>
                <a:gd name="connsiteY473" fmla="*/ 1102171 h 1104362"/>
                <a:gd name="connsiteX474" fmla="*/ 1434287 w 1525070"/>
                <a:gd name="connsiteY474" fmla="*/ 1104352 h 1104362"/>
                <a:gd name="connsiteX475" fmla="*/ 1437316 w 1525070"/>
                <a:gd name="connsiteY475" fmla="*/ 1104362 h 1104362"/>
                <a:gd name="connsiteX476" fmla="*/ 1440345 w 1525070"/>
                <a:gd name="connsiteY476" fmla="*/ 1102181 h 1104362"/>
                <a:gd name="connsiteX477" fmla="*/ 1443364 w 1525070"/>
                <a:gd name="connsiteY477" fmla="*/ 1097837 h 1104362"/>
                <a:gd name="connsiteX478" fmla="*/ 1446393 w 1525070"/>
                <a:gd name="connsiteY478" fmla="*/ 1091332 h 1104362"/>
                <a:gd name="connsiteX479" fmla="*/ 1449422 w 1525070"/>
                <a:gd name="connsiteY479" fmla="*/ 1082702 h 1104362"/>
                <a:gd name="connsiteX480" fmla="*/ 1452441 w 1525070"/>
                <a:gd name="connsiteY480" fmla="*/ 1071977 h 1104362"/>
                <a:gd name="connsiteX481" fmla="*/ 1455471 w 1525070"/>
                <a:gd name="connsiteY481" fmla="*/ 1059204 h 1104362"/>
                <a:gd name="connsiteX482" fmla="*/ 1458499 w 1525070"/>
                <a:gd name="connsiteY482" fmla="*/ 1044431 h 1104362"/>
                <a:gd name="connsiteX483" fmla="*/ 1461519 w 1525070"/>
                <a:gd name="connsiteY483" fmla="*/ 1027714 h 1104362"/>
                <a:gd name="connsiteX484" fmla="*/ 1464548 w 1525070"/>
                <a:gd name="connsiteY484" fmla="*/ 1009121 h 1104362"/>
                <a:gd name="connsiteX485" fmla="*/ 1467577 w 1525070"/>
                <a:gd name="connsiteY485" fmla="*/ 988719 h 1104362"/>
                <a:gd name="connsiteX486" fmla="*/ 1470596 w 1525070"/>
                <a:gd name="connsiteY486" fmla="*/ 966602 h 1104362"/>
                <a:gd name="connsiteX487" fmla="*/ 1473625 w 1525070"/>
                <a:gd name="connsiteY487" fmla="*/ 942846 h 1104362"/>
                <a:gd name="connsiteX488" fmla="*/ 1476654 w 1525070"/>
                <a:gd name="connsiteY488" fmla="*/ 917548 h 1104362"/>
                <a:gd name="connsiteX489" fmla="*/ 1479674 w 1525070"/>
                <a:gd name="connsiteY489" fmla="*/ 890802 h 1104362"/>
                <a:gd name="connsiteX490" fmla="*/ 1482702 w 1525070"/>
                <a:gd name="connsiteY490" fmla="*/ 862732 h 1104362"/>
                <a:gd name="connsiteX491" fmla="*/ 1485731 w 1525070"/>
                <a:gd name="connsiteY491" fmla="*/ 833433 h 1104362"/>
                <a:gd name="connsiteX492" fmla="*/ 1488751 w 1525070"/>
                <a:gd name="connsiteY492" fmla="*/ 803019 h 1104362"/>
                <a:gd name="connsiteX493" fmla="*/ 1491780 w 1525070"/>
                <a:gd name="connsiteY493" fmla="*/ 771616 h 1104362"/>
                <a:gd name="connsiteX494" fmla="*/ 1494809 w 1525070"/>
                <a:gd name="connsiteY494" fmla="*/ 739345 h 1104362"/>
                <a:gd name="connsiteX495" fmla="*/ 1497828 w 1525070"/>
                <a:gd name="connsiteY495" fmla="*/ 706341 h 1104362"/>
                <a:gd name="connsiteX496" fmla="*/ 1500857 w 1525070"/>
                <a:gd name="connsiteY496" fmla="*/ 672726 h 1104362"/>
                <a:gd name="connsiteX497" fmla="*/ 1503886 w 1525070"/>
                <a:gd name="connsiteY497" fmla="*/ 638635 h 1104362"/>
                <a:gd name="connsiteX498" fmla="*/ 1506905 w 1525070"/>
                <a:gd name="connsiteY498" fmla="*/ 604203 h 1104362"/>
                <a:gd name="connsiteX499" fmla="*/ 1509934 w 1525070"/>
                <a:gd name="connsiteY499" fmla="*/ 569566 h 1104362"/>
                <a:gd name="connsiteX500" fmla="*/ 1512963 w 1525070"/>
                <a:gd name="connsiteY500" fmla="*/ 534860 h 1104362"/>
                <a:gd name="connsiteX501" fmla="*/ 1515992 w 1525070"/>
                <a:gd name="connsiteY501" fmla="*/ 500223 h 1104362"/>
                <a:gd name="connsiteX502" fmla="*/ 1519012 w 1525070"/>
                <a:gd name="connsiteY502" fmla="*/ 465791 h 1104362"/>
                <a:gd name="connsiteX503" fmla="*/ 1522041 w 1525070"/>
                <a:gd name="connsiteY503" fmla="*/ 431699 h 1104362"/>
                <a:gd name="connsiteX504" fmla="*/ 1525070 w 1525070"/>
                <a:gd name="connsiteY504" fmla="*/ 398083 h 1104362"/>
                <a:gd name="connsiteX0" fmla="*/ 0 w 1522041"/>
                <a:gd name="connsiteY0" fmla="*/ 552179 h 1104362"/>
                <a:gd name="connsiteX1" fmla="*/ 3026 w 1522041"/>
                <a:gd name="connsiteY1" fmla="*/ 552179 h 1104362"/>
                <a:gd name="connsiteX2" fmla="*/ 6051 w 1522041"/>
                <a:gd name="connsiteY2" fmla="*/ 552179 h 1104362"/>
                <a:gd name="connsiteX3" fmla="*/ 9077 w 1522041"/>
                <a:gd name="connsiteY3" fmla="*/ 552179 h 1104362"/>
                <a:gd name="connsiteX4" fmla="*/ 12103 w 1522041"/>
                <a:gd name="connsiteY4" fmla="*/ 552179 h 1104362"/>
                <a:gd name="connsiteX5" fmla="*/ 15129 w 1522041"/>
                <a:gd name="connsiteY5" fmla="*/ 552179 h 1104362"/>
                <a:gd name="connsiteX6" fmla="*/ 18156 w 1522041"/>
                <a:gd name="connsiteY6" fmla="*/ 552179 h 1104362"/>
                <a:gd name="connsiteX7" fmla="*/ 21182 w 1522041"/>
                <a:gd name="connsiteY7" fmla="*/ 552179 h 1104362"/>
                <a:gd name="connsiteX8" fmla="*/ 24207 w 1522041"/>
                <a:gd name="connsiteY8" fmla="*/ 552179 h 1104362"/>
                <a:gd name="connsiteX9" fmla="*/ 27233 w 1522041"/>
                <a:gd name="connsiteY9" fmla="*/ 552179 h 1104362"/>
                <a:gd name="connsiteX10" fmla="*/ 30259 w 1522041"/>
                <a:gd name="connsiteY10" fmla="*/ 552179 h 1104362"/>
                <a:gd name="connsiteX11" fmla="*/ 33285 w 1522041"/>
                <a:gd name="connsiteY11" fmla="*/ 552179 h 1104362"/>
                <a:gd name="connsiteX12" fmla="*/ 36311 w 1522041"/>
                <a:gd name="connsiteY12" fmla="*/ 552179 h 1104362"/>
                <a:gd name="connsiteX13" fmla="*/ 39337 w 1522041"/>
                <a:gd name="connsiteY13" fmla="*/ 552179 h 1104362"/>
                <a:gd name="connsiteX14" fmla="*/ 42362 w 1522041"/>
                <a:gd name="connsiteY14" fmla="*/ 552179 h 1104362"/>
                <a:gd name="connsiteX15" fmla="*/ 45389 w 1522041"/>
                <a:gd name="connsiteY15" fmla="*/ 552179 h 1104362"/>
                <a:gd name="connsiteX16" fmla="*/ 48415 w 1522041"/>
                <a:gd name="connsiteY16" fmla="*/ 552179 h 1104362"/>
                <a:gd name="connsiteX17" fmla="*/ 51441 w 1522041"/>
                <a:gd name="connsiteY17" fmla="*/ 552179 h 1104362"/>
                <a:gd name="connsiteX18" fmla="*/ 54467 w 1522041"/>
                <a:gd name="connsiteY18" fmla="*/ 552179 h 1104362"/>
                <a:gd name="connsiteX19" fmla="*/ 57492 w 1522041"/>
                <a:gd name="connsiteY19" fmla="*/ 552179 h 1104362"/>
                <a:gd name="connsiteX20" fmla="*/ 60518 w 1522041"/>
                <a:gd name="connsiteY20" fmla="*/ 552179 h 1104362"/>
                <a:gd name="connsiteX21" fmla="*/ 63544 w 1522041"/>
                <a:gd name="connsiteY21" fmla="*/ 552179 h 1104362"/>
                <a:gd name="connsiteX22" fmla="*/ 66570 w 1522041"/>
                <a:gd name="connsiteY22" fmla="*/ 552179 h 1104362"/>
                <a:gd name="connsiteX23" fmla="*/ 69596 w 1522041"/>
                <a:gd name="connsiteY23" fmla="*/ 552179 h 1104362"/>
                <a:gd name="connsiteX24" fmla="*/ 72622 w 1522041"/>
                <a:gd name="connsiteY24" fmla="*/ 552179 h 1104362"/>
                <a:gd name="connsiteX25" fmla="*/ 75648 w 1522041"/>
                <a:gd name="connsiteY25" fmla="*/ 552179 h 1104362"/>
                <a:gd name="connsiteX26" fmla="*/ 78674 w 1522041"/>
                <a:gd name="connsiteY26" fmla="*/ 552179 h 1104362"/>
                <a:gd name="connsiteX27" fmla="*/ 81700 w 1522041"/>
                <a:gd name="connsiteY27" fmla="*/ 552179 h 1104362"/>
                <a:gd name="connsiteX28" fmla="*/ 84726 w 1522041"/>
                <a:gd name="connsiteY28" fmla="*/ 552179 h 1104362"/>
                <a:gd name="connsiteX29" fmla="*/ 87752 w 1522041"/>
                <a:gd name="connsiteY29" fmla="*/ 552179 h 1104362"/>
                <a:gd name="connsiteX30" fmla="*/ 90778 w 1522041"/>
                <a:gd name="connsiteY30" fmla="*/ 552179 h 1104362"/>
                <a:gd name="connsiteX31" fmla="*/ 93803 w 1522041"/>
                <a:gd name="connsiteY31" fmla="*/ 552179 h 1104362"/>
                <a:gd name="connsiteX32" fmla="*/ 96829 w 1522041"/>
                <a:gd name="connsiteY32" fmla="*/ 552179 h 1104362"/>
                <a:gd name="connsiteX33" fmla="*/ 99855 w 1522041"/>
                <a:gd name="connsiteY33" fmla="*/ 552179 h 1104362"/>
                <a:gd name="connsiteX34" fmla="*/ 102881 w 1522041"/>
                <a:gd name="connsiteY34" fmla="*/ 552179 h 1104362"/>
                <a:gd name="connsiteX35" fmla="*/ 105907 w 1522041"/>
                <a:gd name="connsiteY35" fmla="*/ 552179 h 1104362"/>
                <a:gd name="connsiteX36" fmla="*/ 108933 w 1522041"/>
                <a:gd name="connsiteY36" fmla="*/ 552179 h 1104362"/>
                <a:gd name="connsiteX37" fmla="*/ 111959 w 1522041"/>
                <a:gd name="connsiteY37" fmla="*/ 552179 h 1104362"/>
                <a:gd name="connsiteX38" fmla="*/ 114985 w 1522041"/>
                <a:gd name="connsiteY38" fmla="*/ 552179 h 1104362"/>
                <a:gd name="connsiteX39" fmla="*/ 118011 w 1522041"/>
                <a:gd name="connsiteY39" fmla="*/ 552179 h 1104362"/>
                <a:gd name="connsiteX40" fmla="*/ 121037 w 1522041"/>
                <a:gd name="connsiteY40" fmla="*/ 552179 h 1104362"/>
                <a:gd name="connsiteX41" fmla="*/ 124063 w 1522041"/>
                <a:gd name="connsiteY41" fmla="*/ 552179 h 1104362"/>
                <a:gd name="connsiteX42" fmla="*/ 127088 w 1522041"/>
                <a:gd name="connsiteY42" fmla="*/ 552179 h 1104362"/>
                <a:gd name="connsiteX43" fmla="*/ 130114 w 1522041"/>
                <a:gd name="connsiteY43" fmla="*/ 552179 h 1104362"/>
                <a:gd name="connsiteX44" fmla="*/ 133140 w 1522041"/>
                <a:gd name="connsiteY44" fmla="*/ 552179 h 1104362"/>
                <a:gd name="connsiteX45" fmla="*/ 136167 w 1522041"/>
                <a:gd name="connsiteY45" fmla="*/ 552179 h 1104362"/>
                <a:gd name="connsiteX46" fmla="*/ 139193 w 1522041"/>
                <a:gd name="connsiteY46" fmla="*/ 552179 h 1104362"/>
                <a:gd name="connsiteX47" fmla="*/ 142218 w 1522041"/>
                <a:gd name="connsiteY47" fmla="*/ 552179 h 1104362"/>
                <a:gd name="connsiteX48" fmla="*/ 145244 w 1522041"/>
                <a:gd name="connsiteY48" fmla="*/ 552179 h 1104362"/>
                <a:gd name="connsiteX49" fmla="*/ 148270 w 1522041"/>
                <a:gd name="connsiteY49" fmla="*/ 552179 h 1104362"/>
                <a:gd name="connsiteX50" fmla="*/ 151296 w 1522041"/>
                <a:gd name="connsiteY50" fmla="*/ 552179 h 1104362"/>
                <a:gd name="connsiteX51" fmla="*/ 154322 w 1522041"/>
                <a:gd name="connsiteY51" fmla="*/ 552179 h 1104362"/>
                <a:gd name="connsiteX52" fmla="*/ 157348 w 1522041"/>
                <a:gd name="connsiteY52" fmla="*/ 552179 h 1104362"/>
                <a:gd name="connsiteX53" fmla="*/ 160373 w 1522041"/>
                <a:gd name="connsiteY53" fmla="*/ 552179 h 1104362"/>
                <a:gd name="connsiteX54" fmla="*/ 163399 w 1522041"/>
                <a:gd name="connsiteY54" fmla="*/ 552179 h 1104362"/>
                <a:gd name="connsiteX55" fmla="*/ 166426 w 1522041"/>
                <a:gd name="connsiteY55" fmla="*/ 552179 h 1104362"/>
                <a:gd name="connsiteX56" fmla="*/ 169452 w 1522041"/>
                <a:gd name="connsiteY56" fmla="*/ 552179 h 1104362"/>
                <a:gd name="connsiteX57" fmla="*/ 172478 w 1522041"/>
                <a:gd name="connsiteY57" fmla="*/ 552179 h 1104362"/>
                <a:gd name="connsiteX58" fmla="*/ 175504 w 1522041"/>
                <a:gd name="connsiteY58" fmla="*/ 552179 h 1104362"/>
                <a:gd name="connsiteX59" fmla="*/ 178529 w 1522041"/>
                <a:gd name="connsiteY59" fmla="*/ 552179 h 1104362"/>
                <a:gd name="connsiteX60" fmla="*/ 181555 w 1522041"/>
                <a:gd name="connsiteY60" fmla="*/ 552179 h 1104362"/>
                <a:gd name="connsiteX61" fmla="*/ 184581 w 1522041"/>
                <a:gd name="connsiteY61" fmla="*/ 552179 h 1104362"/>
                <a:gd name="connsiteX62" fmla="*/ 187607 w 1522041"/>
                <a:gd name="connsiteY62" fmla="*/ 552179 h 1104362"/>
                <a:gd name="connsiteX63" fmla="*/ 190633 w 1522041"/>
                <a:gd name="connsiteY63" fmla="*/ 552179 h 1104362"/>
                <a:gd name="connsiteX64" fmla="*/ 193659 w 1522041"/>
                <a:gd name="connsiteY64" fmla="*/ 552179 h 1104362"/>
                <a:gd name="connsiteX65" fmla="*/ 196685 w 1522041"/>
                <a:gd name="connsiteY65" fmla="*/ 552179 h 1104362"/>
                <a:gd name="connsiteX66" fmla="*/ 199711 w 1522041"/>
                <a:gd name="connsiteY66" fmla="*/ 552179 h 1104362"/>
                <a:gd name="connsiteX67" fmla="*/ 202737 w 1522041"/>
                <a:gd name="connsiteY67" fmla="*/ 552179 h 1104362"/>
                <a:gd name="connsiteX68" fmla="*/ 205763 w 1522041"/>
                <a:gd name="connsiteY68" fmla="*/ 552179 h 1104362"/>
                <a:gd name="connsiteX69" fmla="*/ 208789 w 1522041"/>
                <a:gd name="connsiteY69" fmla="*/ 552179 h 1104362"/>
                <a:gd name="connsiteX70" fmla="*/ 211814 w 1522041"/>
                <a:gd name="connsiteY70" fmla="*/ 552179 h 1104362"/>
                <a:gd name="connsiteX71" fmla="*/ 214840 w 1522041"/>
                <a:gd name="connsiteY71" fmla="*/ 552179 h 1104362"/>
                <a:gd name="connsiteX72" fmla="*/ 217866 w 1522041"/>
                <a:gd name="connsiteY72" fmla="*/ 552179 h 1104362"/>
                <a:gd name="connsiteX73" fmla="*/ 220892 w 1522041"/>
                <a:gd name="connsiteY73" fmla="*/ 552179 h 1104362"/>
                <a:gd name="connsiteX74" fmla="*/ 223918 w 1522041"/>
                <a:gd name="connsiteY74" fmla="*/ 552179 h 1104362"/>
                <a:gd name="connsiteX75" fmla="*/ 226945 w 1522041"/>
                <a:gd name="connsiteY75" fmla="*/ 552179 h 1104362"/>
                <a:gd name="connsiteX76" fmla="*/ 229970 w 1522041"/>
                <a:gd name="connsiteY76" fmla="*/ 552179 h 1104362"/>
                <a:gd name="connsiteX77" fmla="*/ 232996 w 1522041"/>
                <a:gd name="connsiteY77" fmla="*/ 552179 h 1104362"/>
                <a:gd name="connsiteX78" fmla="*/ 236022 w 1522041"/>
                <a:gd name="connsiteY78" fmla="*/ 552179 h 1104362"/>
                <a:gd name="connsiteX79" fmla="*/ 239048 w 1522041"/>
                <a:gd name="connsiteY79" fmla="*/ 552179 h 1104362"/>
                <a:gd name="connsiteX80" fmla="*/ 242074 w 1522041"/>
                <a:gd name="connsiteY80" fmla="*/ 552179 h 1104362"/>
                <a:gd name="connsiteX81" fmla="*/ 245099 w 1522041"/>
                <a:gd name="connsiteY81" fmla="*/ 552179 h 1104362"/>
                <a:gd name="connsiteX82" fmla="*/ 248125 w 1522041"/>
                <a:gd name="connsiteY82" fmla="*/ 552179 h 1104362"/>
                <a:gd name="connsiteX83" fmla="*/ 251151 w 1522041"/>
                <a:gd name="connsiteY83" fmla="*/ 552179 h 1104362"/>
                <a:gd name="connsiteX84" fmla="*/ 254177 w 1522041"/>
                <a:gd name="connsiteY84" fmla="*/ 552179 h 1104362"/>
                <a:gd name="connsiteX85" fmla="*/ 257204 w 1522041"/>
                <a:gd name="connsiteY85" fmla="*/ 552179 h 1104362"/>
                <a:gd name="connsiteX86" fmla="*/ 260230 w 1522041"/>
                <a:gd name="connsiteY86" fmla="*/ 552179 h 1104362"/>
                <a:gd name="connsiteX87" fmla="*/ 263255 w 1522041"/>
                <a:gd name="connsiteY87" fmla="*/ 552179 h 1104362"/>
                <a:gd name="connsiteX88" fmla="*/ 266281 w 1522041"/>
                <a:gd name="connsiteY88" fmla="*/ 552179 h 1104362"/>
                <a:gd name="connsiteX89" fmla="*/ 269307 w 1522041"/>
                <a:gd name="connsiteY89" fmla="*/ 552179 h 1104362"/>
                <a:gd name="connsiteX90" fmla="*/ 272333 w 1522041"/>
                <a:gd name="connsiteY90" fmla="*/ 552179 h 1104362"/>
                <a:gd name="connsiteX91" fmla="*/ 275359 w 1522041"/>
                <a:gd name="connsiteY91" fmla="*/ 552179 h 1104362"/>
                <a:gd name="connsiteX92" fmla="*/ 278385 w 1522041"/>
                <a:gd name="connsiteY92" fmla="*/ 552179 h 1104362"/>
                <a:gd name="connsiteX93" fmla="*/ 281410 w 1522041"/>
                <a:gd name="connsiteY93" fmla="*/ 552179 h 1104362"/>
                <a:gd name="connsiteX94" fmla="*/ 284437 w 1522041"/>
                <a:gd name="connsiteY94" fmla="*/ 552179 h 1104362"/>
                <a:gd name="connsiteX95" fmla="*/ 287463 w 1522041"/>
                <a:gd name="connsiteY95" fmla="*/ 552179 h 1104362"/>
                <a:gd name="connsiteX96" fmla="*/ 290489 w 1522041"/>
                <a:gd name="connsiteY96" fmla="*/ 552179 h 1104362"/>
                <a:gd name="connsiteX97" fmla="*/ 293515 w 1522041"/>
                <a:gd name="connsiteY97" fmla="*/ 552179 h 1104362"/>
                <a:gd name="connsiteX98" fmla="*/ 296540 w 1522041"/>
                <a:gd name="connsiteY98" fmla="*/ 552179 h 1104362"/>
                <a:gd name="connsiteX99" fmla="*/ 299566 w 1522041"/>
                <a:gd name="connsiteY99" fmla="*/ 552179 h 1104362"/>
                <a:gd name="connsiteX100" fmla="*/ 302592 w 1522041"/>
                <a:gd name="connsiteY100" fmla="*/ 534826 h 1104362"/>
                <a:gd name="connsiteX101" fmla="*/ 305618 w 1522041"/>
                <a:gd name="connsiteY101" fmla="*/ 500188 h 1104362"/>
                <a:gd name="connsiteX102" fmla="*/ 308644 w 1522041"/>
                <a:gd name="connsiteY102" fmla="*/ 465756 h 1104362"/>
                <a:gd name="connsiteX103" fmla="*/ 311670 w 1522041"/>
                <a:gd name="connsiteY103" fmla="*/ 431665 h 1104362"/>
                <a:gd name="connsiteX104" fmla="*/ 314695 w 1522041"/>
                <a:gd name="connsiteY104" fmla="*/ 398050 h 1104362"/>
                <a:gd name="connsiteX105" fmla="*/ 317722 w 1522041"/>
                <a:gd name="connsiteY105" fmla="*/ 365043 h 1104362"/>
                <a:gd name="connsiteX106" fmla="*/ 320748 w 1522041"/>
                <a:gd name="connsiteY106" fmla="*/ 332774 h 1104362"/>
                <a:gd name="connsiteX107" fmla="*/ 323774 w 1522041"/>
                <a:gd name="connsiteY107" fmla="*/ 301372 h 1104362"/>
                <a:gd name="connsiteX108" fmla="*/ 326800 w 1522041"/>
                <a:gd name="connsiteY108" fmla="*/ 270959 h 1104362"/>
                <a:gd name="connsiteX109" fmla="*/ 329826 w 1522041"/>
                <a:gd name="connsiteY109" fmla="*/ 241656 h 1104362"/>
                <a:gd name="connsiteX110" fmla="*/ 332851 w 1522041"/>
                <a:gd name="connsiteY110" fmla="*/ 213578 h 1104362"/>
                <a:gd name="connsiteX111" fmla="*/ 335877 w 1522041"/>
                <a:gd name="connsiteY111" fmla="*/ 186837 h 1104362"/>
                <a:gd name="connsiteX112" fmla="*/ 338903 w 1522041"/>
                <a:gd name="connsiteY112" fmla="*/ 161537 h 1104362"/>
                <a:gd name="connsiteX113" fmla="*/ 341929 w 1522041"/>
                <a:gd name="connsiteY113" fmla="*/ 137780 h 1104362"/>
                <a:gd name="connsiteX114" fmla="*/ 344955 w 1522041"/>
                <a:gd name="connsiteY114" fmla="*/ 115657 h 1104362"/>
                <a:gd name="connsiteX115" fmla="*/ 347982 w 1522041"/>
                <a:gd name="connsiteY115" fmla="*/ 95258 h 1104362"/>
                <a:gd name="connsiteX116" fmla="*/ 351007 w 1522041"/>
                <a:gd name="connsiteY116" fmla="*/ 76662 h 1104362"/>
                <a:gd name="connsiteX117" fmla="*/ 354033 w 1522041"/>
                <a:gd name="connsiteY117" fmla="*/ 59942 h 1104362"/>
                <a:gd name="connsiteX118" fmla="*/ 357059 w 1522041"/>
                <a:gd name="connsiteY118" fmla="*/ 45165 h 1104362"/>
                <a:gd name="connsiteX119" fmla="*/ 360085 w 1522041"/>
                <a:gd name="connsiteY119" fmla="*/ 32389 h 1104362"/>
                <a:gd name="connsiteX120" fmla="*/ 363111 w 1522041"/>
                <a:gd name="connsiteY120" fmla="*/ 21665 h 1104362"/>
                <a:gd name="connsiteX121" fmla="*/ 366136 w 1522041"/>
                <a:gd name="connsiteY121" fmla="*/ 13033 h 1104362"/>
                <a:gd name="connsiteX122" fmla="*/ 369162 w 1522041"/>
                <a:gd name="connsiteY122" fmla="*/ 6530 h 1104362"/>
                <a:gd name="connsiteX123" fmla="*/ 372188 w 1522041"/>
                <a:gd name="connsiteY123" fmla="*/ 2180 h 1104362"/>
                <a:gd name="connsiteX124" fmla="*/ 375214 w 1522041"/>
                <a:gd name="connsiteY124" fmla="*/ 1 h 1104362"/>
                <a:gd name="connsiteX125" fmla="*/ 378241 w 1522041"/>
                <a:gd name="connsiteY125" fmla="*/ 1 h 1104362"/>
                <a:gd name="connsiteX126" fmla="*/ 381267 w 1522041"/>
                <a:gd name="connsiteY126" fmla="*/ 2180 h 1104362"/>
                <a:gd name="connsiteX127" fmla="*/ 384292 w 1522041"/>
                <a:gd name="connsiteY127" fmla="*/ 6530 h 1104362"/>
                <a:gd name="connsiteX128" fmla="*/ 387318 w 1522041"/>
                <a:gd name="connsiteY128" fmla="*/ 13033 h 1104362"/>
                <a:gd name="connsiteX129" fmla="*/ 390344 w 1522041"/>
                <a:gd name="connsiteY129" fmla="*/ 21665 h 1104362"/>
                <a:gd name="connsiteX130" fmla="*/ 393370 w 1522041"/>
                <a:gd name="connsiteY130" fmla="*/ 32389 h 1104362"/>
                <a:gd name="connsiteX131" fmla="*/ 396396 w 1522041"/>
                <a:gd name="connsiteY131" fmla="*/ 45165 h 1104362"/>
                <a:gd name="connsiteX132" fmla="*/ 399421 w 1522041"/>
                <a:gd name="connsiteY132" fmla="*/ 59942 h 1104362"/>
                <a:gd name="connsiteX133" fmla="*/ 402447 w 1522041"/>
                <a:gd name="connsiteY133" fmla="*/ 76662 h 1104362"/>
                <a:gd name="connsiteX134" fmla="*/ 405474 w 1522041"/>
                <a:gd name="connsiteY134" fmla="*/ 95258 h 1104362"/>
                <a:gd name="connsiteX135" fmla="*/ 408500 w 1522041"/>
                <a:gd name="connsiteY135" fmla="*/ 115657 h 1104362"/>
                <a:gd name="connsiteX136" fmla="*/ 411526 w 1522041"/>
                <a:gd name="connsiteY136" fmla="*/ 137780 h 1104362"/>
                <a:gd name="connsiteX137" fmla="*/ 414552 w 1522041"/>
                <a:gd name="connsiteY137" fmla="*/ 161537 h 1104362"/>
                <a:gd name="connsiteX138" fmla="*/ 417577 w 1522041"/>
                <a:gd name="connsiteY138" fmla="*/ 186837 h 1104362"/>
                <a:gd name="connsiteX139" fmla="*/ 420603 w 1522041"/>
                <a:gd name="connsiteY139" fmla="*/ 213578 h 1104362"/>
                <a:gd name="connsiteX140" fmla="*/ 423629 w 1522041"/>
                <a:gd name="connsiteY140" fmla="*/ 241656 h 1104362"/>
                <a:gd name="connsiteX141" fmla="*/ 426655 w 1522041"/>
                <a:gd name="connsiteY141" fmla="*/ 270959 h 1104362"/>
                <a:gd name="connsiteX142" fmla="*/ 429681 w 1522041"/>
                <a:gd name="connsiteY142" fmla="*/ 301372 h 1104362"/>
                <a:gd name="connsiteX143" fmla="*/ 432707 w 1522041"/>
                <a:gd name="connsiteY143" fmla="*/ 332774 h 1104362"/>
                <a:gd name="connsiteX144" fmla="*/ 435733 w 1522041"/>
                <a:gd name="connsiteY144" fmla="*/ 365043 h 1104362"/>
                <a:gd name="connsiteX145" fmla="*/ 438759 w 1522041"/>
                <a:gd name="connsiteY145" fmla="*/ 398050 h 1104362"/>
                <a:gd name="connsiteX146" fmla="*/ 441785 w 1522041"/>
                <a:gd name="connsiteY146" fmla="*/ 431665 h 1104362"/>
                <a:gd name="connsiteX147" fmla="*/ 444811 w 1522041"/>
                <a:gd name="connsiteY147" fmla="*/ 465756 h 1104362"/>
                <a:gd name="connsiteX148" fmla="*/ 447837 w 1522041"/>
                <a:gd name="connsiteY148" fmla="*/ 500188 h 1104362"/>
                <a:gd name="connsiteX149" fmla="*/ 450863 w 1522041"/>
                <a:gd name="connsiteY149" fmla="*/ 534826 h 1104362"/>
                <a:gd name="connsiteX150" fmla="*/ 453888 w 1522041"/>
                <a:gd name="connsiteY150" fmla="*/ 569531 h 1104362"/>
                <a:gd name="connsiteX151" fmla="*/ 456914 w 1522041"/>
                <a:gd name="connsiteY151" fmla="*/ 604169 h 1104362"/>
                <a:gd name="connsiteX152" fmla="*/ 459940 w 1522041"/>
                <a:gd name="connsiteY152" fmla="*/ 638601 h 1104362"/>
                <a:gd name="connsiteX153" fmla="*/ 462966 w 1522041"/>
                <a:gd name="connsiteY153" fmla="*/ 672692 h 1104362"/>
                <a:gd name="connsiteX154" fmla="*/ 465992 w 1522041"/>
                <a:gd name="connsiteY154" fmla="*/ 706312 h 1104362"/>
                <a:gd name="connsiteX155" fmla="*/ 469018 w 1522041"/>
                <a:gd name="connsiteY155" fmla="*/ 739316 h 1104362"/>
                <a:gd name="connsiteX156" fmla="*/ 472044 w 1522041"/>
                <a:gd name="connsiteY156" fmla="*/ 771587 h 1104362"/>
                <a:gd name="connsiteX157" fmla="*/ 475070 w 1522041"/>
                <a:gd name="connsiteY157" fmla="*/ 802981 h 1104362"/>
                <a:gd name="connsiteX158" fmla="*/ 478096 w 1522041"/>
                <a:gd name="connsiteY158" fmla="*/ 833395 h 1104362"/>
                <a:gd name="connsiteX159" fmla="*/ 481122 w 1522041"/>
                <a:gd name="connsiteY159" fmla="*/ 862703 h 1104362"/>
                <a:gd name="connsiteX160" fmla="*/ 484149 w 1522041"/>
                <a:gd name="connsiteY160" fmla="*/ 890783 h 1104362"/>
                <a:gd name="connsiteX161" fmla="*/ 487178 w 1522041"/>
                <a:gd name="connsiteY161" fmla="*/ 917519 h 1104362"/>
                <a:gd name="connsiteX162" fmla="*/ 490197 w 1522041"/>
                <a:gd name="connsiteY162" fmla="*/ 942818 h 1104362"/>
                <a:gd name="connsiteX163" fmla="*/ 493226 w 1522041"/>
                <a:gd name="connsiteY163" fmla="*/ 966573 h 1104362"/>
                <a:gd name="connsiteX164" fmla="*/ 496255 w 1522041"/>
                <a:gd name="connsiteY164" fmla="*/ 988700 h 1104362"/>
                <a:gd name="connsiteX165" fmla="*/ 499275 w 1522041"/>
                <a:gd name="connsiteY165" fmla="*/ 1009102 h 1104362"/>
                <a:gd name="connsiteX166" fmla="*/ 502304 w 1522041"/>
                <a:gd name="connsiteY166" fmla="*/ 1027695 h 1104362"/>
                <a:gd name="connsiteX167" fmla="*/ 505333 w 1522041"/>
                <a:gd name="connsiteY167" fmla="*/ 1044412 h 1104362"/>
                <a:gd name="connsiteX168" fmla="*/ 508352 w 1522041"/>
                <a:gd name="connsiteY168" fmla="*/ 1059194 h 1104362"/>
                <a:gd name="connsiteX169" fmla="*/ 511381 w 1522041"/>
                <a:gd name="connsiteY169" fmla="*/ 1071967 h 1104362"/>
                <a:gd name="connsiteX170" fmla="*/ 514410 w 1522041"/>
                <a:gd name="connsiteY170" fmla="*/ 1082692 h 1104362"/>
                <a:gd name="connsiteX171" fmla="*/ 517429 w 1522041"/>
                <a:gd name="connsiteY171" fmla="*/ 1091322 h 1104362"/>
                <a:gd name="connsiteX172" fmla="*/ 520458 w 1522041"/>
                <a:gd name="connsiteY172" fmla="*/ 1097828 h 1104362"/>
                <a:gd name="connsiteX173" fmla="*/ 523487 w 1522041"/>
                <a:gd name="connsiteY173" fmla="*/ 1102181 h 1104362"/>
                <a:gd name="connsiteX174" fmla="*/ 526507 w 1522041"/>
                <a:gd name="connsiteY174" fmla="*/ 1104352 h 1104362"/>
                <a:gd name="connsiteX175" fmla="*/ 529536 w 1522041"/>
                <a:gd name="connsiteY175" fmla="*/ 1104352 h 1104362"/>
                <a:gd name="connsiteX176" fmla="*/ 532565 w 1522041"/>
                <a:gd name="connsiteY176" fmla="*/ 1102181 h 1104362"/>
                <a:gd name="connsiteX177" fmla="*/ 535594 w 1522041"/>
                <a:gd name="connsiteY177" fmla="*/ 1097828 h 1104362"/>
                <a:gd name="connsiteX178" fmla="*/ 538613 w 1522041"/>
                <a:gd name="connsiteY178" fmla="*/ 1091322 h 1104362"/>
                <a:gd name="connsiteX179" fmla="*/ 541642 w 1522041"/>
                <a:gd name="connsiteY179" fmla="*/ 1082692 h 1104362"/>
                <a:gd name="connsiteX180" fmla="*/ 544671 w 1522041"/>
                <a:gd name="connsiteY180" fmla="*/ 1071967 h 1104362"/>
                <a:gd name="connsiteX181" fmla="*/ 547690 w 1522041"/>
                <a:gd name="connsiteY181" fmla="*/ 1059194 h 1104362"/>
                <a:gd name="connsiteX182" fmla="*/ 550719 w 1522041"/>
                <a:gd name="connsiteY182" fmla="*/ 1044412 h 1104362"/>
                <a:gd name="connsiteX183" fmla="*/ 553739 w 1522041"/>
                <a:gd name="connsiteY183" fmla="*/ 1027695 h 1104362"/>
                <a:gd name="connsiteX184" fmla="*/ 556768 w 1522041"/>
                <a:gd name="connsiteY184" fmla="*/ 1009102 h 1104362"/>
                <a:gd name="connsiteX185" fmla="*/ 559797 w 1522041"/>
                <a:gd name="connsiteY185" fmla="*/ 988700 h 1104362"/>
                <a:gd name="connsiteX186" fmla="*/ 562826 w 1522041"/>
                <a:gd name="connsiteY186" fmla="*/ 966573 h 1104362"/>
                <a:gd name="connsiteX187" fmla="*/ 565845 w 1522041"/>
                <a:gd name="connsiteY187" fmla="*/ 942818 h 1104362"/>
                <a:gd name="connsiteX188" fmla="*/ 568874 w 1522041"/>
                <a:gd name="connsiteY188" fmla="*/ 917519 h 1104362"/>
                <a:gd name="connsiteX189" fmla="*/ 571903 w 1522041"/>
                <a:gd name="connsiteY189" fmla="*/ 890783 h 1104362"/>
                <a:gd name="connsiteX190" fmla="*/ 574922 w 1522041"/>
                <a:gd name="connsiteY190" fmla="*/ 862703 h 1104362"/>
                <a:gd name="connsiteX191" fmla="*/ 577951 w 1522041"/>
                <a:gd name="connsiteY191" fmla="*/ 833395 h 1104362"/>
                <a:gd name="connsiteX192" fmla="*/ 580980 w 1522041"/>
                <a:gd name="connsiteY192" fmla="*/ 802981 h 1104362"/>
                <a:gd name="connsiteX193" fmla="*/ 584000 w 1522041"/>
                <a:gd name="connsiteY193" fmla="*/ 771587 h 1104362"/>
                <a:gd name="connsiteX194" fmla="*/ 587029 w 1522041"/>
                <a:gd name="connsiteY194" fmla="*/ 739316 h 1104362"/>
                <a:gd name="connsiteX195" fmla="*/ 590058 w 1522041"/>
                <a:gd name="connsiteY195" fmla="*/ 706312 h 1104362"/>
                <a:gd name="connsiteX196" fmla="*/ 593077 w 1522041"/>
                <a:gd name="connsiteY196" fmla="*/ 672692 h 1104362"/>
                <a:gd name="connsiteX197" fmla="*/ 596106 w 1522041"/>
                <a:gd name="connsiteY197" fmla="*/ 638601 h 1104362"/>
                <a:gd name="connsiteX198" fmla="*/ 599135 w 1522041"/>
                <a:gd name="connsiteY198" fmla="*/ 604169 h 1104362"/>
                <a:gd name="connsiteX199" fmla="*/ 602154 w 1522041"/>
                <a:gd name="connsiteY199" fmla="*/ 569531 h 1104362"/>
                <a:gd name="connsiteX200" fmla="*/ 605183 w 1522041"/>
                <a:gd name="connsiteY200" fmla="*/ 534826 h 1104362"/>
                <a:gd name="connsiteX201" fmla="*/ 608212 w 1522041"/>
                <a:gd name="connsiteY201" fmla="*/ 500188 h 1104362"/>
                <a:gd name="connsiteX202" fmla="*/ 611241 w 1522041"/>
                <a:gd name="connsiteY202" fmla="*/ 465756 h 1104362"/>
                <a:gd name="connsiteX203" fmla="*/ 614261 w 1522041"/>
                <a:gd name="connsiteY203" fmla="*/ 431665 h 1104362"/>
                <a:gd name="connsiteX204" fmla="*/ 617290 w 1522041"/>
                <a:gd name="connsiteY204" fmla="*/ 398050 h 1104362"/>
                <a:gd name="connsiteX205" fmla="*/ 620318 w 1522041"/>
                <a:gd name="connsiteY205" fmla="*/ 365043 h 1104362"/>
                <a:gd name="connsiteX206" fmla="*/ 623338 w 1522041"/>
                <a:gd name="connsiteY206" fmla="*/ 332774 h 1104362"/>
                <a:gd name="connsiteX207" fmla="*/ 626367 w 1522041"/>
                <a:gd name="connsiteY207" fmla="*/ 301372 h 1104362"/>
                <a:gd name="connsiteX208" fmla="*/ 629396 w 1522041"/>
                <a:gd name="connsiteY208" fmla="*/ 270959 h 1104362"/>
                <a:gd name="connsiteX209" fmla="*/ 632415 w 1522041"/>
                <a:gd name="connsiteY209" fmla="*/ 241656 h 1104362"/>
                <a:gd name="connsiteX210" fmla="*/ 635444 w 1522041"/>
                <a:gd name="connsiteY210" fmla="*/ 213578 h 1104362"/>
                <a:gd name="connsiteX211" fmla="*/ 638473 w 1522041"/>
                <a:gd name="connsiteY211" fmla="*/ 186837 h 1104362"/>
                <a:gd name="connsiteX212" fmla="*/ 641493 w 1522041"/>
                <a:gd name="connsiteY212" fmla="*/ 161537 h 1104362"/>
                <a:gd name="connsiteX213" fmla="*/ 644522 w 1522041"/>
                <a:gd name="connsiteY213" fmla="*/ 137780 h 1104362"/>
                <a:gd name="connsiteX214" fmla="*/ 647550 w 1522041"/>
                <a:gd name="connsiteY214" fmla="*/ 115657 h 1104362"/>
                <a:gd name="connsiteX215" fmla="*/ 650570 w 1522041"/>
                <a:gd name="connsiteY215" fmla="*/ 95258 h 1104362"/>
                <a:gd name="connsiteX216" fmla="*/ 653599 w 1522041"/>
                <a:gd name="connsiteY216" fmla="*/ 76662 h 1104362"/>
                <a:gd name="connsiteX217" fmla="*/ 656628 w 1522041"/>
                <a:gd name="connsiteY217" fmla="*/ 59942 h 1104362"/>
                <a:gd name="connsiteX218" fmla="*/ 659647 w 1522041"/>
                <a:gd name="connsiteY218" fmla="*/ 45165 h 1104362"/>
                <a:gd name="connsiteX219" fmla="*/ 662676 w 1522041"/>
                <a:gd name="connsiteY219" fmla="*/ 32389 h 1104362"/>
                <a:gd name="connsiteX220" fmla="*/ 665705 w 1522041"/>
                <a:gd name="connsiteY220" fmla="*/ 21665 h 1104362"/>
                <a:gd name="connsiteX221" fmla="*/ 668725 w 1522041"/>
                <a:gd name="connsiteY221" fmla="*/ 13033 h 1104362"/>
                <a:gd name="connsiteX222" fmla="*/ 671754 w 1522041"/>
                <a:gd name="connsiteY222" fmla="*/ 6530 h 1104362"/>
                <a:gd name="connsiteX223" fmla="*/ 674782 w 1522041"/>
                <a:gd name="connsiteY223" fmla="*/ 2180 h 1104362"/>
                <a:gd name="connsiteX224" fmla="*/ 677811 w 1522041"/>
                <a:gd name="connsiteY224" fmla="*/ 1 h 1104362"/>
                <a:gd name="connsiteX225" fmla="*/ 680831 w 1522041"/>
                <a:gd name="connsiteY225" fmla="*/ 1 h 1104362"/>
                <a:gd name="connsiteX226" fmla="*/ 683860 w 1522041"/>
                <a:gd name="connsiteY226" fmla="*/ 2180 h 1104362"/>
                <a:gd name="connsiteX227" fmla="*/ 686889 w 1522041"/>
                <a:gd name="connsiteY227" fmla="*/ 6530 h 1104362"/>
                <a:gd name="connsiteX228" fmla="*/ 689908 w 1522041"/>
                <a:gd name="connsiteY228" fmla="*/ 13033 h 1104362"/>
                <a:gd name="connsiteX229" fmla="*/ 692937 w 1522041"/>
                <a:gd name="connsiteY229" fmla="*/ 21665 h 1104362"/>
                <a:gd name="connsiteX230" fmla="*/ 695966 w 1522041"/>
                <a:gd name="connsiteY230" fmla="*/ 32389 h 1104362"/>
                <a:gd name="connsiteX231" fmla="*/ 698985 w 1522041"/>
                <a:gd name="connsiteY231" fmla="*/ 45165 h 1104362"/>
                <a:gd name="connsiteX232" fmla="*/ 702014 w 1522041"/>
                <a:gd name="connsiteY232" fmla="*/ 59942 h 1104362"/>
                <a:gd name="connsiteX233" fmla="*/ 705043 w 1522041"/>
                <a:gd name="connsiteY233" fmla="*/ 76662 h 1104362"/>
                <a:gd name="connsiteX234" fmla="*/ 708063 w 1522041"/>
                <a:gd name="connsiteY234" fmla="*/ 95258 h 1104362"/>
                <a:gd name="connsiteX235" fmla="*/ 711092 w 1522041"/>
                <a:gd name="connsiteY235" fmla="*/ 115657 h 1104362"/>
                <a:gd name="connsiteX236" fmla="*/ 714121 w 1522041"/>
                <a:gd name="connsiteY236" fmla="*/ 137780 h 1104362"/>
                <a:gd name="connsiteX237" fmla="*/ 717140 w 1522041"/>
                <a:gd name="connsiteY237" fmla="*/ 161537 h 1104362"/>
                <a:gd name="connsiteX238" fmla="*/ 720169 w 1522041"/>
                <a:gd name="connsiteY238" fmla="*/ 186837 h 1104362"/>
                <a:gd name="connsiteX239" fmla="*/ 723198 w 1522041"/>
                <a:gd name="connsiteY239" fmla="*/ 213578 h 1104362"/>
                <a:gd name="connsiteX240" fmla="*/ 726217 w 1522041"/>
                <a:gd name="connsiteY240" fmla="*/ 241656 h 1104362"/>
                <a:gd name="connsiteX241" fmla="*/ 729246 w 1522041"/>
                <a:gd name="connsiteY241" fmla="*/ 270959 h 1104362"/>
                <a:gd name="connsiteX242" fmla="*/ 732275 w 1522041"/>
                <a:gd name="connsiteY242" fmla="*/ 301372 h 1104362"/>
                <a:gd name="connsiteX243" fmla="*/ 735304 w 1522041"/>
                <a:gd name="connsiteY243" fmla="*/ 332774 h 1104362"/>
                <a:gd name="connsiteX244" fmla="*/ 738324 w 1522041"/>
                <a:gd name="connsiteY244" fmla="*/ 365043 h 1104362"/>
                <a:gd name="connsiteX245" fmla="*/ 741353 w 1522041"/>
                <a:gd name="connsiteY245" fmla="*/ 398050 h 1104362"/>
                <a:gd name="connsiteX246" fmla="*/ 744372 w 1522041"/>
                <a:gd name="connsiteY246" fmla="*/ 431665 h 1104362"/>
                <a:gd name="connsiteX247" fmla="*/ 747401 w 1522041"/>
                <a:gd name="connsiteY247" fmla="*/ 465756 h 1104362"/>
                <a:gd name="connsiteX248" fmla="*/ 750430 w 1522041"/>
                <a:gd name="connsiteY248" fmla="*/ 500188 h 1104362"/>
                <a:gd name="connsiteX249" fmla="*/ 753459 w 1522041"/>
                <a:gd name="connsiteY249" fmla="*/ 534826 h 1104362"/>
                <a:gd name="connsiteX250" fmla="*/ 756478 w 1522041"/>
                <a:gd name="connsiteY250" fmla="*/ 569531 h 1104362"/>
                <a:gd name="connsiteX251" fmla="*/ 759507 w 1522041"/>
                <a:gd name="connsiteY251" fmla="*/ 604169 h 1104362"/>
                <a:gd name="connsiteX252" fmla="*/ 762536 w 1522041"/>
                <a:gd name="connsiteY252" fmla="*/ 638601 h 1104362"/>
                <a:gd name="connsiteX253" fmla="*/ 765556 w 1522041"/>
                <a:gd name="connsiteY253" fmla="*/ 672692 h 1104362"/>
                <a:gd name="connsiteX254" fmla="*/ 768585 w 1522041"/>
                <a:gd name="connsiteY254" fmla="*/ 706312 h 1104362"/>
                <a:gd name="connsiteX255" fmla="*/ 771614 w 1522041"/>
                <a:gd name="connsiteY255" fmla="*/ 739316 h 1104362"/>
                <a:gd name="connsiteX256" fmla="*/ 774633 w 1522041"/>
                <a:gd name="connsiteY256" fmla="*/ 771587 h 1104362"/>
                <a:gd name="connsiteX257" fmla="*/ 777662 w 1522041"/>
                <a:gd name="connsiteY257" fmla="*/ 802981 h 1104362"/>
                <a:gd name="connsiteX258" fmla="*/ 780691 w 1522041"/>
                <a:gd name="connsiteY258" fmla="*/ 833366 h 1104362"/>
                <a:gd name="connsiteX259" fmla="*/ 783710 w 1522041"/>
                <a:gd name="connsiteY259" fmla="*/ 862675 h 1104362"/>
                <a:gd name="connsiteX260" fmla="*/ 786739 w 1522041"/>
                <a:gd name="connsiteY260" fmla="*/ 890754 h 1104362"/>
                <a:gd name="connsiteX261" fmla="*/ 789768 w 1522041"/>
                <a:gd name="connsiteY261" fmla="*/ 917491 h 1104362"/>
                <a:gd name="connsiteX262" fmla="*/ 792788 w 1522041"/>
                <a:gd name="connsiteY262" fmla="*/ 942799 h 1104362"/>
                <a:gd name="connsiteX263" fmla="*/ 795817 w 1522041"/>
                <a:gd name="connsiteY263" fmla="*/ 966554 h 1104362"/>
                <a:gd name="connsiteX264" fmla="*/ 798846 w 1522041"/>
                <a:gd name="connsiteY264" fmla="*/ 988681 h 1104362"/>
                <a:gd name="connsiteX265" fmla="*/ 801865 w 1522041"/>
                <a:gd name="connsiteY265" fmla="*/ 1009083 h 1104362"/>
                <a:gd name="connsiteX266" fmla="*/ 804894 w 1522041"/>
                <a:gd name="connsiteY266" fmla="*/ 1027676 h 1104362"/>
                <a:gd name="connsiteX267" fmla="*/ 807923 w 1522041"/>
                <a:gd name="connsiteY267" fmla="*/ 1044402 h 1104362"/>
                <a:gd name="connsiteX268" fmla="*/ 810942 w 1522041"/>
                <a:gd name="connsiteY268" fmla="*/ 1059175 h 1104362"/>
                <a:gd name="connsiteX269" fmla="*/ 813971 w 1522041"/>
                <a:gd name="connsiteY269" fmla="*/ 1071958 h 1104362"/>
                <a:gd name="connsiteX270" fmla="*/ 817000 w 1522041"/>
                <a:gd name="connsiteY270" fmla="*/ 1082683 h 1104362"/>
                <a:gd name="connsiteX271" fmla="*/ 820029 w 1522041"/>
                <a:gd name="connsiteY271" fmla="*/ 1091313 h 1104362"/>
                <a:gd name="connsiteX272" fmla="*/ 823049 w 1522041"/>
                <a:gd name="connsiteY272" fmla="*/ 1097818 h 1104362"/>
                <a:gd name="connsiteX273" fmla="*/ 826078 w 1522041"/>
                <a:gd name="connsiteY273" fmla="*/ 1102171 h 1104362"/>
                <a:gd name="connsiteX274" fmla="*/ 829107 w 1522041"/>
                <a:gd name="connsiteY274" fmla="*/ 1104352 h 1104362"/>
                <a:gd name="connsiteX275" fmla="*/ 832126 w 1522041"/>
                <a:gd name="connsiteY275" fmla="*/ 1104362 h 1104362"/>
                <a:gd name="connsiteX276" fmla="*/ 835155 w 1522041"/>
                <a:gd name="connsiteY276" fmla="*/ 1102181 h 1104362"/>
                <a:gd name="connsiteX277" fmla="*/ 838184 w 1522041"/>
                <a:gd name="connsiteY277" fmla="*/ 1097837 h 1104362"/>
                <a:gd name="connsiteX278" fmla="*/ 841203 w 1522041"/>
                <a:gd name="connsiteY278" fmla="*/ 1091332 h 1104362"/>
                <a:gd name="connsiteX279" fmla="*/ 844232 w 1522041"/>
                <a:gd name="connsiteY279" fmla="*/ 1082702 h 1104362"/>
                <a:gd name="connsiteX280" fmla="*/ 847261 w 1522041"/>
                <a:gd name="connsiteY280" fmla="*/ 1071977 h 1104362"/>
                <a:gd name="connsiteX281" fmla="*/ 850281 w 1522041"/>
                <a:gd name="connsiteY281" fmla="*/ 1059204 h 1104362"/>
                <a:gd name="connsiteX282" fmla="*/ 853310 w 1522041"/>
                <a:gd name="connsiteY282" fmla="*/ 1044431 h 1104362"/>
                <a:gd name="connsiteX283" fmla="*/ 856338 w 1522041"/>
                <a:gd name="connsiteY283" fmla="*/ 1027714 h 1104362"/>
                <a:gd name="connsiteX284" fmla="*/ 859367 w 1522041"/>
                <a:gd name="connsiteY284" fmla="*/ 1009121 h 1104362"/>
                <a:gd name="connsiteX285" fmla="*/ 862387 w 1522041"/>
                <a:gd name="connsiteY285" fmla="*/ 988719 h 1104362"/>
                <a:gd name="connsiteX286" fmla="*/ 865416 w 1522041"/>
                <a:gd name="connsiteY286" fmla="*/ 966602 h 1104362"/>
                <a:gd name="connsiteX287" fmla="*/ 868435 w 1522041"/>
                <a:gd name="connsiteY287" fmla="*/ 942846 h 1104362"/>
                <a:gd name="connsiteX288" fmla="*/ 871464 w 1522041"/>
                <a:gd name="connsiteY288" fmla="*/ 917548 h 1104362"/>
                <a:gd name="connsiteX289" fmla="*/ 874493 w 1522041"/>
                <a:gd name="connsiteY289" fmla="*/ 890802 h 1104362"/>
                <a:gd name="connsiteX290" fmla="*/ 877522 w 1522041"/>
                <a:gd name="connsiteY290" fmla="*/ 862732 h 1104362"/>
                <a:gd name="connsiteX291" fmla="*/ 880541 w 1522041"/>
                <a:gd name="connsiteY291" fmla="*/ 833433 h 1104362"/>
                <a:gd name="connsiteX292" fmla="*/ 883570 w 1522041"/>
                <a:gd name="connsiteY292" fmla="*/ 803019 h 1104362"/>
                <a:gd name="connsiteX293" fmla="*/ 886599 w 1522041"/>
                <a:gd name="connsiteY293" fmla="*/ 771616 h 1104362"/>
                <a:gd name="connsiteX294" fmla="*/ 889619 w 1522041"/>
                <a:gd name="connsiteY294" fmla="*/ 739345 h 1104362"/>
                <a:gd name="connsiteX295" fmla="*/ 892648 w 1522041"/>
                <a:gd name="connsiteY295" fmla="*/ 706341 h 1104362"/>
                <a:gd name="connsiteX296" fmla="*/ 895677 w 1522041"/>
                <a:gd name="connsiteY296" fmla="*/ 672726 h 1104362"/>
                <a:gd name="connsiteX297" fmla="*/ 898696 w 1522041"/>
                <a:gd name="connsiteY297" fmla="*/ 638635 h 1104362"/>
                <a:gd name="connsiteX298" fmla="*/ 901725 w 1522041"/>
                <a:gd name="connsiteY298" fmla="*/ 604203 h 1104362"/>
                <a:gd name="connsiteX299" fmla="*/ 904754 w 1522041"/>
                <a:gd name="connsiteY299" fmla="*/ 569566 h 1104362"/>
                <a:gd name="connsiteX300" fmla="*/ 907773 w 1522041"/>
                <a:gd name="connsiteY300" fmla="*/ 534860 h 1104362"/>
                <a:gd name="connsiteX301" fmla="*/ 910802 w 1522041"/>
                <a:gd name="connsiteY301" fmla="*/ 500223 h 1104362"/>
                <a:gd name="connsiteX302" fmla="*/ 913831 w 1522041"/>
                <a:gd name="connsiteY302" fmla="*/ 465791 h 1104362"/>
                <a:gd name="connsiteX303" fmla="*/ 916851 w 1522041"/>
                <a:gd name="connsiteY303" fmla="*/ 431699 h 1104362"/>
                <a:gd name="connsiteX304" fmla="*/ 919880 w 1522041"/>
                <a:gd name="connsiteY304" fmla="*/ 398083 h 1104362"/>
                <a:gd name="connsiteX305" fmla="*/ 922909 w 1522041"/>
                <a:gd name="connsiteY305" fmla="*/ 365075 h 1104362"/>
                <a:gd name="connsiteX306" fmla="*/ 925938 w 1522041"/>
                <a:gd name="connsiteY306" fmla="*/ 332806 h 1104362"/>
                <a:gd name="connsiteX307" fmla="*/ 928957 w 1522041"/>
                <a:gd name="connsiteY307" fmla="*/ 301402 h 1104362"/>
                <a:gd name="connsiteX308" fmla="*/ 931986 w 1522041"/>
                <a:gd name="connsiteY308" fmla="*/ 270988 h 1104362"/>
                <a:gd name="connsiteX309" fmla="*/ 935015 w 1522041"/>
                <a:gd name="connsiteY309" fmla="*/ 241685 h 1104362"/>
                <a:gd name="connsiteX310" fmla="*/ 938034 w 1522041"/>
                <a:gd name="connsiteY310" fmla="*/ 213606 h 1104362"/>
                <a:gd name="connsiteX311" fmla="*/ 941063 w 1522041"/>
                <a:gd name="connsiteY311" fmla="*/ 186862 h 1104362"/>
                <a:gd name="connsiteX312" fmla="*/ 944092 w 1522041"/>
                <a:gd name="connsiteY312" fmla="*/ 161562 h 1104362"/>
                <a:gd name="connsiteX313" fmla="*/ 947112 w 1522041"/>
                <a:gd name="connsiteY313" fmla="*/ 137803 h 1104362"/>
                <a:gd name="connsiteX314" fmla="*/ 950141 w 1522041"/>
                <a:gd name="connsiteY314" fmla="*/ 115679 h 1104362"/>
                <a:gd name="connsiteX315" fmla="*/ 953170 w 1522041"/>
                <a:gd name="connsiteY315" fmla="*/ 95278 h 1104362"/>
                <a:gd name="connsiteX316" fmla="*/ 956189 w 1522041"/>
                <a:gd name="connsiteY316" fmla="*/ 76679 h 1104362"/>
                <a:gd name="connsiteX317" fmla="*/ 959218 w 1522041"/>
                <a:gd name="connsiteY317" fmla="*/ 59958 h 1104362"/>
                <a:gd name="connsiteX318" fmla="*/ 962247 w 1522041"/>
                <a:gd name="connsiteY318" fmla="*/ 45179 h 1104362"/>
                <a:gd name="connsiteX319" fmla="*/ 965266 w 1522041"/>
                <a:gd name="connsiteY319" fmla="*/ 32401 h 1104362"/>
                <a:gd name="connsiteX320" fmla="*/ 968295 w 1522041"/>
                <a:gd name="connsiteY320" fmla="*/ 21674 h 1104362"/>
                <a:gd name="connsiteX321" fmla="*/ 971324 w 1522041"/>
                <a:gd name="connsiteY321" fmla="*/ 13041 h 1104362"/>
                <a:gd name="connsiteX322" fmla="*/ 974344 w 1522041"/>
                <a:gd name="connsiteY322" fmla="*/ 6535 h 1104362"/>
                <a:gd name="connsiteX323" fmla="*/ 977373 w 1522041"/>
                <a:gd name="connsiteY323" fmla="*/ 2184 h 1104362"/>
                <a:gd name="connsiteX324" fmla="*/ 980402 w 1522041"/>
                <a:gd name="connsiteY324" fmla="*/ 2 h 1104362"/>
                <a:gd name="connsiteX325" fmla="*/ 983421 w 1522041"/>
                <a:gd name="connsiteY325" fmla="*/ 0 h 1104362"/>
                <a:gd name="connsiteX326" fmla="*/ 986450 w 1522041"/>
                <a:gd name="connsiteY326" fmla="*/ 2177 h 1104362"/>
                <a:gd name="connsiteX327" fmla="*/ 989479 w 1522041"/>
                <a:gd name="connsiteY327" fmla="*/ 6525 h 1104362"/>
                <a:gd name="connsiteX328" fmla="*/ 992508 w 1522041"/>
                <a:gd name="connsiteY328" fmla="*/ 13025 h 1104362"/>
                <a:gd name="connsiteX329" fmla="*/ 995527 w 1522041"/>
                <a:gd name="connsiteY329" fmla="*/ 21654 h 1104362"/>
                <a:gd name="connsiteX330" fmla="*/ 998556 w 1522041"/>
                <a:gd name="connsiteY330" fmla="*/ 32377 h 1104362"/>
                <a:gd name="connsiteX331" fmla="*/ 1001585 w 1522041"/>
                <a:gd name="connsiteY331" fmla="*/ 45151 h 1104362"/>
                <a:gd name="connsiteX332" fmla="*/ 1004605 w 1522041"/>
                <a:gd name="connsiteY332" fmla="*/ 59927 h 1104362"/>
                <a:gd name="connsiteX333" fmla="*/ 1007634 w 1522041"/>
                <a:gd name="connsiteY333" fmla="*/ 76644 h 1104362"/>
                <a:gd name="connsiteX334" fmla="*/ 1010662 w 1522041"/>
                <a:gd name="connsiteY334" fmla="*/ 95239 h 1104362"/>
                <a:gd name="connsiteX335" fmla="*/ 1013682 w 1522041"/>
                <a:gd name="connsiteY335" fmla="*/ 115636 h 1104362"/>
                <a:gd name="connsiteX336" fmla="*/ 1016711 w 1522041"/>
                <a:gd name="connsiteY336" fmla="*/ 137756 h 1104362"/>
                <a:gd name="connsiteX337" fmla="*/ 1019740 w 1522041"/>
                <a:gd name="connsiteY337" fmla="*/ 161513 h 1104362"/>
                <a:gd name="connsiteX338" fmla="*/ 1022759 w 1522041"/>
                <a:gd name="connsiteY338" fmla="*/ 186811 h 1104362"/>
                <a:gd name="connsiteX339" fmla="*/ 1025788 w 1522041"/>
                <a:gd name="connsiteY339" fmla="*/ 213551 h 1104362"/>
                <a:gd name="connsiteX340" fmla="*/ 1028817 w 1522041"/>
                <a:gd name="connsiteY340" fmla="*/ 241627 h 1104362"/>
                <a:gd name="connsiteX341" fmla="*/ 1031837 w 1522041"/>
                <a:gd name="connsiteY341" fmla="*/ 270929 h 1104362"/>
                <a:gd name="connsiteX342" fmla="*/ 1034865 w 1522041"/>
                <a:gd name="connsiteY342" fmla="*/ 301341 h 1104362"/>
                <a:gd name="connsiteX343" fmla="*/ 1037895 w 1522041"/>
                <a:gd name="connsiteY343" fmla="*/ 332743 h 1104362"/>
                <a:gd name="connsiteX344" fmla="*/ 1040914 w 1522041"/>
                <a:gd name="connsiteY344" fmla="*/ 365010 h 1104362"/>
                <a:gd name="connsiteX345" fmla="*/ 1043943 w 1522041"/>
                <a:gd name="connsiteY345" fmla="*/ 398016 h 1104362"/>
                <a:gd name="connsiteX346" fmla="*/ 1046972 w 1522041"/>
                <a:gd name="connsiteY346" fmla="*/ 431631 h 1104362"/>
                <a:gd name="connsiteX347" fmla="*/ 1049991 w 1522041"/>
                <a:gd name="connsiteY347" fmla="*/ 465722 h 1104362"/>
                <a:gd name="connsiteX348" fmla="*/ 1053020 w 1522041"/>
                <a:gd name="connsiteY348" fmla="*/ 500154 h 1104362"/>
                <a:gd name="connsiteX349" fmla="*/ 1056049 w 1522041"/>
                <a:gd name="connsiteY349" fmla="*/ 534791 h 1104362"/>
                <a:gd name="connsiteX350" fmla="*/ 1059078 w 1522041"/>
                <a:gd name="connsiteY350" fmla="*/ 569497 h 1104362"/>
                <a:gd name="connsiteX351" fmla="*/ 1062098 w 1522041"/>
                <a:gd name="connsiteY351" fmla="*/ 604134 h 1104362"/>
                <a:gd name="connsiteX352" fmla="*/ 1065126 w 1522041"/>
                <a:gd name="connsiteY352" fmla="*/ 638567 h 1104362"/>
                <a:gd name="connsiteX353" fmla="*/ 1068155 w 1522041"/>
                <a:gd name="connsiteY353" fmla="*/ 672658 h 1104362"/>
                <a:gd name="connsiteX354" fmla="*/ 1071175 w 1522041"/>
                <a:gd name="connsiteY354" fmla="*/ 706274 h 1104362"/>
                <a:gd name="connsiteX355" fmla="*/ 1074204 w 1522041"/>
                <a:gd name="connsiteY355" fmla="*/ 739278 h 1104362"/>
                <a:gd name="connsiteX356" fmla="*/ 1077233 w 1522041"/>
                <a:gd name="connsiteY356" fmla="*/ 771549 h 1104362"/>
                <a:gd name="connsiteX357" fmla="*/ 1080252 w 1522041"/>
                <a:gd name="connsiteY357" fmla="*/ 802953 h 1104362"/>
                <a:gd name="connsiteX358" fmla="*/ 1083281 w 1522041"/>
                <a:gd name="connsiteY358" fmla="*/ 833366 h 1104362"/>
                <a:gd name="connsiteX359" fmla="*/ 1086310 w 1522041"/>
                <a:gd name="connsiteY359" fmla="*/ 862675 h 1104362"/>
                <a:gd name="connsiteX360" fmla="*/ 1089329 w 1522041"/>
                <a:gd name="connsiteY360" fmla="*/ 890754 h 1104362"/>
                <a:gd name="connsiteX361" fmla="*/ 1092359 w 1522041"/>
                <a:gd name="connsiteY361" fmla="*/ 917491 h 1104362"/>
                <a:gd name="connsiteX362" fmla="*/ 1095387 w 1522041"/>
                <a:gd name="connsiteY362" fmla="*/ 942799 h 1104362"/>
                <a:gd name="connsiteX363" fmla="*/ 1098407 w 1522041"/>
                <a:gd name="connsiteY363" fmla="*/ 966554 h 1104362"/>
                <a:gd name="connsiteX364" fmla="*/ 1101436 w 1522041"/>
                <a:gd name="connsiteY364" fmla="*/ 988681 h 1104362"/>
                <a:gd name="connsiteX365" fmla="*/ 1104465 w 1522041"/>
                <a:gd name="connsiteY365" fmla="*/ 1009083 h 1104362"/>
                <a:gd name="connsiteX366" fmla="*/ 1107484 w 1522041"/>
                <a:gd name="connsiteY366" fmla="*/ 1027676 h 1104362"/>
                <a:gd name="connsiteX367" fmla="*/ 1110513 w 1522041"/>
                <a:gd name="connsiteY367" fmla="*/ 1044402 h 1104362"/>
                <a:gd name="connsiteX368" fmla="*/ 1113542 w 1522041"/>
                <a:gd name="connsiteY368" fmla="*/ 1059175 h 1104362"/>
                <a:gd name="connsiteX369" fmla="*/ 1116562 w 1522041"/>
                <a:gd name="connsiteY369" fmla="*/ 1071958 h 1104362"/>
                <a:gd name="connsiteX370" fmla="*/ 1119590 w 1522041"/>
                <a:gd name="connsiteY370" fmla="*/ 1082683 h 1104362"/>
                <a:gd name="connsiteX371" fmla="*/ 1122619 w 1522041"/>
                <a:gd name="connsiteY371" fmla="*/ 1091313 h 1104362"/>
                <a:gd name="connsiteX372" fmla="*/ 1125639 w 1522041"/>
                <a:gd name="connsiteY372" fmla="*/ 1097818 h 1104362"/>
                <a:gd name="connsiteX373" fmla="*/ 1128668 w 1522041"/>
                <a:gd name="connsiteY373" fmla="*/ 1102171 h 1104362"/>
                <a:gd name="connsiteX374" fmla="*/ 1131697 w 1522041"/>
                <a:gd name="connsiteY374" fmla="*/ 1104352 h 1104362"/>
                <a:gd name="connsiteX375" fmla="*/ 1134726 w 1522041"/>
                <a:gd name="connsiteY375" fmla="*/ 1104362 h 1104362"/>
                <a:gd name="connsiteX376" fmla="*/ 1137745 w 1522041"/>
                <a:gd name="connsiteY376" fmla="*/ 1102181 h 1104362"/>
                <a:gd name="connsiteX377" fmla="*/ 1140774 w 1522041"/>
                <a:gd name="connsiteY377" fmla="*/ 1097837 h 1104362"/>
                <a:gd name="connsiteX378" fmla="*/ 1143803 w 1522041"/>
                <a:gd name="connsiteY378" fmla="*/ 1091332 h 1104362"/>
                <a:gd name="connsiteX379" fmla="*/ 1146822 w 1522041"/>
                <a:gd name="connsiteY379" fmla="*/ 1082702 h 1104362"/>
                <a:gd name="connsiteX380" fmla="*/ 1149851 w 1522041"/>
                <a:gd name="connsiteY380" fmla="*/ 1071977 h 1104362"/>
                <a:gd name="connsiteX381" fmla="*/ 1152880 w 1522041"/>
                <a:gd name="connsiteY381" fmla="*/ 1059204 h 1104362"/>
                <a:gd name="connsiteX382" fmla="*/ 1155900 w 1522041"/>
                <a:gd name="connsiteY382" fmla="*/ 1044431 h 1104362"/>
                <a:gd name="connsiteX383" fmla="*/ 1158929 w 1522041"/>
                <a:gd name="connsiteY383" fmla="*/ 1027714 h 1104362"/>
                <a:gd name="connsiteX384" fmla="*/ 1161958 w 1522041"/>
                <a:gd name="connsiteY384" fmla="*/ 1009121 h 1104362"/>
                <a:gd name="connsiteX385" fmla="*/ 1164977 w 1522041"/>
                <a:gd name="connsiteY385" fmla="*/ 988719 h 1104362"/>
                <a:gd name="connsiteX386" fmla="*/ 1168006 w 1522041"/>
                <a:gd name="connsiteY386" fmla="*/ 966602 h 1104362"/>
                <a:gd name="connsiteX387" fmla="*/ 1171035 w 1522041"/>
                <a:gd name="connsiteY387" fmla="*/ 942846 h 1104362"/>
                <a:gd name="connsiteX388" fmla="*/ 1174054 w 1522041"/>
                <a:gd name="connsiteY388" fmla="*/ 917548 h 1104362"/>
                <a:gd name="connsiteX389" fmla="*/ 1177083 w 1522041"/>
                <a:gd name="connsiteY389" fmla="*/ 890802 h 1104362"/>
                <a:gd name="connsiteX390" fmla="*/ 1180112 w 1522041"/>
                <a:gd name="connsiteY390" fmla="*/ 862732 h 1104362"/>
                <a:gd name="connsiteX391" fmla="*/ 1183132 w 1522041"/>
                <a:gd name="connsiteY391" fmla="*/ 833433 h 1104362"/>
                <a:gd name="connsiteX392" fmla="*/ 1186161 w 1522041"/>
                <a:gd name="connsiteY392" fmla="*/ 803019 h 1104362"/>
                <a:gd name="connsiteX393" fmla="*/ 1189190 w 1522041"/>
                <a:gd name="connsiteY393" fmla="*/ 771616 h 1104362"/>
                <a:gd name="connsiteX394" fmla="*/ 1192209 w 1522041"/>
                <a:gd name="connsiteY394" fmla="*/ 739345 h 1104362"/>
                <a:gd name="connsiteX395" fmla="*/ 1195238 w 1522041"/>
                <a:gd name="connsiteY395" fmla="*/ 706341 h 1104362"/>
                <a:gd name="connsiteX396" fmla="*/ 1198267 w 1522041"/>
                <a:gd name="connsiteY396" fmla="*/ 672726 h 1104362"/>
                <a:gd name="connsiteX397" fmla="*/ 1201296 w 1522041"/>
                <a:gd name="connsiteY397" fmla="*/ 638635 h 1104362"/>
                <a:gd name="connsiteX398" fmla="*/ 1204315 w 1522041"/>
                <a:gd name="connsiteY398" fmla="*/ 604203 h 1104362"/>
                <a:gd name="connsiteX399" fmla="*/ 1207344 w 1522041"/>
                <a:gd name="connsiteY399" fmla="*/ 569566 h 1104362"/>
                <a:gd name="connsiteX400" fmla="*/ 1210373 w 1522041"/>
                <a:gd name="connsiteY400" fmla="*/ 534860 h 1104362"/>
                <a:gd name="connsiteX401" fmla="*/ 1213393 w 1522041"/>
                <a:gd name="connsiteY401" fmla="*/ 500223 h 1104362"/>
                <a:gd name="connsiteX402" fmla="*/ 1216422 w 1522041"/>
                <a:gd name="connsiteY402" fmla="*/ 465791 h 1104362"/>
                <a:gd name="connsiteX403" fmla="*/ 1219450 w 1522041"/>
                <a:gd name="connsiteY403" fmla="*/ 431699 h 1104362"/>
                <a:gd name="connsiteX404" fmla="*/ 1222470 w 1522041"/>
                <a:gd name="connsiteY404" fmla="*/ 398083 h 1104362"/>
                <a:gd name="connsiteX405" fmla="*/ 1225499 w 1522041"/>
                <a:gd name="connsiteY405" fmla="*/ 365075 h 1104362"/>
                <a:gd name="connsiteX406" fmla="*/ 1228528 w 1522041"/>
                <a:gd name="connsiteY406" fmla="*/ 332806 h 1104362"/>
                <a:gd name="connsiteX407" fmla="*/ 1231547 w 1522041"/>
                <a:gd name="connsiteY407" fmla="*/ 301402 h 1104362"/>
                <a:gd name="connsiteX408" fmla="*/ 1234576 w 1522041"/>
                <a:gd name="connsiteY408" fmla="*/ 270988 h 1104362"/>
                <a:gd name="connsiteX409" fmla="*/ 1237605 w 1522041"/>
                <a:gd name="connsiteY409" fmla="*/ 241685 h 1104362"/>
                <a:gd name="connsiteX410" fmla="*/ 1240625 w 1522041"/>
                <a:gd name="connsiteY410" fmla="*/ 213606 h 1104362"/>
                <a:gd name="connsiteX411" fmla="*/ 1243654 w 1522041"/>
                <a:gd name="connsiteY411" fmla="*/ 186862 h 1104362"/>
                <a:gd name="connsiteX412" fmla="*/ 1246683 w 1522041"/>
                <a:gd name="connsiteY412" fmla="*/ 161562 h 1104362"/>
                <a:gd name="connsiteX413" fmla="*/ 1249702 w 1522041"/>
                <a:gd name="connsiteY413" fmla="*/ 137803 h 1104362"/>
                <a:gd name="connsiteX414" fmla="*/ 1252731 w 1522041"/>
                <a:gd name="connsiteY414" fmla="*/ 115679 h 1104362"/>
                <a:gd name="connsiteX415" fmla="*/ 1255760 w 1522041"/>
                <a:gd name="connsiteY415" fmla="*/ 95278 h 1104362"/>
                <a:gd name="connsiteX416" fmla="*/ 1258779 w 1522041"/>
                <a:gd name="connsiteY416" fmla="*/ 76679 h 1104362"/>
                <a:gd name="connsiteX417" fmla="*/ 1261808 w 1522041"/>
                <a:gd name="connsiteY417" fmla="*/ 59958 h 1104362"/>
                <a:gd name="connsiteX418" fmla="*/ 1264837 w 1522041"/>
                <a:gd name="connsiteY418" fmla="*/ 45179 h 1104362"/>
                <a:gd name="connsiteX419" fmla="*/ 1267866 w 1522041"/>
                <a:gd name="connsiteY419" fmla="*/ 32401 h 1104362"/>
                <a:gd name="connsiteX420" fmla="*/ 1270886 w 1522041"/>
                <a:gd name="connsiteY420" fmla="*/ 21674 h 1104362"/>
                <a:gd name="connsiteX421" fmla="*/ 1273914 w 1522041"/>
                <a:gd name="connsiteY421" fmla="*/ 13041 h 1104362"/>
                <a:gd name="connsiteX422" fmla="*/ 1276943 w 1522041"/>
                <a:gd name="connsiteY422" fmla="*/ 6535 h 1104362"/>
                <a:gd name="connsiteX423" fmla="*/ 1279963 w 1522041"/>
                <a:gd name="connsiteY423" fmla="*/ 2184 h 1104362"/>
                <a:gd name="connsiteX424" fmla="*/ 1282992 w 1522041"/>
                <a:gd name="connsiteY424" fmla="*/ 2 h 1104362"/>
                <a:gd name="connsiteX425" fmla="*/ 1286021 w 1522041"/>
                <a:gd name="connsiteY425" fmla="*/ 0 h 1104362"/>
                <a:gd name="connsiteX426" fmla="*/ 1289040 w 1522041"/>
                <a:gd name="connsiteY426" fmla="*/ 2177 h 1104362"/>
                <a:gd name="connsiteX427" fmla="*/ 1292069 w 1522041"/>
                <a:gd name="connsiteY427" fmla="*/ 6525 h 1104362"/>
                <a:gd name="connsiteX428" fmla="*/ 1295098 w 1522041"/>
                <a:gd name="connsiteY428" fmla="*/ 13025 h 1104362"/>
                <a:gd name="connsiteX429" fmla="*/ 1298117 w 1522041"/>
                <a:gd name="connsiteY429" fmla="*/ 21654 h 1104362"/>
                <a:gd name="connsiteX430" fmla="*/ 1301147 w 1522041"/>
                <a:gd name="connsiteY430" fmla="*/ 32377 h 1104362"/>
                <a:gd name="connsiteX431" fmla="*/ 1304175 w 1522041"/>
                <a:gd name="connsiteY431" fmla="*/ 45151 h 1104362"/>
                <a:gd name="connsiteX432" fmla="*/ 1307195 w 1522041"/>
                <a:gd name="connsiteY432" fmla="*/ 59927 h 1104362"/>
                <a:gd name="connsiteX433" fmla="*/ 1310224 w 1522041"/>
                <a:gd name="connsiteY433" fmla="*/ 76644 h 1104362"/>
                <a:gd name="connsiteX434" fmla="*/ 1313253 w 1522041"/>
                <a:gd name="connsiteY434" fmla="*/ 95239 h 1104362"/>
                <a:gd name="connsiteX435" fmla="*/ 1316282 w 1522041"/>
                <a:gd name="connsiteY435" fmla="*/ 115636 h 1104362"/>
                <a:gd name="connsiteX436" fmla="*/ 1319301 w 1522041"/>
                <a:gd name="connsiteY436" fmla="*/ 137756 h 1104362"/>
                <a:gd name="connsiteX437" fmla="*/ 1322330 w 1522041"/>
                <a:gd name="connsiteY437" fmla="*/ 161513 h 1104362"/>
                <a:gd name="connsiteX438" fmla="*/ 1325350 w 1522041"/>
                <a:gd name="connsiteY438" fmla="*/ 186811 h 1104362"/>
                <a:gd name="connsiteX439" fmla="*/ 1328378 w 1522041"/>
                <a:gd name="connsiteY439" fmla="*/ 213551 h 1104362"/>
                <a:gd name="connsiteX440" fmla="*/ 1331407 w 1522041"/>
                <a:gd name="connsiteY440" fmla="*/ 241627 h 1104362"/>
                <a:gd name="connsiteX441" fmla="*/ 1334436 w 1522041"/>
                <a:gd name="connsiteY441" fmla="*/ 270929 h 1104362"/>
                <a:gd name="connsiteX442" fmla="*/ 1337456 w 1522041"/>
                <a:gd name="connsiteY442" fmla="*/ 301341 h 1104362"/>
                <a:gd name="connsiteX443" fmla="*/ 1340485 w 1522041"/>
                <a:gd name="connsiteY443" fmla="*/ 332743 h 1104362"/>
                <a:gd name="connsiteX444" fmla="*/ 1343514 w 1522041"/>
                <a:gd name="connsiteY444" fmla="*/ 365010 h 1104362"/>
                <a:gd name="connsiteX445" fmla="*/ 1346533 w 1522041"/>
                <a:gd name="connsiteY445" fmla="*/ 398016 h 1104362"/>
                <a:gd name="connsiteX446" fmla="*/ 1349562 w 1522041"/>
                <a:gd name="connsiteY446" fmla="*/ 431631 h 1104362"/>
                <a:gd name="connsiteX447" fmla="*/ 1352591 w 1522041"/>
                <a:gd name="connsiteY447" fmla="*/ 465722 h 1104362"/>
                <a:gd name="connsiteX448" fmla="*/ 1355610 w 1522041"/>
                <a:gd name="connsiteY448" fmla="*/ 500154 h 1104362"/>
                <a:gd name="connsiteX449" fmla="*/ 1358639 w 1522041"/>
                <a:gd name="connsiteY449" fmla="*/ 534791 h 1104362"/>
                <a:gd name="connsiteX450" fmla="*/ 1361668 w 1522041"/>
                <a:gd name="connsiteY450" fmla="*/ 569497 h 1104362"/>
                <a:gd name="connsiteX451" fmla="*/ 1364688 w 1522041"/>
                <a:gd name="connsiteY451" fmla="*/ 604134 h 1104362"/>
                <a:gd name="connsiteX452" fmla="*/ 1367717 w 1522041"/>
                <a:gd name="connsiteY452" fmla="*/ 638567 h 1104362"/>
                <a:gd name="connsiteX453" fmla="*/ 1370746 w 1522041"/>
                <a:gd name="connsiteY453" fmla="*/ 672658 h 1104362"/>
                <a:gd name="connsiteX454" fmla="*/ 1373775 w 1522041"/>
                <a:gd name="connsiteY454" fmla="*/ 706274 h 1104362"/>
                <a:gd name="connsiteX455" fmla="*/ 1376794 w 1522041"/>
                <a:gd name="connsiteY455" fmla="*/ 739278 h 1104362"/>
                <a:gd name="connsiteX456" fmla="*/ 1379823 w 1522041"/>
                <a:gd name="connsiteY456" fmla="*/ 771549 h 1104362"/>
                <a:gd name="connsiteX457" fmla="*/ 1382852 w 1522041"/>
                <a:gd name="connsiteY457" fmla="*/ 802953 h 1104362"/>
                <a:gd name="connsiteX458" fmla="*/ 1385871 w 1522041"/>
                <a:gd name="connsiteY458" fmla="*/ 833366 h 1104362"/>
                <a:gd name="connsiteX459" fmla="*/ 1388900 w 1522041"/>
                <a:gd name="connsiteY459" fmla="*/ 862675 h 1104362"/>
                <a:gd name="connsiteX460" fmla="*/ 1391929 w 1522041"/>
                <a:gd name="connsiteY460" fmla="*/ 890754 h 1104362"/>
                <a:gd name="connsiteX461" fmla="*/ 1394949 w 1522041"/>
                <a:gd name="connsiteY461" fmla="*/ 917491 h 1104362"/>
                <a:gd name="connsiteX462" fmla="*/ 1397978 w 1522041"/>
                <a:gd name="connsiteY462" fmla="*/ 942799 h 1104362"/>
                <a:gd name="connsiteX463" fmla="*/ 1401007 w 1522041"/>
                <a:gd name="connsiteY463" fmla="*/ 966554 h 1104362"/>
                <a:gd name="connsiteX464" fmla="*/ 1404026 w 1522041"/>
                <a:gd name="connsiteY464" fmla="*/ 988681 h 1104362"/>
                <a:gd name="connsiteX465" fmla="*/ 1407055 w 1522041"/>
                <a:gd name="connsiteY465" fmla="*/ 1009083 h 1104362"/>
                <a:gd name="connsiteX466" fmla="*/ 1410084 w 1522041"/>
                <a:gd name="connsiteY466" fmla="*/ 1027676 h 1104362"/>
                <a:gd name="connsiteX467" fmla="*/ 1413103 w 1522041"/>
                <a:gd name="connsiteY467" fmla="*/ 1044402 h 1104362"/>
                <a:gd name="connsiteX468" fmla="*/ 1416132 w 1522041"/>
                <a:gd name="connsiteY468" fmla="*/ 1059175 h 1104362"/>
                <a:gd name="connsiteX469" fmla="*/ 1419161 w 1522041"/>
                <a:gd name="connsiteY469" fmla="*/ 1071958 h 1104362"/>
                <a:gd name="connsiteX470" fmla="*/ 1422181 w 1522041"/>
                <a:gd name="connsiteY470" fmla="*/ 1082683 h 1104362"/>
                <a:gd name="connsiteX471" fmla="*/ 1425210 w 1522041"/>
                <a:gd name="connsiteY471" fmla="*/ 1091313 h 1104362"/>
                <a:gd name="connsiteX472" fmla="*/ 1428239 w 1522041"/>
                <a:gd name="connsiteY472" fmla="*/ 1097818 h 1104362"/>
                <a:gd name="connsiteX473" fmla="*/ 1431258 w 1522041"/>
                <a:gd name="connsiteY473" fmla="*/ 1102171 h 1104362"/>
                <a:gd name="connsiteX474" fmla="*/ 1434287 w 1522041"/>
                <a:gd name="connsiteY474" fmla="*/ 1104352 h 1104362"/>
                <a:gd name="connsiteX475" fmla="*/ 1437316 w 1522041"/>
                <a:gd name="connsiteY475" fmla="*/ 1104362 h 1104362"/>
                <a:gd name="connsiteX476" fmla="*/ 1440345 w 1522041"/>
                <a:gd name="connsiteY476" fmla="*/ 1102181 h 1104362"/>
                <a:gd name="connsiteX477" fmla="*/ 1443364 w 1522041"/>
                <a:gd name="connsiteY477" fmla="*/ 1097837 h 1104362"/>
                <a:gd name="connsiteX478" fmla="*/ 1446393 w 1522041"/>
                <a:gd name="connsiteY478" fmla="*/ 1091332 h 1104362"/>
                <a:gd name="connsiteX479" fmla="*/ 1449422 w 1522041"/>
                <a:gd name="connsiteY479" fmla="*/ 1082702 h 1104362"/>
                <a:gd name="connsiteX480" fmla="*/ 1452441 w 1522041"/>
                <a:gd name="connsiteY480" fmla="*/ 1071977 h 1104362"/>
                <a:gd name="connsiteX481" fmla="*/ 1455471 w 1522041"/>
                <a:gd name="connsiteY481" fmla="*/ 1059204 h 1104362"/>
                <a:gd name="connsiteX482" fmla="*/ 1458499 w 1522041"/>
                <a:gd name="connsiteY482" fmla="*/ 1044431 h 1104362"/>
                <a:gd name="connsiteX483" fmla="*/ 1461519 w 1522041"/>
                <a:gd name="connsiteY483" fmla="*/ 1027714 h 1104362"/>
                <a:gd name="connsiteX484" fmla="*/ 1464548 w 1522041"/>
                <a:gd name="connsiteY484" fmla="*/ 1009121 h 1104362"/>
                <a:gd name="connsiteX485" fmla="*/ 1467577 w 1522041"/>
                <a:gd name="connsiteY485" fmla="*/ 988719 h 1104362"/>
                <a:gd name="connsiteX486" fmla="*/ 1470596 w 1522041"/>
                <a:gd name="connsiteY486" fmla="*/ 966602 h 1104362"/>
                <a:gd name="connsiteX487" fmla="*/ 1473625 w 1522041"/>
                <a:gd name="connsiteY487" fmla="*/ 942846 h 1104362"/>
                <a:gd name="connsiteX488" fmla="*/ 1476654 w 1522041"/>
                <a:gd name="connsiteY488" fmla="*/ 917548 h 1104362"/>
                <a:gd name="connsiteX489" fmla="*/ 1479674 w 1522041"/>
                <a:gd name="connsiteY489" fmla="*/ 890802 h 1104362"/>
                <a:gd name="connsiteX490" fmla="*/ 1482702 w 1522041"/>
                <a:gd name="connsiteY490" fmla="*/ 862732 h 1104362"/>
                <a:gd name="connsiteX491" fmla="*/ 1485731 w 1522041"/>
                <a:gd name="connsiteY491" fmla="*/ 833433 h 1104362"/>
                <a:gd name="connsiteX492" fmla="*/ 1488751 w 1522041"/>
                <a:gd name="connsiteY492" fmla="*/ 803019 h 1104362"/>
                <a:gd name="connsiteX493" fmla="*/ 1491780 w 1522041"/>
                <a:gd name="connsiteY493" fmla="*/ 771616 h 1104362"/>
                <a:gd name="connsiteX494" fmla="*/ 1494809 w 1522041"/>
                <a:gd name="connsiteY494" fmla="*/ 739345 h 1104362"/>
                <a:gd name="connsiteX495" fmla="*/ 1497828 w 1522041"/>
                <a:gd name="connsiteY495" fmla="*/ 706341 h 1104362"/>
                <a:gd name="connsiteX496" fmla="*/ 1500857 w 1522041"/>
                <a:gd name="connsiteY496" fmla="*/ 672726 h 1104362"/>
                <a:gd name="connsiteX497" fmla="*/ 1503886 w 1522041"/>
                <a:gd name="connsiteY497" fmla="*/ 638635 h 1104362"/>
                <a:gd name="connsiteX498" fmla="*/ 1506905 w 1522041"/>
                <a:gd name="connsiteY498" fmla="*/ 604203 h 1104362"/>
                <a:gd name="connsiteX499" fmla="*/ 1509934 w 1522041"/>
                <a:gd name="connsiteY499" fmla="*/ 569566 h 1104362"/>
                <a:gd name="connsiteX500" fmla="*/ 1512963 w 1522041"/>
                <a:gd name="connsiteY500" fmla="*/ 534860 h 1104362"/>
                <a:gd name="connsiteX501" fmla="*/ 1515992 w 1522041"/>
                <a:gd name="connsiteY501" fmla="*/ 500223 h 1104362"/>
                <a:gd name="connsiteX502" fmla="*/ 1519012 w 1522041"/>
                <a:gd name="connsiteY502" fmla="*/ 465791 h 1104362"/>
                <a:gd name="connsiteX503" fmla="*/ 1522041 w 1522041"/>
                <a:gd name="connsiteY503" fmla="*/ 431699 h 1104362"/>
                <a:gd name="connsiteX0" fmla="*/ 0 w 1519012"/>
                <a:gd name="connsiteY0" fmla="*/ 552179 h 1104362"/>
                <a:gd name="connsiteX1" fmla="*/ 3026 w 1519012"/>
                <a:gd name="connsiteY1" fmla="*/ 552179 h 1104362"/>
                <a:gd name="connsiteX2" fmla="*/ 6051 w 1519012"/>
                <a:gd name="connsiteY2" fmla="*/ 552179 h 1104362"/>
                <a:gd name="connsiteX3" fmla="*/ 9077 w 1519012"/>
                <a:gd name="connsiteY3" fmla="*/ 552179 h 1104362"/>
                <a:gd name="connsiteX4" fmla="*/ 12103 w 1519012"/>
                <a:gd name="connsiteY4" fmla="*/ 552179 h 1104362"/>
                <a:gd name="connsiteX5" fmla="*/ 15129 w 1519012"/>
                <a:gd name="connsiteY5" fmla="*/ 552179 h 1104362"/>
                <a:gd name="connsiteX6" fmla="*/ 18156 w 1519012"/>
                <a:gd name="connsiteY6" fmla="*/ 552179 h 1104362"/>
                <a:gd name="connsiteX7" fmla="*/ 21182 w 1519012"/>
                <a:gd name="connsiteY7" fmla="*/ 552179 h 1104362"/>
                <a:gd name="connsiteX8" fmla="*/ 24207 w 1519012"/>
                <a:gd name="connsiteY8" fmla="*/ 552179 h 1104362"/>
                <a:gd name="connsiteX9" fmla="*/ 27233 w 1519012"/>
                <a:gd name="connsiteY9" fmla="*/ 552179 h 1104362"/>
                <a:gd name="connsiteX10" fmla="*/ 30259 w 1519012"/>
                <a:gd name="connsiteY10" fmla="*/ 552179 h 1104362"/>
                <a:gd name="connsiteX11" fmla="*/ 33285 w 1519012"/>
                <a:gd name="connsiteY11" fmla="*/ 552179 h 1104362"/>
                <a:gd name="connsiteX12" fmla="*/ 36311 w 1519012"/>
                <a:gd name="connsiteY12" fmla="*/ 552179 h 1104362"/>
                <a:gd name="connsiteX13" fmla="*/ 39337 w 1519012"/>
                <a:gd name="connsiteY13" fmla="*/ 552179 h 1104362"/>
                <a:gd name="connsiteX14" fmla="*/ 42362 w 1519012"/>
                <a:gd name="connsiteY14" fmla="*/ 552179 h 1104362"/>
                <a:gd name="connsiteX15" fmla="*/ 45389 w 1519012"/>
                <a:gd name="connsiteY15" fmla="*/ 552179 h 1104362"/>
                <a:gd name="connsiteX16" fmla="*/ 48415 w 1519012"/>
                <a:gd name="connsiteY16" fmla="*/ 552179 h 1104362"/>
                <a:gd name="connsiteX17" fmla="*/ 51441 w 1519012"/>
                <a:gd name="connsiteY17" fmla="*/ 552179 h 1104362"/>
                <a:gd name="connsiteX18" fmla="*/ 54467 w 1519012"/>
                <a:gd name="connsiteY18" fmla="*/ 552179 h 1104362"/>
                <a:gd name="connsiteX19" fmla="*/ 57492 w 1519012"/>
                <a:gd name="connsiteY19" fmla="*/ 552179 h 1104362"/>
                <a:gd name="connsiteX20" fmla="*/ 60518 w 1519012"/>
                <a:gd name="connsiteY20" fmla="*/ 552179 h 1104362"/>
                <a:gd name="connsiteX21" fmla="*/ 63544 w 1519012"/>
                <a:gd name="connsiteY21" fmla="*/ 552179 h 1104362"/>
                <a:gd name="connsiteX22" fmla="*/ 66570 w 1519012"/>
                <a:gd name="connsiteY22" fmla="*/ 552179 h 1104362"/>
                <a:gd name="connsiteX23" fmla="*/ 69596 w 1519012"/>
                <a:gd name="connsiteY23" fmla="*/ 552179 h 1104362"/>
                <a:gd name="connsiteX24" fmla="*/ 72622 w 1519012"/>
                <a:gd name="connsiteY24" fmla="*/ 552179 h 1104362"/>
                <a:gd name="connsiteX25" fmla="*/ 75648 w 1519012"/>
                <a:gd name="connsiteY25" fmla="*/ 552179 h 1104362"/>
                <a:gd name="connsiteX26" fmla="*/ 78674 w 1519012"/>
                <a:gd name="connsiteY26" fmla="*/ 552179 h 1104362"/>
                <a:gd name="connsiteX27" fmla="*/ 81700 w 1519012"/>
                <a:gd name="connsiteY27" fmla="*/ 552179 h 1104362"/>
                <a:gd name="connsiteX28" fmla="*/ 84726 w 1519012"/>
                <a:gd name="connsiteY28" fmla="*/ 552179 h 1104362"/>
                <a:gd name="connsiteX29" fmla="*/ 87752 w 1519012"/>
                <a:gd name="connsiteY29" fmla="*/ 552179 h 1104362"/>
                <a:gd name="connsiteX30" fmla="*/ 90778 w 1519012"/>
                <a:gd name="connsiteY30" fmla="*/ 552179 h 1104362"/>
                <a:gd name="connsiteX31" fmla="*/ 93803 w 1519012"/>
                <a:gd name="connsiteY31" fmla="*/ 552179 h 1104362"/>
                <a:gd name="connsiteX32" fmla="*/ 96829 w 1519012"/>
                <a:gd name="connsiteY32" fmla="*/ 552179 h 1104362"/>
                <a:gd name="connsiteX33" fmla="*/ 99855 w 1519012"/>
                <a:gd name="connsiteY33" fmla="*/ 552179 h 1104362"/>
                <a:gd name="connsiteX34" fmla="*/ 102881 w 1519012"/>
                <a:gd name="connsiteY34" fmla="*/ 552179 h 1104362"/>
                <a:gd name="connsiteX35" fmla="*/ 105907 w 1519012"/>
                <a:gd name="connsiteY35" fmla="*/ 552179 h 1104362"/>
                <a:gd name="connsiteX36" fmla="*/ 108933 w 1519012"/>
                <a:gd name="connsiteY36" fmla="*/ 552179 h 1104362"/>
                <a:gd name="connsiteX37" fmla="*/ 111959 w 1519012"/>
                <a:gd name="connsiteY37" fmla="*/ 552179 h 1104362"/>
                <a:gd name="connsiteX38" fmla="*/ 114985 w 1519012"/>
                <a:gd name="connsiteY38" fmla="*/ 552179 h 1104362"/>
                <a:gd name="connsiteX39" fmla="*/ 118011 w 1519012"/>
                <a:gd name="connsiteY39" fmla="*/ 552179 h 1104362"/>
                <a:gd name="connsiteX40" fmla="*/ 121037 w 1519012"/>
                <a:gd name="connsiteY40" fmla="*/ 552179 h 1104362"/>
                <a:gd name="connsiteX41" fmla="*/ 124063 w 1519012"/>
                <a:gd name="connsiteY41" fmla="*/ 552179 h 1104362"/>
                <a:gd name="connsiteX42" fmla="*/ 127088 w 1519012"/>
                <a:gd name="connsiteY42" fmla="*/ 552179 h 1104362"/>
                <a:gd name="connsiteX43" fmla="*/ 130114 w 1519012"/>
                <a:gd name="connsiteY43" fmla="*/ 552179 h 1104362"/>
                <a:gd name="connsiteX44" fmla="*/ 133140 w 1519012"/>
                <a:gd name="connsiteY44" fmla="*/ 552179 h 1104362"/>
                <a:gd name="connsiteX45" fmla="*/ 136167 w 1519012"/>
                <a:gd name="connsiteY45" fmla="*/ 552179 h 1104362"/>
                <a:gd name="connsiteX46" fmla="*/ 139193 w 1519012"/>
                <a:gd name="connsiteY46" fmla="*/ 552179 h 1104362"/>
                <a:gd name="connsiteX47" fmla="*/ 142218 w 1519012"/>
                <a:gd name="connsiteY47" fmla="*/ 552179 h 1104362"/>
                <a:gd name="connsiteX48" fmla="*/ 145244 w 1519012"/>
                <a:gd name="connsiteY48" fmla="*/ 552179 h 1104362"/>
                <a:gd name="connsiteX49" fmla="*/ 148270 w 1519012"/>
                <a:gd name="connsiteY49" fmla="*/ 552179 h 1104362"/>
                <a:gd name="connsiteX50" fmla="*/ 151296 w 1519012"/>
                <a:gd name="connsiteY50" fmla="*/ 552179 h 1104362"/>
                <a:gd name="connsiteX51" fmla="*/ 154322 w 1519012"/>
                <a:gd name="connsiteY51" fmla="*/ 552179 h 1104362"/>
                <a:gd name="connsiteX52" fmla="*/ 157348 w 1519012"/>
                <a:gd name="connsiteY52" fmla="*/ 552179 h 1104362"/>
                <a:gd name="connsiteX53" fmla="*/ 160373 w 1519012"/>
                <a:gd name="connsiteY53" fmla="*/ 552179 h 1104362"/>
                <a:gd name="connsiteX54" fmla="*/ 163399 w 1519012"/>
                <a:gd name="connsiteY54" fmla="*/ 552179 h 1104362"/>
                <a:gd name="connsiteX55" fmla="*/ 166426 w 1519012"/>
                <a:gd name="connsiteY55" fmla="*/ 552179 h 1104362"/>
                <a:gd name="connsiteX56" fmla="*/ 169452 w 1519012"/>
                <a:gd name="connsiteY56" fmla="*/ 552179 h 1104362"/>
                <a:gd name="connsiteX57" fmla="*/ 172478 w 1519012"/>
                <a:gd name="connsiteY57" fmla="*/ 552179 h 1104362"/>
                <a:gd name="connsiteX58" fmla="*/ 175504 w 1519012"/>
                <a:gd name="connsiteY58" fmla="*/ 552179 h 1104362"/>
                <a:gd name="connsiteX59" fmla="*/ 178529 w 1519012"/>
                <a:gd name="connsiteY59" fmla="*/ 552179 h 1104362"/>
                <a:gd name="connsiteX60" fmla="*/ 181555 w 1519012"/>
                <a:gd name="connsiteY60" fmla="*/ 552179 h 1104362"/>
                <a:gd name="connsiteX61" fmla="*/ 184581 w 1519012"/>
                <a:gd name="connsiteY61" fmla="*/ 552179 h 1104362"/>
                <a:gd name="connsiteX62" fmla="*/ 187607 w 1519012"/>
                <a:gd name="connsiteY62" fmla="*/ 552179 h 1104362"/>
                <a:gd name="connsiteX63" fmla="*/ 190633 w 1519012"/>
                <a:gd name="connsiteY63" fmla="*/ 552179 h 1104362"/>
                <a:gd name="connsiteX64" fmla="*/ 193659 w 1519012"/>
                <a:gd name="connsiteY64" fmla="*/ 552179 h 1104362"/>
                <a:gd name="connsiteX65" fmla="*/ 196685 w 1519012"/>
                <a:gd name="connsiteY65" fmla="*/ 552179 h 1104362"/>
                <a:gd name="connsiteX66" fmla="*/ 199711 w 1519012"/>
                <a:gd name="connsiteY66" fmla="*/ 552179 h 1104362"/>
                <a:gd name="connsiteX67" fmla="*/ 202737 w 1519012"/>
                <a:gd name="connsiteY67" fmla="*/ 552179 h 1104362"/>
                <a:gd name="connsiteX68" fmla="*/ 205763 w 1519012"/>
                <a:gd name="connsiteY68" fmla="*/ 552179 h 1104362"/>
                <a:gd name="connsiteX69" fmla="*/ 208789 w 1519012"/>
                <a:gd name="connsiteY69" fmla="*/ 552179 h 1104362"/>
                <a:gd name="connsiteX70" fmla="*/ 211814 w 1519012"/>
                <a:gd name="connsiteY70" fmla="*/ 552179 h 1104362"/>
                <a:gd name="connsiteX71" fmla="*/ 214840 w 1519012"/>
                <a:gd name="connsiteY71" fmla="*/ 552179 h 1104362"/>
                <a:gd name="connsiteX72" fmla="*/ 217866 w 1519012"/>
                <a:gd name="connsiteY72" fmla="*/ 552179 h 1104362"/>
                <a:gd name="connsiteX73" fmla="*/ 220892 w 1519012"/>
                <a:gd name="connsiteY73" fmla="*/ 552179 h 1104362"/>
                <a:gd name="connsiteX74" fmla="*/ 223918 w 1519012"/>
                <a:gd name="connsiteY74" fmla="*/ 552179 h 1104362"/>
                <a:gd name="connsiteX75" fmla="*/ 226945 w 1519012"/>
                <a:gd name="connsiteY75" fmla="*/ 552179 h 1104362"/>
                <a:gd name="connsiteX76" fmla="*/ 229970 w 1519012"/>
                <a:gd name="connsiteY76" fmla="*/ 552179 h 1104362"/>
                <a:gd name="connsiteX77" fmla="*/ 232996 w 1519012"/>
                <a:gd name="connsiteY77" fmla="*/ 552179 h 1104362"/>
                <a:gd name="connsiteX78" fmla="*/ 236022 w 1519012"/>
                <a:gd name="connsiteY78" fmla="*/ 552179 h 1104362"/>
                <a:gd name="connsiteX79" fmla="*/ 239048 w 1519012"/>
                <a:gd name="connsiteY79" fmla="*/ 552179 h 1104362"/>
                <a:gd name="connsiteX80" fmla="*/ 242074 w 1519012"/>
                <a:gd name="connsiteY80" fmla="*/ 552179 h 1104362"/>
                <a:gd name="connsiteX81" fmla="*/ 245099 w 1519012"/>
                <a:gd name="connsiteY81" fmla="*/ 552179 h 1104362"/>
                <a:gd name="connsiteX82" fmla="*/ 248125 w 1519012"/>
                <a:gd name="connsiteY82" fmla="*/ 552179 h 1104362"/>
                <a:gd name="connsiteX83" fmla="*/ 251151 w 1519012"/>
                <a:gd name="connsiteY83" fmla="*/ 552179 h 1104362"/>
                <a:gd name="connsiteX84" fmla="*/ 254177 w 1519012"/>
                <a:gd name="connsiteY84" fmla="*/ 552179 h 1104362"/>
                <a:gd name="connsiteX85" fmla="*/ 257204 w 1519012"/>
                <a:gd name="connsiteY85" fmla="*/ 552179 h 1104362"/>
                <a:gd name="connsiteX86" fmla="*/ 260230 w 1519012"/>
                <a:gd name="connsiteY86" fmla="*/ 552179 h 1104362"/>
                <a:gd name="connsiteX87" fmla="*/ 263255 w 1519012"/>
                <a:gd name="connsiteY87" fmla="*/ 552179 h 1104362"/>
                <a:gd name="connsiteX88" fmla="*/ 266281 w 1519012"/>
                <a:gd name="connsiteY88" fmla="*/ 552179 h 1104362"/>
                <a:gd name="connsiteX89" fmla="*/ 269307 w 1519012"/>
                <a:gd name="connsiteY89" fmla="*/ 552179 h 1104362"/>
                <a:gd name="connsiteX90" fmla="*/ 272333 w 1519012"/>
                <a:gd name="connsiteY90" fmla="*/ 552179 h 1104362"/>
                <a:gd name="connsiteX91" fmla="*/ 275359 w 1519012"/>
                <a:gd name="connsiteY91" fmla="*/ 552179 h 1104362"/>
                <a:gd name="connsiteX92" fmla="*/ 278385 w 1519012"/>
                <a:gd name="connsiteY92" fmla="*/ 552179 h 1104362"/>
                <a:gd name="connsiteX93" fmla="*/ 281410 w 1519012"/>
                <a:gd name="connsiteY93" fmla="*/ 552179 h 1104362"/>
                <a:gd name="connsiteX94" fmla="*/ 284437 w 1519012"/>
                <a:gd name="connsiteY94" fmla="*/ 552179 h 1104362"/>
                <a:gd name="connsiteX95" fmla="*/ 287463 w 1519012"/>
                <a:gd name="connsiteY95" fmla="*/ 552179 h 1104362"/>
                <a:gd name="connsiteX96" fmla="*/ 290489 w 1519012"/>
                <a:gd name="connsiteY96" fmla="*/ 552179 h 1104362"/>
                <a:gd name="connsiteX97" fmla="*/ 293515 w 1519012"/>
                <a:gd name="connsiteY97" fmla="*/ 552179 h 1104362"/>
                <a:gd name="connsiteX98" fmla="*/ 296540 w 1519012"/>
                <a:gd name="connsiteY98" fmla="*/ 552179 h 1104362"/>
                <a:gd name="connsiteX99" fmla="*/ 299566 w 1519012"/>
                <a:gd name="connsiteY99" fmla="*/ 552179 h 1104362"/>
                <a:gd name="connsiteX100" fmla="*/ 302592 w 1519012"/>
                <a:gd name="connsiteY100" fmla="*/ 534826 h 1104362"/>
                <a:gd name="connsiteX101" fmla="*/ 305618 w 1519012"/>
                <a:gd name="connsiteY101" fmla="*/ 500188 h 1104362"/>
                <a:gd name="connsiteX102" fmla="*/ 308644 w 1519012"/>
                <a:gd name="connsiteY102" fmla="*/ 465756 h 1104362"/>
                <a:gd name="connsiteX103" fmla="*/ 311670 w 1519012"/>
                <a:gd name="connsiteY103" fmla="*/ 431665 h 1104362"/>
                <a:gd name="connsiteX104" fmla="*/ 314695 w 1519012"/>
                <a:gd name="connsiteY104" fmla="*/ 398050 h 1104362"/>
                <a:gd name="connsiteX105" fmla="*/ 317722 w 1519012"/>
                <a:gd name="connsiteY105" fmla="*/ 365043 h 1104362"/>
                <a:gd name="connsiteX106" fmla="*/ 320748 w 1519012"/>
                <a:gd name="connsiteY106" fmla="*/ 332774 h 1104362"/>
                <a:gd name="connsiteX107" fmla="*/ 323774 w 1519012"/>
                <a:gd name="connsiteY107" fmla="*/ 301372 h 1104362"/>
                <a:gd name="connsiteX108" fmla="*/ 326800 w 1519012"/>
                <a:gd name="connsiteY108" fmla="*/ 270959 h 1104362"/>
                <a:gd name="connsiteX109" fmla="*/ 329826 w 1519012"/>
                <a:gd name="connsiteY109" fmla="*/ 241656 h 1104362"/>
                <a:gd name="connsiteX110" fmla="*/ 332851 w 1519012"/>
                <a:gd name="connsiteY110" fmla="*/ 213578 h 1104362"/>
                <a:gd name="connsiteX111" fmla="*/ 335877 w 1519012"/>
                <a:gd name="connsiteY111" fmla="*/ 186837 h 1104362"/>
                <a:gd name="connsiteX112" fmla="*/ 338903 w 1519012"/>
                <a:gd name="connsiteY112" fmla="*/ 161537 h 1104362"/>
                <a:gd name="connsiteX113" fmla="*/ 341929 w 1519012"/>
                <a:gd name="connsiteY113" fmla="*/ 137780 h 1104362"/>
                <a:gd name="connsiteX114" fmla="*/ 344955 w 1519012"/>
                <a:gd name="connsiteY114" fmla="*/ 115657 h 1104362"/>
                <a:gd name="connsiteX115" fmla="*/ 347982 w 1519012"/>
                <a:gd name="connsiteY115" fmla="*/ 95258 h 1104362"/>
                <a:gd name="connsiteX116" fmla="*/ 351007 w 1519012"/>
                <a:gd name="connsiteY116" fmla="*/ 76662 h 1104362"/>
                <a:gd name="connsiteX117" fmla="*/ 354033 w 1519012"/>
                <a:gd name="connsiteY117" fmla="*/ 59942 h 1104362"/>
                <a:gd name="connsiteX118" fmla="*/ 357059 w 1519012"/>
                <a:gd name="connsiteY118" fmla="*/ 45165 h 1104362"/>
                <a:gd name="connsiteX119" fmla="*/ 360085 w 1519012"/>
                <a:gd name="connsiteY119" fmla="*/ 32389 h 1104362"/>
                <a:gd name="connsiteX120" fmla="*/ 363111 w 1519012"/>
                <a:gd name="connsiteY120" fmla="*/ 21665 h 1104362"/>
                <a:gd name="connsiteX121" fmla="*/ 366136 w 1519012"/>
                <a:gd name="connsiteY121" fmla="*/ 13033 h 1104362"/>
                <a:gd name="connsiteX122" fmla="*/ 369162 w 1519012"/>
                <a:gd name="connsiteY122" fmla="*/ 6530 h 1104362"/>
                <a:gd name="connsiteX123" fmla="*/ 372188 w 1519012"/>
                <a:gd name="connsiteY123" fmla="*/ 2180 h 1104362"/>
                <a:gd name="connsiteX124" fmla="*/ 375214 w 1519012"/>
                <a:gd name="connsiteY124" fmla="*/ 1 h 1104362"/>
                <a:gd name="connsiteX125" fmla="*/ 378241 w 1519012"/>
                <a:gd name="connsiteY125" fmla="*/ 1 h 1104362"/>
                <a:gd name="connsiteX126" fmla="*/ 381267 w 1519012"/>
                <a:gd name="connsiteY126" fmla="*/ 2180 h 1104362"/>
                <a:gd name="connsiteX127" fmla="*/ 384292 w 1519012"/>
                <a:gd name="connsiteY127" fmla="*/ 6530 h 1104362"/>
                <a:gd name="connsiteX128" fmla="*/ 387318 w 1519012"/>
                <a:gd name="connsiteY128" fmla="*/ 13033 h 1104362"/>
                <a:gd name="connsiteX129" fmla="*/ 390344 w 1519012"/>
                <a:gd name="connsiteY129" fmla="*/ 21665 h 1104362"/>
                <a:gd name="connsiteX130" fmla="*/ 393370 w 1519012"/>
                <a:gd name="connsiteY130" fmla="*/ 32389 h 1104362"/>
                <a:gd name="connsiteX131" fmla="*/ 396396 w 1519012"/>
                <a:gd name="connsiteY131" fmla="*/ 45165 h 1104362"/>
                <a:gd name="connsiteX132" fmla="*/ 399421 w 1519012"/>
                <a:gd name="connsiteY132" fmla="*/ 59942 h 1104362"/>
                <a:gd name="connsiteX133" fmla="*/ 402447 w 1519012"/>
                <a:gd name="connsiteY133" fmla="*/ 76662 h 1104362"/>
                <a:gd name="connsiteX134" fmla="*/ 405474 w 1519012"/>
                <a:gd name="connsiteY134" fmla="*/ 95258 h 1104362"/>
                <a:gd name="connsiteX135" fmla="*/ 408500 w 1519012"/>
                <a:gd name="connsiteY135" fmla="*/ 115657 h 1104362"/>
                <a:gd name="connsiteX136" fmla="*/ 411526 w 1519012"/>
                <a:gd name="connsiteY136" fmla="*/ 137780 h 1104362"/>
                <a:gd name="connsiteX137" fmla="*/ 414552 w 1519012"/>
                <a:gd name="connsiteY137" fmla="*/ 161537 h 1104362"/>
                <a:gd name="connsiteX138" fmla="*/ 417577 w 1519012"/>
                <a:gd name="connsiteY138" fmla="*/ 186837 h 1104362"/>
                <a:gd name="connsiteX139" fmla="*/ 420603 w 1519012"/>
                <a:gd name="connsiteY139" fmla="*/ 213578 h 1104362"/>
                <a:gd name="connsiteX140" fmla="*/ 423629 w 1519012"/>
                <a:gd name="connsiteY140" fmla="*/ 241656 h 1104362"/>
                <a:gd name="connsiteX141" fmla="*/ 426655 w 1519012"/>
                <a:gd name="connsiteY141" fmla="*/ 270959 h 1104362"/>
                <a:gd name="connsiteX142" fmla="*/ 429681 w 1519012"/>
                <a:gd name="connsiteY142" fmla="*/ 301372 h 1104362"/>
                <a:gd name="connsiteX143" fmla="*/ 432707 w 1519012"/>
                <a:gd name="connsiteY143" fmla="*/ 332774 h 1104362"/>
                <a:gd name="connsiteX144" fmla="*/ 435733 w 1519012"/>
                <a:gd name="connsiteY144" fmla="*/ 365043 h 1104362"/>
                <a:gd name="connsiteX145" fmla="*/ 438759 w 1519012"/>
                <a:gd name="connsiteY145" fmla="*/ 398050 h 1104362"/>
                <a:gd name="connsiteX146" fmla="*/ 441785 w 1519012"/>
                <a:gd name="connsiteY146" fmla="*/ 431665 h 1104362"/>
                <a:gd name="connsiteX147" fmla="*/ 444811 w 1519012"/>
                <a:gd name="connsiteY147" fmla="*/ 465756 h 1104362"/>
                <a:gd name="connsiteX148" fmla="*/ 447837 w 1519012"/>
                <a:gd name="connsiteY148" fmla="*/ 500188 h 1104362"/>
                <a:gd name="connsiteX149" fmla="*/ 450863 w 1519012"/>
                <a:gd name="connsiteY149" fmla="*/ 534826 h 1104362"/>
                <a:gd name="connsiteX150" fmla="*/ 453888 w 1519012"/>
                <a:gd name="connsiteY150" fmla="*/ 569531 h 1104362"/>
                <a:gd name="connsiteX151" fmla="*/ 456914 w 1519012"/>
                <a:gd name="connsiteY151" fmla="*/ 604169 h 1104362"/>
                <a:gd name="connsiteX152" fmla="*/ 459940 w 1519012"/>
                <a:gd name="connsiteY152" fmla="*/ 638601 h 1104362"/>
                <a:gd name="connsiteX153" fmla="*/ 462966 w 1519012"/>
                <a:gd name="connsiteY153" fmla="*/ 672692 h 1104362"/>
                <a:gd name="connsiteX154" fmla="*/ 465992 w 1519012"/>
                <a:gd name="connsiteY154" fmla="*/ 706312 h 1104362"/>
                <a:gd name="connsiteX155" fmla="*/ 469018 w 1519012"/>
                <a:gd name="connsiteY155" fmla="*/ 739316 h 1104362"/>
                <a:gd name="connsiteX156" fmla="*/ 472044 w 1519012"/>
                <a:gd name="connsiteY156" fmla="*/ 771587 h 1104362"/>
                <a:gd name="connsiteX157" fmla="*/ 475070 w 1519012"/>
                <a:gd name="connsiteY157" fmla="*/ 802981 h 1104362"/>
                <a:gd name="connsiteX158" fmla="*/ 478096 w 1519012"/>
                <a:gd name="connsiteY158" fmla="*/ 833395 h 1104362"/>
                <a:gd name="connsiteX159" fmla="*/ 481122 w 1519012"/>
                <a:gd name="connsiteY159" fmla="*/ 862703 h 1104362"/>
                <a:gd name="connsiteX160" fmla="*/ 484149 w 1519012"/>
                <a:gd name="connsiteY160" fmla="*/ 890783 h 1104362"/>
                <a:gd name="connsiteX161" fmla="*/ 487178 w 1519012"/>
                <a:gd name="connsiteY161" fmla="*/ 917519 h 1104362"/>
                <a:gd name="connsiteX162" fmla="*/ 490197 w 1519012"/>
                <a:gd name="connsiteY162" fmla="*/ 942818 h 1104362"/>
                <a:gd name="connsiteX163" fmla="*/ 493226 w 1519012"/>
                <a:gd name="connsiteY163" fmla="*/ 966573 h 1104362"/>
                <a:gd name="connsiteX164" fmla="*/ 496255 w 1519012"/>
                <a:gd name="connsiteY164" fmla="*/ 988700 h 1104362"/>
                <a:gd name="connsiteX165" fmla="*/ 499275 w 1519012"/>
                <a:gd name="connsiteY165" fmla="*/ 1009102 h 1104362"/>
                <a:gd name="connsiteX166" fmla="*/ 502304 w 1519012"/>
                <a:gd name="connsiteY166" fmla="*/ 1027695 h 1104362"/>
                <a:gd name="connsiteX167" fmla="*/ 505333 w 1519012"/>
                <a:gd name="connsiteY167" fmla="*/ 1044412 h 1104362"/>
                <a:gd name="connsiteX168" fmla="*/ 508352 w 1519012"/>
                <a:gd name="connsiteY168" fmla="*/ 1059194 h 1104362"/>
                <a:gd name="connsiteX169" fmla="*/ 511381 w 1519012"/>
                <a:gd name="connsiteY169" fmla="*/ 1071967 h 1104362"/>
                <a:gd name="connsiteX170" fmla="*/ 514410 w 1519012"/>
                <a:gd name="connsiteY170" fmla="*/ 1082692 h 1104362"/>
                <a:gd name="connsiteX171" fmla="*/ 517429 w 1519012"/>
                <a:gd name="connsiteY171" fmla="*/ 1091322 h 1104362"/>
                <a:gd name="connsiteX172" fmla="*/ 520458 w 1519012"/>
                <a:gd name="connsiteY172" fmla="*/ 1097828 h 1104362"/>
                <a:gd name="connsiteX173" fmla="*/ 523487 w 1519012"/>
                <a:gd name="connsiteY173" fmla="*/ 1102181 h 1104362"/>
                <a:gd name="connsiteX174" fmla="*/ 526507 w 1519012"/>
                <a:gd name="connsiteY174" fmla="*/ 1104352 h 1104362"/>
                <a:gd name="connsiteX175" fmla="*/ 529536 w 1519012"/>
                <a:gd name="connsiteY175" fmla="*/ 1104352 h 1104362"/>
                <a:gd name="connsiteX176" fmla="*/ 532565 w 1519012"/>
                <a:gd name="connsiteY176" fmla="*/ 1102181 h 1104362"/>
                <a:gd name="connsiteX177" fmla="*/ 535594 w 1519012"/>
                <a:gd name="connsiteY177" fmla="*/ 1097828 h 1104362"/>
                <a:gd name="connsiteX178" fmla="*/ 538613 w 1519012"/>
                <a:gd name="connsiteY178" fmla="*/ 1091322 h 1104362"/>
                <a:gd name="connsiteX179" fmla="*/ 541642 w 1519012"/>
                <a:gd name="connsiteY179" fmla="*/ 1082692 h 1104362"/>
                <a:gd name="connsiteX180" fmla="*/ 544671 w 1519012"/>
                <a:gd name="connsiteY180" fmla="*/ 1071967 h 1104362"/>
                <a:gd name="connsiteX181" fmla="*/ 547690 w 1519012"/>
                <a:gd name="connsiteY181" fmla="*/ 1059194 h 1104362"/>
                <a:gd name="connsiteX182" fmla="*/ 550719 w 1519012"/>
                <a:gd name="connsiteY182" fmla="*/ 1044412 h 1104362"/>
                <a:gd name="connsiteX183" fmla="*/ 553739 w 1519012"/>
                <a:gd name="connsiteY183" fmla="*/ 1027695 h 1104362"/>
                <a:gd name="connsiteX184" fmla="*/ 556768 w 1519012"/>
                <a:gd name="connsiteY184" fmla="*/ 1009102 h 1104362"/>
                <a:gd name="connsiteX185" fmla="*/ 559797 w 1519012"/>
                <a:gd name="connsiteY185" fmla="*/ 988700 h 1104362"/>
                <a:gd name="connsiteX186" fmla="*/ 562826 w 1519012"/>
                <a:gd name="connsiteY186" fmla="*/ 966573 h 1104362"/>
                <a:gd name="connsiteX187" fmla="*/ 565845 w 1519012"/>
                <a:gd name="connsiteY187" fmla="*/ 942818 h 1104362"/>
                <a:gd name="connsiteX188" fmla="*/ 568874 w 1519012"/>
                <a:gd name="connsiteY188" fmla="*/ 917519 h 1104362"/>
                <a:gd name="connsiteX189" fmla="*/ 571903 w 1519012"/>
                <a:gd name="connsiteY189" fmla="*/ 890783 h 1104362"/>
                <a:gd name="connsiteX190" fmla="*/ 574922 w 1519012"/>
                <a:gd name="connsiteY190" fmla="*/ 862703 h 1104362"/>
                <a:gd name="connsiteX191" fmla="*/ 577951 w 1519012"/>
                <a:gd name="connsiteY191" fmla="*/ 833395 h 1104362"/>
                <a:gd name="connsiteX192" fmla="*/ 580980 w 1519012"/>
                <a:gd name="connsiteY192" fmla="*/ 802981 h 1104362"/>
                <a:gd name="connsiteX193" fmla="*/ 584000 w 1519012"/>
                <a:gd name="connsiteY193" fmla="*/ 771587 h 1104362"/>
                <a:gd name="connsiteX194" fmla="*/ 587029 w 1519012"/>
                <a:gd name="connsiteY194" fmla="*/ 739316 h 1104362"/>
                <a:gd name="connsiteX195" fmla="*/ 590058 w 1519012"/>
                <a:gd name="connsiteY195" fmla="*/ 706312 h 1104362"/>
                <a:gd name="connsiteX196" fmla="*/ 593077 w 1519012"/>
                <a:gd name="connsiteY196" fmla="*/ 672692 h 1104362"/>
                <a:gd name="connsiteX197" fmla="*/ 596106 w 1519012"/>
                <a:gd name="connsiteY197" fmla="*/ 638601 h 1104362"/>
                <a:gd name="connsiteX198" fmla="*/ 599135 w 1519012"/>
                <a:gd name="connsiteY198" fmla="*/ 604169 h 1104362"/>
                <a:gd name="connsiteX199" fmla="*/ 602154 w 1519012"/>
                <a:gd name="connsiteY199" fmla="*/ 569531 h 1104362"/>
                <a:gd name="connsiteX200" fmla="*/ 605183 w 1519012"/>
                <a:gd name="connsiteY200" fmla="*/ 534826 h 1104362"/>
                <a:gd name="connsiteX201" fmla="*/ 608212 w 1519012"/>
                <a:gd name="connsiteY201" fmla="*/ 500188 h 1104362"/>
                <a:gd name="connsiteX202" fmla="*/ 611241 w 1519012"/>
                <a:gd name="connsiteY202" fmla="*/ 465756 h 1104362"/>
                <a:gd name="connsiteX203" fmla="*/ 614261 w 1519012"/>
                <a:gd name="connsiteY203" fmla="*/ 431665 h 1104362"/>
                <a:gd name="connsiteX204" fmla="*/ 617290 w 1519012"/>
                <a:gd name="connsiteY204" fmla="*/ 398050 h 1104362"/>
                <a:gd name="connsiteX205" fmla="*/ 620318 w 1519012"/>
                <a:gd name="connsiteY205" fmla="*/ 365043 h 1104362"/>
                <a:gd name="connsiteX206" fmla="*/ 623338 w 1519012"/>
                <a:gd name="connsiteY206" fmla="*/ 332774 h 1104362"/>
                <a:gd name="connsiteX207" fmla="*/ 626367 w 1519012"/>
                <a:gd name="connsiteY207" fmla="*/ 301372 h 1104362"/>
                <a:gd name="connsiteX208" fmla="*/ 629396 w 1519012"/>
                <a:gd name="connsiteY208" fmla="*/ 270959 h 1104362"/>
                <a:gd name="connsiteX209" fmla="*/ 632415 w 1519012"/>
                <a:gd name="connsiteY209" fmla="*/ 241656 h 1104362"/>
                <a:gd name="connsiteX210" fmla="*/ 635444 w 1519012"/>
                <a:gd name="connsiteY210" fmla="*/ 213578 h 1104362"/>
                <a:gd name="connsiteX211" fmla="*/ 638473 w 1519012"/>
                <a:gd name="connsiteY211" fmla="*/ 186837 h 1104362"/>
                <a:gd name="connsiteX212" fmla="*/ 641493 w 1519012"/>
                <a:gd name="connsiteY212" fmla="*/ 161537 h 1104362"/>
                <a:gd name="connsiteX213" fmla="*/ 644522 w 1519012"/>
                <a:gd name="connsiteY213" fmla="*/ 137780 h 1104362"/>
                <a:gd name="connsiteX214" fmla="*/ 647550 w 1519012"/>
                <a:gd name="connsiteY214" fmla="*/ 115657 h 1104362"/>
                <a:gd name="connsiteX215" fmla="*/ 650570 w 1519012"/>
                <a:gd name="connsiteY215" fmla="*/ 95258 h 1104362"/>
                <a:gd name="connsiteX216" fmla="*/ 653599 w 1519012"/>
                <a:gd name="connsiteY216" fmla="*/ 76662 h 1104362"/>
                <a:gd name="connsiteX217" fmla="*/ 656628 w 1519012"/>
                <a:gd name="connsiteY217" fmla="*/ 59942 h 1104362"/>
                <a:gd name="connsiteX218" fmla="*/ 659647 w 1519012"/>
                <a:gd name="connsiteY218" fmla="*/ 45165 h 1104362"/>
                <a:gd name="connsiteX219" fmla="*/ 662676 w 1519012"/>
                <a:gd name="connsiteY219" fmla="*/ 32389 h 1104362"/>
                <a:gd name="connsiteX220" fmla="*/ 665705 w 1519012"/>
                <a:gd name="connsiteY220" fmla="*/ 21665 h 1104362"/>
                <a:gd name="connsiteX221" fmla="*/ 668725 w 1519012"/>
                <a:gd name="connsiteY221" fmla="*/ 13033 h 1104362"/>
                <a:gd name="connsiteX222" fmla="*/ 671754 w 1519012"/>
                <a:gd name="connsiteY222" fmla="*/ 6530 h 1104362"/>
                <a:gd name="connsiteX223" fmla="*/ 674782 w 1519012"/>
                <a:gd name="connsiteY223" fmla="*/ 2180 h 1104362"/>
                <a:gd name="connsiteX224" fmla="*/ 677811 w 1519012"/>
                <a:gd name="connsiteY224" fmla="*/ 1 h 1104362"/>
                <a:gd name="connsiteX225" fmla="*/ 680831 w 1519012"/>
                <a:gd name="connsiteY225" fmla="*/ 1 h 1104362"/>
                <a:gd name="connsiteX226" fmla="*/ 683860 w 1519012"/>
                <a:gd name="connsiteY226" fmla="*/ 2180 h 1104362"/>
                <a:gd name="connsiteX227" fmla="*/ 686889 w 1519012"/>
                <a:gd name="connsiteY227" fmla="*/ 6530 h 1104362"/>
                <a:gd name="connsiteX228" fmla="*/ 689908 w 1519012"/>
                <a:gd name="connsiteY228" fmla="*/ 13033 h 1104362"/>
                <a:gd name="connsiteX229" fmla="*/ 692937 w 1519012"/>
                <a:gd name="connsiteY229" fmla="*/ 21665 h 1104362"/>
                <a:gd name="connsiteX230" fmla="*/ 695966 w 1519012"/>
                <a:gd name="connsiteY230" fmla="*/ 32389 h 1104362"/>
                <a:gd name="connsiteX231" fmla="*/ 698985 w 1519012"/>
                <a:gd name="connsiteY231" fmla="*/ 45165 h 1104362"/>
                <a:gd name="connsiteX232" fmla="*/ 702014 w 1519012"/>
                <a:gd name="connsiteY232" fmla="*/ 59942 h 1104362"/>
                <a:gd name="connsiteX233" fmla="*/ 705043 w 1519012"/>
                <a:gd name="connsiteY233" fmla="*/ 76662 h 1104362"/>
                <a:gd name="connsiteX234" fmla="*/ 708063 w 1519012"/>
                <a:gd name="connsiteY234" fmla="*/ 95258 h 1104362"/>
                <a:gd name="connsiteX235" fmla="*/ 711092 w 1519012"/>
                <a:gd name="connsiteY235" fmla="*/ 115657 h 1104362"/>
                <a:gd name="connsiteX236" fmla="*/ 714121 w 1519012"/>
                <a:gd name="connsiteY236" fmla="*/ 137780 h 1104362"/>
                <a:gd name="connsiteX237" fmla="*/ 717140 w 1519012"/>
                <a:gd name="connsiteY237" fmla="*/ 161537 h 1104362"/>
                <a:gd name="connsiteX238" fmla="*/ 720169 w 1519012"/>
                <a:gd name="connsiteY238" fmla="*/ 186837 h 1104362"/>
                <a:gd name="connsiteX239" fmla="*/ 723198 w 1519012"/>
                <a:gd name="connsiteY239" fmla="*/ 213578 h 1104362"/>
                <a:gd name="connsiteX240" fmla="*/ 726217 w 1519012"/>
                <a:gd name="connsiteY240" fmla="*/ 241656 h 1104362"/>
                <a:gd name="connsiteX241" fmla="*/ 729246 w 1519012"/>
                <a:gd name="connsiteY241" fmla="*/ 270959 h 1104362"/>
                <a:gd name="connsiteX242" fmla="*/ 732275 w 1519012"/>
                <a:gd name="connsiteY242" fmla="*/ 301372 h 1104362"/>
                <a:gd name="connsiteX243" fmla="*/ 735304 w 1519012"/>
                <a:gd name="connsiteY243" fmla="*/ 332774 h 1104362"/>
                <a:gd name="connsiteX244" fmla="*/ 738324 w 1519012"/>
                <a:gd name="connsiteY244" fmla="*/ 365043 h 1104362"/>
                <a:gd name="connsiteX245" fmla="*/ 741353 w 1519012"/>
                <a:gd name="connsiteY245" fmla="*/ 398050 h 1104362"/>
                <a:gd name="connsiteX246" fmla="*/ 744372 w 1519012"/>
                <a:gd name="connsiteY246" fmla="*/ 431665 h 1104362"/>
                <a:gd name="connsiteX247" fmla="*/ 747401 w 1519012"/>
                <a:gd name="connsiteY247" fmla="*/ 465756 h 1104362"/>
                <a:gd name="connsiteX248" fmla="*/ 750430 w 1519012"/>
                <a:gd name="connsiteY248" fmla="*/ 500188 h 1104362"/>
                <a:gd name="connsiteX249" fmla="*/ 753459 w 1519012"/>
                <a:gd name="connsiteY249" fmla="*/ 534826 h 1104362"/>
                <a:gd name="connsiteX250" fmla="*/ 756478 w 1519012"/>
                <a:gd name="connsiteY250" fmla="*/ 569531 h 1104362"/>
                <a:gd name="connsiteX251" fmla="*/ 759507 w 1519012"/>
                <a:gd name="connsiteY251" fmla="*/ 604169 h 1104362"/>
                <a:gd name="connsiteX252" fmla="*/ 762536 w 1519012"/>
                <a:gd name="connsiteY252" fmla="*/ 638601 h 1104362"/>
                <a:gd name="connsiteX253" fmla="*/ 765556 w 1519012"/>
                <a:gd name="connsiteY253" fmla="*/ 672692 h 1104362"/>
                <a:gd name="connsiteX254" fmla="*/ 768585 w 1519012"/>
                <a:gd name="connsiteY254" fmla="*/ 706312 h 1104362"/>
                <a:gd name="connsiteX255" fmla="*/ 771614 w 1519012"/>
                <a:gd name="connsiteY255" fmla="*/ 739316 h 1104362"/>
                <a:gd name="connsiteX256" fmla="*/ 774633 w 1519012"/>
                <a:gd name="connsiteY256" fmla="*/ 771587 h 1104362"/>
                <a:gd name="connsiteX257" fmla="*/ 777662 w 1519012"/>
                <a:gd name="connsiteY257" fmla="*/ 802981 h 1104362"/>
                <a:gd name="connsiteX258" fmla="*/ 780691 w 1519012"/>
                <a:gd name="connsiteY258" fmla="*/ 833366 h 1104362"/>
                <a:gd name="connsiteX259" fmla="*/ 783710 w 1519012"/>
                <a:gd name="connsiteY259" fmla="*/ 862675 h 1104362"/>
                <a:gd name="connsiteX260" fmla="*/ 786739 w 1519012"/>
                <a:gd name="connsiteY260" fmla="*/ 890754 h 1104362"/>
                <a:gd name="connsiteX261" fmla="*/ 789768 w 1519012"/>
                <a:gd name="connsiteY261" fmla="*/ 917491 h 1104362"/>
                <a:gd name="connsiteX262" fmla="*/ 792788 w 1519012"/>
                <a:gd name="connsiteY262" fmla="*/ 942799 h 1104362"/>
                <a:gd name="connsiteX263" fmla="*/ 795817 w 1519012"/>
                <a:gd name="connsiteY263" fmla="*/ 966554 h 1104362"/>
                <a:gd name="connsiteX264" fmla="*/ 798846 w 1519012"/>
                <a:gd name="connsiteY264" fmla="*/ 988681 h 1104362"/>
                <a:gd name="connsiteX265" fmla="*/ 801865 w 1519012"/>
                <a:gd name="connsiteY265" fmla="*/ 1009083 h 1104362"/>
                <a:gd name="connsiteX266" fmla="*/ 804894 w 1519012"/>
                <a:gd name="connsiteY266" fmla="*/ 1027676 h 1104362"/>
                <a:gd name="connsiteX267" fmla="*/ 807923 w 1519012"/>
                <a:gd name="connsiteY267" fmla="*/ 1044402 h 1104362"/>
                <a:gd name="connsiteX268" fmla="*/ 810942 w 1519012"/>
                <a:gd name="connsiteY268" fmla="*/ 1059175 h 1104362"/>
                <a:gd name="connsiteX269" fmla="*/ 813971 w 1519012"/>
                <a:gd name="connsiteY269" fmla="*/ 1071958 h 1104362"/>
                <a:gd name="connsiteX270" fmla="*/ 817000 w 1519012"/>
                <a:gd name="connsiteY270" fmla="*/ 1082683 h 1104362"/>
                <a:gd name="connsiteX271" fmla="*/ 820029 w 1519012"/>
                <a:gd name="connsiteY271" fmla="*/ 1091313 h 1104362"/>
                <a:gd name="connsiteX272" fmla="*/ 823049 w 1519012"/>
                <a:gd name="connsiteY272" fmla="*/ 1097818 h 1104362"/>
                <a:gd name="connsiteX273" fmla="*/ 826078 w 1519012"/>
                <a:gd name="connsiteY273" fmla="*/ 1102171 h 1104362"/>
                <a:gd name="connsiteX274" fmla="*/ 829107 w 1519012"/>
                <a:gd name="connsiteY274" fmla="*/ 1104352 h 1104362"/>
                <a:gd name="connsiteX275" fmla="*/ 832126 w 1519012"/>
                <a:gd name="connsiteY275" fmla="*/ 1104362 h 1104362"/>
                <a:gd name="connsiteX276" fmla="*/ 835155 w 1519012"/>
                <a:gd name="connsiteY276" fmla="*/ 1102181 h 1104362"/>
                <a:gd name="connsiteX277" fmla="*/ 838184 w 1519012"/>
                <a:gd name="connsiteY277" fmla="*/ 1097837 h 1104362"/>
                <a:gd name="connsiteX278" fmla="*/ 841203 w 1519012"/>
                <a:gd name="connsiteY278" fmla="*/ 1091332 h 1104362"/>
                <a:gd name="connsiteX279" fmla="*/ 844232 w 1519012"/>
                <a:gd name="connsiteY279" fmla="*/ 1082702 h 1104362"/>
                <a:gd name="connsiteX280" fmla="*/ 847261 w 1519012"/>
                <a:gd name="connsiteY280" fmla="*/ 1071977 h 1104362"/>
                <a:gd name="connsiteX281" fmla="*/ 850281 w 1519012"/>
                <a:gd name="connsiteY281" fmla="*/ 1059204 h 1104362"/>
                <a:gd name="connsiteX282" fmla="*/ 853310 w 1519012"/>
                <a:gd name="connsiteY282" fmla="*/ 1044431 h 1104362"/>
                <a:gd name="connsiteX283" fmla="*/ 856338 w 1519012"/>
                <a:gd name="connsiteY283" fmla="*/ 1027714 h 1104362"/>
                <a:gd name="connsiteX284" fmla="*/ 859367 w 1519012"/>
                <a:gd name="connsiteY284" fmla="*/ 1009121 h 1104362"/>
                <a:gd name="connsiteX285" fmla="*/ 862387 w 1519012"/>
                <a:gd name="connsiteY285" fmla="*/ 988719 h 1104362"/>
                <a:gd name="connsiteX286" fmla="*/ 865416 w 1519012"/>
                <a:gd name="connsiteY286" fmla="*/ 966602 h 1104362"/>
                <a:gd name="connsiteX287" fmla="*/ 868435 w 1519012"/>
                <a:gd name="connsiteY287" fmla="*/ 942846 h 1104362"/>
                <a:gd name="connsiteX288" fmla="*/ 871464 w 1519012"/>
                <a:gd name="connsiteY288" fmla="*/ 917548 h 1104362"/>
                <a:gd name="connsiteX289" fmla="*/ 874493 w 1519012"/>
                <a:gd name="connsiteY289" fmla="*/ 890802 h 1104362"/>
                <a:gd name="connsiteX290" fmla="*/ 877522 w 1519012"/>
                <a:gd name="connsiteY290" fmla="*/ 862732 h 1104362"/>
                <a:gd name="connsiteX291" fmla="*/ 880541 w 1519012"/>
                <a:gd name="connsiteY291" fmla="*/ 833433 h 1104362"/>
                <a:gd name="connsiteX292" fmla="*/ 883570 w 1519012"/>
                <a:gd name="connsiteY292" fmla="*/ 803019 h 1104362"/>
                <a:gd name="connsiteX293" fmla="*/ 886599 w 1519012"/>
                <a:gd name="connsiteY293" fmla="*/ 771616 h 1104362"/>
                <a:gd name="connsiteX294" fmla="*/ 889619 w 1519012"/>
                <a:gd name="connsiteY294" fmla="*/ 739345 h 1104362"/>
                <a:gd name="connsiteX295" fmla="*/ 892648 w 1519012"/>
                <a:gd name="connsiteY295" fmla="*/ 706341 h 1104362"/>
                <a:gd name="connsiteX296" fmla="*/ 895677 w 1519012"/>
                <a:gd name="connsiteY296" fmla="*/ 672726 h 1104362"/>
                <a:gd name="connsiteX297" fmla="*/ 898696 w 1519012"/>
                <a:gd name="connsiteY297" fmla="*/ 638635 h 1104362"/>
                <a:gd name="connsiteX298" fmla="*/ 901725 w 1519012"/>
                <a:gd name="connsiteY298" fmla="*/ 604203 h 1104362"/>
                <a:gd name="connsiteX299" fmla="*/ 904754 w 1519012"/>
                <a:gd name="connsiteY299" fmla="*/ 569566 h 1104362"/>
                <a:gd name="connsiteX300" fmla="*/ 907773 w 1519012"/>
                <a:gd name="connsiteY300" fmla="*/ 534860 h 1104362"/>
                <a:gd name="connsiteX301" fmla="*/ 910802 w 1519012"/>
                <a:gd name="connsiteY301" fmla="*/ 500223 h 1104362"/>
                <a:gd name="connsiteX302" fmla="*/ 913831 w 1519012"/>
                <a:gd name="connsiteY302" fmla="*/ 465791 h 1104362"/>
                <a:gd name="connsiteX303" fmla="*/ 916851 w 1519012"/>
                <a:gd name="connsiteY303" fmla="*/ 431699 h 1104362"/>
                <a:gd name="connsiteX304" fmla="*/ 919880 w 1519012"/>
                <a:gd name="connsiteY304" fmla="*/ 398083 h 1104362"/>
                <a:gd name="connsiteX305" fmla="*/ 922909 w 1519012"/>
                <a:gd name="connsiteY305" fmla="*/ 365075 h 1104362"/>
                <a:gd name="connsiteX306" fmla="*/ 925938 w 1519012"/>
                <a:gd name="connsiteY306" fmla="*/ 332806 h 1104362"/>
                <a:gd name="connsiteX307" fmla="*/ 928957 w 1519012"/>
                <a:gd name="connsiteY307" fmla="*/ 301402 h 1104362"/>
                <a:gd name="connsiteX308" fmla="*/ 931986 w 1519012"/>
                <a:gd name="connsiteY308" fmla="*/ 270988 h 1104362"/>
                <a:gd name="connsiteX309" fmla="*/ 935015 w 1519012"/>
                <a:gd name="connsiteY309" fmla="*/ 241685 h 1104362"/>
                <a:gd name="connsiteX310" fmla="*/ 938034 w 1519012"/>
                <a:gd name="connsiteY310" fmla="*/ 213606 h 1104362"/>
                <a:gd name="connsiteX311" fmla="*/ 941063 w 1519012"/>
                <a:gd name="connsiteY311" fmla="*/ 186862 h 1104362"/>
                <a:gd name="connsiteX312" fmla="*/ 944092 w 1519012"/>
                <a:gd name="connsiteY312" fmla="*/ 161562 h 1104362"/>
                <a:gd name="connsiteX313" fmla="*/ 947112 w 1519012"/>
                <a:gd name="connsiteY313" fmla="*/ 137803 h 1104362"/>
                <a:gd name="connsiteX314" fmla="*/ 950141 w 1519012"/>
                <a:gd name="connsiteY314" fmla="*/ 115679 h 1104362"/>
                <a:gd name="connsiteX315" fmla="*/ 953170 w 1519012"/>
                <a:gd name="connsiteY315" fmla="*/ 95278 h 1104362"/>
                <a:gd name="connsiteX316" fmla="*/ 956189 w 1519012"/>
                <a:gd name="connsiteY316" fmla="*/ 76679 h 1104362"/>
                <a:gd name="connsiteX317" fmla="*/ 959218 w 1519012"/>
                <a:gd name="connsiteY317" fmla="*/ 59958 h 1104362"/>
                <a:gd name="connsiteX318" fmla="*/ 962247 w 1519012"/>
                <a:gd name="connsiteY318" fmla="*/ 45179 h 1104362"/>
                <a:gd name="connsiteX319" fmla="*/ 965266 w 1519012"/>
                <a:gd name="connsiteY319" fmla="*/ 32401 h 1104362"/>
                <a:gd name="connsiteX320" fmla="*/ 968295 w 1519012"/>
                <a:gd name="connsiteY320" fmla="*/ 21674 h 1104362"/>
                <a:gd name="connsiteX321" fmla="*/ 971324 w 1519012"/>
                <a:gd name="connsiteY321" fmla="*/ 13041 h 1104362"/>
                <a:gd name="connsiteX322" fmla="*/ 974344 w 1519012"/>
                <a:gd name="connsiteY322" fmla="*/ 6535 h 1104362"/>
                <a:gd name="connsiteX323" fmla="*/ 977373 w 1519012"/>
                <a:gd name="connsiteY323" fmla="*/ 2184 h 1104362"/>
                <a:gd name="connsiteX324" fmla="*/ 980402 w 1519012"/>
                <a:gd name="connsiteY324" fmla="*/ 2 h 1104362"/>
                <a:gd name="connsiteX325" fmla="*/ 983421 w 1519012"/>
                <a:gd name="connsiteY325" fmla="*/ 0 h 1104362"/>
                <a:gd name="connsiteX326" fmla="*/ 986450 w 1519012"/>
                <a:gd name="connsiteY326" fmla="*/ 2177 h 1104362"/>
                <a:gd name="connsiteX327" fmla="*/ 989479 w 1519012"/>
                <a:gd name="connsiteY327" fmla="*/ 6525 h 1104362"/>
                <a:gd name="connsiteX328" fmla="*/ 992508 w 1519012"/>
                <a:gd name="connsiteY328" fmla="*/ 13025 h 1104362"/>
                <a:gd name="connsiteX329" fmla="*/ 995527 w 1519012"/>
                <a:gd name="connsiteY329" fmla="*/ 21654 h 1104362"/>
                <a:gd name="connsiteX330" fmla="*/ 998556 w 1519012"/>
                <a:gd name="connsiteY330" fmla="*/ 32377 h 1104362"/>
                <a:gd name="connsiteX331" fmla="*/ 1001585 w 1519012"/>
                <a:gd name="connsiteY331" fmla="*/ 45151 h 1104362"/>
                <a:gd name="connsiteX332" fmla="*/ 1004605 w 1519012"/>
                <a:gd name="connsiteY332" fmla="*/ 59927 h 1104362"/>
                <a:gd name="connsiteX333" fmla="*/ 1007634 w 1519012"/>
                <a:gd name="connsiteY333" fmla="*/ 76644 h 1104362"/>
                <a:gd name="connsiteX334" fmla="*/ 1010662 w 1519012"/>
                <a:gd name="connsiteY334" fmla="*/ 95239 h 1104362"/>
                <a:gd name="connsiteX335" fmla="*/ 1013682 w 1519012"/>
                <a:gd name="connsiteY335" fmla="*/ 115636 h 1104362"/>
                <a:gd name="connsiteX336" fmla="*/ 1016711 w 1519012"/>
                <a:gd name="connsiteY336" fmla="*/ 137756 h 1104362"/>
                <a:gd name="connsiteX337" fmla="*/ 1019740 w 1519012"/>
                <a:gd name="connsiteY337" fmla="*/ 161513 h 1104362"/>
                <a:gd name="connsiteX338" fmla="*/ 1022759 w 1519012"/>
                <a:gd name="connsiteY338" fmla="*/ 186811 h 1104362"/>
                <a:gd name="connsiteX339" fmla="*/ 1025788 w 1519012"/>
                <a:gd name="connsiteY339" fmla="*/ 213551 h 1104362"/>
                <a:gd name="connsiteX340" fmla="*/ 1028817 w 1519012"/>
                <a:gd name="connsiteY340" fmla="*/ 241627 h 1104362"/>
                <a:gd name="connsiteX341" fmla="*/ 1031837 w 1519012"/>
                <a:gd name="connsiteY341" fmla="*/ 270929 h 1104362"/>
                <a:gd name="connsiteX342" fmla="*/ 1034865 w 1519012"/>
                <a:gd name="connsiteY342" fmla="*/ 301341 h 1104362"/>
                <a:gd name="connsiteX343" fmla="*/ 1037895 w 1519012"/>
                <a:gd name="connsiteY343" fmla="*/ 332743 h 1104362"/>
                <a:gd name="connsiteX344" fmla="*/ 1040914 w 1519012"/>
                <a:gd name="connsiteY344" fmla="*/ 365010 h 1104362"/>
                <a:gd name="connsiteX345" fmla="*/ 1043943 w 1519012"/>
                <a:gd name="connsiteY345" fmla="*/ 398016 h 1104362"/>
                <a:gd name="connsiteX346" fmla="*/ 1046972 w 1519012"/>
                <a:gd name="connsiteY346" fmla="*/ 431631 h 1104362"/>
                <a:gd name="connsiteX347" fmla="*/ 1049991 w 1519012"/>
                <a:gd name="connsiteY347" fmla="*/ 465722 h 1104362"/>
                <a:gd name="connsiteX348" fmla="*/ 1053020 w 1519012"/>
                <a:gd name="connsiteY348" fmla="*/ 500154 h 1104362"/>
                <a:gd name="connsiteX349" fmla="*/ 1056049 w 1519012"/>
                <a:gd name="connsiteY349" fmla="*/ 534791 h 1104362"/>
                <a:gd name="connsiteX350" fmla="*/ 1059078 w 1519012"/>
                <a:gd name="connsiteY350" fmla="*/ 569497 h 1104362"/>
                <a:gd name="connsiteX351" fmla="*/ 1062098 w 1519012"/>
                <a:gd name="connsiteY351" fmla="*/ 604134 h 1104362"/>
                <a:gd name="connsiteX352" fmla="*/ 1065126 w 1519012"/>
                <a:gd name="connsiteY352" fmla="*/ 638567 h 1104362"/>
                <a:gd name="connsiteX353" fmla="*/ 1068155 w 1519012"/>
                <a:gd name="connsiteY353" fmla="*/ 672658 h 1104362"/>
                <a:gd name="connsiteX354" fmla="*/ 1071175 w 1519012"/>
                <a:gd name="connsiteY354" fmla="*/ 706274 h 1104362"/>
                <a:gd name="connsiteX355" fmla="*/ 1074204 w 1519012"/>
                <a:gd name="connsiteY355" fmla="*/ 739278 h 1104362"/>
                <a:gd name="connsiteX356" fmla="*/ 1077233 w 1519012"/>
                <a:gd name="connsiteY356" fmla="*/ 771549 h 1104362"/>
                <a:gd name="connsiteX357" fmla="*/ 1080252 w 1519012"/>
                <a:gd name="connsiteY357" fmla="*/ 802953 h 1104362"/>
                <a:gd name="connsiteX358" fmla="*/ 1083281 w 1519012"/>
                <a:gd name="connsiteY358" fmla="*/ 833366 h 1104362"/>
                <a:gd name="connsiteX359" fmla="*/ 1086310 w 1519012"/>
                <a:gd name="connsiteY359" fmla="*/ 862675 h 1104362"/>
                <a:gd name="connsiteX360" fmla="*/ 1089329 w 1519012"/>
                <a:gd name="connsiteY360" fmla="*/ 890754 h 1104362"/>
                <a:gd name="connsiteX361" fmla="*/ 1092359 w 1519012"/>
                <a:gd name="connsiteY361" fmla="*/ 917491 h 1104362"/>
                <a:gd name="connsiteX362" fmla="*/ 1095387 w 1519012"/>
                <a:gd name="connsiteY362" fmla="*/ 942799 h 1104362"/>
                <a:gd name="connsiteX363" fmla="*/ 1098407 w 1519012"/>
                <a:gd name="connsiteY363" fmla="*/ 966554 h 1104362"/>
                <a:gd name="connsiteX364" fmla="*/ 1101436 w 1519012"/>
                <a:gd name="connsiteY364" fmla="*/ 988681 h 1104362"/>
                <a:gd name="connsiteX365" fmla="*/ 1104465 w 1519012"/>
                <a:gd name="connsiteY365" fmla="*/ 1009083 h 1104362"/>
                <a:gd name="connsiteX366" fmla="*/ 1107484 w 1519012"/>
                <a:gd name="connsiteY366" fmla="*/ 1027676 h 1104362"/>
                <a:gd name="connsiteX367" fmla="*/ 1110513 w 1519012"/>
                <a:gd name="connsiteY367" fmla="*/ 1044402 h 1104362"/>
                <a:gd name="connsiteX368" fmla="*/ 1113542 w 1519012"/>
                <a:gd name="connsiteY368" fmla="*/ 1059175 h 1104362"/>
                <a:gd name="connsiteX369" fmla="*/ 1116562 w 1519012"/>
                <a:gd name="connsiteY369" fmla="*/ 1071958 h 1104362"/>
                <a:gd name="connsiteX370" fmla="*/ 1119590 w 1519012"/>
                <a:gd name="connsiteY370" fmla="*/ 1082683 h 1104362"/>
                <a:gd name="connsiteX371" fmla="*/ 1122619 w 1519012"/>
                <a:gd name="connsiteY371" fmla="*/ 1091313 h 1104362"/>
                <a:gd name="connsiteX372" fmla="*/ 1125639 w 1519012"/>
                <a:gd name="connsiteY372" fmla="*/ 1097818 h 1104362"/>
                <a:gd name="connsiteX373" fmla="*/ 1128668 w 1519012"/>
                <a:gd name="connsiteY373" fmla="*/ 1102171 h 1104362"/>
                <a:gd name="connsiteX374" fmla="*/ 1131697 w 1519012"/>
                <a:gd name="connsiteY374" fmla="*/ 1104352 h 1104362"/>
                <a:gd name="connsiteX375" fmla="*/ 1134726 w 1519012"/>
                <a:gd name="connsiteY375" fmla="*/ 1104362 h 1104362"/>
                <a:gd name="connsiteX376" fmla="*/ 1137745 w 1519012"/>
                <a:gd name="connsiteY376" fmla="*/ 1102181 h 1104362"/>
                <a:gd name="connsiteX377" fmla="*/ 1140774 w 1519012"/>
                <a:gd name="connsiteY377" fmla="*/ 1097837 h 1104362"/>
                <a:gd name="connsiteX378" fmla="*/ 1143803 w 1519012"/>
                <a:gd name="connsiteY378" fmla="*/ 1091332 h 1104362"/>
                <a:gd name="connsiteX379" fmla="*/ 1146822 w 1519012"/>
                <a:gd name="connsiteY379" fmla="*/ 1082702 h 1104362"/>
                <a:gd name="connsiteX380" fmla="*/ 1149851 w 1519012"/>
                <a:gd name="connsiteY380" fmla="*/ 1071977 h 1104362"/>
                <a:gd name="connsiteX381" fmla="*/ 1152880 w 1519012"/>
                <a:gd name="connsiteY381" fmla="*/ 1059204 h 1104362"/>
                <a:gd name="connsiteX382" fmla="*/ 1155900 w 1519012"/>
                <a:gd name="connsiteY382" fmla="*/ 1044431 h 1104362"/>
                <a:gd name="connsiteX383" fmla="*/ 1158929 w 1519012"/>
                <a:gd name="connsiteY383" fmla="*/ 1027714 h 1104362"/>
                <a:gd name="connsiteX384" fmla="*/ 1161958 w 1519012"/>
                <a:gd name="connsiteY384" fmla="*/ 1009121 h 1104362"/>
                <a:gd name="connsiteX385" fmla="*/ 1164977 w 1519012"/>
                <a:gd name="connsiteY385" fmla="*/ 988719 h 1104362"/>
                <a:gd name="connsiteX386" fmla="*/ 1168006 w 1519012"/>
                <a:gd name="connsiteY386" fmla="*/ 966602 h 1104362"/>
                <a:gd name="connsiteX387" fmla="*/ 1171035 w 1519012"/>
                <a:gd name="connsiteY387" fmla="*/ 942846 h 1104362"/>
                <a:gd name="connsiteX388" fmla="*/ 1174054 w 1519012"/>
                <a:gd name="connsiteY388" fmla="*/ 917548 h 1104362"/>
                <a:gd name="connsiteX389" fmla="*/ 1177083 w 1519012"/>
                <a:gd name="connsiteY389" fmla="*/ 890802 h 1104362"/>
                <a:gd name="connsiteX390" fmla="*/ 1180112 w 1519012"/>
                <a:gd name="connsiteY390" fmla="*/ 862732 h 1104362"/>
                <a:gd name="connsiteX391" fmla="*/ 1183132 w 1519012"/>
                <a:gd name="connsiteY391" fmla="*/ 833433 h 1104362"/>
                <a:gd name="connsiteX392" fmla="*/ 1186161 w 1519012"/>
                <a:gd name="connsiteY392" fmla="*/ 803019 h 1104362"/>
                <a:gd name="connsiteX393" fmla="*/ 1189190 w 1519012"/>
                <a:gd name="connsiteY393" fmla="*/ 771616 h 1104362"/>
                <a:gd name="connsiteX394" fmla="*/ 1192209 w 1519012"/>
                <a:gd name="connsiteY394" fmla="*/ 739345 h 1104362"/>
                <a:gd name="connsiteX395" fmla="*/ 1195238 w 1519012"/>
                <a:gd name="connsiteY395" fmla="*/ 706341 h 1104362"/>
                <a:gd name="connsiteX396" fmla="*/ 1198267 w 1519012"/>
                <a:gd name="connsiteY396" fmla="*/ 672726 h 1104362"/>
                <a:gd name="connsiteX397" fmla="*/ 1201296 w 1519012"/>
                <a:gd name="connsiteY397" fmla="*/ 638635 h 1104362"/>
                <a:gd name="connsiteX398" fmla="*/ 1204315 w 1519012"/>
                <a:gd name="connsiteY398" fmla="*/ 604203 h 1104362"/>
                <a:gd name="connsiteX399" fmla="*/ 1207344 w 1519012"/>
                <a:gd name="connsiteY399" fmla="*/ 569566 h 1104362"/>
                <a:gd name="connsiteX400" fmla="*/ 1210373 w 1519012"/>
                <a:gd name="connsiteY400" fmla="*/ 534860 h 1104362"/>
                <a:gd name="connsiteX401" fmla="*/ 1213393 w 1519012"/>
                <a:gd name="connsiteY401" fmla="*/ 500223 h 1104362"/>
                <a:gd name="connsiteX402" fmla="*/ 1216422 w 1519012"/>
                <a:gd name="connsiteY402" fmla="*/ 465791 h 1104362"/>
                <a:gd name="connsiteX403" fmla="*/ 1219450 w 1519012"/>
                <a:gd name="connsiteY403" fmla="*/ 431699 h 1104362"/>
                <a:gd name="connsiteX404" fmla="*/ 1222470 w 1519012"/>
                <a:gd name="connsiteY404" fmla="*/ 398083 h 1104362"/>
                <a:gd name="connsiteX405" fmla="*/ 1225499 w 1519012"/>
                <a:gd name="connsiteY405" fmla="*/ 365075 h 1104362"/>
                <a:gd name="connsiteX406" fmla="*/ 1228528 w 1519012"/>
                <a:gd name="connsiteY406" fmla="*/ 332806 h 1104362"/>
                <a:gd name="connsiteX407" fmla="*/ 1231547 w 1519012"/>
                <a:gd name="connsiteY407" fmla="*/ 301402 h 1104362"/>
                <a:gd name="connsiteX408" fmla="*/ 1234576 w 1519012"/>
                <a:gd name="connsiteY408" fmla="*/ 270988 h 1104362"/>
                <a:gd name="connsiteX409" fmla="*/ 1237605 w 1519012"/>
                <a:gd name="connsiteY409" fmla="*/ 241685 h 1104362"/>
                <a:gd name="connsiteX410" fmla="*/ 1240625 w 1519012"/>
                <a:gd name="connsiteY410" fmla="*/ 213606 h 1104362"/>
                <a:gd name="connsiteX411" fmla="*/ 1243654 w 1519012"/>
                <a:gd name="connsiteY411" fmla="*/ 186862 h 1104362"/>
                <a:gd name="connsiteX412" fmla="*/ 1246683 w 1519012"/>
                <a:gd name="connsiteY412" fmla="*/ 161562 h 1104362"/>
                <a:gd name="connsiteX413" fmla="*/ 1249702 w 1519012"/>
                <a:gd name="connsiteY413" fmla="*/ 137803 h 1104362"/>
                <a:gd name="connsiteX414" fmla="*/ 1252731 w 1519012"/>
                <a:gd name="connsiteY414" fmla="*/ 115679 h 1104362"/>
                <a:gd name="connsiteX415" fmla="*/ 1255760 w 1519012"/>
                <a:gd name="connsiteY415" fmla="*/ 95278 h 1104362"/>
                <a:gd name="connsiteX416" fmla="*/ 1258779 w 1519012"/>
                <a:gd name="connsiteY416" fmla="*/ 76679 h 1104362"/>
                <a:gd name="connsiteX417" fmla="*/ 1261808 w 1519012"/>
                <a:gd name="connsiteY417" fmla="*/ 59958 h 1104362"/>
                <a:gd name="connsiteX418" fmla="*/ 1264837 w 1519012"/>
                <a:gd name="connsiteY418" fmla="*/ 45179 h 1104362"/>
                <a:gd name="connsiteX419" fmla="*/ 1267866 w 1519012"/>
                <a:gd name="connsiteY419" fmla="*/ 32401 h 1104362"/>
                <a:gd name="connsiteX420" fmla="*/ 1270886 w 1519012"/>
                <a:gd name="connsiteY420" fmla="*/ 21674 h 1104362"/>
                <a:gd name="connsiteX421" fmla="*/ 1273914 w 1519012"/>
                <a:gd name="connsiteY421" fmla="*/ 13041 h 1104362"/>
                <a:gd name="connsiteX422" fmla="*/ 1276943 w 1519012"/>
                <a:gd name="connsiteY422" fmla="*/ 6535 h 1104362"/>
                <a:gd name="connsiteX423" fmla="*/ 1279963 w 1519012"/>
                <a:gd name="connsiteY423" fmla="*/ 2184 h 1104362"/>
                <a:gd name="connsiteX424" fmla="*/ 1282992 w 1519012"/>
                <a:gd name="connsiteY424" fmla="*/ 2 h 1104362"/>
                <a:gd name="connsiteX425" fmla="*/ 1286021 w 1519012"/>
                <a:gd name="connsiteY425" fmla="*/ 0 h 1104362"/>
                <a:gd name="connsiteX426" fmla="*/ 1289040 w 1519012"/>
                <a:gd name="connsiteY426" fmla="*/ 2177 h 1104362"/>
                <a:gd name="connsiteX427" fmla="*/ 1292069 w 1519012"/>
                <a:gd name="connsiteY427" fmla="*/ 6525 h 1104362"/>
                <a:gd name="connsiteX428" fmla="*/ 1295098 w 1519012"/>
                <a:gd name="connsiteY428" fmla="*/ 13025 h 1104362"/>
                <a:gd name="connsiteX429" fmla="*/ 1298117 w 1519012"/>
                <a:gd name="connsiteY429" fmla="*/ 21654 h 1104362"/>
                <a:gd name="connsiteX430" fmla="*/ 1301147 w 1519012"/>
                <a:gd name="connsiteY430" fmla="*/ 32377 h 1104362"/>
                <a:gd name="connsiteX431" fmla="*/ 1304175 w 1519012"/>
                <a:gd name="connsiteY431" fmla="*/ 45151 h 1104362"/>
                <a:gd name="connsiteX432" fmla="*/ 1307195 w 1519012"/>
                <a:gd name="connsiteY432" fmla="*/ 59927 h 1104362"/>
                <a:gd name="connsiteX433" fmla="*/ 1310224 w 1519012"/>
                <a:gd name="connsiteY433" fmla="*/ 76644 h 1104362"/>
                <a:gd name="connsiteX434" fmla="*/ 1313253 w 1519012"/>
                <a:gd name="connsiteY434" fmla="*/ 95239 h 1104362"/>
                <a:gd name="connsiteX435" fmla="*/ 1316282 w 1519012"/>
                <a:gd name="connsiteY435" fmla="*/ 115636 h 1104362"/>
                <a:gd name="connsiteX436" fmla="*/ 1319301 w 1519012"/>
                <a:gd name="connsiteY436" fmla="*/ 137756 h 1104362"/>
                <a:gd name="connsiteX437" fmla="*/ 1322330 w 1519012"/>
                <a:gd name="connsiteY437" fmla="*/ 161513 h 1104362"/>
                <a:gd name="connsiteX438" fmla="*/ 1325350 w 1519012"/>
                <a:gd name="connsiteY438" fmla="*/ 186811 h 1104362"/>
                <a:gd name="connsiteX439" fmla="*/ 1328378 w 1519012"/>
                <a:gd name="connsiteY439" fmla="*/ 213551 h 1104362"/>
                <a:gd name="connsiteX440" fmla="*/ 1331407 w 1519012"/>
                <a:gd name="connsiteY440" fmla="*/ 241627 h 1104362"/>
                <a:gd name="connsiteX441" fmla="*/ 1334436 w 1519012"/>
                <a:gd name="connsiteY441" fmla="*/ 270929 h 1104362"/>
                <a:gd name="connsiteX442" fmla="*/ 1337456 w 1519012"/>
                <a:gd name="connsiteY442" fmla="*/ 301341 h 1104362"/>
                <a:gd name="connsiteX443" fmla="*/ 1340485 w 1519012"/>
                <a:gd name="connsiteY443" fmla="*/ 332743 h 1104362"/>
                <a:gd name="connsiteX444" fmla="*/ 1343514 w 1519012"/>
                <a:gd name="connsiteY444" fmla="*/ 365010 h 1104362"/>
                <a:gd name="connsiteX445" fmla="*/ 1346533 w 1519012"/>
                <a:gd name="connsiteY445" fmla="*/ 398016 h 1104362"/>
                <a:gd name="connsiteX446" fmla="*/ 1349562 w 1519012"/>
                <a:gd name="connsiteY446" fmla="*/ 431631 h 1104362"/>
                <a:gd name="connsiteX447" fmla="*/ 1352591 w 1519012"/>
                <a:gd name="connsiteY447" fmla="*/ 465722 h 1104362"/>
                <a:gd name="connsiteX448" fmla="*/ 1355610 w 1519012"/>
                <a:gd name="connsiteY448" fmla="*/ 500154 h 1104362"/>
                <a:gd name="connsiteX449" fmla="*/ 1358639 w 1519012"/>
                <a:gd name="connsiteY449" fmla="*/ 534791 h 1104362"/>
                <a:gd name="connsiteX450" fmla="*/ 1361668 w 1519012"/>
                <a:gd name="connsiteY450" fmla="*/ 569497 h 1104362"/>
                <a:gd name="connsiteX451" fmla="*/ 1364688 w 1519012"/>
                <a:gd name="connsiteY451" fmla="*/ 604134 h 1104362"/>
                <a:gd name="connsiteX452" fmla="*/ 1367717 w 1519012"/>
                <a:gd name="connsiteY452" fmla="*/ 638567 h 1104362"/>
                <a:gd name="connsiteX453" fmla="*/ 1370746 w 1519012"/>
                <a:gd name="connsiteY453" fmla="*/ 672658 h 1104362"/>
                <a:gd name="connsiteX454" fmla="*/ 1373775 w 1519012"/>
                <a:gd name="connsiteY454" fmla="*/ 706274 h 1104362"/>
                <a:gd name="connsiteX455" fmla="*/ 1376794 w 1519012"/>
                <a:gd name="connsiteY455" fmla="*/ 739278 h 1104362"/>
                <a:gd name="connsiteX456" fmla="*/ 1379823 w 1519012"/>
                <a:gd name="connsiteY456" fmla="*/ 771549 h 1104362"/>
                <a:gd name="connsiteX457" fmla="*/ 1382852 w 1519012"/>
                <a:gd name="connsiteY457" fmla="*/ 802953 h 1104362"/>
                <a:gd name="connsiteX458" fmla="*/ 1385871 w 1519012"/>
                <a:gd name="connsiteY458" fmla="*/ 833366 h 1104362"/>
                <a:gd name="connsiteX459" fmla="*/ 1388900 w 1519012"/>
                <a:gd name="connsiteY459" fmla="*/ 862675 h 1104362"/>
                <a:gd name="connsiteX460" fmla="*/ 1391929 w 1519012"/>
                <a:gd name="connsiteY460" fmla="*/ 890754 h 1104362"/>
                <a:gd name="connsiteX461" fmla="*/ 1394949 w 1519012"/>
                <a:gd name="connsiteY461" fmla="*/ 917491 h 1104362"/>
                <a:gd name="connsiteX462" fmla="*/ 1397978 w 1519012"/>
                <a:gd name="connsiteY462" fmla="*/ 942799 h 1104362"/>
                <a:gd name="connsiteX463" fmla="*/ 1401007 w 1519012"/>
                <a:gd name="connsiteY463" fmla="*/ 966554 h 1104362"/>
                <a:gd name="connsiteX464" fmla="*/ 1404026 w 1519012"/>
                <a:gd name="connsiteY464" fmla="*/ 988681 h 1104362"/>
                <a:gd name="connsiteX465" fmla="*/ 1407055 w 1519012"/>
                <a:gd name="connsiteY465" fmla="*/ 1009083 h 1104362"/>
                <a:gd name="connsiteX466" fmla="*/ 1410084 w 1519012"/>
                <a:gd name="connsiteY466" fmla="*/ 1027676 h 1104362"/>
                <a:gd name="connsiteX467" fmla="*/ 1413103 w 1519012"/>
                <a:gd name="connsiteY467" fmla="*/ 1044402 h 1104362"/>
                <a:gd name="connsiteX468" fmla="*/ 1416132 w 1519012"/>
                <a:gd name="connsiteY468" fmla="*/ 1059175 h 1104362"/>
                <a:gd name="connsiteX469" fmla="*/ 1419161 w 1519012"/>
                <a:gd name="connsiteY469" fmla="*/ 1071958 h 1104362"/>
                <a:gd name="connsiteX470" fmla="*/ 1422181 w 1519012"/>
                <a:gd name="connsiteY470" fmla="*/ 1082683 h 1104362"/>
                <a:gd name="connsiteX471" fmla="*/ 1425210 w 1519012"/>
                <a:gd name="connsiteY471" fmla="*/ 1091313 h 1104362"/>
                <a:gd name="connsiteX472" fmla="*/ 1428239 w 1519012"/>
                <a:gd name="connsiteY472" fmla="*/ 1097818 h 1104362"/>
                <a:gd name="connsiteX473" fmla="*/ 1431258 w 1519012"/>
                <a:gd name="connsiteY473" fmla="*/ 1102171 h 1104362"/>
                <a:gd name="connsiteX474" fmla="*/ 1434287 w 1519012"/>
                <a:gd name="connsiteY474" fmla="*/ 1104352 h 1104362"/>
                <a:gd name="connsiteX475" fmla="*/ 1437316 w 1519012"/>
                <a:gd name="connsiteY475" fmla="*/ 1104362 h 1104362"/>
                <a:gd name="connsiteX476" fmla="*/ 1440345 w 1519012"/>
                <a:gd name="connsiteY476" fmla="*/ 1102181 h 1104362"/>
                <a:gd name="connsiteX477" fmla="*/ 1443364 w 1519012"/>
                <a:gd name="connsiteY477" fmla="*/ 1097837 h 1104362"/>
                <a:gd name="connsiteX478" fmla="*/ 1446393 w 1519012"/>
                <a:gd name="connsiteY478" fmla="*/ 1091332 h 1104362"/>
                <a:gd name="connsiteX479" fmla="*/ 1449422 w 1519012"/>
                <a:gd name="connsiteY479" fmla="*/ 1082702 h 1104362"/>
                <a:gd name="connsiteX480" fmla="*/ 1452441 w 1519012"/>
                <a:gd name="connsiteY480" fmla="*/ 1071977 h 1104362"/>
                <a:gd name="connsiteX481" fmla="*/ 1455471 w 1519012"/>
                <a:gd name="connsiteY481" fmla="*/ 1059204 h 1104362"/>
                <a:gd name="connsiteX482" fmla="*/ 1458499 w 1519012"/>
                <a:gd name="connsiteY482" fmla="*/ 1044431 h 1104362"/>
                <a:gd name="connsiteX483" fmla="*/ 1461519 w 1519012"/>
                <a:gd name="connsiteY483" fmla="*/ 1027714 h 1104362"/>
                <a:gd name="connsiteX484" fmla="*/ 1464548 w 1519012"/>
                <a:gd name="connsiteY484" fmla="*/ 1009121 h 1104362"/>
                <a:gd name="connsiteX485" fmla="*/ 1467577 w 1519012"/>
                <a:gd name="connsiteY485" fmla="*/ 988719 h 1104362"/>
                <a:gd name="connsiteX486" fmla="*/ 1470596 w 1519012"/>
                <a:gd name="connsiteY486" fmla="*/ 966602 h 1104362"/>
                <a:gd name="connsiteX487" fmla="*/ 1473625 w 1519012"/>
                <a:gd name="connsiteY487" fmla="*/ 942846 h 1104362"/>
                <a:gd name="connsiteX488" fmla="*/ 1476654 w 1519012"/>
                <a:gd name="connsiteY488" fmla="*/ 917548 h 1104362"/>
                <a:gd name="connsiteX489" fmla="*/ 1479674 w 1519012"/>
                <a:gd name="connsiteY489" fmla="*/ 890802 h 1104362"/>
                <a:gd name="connsiteX490" fmla="*/ 1482702 w 1519012"/>
                <a:gd name="connsiteY490" fmla="*/ 862732 h 1104362"/>
                <a:gd name="connsiteX491" fmla="*/ 1485731 w 1519012"/>
                <a:gd name="connsiteY491" fmla="*/ 833433 h 1104362"/>
                <a:gd name="connsiteX492" fmla="*/ 1488751 w 1519012"/>
                <a:gd name="connsiteY492" fmla="*/ 803019 h 1104362"/>
                <a:gd name="connsiteX493" fmla="*/ 1491780 w 1519012"/>
                <a:gd name="connsiteY493" fmla="*/ 771616 h 1104362"/>
                <a:gd name="connsiteX494" fmla="*/ 1494809 w 1519012"/>
                <a:gd name="connsiteY494" fmla="*/ 739345 h 1104362"/>
                <a:gd name="connsiteX495" fmla="*/ 1497828 w 1519012"/>
                <a:gd name="connsiteY495" fmla="*/ 706341 h 1104362"/>
                <a:gd name="connsiteX496" fmla="*/ 1500857 w 1519012"/>
                <a:gd name="connsiteY496" fmla="*/ 672726 h 1104362"/>
                <a:gd name="connsiteX497" fmla="*/ 1503886 w 1519012"/>
                <a:gd name="connsiteY497" fmla="*/ 638635 h 1104362"/>
                <a:gd name="connsiteX498" fmla="*/ 1506905 w 1519012"/>
                <a:gd name="connsiteY498" fmla="*/ 604203 h 1104362"/>
                <a:gd name="connsiteX499" fmla="*/ 1509934 w 1519012"/>
                <a:gd name="connsiteY499" fmla="*/ 569566 h 1104362"/>
                <a:gd name="connsiteX500" fmla="*/ 1512963 w 1519012"/>
                <a:gd name="connsiteY500" fmla="*/ 534860 h 1104362"/>
                <a:gd name="connsiteX501" fmla="*/ 1515992 w 1519012"/>
                <a:gd name="connsiteY501" fmla="*/ 500223 h 1104362"/>
                <a:gd name="connsiteX502" fmla="*/ 1519012 w 1519012"/>
                <a:gd name="connsiteY502" fmla="*/ 465791 h 1104362"/>
                <a:gd name="connsiteX0" fmla="*/ 0 w 1515992"/>
                <a:gd name="connsiteY0" fmla="*/ 552179 h 1104362"/>
                <a:gd name="connsiteX1" fmla="*/ 3026 w 1515992"/>
                <a:gd name="connsiteY1" fmla="*/ 552179 h 1104362"/>
                <a:gd name="connsiteX2" fmla="*/ 6051 w 1515992"/>
                <a:gd name="connsiteY2" fmla="*/ 552179 h 1104362"/>
                <a:gd name="connsiteX3" fmla="*/ 9077 w 1515992"/>
                <a:gd name="connsiteY3" fmla="*/ 552179 h 1104362"/>
                <a:gd name="connsiteX4" fmla="*/ 12103 w 1515992"/>
                <a:gd name="connsiteY4" fmla="*/ 552179 h 1104362"/>
                <a:gd name="connsiteX5" fmla="*/ 15129 w 1515992"/>
                <a:gd name="connsiteY5" fmla="*/ 552179 h 1104362"/>
                <a:gd name="connsiteX6" fmla="*/ 18156 w 1515992"/>
                <a:gd name="connsiteY6" fmla="*/ 552179 h 1104362"/>
                <a:gd name="connsiteX7" fmla="*/ 21182 w 1515992"/>
                <a:gd name="connsiteY7" fmla="*/ 552179 h 1104362"/>
                <a:gd name="connsiteX8" fmla="*/ 24207 w 1515992"/>
                <a:gd name="connsiteY8" fmla="*/ 552179 h 1104362"/>
                <a:gd name="connsiteX9" fmla="*/ 27233 w 1515992"/>
                <a:gd name="connsiteY9" fmla="*/ 552179 h 1104362"/>
                <a:gd name="connsiteX10" fmla="*/ 30259 w 1515992"/>
                <a:gd name="connsiteY10" fmla="*/ 552179 h 1104362"/>
                <a:gd name="connsiteX11" fmla="*/ 33285 w 1515992"/>
                <a:gd name="connsiteY11" fmla="*/ 552179 h 1104362"/>
                <a:gd name="connsiteX12" fmla="*/ 36311 w 1515992"/>
                <a:gd name="connsiteY12" fmla="*/ 552179 h 1104362"/>
                <a:gd name="connsiteX13" fmla="*/ 39337 w 1515992"/>
                <a:gd name="connsiteY13" fmla="*/ 552179 h 1104362"/>
                <a:gd name="connsiteX14" fmla="*/ 42362 w 1515992"/>
                <a:gd name="connsiteY14" fmla="*/ 552179 h 1104362"/>
                <a:gd name="connsiteX15" fmla="*/ 45389 w 1515992"/>
                <a:gd name="connsiteY15" fmla="*/ 552179 h 1104362"/>
                <a:gd name="connsiteX16" fmla="*/ 48415 w 1515992"/>
                <a:gd name="connsiteY16" fmla="*/ 552179 h 1104362"/>
                <a:gd name="connsiteX17" fmla="*/ 51441 w 1515992"/>
                <a:gd name="connsiteY17" fmla="*/ 552179 h 1104362"/>
                <a:gd name="connsiteX18" fmla="*/ 54467 w 1515992"/>
                <a:gd name="connsiteY18" fmla="*/ 552179 h 1104362"/>
                <a:gd name="connsiteX19" fmla="*/ 57492 w 1515992"/>
                <a:gd name="connsiteY19" fmla="*/ 552179 h 1104362"/>
                <a:gd name="connsiteX20" fmla="*/ 60518 w 1515992"/>
                <a:gd name="connsiteY20" fmla="*/ 552179 h 1104362"/>
                <a:gd name="connsiteX21" fmla="*/ 63544 w 1515992"/>
                <a:gd name="connsiteY21" fmla="*/ 552179 h 1104362"/>
                <a:gd name="connsiteX22" fmla="*/ 66570 w 1515992"/>
                <a:gd name="connsiteY22" fmla="*/ 552179 h 1104362"/>
                <a:gd name="connsiteX23" fmla="*/ 69596 w 1515992"/>
                <a:gd name="connsiteY23" fmla="*/ 552179 h 1104362"/>
                <a:gd name="connsiteX24" fmla="*/ 72622 w 1515992"/>
                <a:gd name="connsiteY24" fmla="*/ 552179 h 1104362"/>
                <a:gd name="connsiteX25" fmla="*/ 75648 w 1515992"/>
                <a:gd name="connsiteY25" fmla="*/ 552179 h 1104362"/>
                <a:gd name="connsiteX26" fmla="*/ 78674 w 1515992"/>
                <a:gd name="connsiteY26" fmla="*/ 552179 h 1104362"/>
                <a:gd name="connsiteX27" fmla="*/ 81700 w 1515992"/>
                <a:gd name="connsiteY27" fmla="*/ 552179 h 1104362"/>
                <a:gd name="connsiteX28" fmla="*/ 84726 w 1515992"/>
                <a:gd name="connsiteY28" fmla="*/ 552179 h 1104362"/>
                <a:gd name="connsiteX29" fmla="*/ 87752 w 1515992"/>
                <a:gd name="connsiteY29" fmla="*/ 552179 h 1104362"/>
                <a:gd name="connsiteX30" fmla="*/ 90778 w 1515992"/>
                <a:gd name="connsiteY30" fmla="*/ 552179 h 1104362"/>
                <a:gd name="connsiteX31" fmla="*/ 93803 w 1515992"/>
                <a:gd name="connsiteY31" fmla="*/ 552179 h 1104362"/>
                <a:gd name="connsiteX32" fmla="*/ 96829 w 1515992"/>
                <a:gd name="connsiteY32" fmla="*/ 552179 h 1104362"/>
                <a:gd name="connsiteX33" fmla="*/ 99855 w 1515992"/>
                <a:gd name="connsiteY33" fmla="*/ 552179 h 1104362"/>
                <a:gd name="connsiteX34" fmla="*/ 102881 w 1515992"/>
                <a:gd name="connsiteY34" fmla="*/ 552179 h 1104362"/>
                <a:gd name="connsiteX35" fmla="*/ 105907 w 1515992"/>
                <a:gd name="connsiteY35" fmla="*/ 552179 h 1104362"/>
                <a:gd name="connsiteX36" fmla="*/ 108933 w 1515992"/>
                <a:gd name="connsiteY36" fmla="*/ 552179 h 1104362"/>
                <a:gd name="connsiteX37" fmla="*/ 111959 w 1515992"/>
                <a:gd name="connsiteY37" fmla="*/ 552179 h 1104362"/>
                <a:gd name="connsiteX38" fmla="*/ 114985 w 1515992"/>
                <a:gd name="connsiteY38" fmla="*/ 552179 h 1104362"/>
                <a:gd name="connsiteX39" fmla="*/ 118011 w 1515992"/>
                <a:gd name="connsiteY39" fmla="*/ 552179 h 1104362"/>
                <a:gd name="connsiteX40" fmla="*/ 121037 w 1515992"/>
                <a:gd name="connsiteY40" fmla="*/ 552179 h 1104362"/>
                <a:gd name="connsiteX41" fmla="*/ 124063 w 1515992"/>
                <a:gd name="connsiteY41" fmla="*/ 552179 h 1104362"/>
                <a:gd name="connsiteX42" fmla="*/ 127088 w 1515992"/>
                <a:gd name="connsiteY42" fmla="*/ 552179 h 1104362"/>
                <a:gd name="connsiteX43" fmla="*/ 130114 w 1515992"/>
                <a:gd name="connsiteY43" fmla="*/ 552179 h 1104362"/>
                <a:gd name="connsiteX44" fmla="*/ 133140 w 1515992"/>
                <a:gd name="connsiteY44" fmla="*/ 552179 h 1104362"/>
                <a:gd name="connsiteX45" fmla="*/ 136167 w 1515992"/>
                <a:gd name="connsiteY45" fmla="*/ 552179 h 1104362"/>
                <a:gd name="connsiteX46" fmla="*/ 139193 w 1515992"/>
                <a:gd name="connsiteY46" fmla="*/ 552179 h 1104362"/>
                <a:gd name="connsiteX47" fmla="*/ 142218 w 1515992"/>
                <a:gd name="connsiteY47" fmla="*/ 552179 h 1104362"/>
                <a:gd name="connsiteX48" fmla="*/ 145244 w 1515992"/>
                <a:gd name="connsiteY48" fmla="*/ 552179 h 1104362"/>
                <a:gd name="connsiteX49" fmla="*/ 148270 w 1515992"/>
                <a:gd name="connsiteY49" fmla="*/ 552179 h 1104362"/>
                <a:gd name="connsiteX50" fmla="*/ 151296 w 1515992"/>
                <a:gd name="connsiteY50" fmla="*/ 552179 h 1104362"/>
                <a:gd name="connsiteX51" fmla="*/ 154322 w 1515992"/>
                <a:gd name="connsiteY51" fmla="*/ 552179 h 1104362"/>
                <a:gd name="connsiteX52" fmla="*/ 157348 w 1515992"/>
                <a:gd name="connsiteY52" fmla="*/ 552179 h 1104362"/>
                <a:gd name="connsiteX53" fmla="*/ 160373 w 1515992"/>
                <a:gd name="connsiteY53" fmla="*/ 552179 h 1104362"/>
                <a:gd name="connsiteX54" fmla="*/ 163399 w 1515992"/>
                <a:gd name="connsiteY54" fmla="*/ 552179 h 1104362"/>
                <a:gd name="connsiteX55" fmla="*/ 166426 w 1515992"/>
                <a:gd name="connsiteY55" fmla="*/ 552179 h 1104362"/>
                <a:gd name="connsiteX56" fmla="*/ 169452 w 1515992"/>
                <a:gd name="connsiteY56" fmla="*/ 552179 h 1104362"/>
                <a:gd name="connsiteX57" fmla="*/ 172478 w 1515992"/>
                <a:gd name="connsiteY57" fmla="*/ 552179 h 1104362"/>
                <a:gd name="connsiteX58" fmla="*/ 175504 w 1515992"/>
                <a:gd name="connsiteY58" fmla="*/ 552179 h 1104362"/>
                <a:gd name="connsiteX59" fmla="*/ 178529 w 1515992"/>
                <a:gd name="connsiteY59" fmla="*/ 552179 h 1104362"/>
                <a:gd name="connsiteX60" fmla="*/ 181555 w 1515992"/>
                <a:gd name="connsiteY60" fmla="*/ 552179 h 1104362"/>
                <a:gd name="connsiteX61" fmla="*/ 184581 w 1515992"/>
                <a:gd name="connsiteY61" fmla="*/ 552179 h 1104362"/>
                <a:gd name="connsiteX62" fmla="*/ 187607 w 1515992"/>
                <a:gd name="connsiteY62" fmla="*/ 552179 h 1104362"/>
                <a:gd name="connsiteX63" fmla="*/ 190633 w 1515992"/>
                <a:gd name="connsiteY63" fmla="*/ 552179 h 1104362"/>
                <a:gd name="connsiteX64" fmla="*/ 193659 w 1515992"/>
                <a:gd name="connsiteY64" fmla="*/ 552179 h 1104362"/>
                <a:gd name="connsiteX65" fmla="*/ 196685 w 1515992"/>
                <a:gd name="connsiteY65" fmla="*/ 552179 h 1104362"/>
                <a:gd name="connsiteX66" fmla="*/ 199711 w 1515992"/>
                <a:gd name="connsiteY66" fmla="*/ 552179 h 1104362"/>
                <a:gd name="connsiteX67" fmla="*/ 202737 w 1515992"/>
                <a:gd name="connsiteY67" fmla="*/ 552179 h 1104362"/>
                <a:gd name="connsiteX68" fmla="*/ 205763 w 1515992"/>
                <a:gd name="connsiteY68" fmla="*/ 552179 h 1104362"/>
                <a:gd name="connsiteX69" fmla="*/ 208789 w 1515992"/>
                <a:gd name="connsiteY69" fmla="*/ 552179 h 1104362"/>
                <a:gd name="connsiteX70" fmla="*/ 211814 w 1515992"/>
                <a:gd name="connsiteY70" fmla="*/ 552179 h 1104362"/>
                <a:gd name="connsiteX71" fmla="*/ 214840 w 1515992"/>
                <a:gd name="connsiteY71" fmla="*/ 552179 h 1104362"/>
                <a:gd name="connsiteX72" fmla="*/ 217866 w 1515992"/>
                <a:gd name="connsiteY72" fmla="*/ 552179 h 1104362"/>
                <a:gd name="connsiteX73" fmla="*/ 220892 w 1515992"/>
                <a:gd name="connsiteY73" fmla="*/ 552179 h 1104362"/>
                <a:gd name="connsiteX74" fmla="*/ 223918 w 1515992"/>
                <a:gd name="connsiteY74" fmla="*/ 552179 h 1104362"/>
                <a:gd name="connsiteX75" fmla="*/ 226945 w 1515992"/>
                <a:gd name="connsiteY75" fmla="*/ 552179 h 1104362"/>
                <a:gd name="connsiteX76" fmla="*/ 229970 w 1515992"/>
                <a:gd name="connsiteY76" fmla="*/ 552179 h 1104362"/>
                <a:gd name="connsiteX77" fmla="*/ 232996 w 1515992"/>
                <a:gd name="connsiteY77" fmla="*/ 552179 h 1104362"/>
                <a:gd name="connsiteX78" fmla="*/ 236022 w 1515992"/>
                <a:gd name="connsiteY78" fmla="*/ 552179 h 1104362"/>
                <a:gd name="connsiteX79" fmla="*/ 239048 w 1515992"/>
                <a:gd name="connsiteY79" fmla="*/ 552179 h 1104362"/>
                <a:gd name="connsiteX80" fmla="*/ 242074 w 1515992"/>
                <a:gd name="connsiteY80" fmla="*/ 552179 h 1104362"/>
                <a:gd name="connsiteX81" fmla="*/ 245099 w 1515992"/>
                <a:gd name="connsiteY81" fmla="*/ 552179 h 1104362"/>
                <a:gd name="connsiteX82" fmla="*/ 248125 w 1515992"/>
                <a:gd name="connsiteY82" fmla="*/ 552179 h 1104362"/>
                <a:gd name="connsiteX83" fmla="*/ 251151 w 1515992"/>
                <a:gd name="connsiteY83" fmla="*/ 552179 h 1104362"/>
                <a:gd name="connsiteX84" fmla="*/ 254177 w 1515992"/>
                <a:gd name="connsiteY84" fmla="*/ 552179 h 1104362"/>
                <a:gd name="connsiteX85" fmla="*/ 257204 w 1515992"/>
                <a:gd name="connsiteY85" fmla="*/ 552179 h 1104362"/>
                <a:gd name="connsiteX86" fmla="*/ 260230 w 1515992"/>
                <a:gd name="connsiteY86" fmla="*/ 552179 h 1104362"/>
                <a:gd name="connsiteX87" fmla="*/ 263255 w 1515992"/>
                <a:gd name="connsiteY87" fmla="*/ 552179 h 1104362"/>
                <a:gd name="connsiteX88" fmla="*/ 266281 w 1515992"/>
                <a:gd name="connsiteY88" fmla="*/ 552179 h 1104362"/>
                <a:gd name="connsiteX89" fmla="*/ 269307 w 1515992"/>
                <a:gd name="connsiteY89" fmla="*/ 552179 h 1104362"/>
                <a:gd name="connsiteX90" fmla="*/ 272333 w 1515992"/>
                <a:gd name="connsiteY90" fmla="*/ 552179 h 1104362"/>
                <a:gd name="connsiteX91" fmla="*/ 275359 w 1515992"/>
                <a:gd name="connsiteY91" fmla="*/ 552179 h 1104362"/>
                <a:gd name="connsiteX92" fmla="*/ 278385 w 1515992"/>
                <a:gd name="connsiteY92" fmla="*/ 552179 h 1104362"/>
                <a:gd name="connsiteX93" fmla="*/ 281410 w 1515992"/>
                <a:gd name="connsiteY93" fmla="*/ 552179 h 1104362"/>
                <a:gd name="connsiteX94" fmla="*/ 284437 w 1515992"/>
                <a:gd name="connsiteY94" fmla="*/ 552179 h 1104362"/>
                <a:gd name="connsiteX95" fmla="*/ 287463 w 1515992"/>
                <a:gd name="connsiteY95" fmla="*/ 552179 h 1104362"/>
                <a:gd name="connsiteX96" fmla="*/ 290489 w 1515992"/>
                <a:gd name="connsiteY96" fmla="*/ 552179 h 1104362"/>
                <a:gd name="connsiteX97" fmla="*/ 293515 w 1515992"/>
                <a:gd name="connsiteY97" fmla="*/ 552179 h 1104362"/>
                <a:gd name="connsiteX98" fmla="*/ 296540 w 1515992"/>
                <a:gd name="connsiteY98" fmla="*/ 552179 h 1104362"/>
                <a:gd name="connsiteX99" fmla="*/ 299566 w 1515992"/>
                <a:gd name="connsiteY99" fmla="*/ 552179 h 1104362"/>
                <a:gd name="connsiteX100" fmla="*/ 302592 w 1515992"/>
                <a:gd name="connsiteY100" fmla="*/ 534826 h 1104362"/>
                <a:gd name="connsiteX101" fmla="*/ 305618 w 1515992"/>
                <a:gd name="connsiteY101" fmla="*/ 500188 h 1104362"/>
                <a:gd name="connsiteX102" fmla="*/ 308644 w 1515992"/>
                <a:gd name="connsiteY102" fmla="*/ 465756 h 1104362"/>
                <a:gd name="connsiteX103" fmla="*/ 311670 w 1515992"/>
                <a:gd name="connsiteY103" fmla="*/ 431665 h 1104362"/>
                <a:gd name="connsiteX104" fmla="*/ 314695 w 1515992"/>
                <a:gd name="connsiteY104" fmla="*/ 398050 h 1104362"/>
                <a:gd name="connsiteX105" fmla="*/ 317722 w 1515992"/>
                <a:gd name="connsiteY105" fmla="*/ 365043 h 1104362"/>
                <a:gd name="connsiteX106" fmla="*/ 320748 w 1515992"/>
                <a:gd name="connsiteY106" fmla="*/ 332774 h 1104362"/>
                <a:gd name="connsiteX107" fmla="*/ 323774 w 1515992"/>
                <a:gd name="connsiteY107" fmla="*/ 301372 h 1104362"/>
                <a:gd name="connsiteX108" fmla="*/ 326800 w 1515992"/>
                <a:gd name="connsiteY108" fmla="*/ 270959 h 1104362"/>
                <a:gd name="connsiteX109" fmla="*/ 329826 w 1515992"/>
                <a:gd name="connsiteY109" fmla="*/ 241656 h 1104362"/>
                <a:gd name="connsiteX110" fmla="*/ 332851 w 1515992"/>
                <a:gd name="connsiteY110" fmla="*/ 213578 h 1104362"/>
                <a:gd name="connsiteX111" fmla="*/ 335877 w 1515992"/>
                <a:gd name="connsiteY111" fmla="*/ 186837 h 1104362"/>
                <a:gd name="connsiteX112" fmla="*/ 338903 w 1515992"/>
                <a:gd name="connsiteY112" fmla="*/ 161537 h 1104362"/>
                <a:gd name="connsiteX113" fmla="*/ 341929 w 1515992"/>
                <a:gd name="connsiteY113" fmla="*/ 137780 h 1104362"/>
                <a:gd name="connsiteX114" fmla="*/ 344955 w 1515992"/>
                <a:gd name="connsiteY114" fmla="*/ 115657 h 1104362"/>
                <a:gd name="connsiteX115" fmla="*/ 347982 w 1515992"/>
                <a:gd name="connsiteY115" fmla="*/ 95258 h 1104362"/>
                <a:gd name="connsiteX116" fmla="*/ 351007 w 1515992"/>
                <a:gd name="connsiteY116" fmla="*/ 76662 h 1104362"/>
                <a:gd name="connsiteX117" fmla="*/ 354033 w 1515992"/>
                <a:gd name="connsiteY117" fmla="*/ 59942 h 1104362"/>
                <a:gd name="connsiteX118" fmla="*/ 357059 w 1515992"/>
                <a:gd name="connsiteY118" fmla="*/ 45165 h 1104362"/>
                <a:gd name="connsiteX119" fmla="*/ 360085 w 1515992"/>
                <a:gd name="connsiteY119" fmla="*/ 32389 h 1104362"/>
                <a:gd name="connsiteX120" fmla="*/ 363111 w 1515992"/>
                <a:gd name="connsiteY120" fmla="*/ 21665 h 1104362"/>
                <a:gd name="connsiteX121" fmla="*/ 366136 w 1515992"/>
                <a:gd name="connsiteY121" fmla="*/ 13033 h 1104362"/>
                <a:gd name="connsiteX122" fmla="*/ 369162 w 1515992"/>
                <a:gd name="connsiteY122" fmla="*/ 6530 h 1104362"/>
                <a:gd name="connsiteX123" fmla="*/ 372188 w 1515992"/>
                <a:gd name="connsiteY123" fmla="*/ 2180 h 1104362"/>
                <a:gd name="connsiteX124" fmla="*/ 375214 w 1515992"/>
                <a:gd name="connsiteY124" fmla="*/ 1 h 1104362"/>
                <a:gd name="connsiteX125" fmla="*/ 378241 w 1515992"/>
                <a:gd name="connsiteY125" fmla="*/ 1 h 1104362"/>
                <a:gd name="connsiteX126" fmla="*/ 381267 w 1515992"/>
                <a:gd name="connsiteY126" fmla="*/ 2180 h 1104362"/>
                <a:gd name="connsiteX127" fmla="*/ 384292 w 1515992"/>
                <a:gd name="connsiteY127" fmla="*/ 6530 h 1104362"/>
                <a:gd name="connsiteX128" fmla="*/ 387318 w 1515992"/>
                <a:gd name="connsiteY128" fmla="*/ 13033 h 1104362"/>
                <a:gd name="connsiteX129" fmla="*/ 390344 w 1515992"/>
                <a:gd name="connsiteY129" fmla="*/ 21665 h 1104362"/>
                <a:gd name="connsiteX130" fmla="*/ 393370 w 1515992"/>
                <a:gd name="connsiteY130" fmla="*/ 32389 h 1104362"/>
                <a:gd name="connsiteX131" fmla="*/ 396396 w 1515992"/>
                <a:gd name="connsiteY131" fmla="*/ 45165 h 1104362"/>
                <a:gd name="connsiteX132" fmla="*/ 399421 w 1515992"/>
                <a:gd name="connsiteY132" fmla="*/ 59942 h 1104362"/>
                <a:gd name="connsiteX133" fmla="*/ 402447 w 1515992"/>
                <a:gd name="connsiteY133" fmla="*/ 76662 h 1104362"/>
                <a:gd name="connsiteX134" fmla="*/ 405474 w 1515992"/>
                <a:gd name="connsiteY134" fmla="*/ 95258 h 1104362"/>
                <a:gd name="connsiteX135" fmla="*/ 408500 w 1515992"/>
                <a:gd name="connsiteY135" fmla="*/ 115657 h 1104362"/>
                <a:gd name="connsiteX136" fmla="*/ 411526 w 1515992"/>
                <a:gd name="connsiteY136" fmla="*/ 137780 h 1104362"/>
                <a:gd name="connsiteX137" fmla="*/ 414552 w 1515992"/>
                <a:gd name="connsiteY137" fmla="*/ 161537 h 1104362"/>
                <a:gd name="connsiteX138" fmla="*/ 417577 w 1515992"/>
                <a:gd name="connsiteY138" fmla="*/ 186837 h 1104362"/>
                <a:gd name="connsiteX139" fmla="*/ 420603 w 1515992"/>
                <a:gd name="connsiteY139" fmla="*/ 213578 h 1104362"/>
                <a:gd name="connsiteX140" fmla="*/ 423629 w 1515992"/>
                <a:gd name="connsiteY140" fmla="*/ 241656 h 1104362"/>
                <a:gd name="connsiteX141" fmla="*/ 426655 w 1515992"/>
                <a:gd name="connsiteY141" fmla="*/ 270959 h 1104362"/>
                <a:gd name="connsiteX142" fmla="*/ 429681 w 1515992"/>
                <a:gd name="connsiteY142" fmla="*/ 301372 h 1104362"/>
                <a:gd name="connsiteX143" fmla="*/ 432707 w 1515992"/>
                <a:gd name="connsiteY143" fmla="*/ 332774 h 1104362"/>
                <a:gd name="connsiteX144" fmla="*/ 435733 w 1515992"/>
                <a:gd name="connsiteY144" fmla="*/ 365043 h 1104362"/>
                <a:gd name="connsiteX145" fmla="*/ 438759 w 1515992"/>
                <a:gd name="connsiteY145" fmla="*/ 398050 h 1104362"/>
                <a:gd name="connsiteX146" fmla="*/ 441785 w 1515992"/>
                <a:gd name="connsiteY146" fmla="*/ 431665 h 1104362"/>
                <a:gd name="connsiteX147" fmla="*/ 444811 w 1515992"/>
                <a:gd name="connsiteY147" fmla="*/ 465756 h 1104362"/>
                <a:gd name="connsiteX148" fmla="*/ 447837 w 1515992"/>
                <a:gd name="connsiteY148" fmla="*/ 500188 h 1104362"/>
                <a:gd name="connsiteX149" fmla="*/ 450863 w 1515992"/>
                <a:gd name="connsiteY149" fmla="*/ 534826 h 1104362"/>
                <a:gd name="connsiteX150" fmla="*/ 453888 w 1515992"/>
                <a:gd name="connsiteY150" fmla="*/ 569531 h 1104362"/>
                <a:gd name="connsiteX151" fmla="*/ 456914 w 1515992"/>
                <a:gd name="connsiteY151" fmla="*/ 604169 h 1104362"/>
                <a:gd name="connsiteX152" fmla="*/ 459940 w 1515992"/>
                <a:gd name="connsiteY152" fmla="*/ 638601 h 1104362"/>
                <a:gd name="connsiteX153" fmla="*/ 462966 w 1515992"/>
                <a:gd name="connsiteY153" fmla="*/ 672692 h 1104362"/>
                <a:gd name="connsiteX154" fmla="*/ 465992 w 1515992"/>
                <a:gd name="connsiteY154" fmla="*/ 706312 h 1104362"/>
                <a:gd name="connsiteX155" fmla="*/ 469018 w 1515992"/>
                <a:gd name="connsiteY155" fmla="*/ 739316 h 1104362"/>
                <a:gd name="connsiteX156" fmla="*/ 472044 w 1515992"/>
                <a:gd name="connsiteY156" fmla="*/ 771587 h 1104362"/>
                <a:gd name="connsiteX157" fmla="*/ 475070 w 1515992"/>
                <a:gd name="connsiteY157" fmla="*/ 802981 h 1104362"/>
                <a:gd name="connsiteX158" fmla="*/ 478096 w 1515992"/>
                <a:gd name="connsiteY158" fmla="*/ 833395 h 1104362"/>
                <a:gd name="connsiteX159" fmla="*/ 481122 w 1515992"/>
                <a:gd name="connsiteY159" fmla="*/ 862703 h 1104362"/>
                <a:gd name="connsiteX160" fmla="*/ 484149 w 1515992"/>
                <a:gd name="connsiteY160" fmla="*/ 890783 h 1104362"/>
                <a:gd name="connsiteX161" fmla="*/ 487178 w 1515992"/>
                <a:gd name="connsiteY161" fmla="*/ 917519 h 1104362"/>
                <a:gd name="connsiteX162" fmla="*/ 490197 w 1515992"/>
                <a:gd name="connsiteY162" fmla="*/ 942818 h 1104362"/>
                <a:gd name="connsiteX163" fmla="*/ 493226 w 1515992"/>
                <a:gd name="connsiteY163" fmla="*/ 966573 h 1104362"/>
                <a:gd name="connsiteX164" fmla="*/ 496255 w 1515992"/>
                <a:gd name="connsiteY164" fmla="*/ 988700 h 1104362"/>
                <a:gd name="connsiteX165" fmla="*/ 499275 w 1515992"/>
                <a:gd name="connsiteY165" fmla="*/ 1009102 h 1104362"/>
                <a:gd name="connsiteX166" fmla="*/ 502304 w 1515992"/>
                <a:gd name="connsiteY166" fmla="*/ 1027695 h 1104362"/>
                <a:gd name="connsiteX167" fmla="*/ 505333 w 1515992"/>
                <a:gd name="connsiteY167" fmla="*/ 1044412 h 1104362"/>
                <a:gd name="connsiteX168" fmla="*/ 508352 w 1515992"/>
                <a:gd name="connsiteY168" fmla="*/ 1059194 h 1104362"/>
                <a:gd name="connsiteX169" fmla="*/ 511381 w 1515992"/>
                <a:gd name="connsiteY169" fmla="*/ 1071967 h 1104362"/>
                <a:gd name="connsiteX170" fmla="*/ 514410 w 1515992"/>
                <a:gd name="connsiteY170" fmla="*/ 1082692 h 1104362"/>
                <a:gd name="connsiteX171" fmla="*/ 517429 w 1515992"/>
                <a:gd name="connsiteY171" fmla="*/ 1091322 h 1104362"/>
                <a:gd name="connsiteX172" fmla="*/ 520458 w 1515992"/>
                <a:gd name="connsiteY172" fmla="*/ 1097828 h 1104362"/>
                <a:gd name="connsiteX173" fmla="*/ 523487 w 1515992"/>
                <a:gd name="connsiteY173" fmla="*/ 1102181 h 1104362"/>
                <a:gd name="connsiteX174" fmla="*/ 526507 w 1515992"/>
                <a:gd name="connsiteY174" fmla="*/ 1104352 h 1104362"/>
                <a:gd name="connsiteX175" fmla="*/ 529536 w 1515992"/>
                <a:gd name="connsiteY175" fmla="*/ 1104352 h 1104362"/>
                <a:gd name="connsiteX176" fmla="*/ 532565 w 1515992"/>
                <a:gd name="connsiteY176" fmla="*/ 1102181 h 1104362"/>
                <a:gd name="connsiteX177" fmla="*/ 535594 w 1515992"/>
                <a:gd name="connsiteY177" fmla="*/ 1097828 h 1104362"/>
                <a:gd name="connsiteX178" fmla="*/ 538613 w 1515992"/>
                <a:gd name="connsiteY178" fmla="*/ 1091322 h 1104362"/>
                <a:gd name="connsiteX179" fmla="*/ 541642 w 1515992"/>
                <a:gd name="connsiteY179" fmla="*/ 1082692 h 1104362"/>
                <a:gd name="connsiteX180" fmla="*/ 544671 w 1515992"/>
                <a:gd name="connsiteY180" fmla="*/ 1071967 h 1104362"/>
                <a:gd name="connsiteX181" fmla="*/ 547690 w 1515992"/>
                <a:gd name="connsiteY181" fmla="*/ 1059194 h 1104362"/>
                <a:gd name="connsiteX182" fmla="*/ 550719 w 1515992"/>
                <a:gd name="connsiteY182" fmla="*/ 1044412 h 1104362"/>
                <a:gd name="connsiteX183" fmla="*/ 553739 w 1515992"/>
                <a:gd name="connsiteY183" fmla="*/ 1027695 h 1104362"/>
                <a:gd name="connsiteX184" fmla="*/ 556768 w 1515992"/>
                <a:gd name="connsiteY184" fmla="*/ 1009102 h 1104362"/>
                <a:gd name="connsiteX185" fmla="*/ 559797 w 1515992"/>
                <a:gd name="connsiteY185" fmla="*/ 988700 h 1104362"/>
                <a:gd name="connsiteX186" fmla="*/ 562826 w 1515992"/>
                <a:gd name="connsiteY186" fmla="*/ 966573 h 1104362"/>
                <a:gd name="connsiteX187" fmla="*/ 565845 w 1515992"/>
                <a:gd name="connsiteY187" fmla="*/ 942818 h 1104362"/>
                <a:gd name="connsiteX188" fmla="*/ 568874 w 1515992"/>
                <a:gd name="connsiteY188" fmla="*/ 917519 h 1104362"/>
                <a:gd name="connsiteX189" fmla="*/ 571903 w 1515992"/>
                <a:gd name="connsiteY189" fmla="*/ 890783 h 1104362"/>
                <a:gd name="connsiteX190" fmla="*/ 574922 w 1515992"/>
                <a:gd name="connsiteY190" fmla="*/ 862703 h 1104362"/>
                <a:gd name="connsiteX191" fmla="*/ 577951 w 1515992"/>
                <a:gd name="connsiteY191" fmla="*/ 833395 h 1104362"/>
                <a:gd name="connsiteX192" fmla="*/ 580980 w 1515992"/>
                <a:gd name="connsiteY192" fmla="*/ 802981 h 1104362"/>
                <a:gd name="connsiteX193" fmla="*/ 584000 w 1515992"/>
                <a:gd name="connsiteY193" fmla="*/ 771587 h 1104362"/>
                <a:gd name="connsiteX194" fmla="*/ 587029 w 1515992"/>
                <a:gd name="connsiteY194" fmla="*/ 739316 h 1104362"/>
                <a:gd name="connsiteX195" fmla="*/ 590058 w 1515992"/>
                <a:gd name="connsiteY195" fmla="*/ 706312 h 1104362"/>
                <a:gd name="connsiteX196" fmla="*/ 593077 w 1515992"/>
                <a:gd name="connsiteY196" fmla="*/ 672692 h 1104362"/>
                <a:gd name="connsiteX197" fmla="*/ 596106 w 1515992"/>
                <a:gd name="connsiteY197" fmla="*/ 638601 h 1104362"/>
                <a:gd name="connsiteX198" fmla="*/ 599135 w 1515992"/>
                <a:gd name="connsiteY198" fmla="*/ 604169 h 1104362"/>
                <a:gd name="connsiteX199" fmla="*/ 602154 w 1515992"/>
                <a:gd name="connsiteY199" fmla="*/ 569531 h 1104362"/>
                <a:gd name="connsiteX200" fmla="*/ 605183 w 1515992"/>
                <a:gd name="connsiteY200" fmla="*/ 534826 h 1104362"/>
                <a:gd name="connsiteX201" fmla="*/ 608212 w 1515992"/>
                <a:gd name="connsiteY201" fmla="*/ 500188 h 1104362"/>
                <a:gd name="connsiteX202" fmla="*/ 611241 w 1515992"/>
                <a:gd name="connsiteY202" fmla="*/ 465756 h 1104362"/>
                <a:gd name="connsiteX203" fmla="*/ 614261 w 1515992"/>
                <a:gd name="connsiteY203" fmla="*/ 431665 h 1104362"/>
                <a:gd name="connsiteX204" fmla="*/ 617290 w 1515992"/>
                <a:gd name="connsiteY204" fmla="*/ 398050 h 1104362"/>
                <a:gd name="connsiteX205" fmla="*/ 620318 w 1515992"/>
                <a:gd name="connsiteY205" fmla="*/ 365043 h 1104362"/>
                <a:gd name="connsiteX206" fmla="*/ 623338 w 1515992"/>
                <a:gd name="connsiteY206" fmla="*/ 332774 h 1104362"/>
                <a:gd name="connsiteX207" fmla="*/ 626367 w 1515992"/>
                <a:gd name="connsiteY207" fmla="*/ 301372 h 1104362"/>
                <a:gd name="connsiteX208" fmla="*/ 629396 w 1515992"/>
                <a:gd name="connsiteY208" fmla="*/ 270959 h 1104362"/>
                <a:gd name="connsiteX209" fmla="*/ 632415 w 1515992"/>
                <a:gd name="connsiteY209" fmla="*/ 241656 h 1104362"/>
                <a:gd name="connsiteX210" fmla="*/ 635444 w 1515992"/>
                <a:gd name="connsiteY210" fmla="*/ 213578 h 1104362"/>
                <a:gd name="connsiteX211" fmla="*/ 638473 w 1515992"/>
                <a:gd name="connsiteY211" fmla="*/ 186837 h 1104362"/>
                <a:gd name="connsiteX212" fmla="*/ 641493 w 1515992"/>
                <a:gd name="connsiteY212" fmla="*/ 161537 h 1104362"/>
                <a:gd name="connsiteX213" fmla="*/ 644522 w 1515992"/>
                <a:gd name="connsiteY213" fmla="*/ 137780 h 1104362"/>
                <a:gd name="connsiteX214" fmla="*/ 647550 w 1515992"/>
                <a:gd name="connsiteY214" fmla="*/ 115657 h 1104362"/>
                <a:gd name="connsiteX215" fmla="*/ 650570 w 1515992"/>
                <a:gd name="connsiteY215" fmla="*/ 95258 h 1104362"/>
                <a:gd name="connsiteX216" fmla="*/ 653599 w 1515992"/>
                <a:gd name="connsiteY216" fmla="*/ 76662 h 1104362"/>
                <a:gd name="connsiteX217" fmla="*/ 656628 w 1515992"/>
                <a:gd name="connsiteY217" fmla="*/ 59942 h 1104362"/>
                <a:gd name="connsiteX218" fmla="*/ 659647 w 1515992"/>
                <a:gd name="connsiteY218" fmla="*/ 45165 h 1104362"/>
                <a:gd name="connsiteX219" fmla="*/ 662676 w 1515992"/>
                <a:gd name="connsiteY219" fmla="*/ 32389 h 1104362"/>
                <a:gd name="connsiteX220" fmla="*/ 665705 w 1515992"/>
                <a:gd name="connsiteY220" fmla="*/ 21665 h 1104362"/>
                <a:gd name="connsiteX221" fmla="*/ 668725 w 1515992"/>
                <a:gd name="connsiteY221" fmla="*/ 13033 h 1104362"/>
                <a:gd name="connsiteX222" fmla="*/ 671754 w 1515992"/>
                <a:gd name="connsiteY222" fmla="*/ 6530 h 1104362"/>
                <a:gd name="connsiteX223" fmla="*/ 674782 w 1515992"/>
                <a:gd name="connsiteY223" fmla="*/ 2180 h 1104362"/>
                <a:gd name="connsiteX224" fmla="*/ 677811 w 1515992"/>
                <a:gd name="connsiteY224" fmla="*/ 1 h 1104362"/>
                <a:gd name="connsiteX225" fmla="*/ 680831 w 1515992"/>
                <a:gd name="connsiteY225" fmla="*/ 1 h 1104362"/>
                <a:gd name="connsiteX226" fmla="*/ 683860 w 1515992"/>
                <a:gd name="connsiteY226" fmla="*/ 2180 h 1104362"/>
                <a:gd name="connsiteX227" fmla="*/ 686889 w 1515992"/>
                <a:gd name="connsiteY227" fmla="*/ 6530 h 1104362"/>
                <a:gd name="connsiteX228" fmla="*/ 689908 w 1515992"/>
                <a:gd name="connsiteY228" fmla="*/ 13033 h 1104362"/>
                <a:gd name="connsiteX229" fmla="*/ 692937 w 1515992"/>
                <a:gd name="connsiteY229" fmla="*/ 21665 h 1104362"/>
                <a:gd name="connsiteX230" fmla="*/ 695966 w 1515992"/>
                <a:gd name="connsiteY230" fmla="*/ 32389 h 1104362"/>
                <a:gd name="connsiteX231" fmla="*/ 698985 w 1515992"/>
                <a:gd name="connsiteY231" fmla="*/ 45165 h 1104362"/>
                <a:gd name="connsiteX232" fmla="*/ 702014 w 1515992"/>
                <a:gd name="connsiteY232" fmla="*/ 59942 h 1104362"/>
                <a:gd name="connsiteX233" fmla="*/ 705043 w 1515992"/>
                <a:gd name="connsiteY233" fmla="*/ 76662 h 1104362"/>
                <a:gd name="connsiteX234" fmla="*/ 708063 w 1515992"/>
                <a:gd name="connsiteY234" fmla="*/ 95258 h 1104362"/>
                <a:gd name="connsiteX235" fmla="*/ 711092 w 1515992"/>
                <a:gd name="connsiteY235" fmla="*/ 115657 h 1104362"/>
                <a:gd name="connsiteX236" fmla="*/ 714121 w 1515992"/>
                <a:gd name="connsiteY236" fmla="*/ 137780 h 1104362"/>
                <a:gd name="connsiteX237" fmla="*/ 717140 w 1515992"/>
                <a:gd name="connsiteY237" fmla="*/ 161537 h 1104362"/>
                <a:gd name="connsiteX238" fmla="*/ 720169 w 1515992"/>
                <a:gd name="connsiteY238" fmla="*/ 186837 h 1104362"/>
                <a:gd name="connsiteX239" fmla="*/ 723198 w 1515992"/>
                <a:gd name="connsiteY239" fmla="*/ 213578 h 1104362"/>
                <a:gd name="connsiteX240" fmla="*/ 726217 w 1515992"/>
                <a:gd name="connsiteY240" fmla="*/ 241656 h 1104362"/>
                <a:gd name="connsiteX241" fmla="*/ 729246 w 1515992"/>
                <a:gd name="connsiteY241" fmla="*/ 270959 h 1104362"/>
                <a:gd name="connsiteX242" fmla="*/ 732275 w 1515992"/>
                <a:gd name="connsiteY242" fmla="*/ 301372 h 1104362"/>
                <a:gd name="connsiteX243" fmla="*/ 735304 w 1515992"/>
                <a:gd name="connsiteY243" fmla="*/ 332774 h 1104362"/>
                <a:gd name="connsiteX244" fmla="*/ 738324 w 1515992"/>
                <a:gd name="connsiteY244" fmla="*/ 365043 h 1104362"/>
                <a:gd name="connsiteX245" fmla="*/ 741353 w 1515992"/>
                <a:gd name="connsiteY245" fmla="*/ 398050 h 1104362"/>
                <a:gd name="connsiteX246" fmla="*/ 744372 w 1515992"/>
                <a:gd name="connsiteY246" fmla="*/ 431665 h 1104362"/>
                <a:gd name="connsiteX247" fmla="*/ 747401 w 1515992"/>
                <a:gd name="connsiteY247" fmla="*/ 465756 h 1104362"/>
                <a:gd name="connsiteX248" fmla="*/ 750430 w 1515992"/>
                <a:gd name="connsiteY248" fmla="*/ 500188 h 1104362"/>
                <a:gd name="connsiteX249" fmla="*/ 753459 w 1515992"/>
                <a:gd name="connsiteY249" fmla="*/ 534826 h 1104362"/>
                <a:gd name="connsiteX250" fmla="*/ 756478 w 1515992"/>
                <a:gd name="connsiteY250" fmla="*/ 569531 h 1104362"/>
                <a:gd name="connsiteX251" fmla="*/ 759507 w 1515992"/>
                <a:gd name="connsiteY251" fmla="*/ 604169 h 1104362"/>
                <a:gd name="connsiteX252" fmla="*/ 762536 w 1515992"/>
                <a:gd name="connsiteY252" fmla="*/ 638601 h 1104362"/>
                <a:gd name="connsiteX253" fmla="*/ 765556 w 1515992"/>
                <a:gd name="connsiteY253" fmla="*/ 672692 h 1104362"/>
                <a:gd name="connsiteX254" fmla="*/ 768585 w 1515992"/>
                <a:gd name="connsiteY254" fmla="*/ 706312 h 1104362"/>
                <a:gd name="connsiteX255" fmla="*/ 771614 w 1515992"/>
                <a:gd name="connsiteY255" fmla="*/ 739316 h 1104362"/>
                <a:gd name="connsiteX256" fmla="*/ 774633 w 1515992"/>
                <a:gd name="connsiteY256" fmla="*/ 771587 h 1104362"/>
                <a:gd name="connsiteX257" fmla="*/ 777662 w 1515992"/>
                <a:gd name="connsiteY257" fmla="*/ 802981 h 1104362"/>
                <a:gd name="connsiteX258" fmla="*/ 780691 w 1515992"/>
                <a:gd name="connsiteY258" fmla="*/ 833366 h 1104362"/>
                <a:gd name="connsiteX259" fmla="*/ 783710 w 1515992"/>
                <a:gd name="connsiteY259" fmla="*/ 862675 h 1104362"/>
                <a:gd name="connsiteX260" fmla="*/ 786739 w 1515992"/>
                <a:gd name="connsiteY260" fmla="*/ 890754 h 1104362"/>
                <a:gd name="connsiteX261" fmla="*/ 789768 w 1515992"/>
                <a:gd name="connsiteY261" fmla="*/ 917491 h 1104362"/>
                <a:gd name="connsiteX262" fmla="*/ 792788 w 1515992"/>
                <a:gd name="connsiteY262" fmla="*/ 942799 h 1104362"/>
                <a:gd name="connsiteX263" fmla="*/ 795817 w 1515992"/>
                <a:gd name="connsiteY263" fmla="*/ 966554 h 1104362"/>
                <a:gd name="connsiteX264" fmla="*/ 798846 w 1515992"/>
                <a:gd name="connsiteY264" fmla="*/ 988681 h 1104362"/>
                <a:gd name="connsiteX265" fmla="*/ 801865 w 1515992"/>
                <a:gd name="connsiteY265" fmla="*/ 1009083 h 1104362"/>
                <a:gd name="connsiteX266" fmla="*/ 804894 w 1515992"/>
                <a:gd name="connsiteY266" fmla="*/ 1027676 h 1104362"/>
                <a:gd name="connsiteX267" fmla="*/ 807923 w 1515992"/>
                <a:gd name="connsiteY267" fmla="*/ 1044402 h 1104362"/>
                <a:gd name="connsiteX268" fmla="*/ 810942 w 1515992"/>
                <a:gd name="connsiteY268" fmla="*/ 1059175 h 1104362"/>
                <a:gd name="connsiteX269" fmla="*/ 813971 w 1515992"/>
                <a:gd name="connsiteY269" fmla="*/ 1071958 h 1104362"/>
                <a:gd name="connsiteX270" fmla="*/ 817000 w 1515992"/>
                <a:gd name="connsiteY270" fmla="*/ 1082683 h 1104362"/>
                <a:gd name="connsiteX271" fmla="*/ 820029 w 1515992"/>
                <a:gd name="connsiteY271" fmla="*/ 1091313 h 1104362"/>
                <a:gd name="connsiteX272" fmla="*/ 823049 w 1515992"/>
                <a:gd name="connsiteY272" fmla="*/ 1097818 h 1104362"/>
                <a:gd name="connsiteX273" fmla="*/ 826078 w 1515992"/>
                <a:gd name="connsiteY273" fmla="*/ 1102171 h 1104362"/>
                <a:gd name="connsiteX274" fmla="*/ 829107 w 1515992"/>
                <a:gd name="connsiteY274" fmla="*/ 1104352 h 1104362"/>
                <a:gd name="connsiteX275" fmla="*/ 832126 w 1515992"/>
                <a:gd name="connsiteY275" fmla="*/ 1104362 h 1104362"/>
                <a:gd name="connsiteX276" fmla="*/ 835155 w 1515992"/>
                <a:gd name="connsiteY276" fmla="*/ 1102181 h 1104362"/>
                <a:gd name="connsiteX277" fmla="*/ 838184 w 1515992"/>
                <a:gd name="connsiteY277" fmla="*/ 1097837 h 1104362"/>
                <a:gd name="connsiteX278" fmla="*/ 841203 w 1515992"/>
                <a:gd name="connsiteY278" fmla="*/ 1091332 h 1104362"/>
                <a:gd name="connsiteX279" fmla="*/ 844232 w 1515992"/>
                <a:gd name="connsiteY279" fmla="*/ 1082702 h 1104362"/>
                <a:gd name="connsiteX280" fmla="*/ 847261 w 1515992"/>
                <a:gd name="connsiteY280" fmla="*/ 1071977 h 1104362"/>
                <a:gd name="connsiteX281" fmla="*/ 850281 w 1515992"/>
                <a:gd name="connsiteY281" fmla="*/ 1059204 h 1104362"/>
                <a:gd name="connsiteX282" fmla="*/ 853310 w 1515992"/>
                <a:gd name="connsiteY282" fmla="*/ 1044431 h 1104362"/>
                <a:gd name="connsiteX283" fmla="*/ 856338 w 1515992"/>
                <a:gd name="connsiteY283" fmla="*/ 1027714 h 1104362"/>
                <a:gd name="connsiteX284" fmla="*/ 859367 w 1515992"/>
                <a:gd name="connsiteY284" fmla="*/ 1009121 h 1104362"/>
                <a:gd name="connsiteX285" fmla="*/ 862387 w 1515992"/>
                <a:gd name="connsiteY285" fmla="*/ 988719 h 1104362"/>
                <a:gd name="connsiteX286" fmla="*/ 865416 w 1515992"/>
                <a:gd name="connsiteY286" fmla="*/ 966602 h 1104362"/>
                <a:gd name="connsiteX287" fmla="*/ 868435 w 1515992"/>
                <a:gd name="connsiteY287" fmla="*/ 942846 h 1104362"/>
                <a:gd name="connsiteX288" fmla="*/ 871464 w 1515992"/>
                <a:gd name="connsiteY288" fmla="*/ 917548 h 1104362"/>
                <a:gd name="connsiteX289" fmla="*/ 874493 w 1515992"/>
                <a:gd name="connsiteY289" fmla="*/ 890802 h 1104362"/>
                <a:gd name="connsiteX290" fmla="*/ 877522 w 1515992"/>
                <a:gd name="connsiteY290" fmla="*/ 862732 h 1104362"/>
                <a:gd name="connsiteX291" fmla="*/ 880541 w 1515992"/>
                <a:gd name="connsiteY291" fmla="*/ 833433 h 1104362"/>
                <a:gd name="connsiteX292" fmla="*/ 883570 w 1515992"/>
                <a:gd name="connsiteY292" fmla="*/ 803019 h 1104362"/>
                <a:gd name="connsiteX293" fmla="*/ 886599 w 1515992"/>
                <a:gd name="connsiteY293" fmla="*/ 771616 h 1104362"/>
                <a:gd name="connsiteX294" fmla="*/ 889619 w 1515992"/>
                <a:gd name="connsiteY294" fmla="*/ 739345 h 1104362"/>
                <a:gd name="connsiteX295" fmla="*/ 892648 w 1515992"/>
                <a:gd name="connsiteY295" fmla="*/ 706341 h 1104362"/>
                <a:gd name="connsiteX296" fmla="*/ 895677 w 1515992"/>
                <a:gd name="connsiteY296" fmla="*/ 672726 h 1104362"/>
                <a:gd name="connsiteX297" fmla="*/ 898696 w 1515992"/>
                <a:gd name="connsiteY297" fmla="*/ 638635 h 1104362"/>
                <a:gd name="connsiteX298" fmla="*/ 901725 w 1515992"/>
                <a:gd name="connsiteY298" fmla="*/ 604203 h 1104362"/>
                <a:gd name="connsiteX299" fmla="*/ 904754 w 1515992"/>
                <a:gd name="connsiteY299" fmla="*/ 569566 h 1104362"/>
                <a:gd name="connsiteX300" fmla="*/ 907773 w 1515992"/>
                <a:gd name="connsiteY300" fmla="*/ 534860 h 1104362"/>
                <a:gd name="connsiteX301" fmla="*/ 910802 w 1515992"/>
                <a:gd name="connsiteY301" fmla="*/ 500223 h 1104362"/>
                <a:gd name="connsiteX302" fmla="*/ 913831 w 1515992"/>
                <a:gd name="connsiteY302" fmla="*/ 465791 h 1104362"/>
                <a:gd name="connsiteX303" fmla="*/ 916851 w 1515992"/>
                <a:gd name="connsiteY303" fmla="*/ 431699 h 1104362"/>
                <a:gd name="connsiteX304" fmla="*/ 919880 w 1515992"/>
                <a:gd name="connsiteY304" fmla="*/ 398083 h 1104362"/>
                <a:gd name="connsiteX305" fmla="*/ 922909 w 1515992"/>
                <a:gd name="connsiteY305" fmla="*/ 365075 h 1104362"/>
                <a:gd name="connsiteX306" fmla="*/ 925938 w 1515992"/>
                <a:gd name="connsiteY306" fmla="*/ 332806 h 1104362"/>
                <a:gd name="connsiteX307" fmla="*/ 928957 w 1515992"/>
                <a:gd name="connsiteY307" fmla="*/ 301402 h 1104362"/>
                <a:gd name="connsiteX308" fmla="*/ 931986 w 1515992"/>
                <a:gd name="connsiteY308" fmla="*/ 270988 h 1104362"/>
                <a:gd name="connsiteX309" fmla="*/ 935015 w 1515992"/>
                <a:gd name="connsiteY309" fmla="*/ 241685 h 1104362"/>
                <a:gd name="connsiteX310" fmla="*/ 938034 w 1515992"/>
                <a:gd name="connsiteY310" fmla="*/ 213606 h 1104362"/>
                <a:gd name="connsiteX311" fmla="*/ 941063 w 1515992"/>
                <a:gd name="connsiteY311" fmla="*/ 186862 h 1104362"/>
                <a:gd name="connsiteX312" fmla="*/ 944092 w 1515992"/>
                <a:gd name="connsiteY312" fmla="*/ 161562 h 1104362"/>
                <a:gd name="connsiteX313" fmla="*/ 947112 w 1515992"/>
                <a:gd name="connsiteY313" fmla="*/ 137803 h 1104362"/>
                <a:gd name="connsiteX314" fmla="*/ 950141 w 1515992"/>
                <a:gd name="connsiteY314" fmla="*/ 115679 h 1104362"/>
                <a:gd name="connsiteX315" fmla="*/ 953170 w 1515992"/>
                <a:gd name="connsiteY315" fmla="*/ 95278 h 1104362"/>
                <a:gd name="connsiteX316" fmla="*/ 956189 w 1515992"/>
                <a:gd name="connsiteY316" fmla="*/ 76679 h 1104362"/>
                <a:gd name="connsiteX317" fmla="*/ 959218 w 1515992"/>
                <a:gd name="connsiteY317" fmla="*/ 59958 h 1104362"/>
                <a:gd name="connsiteX318" fmla="*/ 962247 w 1515992"/>
                <a:gd name="connsiteY318" fmla="*/ 45179 h 1104362"/>
                <a:gd name="connsiteX319" fmla="*/ 965266 w 1515992"/>
                <a:gd name="connsiteY319" fmla="*/ 32401 h 1104362"/>
                <a:gd name="connsiteX320" fmla="*/ 968295 w 1515992"/>
                <a:gd name="connsiteY320" fmla="*/ 21674 h 1104362"/>
                <a:gd name="connsiteX321" fmla="*/ 971324 w 1515992"/>
                <a:gd name="connsiteY321" fmla="*/ 13041 h 1104362"/>
                <a:gd name="connsiteX322" fmla="*/ 974344 w 1515992"/>
                <a:gd name="connsiteY322" fmla="*/ 6535 h 1104362"/>
                <a:gd name="connsiteX323" fmla="*/ 977373 w 1515992"/>
                <a:gd name="connsiteY323" fmla="*/ 2184 h 1104362"/>
                <a:gd name="connsiteX324" fmla="*/ 980402 w 1515992"/>
                <a:gd name="connsiteY324" fmla="*/ 2 h 1104362"/>
                <a:gd name="connsiteX325" fmla="*/ 983421 w 1515992"/>
                <a:gd name="connsiteY325" fmla="*/ 0 h 1104362"/>
                <a:gd name="connsiteX326" fmla="*/ 986450 w 1515992"/>
                <a:gd name="connsiteY326" fmla="*/ 2177 h 1104362"/>
                <a:gd name="connsiteX327" fmla="*/ 989479 w 1515992"/>
                <a:gd name="connsiteY327" fmla="*/ 6525 h 1104362"/>
                <a:gd name="connsiteX328" fmla="*/ 992508 w 1515992"/>
                <a:gd name="connsiteY328" fmla="*/ 13025 h 1104362"/>
                <a:gd name="connsiteX329" fmla="*/ 995527 w 1515992"/>
                <a:gd name="connsiteY329" fmla="*/ 21654 h 1104362"/>
                <a:gd name="connsiteX330" fmla="*/ 998556 w 1515992"/>
                <a:gd name="connsiteY330" fmla="*/ 32377 h 1104362"/>
                <a:gd name="connsiteX331" fmla="*/ 1001585 w 1515992"/>
                <a:gd name="connsiteY331" fmla="*/ 45151 h 1104362"/>
                <a:gd name="connsiteX332" fmla="*/ 1004605 w 1515992"/>
                <a:gd name="connsiteY332" fmla="*/ 59927 h 1104362"/>
                <a:gd name="connsiteX333" fmla="*/ 1007634 w 1515992"/>
                <a:gd name="connsiteY333" fmla="*/ 76644 h 1104362"/>
                <a:gd name="connsiteX334" fmla="*/ 1010662 w 1515992"/>
                <a:gd name="connsiteY334" fmla="*/ 95239 h 1104362"/>
                <a:gd name="connsiteX335" fmla="*/ 1013682 w 1515992"/>
                <a:gd name="connsiteY335" fmla="*/ 115636 h 1104362"/>
                <a:gd name="connsiteX336" fmla="*/ 1016711 w 1515992"/>
                <a:gd name="connsiteY336" fmla="*/ 137756 h 1104362"/>
                <a:gd name="connsiteX337" fmla="*/ 1019740 w 1515992"/>
                <a:gd name="connsiteY337" fmla="*/ 161513 h 1104362"/>
                <a:gd name="connsiteX338" fmla="*/ 1022759 w 1515992"/>
                <a:gd name="connsiteY338" fmla="*/ 186811 h 1104362"/>
                <a:gd name="connsiteX339" fmla="*/ 1025788 w 1515992"/>
                <a:gd name="connsiteY339" fmla="*/ 213551 h 1104362"/>
                <a:gd name="connsiteX340" fmla="*/ 1028817 w 1515992"/>
                <a:gd name="connsiteY340" fmla="*/ 241627 h 1104362"/>
                <a:gd name="connsiteX341" fmla="*/ 1031837 w 1515992"/>
                <a:gd name="connsiteY341" fmla="*/ 270929 h 1104362"/>
                <a:gd name="connsiteX342" fmla="*/ 1034865 w 1515992"/>
                <a:gd name="connsiteY342" fmla="*/ 301341 h 1104362"/>
                <a:gd name="connsiteX343" fmla="*/ 1037895 w 1515992"/>
                <a:gd name="connsiteY343" fmla="*/ 332743 h 1104362"/>
                <a:gd name="connsiteX344" fmla="*/ 1040914 w 1515992"/>
                <a:gd name="connsiteY344" fmla="*/ 365010 h 1104362"/>
                <a:gd name="connsiteX345" fmla="*/ 1043943 w 1515992"/>
                <a:gd name="connsiteY345" fmla="*/ 398016 h 1104362"/>
                <a:gd name="connsiteX346" fmla="*/ 1046972 w 1515992"/>
                <a:gd name="connsiteY346" fmla="*/ 431631 h 1104362"/>
                <a:gd name="connsiteX347" fmla="*/ 1049991 w 1515992"/>
                <a:gd name="connsiteY347" fmla="*/ 465722 h 1104362"/>
                <a:gd name="connsiteX348" fmla="*/ 1053020 w 1515992"/>
                <a:gd name="connsiteY348" fmla="*/ 500154 h 1104362"/>
                <a:gd name="connsiteX349" fmla="*/ 1056049 w 1515992"/>
                <a:gd name="connsiteY349" fmla="*/ 534791 h 1104362"/>
                <a:gd name="connsiteX350" fmla="*/ 1059078 w 1515992"/>
                <a:gd name="connsiteY350" fmla="*/ 569497 h 1104362"/>
                <a:gd name="connsiteX351" fmla="*/ 1062098 w 1515992"/>
                <a:gd name="connsiteY351" fmla="*/ 604134 h 1104362"/>
                <a:gd name="connsiteX352" fmla="*/ 1065126 w 1515992"/>
                <a:gd name="connsiteY352" fmla="*/ 638567 h 1104362"/>
                <a:gd name="connsiteX353" fmla="*/ 1068155 w 1515992"/>
                <a:gd name="connsiteY353" fmla="*/ 672658 h 1104362"/>
                <a:gd name="connsiteX354" fmla="*/ 1071175 w 1515992"/>
                <a:gd name="connsiteY354" fmla="*/ 706274 h 1104362"/>
                <a:gd name="connsiteX355" fmla="*/ 1074204 w 1515992"/>
                <a:gd name="connsiteY355" fmla="*/ 739278 h 1104362"/>
                <a:gd name="connsiteX356" fmla="*/ 1077233 w 1515992"/>
                <a:gd name="connsiteY356" fmla="*/ 771549 h 1104362"/>
                <a:gd name="connsiteX357" fmla="*/ 1080252 w 1515992"/>
                <a:gd name="connsiteY357" fmla="*/ 802953 h 1104362"/>
                <a:gd name="connsiteX358" fmla="*/ 1083281 w 1515992"/>
                <a:gd name="connsiteY358" fmla="*/ 833366 h 1104362"/>
                <a:gd name="connsiteX359" fmla="*/ 1086310 w 1515992"/>
                <a:gd name="connsiteY359" fmla="*/ 862675 h 1104362"/>
                <a:gd name="connsiteX360" fmla="*/ 1089329 w 1515992"/>
                <a:gd name="connsiteY360" fmla="*/ 890754 h 1104362"/>
                <a:gd name="connsiteX361" fmla="*/ 1092359 w 1515992"/>
                <a:gd name="connsiteY361" fmla="*/ 917491 h 1104362"/>
                <a:gd name="connsiteX362" fmla="*/ 1095387 w 1515992"/>
                <a:gd name="connsiteY362" fmla="*/ 942799 h 1104362"/>
                <a:gd name="connsiteX363" fmla="*/ 1098407 w 1515992"/>
                <a:gd name="connsiteY363" fmla="*/ 966554 h 1104362"/>
                <a:gd name="connsiteX364" fmla="*/ 1101436 w 1515992"/>
                <a:gd name="connsiteY364" fmla="*/ 988681 h 1104362"/>
                <a:gd name="connsiteX365" fmla="*/ 1104465 w 1515992"/>
                <a:gd name="connsiteY365" fmla="*/ 1009083 h 1104362"/>
                <a:gd name="connsiteX366" fmla="*/ 1107484 w 1515992"/>
                <a:gd name="connsiteY366" fmla="*/ 1027676 h 1104362"/>
                <a:gd name="connsiteX367" fmla="*/ 1110513 w 1515992"/>
                <a:gd name="connsiteY367" fmla="*/ 1044402 h 1104362"/>
                <a:gd name="connsiteX368" fmla="*/ 1113542 w 1515992"/>
                <a:gd name="connsiteY368" fmla="*/ 1059175 h 1104362"/>
                <a:gd name="connsiteX369" fmla="*/ 1116562 w 1515992"/>
                <a:gd name="connsiteY369" fmla="*/ 1071958 h 1104362"/>
                <a:gd name="connsiteX370" fmla="*/ 1119590 w 1515992"/>
                <a:gd name="connsiteY370" fmla="*/ 1082683 h 1104362"/>
                <a:gd name="connsiteX371" fmla="*/ 1122619 w 1515992"/>
                <a:gd name="connsiteY371" fmla="*/ 1091313 h 1104362"/>
                <a:gd name="connsiteX372" fmla="*/ 1125639 w 1515992"/>
                <a:gd name="connsiteY372" fmla="*/ 1097818 h 1104362"/>
                <a:gd name="connsiteX373" fmla="*/ 1128668 w 1515992"/>
                <a:gd name="connsiteY373" fmla="*/ 1102171 h 1104362"/>
                <a:gd name="connsiteX374" fmla="*/ 1131697 w 1515992"/>
                <a:gd name="connsiteY374" fmla="*/ 1104352 h 1104362"/>
                <a:gd name="connsiteX375" fmla="*/ 1134726 w 1515992"/>
                <a:gd name="connsiteY375" fmla="*/ 1104362 h 1104362"/>
                <a:gd name="connsiteX376" fmla="*/ 1137745 w 1515992"/>
                <a:gd name="connsiteY376" fmla="*/ 1102181 h 1104362"/>
                <a:gd name="connsiteX377" fmla="*/ 1140774 w 1515992"/>
                <a:gd name="connsiteY377" fmla="*/ 1097837 h 1104362"/>
                <a:gd name="connsiteX378" fmla="*/ 1143803 w 1515992"/>
                <a:gd name="connsiteY378" fmla="*/ 1091332 h 1104362"/>
                <a:gd name="connsiteX379" fmla="*/ 1146822 w 1515992"/>
                <a:gd name="connsiteY379" fmla="*/ 1082702 h 1104362"/>
                <a:gd name="connsiteX380" fmla="*/ 1149851 w 1515992"/>
                <a:gd name="connsiteY380" fmla="*/ 1071977 h 1104362"/>
                <a:gd name="connsiteX381" fmla="*/ 1152880 w 1515992"/>
                <a:gd name="connsiteY381" fmla="*/ 1059204 h 1104362"/>
                <a:gd name="connsiteX382" fmla="*/ 1155900 w 1515992"/>
                <a:gd name="connsiteY382" fmla="*/ 1044431 h 1104362"/>
                <a:gd name="connsiteX383" fmla="*/ 1158929 w 1515992"/>
                <a:gd name="connsiteY383" fmla="*/ 1027714 h 1104362"/>
                <a:gd name="connsiteX384" fmla="*/ 1161958 w 1515992"/>
                <a:gd name="connsiteY384" fmla="*/ 1009121 h 1104362"/>
                <a:gd name="connsiteX385" fmla="*/ 1164977 w 1515992"/>
                <a:gd name="connsiteY385" fmla="*/ 988719 h 1104362"/>
                <a:gd name="connsiteX386" fmla="*/ 1168006 w 1515992"/>
                <a:gd name="connsiteY386" fmla="*/ 966602 h 1104362"/>
                <a:gd name="connsiteX387" fmla="*/ 1171035 w 1515992"/>
                <a:gd name="connsiteY387" fmla="*/ 942846 h 1104362"/>
                <a:gd name="connsiteX388" fmla="*/ 1174054 w 1515992"/>
                <a:gd name="connsiteY388" fmla="*/ 917548 h 1104362"/>
                <a:gd name="connsiteX389" fmla="*/ 1177083 w 1515992"/>
                <a:gd name="connsiteY389" fmla="*/ 890802 h 1104362"/>
                <a:gd name="connsiteX390" fmla="*/ 1180112 w 1515992"/>
                <a:gd name="connsiteY390" fmla="*/ 862732 h 1104362"/>
                <a:gd name="connsiteX391" fmla="*/ 1183132 w 1515992"/>
                <a:gd name="connsiteY391" fmla="*/ 833433 h 1104362"/>
                <a:gd name="connsiteX392" fmla="*/ 1186161 w 1515992"/>
                <a:gd name="connsiteY392" fmla="*/ 803019 h 1104362"/>
                <a:gd name="connsiteX393" fmla="*/ 1189190 w 1515992"/>
                <a:gd name="connsiteY393" fmla="*/ 771616 h 1104362"/>
                <a:gd name="connsiteX394" fmla="*/ 1192209 w 1515992"/>
                <a:gd name="connsiteY394" fmla="*/ 739345 h 1104362"/>
                <a:gd name="connsiteX395" fmla="*/ 1195238 w 1515992"/>
                <a:gd name="connsiteY395" fmla="*/ 706341 h 1104362"/>
                <a:gd name="connsiteX396" fmla="*/ 1198267 w 1515992"/>
                <a:gd name="connsiteY396" fmla="*/ 672726 h 1104362"/>
                <a:gd name="connsiteX397" fmla="*/ 1201296 w 1515992"/>
                <a:gd name="connsiteY397" fmla="*/ 638635 h 1104362"/>
                <a:gd name="connsiteX398" fmla="*/ 1204315 w 1515992"/>
                <a:gd name="connsiteY398" fmla="*/ 604203 h 1104362"/>
                <a:gd name="connsiteX399" fmla="*/ 1207344 w 1515992"/>
                <a:gd name="connsiteY399" fmla="*/ 569566 h 1104362"/>
                <a:gd name="connsiteX400" fmla="*/ 1210373 w 1515992"/>
                <a:gd name="connsiteY400" fmla="*/ 534860 h 1104362"/>
                <a:gd name="connsiteX401" fmla="*/ 1213393 w 1515992"/>
                <a:gd name="connsiteY401" fmla="*/ 500223 h 1104362"/>
                <a:gd name="connsiteX402" fmla="*/ 1216422 w 1515992"/>
                <a:gd name="connsiteY402" fmla="*/ 465791 h 1104362"/>
                <a:gd name="connsiteX403" fmla="*/ 1219450 w 1515992"/>
                <a:gd name="connsiteY403" fmla="*/ 431699 h 1104362"/>
                <a:gd name="connsiteX404" fmla="*/ 1222470 w 1515992"/>
                <a:gd name="connsiteY404" fmla="*/ 398083 h 1104362"/>
                <a:gd name="connsiteX405" fmla="*/ 1225499 w 1515992"/>
                <a:gd name="connsiteY405" fmla="*/ 365075 h 1104362"/>
                <a:gd name="connsiteX406" fmla="*/ 1228528 w 1515992"/>
                <a:gd name="connsiteY406" fmla="*/ 332806 h 1104362"/>
                <a:gd name="connsiteX407" fmla="*/ 1231547 w 1515992"/>
                <a:gd name="connsiteY407" fmla="*/ 301402 h 1104362"/>
                <a:gd name="connsiteX408" fmla="*/ 1234576 w 1515992"/>
                <a:gd name="connsiteY408" fmla="*/ 270988 h 1104362"/>
                <a:gd name="connsiteX409" fmla="*/ 1237605 w 1515992"/>
                <a:gd name="connsiteY409" fmla="*/ 241685 h 1104362"/>
                <a:gd name="connsiteX410" fmla="*/ 1240625 w 1515992"/>
                <a:gd name="connsiteY410" fmla="*/ 213606 h 1104362"/>
                <a:gd name="connsiteX411" fmla="*/ 1243654 w 1515992"/>
                <a:gd name="connsiteY411" fmla="*/ 186862 h 1104362"/>
                <a:gd name="connsiteX412" fmla="*/ 1246683 w 1515992"/>
                <a:gd name="connsiteY412" fmla="*/ 161562 h 1104362"/>
                <a:gd name="connsiteX413" fmla="*/ 1249702 w 1515992"/>
                <a:gd name="connsiteY413" fmla="*/ 137803 h 1104362"/>
                <a:gd name="connsiteX414" fmla="*/ 1252731 w 1515992"/>
                <a:gd name="connsiteY414" fmla="*/ 115679 h 1104362"/>
                <a:gd name="connsiteX415" fmla="*/ 1255760 w 1515992"/>
                <a:gd name="connsiteY415" fmla="*/ 95278 h 1104362"/>
                <a:gd name="connsiteX416" fmla="*/ 1258779 w 1515992"/>
                <a:gd name="connsiteY416" fmla="*/ 76679 h 1104362"/>
                <a:gd name="connsiteX417" fmla="*/ 1261808 w 1515992"/>
                <a:gd name="connsiteY417" fmla="*/ 59958 h 1104362"/>
                <a:gd name="connsiteX418" fmla="*/ 1264837 w 1515992"/>
                <a:gd name="connsiteY418" fmla="*/ 45179 h 1104362"/>
                <a:gd name="connsiteX419" fmla="*/ 1267866 w 1515992"/>
                <a:gd name="connsiteY419" fmla="*/ 32401 h 1104362"/>
                <a:gd name="connsiteX420" fmla="*/ 1270886 w 1515992"/>
                <a:gd name="connsiteY420" fmla="*/ 21674 h 1104362"/>
                <a:gd name="connsiteX421" fmla="*/ 1273914 w 1515992"/>
                <a:gd name="connsiteY421" fmla="*/ 13041 h 1104362"/>
                <a:gd name="connsiteX422" fmla="*/ 1276943 w 1515992"/>
                <a:gd name="connsiteY422" fmla="*/ 6535 h 1104362"/>
                <a:gd name="connsiteX423" fmla="*/ 1279963 w 1515992"/>
                <a:gd name="connsiteY423" fmla="*/ 2184 h 1104362"/>
                <a:gd name="connsiteX424" fmla="*/ 1282992 w 1515992"/>
                <a:gd name="connsiteY424" fmla="*/ 2 h 1104362"/>
                <a:gd name="connsiteX425" fmla="*/ 1286021 w 1515992"/>
                <a:gd name="connsiteY425" fmla="*/ 0 h 1104362"/>
                <a:gd name="connsiteX426" fmla="*/ 1289040 w 1515992"/>
                <a:gd name="connsiteY426" fmla="*/ 2177 h 1104362"/>
                <a:gd name="connsiteX427" fmla="*/ 1292069 w 1515992"/>
                <a:gd name="connsiteY427" fmla="*/ 6525 h 1104362"/>
                <a:gd name="connsiteX428" fmla="*/ 1295098 w 1515992"/>
                <a:gd name="connsiteY428" fmla="*/ 13025 h 1104362"/>
                <a:gd name="connsiteX429" fmla="*/ 1298117 w 1515992"/>
                <a:gd name="connsiteY429" fmla="*/ 21654 h 1104362"/>
                <a:gd name="connsiteX430" fmla="*/ 1301147 w 1515992"/>
                <a:gd name="connsiteY430" fmla="*/ 32377 h 1104362"/>
                <a:gd name="connsiteX431" fmla="*/ 1304175 w 1515992"/>
                <a:gd name="connsiteY431" fmla="*/ 45151 h 1104362"/>
                <a:gd name="connsiteX432" fmla="*/ 1307195 w 1515992"/>
                <a:gd name="connsiteY432" fmla="*/ 59927 h 1104362"/>
                <a:gd name="connsiteX433" fmla="*/ 1310224 w 1515992"/>
                <a:gd name="connsiteY433" fmla="*/ 76644 h 1104362"/>
                <a:gd name="connsiteX434" fmla="*/ 1313253 w 1515992"/>
                <a:gd name="connsiteY434" fmla="*/ 95239 h 1104362"/>
                <a:gd name="connsiteX435" fmla="*/ 1316282 w 1515992"/>
                <a:gd name="connsiteY435" fmla="*/ 115636 h 1104362"/>
                <a:gd name="connsiteX436" fmla="*/ 1319301 w 1515992"/>
                <a:gd name="connsiteY436" fmla="*/ 137756 h 1104362"/>
                <a:gd name="connsiteX437" fmla="*/ 1322330 w 1515992"/>
                <a:gd name="connsiteY437" fmla="*/ 161513 h 1104362"/>
                <a:gd name="connsiteX438" fmla="*/ 1325350 w 1515992"/>
                <a:gd name="connsiteY438" fmla="*/ 186811 h 1104362"/>
                <a:gd name="connsiteX439" fmla="*/ 1328378 w 1515992"/>
                <a:gd name="connsiteY439" fmla="*/ 213551 h 1104362"/>
                <a:gd name="connsiteX440" fmla="*/ 1331407 w 1515992"/>
                <a:gd name="connsiteY440" fmla="*/ 241627 h 1104362"/>
                <a:gd name="connsiteX441" fmla="*/ 1334436 w 1515992"/>
                <a:gd name="connsiteY441" fmla="*/ 270929 h 1104362"/>
                <a:gd name="connsiteX442" fmla="*/ 1337456 w 1515992"/>
                <a:gd name="connsiteY442" fmla="*/ 301341 h 1104362"/>
                <a:gd name="connsiteX443" fmla="*/ 1340485 w 1515992"/>
                <a:gd name="connsiteY443" fmla="*/ 332743 h 1104362"/>
                <a:gd name="connsiteX444" fmla="*/ 1343514 w 1515992"/>
                <a:gd name="connsiteY444" fmla="*/ 365010 h 1104362"/>
                <a:gd name="connsiteX445" fmla="*/ 1346533 w 1515992"/>
                <a:gd name="connsiteY445" fmla="*/ 398016 h 1104362"/>
                <a:gd name="connsiteX446" fmla="*/ 1349562 w 1515992"/>
                <a:gd name="connsiteY446" fmla="*/ 431631 h 1104362"/>
                <a:gd name="connsiteX447" fmla="*/ 1352591 w 1515992"/>
                <a:gd name="connsiteY447" fmla="*/ 465722 h 1104362"/>
                <a:gd name="connsiteX448" fmla="*/ 1355610 w 1515992"/>
                <a:gd name="connsiteY448" fmla="*/ 500154 h 1104362"/>
                <a:gd name="connsiteX449" fmla="*/ 1358639 w 1515992"/>
                <a:gd name="connsiteY449" fmla="*/ 534791 h 1104362"/>
                <a:gd name="connsiteX450" fmla="*/ 1361668 w 1515992"/>
                <a:gd name="connsiteY450" fmla="*/ 569497 h 1104362"/>
                <a:gd name="connsiteX451" fmla="*/ 1364688 w 1515992"/>
                <a:gd name="connsiteY451" fmla="*/ 604134 h 1104362"/>
                <a:gd name="connsiteX452" fmla="*/ 1367717 w 1515992"/>
                <a:gd name="connsiteY452" fmla="*/ 638567 h 1104362"/>
                <a:gd name="connsiteX453" fmla="*/ 1370746 w 1515992"/>
                <a:gd name="connsiteY453" fmla="*/ 672658 h 1104362"/>
                <a:gd name="connsiteX454" fmla="*/ 1373775 w 1515992"/>
                <a:gd name="connsiteY454" fmla="*/ 706274 h 1104362"/>
                <a:gd name="connsiteX455" fmla="*/ 1376794 w 1515992"/>
                <a:gd name="connsiteY455" fmla="*/ 739278 h 1104362"/>
                <a:gd name="connsiteX456" fmla="*/ 1379823 w 1515992"/>
                <a:gd name="connsiteY456" fmla="*/ 771549 h 1104362"/>
                <a:gd name="connsiteX457" fmla="*/ 1382852 w 1515992"/>
                <a:gd name="connsiteY457" fmla="*/ 802953 h 1104362"/>
                <a:gd name="connsiteX458" fmla="*/ 1385871 w 1515992"/>
                <a:gd name="connsiteY458" fmla="*/ 833366 h 1104362"/>
                <a:gd name="connsiteX459" fmla="*/ 1388900 w 1515992"/>
                <a:gd name="connsiteY459" fmla="*/ 862675 h 1104362"/>
                <a:gd name="connsiteX460" fmla="*/ 1391929 w 1515992"/>
                <a:gd name="connsiteY460" fmla="*/ 890754 h 1104362"/>
                <a:gd name="connsiteX461" fmla="*/ 1394949 w 1515992"/>
                <a:gd name="connsiteY461" fmla="*/ 917491 h 1104362"/>
                <a:gd name="connsiteX462" fmla="*/ 1397978 w 1515992"/>
                <a:gd name="connsiteY462" fmla="*/ 942799 h 1104362"/>
                <a:gd name="connsiteX463" fmla="*/ 1401007 w 1515992"/>
                <a:gd name="connsiteY463" fmla="*/ 966554 h 1104362"/>
                <a:gd name="connsiteX464" fmla="*/ 1404026 w 1515992"/>
                <a:gd name="connsiteY464" fmla="*/ 988681 h 1104362"/>
                <a:gd name="connsiteX465" fmla="*/ 1407055 w 1515992"/>
                <a:gd name="connsiteY465" fmla="*/ 1009083 h 1104362"/>
                <a:gd name="connsiteX466" fmla="*/ 1410084 w 1515992"/>
                <a:gd name="connsiteY466" fmla="*/ 1027676 h 1104362"/>
                <a:gd name="connsiteX467" fmla="*/ 1413103 w 1515992"/>
                <a:gd name="connsiteY467" fmla="*/ 1044402 h 1104362"/>
                <a:gd name="connsiteX468" fmla="*/ 1416132 w 1515992"/>
                <a:gd name="connsiteY468" fmla="*/ 1059175 h 1104362"/>
                <a:gd name="connsiteX469" fmla="*/ 1419161 w 1515992"/>
                <a:gd name="connsiteY469" fmla="*/ 1071958 h 1104362"/>
                <a:gd name="connsiteX470" fmla="*/ 1422181 w 1515992"/>
                <a:gd name="connsiteY470" fmla="*/ 1082683 h 1104362"/>
                <a:gd name="connsiteX471" fmla="*/ 1425210 w 1515992"/>
                <a:gd name="connsiteY471" fmla="*/ 1091313 h 1104362"/>
                <a:gd name="connsiteX472" fmla="*/ 1428239 w 1515992"/>
                <a:gd name="connsiteY472" fmla="*/ 1097818 h 1104362"/>
                <a:gd name="connsiteX473" fmla="*/ 1431258 w 1515992"/>
                <a:gd name="connsiteY473" fmla="*/ 1102171 h 1104362"/>
                <a:gd name="connsiteX474" fmla="*/ 1434287 w 1515992"/>
                <a:gd name="connsiteY474" fmla="*/ 1104352 h 1104362"/>
                <a:gd name="connsiteX475" fmla="*/ 1437316 w 1515992"/>
                <a:gd name="connsiteY475" fmla="*/ 1104362 h 1104362"/>
                <a:gd name="connsiteX476" fmla="*/ 1440345 w 1515992"/>
                <a:gd name="connsiteY476" fmla="*/ 1102181 h 1104362"/>
                <a:gd name="connsiteX477" fmla="*/ 1443364 w 1515992"/>
                <a:gd name="connsiteY477" fmla="*/ 1097837 h 1104362"/>
                <a:gd name="connsiteX478" fmla="*/ 1446393 w 1515992"/>
                <a:gd name="connsiteY478" fmla="*/ 1091332 h 1104362"/>
                <a:gd name="connsiteX479" fmla="*/ 1449422 w 1515992"/>
                <a:gd name="connsiteY479" fmla="*/ 1082702 h 1104362"/>
                <a:gd name="connsiteX480" fmla="*/ 1452441 w 1515992"/>
                <a:gd name="connsiteY480" fmla="*/ 1071977 h 1104362"/>
                <a:gd name="connsiteX481" fmla="*/ 1455471 w 1515992"/>
                <a:gd name="connsiteY481" fmla="*/ 1059204 h 1104362"/>
                <a:gd name="connsiteX482" fmla="*/ 1458499 w 1515992"/>
                <a:gd name="connsiteY482" fmla="*/ 1044431 h 1104362"/>
                <a:gd name="connsiteX483" fmla="*/ 1461519 w 1515992"/>
                <a:gd name="connsiteY483" fmla="*/ 1027714 h 1104362"/>
                <a:gd name="connsiteX484" fmla="*/ 1464548 w 1515992"/>
                <a:gd name="connsiteY484" fmla="*/ 1009121 h 1104362"/>
                <a:gd name="connsiteX485" fmla="*/ 1467577 w 1515992"/>
                <a:gd name="connsiteY485" fmla="*/ 988719 h 1104362"/>
                <a:gd name="connsiteX486" fmla="*/ 1470596 w 1515992"/>
                <a:gd name="connsiteY486" fmla="*/ 966602 h 1104362"/>
                <a:gd name="connsiteX487" fmla="*/ 1473625 w 1515992"/>
                <a:gd name="connsiteY487" fmla="*/ 942846 h 1104362"/>
                <a:gd name="connsiteX488" fmla="*/ 1476654 w 1515992"/>
                <a:gd name="connsiteY488" fmla="*/ 917548 h 1104362"/>
                <a:gd name="connsiteX489" fmla="*/ 1479674 w 1515992"/>
                <a:gd name="connsiteY489" fmla="*/ 890802 h 1104362"/>
                <a:gd name="connsiteX490" fmla="*/ 1482702 w 1515992"/>
                <a:gd name="connsiteY490" fmla="*/ 862732 h 1104362"/>
                <a:gd name="connsiteX491" fmla="*/ 1485731 w 1515992"/>
                <a:gd name="connsiteY491" fmla="*/ 833433 h 1104362"/>
                <a:gd name="connsiteX492" fmla="*/ 1488751 w 1515992"/>
                <a:gd name="connsiteY492" fmla="*/ 803019 h 1104362"/>
                <a:gd name="connsiteX493" fmla="*/ 1491780 w 1515992"/>
                <a:gd name="connsiteY493" fmla="*/ 771616 h 1104362"/>
                <a:gd name="connsiteX494" fmla="*/ 1494809 w 1515992"/>
                <a:gd name="connsiteY494" fmla="*/ 739345 h 1104362"/>
                <a:gd name="connsiteX495" fmla="*/ 1497828 w 1515992"/>
                <a:gd name="connsiteY495" fmla="*/ 706341 h 1104362"/>
                <a:gd name="connsiteX496" fmla="*/ 1500857 w 1515992"/>
                <a:gd name="connsiteY496" fmla="*/ 672726 h 1104362"/>
                <a:gd name="connsiteX497" fmla="*/ 1503886 w 1515992"/>
                <a:gd name="connsiteY497" fmla="*/ 638635 h 1104362"/>
                <a:gd name="connsiteX498" fmla="*/ 1506905 w 1515992"/>
                <a:gd name="connsiteY498" fmla="*/ 604203 h 1104362"/>
                <a:gd name="connsiteX499" fmla="*/ 1509934 w 1515992"/>
                <a:gd name="connsiteY499" fmla="*/ 569566 h 1104362"/>
                <a:gd name="connsiteX500" fmla="*/ 1512963 w 1515992"/>
                <a:gd name="connsiteY500" fmla="*/ 534860 h 1104362"/>
                <a:gd name="connsiteX501" fmla="*/ 1515992 w 1515992"/>
                <a:gd name="connsiteY501" fmla="*/ 500223 h 1104362"/>
                <a:gd name="connsiteX0" fmla="*/ 0 w 1512963"/>
                <a:gd name="connsiteY0" fmla="*/ 552179 h 1104362"/>
                <a:gd name="connsiteX1" fmla="*/ 3026 w 1512963"/>
                <a:gd name="connsiteY1" fmla="*/ 552179 h 1104362"/>
                <a:gd name="connsiteX2" fmla="*/ 6051 w 1512963"/>
                <a:gd name="connsiteY2" fmla="*/ 552179 h 1104362"/>
                <a:gd name="connsiteX3" fmla="*/ 9077 w 1512963"/>
                <a:gd name="connsiteY3" fmla="*/ 552179 h 1104362"/>
                <a:gd name="connsiteX4" fmla="*/ 12103 w 1512963"/>
                <a:gd name="connsiteY4" fmla="*/ 552179 h 1104362"/>
                <a:gd name="connsiteX5" fmla="*/ 15129 w 1512963"/>
                <a:gd name="connsiteY5" fmla="*/ 552179 h 1104362"/>
                <a:gd name="connsiteX6" fmla="*/ 18156 w 1512963"/>
                <a:gd name="connsiteY6" fmla="*/ 552179 h 1104362"/>
                <a:gd name="connsiteX7" fmla="*/ 21182 w 1512963"/>
                <a:gd name="connsiteY7" fmla="*/ 552179 h 1104362"/>
                <a:gd name="connsiteX8" fmla="*/ 24207 w 1512963"/>
                <a:gd name="connsiteY8" fmla="*/ 552179 h 1104362"/>
                <a:gd name="connsiteX9" fmla="*/ 27233 w 1512963"/>
                <a:gd name="connsiteY9" fmla="*/ 552179 h 1104362"/>
                <a:gd name="connsiteX10" fmla="*/ 30259 w 1512963"/>
                <a:gd name="connsiteY10" fmla="*/ 552179 h 1104362"/>
                <a:gd name="connsiteX11" fmla="*/ 33285 w 1512963"/>
                <a:gd name="connsiteY11" fmla="*/ 552179 h 1104362"/>
                <a:gd name="connsiteX12" fmla="*/ 36311 w 1512963"/>
                <a:gd name="connsiteY12" fmla="*/ 552179 h 1104362"/>
                <a:gd name="connsiteX13" fmla="*/ 39337 w 1512963"/>
                <a:gd name="connsiteY13" fmla="*/ 552179 h 1104362"/>
                <a:gd name="connsiteX14" fmla="*/ 42362 w 1512963"/>
                <a:gd name="connsiteY14" fmla="*/ 552179 h 1104362"/>
                <a:gd name="connsiteX15" fmla="*/ 45389 w 1512963"/>
                <a:gd name="connsiteY15" fmla="*/ 552179 h 1104362"/>
                <a:gd name="connsiteX16" fmla="*/ 48415 w 1512963"/>
                <a:gd name="connsiteY16" fmla="*/ 552179 h 1104362"/>
                <a:gd name="connsiteX17" fmla="*/ 51441 w 1512963"/>
                <a:gd name="connsiteY17" fmla="*/ 552179 h 1104362"/>
                <a:gd name="connsiteX18" fmla="*/ 54467 w 1512963"/>
                <a:gd name="connsiteY18" fmla="*/ 552179 h 1104362"/>
                <a:gd name="connsiteX19" fmla="*/ 57492 w 1512963"/>
                <a:gd name="connsiteY19" fmla="*/ 552179 h 1104362"/>
                <a:gd name="connsiteX20" fmla="*/ 60518 w 1512963"/>
                <a:gd name="connsiteY20" fmla="*/ 552179 h 1104362"/>
                <a:gd name="connsiteX21" fmla="*/ 63544 w 1512963"/>
                <a:gd name="connsiteY21" fmla="*/ 552179 h 1104362"/>
                <a:gd name="connsiteX22" fmla="*/ 66570 w 1512963"/>
                <a:gd name="connsiteY22" fmla="*/ 552179 h 1104362"/>
                <a:gd name="connsiteX23" fmla="*/ 69596 w 1512963"/>
                <a:gd name="connsiteY23" fmla="*/ 552179 h 1104362"/>
                <a:gd name="connsiteX24" fmla="*/ 72622 w 1512963"/>
                <a:gd name="connsiteY24" fmla="*/ 552179 h 1104362"/>
                <a:gd name="connsiteX25" fmla="*/ 75648 w 1512963"/>
                <a:gd name="connsiteY25" fmla="*/ 552179 h 1104362"/>
                <a:gd name="connsiteX26" fmla="*/ 78674 w 1512963"/>
                <a:gd name="connsiteY26" fmla="*/ 552179 h 1104362"/>
                <a:gd name="connsiteX27" fmla="*/ 81700 w 1512963"/>
                <a:gd name="connsiteY27" fmla="*/ 552179 h 1104362"/>
                <a:gd name="connsiteX28" fmla="*/ 84726 w 1512963"/>
                <a:gd name="connsiteY28" fmla="*/ 552179 h 1104362"/>
                <a:gd name="connsiteX29" fmla="*/ 87752 w 1512963"/>
                <a:gd name="connsiteY29" fmla="*/ 552179 h 1104362"/>
                <a:gd name="connsiteX30" fmla="*/ 90778 w 1512963"/>
                <a:gd name="connsiteY30" fmla="*/ 552179 h 1104362"/>
                <a:gd name="connsiteX31" fmla="*/ 93803 w 1512963"/>
                <a:gd name="connsiteY31" fmla="*/ 552179 h 1104362"/>
                <a:gd name="connsiteX32" fmla="*/ 96829 w 1512963"/>
                <a:gd name="connsiteY32" fmla="*/ 552179 h 1104362"/>
                <a:gd name="connsiteX33" fmla="*/ 99855 w 1512963"/>
                <a:gd name="connsiteY33" fmla="*/ 552179 h 1104362"/>
                <a:gd name="connsiteX34" fmla="*/ 102881 w 1512963"/>
                <a:gd name="connsiteY34" fmla="*/ 552179 h 1104362"/>
                <a:gd name="connsiteX35" fmla="*/ 105907 w 1512963"/>
                <a:gd name="connsiteY35" fmla="*/ 552179 h 1104362"/>
                <a:gd name="connsiteX36" fmla="*/ 108933 w 1512963"/>
                <a:gd name="connsiteY36" fmla="*/ 552179 h 1104362"/>
                <a:gd name="connsiteX37" fmla="*/ 111959 w 1512963"/>
                <a:gd name="connsiteY37" fmla="*/ 552179 h 1104362"/>
                <a:gd name="connsiteX38" fmla="*/ 114985 w 1512963"/>
                <a:gd name="connsiteY38" fmla="*/ 552179 h 1104362"/>
                <a:gd name="connsiteX39" fmla="*/ 118011 w 1512963"/>
                <a:gd name="connsiteY39" fmla="*/ 552179 h 1104362"/>
                <a:gd name="connsiteX40" fmla="*/ 121037 w 1512963"/>
                <a:gd name="connsiteY40" fmla="*/ 552179 h 1104362"/>
                <a:gd name="connsiteX41" fmla="*/ 124063 w 1512963"/>
                <a:gd name="connsiteY41" fmla="*/ 552179 h 1104362"/>
                <a:gd name="connsiteX42" fmla="*/ 127088 w 1512963"/>
                <a:gd name="connsiteY42" fmla="*/ 552179 h 1104362"/>
                <a:gd name="connsiteX43" fmla="*/ 130114 w 1512963"/>
                <a:gd name="connsiteY43" fmla="*/ 552179 h 1104362"/>
                <a:gd name="connsiteX44" fmla="*/ 133140 w 1512963"/>
                <a:gd name="connsiteY44" fmla="*/ 552179 h 1104362"/>
                <a:gd name="connsiteX45" fmla="*/ 136167 w 1512963"/>
                <a:gd name="connsiteY45" fmla="*/ 552179 h 1104362"/>
                <a:gd name="connsiteX46" fmla="*/ 139193 w 1512963"/>
                <a:gd name="connsiteY46" fmla="*/ 552179 h 1104362"/>
                <a:gd name="connsiteX47" fmla="*/ 142218 w 1512963"/>
                <a:gd name="connsiteY47" fmla="*/ 552179 h 1104362"/>
                <a:gd name="connsiteX48" fmla="*/ 145244 w 1512963"/>
                <a:gd name="connsiteY48" fmla="*/ 552179 h 1104362"/>
                <a:gd name="connsiteX49" fmla="*/ 148270 w 1512963"/>
                <a:gd name="connsiteY49" fmla="*/ 552179 h 1104362"/>
                <a:gd name="connsiteX50" fmla="*/ 151296 w 1512963"/>
                <a:gd name="connsiteY50" fmla="*/ 552179 h 1104362"/>
                <a:gd name="connsiteX51" fmla="*/ 154322 w 1512963"/>
                <a:gd name="connsiteY51" fmla="*/ 552179 h 1104362"/>
                <a:gd name="connsiteX52" fmla="*/ 157348 w 1512963"/>
                <a:gd name="connsiteY52" fmla="*/ 552179 h 1104362"/>
                <a:gd name="connsiteX53" fmla="*/ 160373 w 1512963"/>
                <a:gd name="connsiteY53" fmla="*/ 552179 h 1104362"/>
                <a:gd name="connsiteX54" fmla="*/ 163399 w 1512963"/>
                <a:gd name="connsiteY54" fmla="*/ 552179 h 1104362"/>
                <a:gd name="connsiteX55" fmla="*/ 166426 w 1512963"/>
                <a:gd name="connsiteY55" fmla="*/ 552179 h 1104362"/>
                <a:gd name="connsiteX56" fmla="*/ 169452 w 1512963"/>
                <a:gd name="connsiteY56" fmla="*/ 552179 h 1104362"/>
                <a:gd name="connsiteX57" fmla="*/ 172478 w 1512963"/>
                <a:gd name="connsiteY57" fmla="*/ 552179 h 1104362"/>
                <a:gd name="connsiteX58" fmla="*/ 175504 w 1512963"/>
                <a:gd name="connsiteY58" fmla="*/ 552179 h 1104362"/>
                <a:gd name="connsiteX59" fmla="*/ 178529 w 1512963"/>
                <a:gd name="connsiteY59" fmla="*/ 552179 h 1104362"/>
                <a:gd name="connsiteX60" fmla="*/ 181555 w 1512963"/>
                <a:gd name="connsiteY60" fmla="*/ 552179 h 1104362"/>
                <a:gd name="connsiteX61" fmla="*/ 184581 w 1512963"/>
                <a:gd name="connsiteY61" fmla="*/ 552179 h 1104362"/>
                <a:gd name="connsiteX62" fmla="*/ 187607 w 1512963"/>
                <a:gd name="connsiteY62" fmla="*/ 552179 h 1104362"/>
                <a:gd name="connsiteX63" fmla="*/ 190633 w 1512963"/>
                <a:gd name="connsiteY63" fmla="*/ 552179 h 1104362"/>
                <a:gd name="connsiteX64" fmla="*/ 193659 w 1512963"/>
                <a:gd name="connsiteY64" fmla="*/ 552179 h 1104362"/>
                <a:gd name="connsiteX65" fmla="*/ 196685 w 1512963"/>
                <a:gd name="connsiteY65" fmla="*/ 552179 h 1104362"/>
                <a:gd name="connsiteX66" fmla="*/ 199711 w 1512963"/>
                <a:gd name="connsiteY66" fmla="*/ 552179 h 1104362"/>
                <a:gd name="connsiteX67" fmla="*/ 202737 w 1512963"/>
                <a:gd name="connsiteY67" fmla="*/ 552179 h 1104362"/>
                <a:gd name="connsiteX68" fmla="*/ 205763 w 1512963"/>
                <a:gd name="connsiteY68" fmla="*/ 552179 h 1104362"/>
                <a:gd name="connsiteX69" fmla="*/ 208789 w 1512963"/>
                <a:gd name="connsiteY69" fmla="*/ 552179 h 1104362"/>
                <a:gd name="connsiteX70" fmla="*/ 211814 w 1512963"/>
                <a:gd name="connsiteY70" fmla="*/ 552179 h 1104362"/>
                <a:gd name="connsiteX71" fmla="*/ 214840 w 1512963"/>
                <a:gd name="connsiteY71" fmla="*/ 552179 h 1104362"/>
                <a:gd name="connsiteX72" fmla="*/ 217866 w 1512963"/>
                <a:gd name="connsiteY72" fmla="*/ 552179 h 1104362"/>
                <a:gd name="connsiteX73" fmla="*/ 220892 w 1512963"/>
                <a:gd name="connsiteY73" fmla="*/ 552179 h 1104362"/>
                <a:gd name="connsiteX74" fmla="*/ 223918 w 1512963"/>
                <a:gd name="connsiteY74" fmla="*/ 552179 h 1104362"/>
                <a:gd name="connsiteX75" fmla="*/ 226945 w 1512963"/>
                <a:gd name="connsiteY75" fmla="*/ 552179 h 1104362"/>
                <a:gd name="connsiteX76" fmla="*/ 229970 w 1512963"/>
                <a:gd name="connsiteY76" fmla="*/ 552179 h 1104362"/>
                <a:gd name="connsiteX77" fmla="*/ 232996 w 1512963"/>
                <a:gd name="connsiteY77" fmla="*/ 552179 h 1104362"/>
                <a:gd name="connsiteX78" fmla="*/ 236022 w 1512963"/>
                <a:gd name="connsiteY78" fmla="*/ 552179 h 1104362"/>
                <a:gd name="connsiteX79" fmla="*/ 239048 w 1512963"/>
                <a:gd name="connsiteY79" fmla="*/ 552179 h 1104362"/>
                <a:gd name="connsiteX80" fmla="*/ 242074 w 1512963"/>
                <a:gd name="connsiteY80" fmla="*/ 552179 h 1104362"/>
                <a:gd name="connsiteX81" fmla="*/ 245099 w 1512963"/>
                <a:gd name="connsiteY81" fmla="*/ 552179 h 1104362"/>
                <a:gd name="connsiteX82" fmla="*/ 248125 w 1512963"/>
                <a:gd name="connsiteY82" fmla="*/ 552179 h 1104362"/>
                <a:gd name="connsiteX83" fmla="*/ 251151 w 1512963"/>
                <a:gd name="connsiteY83" fmla="*/ 552179 h 1104362"/>
                <a:gd name="connsiteX84" fmla="*/ 254177 w 1512963"/>
                <a:gd name="connsiteY84" fmla="*/ 552179 h 1104362"/>
                <a:gd name="connsiteX85" fmla="*/ 257204 w 1512963"/>
                <a:gd name="connsiteY85" fmla="*/ 552179 h 1104362"/>
                <a:gd name="connsiteX86" fmla="*/ 260230 w 1512963"/>
                <a:gd name="connsiteY86" fmla="*/ 552179 h 1104362"/>
                <a:gd name="connsiteX87" fmla="*/ 263255 w 1512963"/>
                <a:gd name="connsiteY87" fmla="*/ 552179 h 1104362"/>
                <a:gd name="connsiteX88" fmla="*/ 266281 w 1512963"/>
                <a:gd name="connsiteY88" fmla="*/ 552179 h 1104362"/>
                <a:gd name="connsiteX89" fmla="*/ 269307 w 1512963"/>
                <a:gd name="connsiteY89" fmla="*/ 552179 h 1104362"/>
                <a:gd name="connsiteX90" fmla="*/ 272333 w 1512963"/>
                <a:gd name="connsiteY90" fmla="*/ 552179 h 1104362"/>
                <a:gd name="connsiteX91" fmla="*/ 275359 w 1512963"/>
                <a:gd name="connsiteY91" fmla="*/ 552179 h 1104362"/>
                <a:gd name="connsiteX92" fmla="*/ 278385 w 1512963"/>
                <a:gd name="connsiteY92" fmla="*/ 552179 h 1104362"/>
                <a:gd name="connsiteX93" fmla="*/ 281410 w 1512963"/>
                <a:gd name="connsiteY93" fmla="*/ 552179 h 1104362"/>
                <a:gd name="connsiteX94" fmla="*/ 284437 w 1512963"/>
                <a:gd name="connsiteY94" fmla="*/ 552179 h 1104362"/>
                <a:gd name="connsiteX95" fmla="*/ 287463 w 1512963"/>
                <a:gd name="connsiteY95" fmla="*/ 552179 h 1104362"/>
                <a:gd name="connsiteX96" fmla="*/ 290489 w 1512963"/>
                <a:gd name="connsiteY96" fmla="*/ 552179 h 1104362"/>
                <a:gd name="connsiteX97" fmla="*/ 293515 w 1512963"/>
                <a:gd name="connsiteY97" fmla="*/ 552179 h 1104362"/>
                <a:gd name="connsiteX98" fmla="*/ 296540 w 1512963"/>
                <a:gd name="connsiteY98" fmla="*/ 552179 h 1104362"/>
                <a:gd name="connsiteX99" fmla="*/ 299566 w 1512963"/>
                <a:gd name="connsiteY99" fmla="*/ 552179 h 1104362"/>
                <a:gd name="connsiteX100" fmla="*/ 302592 w 1512963"/>
                <a:gd name="connsiteY100" fmla="*/ 534826 h 1104362"/>
                <a:gd name="connsiteX101" fmla="*/ 305618 w 1512963"/>
                <a:gd name="connsiteY101" fmla="*/ 500188 h 1104362"/>
                <a:gd name="connsiteX102" fmla="*/ 308644 w 1512963"/>
                <a:gd name="connsiteY102" fmla="*/ 465756 h 1104362"/>
                <a:gd name="connsiteX103" fmla="*/ 311670 w 1512963"/>
                <a:gd name="connsiteY103" fmla="*/ 431665 h 1104362"/>
                <a:gd name="connsiteX104" fmla="*/ 314695 w 1512963"/>
                <a:gd name="connsiteY104" fmla="*/ 398050 h 1104362"/>
                <a:gd name="connsiteX105" fmla="*/ 317722 w 1512963"/>
                <a:gd name="connsiteY105" fmla="*/ 365043 h 1104362"/>
                <a:gd name="connsiteX106" fmla="*/ 320748 w 1512963"/>
                <a:gd name="connsiteY106" fmla="*/ 332774 h 1104362"/>
                <a:gd name="connsiteX107" fmla="*/ 323774 w 1512963"/>
                <a:gd name="connsiteY107" fmla="*/ 301372 h 1104362"/>
                <a:gd name="connsiteX108" fmla="*/ 326800 w 1512963"/>
                <a:gd name="connsiteY108" fmla="*/ 270959 h 1104362"/>
                <a:gd name="connsiteX109" fmla="*/ 329826 w 1512963"/>
                <a:gd name="connsiteY109" fmla="*/ 241656 h 1104362"/>
                <a:gd name="connsiteX110" fmla="*/ 332851 w 1512963"/>
                <a:gd name="connsiteY110" fmla="*/ 213578 h 1104362"/>
                <a:gd name="connsiteX111" fmla="*/ 335877 w 1512963"/>
                <a:gd name="connsiteY111" fmla="*/ 186837 h 1104362"/>
                <a:gd name="connsiteX112" fmla="*/ 338903 w 1512963"/>
                <a:gd name="connsiteY112" fmla="*/ 161537 h 1104362"/>
                <a:gd name="connsiteX113" fmla="*/ 341929 w 1512963"/>
                <a:gd name="connsiteY113" fmla="*/ 137780 h 1104362"/>
                <a:gd name="connsiteX114" fmla="*/ 344955 w 1512963"/>
                <a:gd name="connsiteY114" fmla="*/ 115657 h 1104362"/>
                <a:gd name="connsiteX115" fmla="*/ 347982 w 1512963"/>
                <a:gd name="connsiteY115" fmla="*/ 95258 h 1104362"/>
                <a:gd name="connsiteX116" fmla="*/ 351007 w 1512963"/>
                <a:gd name="connsiteY116" fmla="*/ 76662 h 1104362"/>
                <a:gd name="connsiteX117" fmla="*/ 354033 w 1512963"/>
                <a:gd name="connsiteY117" fmla="*/ 59942 h 1104362"/>
                <a:gd name="connsiteX118" fmla="*/ 357059 w 1512963"/>
                <a:gd name="connsiteY118" fmla="*/ 45165 h 1104362"/>
                <a:gd name="connsiteX119" fmla="*/ 360085 w 1512963"/>
                <a:gd name="connsiteY119" fmla="*/ 32389 h 1104362"/>
                <a:gd name="connsiteX120" fmla="*/ 363111 w 1512963"/>
                <a:gd name="connsiteY120" fmla="*/ 21665 h 1104362"/>
                <a:gd name="connsiteX121" fmla="*/ 366136 w 1512963"/>
                <a:gd name="connsiteY121" fmla="*/ 13033 h 1104362"/>
                <a:gd name="connsiteX122" fmla="*/ 369162 w 1512963"/>
                <a:gd name="connsiteY122" fmla="*/ 6530 h 1104362"/>
                <a:gd name="connsiteX123" fmla="*/ 372188 w 1512963"/>
                <a:gd name="connsiteY123" fmla="*/ 2180 h 1104362"/>
                <a:gd name="connsiteX124" fmla="*/ 375214 w 1512963"/>
                <a:gd name="connsiteY124" fmla="*/ 1 h 1104362"/>
                <a:gd name="connsiteX125" fmla="*/ 378241 w 1512963"/>
                <a:gd name="connsiteY125" fmla="*/ 1 h 1104362"/>
                <a:gd name="connsiteX126" fmla="*/ 381267 w 1512963"/>
                <a:gd name="connsiteY126" fmla="*/ 2180 h 1104362"/>
                <a:gd name="connsiteX127" fmla="*/ 384292 w 1512963"/>
                <a:gd name="connsiteY127" fmla="*/ 6530 h 1104362"/>
                <a:gd name="connsiteX128" fmla="*/ 387318 w 1512963"/>
                <a:gd name="connsiteY128" fmla="*/ 13033 h 1104362"/>
                <a:gd name="connsiteX129" fmla="*/ 390344 w 1512963"/>
                <a:gd name="connsiteY129" fmla="*/ 21665 h 1104362"/>
                <a:gd name="connsiteX130" fmla="*/ 393370 w 1512963"/>
                <a:gd name="connsiteY130" fmla="*/ 32389 h 1104362"/>
                <a:gd name="connsiteX131" fmla="*/ 396396 w 1512963"/>
                <a:gd name="connsiteY131" fmla="*/ 45165 h 1104362"/>
                <a:gd name="connsiteX132" fmla="*/ 399421 w 1512963"/>
                <a:gd name="connsiteY132" fmla="*/ 59942 h 1104362"/>
                <a:gd name="connsiteX133" fmla="*/ 402447 w 1512963"/>
                <a:gd name="connsiteY133" fmla="*/ 76662 h 1104362"/>
                <a:gd name="connsiteX134" fmla="*/ 405474 w 1512963"/>
                <a:gd name="connsiteY134" fmla="*/ 95258 h 1104362"/>
                <a:gd name="connsiteX135" fmla="*/ 408500 w 1512963"/>
                <a:gd name="connsiteY135" fmla="*/ 115657 h 1104362"/>
                <a:gd name="connsiteX136" fmla="*/ 411526 w 1512963"/>
                <a:gd name="connsiteY136" fmla="*/ 137780 h 1104362"/>
                <a:gd name="connsiteX137" fmla="*/ 414552 w 1512963"/>
                <a:gd name="connsiteY137" fmla="*/ 161537 h 1104362"/>
                <a:gd name="connsiteX138" fmla="*/ 417577 w 1512963"/>
                <a:gd name="connsiteY138" fmla="*/ 186837 h 1104362"/>
                <a:gd name="connsiteX139" fmla="*/ 420603 w 1512963"/>
                <a:gd name="connsiteY139" fmla="*/ 213578 h 1104362"/>
                <a:gd name="connsiteX140" fmla="*/ 423629 w 1512963"/>
                <a:gd name="connsiteY140" fmla="*/ 241656 h 1104362"/>
                <a:gd name="connsiteX141" fmla="*/ 426655 w 1512963"/>
                <a:gd name="connsiteY141" fmla="*/ 270959 h 1104362"/>
                <a:gd name="connsiteX142" fmla="*/ 429681 w 1512963"/>
                <a:gd name="connsiteY142" fmla="*/ 301372 h 1104362"/>
                <a:gd name="connsiteX143" fmla="*/ 432707 w 1512963"/>
                <a:gd name="connsiteY143" fmla="*/ 332774 h 1104362"/>
                <a:gd name="connsiteX144" fmla="*/ 435733 w 1512963"/>
                <a:gd name="connsiteY144" fmla="*/ 365043 h 1104362"/>
                <a:gd name="connsiteX145" fmla="*/ 438759 w 1512963"/>
                <a:gd name="connsiteY145" fmla="*/ 398050 h 1104362"/>
                <a:gd name="connsiteX146" fmla="*/ 441785 w 1512963"/>
                <a:gd name="connsiteY146" fmla="*/ 431665 h 1104362"/>
                <a:gd name="connsiteX147" fmla="*/ 444811 w 1512963"/>
                <a:gd name="connsiteY147" fmla="*/ 465756 h 1104362"/>
                <a:gd name="connsiteX148" fmla="*/ 447837 w 1512963"/>
                <a:gd name="connsiteY148" fmla="*/ 500188 h 1104362"/>
                <a:gd name="connsiteX149" fmla="*/ 450863 w 1512963"/>
                <a:gd name="connsiteY149" fmla="*/ 534826 h 1104362"/>
                <a:gd name="connsiteX150" fmla="*/ 453888 w 1512963"/>
                <a:gd name="connsiteY150" fmla="*/ 569531 h 1104362"/>
                <a:gd name="connsiteX151" fmla="*/ 456914 w 1512963"/>
                <a:gd name="connsiteY151" fmla="*/ 604169 h 1104362"/>
                <a:gd name="connsiteX152" fmla="*/ 459940 w 1512963"/>
                <a:gd name="connsiteY152" fmla="*/ 638601 h 1104362"/>
                <a:gd name="connsiteX153" fmla="*/ 462966 w 1512963"/>
                <a:gd name="connsiteY153" fmla="*/ 672692 h 1104362"/>
                <a:gd name="connsiteX154" fmla="*/ 465992 w 1512963"/>
                <a:gd name="connsiteY154" fmla="*/ 706312 h 1104362"/>
                <a:gd name="connsiteX155" fmla="*/ 469018 w 1512963"/>
                <a:gd name="connsiteY155" fmla="*/ 739316 h 1104362"/>
                <a:gd name="connsiteX156" fmla="*/ 472044 w 1512963"/>
                <a:gd name="connsiteY156" fmla="*/ 771587 h 1104362"/>
                <a:gd name="connsiteX157" fmla="*/ 475070 w 1512963"/>
                <a:gd name="connsiteY157" fmla="*/ 802981 h 1104362"/>
                <a:gd name="connsiteX158" fmla="*/ 478096 w 1512963"/>
                <a:gd name="connsiteY158" fmla="*/ 833395 h 1104362"/>
                <a:gd name="connsiteX159" fmla="*/ 481122 w 1512963"/>
                <a:gd name="connsiteY159" fmla="*/ 862703 h 1104362"/>
                <a:gd name="connsiteX160" fmla="*/ 484149 w 1512963"/>
                <a:gd name="connsiteY160" fmla="*/ 890783 h 1104362"/>
                <a:gd name="connsiteX161" fmla="*/ 487178 w 1512963"/>
                <a:gd name="connsiteY161" fmla="*/ 917519 h 1104362"/>
                <a:gd name="connsiteX162" fmla="*/ 490197 w 1512963"/>
                <a:gd name="connsiteY162" fmla="*/ 942818 h 1104362"/>
                <a:gd name="connsiteX163" fmla="*/ 493226 w 1512963"/>
                <a:gd name="connsiteY163" fmla="*/ 966573 h 1104362"/>
                <a:gd name="connsiteX164" fmla="*/ 496255 w 1512963"/>
                <a:gd name="connsiteY164" fmla="*/ 988700 h 1104362"/>
                <a:gd name="connsiteX165" fmla="*/ 499275 w 1512963"/>
                <a:gd name="connsiteY165" fmla="*/ 1009102 h 1104362"/>
                <a:gd name="connsiteX166" fmla="*/ 502304 w 1512963"/>
                <a:gd name="connsiteY166" fmla="*/ 1027695 h 1104362"/>
                <a:gd name="connsiteX167" fmla="*/ 505333 w 1512963"/>
                <a:gd name="connsiteY167" fmla="*/ 1044412 h 1104362"/>
                <a:gd name="connsiteX168" fmla="*/ 508352 w 1512963"/>
                <a:gd name="connsiteY168" fmla="*/ 1059194 h 1104362"/>
                <a:gd name="connsiteX169" fmla="*/ 511381 w 1512963"/>
                <a:gd name="connsiteY169" fmla="*/ 1071967 h 1104362"/>
                <a:gd name="connsiteX170" fmla="*/ 514410 w 1512963"/>
                <a:gd name="connsiteY170" fmla="*/ 1082692 h 1104362"/>
                <a:gd name="connsiteX171" fmla="*/ 517429 w 1512963"/>
                <a:gd name="connsiteY171" fmla="*/ 1091322 h 1104362"/>
                <a:gd name="connsiteX172" fmla="*/ 520458 w 1512963"/>
                <a:gd name="connsiteY172" fmla="*/ 1097828 h 1104362"/>
                <a:gd name="connsiteX173" fmla="*/ 523487 w 1512963"/>
                <a:gd name="connsiteY173" fmla="*/ 1102181 h 1104362"/>
                <a:gd name="connsiteX174" fmla="*/ 526507 w 1512963"/>
                <a:gd name="connsiteY174" fmla="*/ 1104352 h 1104362"/>
                <a:gd name="connsiteX175" fmla="*/ 529536 w 1512963"/>
                <a:gd name="connsiteY175" fmla="*/ 1104352 h 1104362"/>
                <a:gd name="connsiteX176" fmla="*/ 532565 w 1512963"/>
                <a:gd name="connsiteY176" fmla="*/ 1102181 h 1104362"/>
                <a:gd name="connsiteX177" fmla="*/ 535594 w 1512963"/>
                <a:gd name="connsiteY177" fmla="*/ 1097828 h 1104362"/>
                <a:gd name="connsiteX178" fmla="*/ 538613 w 1512963"/>
                <a:gd name="connsiteY178" fmla="*/ 1091322 h 1104362"/>
                <a:gd name="connsiteX179" fmla="*/ 541642 w 1512963"/>
                <a:gd name="connsiteY179" fmla="*/ 1082692 h 1104362"/>
                <a:gd name="connsiteX180" fmla="*/ 544671 w 1512963"/>
                <a:gd name="connsiteY180" fmla="*/ 1071967 h 1104362"/>
                <a:gd name="connsiteX181" fmla="*/ 547690 w 1512963"/>
                <a:gd name="connsiteY181" fmla="*/ 1059194 h 1104362"/>
                <a:gd name="connsiteX182" fmla="*/ 550719 w 1512963"/>
                <a:gd name="connsiteY182" fmla="*/ 1044412 h 1104362"/>
                <a:gd name="connsiteX183" fmla="*/ 553739 w 1512963"/>
                <a:gd name="connsiteY183" fmla="*/ 1027695 h 1104362"/>
                <a:gd name="connsiteX184" fmla="*/ 556768 w 1512963"/>
                <a:gd name="connsiteY184" fmla="*/ 1009102 h 1104362"/>
                <a:gd name="connsiteX185" fmla="*/ 559797 w 1512963"/>
                <a:gd name="connsiteY185" fmla="*/ 988700 h 1104362"/>
                <a:gd name="connsiteX186" fmla="*/ 562826 w 1512963"/>
                <a:gd name="connsiteY186" fmla="*/ 966573 h 1104362"/>
                <a:gd name="connsiteX187" fmla="*/ 565845 w 1512963"/>
                <a:gd name="connsiteY187" fmla="*/ 942818 h 1104362"/>
                <a:gd name="connsiteX188" fmla="*/ 568874 w 1512963"/>
                <a:gd name="connsiteY188" fmla="*/ 917519 h 1104362"/>
                <a:gd name="connsiteX189" fmla="*/ 571903 w 1512963"/>
                <a:gd name="connsiteY189" fmla="*/ 890783 h 1104362"/>
                <a:gd name="connsiteX190" fmla="*/ 574922 w 1512963"/>
                <a:gd name="connsiteY190" fmla="*/ 862703 h 1104362"/>
                <a:gd name="connsiteX191" fmla="*/ 577951 w 1512963"/>
                <a:gd name="connsiteY191" fmla="*/ 833395 h 1104362"/>
                <a:gd name="connsiteX192" fmla="*/ 580980 w 1512963"/>
                <a:gd name="connsiteY192" fmla="*/ 802981 h 1104362"/>
                <a:gd name="connsiteX193" fmla="*/ 584000 w 1512963"/>
                <a:gd name="connsiteY193" fmla="*/ 771587 h 1104362"/>
                <a:gd name="connsiteX194" fmla="*/ 587029 w 1512963"/>
                <a:gd name="connsiteY194" fmla="*/ 739316 h 1104362"/>
                <a:gd name="connsiteX195" fmla="*/ 590058 w 1512963"/>
                <a:gd name="connsiteY195" fmla="*/ 706312 h 1104362"/>
                <a:gd name="connsiteX196" fmla="*/ 593077 w 1512963"/>
                <a:gd name="connsiteY196" fmla="*/ 672692 h 1104362"/>
                <a:gd name="connsiteX197" fmla="*/ 596106 w 1512963"/>
                <a:gd name="connsiteY197" fmla="*/ 638601 h 1104362"/>
                <a:gd name="connsiteX198" fmla="*/ 599135 w 1512963"/>
                <a:gd name="connsiteY198" fmla="*/ 604169 h 1104362"/>
                <a:gd name="connsiteX199" fmla="*/ 602154 w 1512963"/>
                <a:gd name="connsiteY199" fmla="*/ 569531 h 1104362"/>
                <a:gd name="connsiteX200" fmla="*/ 605183 w 1512963"/>
                <a:gd name="connsiteY200" fmla="*/ 534826 h 1104362"/>
                <a:gd name="connsiteX201" fmla="*/ 608212 w 1512963"/>
                <a:gd name="connsiteY201" fmla="*/ 500188 h 1104362"/>
                <a:gd name="connsiteX202" fmla="*/ 611241 w 1512963"/>
                <a:gd name="connsiteY202" fmla="*/ 465756 h 1104362"/>
                <a:gd name="connsiteX203" fmla="*/ 614261 w 1512963"/>
                <a:gd name="connsiteY203" fmla="*/ 431665 h 1104362"/>
                <a:gd name="connsiteX204" fmla="*/ 617290 w 1512963"/>
                <a:gd name="connsiteY204" fmla="*/ 398050 h 1104362"/>
                <a:gd name="connsiteX205" fmla="*/ 620318 w 1512963"/>
                <a:gd name="connsiteY205" fmla="*/ 365043 h 1104362"/>
                <a:gd name="connsiteX206" fmla="*/ 623338 w 1512963"/>
                <a:gd name="connsiteY206" fmla="*/ 332774 h 1104362"/>
                <a:gd name="connsiteX207" fmla="*/ 626367 w 1512963"/>
                <a:gd name="connsiteY207" fmla="*/ 301372 h 1104362"/>
                <a:gd name="connsiteX208" fmla="*/ 629396 w 1512963"/>
                <a:gd name="connsiteY208" fmla="*/ 270959 h 1104362"/>
                <a:gd name="connsiteX209" fmla="*/ 632415 w 1512963"/>
                <a:gd name="connsiteY209" fmla="*/ 241656 h 1104362"/>
                <a:gd name="connsiteX210" fmla="*/ 635444 w 1512963"/>
                <a:gd name="connsiteY210" fmla="*/ 213578 h 1104362"/>
                <a:gd name="connsiteX211" fmla="*/ 638473 w 1512963"/>
                <a:gd name="connsiteY211" fmla="*/ 186837 h 1104362"/>
                <a:gd name="connsiteX212" fmla="*/ 641493 w 1512963"/>
                <a:gd name="connsiteY212" fmla="*/ 161537 h 1104362"/>
                <a:gd name="connsiteX213" fmla="*/ 644522 w 1512963"/>
                <a:gd name="connsiteY213" fmla="*/ 137780 h 1104362"/>
                <a:gd name="connsiteX214" fmla="*/ 647550 w 1512963"/>
                <a:gd name="connsiteY214" fmla="*/ 115657 h 1104362"/>
                <a:gd name="connsiteX215" fmla="*/ 650570 w 1512963"/>
                <a:gd name="connsiteY215" fmla="*/ 95258 h 1104362"/>
                <a:gd name="connsiteX216" fmla="*/ 653599 w 1512963"/>
                <a:gd name="connsiteY216" fmla="*/ 76662 h 1104362"/>
                <a:gd name="connsiteX217" fmla="*/ 656628 w 1512963"/>
                <a:gd name="connsiteY217" fmla="*/ 59942 h 1104362"/>
                <a:gd name="connsiteX218" fmla="*/ 659647 w 1512963"/>
                <a:gd name="connsiteY218" fmla="*/ 45165 h 1104362"/>
                <a:gd name="connsiteX219" fmla="*/ 662676 w 1512963"/>
                <a:gd name="connsiteY219" fmla="*/ 32389 h 1104362"/>
                <a:gd name="connsiteX220" fmla="*/ 665705 w 1512963"/>
                <a:gd name="connsiteY220" fmla="*/ 21665 h 1104362"/>
                <a:gd name="connsiteX221" fmla="*/ 668725 w 1512963"/>
                <a:gd name="connsiteY221" fmla="*/ 13033 h 1104362"/>
                <a:gd name="connsiteX222" fmla="*/ 671754 w 1512963"/>
                <a:gd name="connsiteY222" fmla="*/ 6530 h 1104362"/>
                <a:gd name="connsiteX223" fmla="*/ 674782 w 1512963"/>
                <a:gd name="connsiteY223" fmla="*/ 2180 h 1104362"/>
                <a:gd name="connsiteX224" fmla="*/ 677811 w 1512963"/>
                <a:gd name="connsiteY224" fmla="*/ 1 h 1104362"/>
                <a:gd name="connsiteX225" fmla="*/ 680831 w 1512963"/>
                <a:gd name="connsiteY225" fmla="*/ 1 h 1104362"/>
                <a:gd name="connsiteX226" fmla="*/ 683860 w 1512963"/>
                <a:gd name="connsiteY226" fmla="*/ 2180 h 1104362"/>
                <a:gd name="connsiteX227" fmla="*/ 686889 w 1512963"/>
                <a:gd name="connsiteY227" fmla="*/ 6530 h 1104362"/>
                <a:gd name="connsiteX228" fmla="*/ 689908 w 1512963"/>
                <a:gd name="connsiteY228" fmla="*/ 13033 h 1104362"/>
                <a:gd name="connsiteX229" fmla="*/ 692937 w 1512963"/>
                <a:gd name="connsiteY229" fmla="*/ 21665 h 1104362"/>
                <a:gd name="connsiteX230" fmla="*/ 695966 w 1512963"/>
                <a:gd name="connsiteY230" fmla="*/ 32389 h 1104362"/>
                <a:gd name="connsiteX231" fmla="*/ 698985 w 1512963"/>
                <a:gd name="connsiteY231" fmla="*/ 45165 h 1104362"/>
                <a:gd name="connsiteX232" fmla="*/ 702014 w 1512963"/>
                <a:gd name="connsiteY232" fmla="*/ 59942 h 1104362"/>
                <a:gd name="connsiteX233" fmla="*/ 705043 w 1512963"/>
                <a:gd name="connsiteY233" fmla="*/ 76662 h 1104362"/>
                <a:gd name="connsiteX234" fmla="*/ 708063 w 1512963"/>
                <a:gd name="connsiteY234" fmla="*/ 95258 h 1104362"/>
                <a:gd name="connsiteX235" fmla="*/ 711092 w 1512963"/>
                <a:gd name="connsiteY235" fmla="*/ 115657 h 1104362"/>
                <a:gd name="connsiteX236" fmla="*/ 714121 w 1512963"/>
                <a:gd name="connsiteY236" fmla="*/ 137780 h 1104362"/>
                <a:gd name="connsiteX237" fmla="*/ 717140 w 1512963"/>
                <a:gd name="connsiteY237" fmla="*/ 161537 h 1104362"/>
                <a:gd name="connsiteX238" fmla="*/ 720169 w 1512963"/>
                <a:gd name="connsiteY238" fmla="*/ 186837 h 1104362"/>
                <a:gd name="connsiteX239" fmla="*/ 723198 w 1512963"/>
                <a:gd name="connsiteY239" fmla="*/ 213578 h 1104362"/>
                <a:gd name="connsiteX240" fmla="*/ 726217 w 1512963"/>
                <a:gd name="connsiteY240" fmla="*/ 241656 h 1104362"/>
                <a:gd name="connsiteX241" fmla="*/ 729246 w 1512963"/>
                <a:gd name="connsiteY241" fmla="*/ 270959 h 1104362"/>
                <a:gd name="connsiteX242" fmla="*/ 732275 w 1512963"/>
                <a:gd name="connsiteY242" fmla="*/ 301372 h 1104362"/>
                <a:gd name="connsiteX243" fmla="*/ 735304 w 1512963"/>
                <a:gd name="connsiteY243" fmla="*/ 332774 h 1104362"/>
                <a:gd name="connsiteX244" fmla="*/ 738324 w 1512963"/>
                <a:gd name="connsiteY244" fmla="*/ 365043 h 1104362"/>
                <a:gd name="connsiteX245" fmla="*/ 741353 w 1512963"/>
                <a:gd name="connsiteY245" fmla="*/ 398050 h 1104362"/>
                <a:gd name="connsiteX246" fmla="*/ 744372 w 1512963"/>
                <a:gd name="connsiteY246" fmla="*/ 431665 h 1104362"/>
                <a:gd name="connsiteX247" fmla="*/ 747401 w 1512963"/>
                <a:gd name="connsiteY247" fmla="*/ 465756 h 1104362"/>
                <a:gd name="connsiteX248" fmla="*/ 750430 w 1512963"/>
                <a:gd name="connsiteY248" fmla="*/ 500188 h 1104362"/>
                <a:gd name="connsiteX249" fmla="*/ 753459 w 1512963"/>
                <a:gd name="connsiteY249" fmla="*/ 534826 h 1104362"/>
                <a:gd name="connsiteX250" fmla="*/ 756478 w 1512963"/>
                <a:gd name="connsiteY250" fmla="*/ 569531 h 1104362"/>
                <a:gd name="connsiteX251" fmla="*/ 759507 w 1512963"/>
                <a:gd name="connsiteY251" fmla="*/ 604169 h 1104362"/>
                <a:gd name="connsiteX252" fmla="*/ 762536 w 1512963"/>
                <a:gd name="connsiteY252" fmla="*/ 638601 h 1104362"/>
                <a:gd name="connsiteX253" fmla="*/ 765556 w 1512963"/>
                <a:gd name="connsiteY253" fmla="*/ 672692 h 1104362"/>
                <a:gd name="connsiteX254" fmla="*/ 768585 w 1512963"/>
                <a:gd name="connsiteY254" fmla="*/ 706312 h 1104362"/>
                <a:gd name="connsiteX255" fmla="*/ 771614 w 1512963"/>
                <a:gd name="connsiteY255" fmla="*/ 739316 h 1104362"/>
                <a:gd name="connsiteX256" fmla="*/ 774633 w 1512963"/>
                <a:gd name="connsiteY256" fmla="*/ 771587 h 1104362"/>
                <a:gd name="connsiteX257" fmla="*/ 777662 w 1512963"/>
                <a:gd name="connsiteY257" fmla="*/ 802981 h 1104362"/>
                <a:gd name="connsiteX258" fmla="*/ 780691 w 1512963"/>
                <a:gd name="connsiteY258" fmla="*/ 833366 h 1104362"/>
                <a:gd name="connsiteX259" fmla="*/ 783710 w 1512963"/>
                <a:gd name="connsiteY259" fmla="*/ 862675 h 1104362"/>
                <a:gd name="connsiteX260" fmla="*/ 786739 w 1512963"/>
                <a:gd name="connsiteY260" fmla="*/ 890754 h 1104362"/>
                <a:gd name="connsiteX261" fmla="*/ 789768 w 1512963"/>
                <a:gd name="connsiteY261" fmla="*/ 917491 h 1104362"/>
                <a:gd name="connsiteX262" fmla="*/ 792788 w 1512963"/>
                <a:gd name="connsiteY262" fmla="*/ 942799 h 1104362"/>
                <a:gd name="connsiteX263" fmla="*/ 795817 w 1512963"/>
                <a:gd name="connsiteY263" fmla="*/ 966554 h 1104362"/>
                <a:gd name="connsiteX264" fmla="*/ 798846 w 1512963"/>
                <a:gd name="connsiteY264" fmla="*/ 988681 h 1104362"/>
                <a:gd name="connsiteX265" fmla="*/ 801865 w 1512963"/>
                <a:gd name="connsiteY265" fmla="*/ 1009083 h 1104362"/>
                <a:gd name="connsiteX266" fmla="*/ 804894 w 1512963"/>
                <a:gd name="connsiteY266" fmla="*/ 1027676 h 1104362"/>
                <a:gd name="connsiteX267" fmla="*/ 807923 w 1512963"/>
                <a:gd name="connsiteY267" fmla="*/ 1044402 h 1104362"/>
                <a:gd name="connsiteX268" fmla="*/ 810942 w 1512963"/>
                <a:gd name="connsiteY268" fmla="*/ 1059175 h 1104362"/>
                <a:gd name="connsiteX269" fmla="*/ 813971 w 1512963"/>
                <a:gd name="connsiteY269" fmla="*/ 1071958 h 1104362"/>
                <a:gd name="connsiteX270" fmla="*/ 817000 w 1512963"/>
                <a:gd name="connsiteY270" fmla="*/ 1082683 h 1104362"/>
                <a:gd name="connsiteX271" fmla="*/ 820029 w 1512963"/>
                <a:gd name="connsiteY271" fmla="*/ 1091313 h 1104362"/>
                <a:gd name="connsiteX272" fmla="*/ 823049 w 1512963"/>
                <a:gd name="connsiteY272" fmla="*/ 1097818 h 1104362"/>
                <a:gd name="connsiteX273" fmla="*/ 826078 w 1512963"/>
                <a:gd name="connsiteY273" fmla="*/ 1102171 h 1104362"/>
                <a:gd name="connsiteX274" fmla="*/ 829107 w 1512963"/>
                <a:gd name="connsiteY274" fmla="*/ 1104352 h 1104362"/>
                <a:gd name="connsiteX275" fmla="*/ 832126 w 1512963"/>
                <a:gd name="connsiteY275" fmla="*/ 1104362 h 1104362"/>
                <a:gd name="connsiteX276" fmla="*/ 835155 w 1512963"/>
                <a:gd name="connsiteY276" fmla="*/ 1102181 h 1104362"/>
                <a:gd name="connsiteX277" fmla="*/ 838184 w 1512963"/>
                <a:gd name="connsiteY277" fmla="*/ 1097837 h 1104362"/>
                <a:gd name="connsiteX278" fmla="*/ 841203 w 1512963"/>
                <a:gd name="connsiteY278" fmla="*/ 1091332 h 1104362"/>
                <a:gd name="connsiteX279" fmla="*/ 844232 w 1512963"/>
                <a:gd name="connsiteY279" fmla="*/ 1082702 h 1104362"/>
                <a:gd name="connsiteX280" fmla="*/ 847261 w 1512963"/>
                <a:gd name="connsiteY280" fmla="*/ 1071977 h 1104362"/>
                <a:gd name="connsiteX281" fmla="*/ 850281 w 1512963"/>
                <a:gd name="connsiteY281" fmla="*/ 1059204 h 1104362"/>
                <a:gd name="connsiteX282" fmla="*/ 853310 w 1512963"/>
                <a:gd name="connsiteY282" fmla="*/ 1044431 h 1104362"/>
                <a:gd name="connsiteX283" fmla="*/ 856338 w 1512963"/>
                <a:gd name="connsiteY283" fmla="*/ 1027714 h 1104362"/>
                <a:gd name="connsiteX284" fmla="*/ 859367 w 1512963"/>
                <a:gd name="connsiteY284" fmla="*/ 1009121 h 1104362"/>
                <a:gd name="connsiteX285" fmla="*/ 862387 w 1512963"/>
                <a:gd name="connsiteY285" fmla="*/ 988719 h 1104362"/>
                <a:gd name="connsiteX286" fmla="*/ 865416 w 1512963"/>
                <a:gd name="connsiteY286" fmla="*/ 966602 h 1104362"/>
                <a:gd name="connsiteX287" fmla="*/ 868435 w 1512963"/>
                <a:gd name="connsiteY287" fmla="*/ 942846 h 1104362"/>
                <a:gd name="connsiteX288" fmla="*/ 871464 w 1512963"/>
                <a:gd name="connsiteY288" fmla="*/ 917548 h 1104362"/>
                <a:gd name="connsiteX289" fmla="*/ 874493 w 1512963"/>
                <a:gd name="connsiteY289" fmla="*/ 890802 h 1104362"/>
                <a:gd name="connsiteX290" fmla="*/ 877522 w 1512963"/>
                <a:gd name="connsiteY290" fmla="*/ 862732 h 1104362"/>
                <a:gd name="connsiteX291" fmla="*/ 880541 w 1512963"/>
                <a:gd name="connsiteY291" fmla="*/ 833433 h 1104362"/>
                <a:gd name="connsiteX292" fmla="*/ 883570 w 1512963"/>
                <a:gd name="connsiteY292" fmla="*/ 803019 h 1104362"/>
                <a:gd name="connsiteX293" fmla="*/ 886599 w 1512963"/>
                <a:gd name="connsiteY293" fmla="*/ 771616 h 1104362"/>
                <a:gd name="connsiteX294" fmla="*/ 889619 w 1512963"/>
                <a:gd name="connsiteY294" fmla="*/ 739345 h 1104362"/>
                <a:gd name="connsiteX295" fmla="*/ 892648 w 1512963"/>
                <a:gd name="connsiteY295" fmla="*/ 706341 h 1104362"/>
                <a:gd name="connsiteX296" fmla="*/ 895677 w 1512963"/>
                <a:gd name="connsiteY296" fmla="*/ 672726 h 1104362"/>
                <a:gd name="connsiteX297" fmla="*/ 898696 w 1512963"/>
                <a:gd name="connsiteY297" fmla="*/ 638635 h 1104362"/>
                <a:gd name="connsiteX298" fmla="*/ 901725 w 1512963"/>
                <a:gd name="connsiteY298" fmla="*/ 604203 h 1104362"/>
                <a:gd name="connsiteX299" fmla="*/ 904754 w 1512963"/>
                <a:gd name="connsiteY299" fmla="*/ 569566 h 1104362"/>
                <a:gd name="connsiteX300" fmla="*/ 907773 w 1512963"/>
                <a:gd name="connsiteY300" fmla="*/ 534860 h 1104362"/>
                <a:gd name="connsiteX301" fmla="*/ 910802 w 1512963"/>
                <a:gd name="connsiteY301" fmla="*/ 500223 h 1104362"/>
                <a:gd name="connsiteX302" fmla="*/ 913831 w 1512963"/>
                <a:gd name="connsiteY302" fmla="*/ 465791 h 1104362"/>
                <a:gd name="connsiteX303" fmla="*/ 916851 w 1512963"/>
                <a:gd name="connsiteY303" fmla="*/ 431699 h 1104362"/>
                <a:gd name="connsiteX304" fmla="*/ 919880 w 1512963"/>
                <a:gd name="connsiteY304" fmla="*/ 398083 h 1104362"/>
                <a:gd name="connsiteX305" fmla="*/ 922909 w 1512963"/>
                <a:gd name="connsiteY305" fmla="*/ 365075 h 1104362"/>
                <a:gd name="connsiteX306" fmla="*/ 925938 w 1512963"/>
                <a:gd name="connsiteY306" fmla="*/ 332806 h 1104362"/>
                <a:gd name="connsiteX307" fmla="*/ 928957 w 1512963"/>
                <a:gd name="connsiteY307" fmla="*/ 301402 h 1104362"/>
                <a:gd name="connsiteX308" fmla="*/ 931986 w 1512963"/>
                <a:gd name="connsiteY308" fmla="*/ 270988 h 1104362"/>
                <a:gd name="connsiteX309" fmla="*/ 935015 w 1512963"/>
                <a:gd name="connsiteY309" fmla="*/ 241685 h 1104362"/>
                <a:gd name="connsiteX310" fmla="*/ 938034 w 1512963"/>
                <a:gd name="connsiteY310" fmla="*/ 213606 h 1104362"/>
                <a:gd name="connsiteX311" fmla="*/ 941063 w 1512963"/>
                <a:gd name="connsiteY311" fmla="*/ 186862 h 1104362"/>
                <a:gd name="connsiteX312" fmla="*/ 944092 w 1512963"/>
                <a:gd name="connsiteY312" fmla="*/ 161562 h 1104362"/>
                <a:gd name="connsiteX313" fmla="*/ 947112 w 1512963"/>
                <a:gd name="connsiteY313" fmla="*/ 137803 h 1104362"/>
                <a:gd name="connsiteX314" fmla="*/ 950141 w 1512963"/>
                <a:gd name="connsiteY314" fmla="*/ 115679 h 1104362"/>
                <a:gd name="connsiteX315" fmla="*/ 953170 w 1512963"/>
                <a:gd name="connsiteY315" fmla="*/ 95278 h 1104362"/>
                <a:gd name="connsiteX316" fmla="*/ 956189 w 1512963"/>
                <a:gd name="connsiteY316" fmla="*/ 76679 h 1104362"/>
                <a:gd name="connsiteX317" fmla="*/ 959218 w 1512963"/>
                <a:gd name="connsiteY317" fmla="*/ 59958 h 1104362"/>
                <a:gd name="connsiteX318" fmla="*/ 962247 w 1512963"/>
                <a:gd name="connsiteY318" fmla="*/ 45179 h 1104362"/>
                <a:gd name="connsiteX319" fmla="*/ 965266 w 1512963"/>
                <a:gd name="connsiteY319" fmla="*/ 32401 h 1104362"/>
                <a:gd name="connsiteX320" fmla="*/ 968295 w 1512963"/>
                <a:gd name="connsiteY320" fmla="*/ 21674 h 1104362"/>
                <a:gd name="connsiteX321" fmla="*/ 971324 w 1512963"/>
                <a:gd name="connsiteY321" fmla="*/ 13041 h 1104362"/>
                <a:gd name="connsiteX322" fmla="*/ 974344 w 1512963"/>
                <a:gd name="connsiteY322" fmla="*/ 6535 h 1104362"/>
                <a:gd name="connsiteX323" fmla="*/ 977373 w 1512963"/>
                <a:gd name="connsiteY323" fmla="*/ 2184 h 1104362"/>
                <a:gd name="connsiteX324" fmla="*/ 980402 w 1512963"/>
                <a:gd name="connsiteY324" fmla="*/ 2 h 1104362"/>
                <a:gd name="connsiteX325" fmla="*/ 983421 w 1512963"/>
                <a:gd name="connsiteY325" fmla="*/ 0 h 1104362"/>
                <a:gd name="connsiteX326" fmla="*/ 986450 w 1512963"/>
                <a:gd name="connsiteY326" fmla="*/ 2177 h 1104362"/>
                <a:gd name="connsiteX327" fmla="*/ 989479 w 1512963"/>
                <a:gd name="connsiteY327" fmla="*/ 6525 h 1104362"/>
                <a:gd name="connsiteX328" fmla="*/ 992508 w 1512963"/>
                <a:gd name="connsiteY328" fmla="*/ 13025 h 1104362"/>
                <a:gd name="connsiteX329" fmla="*/ 995527 w 1512963"/>
                <a:gd name="connsiteY329" fmla="*/ 21654 h 1104362"/>
                <a:gd name="connsiteX330" fmla="*/ 998556 w 1512963"/>
                <a:gd name="connsiteY330" fmla="*/ 32377 h 1104362"/>
                <a:gd name="connsiteX331" fmla="*/ 1001585 w 1512963"/>
                <a:gd name="connsiteY331" fmla="*/ 45151 h 1104362"/>
                <a:gd name="connsiteX332" fmla="*/ 1004605 w 1512963"/>
                <a:gd name="connsiteY332" fmla="*/ 59927 h 1104362"/>
                <a:gd name="connsiteX333" fmla="*/ 1007634 w 1512963"/>
                <a:gd name="connsiteY333" fmla="*/ 76644 h 1104362"/>
                <a:gd name="connsiteX334" fmla="*/ 1010662 w 1512963"/>
                <a:gd name="connsiteY334" fmla="*/ 95239 h 1104362"/>
                <a:gd name="connsiteX335" fmla="*/ 1013682 w 1512963"/>
                <a:gd name="connsiteY335" fmla="*/ 115636 h 1104362"/>
                <a:gd name="connsiteX336" fmla="*/ 1016711 w 1512963"/>
                <a:gd name="connsiteY336" fmla="*/ 137756 h 1104362"/>
                <a:gd name="connsiteX337" fmla="*/ 1019740 w 1512963"/>
                <a:gd name="connsiteY337" fmla="*/ 161513 h 1104362"/>
                <a:gd name="connsiteX338" fmla="*/ 1022759 w 1512963"/>
                <a:gd name="connsiteY338" fmla="*/ 186811 h 1104362"/>
                <a:gd name="connsiteX339" fmla="*/ 1025788 w 1512963"/>
                <a:gd name="connsiteY339" fmla="*/ 213551 h 1104362"/>
                <a:gd name="connsiteX340" fmla="*/ 1028817 w 1512963"/>
                <a:gd name="connsiteY340" fmla="*/ 241627 h 1104362"/>
                <a:gd name="connsiteX341" fmla="*/ 1031837 w 1512963"/>
                <a:gd name="connsiteY341" fmla="*/ 270929 h 1104362"/>
                <a:gd name="connsiteX342" fmla="*/ 1034865 w 1512963"/>
                <a:gd name="connsiteY342" fmla="*/ 301341 h 1104362"/>
                <a:gd name="connsiteX343" fmla="*/ 1037895 w 1512963"/>
                <a:gd name="connsiteY343" fmla="*/ 332743 h 1104362"/>
                <a:gd name="connsiteX344" fmla="*/ 1040914 w 1512963"/>
                <a:gd name="connsiteY344" fmla="*/ 365010 h 1104362"/>
                <a:gd name="connsiteX345" fmla="*/ 1043943 w 1512963"/>
                <a:gd name="connsiteY345" fmla="*/ 398016 h 1104362"/>
                <a:gd name="connsiteX346" fmla="*/ 1046972 w 1512963"/>
                <a:gd name="connsiteY346" fmla="*/ 431631 h 1104362"/>
                <a:gd name="connsiteX347" fmla="*/ 1049991 w 1512963"/>
                <a:gd name="connsiteY347" fmla="*/ 465722 h 1104362"/>
                <a:gd name="connsiteX348" fmla="*/ 1053020 w 1512963"/>
                <a:gd name="connsiteY348" fmla="*/ 500154 h 1104362"/>
                <a:gd name="connsiteX349" fmla="*/ 1056049 w 1512963"/>
                <a:gd name="connsiteY349" fmla="*/ 534791 h 1104362"/>
                <a:gd name="connsiteX350" fmla="*/ 1059078 w 1512963"/>
                <a:gd name="connsiteY350" fmla="*/ 569497 h 1104362"/>
                <a:gd name="connsiteX351" fmla="*/ 1062098 w 1512963"/>
                <a:gd name="connsiteY351" fmla="*/ 604134 h 1104362"/>
                <a:gd name="connsiteX352" fmla="*/ 1065126 w 1512963"/>
                <a:gd name="connsiteY352" fmla="*/ 638567 h 1104362"/>
                <a:gd name="connsiteX353" fmla="*/ 1068155 w 1512963"/>
                <a:gd name="connsiteY353" fmla="*/ 672658 h 1104362"/>
                <a:gd name="connsiteX354" fmla="*/ 1071175 w 1512963"/>
                <a:gd name="connsiteY354" fmla="*/ 706274 h 1104362"/>
                <a:gd name="connsiteX355" fmla="*/ 1074204 w 1512963"/>
                <a:gd name="connsiteY355" fmla="*/ 739278 h 1104362"/>
                <a:gd name="connsiteX356" fmla="*/ 1077233 w 1512963"/>
                <a:gd name="connsiteY356" fmla="*/ 771549 h 1104362"/>
                <a:gd name="connsiteX357" fmla="*/ 1080252 w 1512963"/>
                <a:gd name="connsiteY357" fmla="*/ 802953 h 1104362"/>
                <a:gd name="connsiteX358" fmla="*/ 1083281 w 1512963"/>
                <a:gd name="connsiteY358" fmla="*/ 833366 h 1104362"/>
                <a:gd name="connsiteX359" fmla="*/ 1086310 w 1512963"/>
                <a:gd name="connsiteY359" fmla="*/ 862675 h 1104362"/>
                <a:gd name="connsiteX360" fmla="*/ 1089329 w 1512963"/>
                <a:gd name="connsiteY360" fmla="*/ 890754 h 1104362"/>
                <a:gd name="connsiteX361" fmla="*/ 1092359 w 1512963"/>
                <a:gd name="connsiteY361" fmla="*/ 917491 h 1104362"/>
                <a:gd name="connsiteX362" fmla="*/ 1095387 w 1512963"/>
                <a:gd name="connsiteY362" fmla="*/ 942799 h 1104362"/>
                <a:gd name="connsiteX363" fmla="*/ 1098407 w 1512963"/>
                <a:gd name="connsiteY363" fmla="*/ 966554 h 1104362"/>
                <a:gd name="connsiteX364" fmla="*/ 1101436 w 1512963"/>
                <a:gd name="connsiteY364" fmla="*/ 988681 h 1104362"/>
                <a:gd name="connsiteX365" fmla="*/ 1104465 w 1512963"/>
                <a:gd name="connsiteY365" fmla="*/ 1009083 h 1104362"/>
                <a:gd name="connsiteX366" fmla="*/ 1107484 w 1512963"/>
                <a:gd name="connsiteY366" fmla="*/ 1027676 h 1104362"/>
                <a:gd name="connsiteX367" fmla="*/ 1110513 w 1512963"/>
                <a:gd name="connsiteY367" fmla="*/ 1044402 h 1104362"/>
                <a:gd name="connsiteX368" fmla="*/ 1113542 w 1512963"/>
                <a:gd name="connsiteY368" fmla="*/ 1059175 h 1104362"/>
                <a:gd name="connsiteX369" fmla="*/ 1116562 w 1512963"/>
                <a:gd name="connsiteY369" fmla="*/ 1071958 h 1104362"/>
                <a:gd name="connsiteX370" fmla="*/ 1119590 w 1512963"/>
                <a:gd name="connsiteY370" fmla="*/ 1082683 h 1104362"/>
                <a:gd name="connsiteX371" fmla="*/ 1122619 w 1512963"/>
                <a:gd name="connsiteY371" fmla="*/ 1091313 h 1104362"/>
                <a:gd name="connsiteX372" fmla="*/ 1125639 w 1512963"/>
                <a:gd name="connsiteY372" fmla="*/ 1097818 h 1104362"/>
                <a:gd name="connsiteX373" fmla="*/ 1128668 w 1512963"/>
                <a:gd name="connsiteY373" fmla="*/ 1102171 h 1104362"/>
                <a:gd name="connsiteX374" fmla="*/ 1131697 w 1512963"/>
                <a:gd name="connsiteY374" fmla="*/ 1104352 h 1104362"/>
                <a:gd name="connsiteX375" fmla="*/ 1134726 w 1512963"/>
                <a:gd name="connsiteY375" fmla="*/ 1104362 h 1104362"/>
                <a:gd name="connsiteX376" fmla="*/ 1137745 w 1512963"/>
                <a:gd name="connsiteY376" fmla="*/ 1102181 h 1104362"/>
                <a:gd name="connsiteX377" fmla="*/ 1140774 w 1512963"/>
                <a:gd name="connsiteY377" fmla="*/ 1097837 h 1104362"/>
                <a:gd name="connsiteX378" fmla="*/ 1143803 w 1512963"/>
                <a:gd name="connsiteY378" fmla="*/ 1091332 h 1104362"/>
                <a:gd name="connsiteX379" fmla="*/ 1146822 w 1512963"/>
                <a:gd name="connsiteY379" fmla="*/ 1082702 h 1104362"/>
                <a:gd name="connsiteX380" fmla="*/ 1149851 w 1512963"/>
                <a:gd name="connsiteY380" fmla="*/ 1071977 h 1104362"/>
                <a:gd name="connsiteX381" fmla="*/ 1152880 w 1512963"/>
                <a:gd name="connsiteY381" fmla="*/ 1059204 h 1104362"/>
                <a:gd name="connsiteX382" fmla="*/ 1155900 w 1512963"/>
                <a:gd name="connsiteY382" fmla="*/ 1044431 h 1104362"/>
                <a:gd name="connsiteX383" fmla="*/ 1158929 w 1512963"/>
                <a:gd name="connsiteY383" fmla="*/ 1027714 h 1104362"/>
                <a:gd name="connsiteX384" fmla="*/ 1161958 w 1512963"/>
                <a:gd name="connsiteY384" fmla="*/ 1009121 h 1104362"/>
                <a:gd name="connsiteX385" fmla="*/ 1164977 w 1512963"/>
                <a:gd name="connsiteY385" fmla="*/ 988719 h 1104362"/>
                <a:gd name="connsiteX386" fmla="*/ 1168006 w 1512963"/>
                <a:gd name="connsiteY386" fmla="*/ 966602 h 1104362"/>
                <a:gd name="connsiteX387" fmla="*/ 1171035 w 1512963"/>
                <a:gd name="connsiteY387" fmla="*/ 942846 h 1104362"/>
                <a:gd name="connsiteX388" fmla="*/ 1174054 w 1512963"/>
                <a:gd name="connsiteY388" fmla="*/ 917548 h 1104362"/>
                <a:gd name="connsiteX389" fmla="*/ 1177083 w 1512963"/>
                <a:gd name="connsiteY389" fmla="*/ 890802 h 1104362"/>
                <a:gd name="connsiteX390" fmla="*/ 1180112 w 1512963"/>
                <a:gd name="connsiteY390" fmla="*/ 862732 h 1104362"/>
                <a:gd name="connsiteX391" fmla="*/ 1183132 w 1512963"/>
                <a:gd name="connsiteY391" fmla="*/ 833433 h 1104362"/>
                <a:gd name="connsiteX392" fmla="*/ 1186161 w 1512963"/>
                <a:gd name="connsiteY392" fmla="*/ 803019 h 1104362"/>
                <a:gd name="connsiteX393" fmla="*/ 1189190 w 1512963"/>
                <a:gd name="connsiteY393" fmla="*/ 771616 h 1104362"/>
                <a:gd name="connsiteX394" fmla="*/ 1192209 w 1512963"/>
                <a:gd name="connsiteY394" fmla="*/ 739345 h 1104362"/>
                <a:gd name="connsiteX395" fmla="*/ 1195238 w 1512963"/>
                <a:gd name="connsiteY395" fmla="*/ 706341 h 1104362"/>
                <a:gd name="connsiteX396" fmla="*/ 1198267 w 1512963"/>
                <a:gd name="connsiteY396" fmla="*/ 672726 h 1104362"/>
                <a:gd name="connsiteX397" fmla="*/ 1201296 w 1512963"/>
                <a:gd name="connsiteY397" fmla="*/ 638635 h 1104362"/>
                <a:gd name="connsiteX398" fmla="*/ 1204315 w 1512963"/>
                <a:gd name="connsiteY398" fmla="*/ 604203 h 1104362"/>
                <a:gd name="connsiteX399" fmla="*/ 1207344 w 1512963"/>
                <a:gd name="connsiteY399" fmla="*/ 569566 h 1104362"/>
                <a:gd name="connsiteX400" fmla="*/ 1210373 w 1512963"/>
                <a:gd name="connsiteY400" fmla="*/ 534860 h 1104362"/>
                <a:gd name="connsiteX401" fmla="*/ 1213393 w 1512963"/>
                <a:gd name="connsiteY401" fmla="*/ 500223 h 1104362"/>
                <a:gd name="connsiteX402" fmla="*/ 1216422 w 1512963"/>
                <a:gd name="connsiteY402" fmla="*/ 465791 h 1104362"/>
                <a:gd name="connsiteX403" fmla="*/ 1219450 w 1512963"/>
                <a:gd name="connsiteY403" fmla="*/ 431699 h 1104362"/>
                <a:gd name="connsiteX404" fmla="*/ 1222470 w 1512963"/>
                <a:gd name="connsiteY404" fmla="*/ 398083 h 1104362"/>
                <a:gd name="connsiteX405" fmla="*/ 1225499 w 1512963"/>
                <a:gd name="connsiteY405" fmla="*/ 365075 h 1104362"/>
                <a:gd name="connsiteX406" fmla="*/ 1228528 w 1512963"/>
                <a:gd name="connsiteY406" fmla="*/ 332806 h 1104362"/>
                <a:gd name="connsiteX407" fmla="*/ 1231547 w 1512963"/>
                <a:gd name="connsiteY407" fmla="*/ 301402 h 1104362"/>
                <a:gd name="connsiteX408" fmla="*/ 1234576 w 1512963"/>
                <a:gd name="connsiteY408" fmla="*/ 270988 h 1104362"/>
                <a:gd name="connsiteX409" fmla="*/ 1237605 w 1512963"/>
                <a:gd name="connsiteY409" fmla="*/ 241685 h 1104362"/>
                <a:gd name="connsiteX410" fmla="*/ 1240625 w 1512963"/>
                <a:gd name="connsiteY410" fmla="*/ 213606 h 1104362"/>
                <a:gd name="connsiteX411" fmla="*/ 1243654 w 1512963"/>
                <a:gd name="connsiteY411" fmla="*/ 186862 h 1104362"/>
                <a:gd name="connsiteX412" fmla="*/ 1246683 w 1512963"/>
                <a:gd name="connsiteY412" fmla="*/ 161562 h 1104362"/>
                <a:gd name="connsiteX413" fmla="*/ 1249702 w 1512963"/>
                <a:gd name="connsiteY413" fmla="*/ 137803 h 1104362"/>
                <a:gd name="connsiteX414" fmla="*/ 1252731 w 1512963"/>
                <a:gd name="connsiteY414" fmla="*/ 115679 h 1104362"/>
                <a:gd name="connsiteX415" fmla="*/ 1255760 w 1512963"/>
                <a:gd name="connsiteY415" fmla="*/ 95278 h 1104362"/>
                <a:gd name="connsiteX416" fmla="*/ 1258779 w 1512963"/>
                <a:gd name="connsiteY416" fmla="*/ 76679 h 1104362"/>
                <a:gd name="connsiteX417" fmla="*/ 1261808 w 1512963"/>
                <a:gd name="connsiteY417" fmla="*/ 59958 h 1104362"/>
                <a:gd name="connsiteX418" fmla="*/ 1264837 w 1512963"/>
                <a:gd name="connsiteY418" fmla="*/ 45179 h 1104362"/>
                <a:gd name="connsiteX419" fmla="*/ 1267866 w 1512963"/>
                <a:gd name="connsiteY419" fmla="*/ 32401 h 1104362"/>
                <a:gd name="connsiteX420" fmla="*/ 1270886 w 1512963"/>
                <a:gd name="connsiteY420" fmla="*/ 21674 h 1104362"/>
                <a:gd name="connsiteX421" fmla="*/ 1273914 w 1512963"/>
                <a:gd name="connsiteY421" fmla="*/ 13041 h 1104362"/>
                <a:gd name="connsiteX422" fmla="*/ 1276943 w 1512963"/>
                <a:gd name="connsiteY422" fmla="*/ 6535 h 1104362"/>
                <a:gd name="connsiteX423" fmla="*/ 1279963 w 1512963"/>
                <a:gd name="connsiteY423" fmla="*/ 2184 h 1104362"/>
                <a:gd name="connsiteX424" fmla="*/ 1282992 w 1512963"/>
                <a:gd name="connsiteY424" fmla="*/ 2 h 1104362"/>
                <a:gd name="connsiteX425" fmla="*/ 1286021 w 1512963"/>
                <a:gd name="connsiteY425" fmla="*/ 0 h 1104362"/>
                <a:gd name="connsiteX426" fmla="*/ 1289040 w 1512963"/>
                <a:gd name="connsiteY426" fmla="*/ 2177 h 1104362"/>
                <a:gd name="connsiteX427" fmla="*/ 1292069 w 1512963"/>
                <a:gd name="connsiteY427" fmla="*/ 6525 h 1104362"/>
                <a:gd name="connsiteX428" fmla="*/ 1295098 w 1512963"/>
                <a:gd name="connsiteY428" fmla="*/ 13025 h 1104362"/>
                <a:gd name="connsiteX429" fmla="*/ 1298117 w 1512963"/>
                <a:gd name="connsiteY429" fmla="*/ 21654 h 1104362"/>
                <a:gd name="connsiteX430" fmla="*/ 1301147 w 1512963"/>
                <a:gd name="connsiteY430" fmla="*/ 32377 h 1104362"/>
                <a:gd name="connsiteX431" fmla="*/ 1304175 w 1512963"/>
                <a:gd name="connsiteY431" fmla="*/ 45151 h 1104362"/>
                <a:gd name="connsiteX432" fmla="*/ 1307195 w 1512963"/>
                <a:gd name="connsiteY432" fmla="*/ 59927 h 1104362"/>
                <a:gd name="connsiteX433" fmla="*/ 1310224 w 1512963"/>
                <a:gd name="connsiteY433" fmla="*/ 76644 h 1104362"/>
                <a:gd name="connsiteX434" fmla="*/ 1313253 w 1512963"/>
                <a:gd name="connsiteY434" fmla="*/ 95239 h 1104362"/>
                <a:gd name="connsiteX435" fmla="*/ 1316282 w 1512963"/>
                <a:gd name="connsiteY435" fmla="*/ 115636 h 1104362"/>
                <a:gd name="connsiteX436" fmla="*/ 1319301 w 1512963"/>
                <a:gd name="connsiteY436" fmla="*/ 137756 h 1104362"/>
                <a:gd name="connsiteX437" fmla="*/ 1322330 w 1512963"/>
                <a:gd name="connsiteY437" fmla="*/ 161513 h 1104362"/>
                <a:gd name="connsiteX438" fmla="*/ 1325350 w 1512963"/>
                <a:gd name="connsiteY438" fmla="*/ 186811 h 1104362"/>
                <a:gd name="connsiteX439" fmla="*/ 1328378 w 1512963"/>
                <a:gd name="connsiteY439" fmla="*/ 213551 h 1104362"/>
                <a:gd name="connsiteX440" fmla="*/ 1331407 w 1512963"/>
                <a:gd name="connsiteY440" fmla="*/ 241627 h 1104362"/>
                <a:gd name="connsiteX441" fmla="*/ 1334436 w 1512963"/>
                <a:gd name="connsiteY441" fmla="*/ 270929 h 1104362"/>
                <a:gd name="connsiteX442" fmla="*/ 1337456 w 1512963"/>
                <a:gd name="connsiteY442" fmla="*/ 301341 h 1104362"/>
                <a:gd name="connsiteX443" fmla="*/ 1340485 w 1512963"/>
                <a:gd name="connsiteY443" fmla="*/ 332743 h 1104362"/>
                <a:gd name="connsiteX444" fmla="*/ 1343514 w 1512963"/>
                <a:gd name="connsiteY444" fmla="*/ 365010 h 1104362"/>
                <a:gd name="connsiteX445" fmla="*/ 1346533 w 1512963"/>
                <a:gd name="connsiteY445" fmla="*/ 398016 h 1104362"/>
                <a:gd name="connsiteX446" fmla="*/ 1349562 w 1512963"/>
                <a:gd name="connsiteY446" fmla="*/ 431631 h 1104362"/>
                <a:gd name="connsiteX447" fmla="*/ 1352591 w 1512963"/>
                <a:gd name="connsiteY447" fmla="*/ 465722 h 1104362"/>
                <a:gd name="connsiteX448" fmla="*/ 1355610 w 1512963"/>
                <a:gd name="connsiteY448" fmla="*/ 500154 h 1104362"/>
                <a:gd name="connsiteX449" fmla="*/ 1358639 w 1512963"/>
                <a:gd name="connsiteY449" fmla="*/ 534791 h 1104362"/>
                <a:gd name="connsiteX450" fmla="*/ 1361668 w 1512963"/>
                <a:gd name="connsiteY450" fmla="*/ 569497 h 1104362"/>
                <a:gd name="connsiteX451" fmla="*/ 1364688 w 1512963"/>
                <a:gd name="connsiteY451" fmla="*/ 604134 h 1104362"/>
                <a:gd name="connsiteX452" fmla="*/ 1367717 w 1512963"/>
                <a:gd name="connsiteY452" fmla="*/ 638567 h 1104362"/>
                <a:gd name="connsiteX453" fmla="*/ 1370746 w 1512963"/>
                <a:gd name="connsiteY453" fmla="*/ 672658 h 1104362"/>
                <a:gd name="connsiteX454" fmla="*/ 1373775 w 1512963"/>
                <a:gd name="connsiteY454" fmla="*/ 706274 h 1104362"/>
                <a:gd name="connsiteX455" fmla="*/ 1376794 w 1512963"/>
                <a:gd name="connsiteY455" fmla="*/ 739278 h 1104362"/>
                <a:gd name="connsiteX456" fmla="*/ 1379823 w 1512963"/>
                <a:gd name="connsiteY456" fmla="*/ 771549 h 1104362"/>
                <a:gd name="connsiteX457" fmla="*/ 1382852 w 1512963"/>
                <a:gd name="connsiteY457" fmla="*/ 802953 h 1104362"/>
                <a:gd name="connsiteX458" fmla="*/ 1385871 w 1512963"/>
                <a:gd name="connsiteY458" fmla="*/ 833366 h 1104362"/>
                <a:gd name="connsiteX459" fmla="*/ 1388900 w 1512963"/>
                <a:gd name="connsiteY459" fmla="*/ 862675 h 1104362"/>
                <a:gd name="connsiteX460" fmla="*/ 1391929 w 1512963"/>
                <a:gd name="connsiteY460" fmla="*/ 890754 h 1104362"/>
                <a:gd name="connsiteX461" fmla="*/ 1394949 w 1512963"/>
                <a:gd name="connsiteY461" fmla="*/ 917491 h 1104362"/>
                <a:gd name="connsiteX462" fmla="*/ 1397978 w 1512963"/>
                <a:gd name="connsiteY462" fmla="*/ 942799 h 1104362"/>
                <a:gd name="connsiteX463" fmla="*/ 1401007 w 1512963"/>
                <a:gd name="connsiteY463" fmla="*/ 966554 h 1104362"/>
                <a:gd name="connsiteX464" fmla="*/ 1404026 w 1512963"/>
                <a:gd name="connsiteY464" fmla="*/ 988681 h 1104362"/>
                <a:gd name="connsiteX465" fmla="*/ 1407055 w 1512963"/>
                <a:gd name="connsiteY465" fmla="*/ 1009083 h 1104362"/>
                <a:gd name="connsiteX466" fmla="*/ 1410084 w 1512963"/>
                <a:gd name="connsiteY466" fmla="*/ 1027676 h 1104362"/>
                <a:gd name="connsiteX467" fmla="*/ 1413103 w 1512963"/>
                <a:gd name="connsiteY467" fmla="*/ 1044402 h 1104362"/>
                <a:gd name="connsiteX468" fmla="*/ 1416132 w 1512963"/>
                <a:gd name="connsiteY468" fmla="*/ 1059175 h 1104362"/>
                <a:gd name="connsiteX469" fmla="*/ 1419161 w 1512963"/>
                <a:gd name="connsiteY469" fmla="*/ 1071958 h 1104362"/>
                <a:gd name="connsiteX470" fmla="*/ 1422181 w 1512963"/>
                <a:gd name="connsiteY470" fmla="*/ 1082683 h 1104362"/>
                <a:gd name="connsiteX471" fmla="*/ 1425210 w 1512963"/>
                <a:gd name="connsiteY471" fmla="*/ 1091313 h 1104362"/>
                <a:gd name="connsiteX472" fmla="*/ 1428239 w 1512963"/>
                <a:gd name="connsiteY472" fmla="*/ 1097818 h 1104362"/>
                <a:gd name="connsiteX473" fmla="*/ 1431258 w 1512963"/>
                <a:gd name="connsiteY473" fmla="*/ 1102171 h 1104362"/>
                <a:gd name="connsiteX474" fmla="*/ 1434287 w 1512963"/>
                <a:gd name="connsiteY474" fmla="*/ 1104352 h 1104362"/>
                <a:gd name="connsiteX475" fmla="*/ 1437316 w 1512963"/>
                <a:gd name="connsiteY475" fmla="*/ 1104362 h 1104362"/>
                <a:gd name="connsiteX476" fmla="*/ 1440345 w 1512963"/>
                <a:gd name="connsiteY476" fmla="*/ 1102181 h 1104362"/>
                <a:gd name="connsiteX477" fmla="*/ 1443364 w 1512963"/>
                <a:gd name="connsiteY477" fmla="*/ 1097837 h 1104362"/>
                <a:gd name="connsiteX478" fmla="*/ 1446393 w 1512963"/>
                <a:gd name="connsiteY478" fmla="*/ 1091332 h 1104362"/>
                <a:gd name="connsiteX479" fmla="*/ 1449422 w 1512963"/>
                <a:gd name="connsiteY479" fmla="*/ 1082702 h 1104362"/>
                <a:gd name="connsiteX480" fmla="*/ 1452441 w 1512963"/>
                <a:gd name="connsiteY480" fmla="*/ 1071977 h 1104362"/>
                <a:gd name="connsiteX481" fmla="*/ 1455471 w 1512963"/>
                <a:gd name="connsiteY481" fmla="*/ 1059204 h 1104362"/>
                <a:gd name="connsiteX482" fmla="*/ 1458499 w 1512963"/>
                <a:gd name="connsiteY482" fmla="*/ 1044431 h 1104362"/>
                <a:gd name="connsiteX483" fmla="*/ 1461519 w 1512963"/>
                <a:gd name="connsiteY483" fmla="*/ 1027714 h 1104362"/>
                <a:gd name="connsiteX484" fmla="*/ 1464548 w 1512963"/>
                <a:gd name="connsiteY484" fmla="*/ 1009121 h 1104362"/>
                <a:gd name="connsiteX485" fmla="*/ 1467577 w 1512963"/>
                <a:gd name="connsiteY485" fmla="*/ 988719 h 1104362"/>
                <a:gd name="connsiteX486" fmla="*/ 1470596 w 1512963"/>
                <a:gd name="connsiteY486" fmla="*/ 966602 h 1104362"/>
                <a:gd name="connsiteX487" fmla="*/ 1473625 w 1512963"/>
                <a:gd name="connsiteY487" fmla="*/ 942846 h 1104362"/>
                <a:gd name="connsiteX488" fmla="*/ 1476654 w 1512963"/>
                <a:gd name="connsiteY488" fmla="*/ 917548 h 1104362"/>
                <a:gd name="connsiteX489" fmla="*/ 1479674 w 1512963"/>
                <a:gd name="connsiteY489" fmla="*/ 890802 h 1104362"/>
                <a:gd name="connsiteX490" fmla="*/ 1482702 w 1512963"/>
                <a:gd name="connsiteY490" fmla="*/ 862732 h 1104362"/>
                <a:gd name="connsiteX491" fmla="*/ 1485731 w 1512963"/>
                <a:gd name="connsiteY491" fmla="*/ 833433 h 1104362"/>
                <a:gd name="connsiteX492" fmla="*/ 1488751 w 1512963"/>
                <a:gd name="connsiteY492" fmla="*/ 803019 h 1104362"/>
                <a:gd name="connsiteX493" fmla="*/ 1491780 w 1512963"/>
                <a:gd name="connsiteY493" fmla="*/ 771616 h 1104362"/>
                <a:gd name="connsiteX494" fmla="*/ 1494809 w 1512963"/>
                <a:gd name="connsiteY494" fmla="*/ 739345 h 1104362"/>
                <a:gd name="connsiteX495" fmla="*/ 1497828 w 1512963"/>
                <a:gd name="connsiteY495" fmla="*/ 706341 h 1104362"/>
                <a:gd name="connsiteX496" fmla="*/ 1500857 w 1512963"/>
                <a:gd name="connsiteY496" fmla="*/ 672726 h 1104362"/>
                <a:gd name="connsiteX497" fmla="*/ 1503886 w 1512963"/>
                <a:gd name="connsiteY497" fmla="*/ 638635 h 1104362"/>
                <a:gd name="connsiteX498" fmla="*/ 1506905 w 1512963"/>
                <a:gd name="connsiteY498" fmla="*/ 604203 h 1104362"/>
                <a:gd name="connsiteX499" fmla="*/ 1509934 w 1512963"/>
                <a:gd name="connsiteY499" fmla="*/ 569566 h 1104362"/>
                <a:gd name="connsiteX500" fmla="*/ 1512963 w 1512963"/>
                <a:gd name="connsiteY500" fmla="*/ 534860 h 1104362"/>
                <a:gd name="connsiteX0" fmla="*/ 0 w 1509934"/>
                <a:gd name="connsiteY0" fmla="*/ 552179 h 1104362"/>
                <a:gd name="connsiteX1" fmla="*/ 3026 w 1509934"/>
                <a:gd name="connsiteY1" fmla="*/ 552179 h 1104362"/>
                <a:gd name="connsiteX2" fmla="*/ 6051 w 1509934"/>
                <a:gd name="connsiteY2" fmla="*/ 552179 h 1104362"/>
                <a:gd name="connsiteX3" fmla="*/ 9077 w 1509934"/>
                <a:gd name="connsiteY3" fmla="*/ 552179 h 1104362"/>
                <a:gd name="connsiteX4" fmla="*/ 12103 w 1509934"/>
                <a:gd name="connsiteY4" fmla="*/ 552179 h 1104362"/>
                <a:gd name="connsiteX5" fmla="*/ 15129 w 1509934"/>
                <a:gd name="connsiteY5" fmla="*/ 552179 h 1104362"/>
                <a:gd name="connsiteX6" fmla="*/ 18156 w 1509934"/>
                <a:gd name="connsiteY6" fmla="*/ 552179 h 1104362"/>
                <a:gd name="connsiteX7" fmla="*/ 21182 w 1509934"/>
                <a:gd name="connsiteY7" fmla="*/ 552179 h 1104362"/>
                <a:gd name="connsiteX8" fmla="*/ 24207 w 1509934"/>
                <a:gd name="connsiteY8" fmla="*/ 552179 h 1104362"/>
                <a:gd name="connsiteX9" fmla="*/ 27233 w 1509934"/>
                <a:gd name="connsiteY9" fmla="*/ 552179 h 1104362"/>
                <a:gd name="connsiteX10" fmla="*/ 30259 w 1509934"/>
                <a:gd name="connsiteY10" fmla="*/ 552179 h 1104362"/>
                <a:gd name="connsiteX11" fmla="*/ 33285 w 1509934"/>
                <a:gd name="connsiteY11" fmla="*/ 552179 h 1104362"/>
                <a:gd name="connsiteX12" fmla="*/ 36311 w 1509934"/>
                <a:gd name="connsiteY12" fmla="*/ 552179 h 1104362"/>
                <a:gd name="connsiteX13" fmla="*/ 39337 w 1509934"/>
                <a:gd name="connsiteY13" fmla="*/ 552179 h 1104362"/>
                <a:gd name="connsiteX14" fmla="*/ 42362 w 1509934"/>
                <a:gd name="connsiteY14" fmla="*/ 552179 h 1104362"/>
                <a:gd name="connsiteX15" fmla="*/ 45389 w 1509934"/>
                <a:gd name="connsiteY15" fmla="*/ 552179 h 1104362"/>
                <a:gd name="connsiteX16" fmla="*/ 48415 w 1509934"/>
                <a:gd name="connsiteY16" fmla="*/ 552179 h 1104362"/>
                <a:gd name="connsiteX17" fmla="*/ 51441 w 1509934"/>
                <a:gd name="connsiteY17" fmla="*/ 552179 h 1104362"/>
                <a:gd name="connsiteX18" fmla="*/ 54467 w 1509934"/>
                <a:gd name="connsiteY18" fmla="*/ 552179 h 1104362"/>
                <a:gd name="connsiteX19" fmla="*/ 57492 w 1509934"/>
                <a:gd name="connsiteY19" fmla="*/ 552179 h 1104362"/>
                <a:gd name="connsiteX20" fmla="*/ 60518 w 1509934"/>
                <a:gd name="connsiteY20" fmla="*/ 552179 h 1104362"/>
                <a:gd name="connsiteX21" fmla="*/ 63544 w 1509934"/>
                <a:gd name="connsiteY21" fmla="*/ 552179 h 1104362"/>
                <a:gd name="connsiteX22" fmla="*/ 66570 w 1509934"/>
                <a:gd name="connsiteY22" fmla="*/ 552179 h 1104362"/>
                <a:gd name="connsiteX23" fmla="*/ 69596 w 1509934"/>
                <a:gd name="connsiteY23" fmla="*/ 552179 h 1104362"/>
                <a:gd name="connsiteX24" fmla="*/ 72622 w 1509934"/>
                <a:gd name="connsiteY24" fmla="*/ 552179 h 1104362"/>
                <a:gd name="connsiteX25" fmla="*/ 75648 w 1509934"/>
                <a:gd name="connsiteY25" fmla="*/ 552179 h 1104362"/>
                <a:gd name="connsiteX26" fmla="*/ 78674 w 1509934"/>
                <a:gd name="connsiteY26" fmla="*/ 552179 h 1104362"/>
                <a:gd name="connsiteX27" fmla="*/ 81700 w 1509934"/>
                <a:gd name="connsiteY27" fmla="*/ 552179 h 1104362"/>
                <a:gd name="connsiteX28" fmla="*/ 84726 w 1509934"/>
                <a:gd name="connsiteY28" fmla="*/ 552179 h 1104362"/>
                <a:gd name="connsiteX29" fmla="*/ 87752 w 1509934"/>
                <a:gd name="connsiteY29" fmla="*/ 552179 h 1104362"/>
                <a:gd name="connsiteX30" fmla="*/ 90778 w 1509934"/>
                <a:gd name="connsiteY30" fmla="*/ 552179 h 1104362"/>
                <a:gd name="connsiteX31" fmla="*/ 93803 w 1509934"/>
                <a:gd name="connsiteY31" fmla="*/ 552179 h 1104362"/>
                <a:gd name="connsiteX32" fmla="*/ 96829 w 1509934"/>
                <a:gd name="connsiteY32" fmla="*/ 552179 h 1104362"/>
                <a:gd name="connsiteX33" fmla="*/ 99855 w 1509934"/>
                <a:gd name="connsiteY33" fmla="*/ 552179 h 1104362"/>
                <a:gd name="connsiteX34" fmla="*/ 102881 w 1509934"/>
                <a:gd name="connsiteY34" fmla="*/ 552179 h 1104362"/>
                <a:gd name="connsiteX35" fmla="*/ 105907 w 1509934"/>
                <a:gd name="connsiteY35" fmla="*/ 552179 h 1104362"/>
                <a:gd name="connsiteX36" fmla="*/ 108933 w 1509934"/>
                <a:gd name="connsiteY36" fmla="*/ 552179 h 1104362"/>
                <a:gd name="connsiteX37" fmla="*/ 111959 w 1509934"/>
                <a:gd name="connsiteY37" fmla="*/ 552179 h 1104362"/>
                <a:gd name="connsiteX38" fmla="*/ 114985 w 1509934"/>
                <a:gd name="connsiteY38" fmla="*/ 552179 h 1104362"/>
                <a:gd name="connsiteX39" fmla="*/ 118011 w 1509934"/>
                <a:gd name="connsiteY39" fmla="*/ 552179 h 1104362"/>
                <a:gd name="connsiteX40" fmla="*/ 121037 w 1509934"/>
                <a:gd name="connsiteY40" fmla="*/ 552179 h 1104362"/>
                <a:gd name="connsiteX41" fmla="*/ 124063 w 1509934"/>
                <a:gd name="connsiteY41" fmla="*/ 552179 h 1104362"/>
                <a:gd name="connsiteX42" fmla="*/ 127088 w 1509934"/>
                <a:gd name="connsiteY42" fmla="*/ 552179 h 1104362"/>
                <a:gd name="connsiteX43" fmla="*/ 130114 w 1509934"/>
                <a:gd name="connsiteY43" fmla="*/ 552179 h 1104362"/>
                <a:gd name="connsiteX44" fmla="*/ 133140 w 1509934"/>
                <a:gd name="connsiteY44" fmla="*/ 552179 h 1104362"/>
                <a:gd name="connsiteX45" fmla="*/ 136167 w 1509934"/>
                <a:gd name="connsiteY45" fmla="*/ 552179 h 1104362"/>
                <a:gd name="connsiteX46" fmla="*/ 139193 w 1509934"/>
                <a:gd name="connsiteY46" fmla="*/ 552179 h 1104362"/>
                <a:gd name="connsiteX47" fmla="*/ 142218 w 1509934"/>
                <a:gd name="connsiteY47" fmla="*/ 552179 h 1104362"/>
                <a:gd name="connsiteX48" fmla="*/ 145244 w 1509934"/>
                <a:gd name="connsiteY48" fmla="*/ 552179 h 1104362"/>
                <a:gd name="connsiteX49" fmla="*/ 148270 w 1509934"/>
                <a:gd name="connsiteY49" fmla="*/ 552179 h 1104362"/>
                <a:gd name="connsiteX50" fmla="*/ 151296 w 1509934"/>
                <a:gd name="connsiteY50" fmla="*/ 552179 h 1104362"/>
                <a:gd name="connsiteX51" fmla="*/ 154322 w 1509934"/>
                <a:gd name="connsiteY51" fmla="*/ 552179 h 1104362"/>
                <a:gd name="connsiteX52" fmla="*/ 157348 w 1509934"/>
                <a:gd name="connsiteY52" fmla="*/ 552179 h 1104362"/>
                <a:gd name="connsiteX53" fmla="*/ 160373 w 1509934"/>
                <a:gd name="connsiteY53" fmla="*/ 552179 h 1104362"/>
                <a:gd name="connsiteX54" fmla="*/ 163399 w 1509934"/>
                <a:gd name="connsiteY54" fmla="*/ 552179 h 1104362"/>
                <a:gd name="connsiteX55" fmla="*/ 166426 w 1509934"/>
                <a:gd name="connsiteY55" fmla="*/ 552179 h 1104362"/>
                <a:gd name="connsiteX56" fmla="*/ 169452 w 1509934"/>
                <a:gd name="connsiteY56" fmla="*/ 552179 h 1104362"/>
                <a:gd name="connsiteX57" fmla="*/ 172478 w 1509934"/>
                <a:gd name="connsiteY57" fmla="*/ 552179 h 1104362"/>
                <a:gd name="connsiteX58" fmla="*/ 175504 w 1509934"/>
                <a:gd name="connsiteY58" fmla="*/ 552179 h 1104362"/>
                <a:gd name="connsiteX59" fmla="*/ 178529 w 1509934"/>
                <a:gd name="connsiteY59" fmla="*/ 552179 h 1104362"/>
                <a:gd name="connsiteX60" fmla="*/ 181555 w 1509934"/>
                <a:gd name="connsiteY60" fmla="*/ 552179 h 1104362"/>
                <a:gd name="connsiteX61" fmla="*/ 184581 w 1509934"/>
                <a:gd name="connsiteY61" fmla="*/ 552179 h 1104362"/>
                <a:gd name="connsiteX62" fmla="*/ 187607 w 1509934"/>
                <a:gd name="connsiteY62" fmla="*/ 552179 h 1104362"/>
                <a:gd name="connsiteX63" fmla="*/ 190633 w 1509934"/>
                <a:gd name="connsiteY63" fmla="*/ 552179 h 1104362"/>
                <a:gd name="connsiteX64" fmla="*/ 193659 w 1509934"/>
                <a:gd name="connsiteY64" fmla="*/ 552179 h 1104362"/>
                <a:gd name="connsiteX65" fmla="*/ 196685 w 1509934"/>
                <a:gd name="connsiteY65" fmla="*/ 552179 h 1104362"/>
                <a:gd name="connsiteX66" fmla="*/ 199711 w 1509934"/>
                <a:gd name="connsiteY66" fmla="*/ 552179 h 1104362"/>
                <a:gd name="connsiteX67" fmla="*/ 202737 w 1509934"/>
                <a:gd name="connsiteY67" fmla="*/ 552179 h 1104362"/>
                <a:gd name="connsiteX68" fmla="*/ 205763 w 1509934"/>
                <a:gd name="connsiteY68" fmla="*/ 552179 h 1104362"/>
                <a:gd name="connsiteX69" fmla="*/ 208789 w 1509934"/>
                <a:gd name="connsiteY69" fmla="*/ 552179 h 1104362"/>
                <a:gd name="connsiteX70" fmla="*/ 211814 w 1509934"/>
                <a:gd name="connsiteY70" fmla="*/ 552179 h 1104362"/>
                <a:gd name="connsiteX71" fmla="*/ 214840 w 1509934"/>
                <a:gd name="connsiteY71" fmla="*/ 552179 h 1104362"/>
                <a:gd name="connsiteX72" fmla="*/ 217866 w 1509934"/>
                <a:gd name="connsiteY72" fmla="*/ 552179 h 1104362"/>
                <a:gd name="connsiteX73" fmla="*/ 220892 w 1509934"/>
                <a:gd name="connsiteY73" fmla="*/ 552179 h 1104362"/>
                <a:gd name="connsiteX74" fmla="*/ 223918 w 1509934"/>
                <a:gd name="connsiteY74" fmla="*/ 552179 h 1104362"/>
                <a:gd name="connsiteX75" fmla="*/ 226945 w 1509934"/>
                <a:gd name="connsiteY75" fmla="*/ 552179 h 1104362"/>
                <a:gd name="connsiteX76" fmla="*/ 229970 w 1509934"/>
                <a:gd name="connsiteY76" fmla="*/ 552179 h 1104362"/>
                <a:gd name="connsiteX77" fmla="*/ 232996 w 1509934"/>
                <a:gd name="connsiteY77" fmla="*/ 552179 h 1104362"/>
                <a:gd name="connsiteX78" fmla="*/ 236022 w 1509934"/>
                <a:gd name="connsiteY78" fmla="*/ 552179 h 1104362"/>
                <a:gd name="connsiteX79" fmla="*/ 239048 w 1509934"/>
                <a:gd name="connsiteY79" fmla="*/ 552179 h 1104362"/>
                <a:gd name="connsiteX80" fmla="*/ 242074 w 1509934"/>
                <a:gd name="connsiteY80" fmla="*/ 552179 h 1104362"/>
                <a:gd name="connsiteX81" fmla="*/ 245099 w 1509934"/>
                <a:gd name="connsiteY81" fmla="*/ 552179 h 1104362"/>
                <a:gd name="connsiteX82" fmla="*/ 248125 w 1509934"/>
                <a:gd name="connsiteY82" fmla="*/ 552179 h 1104362"/>
                <a:gd name="connsiteX83" fmla="*/ 251151 w 1509934"/>
                <a:gd name="connsiteY83" fmla="*/ 552179 h 1104362"/>
                <a:gd name="connsiteX84" fmla="*/ 254177 w 1509934"/>
                <a:gd name="connsiteY84" fmla="*/ 552179 h 1104362"/>
                <a:gd name="connsiteX85" fmla="*/ 257204 w 1509934"/>
                <a:gd name="connsiteY85" fmla="*/ 552179 h 1104362"/>
                <a:gd name="connsiteX86" fmla="*/ 260230 w 1509934"/>
                <a:gd name="connsiteY86" fmla="*/ 552179 h 1104362"/>
                <a:gd name="connsiteX87" fmla="*/ 263255 w 1509934"/>
                <a:gd name="connsiteY87" fmla="*/ 552179 h 1104362"/>
                <a:gd name="connsiteX88" fmla="*/ 266281 w 1509934"/>
                <a:gd name="connsiteY88" fmla="*/ 552179 h 1104362"/>
                <a:gd name="connsiteX89" fmla="*/ 269307 w 1509934"/>
                <a:gd name="connsiteY89" fmla="*/ 552179 h 1104362"/>
                <a:gd name="connsiteX90" fmla="*/ 272333 w 1509934"/>
                <a:gd name="connsiteY90" fmla="*/ 552179 h 1104362"/>
                <a:gd name="connsiteX91" fmla="*/ 275359 w 1509934"/>
                <a:gd name="connsiteY91" fmla="*/ 552179 h 1104362"/>
                <a:gd name="connsiteX92" fmla="*/ 278385 w 1509934"/>
                <a:gd name="connsiteY92" fmla="*/ 552179 h 1104362"/>
                <a:gd name="connsiteX93" fmla="*/ 281410 w 1509934"/>
                <a:gd name="connsiteY93" fmla="*/ 552179 h 1104362"/>
                <a:gd name="connsiteX94" fmla="*/ 284437 w 1509934"/>
                <a:gd name="connsiteY94" fmla="*/ 552179 h 1104362"/>
                <a:gd name="connsiteX95" fmla="*/ 287463 w 1509934"/>
                <a:gd name="connsiteY95" fmla="*/ 552179 h 1104362"/>
                <a:gd name="connsiteX96" fmla="*/ 290489 w 1509934"/>
                <a:gd name="connsiteY96" fmla="*/ 552179 h 1104362"/>
                <a:gd name="connsiteX97" fmla="*/ 293515 w 1509934"/>
                <a:gd name="connsiteY97" fmla="*/ 552179 h 1104362"/>
                <a:gd name="connsiteX98" fmla="*/ 296540 w 1509934"/>
                <a:gd name="connsiteY98" fmla="*/ 552179 h 1104362"/>
                <a:gd name="connsiteX99" fmla="*/ 299566 w 1509934"/>
                <a:gd name="connsiteY99" fmla="*/ 552179 h 1104362"/>
                <a:gd name="connsiteX100" fmla="*/ 302592 w 1509934"/>
                <a:gd name="connsiteY100" fmla="*/ 534826 h 1104362"/>
                <a:gd name="connsiteX101" fmla="*/ 305618 w 1509934"/>
                <a:gd name="connsiteY101" fmla="*/ 500188 h 1104362"/>
                <a:gd name="connsiteX102" fmla="*/ 308644 w 1509934"/>
                <a:gd name="connsiteY102" fmla="*/ 465756 h 1104362"/>
                <a:gd name="connsiteX103" fmla="*/ 311670 w 1509934"/>
                <a:gd name="connsiteY103" fmla="*/ 431665 h 1104362"/>
                <a:gd name="connsiteX104" fmla="*/ 314695 w 1509934"/>
                <a:gd name="connsiteY104" fmla="*/ 398050 h 1104362"/>
                <a:gd name="connsiteX105" fmla="*/ 317722 w 1509934"/>
                <a:gd name="connsiteY105" fmla="*/ 365043 h 1104362"/>
                <a:gd name="connsiteX106" fmla="*/ 320748 w 1509934"/>
                <a:gd name="connsiteY106" fmla="*/ 332774 h 1104362"/>
                <a:gd name="connsiteX107" fmla="*/ 323774 w 1509934"/>
                <a:gd name="connsiteY107" fmla="*/ 301372 h 1104362"/>
                <a:gd name="connsiteX108" fmla="*/ 326800 w 1509934"/>
                <a:gd name="connsiteY108" fmla="*/ 270959 h 1104362"/>
                <a:gd name="connsiteX109" fmla="*/ 329826 w 1509934"/>
                <a:gd name="connsiteY109" fmla="*/ 241656 h 1104362"/>
                <a:gd name="connsiteX110" fmla="*/ 332851 w 1509934"/>
                <a:gd name="connsiteY110" fmla="*/ 213578 h 1104362"/>
                <a:gd name="connsiteX111" fmla="*/ 335877 w 1509934"/>
                <a:gd name="connsiteY111" fmla="*/ 186837 h 1104362"/>
                <a:gd name="connsiteX112" fmla="*/ 338903 w 1509934"/>
                <a:gd name="connsiteY112" fmla="*/ 161537 h 1104362"/>
                <a:gd name="connsiteX113" fmla="*/ 341929 w 1509934"/>
                <a:gd name="connsiteY113" fmla="*/ 137780 h 1104362"/>
                <a:gd name="connsiteX114" fmla="*/ 344955 w 1509934"/>
                <a:gd name="connsiteY114" fmla="*/ 115657 h 1104362"/>
                <a:gd name="connsiteX115" fmla="*/ 347982 w 1509934"/>
                <a:gd name="connsiteY115" fmla="*/ 95258 h 1104362"/>
                <a:gd name="connsiteX116" fmla="*/ 351007 w 1509934"/>
                <a:gd name="connsiteY116" fmla="*/ 76662 h 1104362"/>
                <a:gd name="connsiteX117" fmla="*/ 354033 w 1509934"/>
                <a:gd name="connsiteY117" fmla="*/ 59942 h 1104362"/>
                <a:gd name="connsiteX118" fmla="*/ 357059 w 1509934"/>
                <a:gd name="connsiteY118" fmla="*/ 45165 h 1104362"/>
                <a:gd name="connsiteX119" fmla="*/ 360085 w 1509934"/>
                <a:gd name="connsiteY119" fmla="*/ 32389 h 1104362"/>
                <a:gd name="connsiteX120" fmla="*/ 363111 w 1509934"/>
                <a:gd name="connsiteY120" fmla="*/ 21665 h 1104362"/>
                <a:gd name="connsiteX121" fmla="*/ 366136 w 1509934"/>
                <a:gd name="connsiteY121" fmla="*/ 13033 h 1104362"/>
                <a:gd name="connsiteX122" fmla="*/ 369162 w 1509934"/>
                <a:gd name="connsiteY122" fmla="*/ 6530 h 1104362"/>
                <a:gd name="connsiteX123" fmla="*/ 372188 w 1509934"/>
                <a:gd name="connsiteY123" fmla="*/ 2180 h 1104362"/>
                <a:gd name="connsiteX124" fmla="*/ 375214 w 1509934"/>
                <a:gd name="connsiteY124" fmla="*/ 1 h 1104362"/>
                <a:gd name="connsiteX125" fmla="*/ 378241 w 1509934"/>
                <a:gd name="connsiteY125" fmla="*/ 1 h 1104362"/>
                <a:gd name="connsiteX126" fmla="*/ 381267 w 1509934"/>
                <a:gd name="connsiteY126" fmla="*/ 2180 h 1104362"/>
                <a:gd name="connsiteX127" fmla="*/ 384292 w 1509934"/>
                <a:gd name="connsiteY127" fmla="*/ 6530 h 1104362"/>
                <a:gd name="connsiteX128" fmla="*/ 387318 w 1509934"/>
                <a:gd name="connsiteY128" fmla="*/ 13033 h 1104362"/>
                <a:gd name="connsiteX129" fmla="*/ 390344 w 1509934"/>
                <a:gd name="connsiteY129" fmla="*/ 21665 h 1104362"/>
                <a:gd name="connsiteX130" fmla="*/ 393370 w 1509934"/>
                <a:gd name="connsiteY130" fmla="*/ 32389 h 1104362"/>
                <a:gd name="connsiteX131" fmla="*/ 396396 w 1509934"/>
                <a:gd name="connsiteY131" fmla="*/ 45165 h 1104362"/>
                <a:gd name="connsiteX132" fmla="*/ 399421 w 1509934"/>
                <a:gd name="connsiteY132" fmla="*/ 59942 h 1104362"/>
                <a:gd name="connsiteX133" fmla="*/ 402447 w 1509934"/>
                <a:gd name="connsiteY133" fmla="*/ 76662 h 1104362"/>
                <a:gd name="connsiteX134" fmla="*/ 405474 w 1509934"/>
                <a:gd name="connsiteY134" fmla="*/ 95258 h 1104362"/>
                <a:gd name="connsiteX135" fmla="*/ 408500 w 1509934"/>
                <a:gd name="connsiteY135" fmla="*/ 115657 h 1104362"/>
                <a:gd name="connsiteX136" fmla="*/ 411526 w 1509934"/>
                <a:gd name="connsiteY136" fmla="*/ 137780 h 1104362"/>
                <a:gd name="connsiteX137" fmla="*/ 414552 w 1509934"/>
                <a:gd name="connsiteY137" fmla="*/ 161537 h 1104362"/>
                <a:gd name="connsiteX138" fmla="*/ 417577 w 1509934"/>
                <a:gd name="connsiteY138" fmla="*/ 186837 h 1104362"/>
                <a:gd name="connsiteX139" fmla="*/ 420603 w 1509934"/>
                <a:gd name="connsiteY139" fmla="*/ 213578 h 1104362"/>
                <a:gd name="connsiteX140" fmla="*/ 423629 w 1509934"/>
                <a:gd name="connsiteY140" fmla="*/ 241656 h 1104362"/>
                <a:gd name="connsiteX141" fmla="*/ 426655 w 1509934"/>
                <a:gd name="connsiteY141" fmla="*/ 270959 h 1104362"/>
                <a:gd name="connsiteX142" fmla="*/ 429681 w 1509934"/>
                <a:gd name="connsiteY142" fmla="*/ 301372 h 1104362"/>
                <a:gd name="connsiteX143" fmla="*/ 432707 w 1509934"/>
                <a:gd name="connsiteY143" fmla="*/ 332774 h 1104362"/>
                <a:gd name="connsiteX144" fmla="*/ 435733 w 1509934"/>
                <a:gd name="connsiteY144" fmla="*/ 365043 h 1104362"/>
                <a:gd name="connsiteX145" fmla="*/ 438759 w 1509934"/>
                <a:gd name="connsiteY145" fmla="*/ 398050 h 1104362"/>
                <a:gd name="connsiteX146" fmla="*/ 441785 w 1509934"/>
                <a:gd name="connsiteY146" fmla="*/ 431665 h 1104362"/>
                <a:gd name="connsiteX147" fmla="*/ 444811 w 1509934"/>
                <a:gd name="connsiteY147" fmla="*/ 465756 h 1104362"/>
                <a:gd name="connsiteX148" fmla="*/ 447837 w 1509934"/>
                <a:gd name="connsiteY148" fmla="*/ 500188 h 1104362"/>
                <a:gd name="connsiteX149" fmla="*/ 450863 w 1509934"/>
                <a:gd name="connsiteY149" fmla="*/ 534826 h 1104362"/>
                <a:gd name="connsiteX150" fmla="*/ 453888 w 1509934"/>
                <a:gd name="connsiteY150" fmla="*/ 569531 h 1104362"/>
                <a:gd name="connsiteX151" fmla="*/ 456914 w 1509934"/>
                <a:gd name="connsiteY151" fmla="*/ 604169 h 1104362"/>
                <a:gd name="connsiteX152" fmla="*/ 459940 w 1509934"/>
                <a:gd name="connsiteY152" fmla="*/ 638601 h 1104362"/>
                <a:gd name="connsiteX153" fmla="*/ 462966 w 1509934"/>
                <a:gd name="connsiteY153" fmla="*/ 672692 h 1104362"/>
                <a:gd name="connsiteX154" fmla="*/ 465992 w 1509934"/>
                <a:gd name="connsiteY154" fmla="*/ 706312 h 1104362"/>
                <a:gd name="connsiteX155" fmla="*/ 469018 w 1509934"/>
                <a:gd name="connsiteY155" fmla="*/ 739316 h 1104362"/>
                <a:gd name="connsiteX156" fmla="*/ 472044 w 1509934"/>
                <a:gd name="connsiteY156" fmla="*/ 771587 h 1104362"/>
                <a:gd name="connsiteX157" fmla="*/ 475070 w 1509934"/>
                <a:gd name="connsiteY157" fmla="*/ 802981 h 1104362"/>
                <a:gd name="connsiteX158" fmla="*/ 478096 w 1509934"/>
                <a:gd name="connsiteY158" fmla="*/ 833395 h 1104362"/>
                <a:gd name="connsiteX159" fmla="*/ 481122 w 1509934"/>
                <a:gd name="connsiteY159" fmla="*/ 862703 h 1104362"/>
                <a:gd name="connsiteX160" fmla="*/ 484149 w 1509934"/>
                <a:gd name="connsiteY160" fmla="*/ 890783 h 1104362"/>
                <a:gd name="connsiteX161" fmla="*/ 487178 w 1509934"/>
                <a:gd name="connsiteY161" fmla="*/ 917519 h 1104362"/>
                <a:gd name="connsiteX162" fmla="*/ 490197 w 1509934"/>
                <a:gd name="connsiteY162" fmla="*/ 942818 h 1104362"/>
                <a:gd name="connsiteX163" fmla="*/ 493226 w 1509934"/>
                <a:gd name="connsiteY163" fmla="*/ 966573 h 1104362"/>
                <a:gd name="connsiteX164" fmla="*/ 496255 w 1509934"/>
                <a:gd name="connsiteY164" fmla="*/ 988700 h 1104362"/>
                <a:gd name="connsiteX165" fmla="*/ 499275 w 1509934"/>
                <a:gd name="connsiteY165" fmla="*/ 1009102 h 1104362"/>
                <a:gd name="connsiteX166" fmla="*/ 502304 w 1509934"/>
                <a:gd name="connsiteY166" fmla="*/ 1027695 h 1104362"/>
                <a:gd name="connsiteX167" fmla="*/ 505333 w 1509934"/>
                <a:gd name="connsiteY167" fmla="*/ 1044412 h 1104362"/>
                <a:gd name="connsiteX168" fmla="*/ 508352 w 1509934"/>
                <a:gd name="connsiteY168" fmla="*/ 1059194 h 1104362"/>
                <a:gd name="connsiteX169" fmla="*/ 511381 w 1509934"/>
                <a:gd name="connsiteY169" fmla="*/ 1071967 h 1104362"/>
                <a:gd name="connsiteX170" fmla="*/ 514410 w 1509934"/>
                <a:gd name="connsiteY170" fmla="*/ 1082692 h 1104362"/>
                <a:gd name="connsiteX171" fmla="*/ 517429 w 1509934"/>
                <a:gd name="connsiteY171" fmla="*/ 1091322 h 1104362"/>
                <a:gd name="connsiteX172" fmla="*/ 520458 w 1509934"/>
                <a:gd name="connsiteY172" fmla="*/ 1097828 h 1104362"/>
                <a:gd name="connsiteX173" fmla="*/ 523487 w 1509934"/>
                <a:gd name="connsiteY173" fmla="*/ 1102181 h 1104362"/>
                <a:gd name="connsiteX174" fmla="*/ 526507 w 1509934"/>
                <a:gd name="connsiteY174" fmla="*/ 1104352 h 1104362"/>
                <a:gd name="connsiteX175" fmla="*/ 529536 w 1509934"/>
                <a:gd name="connsiteY175" fmla="*/ 1104352 h 1104362"/>
                <a:gd name="connsiteX176" fmla="*/ 532565 w 1509934"/>
                <a:gd name="connsiteY176" fmla="*/ 1102181 h 1104362"/>
                <a:gd name="connsiteX177" fmla="*/ 535594 w 1509934"/>
                <a:gd name="connsiteY177" fmla="*/ 1097828 h 1104362"/>
                <a:gd name="connsiteX178" fmla="*/ 538613 w 1509934"/>
                <a:gd name="connsiteY178" fmla="*/ 1091322 h 1104362"/>
                <a:gd name="connsiteX179" fmla="*/ 541642 w 1509934"/>
                <a:gd name="connsiteY179" fmla="*/ 1082692 h 1104362"/>
                <a:gd name="connsiteX180" fmla="*/ 544671 w 1509934"/>
                <a:gd name="connsiteY180" fmla="*/ 1071967 h 1104362"/>
                <a:gd name="connsiteX181" fmla="*/ 547690 w 1509934"/>
                <a:gd name="connsiteY181" fmla="*/ 1059194 h 1104362"/>
                <a:gd name="connsiteX182" fmla="*/ 550719 w 1509934"/>
                <a:gd name="connsiteY182" fmla="*/ 1044412 h 1104362"/>
                <a:gd name="connsiteX183" fmla="*/ 553739 w 1509934"/>
                <a:gd name="connsiteY183" fmla="*/ 1027695 h 1104362"/>
                <a:gd name="connsiteX184" fmla="*/ 556768 w 1509934"/>
                <a:gd name="connsiteY184" fmla="*/ 1009102 h 1104362"/>
                <a:gd name="connsiteX185" fmla="*/ 559797 w 1509934"/>
                <a:gd name="connsiteY185" fmla="*/ 988700 h 1104362"/>
                <a:gd name="connsiteX186" fmla="*/ 562826 w 1509934"/>
                <a:gd name="connsiteY186" fmla="*/ 966573 h 1104362"/>
                <a:gd name="connsiteX187" fmla="*/ 565845 w 1509934"/>
                <a:gd name="connsiteY187" fmla="*/ 942818 h 1104362"/>
                <a:gd name="connsiteX188" fmla="*/ 568874 w 1509934"/>
                <a:gd name="connsiteY188" fmla="*/ 917519 h 1104362"/>
                <a:gd name="connsiteX189" fmla="*/ 571903 w 1509934"/>
                <a:gd name="connsiteY189" fmla="*/ 890783 h 1104362"/>
                <a:gd name="connsiteX190" fmla="*/ 574922 w 1509934"/>
                <a:gd name="connsiteY190" fmla="*/ 862703 h 1104362"/>
                <a:gd name="connsiteX191" fmla="*/ 577951 w 1509934"/>
                <a:gd name="connsiteY191" fmla="*/ 833395 h 1104362"/>
                <a:gd name="connsiteX192" fmla="*/ 580980 w 1509934"/>
                <a:gd name="connsiteY192" fmla="*/ 802981 h 1104362"/>
                <a:gd name="connsiteX193" fmla="*/ 584000 w 1509934"/>
                <a:gd name="connsiteY193" fmla="*/ 771587 h 1104362"/>
                <a:gd name="connsiteX194" fmla="*/ 587029 w 1509934"/>
                <a:gd name="connsiteY194" fmla="*/ 739316 h 1104362"/>
                <a:gd name="connsiteX195" fmla="*/ 590058 w 1509934"/>
                <a:gd name="connsiteY195" fmla="*/ 706312 h 1104362"/>
                <a:gd name="connsiteX196" fmla="*/ 593077 w 1509934"/>
                <a:gd name="connsiteY196" fmla="*/ 672692 h 1104362"/>
                <a:gd name="connsiteX197" fmla="*/ 596106 w 1509934"/>
                <a:gd name="connsiteY197" fmla="*/ 638601 h 1104362"/>
                <a:gd name="connsiteX198" fmla="*/ 599135 w 1509934"/>
                <a:gd name="connsiteY198" fmla="*/ 604169 h 1104362"/>
                <a:gd name="connsiteX199" fmla="*/ 602154 w 1509934"/>
                <a:gd name="connsiteY199" fmla="*/ 569531 h 1104362"/>
                <a:gd name="connsiteX200" fmla="*/ 605183 w 1509934"/>
                <a:gd name="connsiteY200" fmla="*/ 534826 h 1104362"/>
                <a:gd name="connsiteX201" fmla="*/ 608212 w 1509934"/>
                <a:gd name="connsiteY201" fmla="*/ 500188 h 1104362"/>
                <a:gd name="connsiteX202" fmla="*/ 611241 w 1509934"/>
                <a:gd name="connsiteY202" fmla="*/ 465756 h 1104362"/>
                <a:gd name="connsiteX203" fmla="*/ 614261 w 1509934"/>
                <a:gd name="connsiteY203" fmla="*/ 431665 h 1104362"/>
                <a:gd name="connsiteX204" fmla="*/ 617290 w 1509934"/>
                <a:gd name="connsiteY204" fmla="*/ 398050 h 1104362"/>
                <a:gd name="connsiteX205" fmla="*/ 620318 w 1509934"/>
                <a:gd name="connsiteY205" fmla="*/ 365043 h 1104362"/>
                <a:gd name="connsiteX206" fmla="*/ 623338 w 1509934"/>
                <a:gd name="connsiteY206" fmla="*/ 332774 h 1104362"/>
                <a:gd name="connsiteX207" fmla="*/ 626367 w 1509934"/>
                <a:gd name="connsiteY207" fmla="*/ 301372 h 1104362"/>
                <a:gd name="connsiteX208" fmla="*/ 629396 w 1509934"/>
                <a:gd name="connsiteY208" fmla="*/ 270959 h 1104362"/>
                <a:gd name="connsiteX209" fmla="*/ 632415 w 1509934"/>
                <a:gd name="connsiteY209" fmla="*/ 241656 h 1104362"/>
                <a:gd name="connsiteX210" fmla="*/ 635444 w 1509934"/>
                <a:gd name="connsiteY210" fmla="*/ 213578 h 1104362"/>
                <a:gd name="connsiteX211" fmla="*/ 638473 w 1509934"/>
                <a:gd name="connsiteY211" fmla="*/ 186837 h 1104362"/>
                <a:gd name="connsiteX212" fmla="*/ 641493 w 1509934"/>
                <a:gd name="connsiteY212" fmla="*/ 161537 h 1104362"/>
                <a:gd name="connsiteX213" fmla="*/ 644522 w 1509934"/>
                <a:gd name="connsiteY213" fmla="*/ 137780 h 1104362"/>
                <a:gd name="connsiteX214" fmla="*/ 647550 w 1509934"/>
                <a:gd name="connsiteY214" fmla="*/ 115657 h 1104362"/>
                <a:gd name="connsiteX215" fmla="*/ 650570 w 1509934"/>
                <a:gd name="connsiteY215" fmla="*/ 95258 h 1104362"/>
                <a:gd name="connsiteX216" fmla="*/ 653599 w 1509934"/>
                <a:gd name="connsiteY216" fmla="*/ 76662 h 1104362"/>
                <a:gd name="connsiteX217" fmla="*/ 656628 w 1509934"/>
                <a:gd name="connsiteY217" fmla="*/ 59942 h 1104362"/>
                <a:gd name="connsiteX218" fmla="*/ 659647 w 1509934"/>
                <a:gd name="connsiteY218" fmla="*/ 45165 h 1104362"/>
                <a:gd name="connsiteX219" fmla="*/ 662676 w 1509934"/>
                <a:gd name="connsiteY219" fmla="*/ 32389 h 1104362"/>
                <a:gd name="connsiteX220" fmla="*/ 665705 w 1509934"/>
                <a:gd name="connsiteY220" fmla="*/ 21665 h 1104362"/>
                <a:gd name="connsiteX221" fmla="*/ 668725 w 1509934"/>
                <a:gd name="connsiteY221" fmla="*/ 13033 h 1104362"/>
                <a:gd name="connsiteX222" fmla="*/ 671754 w 1509934"/>
                <a:gd name="connsiteY222" fmla="*/ 6530 h 1104362"/>
                <a:gd name="connsiteX223" fmla="*/ 674782 w 1509934"/>
                <a:gd name="connsiteY223" fmla="*/ 2180 h 1104362"/>
                <a:gd name="connsiteX224" fmla="*/ 677811 w 1509934"/>
                <a:gd name="connsiteY224" fmla="*/ 1 h 1104362"/>
                <a:gd name="connsiteX225" fmla="*/ 680831 w 1509934"/>
                <a:gd name="connsiteY225" fmla="*/ 1 h 1104362"/>
                <a:gd name="connsiteX226" fmla="*/ 683860 w 1509934"/>
                <a:gd name="connsiteY226" fmla="*/ 2180 h 1104362"/>
                <a:gd name="connsiteX227" fmla="*/ 686889 w 1509934"/>
                <a:gd name="connsiteY227" fmla="*/ 6530 h 1104362"/>
                <a:gd name="connsiteX228" fmla="*/ 689908 w 1509934"/>
                <a:gd name="connsiteY228" fmla="*/ 13033 h 1104362"/>
                <a:gd name="connsiteX229" fmla="*/ 692937 w 1509934"/>
                <a:gd name="connsiteY229" fmla="*/ 21665 h 1104362"/>
                <a:gd name="connsiteX230" fmla="*/ 695966 w 1509934"/>
                <a:gd name="connsiteY230" fmla="*/ 32389 h 1104362"/>
                <a:gd name="connsiteX231" fmla="*/ 698985 w 1509934"/>
                <a:gd name="connsiteY231" fmla="*/ 45165 h 1104362"/>
                <a:gd name="connsiteX232" fmla="*/ 702014 w 1509934"/>
                <a:gd name="connsiteY232" fmla="*/ 59942 h 1104362"/>
                <a:gd name="connsiteX233" fmla="*/ 705043 w 1509934"/>
                <a:gd name="connsiteY233" fmla="*/ 76662 h 1104362"/>
                <a:gd name="connsiteX234" fmla="*/ 708063 w 1509934"/>
                <a:gd name="connsiteY234" fmla="*/ 95258 h 1104362"/>
                <a:gd name="connsiteX235" fmla="*/ 711092 w 1509934"/>
                <a:gd name="connsiteY235" fmla="*/ 115657 h 1104362"/>
                <a:gd name="connsiteX236" fmla="*/ 714121 w 1509934"/>
                <a:gd name="connsiteY236" fmla="*/ 137780 h 1104362"/>
                <a:gd name="connsiteX237" fmla="*/ 717140 w 1509934"/>
                <a:gd name="connsiteY237" fmla="*/ 161537 h 1104362"/>
                <a:gd name="connsiteX238" fmla="*/ 720169 w 1509934"/>
                <a:gd name="connsiteY238" fmla="*/ 186837 h 1104362"/>
                <a:gd name="connsiteX239" fmla="*/ 723198 w 1509934"/>
                <a:gd name="connsiteY239" fmla="*/ 213578 h 1104362"/>
                <a:gd name="connsiteX240" fmla="*/ 726217 w 1509934"/>
                <a:gd name="connsiteY240" fmla="*/ 241656 h 1104362"/>
                <a:gd name="connsiteX241" fmla="*/ 729246 w 1509934"/>
                <a:gd name="connsiteY241" fmla="*/ 270959 h 1104362"/>
                <a:gd name="connsiteX242" fmla="*/ 732275 w 1509934"/>
                <a:gd name="connsiteY242" fmla="*/ 301372 h 1104362"/>
                <a:gd name="connsiteX243" fmla="*/ 735304 w 1509934"/>
                <a:gd name="connsiteY243" fmla="*/ 332774 h 1104362"/>
                <a:gd name="connsiteX244" fmla="*/ 738324 w 1509934"/>
                <a:gd name="connsiteY244" fmla="*/ 365043 h 1104362"/>
                <a:gd name="connsiteX245" fmla="*/ 741353 w 1509934"/>
                <a:gd name="connsiteY245" fmla="*/ 398050 h 1104362"/>
                <a:gd name="connsiteX246" fmla="*/ 744372 w 1509934"/>
                <a:gd name="connsiteY246" fmla="*/ 431665 h 1104362"/>
                <a:gd name="connsiteX247" fmla="*/ 747401 w 1509934"/>
                <a:gd name="connsiteY247" fmla="*/ 465756 h 1104362"/>
                <a:gd name="connsiteX248" fmla="*/ 750430 w 1509934"/>
                <a:gd name="connsiteY248" fmla="*/ 500188 h 1104362"/>
                <a:gd name="connsiteX249" fmla="*/ 753459 w 1509934"/>
                <a:gd name="connsiteY249" fmla="*/ 534826 h 1104362"/>
                <a:gd name="connsiteX250" fmla="*/ 756478 w 1509934"/>
                <a:gd name="connsiteY250" fmla="*/ 569531 h 1104362"/>
                <a:gd name="connsiteX251" fmla="*/ 759507 w 1509934"/>
                <a:gd name="connsiteY251" fmla="*/ 604169 h 1104362"/>
                <a:gd name="connsiteX252" fmla="*/ 762536 w 1509934"/>
                <a:gd name="connsiteY252" fmla="*/ 638601 h 1104362"/>
                <a:gd name="connsiteX253" fmla="*/ 765556 w 1509934"/>
                <a:gd name="connsiteY253" fmla="*/ 672692 h 1104362"/>
                <a:gd name="connsiteX254" fmla="*/ 768585 w 1509934"/>
                <a:gd name="connsiteY254" fmla="*/ 706312 h 1104362"/>
                <a:gd name="connsiteX255" fmla="*/ 771614 w 1509934"/>
                <a:gd name="connsiteY255" fmla="*/ 739316 h 1104362"/>
                <a:gd name="connsiteX256" fmla="*/ 774633 w 1509934"/>
                <a:gd name="connsiteY256" fmla="*/ 771587 h 1104362"/>
                <a:gd name="connsiteX257" fmla="*/ 777662 w 1509934"/>
                <a:gd name="connsiteY257" fmla="*/ 802981 h 1104362"/>
                <a:gd name="connsiteX258" fmla="*/ 780691 w 1509934"/>
                <a:gd name="connsiteY258" fmla="*/ 833366 h 1104362"/>
                <a:gd name="connsiteX259" fmla="*/ 783710 w 1509934"/>
                <a:gd name="connsiteY259" fmla="*/ 862675 h 1104362"/>
                <a:gd name="connsiteX260" fmla="*/ 786739 w 1509934"/>
                <a:gd name="connsiteY260" fmla="*/ 890754 h 1104362"/>
                <a:gd name="connsiteX261" fmla="*/ 789768 w 1509934"/>
                <a:gd name="connsiteY261" fmla="*/ 917491 h 1104362"/>
                <a:gd name="connsiteX262" fmla="*/ 792788 w 1509934"/>
                <a:gd name="connsiteY262" fmla="*/ 942799 h 1104362"/>
                <a:gd name="connsiteX263" fmla="*/ 795817 w 1509934"/>
                <a:gd name="connsiteY263" fmla="*/ 966554 h 1104362"/>
                <a:gd name="connsiteX264" fmla="*/ 798846 w 1509934"/>
                <a:gd name="connsiteY264" fmla="*/ 988681 h 1104362"/>
                <a:gd name="connsiteX265" fmla="*/ 801865 w 1509934"/>
                <a:gd name="connsiteY265" fmla="*/ 1009083 h 1104362"/>
                <a:gd name="connsiteX266" fmla="*/ 804894 w 1509934"/>
                <a:gd name="connsiteY266" fmla="*/ 1027676 h 1104362"/>
                <a:gd name="connsiteX267" fmla="*/ 807923 w 1509934"/>
                <a:gd name="connsiteY267" fmla="*/ 1044402 h 1104362"/>
                <a:gd name="connsiteX268" fmla="*/ 810942 w 1509934"/>
                <a:gd name="connsiteY268" fmla="*/ 1059175 h 1104362"/>
                <a:gd name="connsiteX269" fmla="*/ 813971 w 1509934"/>
                <a:gd name="connsiteY269" fmla="*/ 1071958 h 1104362"/>
                <a:gd name="connsiteX270" fmla="*/ 817000 w 1509934"/>
                <a:gd name="connsiteY270" fmla="*/ 1082683 h 1104362"/>
                <a:gd name="connsiteX271" fmla="*/ 820029 w 1509934"/>
                <a:gd name="connsiteY271" fmla="*/ 1091313 h 1104362"/>
                <a:gd name="connsiteX272" fmla="*/ 823049 w 1509934"/>
                <a:gd name="connsiteY272" fmla="*/ 1097818 h 1104362"/>
                <a:gd name="connsiteX273" fmla="*/ 826078 w 1509934"/>
                <a:gd name="connsiteY273" fmla="*/ 1102171 h 1104362"/>
                <a:gd name="connsiteX274" fmla="*/ 829107 w 1509934"/>
                <a:gd name="connsiteY274" fmla="*/ 1104352 h 1104362"/>
                <a:gd name="connsiteX275" fmla="*/ 832126 w 1509934"/>
                <a:gd name="connsiteY275" fmla="*/ 1104362 h 1104362"/>
                <a:gd name="connsiteX276" fmla="*/ 835155 w 1509934"/>
                <a:gd name="connsiteY276" fmla="*/ 1102181 h 1104362"/>
                <a:gd name="connsiteX277" fmla="*/ 838184 w 1509934"/>
                <a:gd name="connsiteY277" fmla="*/ 1097837 h 1104362"/>
                <a:gd name="connsiteX278" fmla="*/ 841203 w 1509934"/>
                <a:gd name="connsiteY278" fmla="*/ 1091332 h 1104362"/>
                <a:gd name="connsiteX279" fmla="*/ 844232 w 1509934"/>
                <a:gd name="connsiteY279" fmla="*/ 1082702 h 1104362"/>
                <a:gd name="connsiteX280" fmla="*/ 847261 w 1509934"/>
                <a:gd name="connsiteY280" fmla="*/ 1071977 h 1104362"/>
                <a:gd name="connsiteX281" fmla="*/ 850281 w 1509934"/>
                <a:gd name="connsiteY281" fmla="*/ 1059204 h 1104362"/>
                <a:gd name="connsiteX282" fmla="*/ 853310 w 1509934"/>
                <a:gd name="connsiteY282" fmla="*/ 1044431 h 1104362"/>
                <a:gd name="connsiteX283" fmla="*/ 856338 w 1509934"/>
                <a:gd name="connsiteY283" fmla="*/ 1027714 h 1104362"/>
                <a:gd name="connsiteX284" fmla="*/ 859367 w 1509934"/>
                <a:gd name="connsiteY284" fmla="*/ 1009121 h 1104362"/>
                <a:gd name="connsiteX285" fmla="*/ 862387 w 1509934"/>
                <a:gd name="connsiteY285" fmla="*/ 988719 h 1104362"/>
                <a:gd name="connsiteX286" fmla="*/ 865416 w 1509934"/>
                <a:gd name="connsiteY286" fmla="*/ 966602 h 1104362"/>
                <a:gd name="connsiteX287" fmla="*/ 868435 w 1509934"/>
                <a:gd name="connsiteY287" fmla="*/ 942846 h 1104362"/>
                <a:gd name="connsiteX288" fmla="*/ 871464 w 1509934"/>
                <a:gd name="connsiteY288" fmla="*/ 917548 h 1104362"/>
                <a:gd name="connsiteX289" fmla="*/ 874493 w 1509934"/>
                <a:gd name="connsiteY289" fmla="*/ 890802 h 1104362"/>
                <a:gd name="connsiteX290" fmla="*/ 877522 w 1509934"/>
                <a:gd name="connsiteY290" fmla="*/ 862732 h 1104362"/>
                <a:gd name="connsiteX291" fmla="*/ 880541 w 1509934"/>
                <a:gd name="connsiteY291" fmla="*/ 833433 h 1104362"/>
                <a:gd name="connsiteX292" fmla="*/ 883570 w 1509934"/>
                <a:gd name="connsiteY292" fmla="*/ 803019 h 1104362"/>
                <a:gd name="connsiteX293" fmla="*/ 886599 w 1509934"/>
                <a:gd name="connsiteY293" fmla="*/ 771616 h 1104362"/>
                <a:gd name="connsiteX294" fmla="*/ 889619 w 1509934"/>
                <a:gd name="connsiteY294" fmla="*/ 739345 h 1104362"/>
                <a:gd name="connsiteX295" fmla="*/ 892648 w 1509934"/>
                <a:gd name="connsiteY295" fmla="*/ 706341 h 1104362"/>
                <a:gd name="connsiteX296" fmla="*/ 895677 w 1509934"/>
                <a:gd name="connsiteY296" fmla="*/ 672726 h 1104362"/>
                <a:gd name="connsiteX297" fmla="*/ 898696 w 1509934"/>
                <a:gd name="connsiteY297" fmla="*/ 638635 h 1104362"/>
                <a:gd name="connsiteX298" fmla="*/ 901725 w 1509934"/>
                <a:gd name="connsiteY298" fmla="*/ 604203 h 1104362"/>
                <a:gd name="connsiteX299" fmla="*/ 904754 w 1509934"/>
                <a:gd name="connsiteY299" fmla="*/ 569566 h 1104362"/>
                <a:gd name="connsiteX300" fmla="*/ 907773 w 1509934"/>
                <a:gd name="connsiteY300" fmla="*/ 534860 h 1104362"/>
                <a:gd name="connsiteX301" fmla="*/ 910802 w 1509934"/>
                <a:gd name="connsiteY301" fmla="*/ 500223 h 1104362"/>
                <a:gd name="connsiteX302" fmla="*/ 913831 w 1509934"/>
                <a:gd name="connsiteY302" fmla="*/ 465791 h 1104362"/>
                <a:gd name="connsiteX303" fmla="*/ 916851 w 1509934"/>
                <a:gd name="connsiteY303" fmla="*/ 431699 h 1104362"/>
                <a:gd name="connsiteX304" fmla="*/ 919880 w 1509934"/>
                <a:gd name="connsiteY304" fmla="*/ 398083 h 1104362"/>
                <a:gd name="connsiteX305" fmla="*/ 922909 w 1509934"/>
                <a:gd name="connsiteY305" fmla="*/ 365075 h 1104362"/>
                <a:gd name="connsiteX306" fmla="*/ 925938 w 1509934"/>
                <a:gd name="connsiteY306" fmla="*/ 332806 h 1104362"/>
                <a:gd name="connsiteX307" fmla="*/ 928957 w 1509934"/>
                <a:gd name="connsiteY307" fmla="*/ 301402 h 1104362"/>
                <a:gd name="connsiteX308" fmla="*/ 931986 w 1509934"/>
                <a:gd name="connsiteY308" fmla="*/ 270988 h 1104362"/>
                <a:gd name="connsiteX309" fmla="*/ 935015 w 1509934"/>
                <a:gd name="connsiteY309" fmla="*/ 241685 h 1104362"/>
                <a:gd name="connsiteX310" fmla="*/ 938034 w 1509934"/>
                <a:gd name="connsiteY310" fmla="*/ 213606 h 1104362"/>
                <a:gd name="connsiteX311" fmla="*/ 941063 w 1509934"/>
                <a:gd name="connsiteY311" fmla="*/ 186862 h 1104362"/>
                <a:gd name="connsiteX312" fmla="*/ 944092 w 1509934"/>
                <a:gd name="connsiteY312" fmla="*/ 161562 h 1104362"/>
                <a:gd name="connsiteX313" fmla="*/ 947112 w 1509934"/>
                <a:gd name="connsiteY313" fmla="*/ 137803 h 1104362"/>
                <a:gd name="connsiteX314" fmla="*/ 950141 w 1509934"/>
                <a:gd name="connsiteY314" fmla="*/ 115679 h 1104362"/>
                <a:gd name="connsiteX315" fmla="*/ 953170 w 1509934"/>
                <a:gd name="connsiteY315" fmla="*/ 95278 h 1104362"/>
                <a:gd name="connsiteX316" fmla="*/ 956189 w 1509934"/>
                <a:gd name="connsiteY316" fmla="*/ 76679 h 1104362"/>
                <a:gd name="connsiteX317" fmla="*/ 959218 w 1509934"/>
                <a:gd name="connsiteY317" fmla="*/ 59958 h 1104362"/>
                <a:gd name="connsiteX318" fmla="*/ 962247 w 1509934"/>
                <a:gd name="connsiteY318" fmla="*/ 45179 h 1104362"/>
                <a:gd name="connsiteX319" fmla="*/ 965266 w 1509934"/>
                <a:gd name="connsiteY319" fmla="*/ 32401 h 1104362"/>
                <a:gd name="connsiteX320" fmla="*/ 968295 w 1509934"/>
                <a:gd name="connsiteY320" fmla="*/ 21674 h 1104362"/>
                <a:gd name="connsiteX321" fmla="*/ 971324 w 1509934"/>
                <a:gd name="connsiteY321" fmla="*/ 13041 h 1104362"/>
                <a:gd name="connsiteX322" fmla="*/ 974344 w 1509934"/>
                <a:gd name="connsiteY322" fmla="*/ 6535 h 1104362"/>
                <a:gd name="connsiteX323" fmla="*/ 977373 w 1509934"/>
                <a:gd name="connsiteY323" fmla="*/ 2184 h 1104362"/>
                <a:gd name="connsiteX324" fmla="*/ 980402 w 1509934"/>
                <a:gd name="connsiteY324" fmla="*/ 2 h 1104362"/>
                <a:gd name="connsiteX325" fmla="*/ 983421 w 1509934"/>
                <a:gd name="connsiteY325" fmla="*/ 0 h 1104362"/>
                <a:gd name="connsiteX326" fmla="*/ 986450 w 1509934"/>
                <a:gd name="connsiteY326" fmla="*/ 2177 h 1104362"/>
                <a:gd name="connsiteX327" fmla="*/ 989479 w 1509934"/>
                <a:gd name="connsiteY327" fmla="*/ 6525 h 1104362"/>
                <a:gd name="connsiteX328" fmla="*/ 992508 w 1509934"/>
                <a:gd name="connsiteY328" fmla="*/ 13025 h 1104362"/>
                <a:gd name="connsiteX329" fmla="*/ 995527 w 1509934"/>
                <a:gd name="connsiteY329" fmla="*/ 21654 h 1104362"/>
                <a:gd name="connsiteX330" fmla="*/ 998556 w 1509934"/>
                <a:gd name="connsiteY330" fmla="*/ 32377 h 1104362"/>
                <a:gd name="connsiteX331" fmla="*/ 1001585 w 1509934"/>
                <a:gd name="connsiteY331" fmla="*/ 45151 h 1104362"/>
                <a:gd name="connsiteX332" fmla="*/ 1004605 w 1509934"/>
                <a:gd name="connsiteY332" fmla="*/ 59927 h 1104362"/>
                <a:gd name="connsiteX333" fmla="*/ 1007634 w 1509934"/>
                <a:gd name="connsiteY333" fmla="*/ 76644 h 1104362"/>
                <a:gd name="connsiteX334" fmla="*/ 1010662 w 1509934"/>
                <a:gd name="connsiteY334" fmla="*/ 95239 h 1104362"/>
                <a:gd name="connsiteX335" fmla="*/ 1013682 w 1509934"/>
                <a:gd name="connsiteY335" fmla="*/ 115636 h 1104362"/>
                <a:gd name="connsiteX336" fmla="*/ 1016711 w 1509934"/>
                <a:gd name="connsiteY336" fmla="*/ 137756 h 1104362"/>
                <a:gd name="connsiteX337" fmla="*/ 1019740 w 1509934"/>
                <a:gd name="connsiteY337" fmla="*/ 161513 h 1104362"/>
                <a:gd name="connsiteX338" fmla="*/ 1022759 w 1509934"/>
                <a:gd name="connsiteY338" fmla="*/ 186811 h 1104362"/>
                <a:gd name="connsiteX339" fmla="*/ 1025788 w 1509934"/>
                <a:gd name="connsiteY339" fmla="*/ 213551 h 1104362"/>
                <a:gd name="connsiteX340" fmla="*/ 1028817 w 1509934"/>
                <a:gd name="connsiteY340" fmla="*/ 241627 h 1104362"/>
                <a:gd name="connsiteX341" fmla="*/ 1031837 w 1509934"/>
                <a:gd name="connsiteY341" fmla="*/ 270929 h 1104362"/>
                <a:gd name="connsiteX342" fmla="*/ 1034865 w 1509934"/>
                <a:gd name="connsiteY342" fmla="*/ 301341 h 1104362"/>
                <a:gd name="connsiteX343" fmla="*/ 1037895 w 1509934"/>
                <a:gd name="connsiteY343" fmla="*/ 332743 h 1104362"/>
                <a:gd name="connsiteX344" fmla="*/ 1040914 w 1509934"/>
                <a:gd name="connsiteY344" fmla="*/ 365010 h 1104362"/>
                <a:gd name="connsiteX345" fmla="*/ 1043943 w 1509934"/>
                <a:gd name="connsiteY345" fmla="*/ 398016 h 1104362"/>
                <a:gd name="connsiteX346" fmla="*/ 1046972 w 1509934"/>
                <a:gd name="connsiteY346" fmla="*/ 431631 h 1104362"/>
                <a:gd name="connsiteX347" fmla="*/ 1049991 w 1509934"/>
                <a:gd name="connsiteY347" fmla="*/ 465722 h 1104362"/>
                <a:gd name="connsiteX348" fmla="*/ 1053020 w 1509934"/>
                <a:gd name="connsiteY348" fmla="*/ 500154 h 1104362"/>
                <a:gd name="connsiteX349" fmla="*/ 1056049 w 1509934"/>
                <a:gd name="connsiteY349" fmla="*/ 534791 h 1104362"/>
                <a:gd name="connsiteX350" fmla="*/ 1059078 w 1509934"/>
                <a:gd name="connsiteY350" fmla="*/ 569497 h 1104362"/>
                <a:gd name="connsiteX351" fmla="*/ 1062098 w 1509934"/>
                <a:gd name="connsiteY351" fmla="*/ 604134 h 1104362"/>
                <a:gd name="connsiteX352" fmla="*/ 1065126 w 1509934"/>
                <a:gd name="connsiteY352" fmla="*/ 638567 h 1104362"/>
                <a:gd name="connsiteX353" fmla="*/ 1068155 w 1509934"/>
                <a:gd name="connsiteY353" fmla="*/ 672658 h 1104362"/>
                <a:gd name="connsiteX354" fmla="*/ 1071175 w 1509934"/>
                <a:gd name="connsiteY354" fmla="*/ 706274 h 1104362"/>
                <a:gd name="connsiteX355" fmla="*/ 1074204 w 1509934"/>
                <a:gd name="connsiteY355" fmla="*/ 739278 h 1104362"/>
                <a:gd name="connsiteX356" fmla="*/ 1077233 w 1509934"/>
                <a:gd name="connsiteY356" fmla="*/ 771549 h 1104362"/>
                <a:gd name="connsiteX357" fmla="*/ 1080252 w 1509934"/>
                <a:gd name="connsiteY357" fmla="*/ 802953 h 1104362"/>
                <a:gd name="connsiteX358" fmla="*/ 1083281 w 1509934"/>
                <a:gd name="connsiteY358" fmla="*/ 833366 h 1104362"/>
                <a:gd name="connsiteX359" fmla="*/ 1086310 w 1509934"/>
                <a:gd name="connsiteY359" fmla="*/ 862675 h 1104362"/>
                <a:gd name="connsiteX360" fmla="*/ 1089329 w 1509934"/>
                <a:gd name="connsiteY360" fmla="*/ 890754 h 1104362"/>
                <a:gd name="connsiteX361" fmla="*/ 1092359 w 1509934"/>
                <a:gd name="connsiteY361" fmla="*/ 917491 h 1104362"/>
                <a:gd name="connsiteX362" fmla="*/ 1095387 w 1509934"/>
                <a:gd name="connsiteY362" fmla="*/ 942799 h 1104362"/>
                <a:gd name="connsiteX363" fmla="*/ 1098407 w 1509934"/>
                <a:gd name="connsiteY363" fmla="*/ 966554 h 1104362"/>
                <a:gd name="connsiteX364" fmla="*/ 1101436 w 1509934"/>
                <a:gd name="connsiteY364" fmla="*/ 988681 h 1104362"/>
                <a:gd name="connsiteX365" fmla="*/ 1104465 w 1509934"/>
                <a:gd name="connsiteY365" fmla="*/ 1009083 h 1104362"/>
                <a:gd name="connsiteX366" fmla="*/ 1107484 w 1509934"/>
                <a:gd name="connsiteY366" fmla="*/ 1027676 h 1104362"/>
                <a:gd name="connsiteX367" fmla="*/ 1110513 w 1509934"/>
                <a:gd name="connsiteY367" fmla="*/ 1044402 h 1104362"/>
                <a:gd name="connsiteX368" fmla="*/ 1113542 w 1509934"/>
                <a:gd name="connsiteY368" fmla="*/ 1059175 h 1104362"/>
                <a:gd name="connsiteX369" fmla="*/ 1116562 w 1509934"/>
                <a:gd name="connsiteY369" fmla="*/ 1071958 h 1104362"/>
                <a:gd name="connsiteX370" fmla="*/ 1119590 w 1509934"/>
                <a:gd name="connsiteY370" fmla="*/ 1082683 h 1104362"/>
                <a:gd name="connsiteX371" fmla="*/ 1122619 w 1509934"/>
                <a:gd name="connsiteY371" fmla="*/ 1091313 h 1104362"/>
                <a:gd name="connsiteX372" fmla="*/ 1125639 w 1509934"/>
                <a:gd name="connsiteY372" fmla="*/ 1097818 h 1104362"/>
                <a:gd name="connsiteX373" fmla="*/ 1128668 w 1509934"/>
                <a:gd name="connsiteY373" fmla="*/ 1102171 h 1104362"/>
                <a:gd name="connsiteX374" fmla="*/ 1131697 w 1509934"/>
                <a:gd name="connsiteY374" fmla="*/ 1104352 h 1104362"/>
                <a:gd name="connsiteX375" fmla="*/ 1134726 w 1509934"/>
                <a:gd name="connsiteY375" fmla="*/ 1104362 h 1104362"/>
                <a:gd name="connsiteX376" fmla="*/ 1137745 w 1509934"/>
                <a:gd name="connsiteY376" fmla="*/ 1102181 h 1104362"/>
                <a:gd name="connsiteX377" fmla="*/ 1140774 w 1509934"/>
                <a:gd name="connsiteY377" fmla="*/ 1097837 h 1104362"/>
                <a:gd name="connsiteX378" fmla="*/ 1143803 w 1509934"/>
                <a:gd name="connsiteY378" fmla="*/ 1091332 h 1104362"/>
                <a:gd name="connsiteX379" fmla="*/ 1146822 w 1509934"/>
                <a:gd name="connsiteY379" fmla="*/ 1082702 h 1104362"/>
                <a:gd name="connsiteX380" fmla="*/ 1149851 w 1509934"/>
                <a:gd name="connsiteY380" fmla="*/ 1071977 h 1104362"/>
                <a:gd name="connsiteX381" fmla="*/ 1152880 w 1509934"/>
                <a:gd name="connsiteY381" fmla="*/ 1059204 h 1104362"/>
                <a:gd name="connsiteX382" fmla="*/ 1155900 w 1509934"/>
                <a:gd name="connsiteY382" fmla="*/ 1044431 h 1104362"/>
                <a:gd name="connsiteX383" fmla="*/ 1158929 w 1509934"/>
                <a:gd name="connsiteY383" fmla="*/ 1027714 h 1104362"/>
                <a:gd name="connsiteX384" fmla="*/ 1161958 w 1509934"/>
                <a:gd name="connsiteY384" fmla="*/ 1009121 h 1104362"/>
                <a:gd name="connsiteX385" fmla="*/ 1164977 w 1509934"/>
                <a:gd name="connsiteY385" fmla="*/ 988719 h 1104362"/>
                <a:gd name="connsiteX386" fmla="*/ 1168006 w 1509934"/>
                <a:gd name="connsiteY386" fmla="*/ 966602 h 1104362"/>
                <a:gd name="connsiteX387" fmla="*/ 1171035 w 1509934"/>
                <a:gd name="connsiteY387" fmla="*/ 942846 h 1104362"/>
                <a:gd name="connsiteX388" fmla="*/ 1174054 w 1509934"/>
                <a:gd name="connsiteY388" fmla="*/ 917548 h 1104362"/>
                <a:gd name="connsiteX389" fmla="*/ 1177083 w 1509934"/>
                <a:gd name="connsiteY389" fmla="*/ 890802 h 1104362"/>
                <a:gd name="connsiteX390" fmla="*/ 1180112 w 1509934"/>
                <a:gd name="connsiteY390" fmla="*/ 862732 h 1104362"/>
                <a:gd name="connsiteX391" fmla="*/ 1183132 w 1509934"/>
                <a:gd name="connsiteY391" fmla="*/ 833433 h 1104362"/>
                <a:gd name="connsiteX392" fmla="*/ 1186161 w 1509934"/>
                <a:gd name="connsiteY392" fmla="*/ 803019 h 1104362"/>
                <a:gd name="connsiteX393" fmla="*/ 1189190 w 1509934"/>
                <a:gd name="connsiteY393" fmla="*/ 771616 h 1104362"/>
                <a:gd name="connsiteX394" fmla="*/ 1192209 w 1509934"/>
                <a:gd name="connsiteY394" fmla="*/ 739345 h 1104362"/>
                <a:gd name="connsiteX395" fmla="*/ 1195238 w 1509934"/>
                <a:gd name="connsiteY395" fmla="*/ 706341 h 1104362"/>
                <a:gd name="connsiteX396" fmla="*/ 1198267 w 1509934"/>
                <a:gd name="connsiteY396" fmla="*/ 672726 h 1104362"/>
                <a:gd name="connsiteX397" fmla="*/ 1201296 w 1509934"/>
                <a:gd name="connsiteY397" fmla="*/ 638635 h 1104362"/>
                <a:gd name="connsiteX398" fmla="*/ 1204315 w 1509934"/>
                <a:gd name="connsiteY398" fmla="*/ 604203 h 1104362"/>
                <a:gd name="connsiteX399" fmla="*/ 1207344 w 1509934"/>
                <a:gd name="connsiteY399" fmla="*/ 569566 h 1104362"/>
                <a:gd name="connsiteX400" fmla="*/ 1210373 w 1509934"/>
                <a:gd name="connsiteY400" fmla="*/ 534860 h 1104362"/>
                <a:gd name="connsiteX401" fmla="*/ 1213393 w 1509934"/>
                <a:gd name="connsiteY401" fmla="*/ 500223 h 1104362"/>
                <a:gd name="connsiteX402" fmla="*/ 1216422 w 1509934"/>
                <a:gd name="connsiteY402" fmla="*/ 465791 h 1104362"/>
                <a:gd name="connsiteX403" fmla="*/ 1219450 w 1509934"/>
                <a:gd name="connsiteY403" fmla="*/ 431699 h 1104362"/>
                <a:gd name="connsiteX404" fmla="*/ 1222470 w 1509934"/>
                <a:gd name="connsiteY404" fmla="*/ 398083 h 1104362"/>
                <a:gd name="connsiteX405" fmla="*/ 1225499 w 1509934"/>
                <a:gd name="connsiteY405" fmla="*/ 365075 h 1104362"/>
                <a:gd name="connsiteX406" fmla="*/ 1228528 w 1509934"/>
                <a:gd name="connsiteY406" fmla="*/ 332806 h 1104362"/>
                <a:gd name="connsiteX407" fmla="*/ 1231547 w 1509934"/>
                <a:gd name="connsiteY407" fmla="*/ 301402 h 1104362"/>
                <a:gd name="connsiteX408" fmla="*/ 1234576 w 1509934"/>
                <a:gd name="connsiteY408" fmla="*/ 270988 h 1104362"/>
                <a:gd name="connsiteX409" fmla="*/ 1237605 w 1509934"/>
                <a:gd name="connsiteY409" fmla="*/ 241685 h 1104362"/>
                <a:gd name="connsiteX410" fmla="*/ 1240625 w 1509934"/>
                <a:gd name="connsiteY410" fmla="*/ 213606 h 1104362"/>
                <a:gd name="connsiteX411" fmla="*/ 1243654 w 1509934"/>
                <a:gd name="connsiteY411" fmla="*/ 186862 h 1104362"/>
                <a:gd name="connsiteX412" fmla="*/ 1246683 w 1509934"/>
                <a:gd name="connsiteY412" fmla="*/ 161562 h 1104362"/>
                <a:gd name="connsiteX413" fmla="*/ 1249702 w 1509934"/>
                <a:gd name="connsiteY413" fmla="*/ 137803 h 1104362"/>
                <a:gd name="connsiteX414" fmla="*/ 1252731 w 1509934"/>
                <a:gd name="connsiteY414" fmla="*/ 115679 h 1104362"/>
                <a:gd name="connsiteX415" fmla="*/ 1255760 w 1509934"/>
                <a:gd name="connsiteY415" fmla="*/ 95278 h 1104362"/>
                <a:gd name="connsiteX416" fmla="*/ 1258779 w 1509934"/>
                <a:gd name="connsiteY416" fmla="*/ 76679 h 1104362"/>
                <a:gd name="connsiteX417" fmla="*/ 1261808 w 1509934"/>
                <a:gd name="connsiteY417" fmla="*/ 59958 h 1104362"/>
                <a:gd name="connsiteX418" fmla="*/ 1264837 w 1509934"/>
                <a:gd name="connsiteY418" fmla="*/ 45179 h 1104362"/>
                <a:gd name="connsiteX419" fmla="*/ 1267866 w 1509934"/>
                <a:gd name="connsiteY419" fmla="*/ 32401 h 1104362"/>
                <a:gd name="connsiteX420" fmla="*/ 1270886 w 1509934"/>
                <a:gd name="connsiteY420" fmla="*/ 21674 h 1104362"/>
                <a:gd name="connsiteX421" fmla="*/ 1273914 w 1509934"/>
                <a:gd name="connsiteY421" fmla="*/ 13041 h 1104362"/>
                <a:gd name="connsiteX422" fmla="*/ 1276943 w 1509934"/>
                <a:gd name="connsiteY422" fmla="*/ 6535 h 1104362"/>
                <a:gd name="connsiteX423" fmla="*/ 1279963 w 1509934"/>
                <a:gd name="connsiteY423" fmla="*/ 2184 h 1104362"/>
                <a:gd name="connsiteX424" fmla="*/ 1282992 w 1509934"/>
                <a:gd name="connsiteY424" fmla="*/ 2 h 1104362"/>
                <a:gd name="connsiteX425" fmla="*/ 1286021 w 1509934"/>
                <a:gd name="connsiteY425" fmla="*/ 0 h 1104362"/>
                <a:gd name="connsiteX426" fmla="*/ 1289040 w 1509934"/>
                <a:gd name="connsiteY426" fmla="*/ 2177 h 1104362"/>
                <a:gd name="connsiteX427" fmla="*/ 1292069 w 1509934"/>
                <a:gd name="connsiteY427" fmla="*/ 6525 h 1104362"/>
                <a:gd name="connsiteX428" fmla="*/ 1295098 w 1509934"/>
                <a:gd name="connsiteY428" fmla="*/ 13025 h 1104362"/>
                <a:gd name="connsiteX429" fmla="*/ 1298117 w 1509934"/>
                <a:gd name="connsiteY429" fmla="*/ 21654 h 1104362"/>
                <a:gd name="connsiteX430" fmla="*/ 1301147 w 1509934"/>
                <a:gd name="connsiteY430" fmla="*/ 32377 h 1104362"/>
                <a:gd name="connsiteX431" fmla="*/ 1304175 w 1509934"/>
                <a:gd name="connsiteY431" fmla="*/ 45151 h 1104362"/>
                <a:gd name="connsiteX432" fmla="*/ 1307195 w 1509934"/>
                <a:gd name="connsiteY432" fmla="*/ 59927 h 1104362"/>
                <a:gd name="connsiteX433" fmla="*/ 1310224 w 1509934"/>
                <a:gd name="connsiteY433" fmla="*/ 76644 h 1104362"/>
                <a:gd name="connsiteX434" fmla="*/ 1313253 w 1509934"/>
                <a:gd name="connsiteY434" fmla="*/ 95239 h 1104362"/>
                <a:gd name="connsiteX435" fmla="*/ 1316282 w 1509934"/>
                <a:gd name="connsiteY435" fmla="*/ 115636 h 1104362"/>
                <a:gd name="connsiteX436" fmla="*/ 1319301 w 1509934"/>
                <a:gd name="connsiteY436" fmla="*/ 137756 h 1104362"/>
                <a:gd name="connsiteX437" fmla="*/ 1322330 w 1509934"/>
                <a:gd name="connsiteY437" fmla="*/ 161513 h 1104362"/>
                <a:gd name="connsiteX438" fmla="*/ 1325350 w 1509934"/>
                <a:gd name="connsiteY438" fmla="*/ 186811 h 1104362"/>
                <a:gd name="connsiteX439" fmla="*/ 1328378 w 1509934"/>
                <a:gd name="connsiteY439" fmla="*/ 213551 h 1104362"/>
                <a:gd name="connsiteX440" fmla="*/ 1331407 w 1509934"/>
                <a:gd name="connsiteY440" fmla="*/ 241627 h 1104362"/>
                <a:gd name="connsiteX441" fmla="*/ 1334436 w 1509934"/>
                <a:gd name="connsiteY441" fmla="*/ 270929 h 1104362"/>
                <a:gd name="connsiteX442" fmla="*/ 1337456 w 1509934"/>
                <a:gd name="connsiteY442" fmla="*/ 301341 h 1104362"/>
                <a:gd name="connsiteX443" fmla="*/ 1340485 w 1509934"/>
                <a:gd name="connsiteY443" fmla="*/ 332743 h 1104362"/>
                <a:gd name="connsiteX444" fmla="*/ 1343514 w 1509934"/>
                <a:gd name="connsiteY444" fmla="*/ 365010 h 1104362"/>
                <a:gd name="connsiteX445" fmla="*/ 1346533 w 1509934"/>
                <a:gd name="connsiteY445" fmla="*/ 398016 h 1104362"/>
                <a:gd name="connsiteX446" fmla="*/ 1349562 w 1509934"/>
                <a:gd name="connsiteY446" fmla="*/ 431631 h 1104362"/>
                <a:gd name="connsiteX447" fmla="*/ 1352591 w 1509934"/>
                <a:gd name="connsiteY447" fmla="*/ 465722 h 1104362"/>
                <a:gd name="connsiteX448" fmla="*/ 1355610 w 1509934"/>
                <a:gd name="connsiteY448" fmla="*/ 500154 h 1104362"/>
                <a:gd name="connsiteX449" fmla="*/ 1358639 w 1509934"/>
                <a:gd name="connsiteY449" fmla="*/ 534791 h 1104362"/>
                <a:gd name="connsiteX450" fmla="*/ 1361668 w 1509934"/>
                <a:gd name="connsiteY450" fmla="*/ 569497 h 1104362"/>
                <a:gd name="connsiteX451" fmla="*/ 1364688 w 1509934"/>
                <a:gd name="connsiteY451" fmla="*/ 604134 h 1104362"/>
                <a:gd name="connsiteX452" fmla="*/ 1367717 w 1509934"/>
                <a:gd name="connsiteY452" fmla="*/ 638567 h 1104362"/>
                <a:gd name="connsiteX453" fmla="*/ 1370746 w 1509934"/>
                <a:gd name="connsiteY453" fmla="*/ 672658 h 1104362"/>
                <a:gd name="connsiteX454" fmla="*/ 1373775 w 1509934"/>
                <a:gd name="connsiteY454" fmla="*/ 706274 h 1104362"/>
                <a:gd name="connsiteX455" fmla="*/ 1376794 w 1509934"/>
                <a:gd name="connsiteY455" fmla="*/ 739278 h 1104362"/>
                <a:gd name="connsiteX456" fmla="*/ 1379823 w 1509934"/>
                <a:gd name="connsiteY456" fmla="*/ 771549 h 1104362"/>
                <a:gd name="connsiteX457" fmla="*/ 1382852 w 1509934"/>
                <a:gd name="connsiteY457" fmla="*/ 802953 h 1104362"/>
                <a:gd name="connsiteX458" fmla="*/ 1385871 w 1509934"/>
                <a:gd name="connsiteY458" fmla="*/ 833366 h 1104362"/>
                <a:gd name="connsiteX459" fmla="*/ 1388900 w 1509934"/>
                <a:gd name="connsiteY459" fmla="*/ 862675 h 1104362"/>
                <a:gd name="connsiteX460" fmla="*/ 1391929 w 1509934"/>
                <a:gd name="connsiteY460" fmla="*/ 890754 h 1104362"/>
                <a:gd name="connsiteX461" fmla="*/ 1394949 w 1509934"/>
                <a:gd name="connsiteY461" fmla="*/ 917491 h 1104362"/>
                <a:gd name="connsiteX462" fmla="*/ 1397978 w 1509934"/>
                <a:gd name="connsiteY462" fmla="*/ 942799 h 1104362"/>
                <a:gd name="connsiteX463" fmla="*/ 1401007 w 1509934"/>
                <a:gd name="connsiteY463" fmla="*/ 966554 h 1104362"/>
                <a:gd name="connsiteX464" fmla="*/ 1404026 w 1509934"/>
                <a:gd name="connsiteY464" fmla="*/ 988681 h 1104362"/>
                <a:gd name="connsiteX465" fmla="*/ 1407055 w 1509934"/>
                <a:gd name="connsiteY465" fmla="*/ 1009083 h 1104362"/>
                <a:gd name="connsiteX466" fmla="*/ 1410084 w 1509934"/>
                <a:gd name="connsiteY466" fmla="*/ 1027676 h 1104362"/>
                <a:gd name="connsiteX467" fmla="*/ 1413103 w 1509934"/>
                <a:gd name="connsiteY467" fmla="*/ 1044402 h 1104362"/>
                <a:gd name="connsiteX468" fmla="*/ 1416132 w 1509934"/>
                <a:gd name="connsiteY468" fmla="*/ 1059175 h 1104362"/>
                <a:gd name="connsiteX469" fmla="*/ 1419161 w 1509934"/>
                <a:gd name="connsiteY469" fmla="*/ 1071958 h 1104362"/>
                <a:gd name="connsiteX470" fmla="*/ 1422181 w 1509934"/>
                <a:gd name="connsiteY470" fmla="*/ 1082683 h 1104362"/>
                <a:gd name="connsiteX471" fmla="*/ 1425210 w 1509934"/>
                <a:gd name="connsiteY471" fmla="*/ 1091313 h 1104362"/>
                <a:gd name="connsiteX472" fmla="*/ 1428239 w 1509934"/>
                <a:gd name="connsiteY472" fmla="*/ 1097818 h 1104362"/>
                <a:gd name="connsiteX473" fmla="*/ 1431258 w 1509934"/>
                <a:gd name="connsiteY473" fmla="*/ 1102171 h 1104362"/>
                <a:gd name="connsiteX474" fmla="*/ 1434287 w 1509934"/>
                <a:gd name="connsiteY474" fmla="*/ 1104352 h 1104362"/>
                <a:gd name="connsiteX475" fmla="*/ 1437316 w 1509934"/>
                <a:gd name="connsiteY475" fmla="*/ 1104362 h 1104362"/>
                <a:gd name="connsiteX476" fmla="*/ 1440345 w 1509934"/>
                <a:gd name="connsiteY476" fmla="*/ 1102181 h 1104362"/>
                <a:gd name="connsiteX477" fmla="*/ 1443364 w 1509934"/>
                <a:gd name="connsiteY477" fmla="*/ 1097837 h 1104362"/>
                <a:gd name="connsiteX478" fmla="*/ 1446393 w 1509934"/>
                <a:gd name="connsiteY478" fmla="*/ 1091332 h 1104362"/>
                <a:gd name="connsiteX479" fmla="*/ 1449422 w 1509934"/>
                <a:gd name="connsiteY479" fmla="*/ 1082702 h 1104362"/>
                <a:gd name="connsiteX480" fmla="*/ 1452441 w 1509934"/>
                <a:gd name="connsiteY480" fmla="*/ 1071977 h 1104362"/>
                <a:gd name="connsiteX481" fmla="*/ 1455471 w 1509934"/>
                <a:gd name="connsiteY481" fmla="*/ 1059204 h 1104362"/>
                <a:gd name="connsiteX482" fmla="*/ 1458499 w 1509934"/>
                <a:gd name="connsiteY482" fmla="*/ 1044431 h 1104362"/>
                <a:gd name="connsiteX483" fmla="*/ 1461519 w 1509934"/>
                <a:gd name="connsiteY483" fmla="*/ 1027714 h 1104362"/>
                <a:gd name="connsiteX484" fmla="*/ 1464548 w 1509934"/>
                <a:gd name="connsiteY484" fmla="*/ 1009121 h 1104362"/>
                <a:gd name="connsiteX485" fmla="*/ 1467577 w 1509934"/>
                <a:gd name="connsiteY485" fmla="*/ 988719 h 1104362"/>
                <a:gd name="connsiteX486" fmla="*/ 1470596 w 1509934"/>
                <a:gd name="connsiteY486" fmla="*/ 966602 h 1104362"/>
                <a:gd name="connsiteX487" fmla="*/ 1473625 w 1509934"/>
                <a:gd name="connsiteY487" fmla="*/ 942846 h 1104362"/>
                <a:gd name="connsiteX488" fmla="*/ 1476654 w 1509934"/>
                <a:gd name="connsiteY488" fmla="*/ 917548 h 1104362"/>
                <a:gd name="connsiteX489" fmla="*/ 1479674 w 1509934"/>
                <a:gd name="connsiteY489" fmla="*/ 890802 h 1104362"/>
                <a:gd name="connsiteX490" fmla="*/ 1482702 w 1509934"/>
                <a:gd name="connsiteY490" fmla="*/ 862732 h 1104362"/>
                <a:gd name="connsiteX491" fmla="*/ 1485731 w 1509934"/>
                <a:gd name="connsiteY491" fmla="*/ 833433 h 1104362"/>
                <a:gd name="connsiteX492" fmla="*/ 1488751 w 1509934"/>
                <a:gd name="connsiteY492" fmla="*/ 803019 h 1104362"/>
                <a:gd name="connsiteX493" fmla="*/ 1491780 w 1509934"/>
                <a:gd name="connsiteY493" fmla="*/ 771616 h 1104362"/>
                <a:gd name="connsiteX494" fmla="*/ 1494809 w 1509934"/>
                <a:gd name="connsiteY494" fmla="*/ 739345 h 1104362"/>
                <a:gd name="connsiteX495" fmla="*/ 1497828 w 1509934"/>
                <a:gd name="connsiteY495" fmla="*/ 706341 h 1104362"/>
                <a:gd name="connsiteX496" fmla="*/ 1500857 w 1509934"/>
                <a:gd name="connsiteY496" fmla="*/ 672726 h 1104362"/>
                <a:gd name="connsiteX497" fmla="*/ 1503886 w 1509934"/>
                <a:gd name="connsiteY497" fmla="*/ 638635 h 1104362"/>
                <a:gd name="connsiteX498" fmla="*/ 1506905 w 1509934"/>
                <a:gd name="connsiteY498" fmla="*/ 604203 h 1104362"/>
                <a:gd name="connsiteX499" fmla="*/ 1509934 w 1509934"/>
                <a:gd name="connsiteY499" fmla="*/ 569566 h 1104362"/>
                <a:gd name="connsiteX0" fmla="*/ 0 w 1506905"/>
                <a:gd name="connsiteY0" fmla="*/ 552179 h 1104362"/>
                <a:gd name="connsiteX1" fmla="*/ 3026 w 1506905"/>
                <a:gd name="connsiteY1" fmla="*/ 552179 h 1104362"/>
                <a:gd name="connsiteX2" fmla="*/ 6051 w 1506905"/>
                <a:gd name="connsiteY2" fmla="*/ 552179 h 1104362"/>
                <a:gd name="connsiteX3" fmla="*/ 9077 w 1506905"/>
                <a:gd name="connsiteY3" fmla="*/ 552179 h 1104362"/>
                <a:gd name="connsiteX4" fmla="*/ 12103 w 1506905"/>
                <a:gd name="connsiteY4" fmla="*/ 552179 h 1104362"/>
                <a:gd name="connsiteX5" fmla="*/ 15129 w 1506905"/>
                <a:gd name="connsiteY5" fmla="*/ 552179 h 1104362"/>
                <a:gd name="connsiteX6" fmla="*/ 18156 w 1506905"/>
                <a:gd name="connsiteY6" fmla="*/ 552179 h 1104362"/>
                <a:gd name="connsiteX7" fmla="*/ 21182 w 1506905"/>
                <a:gd name="connsiteY7" fmla="*/ 552179 h 1104362"/>
                <a:gd name="connsiteX8" fmla="*/ 24207 w 1506905"/>
                <a:gd name="connsiteY8" fmla="*/ 552179 h 1104362"/>
                <a:gd name="connsiteX9" fmla="*/ 27233 w 1506905"/>
                <a:gd name="connsiteY9" fmla="*/ 552179 h 1104362"/>
                <a:gd name="connsiteX10" fmla="*/ 30259 w 1506905"/>
                <a:gd name="connsiteY10" fmla="*/ 552179 h 1104362"/>
                <a:gd name="connsiteX11" fmla="*/ 33285 w 1506905"/>
                <a:gd name="connsiteY11" fmla="*/ 552179 h 1104362"/>
                <a:gd name="connsiteX12" fmla="*/ 36311 w 1506905"/>
                <a:gd name="connsiteY12" fmla="*/ 552179 h 1104362"/>
                <a:gd name="connsiteX13" fmla="*/ 39337 w 1506905"/>
                <a:gd name="connsiteY13" fmla="*/ 552179 h 1104362"/>
                <a:gd name="connsiteX14" fmla="*/ 42362 w 1506905"/>
                <a:gd name="connsiteY14" fmla="*/ 552179 h 1104362"/>
                <a:gd name="connsiteX15" fmla="*/ 45389 w 1506905"/>
                <a:gd name="connsiteY15" fmla="*/ 552179 h 1104362"/>
                <a:gd name="connsiteX16" fmla="*/ 48415 w 1506905"/>
                <a:gd name="connsiteY16" fmla="*/ 552179 h 1104362"/>
                <a:gd name="connsiteX17" fmla="*/ 51441 w 1506905"/>
                <a:gd name="connsiteY17" fmla="*/ 552179 h 1104362"/>
                <a:gd name="connsiteX18" fmla="*/ 54467 w 1506905"/>
                <a:gd name="connsiteY18" fmla="*/ 552179 h 1104362"/>
                <a:gd name="connsiteX19" fmla="*/ 57492 w 1506905"/>
                <a:gd name="connsiteY19" fmla="*/ 552179 h 1104362"/>
                <a:gd name="connsiteX20" fmla="*/ 60518 w 1506905"/>
                <a:gd name="connsiteY20" fmla="*/ 552179 h 1104362"/>
                <a:gd name="connsiteX21" fmla="*/ 63544 w 1506905"/>
                <a:gd name="connsiteY21" fmla="*/ 552179 h 1104362"/>
                <a:gd name="connsiteX22" fmla="*/ 66570 w 1506905"/>
                <a:gd name="connsiteY22" fmla="*/ 552179 h 1104362"/>
                <a:gd name="connsiteX23" fmla="*/ 69596 w 1506905"/>
                <a:gd name="connsiteY23" fmla="*/ 552179 h 1104362"/>
                <a:gd name="connsiteX24" fmla="*/ 72622 w 1506905"/>
                <a:gd name="connsiteY24" fmla="*/ 552179 h 1104362"/>
                <a:gd name="connsiteX25" fmla="*/ 75648 w 1506905"/>
                <a:gd name="connsiteY25" fmla="*/ 552179 h 1104362"/>
                <a:gd name="connsiteX26" fmla="*/ 78674 w 1506905"/>
                <a:gd name="connsiteY26" fmla="*/ 552179 h 1104362"/>
                <a:gd name="connsiteX27" fmla="*/ 81700 w 1506905"/>
                <a:gd name="connsiteY27" fmla="*/ 552179 h 1104362"/>
                <a:gd name="connsiteX28" fmla="*/ 84726 w 1506905"/>
                <a:gd name="connsiteY28" fmla="*/ 552179 h 1104362"/>
                <a:gd name="connsiteX29" fmla="*/ 87752 w 1506905"/>
                <a:gd name="connsiteY29" fmla="*/ 552179 h 1104362"/>
                <a:gd name="connsiteX30" fmla="*/ 90778 w 1506905"/>
                <a:gd name="connsiteY30" fmla="*/ 552179 h 1104362"/>
                <a:gd name="connsiteX31" fmla="*/ 93803 w 1506905"/>
                <a:gd name="connsiteY31" fmla="*/ 552179 h 1104362"/>
                <a:gd name="connsiteX32" fmla="*/ 96829 w 1506905"/>
                <a:gd name="connsiteY32" fmla="*/ 552179 h 1104362"/>
                <a:gd name="connsiteX33" fmla="*/ 99855 w 1506905"/>
                <a:gd name="connsiteY33" fmla="*/ 552179 h 1104362"/>
                <a:gd name="connsiteX34" fmla="*/ 102881 w 1506905"/>
                <a:gd name="connsiteY34" fmla="*/ 552179 h 1104362"/>
                <a:gd name="connsiteX35" fmla="*/ 105907 w 1506905"/>
                <a:gd name="connsiteY35" fmla="*/ 552179 h 1104362"/>
                <a:gd name="connsiteX36" fmla="*/ 108933 w 1506905"/>
                <a:gd name="connsiteY36" fmla="*/ 552179 h 1104362"/>
                <a:gd name="connsiteX37" fmla="*/ 111959 w 1506905"/>
                <a:gd name="connsiteY37" fmla="*/ 552179 h 1104362"/>
                <a:gd name="connsiteX38" fmla="*/ 114985 w 1506905"/>
                <a:gd name="connsiteY38" fmla="*/ 552179 h 1104362"/>
                <a:gd name="connsiteX39" fmla="*/ 118011 w 1506905"/>
                <a:gd name="connsiteY39" fmla="*/ 552179 h 1104362"/>
                <a:gd name="connsiteX40" fmla="*/ 121037 w 1506905"/>
                <a:gd name="connsiteY40" fmla="*/ 552179 h 1104362"/>
                <a:gd name="connsiteX41" fmla="*/ 124063 w 1506905"/>
                <a:gd name="connsiteY41" fmla="*/ 552179 h 1104362"/>
                <a:gd name="connsiteX42" fmla="*/ 127088 w 1506905"/>
                <a:gd name="connsiteY42" fmla="*/ 552179 h 1104362"/>
                <a:gd name="connsiteX43" fmla="*/ 130114 w 1506905"/>
                <a:gd name="connsiteY43" fmla="*/ 552179 h 1104362"/>
                <a:gd name="connsiteX44" fmla="*/ 133140 w 1506905"/>
                <a:gd name="connsiteY44" fmla="*/ 552179 h 1104362"/>
                <a:gd name="connsiteX45" fmla="*/ 136167 w 1506905"/>
                <a:gd name="connsiteY45" fmla="*/ 552179 h 1104362"/>
                <a:gd name="connsiteX46" fmla="*/ 139193 w 1506905"/>
                <a:gd name="connsiteY46" fmla="*/ 552179 h 1104362"/>
                <a:gd name="connsiteX47" fmla="*/ 142218 w 1506905"/>
                <a:gd name="connsiteY47" fmla="*/ 552179 h 1104362"/>
                <a:gd name="connsiteX48" fmla="*/ 145244 w 1506905"/>
                <a:gd name="connsiteY48" fmla="*/ 552179 h 1104362"/>
                <a:gd name="connsiteX49" fmla="*/ 148270 w 1506905"/>
                <a:gd name="connsiteY49" fmla="*/ 552179 h 1104362"/>
                <a:gd name="connsiteX50" fmla="*/ 151296 w 1506905"/>
                <a:gd name="connsiteY50" fmla="*/ 552179 h 1104362"/>
                <a:gd name="connsiteX51" fmla="*/ 154322 w 1506905"/>
                <a:gd name="connsiteY51" fmla="*/ 552179 h 1104362"/>
                <a:gd name="connsiteX52" fmla="*/ 157348 w 1506905"/>
                <a:gd name="connsiteY52" fmla="*/ 552179 h 1104362"/>
                <a:gd name="connsiteX53" fmla="*/ 160373 w 1506905"/>
                <a:gd name="connsiteY53" fmla="*/ 552179 h 1104362"/>
                <a:gd name="connsiteX54" fmla="*/ 163399 w 1506905"/>
                <a:gd name="connsiteY54" fmla="*/ 552179 h 1104362"/>
                <a:gd name="connsiteX55" fmla="*/ 166426 w 1506905"/>
                <a:gd name="connsiteY55" fmla="*/ 552179 h 1104362"/>
                <a:gd name="connsiteX56" fmla="*/ 169452 w 1506905"/>
                <a:gd name="connsiteY56" fmla="*/ 552179 h 1104362"/>
                <a:gd name="connsiteX57" fmla="*/ 172478 w 1506905"/>
                <a:gd name="connsiteY57" fmla="*/ 552179 h 1104362"/>
                <a:gd name="connsiteX58" fmla="*/ 175504 w 1506905"/>
                <a:gd name="connsiteY58" fmla="*/ 552179 h 1104362"/>
                <a:gd name="connsiteX59" fmla="*/ 178529 w 1506905"/>
                <a:gd name="connsiteY59" fmla="*/ 552179 h 1104362"/>
                <a:gd name="connsiteX60" fmla="*/ 181555 w 1506905"/>
                <a:gd name="connsiteY60" fmla="*/ 552179 h 1104362"/>
                <a:gd name="connsiteX61" fmla="*/ 184581 w 1506905"/>
                <a:gd name="connsiteY61" fmla="*/ 552179 h 1104362"/>
                <a:gd name="connsiteX62" fmla="*/ 187607 w 1506905"/>
                <a:gd name="connsiteY62" fmla="*/ 552179 h 1104362"/>
                <a:gd name="connsiteX63" fmla="*/ 190633 w 1506905"/>
                <a:gd name="connsiteY63" fmla="*/ 552179 h 1104362"/>
                <a:gd name="connsiteX64" fmla="*/ 193659 w 1506905"/>
                <a:gd name="connsiteY64" fmla="*/ 552179 h 1104362"/>
                <a:gd name="connsiteX65" fmla="*/ 196685 w 1506905"/>
                <a:gd name="connsiteY65" fmla="*/ 552179 h 1104362"/>
                <a:gd name="connsiteX66" fmla="*/ 199711 w 1506905"/>
                <a:gd name="connsiteY66" fmla="*/ 552179 h 1104362"/>
                <a:gd name="connsiteX67" fmla="*/ 202737 w 1506905"/>
                <a:gd name="connsiteY67" fmla="*/ 552179 h 1104362"/>
                <a:gd name="connsiteX68" fmla="*/ 205763 w 1506905"/>
                <a:gd name="connsiteY68" fmla="*/ 552179 h 1104362"/>
                <a:gd name="connsiteX69" fmla="*/ 208789 w 1506905"/>
                <a:gd name="connsiteY69" fmla="*/ 552179 h 1104362"/>
                <a:gd name="connsiteX70" fmla="*/ 211814 w 1506905"/>
                <a:gd name="connsiteY70" fmla="*/ 552179 h 1104362"/>
                <a:gd name="connsiteX71" fmla="*/ 214840 w 1506905"/>
                <a:gd name="connsiteY71" fmla="*/ 552179 h 1104362"/>
                <a:gd name="connsiteX72" fmla="*/ 217866 w 1506905"/>
                <a:gd name="connsiteY72" fmla="*/ 552179 h 1104362"/>
                <a:gd name="connsiteX73" fmla="*/ 220892 w 1506905"/>
                <a:gd name="connsiteY73" fmla="*/ 552179 h 1104362"/>
                <a:gd name="connsiteX74" fmla="*/ 223918 w 1506905"/>
                <a:gd name="connsiteY74" fmla="*/ 552179 h 1104362"/>
                <a:gd name="connsiteX75" fmla="*/ 226945 w 1506905"/>
                <a:gd name="connsiteY75" fmla="*/ 552179 h 1104362"/>
                <a:gd name="connsiteX76" fmla="*/ 229970 w 1506905"/>
                <a:gd name="connsiteY76" fmla="*/ 552179 h 1104362"/>
                <a:gd name="connsiteX77" fmla="*/ 232996 w 1506905"/>
                <a:gd name="connsiteY77" fmla="*/ 552179 h 1104362"/>
                <a:gd name="connsiteX78" fmla="*/ 236022 w 1506905"/>
                <a:gd name="connsiteY78" fmla="*/ 552179 h 1104362"/>
                <a:gd name="connsiteX79" fmla="*/ 239048 w 1506905"/>
                <a:gd name="connsiteY79" fmla="*/ 552179 h 1104362"/>
                <a:gd name="connsiteX80" fmla="*/ 242074 w 1506905"/>
                <a:gd name="connsiteY80" fmla="*/ 552179 h 1104362"/>
                <a:gd name="connsiteX81" fmla="*/ 245099 w 1506905"/>
                <a:gd name="connsiteY81" fmla="*/ 552179 h 1104362"/>
                <a:gd name="connsiteX82" fmla="*/ 248125 w 1506905"/>
                <a:gd name="connsiteY82" fmla="*/ 552179 h 1104362"/>
                <a:gd name="connsiteX83" fmla="*/ 251151 w 1506905"/>
                <a:gd name="connsiteY83" fmla="*/ 552179 h 1104362"/>
                <a:gd name="connsiteX84" fmla="*/ 254177 w 1506905"/>
                <a:gd name="connsiteY84" fmla="*/ 552179 h 1104362"/>
                <a:gd name="connsiteX85" fmla="*/ 257204 w 1506905"/>
                <a:gd name="connsiteY85" fmla="*/ 552179 h 1104362"/>
                <a:gd name="connsiteX86" fmla="*/ 260230 w 1506905"/>
                <a:gd name="connsiteY86" fmla="*/ 552179 h 1104362"/>
                <a:gd name="connsiteX87" fmla="*/ 263255 w 1506905"/>
                <a:gd name="connsiteY87" fmla="*/ 552179 h 1104362"/>
                <a:gd name="connsiteX88" fmla="*/ 266281 w 1506905"/>
                <a:gd name="connsiteY88" fmla="*/ 552179 h 1104362"/>
                <a:gd name="connsiteX89" fmla="*/ 269307 w 1506905"/>
                <a:gd name="connsiteY89" fmla="*/ 552179 h 1104362"/>
                <a:gd name="connsiteX90" fmla="*/ 272333 w 1506905"/>
                <a:gd name="connsiteY90" fmla="*/ 552179 h 1104362"/>
                <a:gd name="connsiteX91" fmla="*/ 275359 w 1506905"/>
                <a:gd name="connsiteY91" fmla="*/ 552179 h 1104362"/>
                <a:gd name="connsiteX92" fmla="*/ 278385 w 1506905"/>
                <a:gd name="connsiteY92" fmla="*/ 552179 h 1104362"/>
                <a:gd name="connsiteX93" fmla="*/ 281410 w 1506905"/>
                <a:gd name="connsiteY93" fmla="*/ 552179 h 1104362"/>
                <a:gd name="connsiteX94" fmla="*/ 284437 w 1506905"/>
                <a:gd name="connsiteY94" fmla="*/ 552179 h 1104362"/>
                <a:gd name="connsiteX95" fmla="*/ 287463 w 1506905"/>
                <a:gd name="connsiteY95" fmla="*/ 552179 h 1104362"/>
                <a:gd name="connsiteX96" fmla="*/ 290489 w 1506905"/>
                <a:gd name="connsiteY96" fmla="*/ 552179 h 1104362"/>
                <a:gd name="connsiteX97" fmla="*/ 293515 w 1506905"/>
                <a:gd name="connsiteY97" fmla="*/ 552179 h 1104362"/>
                <a:gd name="connsiteX98" fmla="*/ 296540 w 1506905"/>
                <a:gd name="connsiteY98" fmla="*/ 552179 h 1104362"/>
                <a:gd name="connsiteX99" fmla="*/ 299566 w 1506905"/>
                <a:gd name="connsiteY99" fmla="*/ 552179 h 1104362"/>
                <a:gd name="connsiteX100" fmla="*/ 302592 w 1506905"/>
                <a:gd name="connsiteY100" fmla="*/ 534826 h 1104362"/>
                <a:gd name="connsiteX101" fmla="*/ 305618 w 1506905"/>
                <a:gd name="connsiteY101" fmla="*/ 500188 h 1104362"/>
                <a:gd name="connsiteX102" fmla="*/ 308644 w 1506905"/>
                <a:gd name="connsiteY102" fmla="*/ 465756 h 1104362"/>
                <a:gd name="connsiteX103" fmla="*/ 311670 w 1506905"/>
                <a:gd name="connsiteY103" fmla="*/ 431665 h 1104362"/>
                <a:gd name="connsiteX104" fmla="*/ 314695 w 1506905"/>
                <a:gd name="connsiteY104" fmla="*/ 398050 h 1104362"/>
                <a:gd name="connsiteX105" fmla="*/ 317722 w 1506905"/>
                <a:gd name="connsiteY105" fmla="*/ 365043 h 1104362"/>
                <a:gd name="connsiteX106" fmla="*/ 320748 w 1506905"/>
                <a:gd name="connsiteY106" fmla="*/ 332774 h 1104362"/>
                <a:gd name="connsiteX107" fmla="*/ 323774 w 1506905"/>
                <a:gd name="connsiteY107" fmla="*/ 301372 h 1104362"/>
                <a:gd name="connsiteX108" fmla="*/ 326800 w 1506905"/>
                <a:gd name="connsiteY108" fmla="*/ 270959 h 1104362"/>
                <a:gd name="connsiteX109" fmla="*/ 329826 w 1506905"/>
                <a:gd name="connsiteY109" fmla="*/ 241656 h 1104362"/>
                <a:gd name="connsiteX110" fmla="*/ 332851 w 1506905"/>
                <a:gd name="connsiteY110" fmla="*/ 213578 h 1104362"/>
                <a:gd name="connsiteX111" fmla="*/ 335877 w 1506905"/>
                <a:gd name="connsiteY111" fmla="*/ 186837 h 1104362"/>
                <a:gd name="connsiteX112" fmla="*/ 338903 w 1506905"/>
                <a:gd name="connsiteY112" fmla="*/ 161537 h 1104362"/>
                <a:gd name="connsiteX113" fmla="*/ 341929 w 1506905"/>
                <a:gd name="connsiteY113" fmla="*/ 137780 h 1104362"/>
                <a:gd name="connsiteX114" fmla="*/ 344955 w 1506905"/>
                <a:gd name="connsiteY114" fmla="*/ 115657 h 1104362"/>
                <a:gd name="connsiteX115" fmla="*/ 347982 w 1506905"/>
                <a:gd name="connsiteY115" fmla="*/ 95258 h 1104362"/>
                <a:gd name="connsiteX116" fmla="*/ 351007 w 1506905"/>
                <a:gd name="connsiteY116" fmla="*/ 76662 h 1104362"/>
                <a:gd name="connsiteX117" fmla="*/ 354033 w 1506905"/>
                <a:gd name="connsiteY117" fmla="*/ 59942 h 1104362"/>
                <a:gd name="connsiteX118" fmla="*/ 357059 w 1506905"/>
                <a:gd name="connsiteY118" fmla="*/ 45165 h 1104362"/>
                <a:gd name="connsiteX119" fmla="*/ 360085 w 1506905"/>
                <a:gd name="connsiteY119" fmla="*/ 32389 h 1104362"/>
                <a:gd name="connsiteX120" fmla="*/ 363111 w 1506905"/>
                <a:gd name="connsiteY120" fmla="*/ 21665 h 1104362"/>
                <a:gd name="connsiteX121" fmla="*/ 366136 w 1506905"/>
                <a:gd name="connsiteY121" fmla="*/ 13033 h 1104362"/>
                <a:gd name="connsiteX122" fmla="*/ 369162 w 1506905"/>
                <a:gd name="connsiteY122" fmla="*/ 6530 h 1104362"/>
                <a:gd name="connsiteX123" fmla="*/ 372188 w 1506905"/>
                <a:gd name="connsiteY123" fmla="*/ 2180 h 1104362"/>
                <a:gd name="connsiteX124" fmla="*/ 375214 w 1506905"/>
                <a:gd name="connsiteY124" fmla="*/ 1 h 1104362"/>
                <a:gd name="connsiteX125" fmla="*/ 378241 w 1506905"/>
                <a:gd name="connsiteY125" fmla="*/ 1 h 1104362"/>
                <a:gd name="connsiteX126" fmla="*/ 381267 w 1506905"/>
                <a:gd name="connsiteY126" fmla="*/ 2180 h 1104362"/>
                <a:gd name="connsiteX127" fmla="*/ 384292 w 1506905"/>
                <a:gd name="connsiteY127" fmla="*/ 6530 h 1104362"/>
                <a:gd name="connsiteX128" fmla="*/ 387318 w 1506905"/>
                <a:gd name="connsiteY128" fmla="*/ 13033 h 1104362"/>
                <a:gd name="connsiteX129" fmla="*/ 390344 w 1506905"/>
                <a:gd name="connsiteY129" fmla="*/ 21665 h 1104362"/>
                <a:gd name="connsiteX130" fmla="*/ 393370 w 1506905"/>
                <a:gd name="connsiteY130" fmla="*/ 32389 h 1104362"/>
                <a:gd name="connsiteX131" fmla="*/ 396396 w 1506905"/>
                <a:gd name="connsiteY131" fmla="*/ 45165 h 1104362"/>
                <a:gd name="connsiteX132" fmla="*/ 399421 w 1506905"/>
                <a:gd name="connsiteY132" fmla="*/ 59942 h 1104362"/>
                <a:gd name="connsiteX133" fmla="*/ 402447 w 1506905"/>
                <a:gd name="connsiteY133" fmla="*/ 76662 h 1104362"/>
                <a:gd name="connsiteX134" fmla="*/ 405474 w 1506905"/>
                <a:gd name="connsiteY134" fmla="*/ 95258 h 1104362"/>
                <a:gd name="connsiteX135" fmla="*/ 408500 w 1506905"/>
                <a:gd name="connsiteY135" fmla="*/ 115657 h 1104362"/>
                <a:gd name="connsiteX136" fmla="*/ 411526 w 1506905"/>
                <a:gd name="connsiteY136" fmla="*/ 137780 h 1104362"/>
                <a:gd name="connsiteX137" fmla="*/ 414552 w 1506905"/>
                <a:gd name="connsiteY137" fmla="*/ 161537 h 1104362"/>
                <a:gd name="connsiteX138" fmla="*/ 417577 w 1506905"/>
                <a:gd name="connsiteY138" fmla="*/ 186837 h 1104362"/>
                <a:gd name="connsiteX139" fmla="*/ 420603 w 1506905"/>
                <a:gd name="connsiteY139" fmla="*/ 213578 h 1104362"/>
                <a:gd name="connsiteX140" fmla="*/ 423629 w 1506905"/>
                <a:gd name="connsiteY140" fmla="*/ 241656 h 1104362"/>
                <a:gd name="connsiteX141" fmla="*/ 426655 w 1506905"/>
                <a:gd name="connsiteY141" fmla="*/ 270959 h 1104362"/>
                <a:gd name="connsiteX142" fmla="*/ 429681 w 1506905"/>
                <a:gd name="connsiteY142" fmla="*/ 301372 h 1104362"/>
                <a:gd name="connsiteX143" fmla="*/ 432707 w 1506905"/>
                <a:gd name="connsiteY143" fmla="*/ 332774 h 1104362"/>
                <a:gd name="connsiteX144" fmla="*/ 435733 w 1506905"/>
                <a:gd name="connsiteY144" fmla="*/ 365043 h 1104362"/>
                <a:gd name="connsiteX145" fmla="*/ 438759 w 1506905"/>
                <a:gd name="connsiteY145" fmla="*/ 398050 h 1104362"/>
                <a:gd name="connsiteX146" fmla="*/ 441785 w 1506905"/>
                <a:gd name="connsiteY146" fmla="*/ 431665 h 1104362"/>
                <a:gd name="connsiteX147" fmla="*/ 444811 w 1506905"/>
                <a:gd name="connsiteY147" fmla="*/ 465756 h 1104362"/>
                <a:gd name="connsiteX148" fmla="*/ 447837 w 1506905"/>
                <a:gd name="connsiteY148" fmla="*/ 500188 h 1104362"/>
                <a:gd name="connsiteX149" fmla="*/ 450863 w 1506905"/>
                <a:gd name="connsiteY149" fmla="*/ 534826 h 1104362"/>
                <a:gd name="connsiteX150" fmla="*/ 453888 w 1506905"/>
                <a:gd name="connsiteY150" fmla="*/ 569531 h 1104362"/>
                <a:gd name="connsiteX151" fmla="*/ 456914 w 1506905"/>
                <a:gd name="connsiteY151" fmla="*/ 604169 h 1104362"/>
                <a:gd name="connsiteX152" fmla="*/ 459940 w 1506905"/>
                <a:gd name="connsiteY152" fmla="*/ 638601 h 1104362"/>
                <a:gd name="connsiteX153" fmla="*/ 462966 w 1506905"/>
                <a:gd name="connsiteY153" fmla="*/ 672692 h 1104362"/>
                <a:gd name="connsiteX154" fmla="*/ 465992 w 1506905"/>
                <a:gd name="connsiteY154" fmla="*/ 706312 h 1104362"/>
                <a:gd name="connsiteX155" fmla="*/ 469018 w 1506905"/>
                <a:gd name="connsiteY155" fmla="*/ 739316 h 1104362"/>
                <a:gd name="connsiteX156" fmla="*/ 472044 w 1506905"/>
                <a:gd name="connsiteY156" fmla="*/ 771587 h 1104362"/>
                <a:gd name="connsiteX157" fmla="*/ 475070 w 1506905"/>
                <a:gd name="connsiteY157" fmla="*/ 802981 h 1104362"/>
                <a:gd name="connsiteX158" fmla="*/ 478096 w 1506905"/>
                <a:gd name="connsiteY158" fmla="*/ 833395 h 1104362"/>
                <a:gd name="connsiteX159" fmla="*/ 481122 w 1506905"/>
                <a:gd name="connsiteY159" fmla="*/ 862703 h 1104362"/>
                <a:gd name="connsiteX160" fmla="*/ 484149 w 1506905"/>
                <a:gd name="connsiteY160" fmla="*/ 890783 h 1104362"/>
                <a:gd name="connsiteX161" fmla="*/ 487178 w 1506905"/>
                <a:gd name="connsiteY161" fmla="*/ 917519 h 1104362"/>
                <a:gd name="connsiteX162" fmla="*/ 490197 w 1506905"/>
                <a:gd name="connsiteY162" fmla="*/ 942818 h 1104362"/>
                <a:gd name="connsiteX163" fmla="*/ 493226 w 1506905"/>
                <a:gd name="connsiteY163" fmla="*/ 966573 h 1104362"/>
                <a:gd name="connsiteX164" fmla="*/ 496255 w 1506905"/>
                <a:gd name="connsiteY164" fmla="*/ 988700 h 1104362"/>
                <a:gd name="connsiteX165" fmla="*/ 499275 w 1506905"/>
                <a:gd name="connsiteY165" fmla="*/ 1009102 h 1104362"/>
                <a:gd name="connsiteX166" fmla="*/ 502304 w 1506905"/>
                <a:gd name="connsiteY166" fmla="*/ 1027695 h 1104362"/>
                <a:gd name="connsiteX167" fmla="*/ 505333 w 1506905"/>
                <a:gd name="connsiteY167" fmla="*/ 1044412 h 1104362"/>
                <a:gd name="connsiteX168" fmla="*/ 508352 w 1506905"/>
                <a:gd name="connsiteY168" fmla="*/ 1059194 h 1104362"/>
                <a:gd name="connsiteX169" fmla="*/ 511381 w 1506905"/>
                <a:gd name="connsiteY169" fmla="*/ 1071967 h 1104362"/>
                <a:gd name="connsiteX170" fmla="*/ 514410 w 1506905"/>
                <a:gd name="connsiteY170" fmla="*/ 1082692 h 1104362"/>
                <a:gd name="connsiteX171" fmla="*/ 517429 w 1506905"/>
                <a:gd name="connsiteY171" fmla="*/ 1091322 h 1104362"/>
                <a:gd name="connsiteX172" fmla="*/ 520458 w 1506905"/>
                <a:gd name="connsiteY172" fmla="*/ 1097828 h 1104362"/>
                <a:gd name="connsiteX173" fmla="*/ 523487 w 1506905"/>
                <a:gd name="connsiteY173" fmla="*/ 1102181 h 1104362"/>
                <a:gd name="connsiteX174" fmla="*/ 526507 w 1506905"/>
                <a:gd name="connsiteY174" fmla="*/ 1104352 h 1104362"/>
                <a:gd name="connsiteX175" fmla="*/ 529536 w 1506905"/>
                <a:gd name="connsiteY175" fmla="*/ 1104352 h 1104362"/>
                <a:gd name="connsiteX176" fmla="*/ 532565 w 1506905"/>
                <a:gd name="connsiteY176" fmla="*/ 1102181 h 1104362"/>
                <a:gd name="connsiteX177" fmla="*/ 535594 w 1506905"/>
                <a:gd name="connsiteY177" fmla="*/ 1097828 h 1104362"/>
                <a:gd name="connsiteX178" fmla="*/ 538613 w 1506905"/>
                <a:gd name="connsiteY178" fmla="*/ 1091322 h 1104362"/>
                <a:gd name="connsiteX179" fmla="*/ 541642 w 1506905"/>
                <a:gd name="connsiteY179" fmla="*/ 1082692 h 1104362"/>
                <a:gd name="connsiteX180" fmla="*/ 544671 w 1506905"/>
                <a:gd name="connsiteY180" fmla="*/ 1071967 h 1104362"/>
                <a:gd name="connsiteX181" fmla="*/ 547690 w 1506905"/>
                <a:gd name="connsiteY181" fmla="*/ 1059194 h 1104362"/>
                <a:gd name="connsiteX182" fmla="*/ 550719 w 1506905"/>
                <a:gd name="connsiteY182" fmla="*/ 1044412 h 1104362"/>
                <a:gd name="connsiteX183" fmla="*/ 553739 w 1506905"/>
                <a:gd name="connsiteY183" fmla="*/ 1027695 h 1104362"/>
                <a:gd name="connsiteX184" fmla="*/ 556768 w 1506905"/>
                <a:gd name="connsiteY184" fmla="*/ 1009102 h 1104362"/>
                <a:gd name="connsiteX185" fmla="*/ 559797 w 1506905"/>
                <a:gd name="connsiteY185" fmla="*/ 988700 h 1104362"/>
                <a:gd name="connsiteX186" fmla="*/ 562826 w 1506905"/>
                <a:gd name="connsiteY186" fmla="*/ 966573 h 1104362"/>
                <a:gd name="connsiteX187" fmla="*/ 565845 w 1506905"/>
                <a:gd name="connsiteY187" fmla="*/ 942818 h 1104362"/>
                <a:gd name="connsiteX188" fmla="*/ 568874 w 1506905"/>
                <a:gd name="connsiteY188" fmla="*/ 917519 h 1104362"/>
                <a:gd name="connsiteX189" fmla="*/ 571903 w 1506905"/>
                <a:gd name="connsiteY189" fmla="*/ 890783 h 1104362"/>
                <a:gd name="connsiteX190" fmla="*/ 574922 w 1506905"/>
                <a:gd name="connsiteY190" fmla="*/ 862703 h 1104362"/>
                <a:gd name="connsiteX191" fmla="*/ 577951 w 1506905"/>
                <a:gd name="connsiteY191" fmla="*/ 833395 h 1104362"/>
                <a:gd name="connsiteX192" fmla="*/ 580980 w 1506905"/>
                <a:gd name="connsiteY192" fmla="*/ 802981 h 1104362"/>
                <a:gd name="connsiteX193" fmla="*/ 584000 w 1506905"/>
                <a:gd name="connsiteY193" fmla="*/ 771587 h 1104362"/>
                <a:gd name="connsiteX194" fmla="*/ 587029 w 1506905"/>
                <a:gd name="connsiteY194" fmla="*/ 739316 h 1104362"/>
                <a:gd name="connsiteX195" fmla="*/ 590058 w 1506905"/>
                <a:gd name="connsiteY195" fmla="*/ 706312 h 1104362"/>
                <a:gd name="connsiteX196" fmla="*/ 593077 w 1506905"/>
                <a:gd name="connsiteY196" fmla="*/ 672692 h 1104362"/>
                <a:gd name="connsiteX197" fmla="*/ 596106 w 1506905"/>
                <a:gd name="connsiteY197" fmla="*/ 638601 h 1104362"/>
                <a:gd name="connsiteX198" fmla="*/ 599135 w 1506905"/>
                <a:gd name="connsiteY198" fmla="*/ 604169 h 1104362"/>
                <a:gd name="connsiteX199" fmla="*/ 602154 w 1506905"/>
                <a:gd name="connsiteY199" fmla="*/ 569531 h 1104362"/>
                <a:gd name="connsiteX200" fmla="*/ 605183 w 1506905"/>
                <a:gd name="connsiteY200" fmla="*/ 534826 h 1104362"/>
                <a:gd name="connsiteX201" fmla="*/ 608212 w 1506905"/>
                <a:gd name="connsiteY201" fmla="*/ 500188 h 1104362"/>
                <a:gd name="connsiteX202" fmla="*/ 611241 w 1506905"/>
                <a:gd name="connsiteY202" fmla="*/ 465756 h 1104362"/>
                <a:gd name="connsiteX203" fmla="*/ 614261 w 1506905"/>
                <a:gd name="connsiteY203" fmla="*/ 431665 h 1104362"/>
                <a:gd name="connsiteX204" fmla="*/ 617290 w 1506905"/>
                <a:gd name="connsiteY204" fmla="*/ 398050 h 1104362"/>
                <a:gd name="connsiteX205" fmla="*/ 620318 w 1506905"/>
                <a:gd name="connsiteY205" fmla="*/ 365043 h 1104362"/>
                <a:gd name="connsiteX206" fmla="*/ 623338 w 1506905"/>
                <a:gd name="connsiteY206" fmla="*/ 332774 h 1104362"/>
                <a:gd name="connsiteX207" fmla="*/ 626367 w 1506905"/>
                <a:gd name="connsiteY207" fmla="*/ 301372 h 1104362"/>
                <a:gd name="connsiteX208" fmla="*/ 629396 w 1506905"/>
                <a:gd name="connsiteY208" fmla="*/ 270959 h 1104362"/>
                <a:gd name="connsiteX209" fmla="*/ 632415 w 1506905"/>
                <a:gd name="connsiteY209" fmla="*/ 241656 h 1104362"/>
                <a:gd name="connsiteX210" fmla="*/ 635444 w 1506905"/>
                <a:gd name="connsiteY210" fmla="*/ 213578 h 1104362"/>
                <a:gd name="connsiteX211" fmla="*/ 638473 w 1506905"/>
                <a:gd name="connsiteY211" fmla="*/ 186837 h 1104362"/>
                <a:gd name="connsiteX212" fmla="*/ 641493 w 1506905"/>
                <a:gd name="connsiteY212" fmla="*/ 161537 h 1104362"/>
                <a:gd name="connsiteX213" fmla="*/ 644522 w 1506905"/>
                <a:gd name="connsiteY213" fmla="*/ 137780 h 1104362"/>
                <a:gd name="connsiteX214" fmla="*/ 647550 w 1506905"/>
                <a:gd name="connsiteY214" fmla="*/ 115657 h 1104362"/>
                <a:gd name="connsiteX215" fmla="*/ 650570 w 1506905"/>
                <a:gd name="connsiteY215" fmla="*/ 95258 h 1104362"/>
                <a:gd name="connsiteX216" fmla="*/ 653599 w 1506905"/>
                <a:gd name="connsiteY216" fmla="*/ 76662 h 1104362"/>
                <a:gd name="connsiteX217" fmla="*/ 656628 w 1506905"/>
                <a:gd name="connsiteY217" fmla="*/ 59942 h 1104362"/>
                <a:gd name="connsiteX218" fmla="*/ 659647 w 1506905"/>
                <a:gd name="connsiteY218" fmla="*/ 45165 h 1104362"/>
                <a:gd name="connsiteX219" fmla="*/ 662676 w 1506905"/>
                <a:gd name="connsiteY219" fmla="*/ 32389 h 1104362"/>
                <a:gd name="connsiteX220" fmla="*/ 665705 w 1506905"/>
                <a:gd name="connsiteY220" fmla="*/ 21665 h 1104362"/>
                <a:gd name="connsiteX221" fmla="*/ 668725 w 1506905"/>
                <a:gd name="connsiteY221" fmla="*/ 13033 h 1104362"/>
                <a:gd name="connsiteX222" fmla="*/ 671754 w 1506905"/>
                <a:gd name="connsiteY222" fmla="*/ 6530 h 1104362"/>
                <a:gd name="connsiteX223" fmla="*/ 674782 w 1506905"/>
                <a:gd name="connsiteY223" fmla="*/ 2180 h 1104362"/>
                <a:gd name="connsiteX224" fmla="*/ 677811 w 1506905"/>
                <a:gd name="connsiteY224" fmla="*/ 1 h 1104362"/>
                <a:gd name="connsiteX225" fmla="*/ 680831 w 1506905"/>
                <a:gd name="connsiteY225" fmla="*/ 1 h 1104362"/>
                <a:gd name="connsiteX226" fmla="*/ 683860 w 1506905"/>
                <a:gd name="connsiteY226" fmla="*/ 2180 h 1104362"/>
                <a:gd name="connsiteX227" fmla="*/ 686889 w 1506905"/>
                <a:gd name="connsiteY227" fmla="*/ 6530 h 1104362"/>
                <a:gd name="connsiteX228" fmla="*/ 689908 w 1506905"/>
                <a:gd name="connsiteY228" fmla="*/ 13033 h 1104362"/>
                <a:gd name="connsiteX229" fmla="*/ 692937 w 1506905"/>
                <a:gd name="connsiteY229" fmla="*/ 21665 h 1104362"/>
                <a:gd name="connsiteX230" fmla="*/ 695966 w 1506905"/>
                <a:gd name="connsiteY230" fmla="*/ 32389 h 1104362"/>
                <a:gd name="connsiteX231" fmla="*/ 698985 w 1506905"/>
                <a:gd name="connsiteY231" fmla="*/ 45165 h 1104362"/>
                <a:gd name="connsiteX232" fmla="*/ 702014 w 1506905"/>
                <a:gd name="connsiteY232" fmla="*/ 59942 h 1104362"/>
                <a:gd name="connsiteX233" fmla="*/ 705043 w 1506905"/>
                <a:gd name="connsiteY233" fmla="*/ 76662 h 1104362"/>
                <a:gd name="connsiteX234" fmla="*/ 708063 w 1506905"/>
                <a:gd name="connsiteY234" fmla="*/ 95258 h 1104362"/>
                <a:gd name="connsiteX235" fmla="*/ 711092 w 1506905"/>
                <a:gd name="connsiteY235" fmla="*/ 115657 h 1104362"/>
                <a:gd name="connsiteX236" fmla="*/ 714121 w 1506905"/>
                <a:gd name="connsiteY236" fmla="*/ 137780 h 1104362"/>
                <a:gd name="connsiteX237" fmla="*/ 717140 w 1506905"/>
                <a:gd name="connsiteY237" fmla="*/ 161537 h 1104362"/>
                <a:gd name="connsiteX238" fmla="*/ 720169 w 1506905"/>
                <a:gd name="connsiteY238" fmla="*/ 186837 h 1104362"/>
                <a:gd name="connsiteX239" fmla="*/ 723198 w 1506905"/>
                <a:gd name="connsiteY239" fmla="*/ 213578 h 1104362"/>
                <a:gd name="connsiteX240" fmla="*/ 726217 w 1506905"/>
                <a:gd name="connsiteY240" fmla="*/ 241656 h 1104362"/>
                <a:gd name="connsiteX241" fmla="*/ 729246 w 1506905"/>
                <a:gd name="connsiteY241" fmla="*/ 270959 h 1104362"/>
                <a:gd name="connsiteX242" fmla="*/ 732275 w 1506905"/>
                <a:gd name="connsiteY242" fmla="*/ 301372 h 1104362"/>
                <a:gd name="connsiteX243" fmla="*/ 735304 w 1506905"/>
                <a:gd name="connsiteY243" fmla="*/ 332774 h 1104362"/>
                <a:gd name="connsiteX244" fmla="*/ 738324 w 1506905"/>
                <a:gd name="connsiteY244" fmla="*/ 365043 h 1104362"/>
                <a:gd name="connsiteX245" fmla="*/ 741353 w 1506905"/>
                <a:gd name="connsiteY245" fmla="*/ 398050 h 1104362"/>
                <a:gd name="connsiteX246" fmla="*/ 744372 w 1506905"/>
                <a:gd name="connsiteY246" fmla="*/ 431665 h 1104362"/>
                <a:gd name="connsiteX247" fmla="*/ 747401 w 1506905"/>
                <a:gd name="connsiteY247" fmla="*/ 465756 h 1104362"/>
                <a:gd name="connsiteX248" fmla="*/ 750430 w 1506905"/>
                <a:gd name="connsiteY248" fmla="*/ 500188 h 1104362"/>
                <a:gd name="connsiteX249" fmla="*/ 753459 w 1506905"/>
                <a:gd name="connsiteY249" fmla="*/ 534826 h 1104362"/>
                <a:gd name="connsiteX250" fmla="*/ 756478 w 1506905"/>
                <a:gd name="connsiteY250" fmla="*/ 569531 h 1104362"/>
                <a:gd name="connsiteX251" fmla="*/ 759507 w 1506905"/>
                <a:gd name="connsiteY251" fmla="*/ 604169 h 1104362"/>
                <a:gd name="connsiteX252" fmla="*/ 762536 w 1506905"/>
                <a:gd name="connsiteY252" fmla="*/ 638601 h 1104362"/>
                <a:gd name="connsiteX253" fmla="*/ 765556 w 1506905"/>
                <a:gd name="connsiteY253" fmla="*/ 672692 h 1104362"/>
                <a:gd name="connsiteX254" fmla="*/ 768585 w 1506905"/>
                <a:gd name="connsiteY254" fmla="*/ 706312 h 1104362"/>
                <a:gd name="connsiteX255" fmla="*/ 771614 w 1506905"/>
                <a:gd name="connsiteY255" fmla="*/ 739316 h 1104362"/>
                <a:gd name="connsiteX256" fmla="*/ 774633 w 1506905"/>
                <a:gd name="connsiteY256" fmla="*/ 771587 h 1104362"/>
                <a:gd name="connsiteX257" fmla="*/ 777662 w 1506905"/>
                <a:gd name="connsiteY257" fmla="*/ 802981 h 1104362"/>
                <a:gd name="connsiteX258" fmla="*/ 780691 w 1506905"/>
                <a:gd name="connsiteY258" fmla="*/ 833366 h 1104362"/>
                <a:gd name="connsiteX259" fmla="*/ 783710 w 1506905"/>
                <a:gd name="connsiteY259" fmla="*/ 862675 h 1104362"/>
                <a:gd name="connsiteX260" fmla="*/ 786739 w 1506905"/>
                <a:gd name="connsiteY260" fmla="*/ 890754 h 1104362"/>
                <a:gd name="connsiteX261" fmla="*/ 789768 w 1506905"/>
                <a:gd name="connsiteY261" fmla="*/ 917491 h 1104362"/>
                <a:gd name="connsiteX262" fmla="*/ 792788 w 1506905"/>
                <a:gd name="connsiteY262" fmla="*/ 942799 h 1104362"/>
                <a:gd name="connsiteX263" fmla="*/ 795817 w 1506905"/>
                <a:gd name="connsiteY263" fmla="*/ 966554 h 1104362"/>
                <a:gd name="connsiteX264" fmla="*/ 798846 w 1506905"/>
                <a:gd name="connsiteY264" fmla="*/ 988681 h 1104362"/>
                <a:gd name="connsiteX265" fmla="*/ 801865 w 1506905"/>
                <a:gd name="connsiteY265" fmla="*/ 1009083 h 1104362"/>
                <a:gd name="connsiteX266" fmla="*/ 804894 w 1506905"/>
                <a:gd name="connsiteY266" fmla="*/ 1027676 h 1104362"/>
                <a:gd name="connsiteX267" fmla="*/ 807923 w 1506905"/>
                <a:gd name="connsiteY267" fmla="*/ 1044402 h 1104362"/>
                <a:gd name="connsiteX268" fmla="*/ 810942 w 1506905"/>
                <a:gd name="connsiteY268" fmla="*/ 1059175 h 1104362"/>
                <a:gd name="connsiteX269" fmla="*/ 813971 w 1506905"/>
                <a:gd name="connsiteY269" fmla="*/ 1071958 h 1104362"/>
                <a:gd name="connsiteX270" fmla="*/ 817000 w 1506905"/>
                <a:gd name="connsiteY270" fmla="*/ 1082683 h 1104362"/>
                <a:gd name="connsiteX271" fmla="*/ 820029 w 1506905"/>
                <a:gd name="connsiteY271" fmla="*/ 1091313 h 1104362"/>
                <a:gd name="connsiteX272" fmla="*/ 823049 w 1506905"/>
                <a:gd name="connsiteY272" fmla="*/ 1097818 h 1104362"/>
                <a:gd name="connsiteX273" fmla="*/ 826078 w 1506905"/>
                <a:gd name="connsiteY273" fmla="*/ 1102171 h 1104362"/>
                <a:gd name="connsiteX274" fmla="*/ 829107 w 1506905"/>
                <a:gd name="connsiteY274" fmla="*/ 1104352 h 1104362"/>
                <a:gd name="connsiteX275" fmla="*/ 832126 w 1506905"/>
                <a:gd name="connsiteY275" fmla="*/ 1104362 h 1104362"/>
                <a:gd name="connsiteX276" fmla="*/ 835155 w 1506905"/>
                <a:gd name="connsiteY276" fmla="*/ 1102181 h 1104362"/>
                <a:gd name="connsiteX277" fmla="*/ 838184 w 1506905"/>
                <a:gd name="connsiteY277" fmla="*/ 1097837 h 1104362"/>
                <a:gd name="connsiteX278" fmla="*/ 841203 w 1506905"/>
                <a:gd name="connsiteY278" fmla="*/ 1091332 h 1104362"/>
                <a:gd name="connsiteX279" fmla="*/ 844232 w 1506905"/>
                <a:gd name="connsiteY279" fmla="*/ 1082702 h 1104362"/>
                <a:gd name="connsiteX280" fmla="*/ 847261 w 1506905"/>
                <a:gd name="connsiteY280" fmla="*/ 1071977 h 1104362"/>
                <a:gd name="connsiteX281" fmla="*/ 850281 w 1506905"/>
                <a:gd name="connsiteY281" fmla="*/ 1059204 h 1104362"/>
                <a:gd name="connsiteX282" fmla="*/ 853310 w 1506905"/>
                <a:gd name="connsiteY282" fmla="*/ 1044431 h 1104362"/>
                <a:gd name="connsiteX283" fmla="*/ 856338 w 1506905"/>
                <a:gd name="connsiteY283" fmla="*/ 1027714 h 1104362"/>
                <a:gd name="connsiteX284" fmla="*/ 859367 w 1506905"/>
                <a:gd name="connsiteY284" fmla="*/ 1009121 h 1104362"/>
                <a:gd name="connsiteX285" fmla="*/ 862387 w 1506905"/>
                <a:gd name="connsiteY285" fmla="*/ 988719 h 1104362"/>
                <a:gd name="connsiteX286" fmla="*/ 865416 w 1506905"/>
                <a:gd name="connsiteY286" fmla="*/ 966602 h 1104362"/>
                <a:gd name="connsiteX287" fmla="*/ 868435 w 1506905"/>
                <a:gd name="connsiteY287" fmla="*/ 942846 h 1104362"/>
                <a:gd name="connsiteX288" fmla="*/ 871464 w 1506905"/>
                <a:gd name="connsiteY288" fmla="*/ 917548 h 1104362"/>
                <a:gd name="connsiteX289" fmla="*/ 874493 w 1506905"/>
                <a:gd name="connsiteY289" fmla="*/ 890802 h 1104362"/>
                <a:gd name="connsiteX290" fmla="*/ 877522 w 1506905"/>
                <a:gd name="connsiteY290" fmla="*/ 862732 h 1104362"/>
                <a:gd name="connsiteX291" fmla="*/ 880541 w 1506905"/>
                <a:gd name="connsiteY291" fmla="*/ 833433 h 1104362"/>
                <a:gd name="connsiteX292" fmla="*/ 883570 w 1506905"/>
                <a:gd name="connsiteY292" fmla="*/ 803019 h 1104362"/>
                <a:gd name="connsiteX293" fmla="*/ 886599 w 1506905"/>
                <a:gd name="connsiteY293" fmla="*/ 771616 h 1104362"/>
                <a:gd name="connsiteX294" fmla="*/ 889619 w 1506905"/>
                <a:gd name="connsiteY294" fmla="*/ 739345 h 1104362"/>
                <a:gd name="connsiteX295" fmla="*/ 892648 w 1506905"/>
                <a:gd name="connsiteY295" fmla="*/ 706341 h 1104362"/>
                <a:gd name="connsiteX296" fmla="*/ 895677 w 1506905"/>
                <a:gd name="connsiteY296" fmla="*/ 672726 h 1104362"/>
                <a:gd name="connsiteX297" fmla="*/ 898696 w 1506905"/>
                <a:gd name="connsiteY297" fmla="*/ 638635 h 1104362"/>
                <a:gd name="connsiteX298" fmla="*/ 901725 w 1506905"/>
                <a:gd name="connsiteY298" fmla="*/ 604203 h 1104362"/>
                <a:gd name="connsiteX299" fmla="*/ 904754 w 1506905"/>
                <a:gd name="connsiteY299" fmla="*/ 569566 h 1104362"/>
                <a:gd name="connsiteX300" fmla="*/ 907773 w 1506905"/>
                <a:gd name="connsiteY300" fmla="*/ 534860 h 1104362"/>
                <a:gd name="connsiteX301" fmla="*/ 910802 w 1506905"/>
                <a:gd name="connsiteY301" fmla="*/ 500223 h 1104362"/>
                <a:gd name="connsiteX302" fmla="*/ 913831 w 1506905"/>
                <a:gd name="connsiteY302" fmla="*/ 465791 h 1104362"/>
                <a:gd name="connsiteX303" fmla="*/ 916851 w 1506905"/>
                <a:gd name="connsiteY303" fmla="*/ 431699 h 1104362"/>
                <a:gd name="connsiteX304" fmla="*/ 919880 w 1506905"/>
                <a:gd name="connsiteY304" fmla="*/ 398083 h 1104362"/>
                <a:gd name="connsiteX305" fmla="*/ 922909 w 1506905"/>
                <a:gd name="connsiteY305" fmla="*/ 365075 h 1104362"/>
                <a:gd name="connsiteX306" fmla="*/ 925938 w 1506905"/>
                <a:gd name="connsiteY306" fmla="*/ 332806 h 1104362"/>
                <a:gd name="connsiteX307" fmla="*/ 928957 w 1506905"/>
                <a:gd name="connsiteY307" fmla="*/ 301402 h 1104362"/>
                <a:gd name="connsiteX308" fmla="*/ 931986 w 1506905"/>
                <a:gd name="connsiteY308" fmla="*/ 270988 h 1104362"/>
                <a:gd name="connsiteX309" fmla="*/ 935015 w 1506905"/>
                <a:gd name="connsiteY309" fmla="*/ 241685 h 1104362"/>
                <a:gd name="connsiteX310" fmla="*/ 938034 w 1506905"/>
                <a:gd name="connsiteY310" fmla="*/ 213606 h 1104362"/>
                <a:gd name="connsiteX311" fmla="*/ 941063 w 1506905"/>
                <a:gd name="connsiteY311" fmla="*/ 186862 h 1104362"/>
                <a:gd name="connsiteX312" fmla="*/ 944092 w 1506905"/>
                <a:gd name="connsiteY312" fmla="*/ 161562 h 1104362"/>
                <a:gd name="connsiteX313" fmla="*/ 947112 w 1506905"/>
                <a:gd name="connsiteY313" fmla="*/ 137803 h 1104362"/>
                <a:gd name="connsiteX314" fmla="*/ 950141 w 1506905"/>
                <a:gd name="connsiteY314" fmla="*/ 115679 h 1104362"/>
                <a:gd name="connsiteX315" fmla="*/ 953170 w 1506905"/>
                <a:gd name="connsiteY315" fmla="*/ 95278 h 1104362"/>
                <a:gd name="connsiteX316" fmla="*/ 956189 w 1506905"/>
                <a:gd name="connsiteY316" fmla="*/ 76679 h 1104362"/>
                <a:gd name="connsiteX317" fmla="*/ 959218 w 1506905"/>
                <a:gd name="connsiteY317" fmla="*/ 59958 h 1104362"/>
                <a:gd name="connsiteX318" fmla="*/ 962247 w 1506905"/>
                <a:gd name="connsiteY318" fmla="*/ 45179 h 1104362"/>
                <a:gd name="connsiteX319" fmla="*/ 965266 w 1506905"/>
                <a:gd name="connsiteY319" fmla="*/ 32401 h 1104362"/>
                <a:gd name="connsiteX320" fmla="*/ 968295 w 1506905"/>
                <a:gd name="connsiteY320" fmla="*/ 21674 h 1104362"/>
                <a:gd name="connsiteX321" fmla="*/ 971324 w 1506905"/>
                <a:gd name="connsiteY321" fmla="*/ 13041 h 1104362"/>
                <a:gd name="connsiteX322" fmla="*/ 974344 w 1506905"/>
                <a:gd name="connsiteY322" fmla="*/ 6535 h 1104362"/>
                <a:gd name="connsiteX323" fmla="*/ 977373 w 1506905"/>
                <a:gd name="connsiteY323" fmla="*/ 2184 h 1104362"/>
                <a:gd name="connsiteX324" fmla="*/ 980402 w 1506905"/>
                <a:gd name="connsiteY324" fmla="*/ 2 h 1104362"/>
                <a:gd name="connsiteX325" fmla="*/ 983421 w 1506905"/>
                <a:gd name="connsiteY325" fmla="*/ 0 h 1104362"/>
                <a:gd name="connsiteX326" fmla="*/ 986450 w 1506905"/>
                <a:gd name="connsiteY326" fmla="*/ 2177 h 1104362"/>
                <a:gd name="connsiteX327" fmla="*/ 989479 w 1506905"/>
                <a:gd name="connsiteY327" fmla="*/ 6525 h 1104362"/>
                <a:gd name="connsiteX328" fmla="*/ 992508 w 1506905"/>
                <a:gd name="connsiteY328" fmla="*/ 13025 h 1104362"/>
                <a:gd name="connsiteX329" fmla="*/ 995527 w 1506905"/>
                <a:gd name="connsiteY329" fmla="*/ 21654 h 1104362"/>
                <a:gd name="connsiteX330" fmla="*/ 998556 w 1506905"/>
                <a:gd name="connsiteY330" fmla="*/ 32377 h 1104362"/>
                <a:gd name="connsiteX331" fmla="*/ 1001585 w 1506905"/>
                <a:gd name="connsiteY331" fmla="*/ 45151 h 1104362"/>
                <a:gd name="connsiteX332" fmla="*/ 1004605 w 1506905"/>
                <a:gd name="connsiteY332" fmla="*/ 59927 h 1104362"/>
                <a:gd name="connsiteX333" fmla="*/ 1007634 w 1506905"/>
                <a:gd name="connsiteY333" fmla="*/ 76644 h 1104362"/>
                <a:gd name="connsiteX334" fmla="*/ 1010662 w 1506905"/>
                <a:gd name="connsiteY334" fmla="*/ 95239 h 1104362"/>
                <a:gd name="connsiteX335" fmla="*/ 1013682 w 1506905"/>
                <a:gd name="connsiteY335" fmla="*/ 115636 h 1104362"/>
                <a:gd name="connsiteX336" fmla="*/ 1016711 w 1506905"/>
                <a:gd name="connsiteY336" fmla="*/ 137756 h 1104362"/>
                <a:gd name="connsiteX337" fmla="*/ 1019740 w 1506905"/>
                <a:gd name="connsiteY337" fmla="*/ 161513 h 1104362"/>
                <a:gd name="connsiteX338" fmla="*/ 1022759 w 1506905"/>
                <a:gd name="connsiteY338" fmla="*/ 186811 h 1104362"/>
                <a:gd name="connsiteX339" fmla="*/ 1025788 w 1506905"/>
                <a:gd name="connsiteY339" fmla="*/ 213551 h 1104362"/>
                <a:gd name="connsiteX340" fmla="*/ 1028817 w 1506905"/>
                <a:gd name="connsiteY340" fmla="*/ 241627 h 1104362"/>
                <a:gd name="connsiteX341" fmla="*/ 1031837 w 1506905"/>
                <a:gd name="connsiteY341" fmla="*/ 270929 h 1104362"/>
                <a:gd name="connsiteX342" fmla="*/ 1034865 w 1506905"/>
                <a:gd name="connsiteY342" fmla="*/ 301341 h 1104362"/>
                <a:gd name="connsiteX343" fmla="*/ 1037895 w 1506905"/>
                <a:gd name="connsiteY343" fmla="*/ 332743 h 1104362"/>
                <a:gd name="connsiteX344" fmla="*/ 1040914 w 1506905"/>
                <a:gd name="connsiteY344" fmla="*/ 365010 h 1104362"/>
                <a:gd name="connsiteX345" fmla="*/ 1043943 w 1506905"/>
                <a:gd name="connsiteY345" fmla="*/ 398016 h 1104362"/>
                <a:gd name="connsiteX346" fmla="*/ 1046972 w 1506905"/>
                <a:gd name="connsiteY346" fmla="*/ 431631 h 1104362"/>
                <a:gd name="connsiteX347" fmla="*/ 1049991 w 1506905"/>
                <a:gd name="connsiteY347" fmla="*/ 465722 h 1104362"/>
                <a:gd name="connsiteX348" fmla="*/ 1053020 w 1506905"/>
                <a:gd name="connsiteY348" fmla="*/ 500154 h 1104362"/>
                <a:gd name="connsiteX349" fmla="*/ 1056049 w 1506905"/>
                <a:gd name="connsiteY349" fmla="*/ 534791 h 1104362"/>
                <a:gd name="connsiteX350" fmla="*/ 1059078 w 1506905"/>
                <a:gd name="connsiteY350" fmla="*/ 569497 h 1104362"/>
                <a:gd name="connsiteX351" fmla="*/ 1062098 w 1506905"/>
                <a:gd name="connsiteY351" fmla="*/ 604134 h 1104362"/>
                <a:gd name="connsiteX352" fmla="*/ 1065126 w 1506905"/>
                <a:gd name="connsiteY352" fmla="*/ 638567 h 1104362"/>
                <a:gd name="connsiteX353" fmla="*/ 1068155 w 1506905"/>
                <a:gd name="connsiteY353" fmla="*/ 672658 h 1104362"/>
                <a:gd name="connsiteX354" fmla="*/ 1071175 w 1506905"/>
                <a:gd name="connsiteY354" fmla="*/ 706274 h 1104362"/>
                <a:gd name="connsiteX355" fmla="*/ 1074204 w 1506905"/>
                <a:gd name="connsiteY355" fmla="*/ 739278 h 1104362"/>
                <a:gd name="connsiteX356" fmla="*/ 1077233 w 1506905"/>
                <a:gd name="connsiteY356" fmla="*/ 771549 h 1104362"/>
                <a:gd name="connsiteX357" fmla="*/ 1080252 w 1506905"/>
                <a:gd name="connsiteY357" fmla="*/ 802953 h 1104362"/>
                <a:gd name="connsiteX358" fmla="*/ 1083281 w 1506905"/>
                <a:gd name="connsiteY358" fmla="*/ 833366 h 1104362"/>
                <a:gd name="connsiteX359" fmla="*/ 1086310 w 1506905"/>
                <a:gd name="connsiteY359" fmla="*/ 862675 h 1104362"/>
                <a:gd name="connsiteX360" fmla="*/ 1089329 w 1506905"/>
                <a:gd name="connsiteY360" fmla="*/ 890754 h 1104362"/>
                <a:gd name="connsiteX361" fmla="*/ 1092359 w 1506905"/>
                <a:gd name="connsiteY361" fmla="*/ 917491 h 1104362"/>
                <a:gd name="connsiteX362" fmla="*/ 1095387 w 1506905"/>
                <a:gd name="connsiteY362" fmla="*/ 942799 h 1104362"/>
                <a:gd name="connsiteX363" fmla="*/ 1098407 w 1506905"/>
                <a:gd name="connsiteY363" fmla="*/ 966554 h 1104362"/>
                <a:gd name="connsiteX364" fmla="*/ 1101436 w 1506905"/>
                <a:gd name="connsiteY364" fmla="*/ 988681 h 1104362"/>
                <a:gd name="connsiteX365" fmla="*/ 1104465 w 1506905"/>
                <a:gd name="connsiteY365" fmla="*/ 1009083 h 1104362"/>
                <a:gd name="connsiteX366" fmla="*/ 1107484 w 1506905"/>
                <a:gd name="connsiteY366" fmla="*/ 1027676 h 1104362"/>
                <a:gd name="connsiteX367" fmla="*/ 1110513 w 1506905"/>
                <a:gd name="connsiteY367" fmla="*/ 1044402 h 1104362"/>
                <a:gd name="connsiteX368" fmla="*/ 1113542 w 1506905"/>
                <a:gd name="connsiteY368" fmla="*/ 1059175 h 1104362"/>
                <a:gd name="connsiteX369" fmla="*/ 1116562 w 1506905"/>
                <a:gd name="connsiteY369" fmla="*/ 1071958 h 1104362"/>
                <a:gd name="connsiteX370" fmla="*/ 1119590 w 1506905"/>
                <a:gd name="connsiteY370" fmla="*/ 1082683 h 1104362"/>
                <a:gd name="connsiteX371" fmla="*/ 1122619 w 1506905"/>
                <a:gd name="connsiteY371" fmla="*/ 1091313 h 1104362"/>
                <a:gd name="connsiteX372" fmla="*/ 1125639 w 1506905"/>
                <a:gd name="connsiteY372" fmla="*/ 1097818 h 1104362"/>
                <a:gd name="connsiteX373" fmla="*/ 1128668 w 1506905"/>
                <a:gd name="connsiteY373" fmla="*/ 1102171 h 1104362"/>
                <a:gd name="connsiteX374" fmla="*/ 1131697 w 1506905"/>
                <a:gd name="connsiteY374" fmla="*/ 1104352 h 1104362"/>
                <a:gd name="connsiteX375" fmla="*/ 1134726 w 1506905"/>
                <a:gd name="connsiteY375" fmla="*/ 1104362 h 1104362"/>
                <a:gd name="connsiteX376" fmla="*/ 1137745 w 1506905"/>
                <a:gd name="connsiteY376" fmla="*/ 1102181 h 1104362"/>
                <a:gd name="connsiteX377" fmla="*/ 1140774 w 1506905"/>
                <a:gd name="connsiteY377" fmla="*/ 1097837 h 1104362"/>
                <a:gd name="connsiteX378" fmla="*/ 1143803 w 1506905"/>
                <a:gd name="connsiteY378" fmla="*/ 1091332 h 1104362"/>
                <a:gd name="connsiteX379" fmla="*/ 1146822 w 1506905"/>
                <a:gd name="connsiteY379" fmla="*/ 1082702 h 1104362"/>
                <a:gd name="connsiteX380" fmla="*/ 1149851 w 1506905"/>
                <a:gd name="connsiteY380" fmla="*/ 1071977 h 1104362"/>
                <a:gd name="connsiteX381" fmla="*/ 1152880 w 1506905"/>
                <a:gd name="connsiteY381" fmla="*/ 1059204 h 1104362"/>
                <a:gd name="connsiteX382" fmla="*/ 1155900 w 1506905"/>
                <a:gd name="connsiteY382" fmla="*/ 1044431 h 1104362"/>
                <a:gd name="connsiteX383" fmla="*/ 1158929 w 1506905"/>
                <a:gd name="connsiteY383" fmla="*/ 1027714 h 1104362"/>
                <a:gd name="connsiteX384" fmla="*/ 1161958 w 1506905"/>
                <a:gd name="connsiteY384" fmla="*/ 1009121 h 1104362"/>
                <a:gd name="connsiteX385" fmla="*/ 1164977 w 1506905"/>
                <a:gd name="connsiteY385" fmla="*/ 988719 h 1104362"/>
                <a:gd name="connsiteX386" fmla="*/ 1168006 w 1506905"/>
                <a:gd name="connsiteY386" fmla="*/ 966602 h 1104362"/>
                <a:gd name="connsiteX387" fmla="*/ 1171035 w 1506905"/>
                <a:gd name="connsiteY387" fmla="*/ 942846 h 1104362"/>
                <a:gd name="connsiteX388" fmla="*/ 1174054 w 1506905"/>
                <a:gd name="connsiteY388" fmla="*/ 917548 h 1104362"/>
                <a:gd name="connsiteX389" fmla="*/ 1177083 w 1506905"/>
                <a:gd name="connsiteY389" fmla="*/ 890802 h 1104362"/>
                <a:gd name="connsiteX390" fmla="*/ 1180112 w 1506905"/>
                <a:gd name="connsiteY390" fmla="*/ 862732 h 1104362"/>
                <a:gd name="connsiteX391" fmla="*/ 1183132 w 1506905"/>
                <a:gd name="connsiteY391" fmla="*/ 833433 h 1104362"/>
                <a:gd name="connsiteX392" fmla="*/ 1186161 w 1506905"/>
                <a:gd name="connsiteY392" fmla="*/ 803019 h 1104362"/>
                <a:gd name="connsiteX393" fmla="*/ 1189190 w 1506905"/>
                <a:gd name="connsiteY393" fmla="*/ 771616 h 1104362"/>
                <a:gd name="connsiteX394" fmla="*/ 1192209 w 1506905"/>
                <a:gd name="connsiteY394" fmla="*/ 739345 h 1104362"/>
                <a:gd name="connsiteX395" fmla="*/ 1195238 w 1506905"/>
                <a:gd name="connsiteY395" fmla="*/ 706341 h 1104362"/>
                <a:gd name="connsiteX396" fmla="*/ 1198267 w 1506905"/>
                <a:gd name="connsiteY396" fmla="*/ 672726 h 1104362"/>
                <a:gd name="connsiteX397" fmla="*/ 1201296 w 1506905"/>
                <a:gd name="connsiteY397" fmla="*/ 638635 h 1104362"/>
                <a:gd name="connsiteX398" fmla="*/ 1204315 w 1506905"/>
                <a:gd name="connsiteY398" fmla="*/ 604203 h 1104362"/>
                <a:gd name="connsiteX399" fmla="*/ 1207344 w 1506905"/>
                <a:gd name="connsiteY399" fmla="*/ 569566 h 1104362"/>
                <a:gd name="connsiteX400" fmla="*/ 1210373 w 1506905"/>
                <a:gd name="connsiteY400" fmla="*/ 534860 h 1104362"/>
                <a:gd name="connsiteX401" fmla="*/ 1213393 w 1506905"/>
                <a:gd name="connsiteY401" fmla="*/ 500223 h 1104362"/>
                <a:gd name="connsiteX402" fmla="*/ 1216422 w 1506905"/>
                <a:gd name="connsiteY402" fmla="*/ 465791 h 1104362"/>
                <a:gd name="connsiteX403" fmla="*/ 1219450 w 1506905"/>
                <a:gd name="connsiteY403" fmla="*/ 431699 h 1104362"/>
                <a:gd name="connsiteX404" fmla="*/ 1222470 w 1506905"/>
                <a:gd name="connsiteY404" fmla="*/ 398083 h 1104362"/>
                <a:gd name="connsiteX405" fmla="*/ 1225499 w 1506905"/>
                <a:gd name="connsiteY405" fmla="*/ 365075 h 1104362"/>
                <a:gd name="connsiteX406" fmla="*/ 1228528 w 1506905"/>
                <a:gd name="connsiteY406" fmla="*/ 332806 h 1104362"/>
                <a:gd name="connsiteX407" fmla="*/ 1231547 w 1506905"/>
                <a:gd name="connsiteY407" fmla="*/ 301402 h 1104362"/>
                <a:gd name="connsiteX408" fmla="*/ 1234576 w 1506905"/>
                <a:gd name="connsiteY408" fmla="*/ 270988 h 1104362"/>
                <a:gd name="connsiteX409" fmla="*/ 1237605 w 1506905"/>
                <a:gd name="connsiteY409" fmla="*/ 241685 h 1104362"/>
                <a:gd name="connsiteX410" fmla="*/ 1240625 w 1506905"/>
                <a:gd name="connsiteY410" fmla="*/ 213606 h 1104362"/>
                <a:gd name="connsiteX411" fmla="*/ 1243654 w 1506905"/>
                <a:gd name="connsiteY411" fmla="*/ 186862 h 1104362"/>
                <a:gd name="connsiteX412" fmla="*/ 1246683 w 1506905"/>
                <a:gd name="connsiteY412" fmla="*/ 161562 h 1104362"/>
                <a:gd name="connsiteX413" fmla="*/ 1249702 w 1506905"/>
                <a:gd name="connsiteY413" fmla="*/ 137803 h 1104362"/>
                <a:gd name="connsiteX414" fmla="*/ 1252731 w 1506905"/>
                <a:gd name="connsiteY414" fmla="*/ 115679 h 1104362"/>
                <a:gd name="connsiteX415" fmla="*/ 1255760 w 1506905"/>
                <a:gd name="connsiteY415" fmla="*/ 95278 h 1104362"/>
                <a:gd name="connsiteX416" fmla="*/ 1258779 w 1506905"/>
                <a:gd name="connsiteY416" fmla="*/ 76679 h 1104362"/>
                <a:gd name="connsiteX417" fmla="*/ 1261808 w 1506905"/>
                <a:gd name="connsiteY417" fmla="*/ 59958 h 1104362"/>
                <a:gd name="connsiteX418" fmla="*/ 1264837 w 1506905"/>
                <a:gd name="connsiteY418" fmla="*/ 45179 h 1104362"/>
                <a:gd name="connsiteX419" fmla="*/ 1267866 w 1506905"/>
                <a:gd name="connsiteY419" fmla="*/ 32401 h 1104362"/>
                <a:gd name="connsiteX420" fmla="*/ 1270886 w 1506905"/>
                <a:gd name="connsiteY420" fmla="*/ 21674 h 1104362"/>
                <a:gd name="connsiteX421" fmla="*/ 1273914 w 1506905"/>
                <a:gd name="connsiteY421" fmla="*/ 13041 h 1104362"/>
                <a:gd name="connsiteX422" fmla="*/ 1276943 w 1506905"/>
                <a:gd name="connsiteY422" fmla="*/ 6535 h 1104362"/>
                <a:gd name="connsiteX423" fmla="*/ 1279963 w 1506905"/>
                <a:gd name="connsiteY423" fmla="*/ 2184 h 1104362"/>
                <a:gd name="connsiteX424" fmla="*/ 1282992 w 1506905"/>
                <a:gd name="connsiteY424" fmla="*/ 2 h 1104362"/>
                <a:gd name="connsiteX425" fmla="*/ 1286021 w 1506905"/>
                <a:gd name="connsiteY425" fmla="*/ 0 h 1104362"/>
                <a:gd name="connsiteX426" fmla="*/ 1289040 w 1506905"/>
                <a:gd name="connsiteY426" fmla="*/ 2177 h 1104362"/>
                <a:gd name="connsiteX427" fmla="*/ 1292069 w 1506905"/>
                <a:gd name="connsiteY427" fmla="*/ 6525 h 1104362"/>
                <a:gd name="connsiteX428" fmla="*/ 1295098 w 1506905"/>
                <a:gd name="connsiteY428" fmla="*/ 13025 h 1104362"/>
                <a:gd name="connsiteX429" fmla="*/ 1298117 w 1506905"/>
                <a:gd name="connsiteY429" fmla="*/ 21654 h 1104362"/>
                <a:gd name="connsiteX430" fmla="*/ 1301147 w 1506905"/>
                <a:gd name="connsiteY430" fmla="*/ 32377 h 1104362"/>
                <a:gd name="connsiteX431" fmla="*/ 1304175 w 1506905"/>
                <a:gd name="connsiteY431" fmla="*/ 45151 h 1104362"/>
                <a:gd name="connsiteX432" fmla="*/ 1307195 w 1506905"/>
                <a:gd name="connsiteY432" fmla="*/ 59927 h 1104362"/>
                <a:gd name="connsiteX433" fmla="*/ 1310224 w 1506905"/>
                <a:gd name="connsiteY433" fmla="*/ 76644 h 1104362"/>
                <a:gd name="connsiteX434" fmla="*/ 1313253 w 1506905"/>
                <a:gd name="connsiteY434" fmla="*/ 95239 h 1104362"/>
                <a:gd name="connsiteX435" fmla="*/ 1316282 w 1506905"/>
                <a:gd name="connsiteY435" fmla="*/ 115636 h 1104362"/>
                <a:gd name="connsiteX436" fmla="*/ 1319301 w 1506905"/>
                <a:gd name="connsiteY436" fmla="*/ 137756 h 1104362"/>
                <a:gd name="connsiteX437" fmla="*/ 1322330 w 1506905"/>
                <a:gd name="connsiteY437" fmla="*/ 161513 h 1104362"/>
                <a:gd name="connsiteX438" fmla="*/ 1325350 w 1506905"/>
                <a:gd name="connsiteY438" fmla="*/ 186811 h 1104362"/>
                <a:gd name="connsiteX439" fmla="*/ 1328378 w 1506905"/>
                <a:gd name="connsiteY439" fmla="*/ 213551 h 1104362"/>
                <a:gd name="connsiteX440" fmla="*/ 1331407 w 1506905"/>
                <a:gd name="connsiteY440" fmla="*/ 241627 h 1104362"/>
                <a:gd name="connsiteX441" fmla="*/ 1334436 w 1506905"/>
                <a:gd name="connsiteY441" fmla="*/ 270929 h 1104362"/>
                <a:gd name="connsiteX442" fmla="*/ 1337456 w 1506905"/>
                <a:gd name="connsiteY442" fmla="*/ 301341 h 1104362"/>
                <a:gd name="connsiteX443" fmla="*/ 1340485 w 1506905"/>
                <a:gd name="connsiteY443" fmla="*/ 332743 h 1104362"/>
                <a:gd name="connsiteX444" fmla="*/ 1343514 w 1506905"/>
                <a:gd name="connsiteY444" fmla="*/ 365010 h 1104362"/>
                <a:gd name="connsiteX445" fmla="*/ 1346533 w 1506905"/>
                <a:gd name="connsiteY445" fmla="*/ 398016 h 1104362"/>
                <a:gd name="connsiteX446" fmla="*/ 1349562 w 1506905"/>
                <a:gd name="connsiteY446" fmla="*/ 431631 h 1104362"/>
                <a:gd name="connsiteX447" fmla="*/ 1352591 w 1506905"/>
                <a:gd name="connsiteY447" fmla="*/ 465722 h 1104362"/>
                <a:gd name="connsiteX448" fmla="*/ 1355610 w 1506905"/>
                <a:gd name="connsiteY448" fmla="*/ 500154 h 1104362"/>
                <a:gd name="connsiteX449" fmla="*/ 1358639 w 1506905"/>
                <a:gd name="connsiteY449" fmla="*/ 534791 h 1104362"/>
                <a:gd name="connsiteX450" fmla="*/ 1361668 w 1506905"/>
                <a:gd name="connsiteY450" fmla="*/ 569497 h 1104362"/>
                <a:gd name="connsiteX451" fmla="*/ 1364688 w 1506905"/>
                <a:gd name="connsiteY451" fmla="*/ 604134 h 1104362"/>
                <a:gd name="connsiteX452" fmla="*/ 1367717 w 1506905"/>
                <a:gd name="connsiteY452" fmla="*/ 638567 h 1104362"/>
                <a:gd name="connsiteX453" fmla="*/ 1370746 w 1506905"/>
                <a:gd name="connsiteY453" fmla="*/ 672658 h 1104362"/>
                <a:gd name="connsiteX454" fmla="*/ 1373775 w 1506905"/>
                <a:gd name="connsiteY454" fmla="*/ 706274 h 1104362"/>
                <a:gd name="connsiteX455" fmla="*/ 1376794 w 1506905"/>
                <a:gd name="connsiteY455" fmla="*/ 739278 h 1104362"/>
                <a:gd name="connsiteX456" fmla="*/ 1379823 w 1506905"/>
                <a:gd name="connsiteY456" fmla="*/ 771549 h 1104362"/>
                <a:gd name="connsiteX457" fmla="*/ 1382852 w 1506905"/>
                <a:gd name="connsiteY457" fmla="*/ 802953 h 1104362"/>
                <a:gd name="connsiteX458" fmla="*/ 1385871 w 1506905"/>
                <a:gd name="connsiteY458" fmla="*/ 833366 h 1104362"/>
                <a:gd name="connsiteX459" fmla="*/ 1388900 w 1506905"/>
                <a:gd name="connsiteY459" fmla="*/ 862675 h 1104362"/>
                <a:gd name="connsiteX460" fmla="*/ 1391929 w 1506905"/>
                <a:gd name="connsiteY460" fmla="*/ 890754 h 1104362"/>
                <a:gd name="connsiteX461" fmla="*/ 1394949 w 1506905"/>
                <a:gd name="connsiteY461" fmla="*/ 917491 h 1104362"/>
                <a:gd name="connsiteX462" fmla="*/ 1397978 w 1506905"/>
                <a:gd name="connsiteY462" fmla="*/ 942799 h 1104362"/>
                <a:gd name="connsiteX463" fmla="*/ 1401007 w 1506905"/>
                <a:gd name="connsiteY463" fmla="*/ 966554 h 1104362"/>
                <a:gd name="connsiteX464" fmla="*/ 1404026 w 1506905"/>
                <a:gd name="connsiteY464" fmla="*/ 988681 h 1104362"/>
                <a:gd name="connsiteX465" fmla="*/ 1407055 w 1506905"/>
                <a:gd name="connsiteY465" fmla="*/ 1009083 h 1104362"/>
                <a:gd name="connsiteX466" fmla="*/ 1410084 w 1506905"/>
                <a:gd name="connsiteY466" fmla="*/ 1027676 h 1104362"/>
                <a:gd name="connsiteX467" fmla="*/ 1413103 w 1506905"/>
                <a:gd name="connsiteY467" fmla="*/ 1044402 h 1104362"/>
                <a:gd name="connsiteX468" fmla="*/ 1416132 w 1506905"/>
                <a:gd name="connsiteY468" fmla="*/ 1059175 h 1104362"/>
                <a:gd name="connsiteX469" fmla="*/ 1419161 w 1506905"/>
                <a:gd name="connsiteY469" fmla="*/ 1071958 h 1104362"/>
                <a:gd name="connsiteX470" fmla="*/ 1422181 w 1506905"/>
                <a:gd name="connsiteY470" fmla="*/ 1082683 h 1104362"/>
                <a:gd name="connsiteX471" fmla="*/ 1425210 w 1506905"/>
                <a:gd name="connsiteY471" fmla="*/ 1091313 h 1104362"/>
                <a:gd name="connsiteX472" fmla="*/ 1428239 w 1506905"/>
                <a:gd name="connsiteY472" fmla="*/ 1097818 h 1104362"/>
                <a:gd name="connsiteX473" fmla="*/ 1431258 w 1506905"/>
                <a:gd name="connsiteY473" fmla="*/ 1102171 h 1104362"/>
                <a:gd name="connsiteX474" fmla="*/ 1434287 w 1506905"/>
                <a:gd name="connsiteY474" fmla="*/ 1104352 h 1104362"/>
                <a:gd name="connsiteX475" fmla="*/ 1437316 w 1506905"/>
                <a:gd name="connsiteY475" fmla="*/ 1104362 h 1104362"/>
                <a:gd name="connsiteX476" fmla="*/ 1440345 w 1506905"/>
                <a:gd name="connsiteY476" fmla="*/ 1102181 h 1104362"/>
                <a:gd name="connsiteX477" fmla="*/ 1443364 w 1506905"/>
                <a:gd name="connsiteY477" fmla="*/ 1097837 h 1104362"/>
                <a:gd name="connsiteX478" fmla="*/ 1446393 w 1506905"/>
                <a:gd name="connsiteY478" fmla="*/ 1091332 h 1104362"/>
                <a:gd name="connsiteX479" fmla="*/ 1449422 w 1506905"/>
                <a:gd name="connsiteY479" fmla="*/ 1082702 h 1104362"/>
                <a:gd name="connsiteX480" fmla="*/ 1452441 w 1506905"/>
                <a:gd name="connsiteY480" fmla="*/ 1071977 h 1104362"/>
                <a:gd name="connsiteX481" fmla="*/ 1455471 w 1506905"/>
                <a:gd name="connsiteY481" fmla="*/ 1059204 h 1104362"/>
                <a:gd name="connsiteX482" fmla="*/ 1458499 w 1506905"/>
                <a:gd name="connsiteY482" fmla="*/ 1044431 h 1104362"/>
                <a:gd name="connsiteX483" fmla="*/ 1461519 w 1506905"/>
                <a:gd name="connsiteY483" fmla="*/ 1027714 h 1104362"/>
                <a:gd name="connsiteX484" fmla="*/ 1464548 w 1506905"/>
                <a:gd name="connsiteY484" fmla="*/ 1009121 h 1104362"/>
                <a:gd name="connsiteX485" fmla="*/ 1467577 w 1506905"/>
                <a:gd name="connsiteY485" fmla="*/ 988719 h 1104362"/>
                <a:gd name="connsiteX486" fmla="*/ 1470596 w 1506905"/>
                <a:gd name="connsiteY486" fmla="*/ 966602 h 1104362"/>
                <a:gd name="connsiteX487" fmla="*/ 1473625 w 1506905"/>
                <a:gd name="connsiteY487" fmla="*/ 942846 h 1104362"/>
                <a:gd name="connsiteX488" fmla="*/ 1476654 w 1506905"/>
                <a:gd name="connsiteY488" fmla="*/ 917548 h 1104362"/>
                <a:gd name="connsiteX489" fmla="*/ 1479674 w 1506905"/>
                <a:gd name="connsiteY489" fmla="*/ 890802 h 1104362"/>
                <a:gd name="connsiteX490" fmla="*/ 1482702 w 1506905"/>
                <a:gd name="connsiteY490" fmla="*/ 862732 h 1104362"/>
                <a:gd name="connsiteX491" fmla="*/ 1485731 w 1506905"/>
                <a:gd name="connsiteY491" fmla="*/ 833433 h 1104362"/>
                <a:gd name="connsiteX492" fmla="*/ 1488751 w 1506905"/>
                <a:gd name="connsiteY492" fmla="*/ 803019 h 1104362"/>
                <a:gd name="connsiteX493" fmla="*/ 1491780 w 1506905"/>
                <a:gd name="connsiteY493" fmla="*/ 771616 h 1104362"/>
                <a:gd name="connsiteX494" fmla="*/ 1494809 w 1506905"/>
                <a:gd name="connsiteY494" fmla="*/ 739345 h 1104362"/>
                <a:gd name="connsiteX495" fmla="*/ 1497828 w 1506905"/>
                <a:gd name="connsiteY495" fmla="*/ 706341 h 1104362"/>
                <a:gd name="connsiteX496" fmla="*/ 1500857 w 1506905"/>
                <a:gd name="connsiteY496" fmla="*/ 672726 h 1104362"/>
                <a:gd name="connsiteX497" fmla="*/ 1503886 w 1506905"/>
                <a:gd name="connsiteY497" fmla="*/ 638635 h 1104362"/>
                <a:gd name="connsiteX498" fmla="*/ 1506905 w 1506905"/>
                <a:gd name="connsiteY498" fmla="*/ 604203 h 110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Lst>
              <a:rect l="l" t="t" r="r" b="b"/>
              <a:pathLst>
                <a:path w="1506905" h="1104362">
                  <a:moveTo>
                    <a:pt x="0" y="552179"/>
                  </a:moveTo>
                  <a:lnTo>
                    <a:pt x="3026" y="552179"/>
                  </a:lnTo>
                  <a:lnTo>
                    <a:pt x="6051" y="552179"/>
                  </a:lnTo>
                  <a:lnTo>
                    <a:pt x="9077" y="552179"/>
                  </a:lnTo>
                  <a:lnTo>
                    <a:pt x="12103" y="552179"/>
                  </a:lnTo>
                  <a:lnTo>
                    <a:pt x="15129" y="552179"/>
                  </a:lnTo>
                  <a:lnTo>
                    <a:pt x="18156" y="552179"/>
                  </a:lnTo>
                  <a:lnTo>
                    <a:pt x="21182" y="552179"/>
                  </a:lnTo>
                  <a:lnTo>
                    <a:pt x="24207" y="552179"/>
                  </a:lnTo>
                  <a:lnTo>
                    <a:pt x="27233" y="552179"/>
                  </a:lnTo>
                  <a:lnTo>
                    <a:pt x="30259" y="552179"/>
                  </a:lnTo>
                  <a:lnTo>
                    <a:pt x="33285" y="552179"/>
                  </a:lnTo>
                  <a:lnTo>
                    <a:pt x="36311" y="552179"/>
                  </a:lnTo>
                  <a:lnTo>
                    <a:pt x="39337" y="552179"/>
                  </a:lnTo>
                  <a:lnTo>
                    <a:pt x="42362" y="552179"/>
                  </a:lnTo>
                  <a:lnTo>
                    <a:pt x="45389" y="552179"/>
                  </a:lnTo>
                  <a:lnTo>
                    <a:pt x="48415" y="552179"/>
                  </a:lnTo>
                  <a:lnTo>
                    <a:pt x="51441" y="552179"/>
                  </a:lnTo>
                  <a:lnTo>
                    <a:pt x="54467" y="552179"/>
                  </a:lnTo>
                  <a:lnTo>
                    <a:pt x="57492" y="552179"/>
                  </a:lnTo>
                  <a:lnTo>
                    <a:pt x="60518" y="552179"/>
                  </a:lnTo>
                  <a:lnTo>
                    <a:pt x="63544" y="552179"/>
                  </a:lnTo>
                  <a:lnTo>
                    <a:pt x="66570" y="552179"/>
                  </a:lnTo>
                  <a:lnTo>
                    <a:pt x="69596" y="552179"/>
                  </a:lnTo>
                  <a:lnTo>
                    <a:pt x="72622" y="552179"/>
                  </a:lnTo>
                  <a:lnTo>
                    <a:pt x="75648" y="552179"/>
                  </a:lnTo>
                  <a:lnTo>
                    <a:pt x="78674" y="552179"/>
                  </a:lnTo>
                  <a:lnTo>
                    <a:pt x="81700" y="552179"/>
                  </a:lnTo>
                  <a:lnTo>
                    <a:pt x="84726" y="552179"/>
                  </a:lnTo>
                  <a:lnTo>
                    <a:pt x="87752" y="552179"/>
                  </a:lnTo>
                  <a:lnTo>
                    <a:pt x="90778" y="552179"/>
                  </a:lnTo>
                  <a:lnTo>
                    <a:pt x="93803" y="552179"/>
                  </a:lnTo>
                  <a:lnTo>
                    <a:pt x="96829" y="552179"/>
                  </a:lnTo>
                  <a:lnTo>
                    <a:pt x="99855" y="552179"/>
                  </a:lnTo>
                  <a:lnTo>
                    <a:pt x="102881" y="552179"/>
                  </a:lnTo>
                  <a:lnTo>
                    <a:pt x="105907" y="552179"/>
                  </a:lnTo>
                  <a:lnTo>
                    <a:pt x="108933" y="552179"/>
                  </a:lnTo>
                  <a:lnTo>
                    <a:pt x="111959" y="552179"/>
                  </a:lnTo>
                  <a:lnTo>
                    <a:pt x="114985" y="552179"/>
                  </a:lnTo>
                  <a:lnTo>
                    <a:pt x="118011" y="552179"/>
                  </a:lnTo>
                  <a:lnTo>
                    <a:pt x="121037" y="552179"/>
                  </a:lnTo>
                  <a:lnTo>
                    <a:pt x="124063" y="552179"/>
                  </a:lnTo>
                  <a:lnTo>
                    <a:pt x="127088" y="552179"/>
                  </a:lnTo>
                  <a:lnTo>
                    <a:pt x="130114" y="552179"/>
                  </a:lnTo>
                  <a:lnTo>
                    <a:pt x="133140" y="552179"/>
                  </a:lnTo>
                  <a:lnTo>
                    <a:pt x="136167" y="552179"/>
                  </a:lnTo>
                  <a:lnTo>
                    <a:pt x="139193" y="552179"/>
                  </a:lnTo>
                  <a:lnTo>
                    <a:pt x="142218" y="552179"/>
                  </a:lnTo>
                  <a:lnTo>
                    <a:pt x="145244" y="552179"/>
                  </a:lnTo>
                  <a:lnTo>
                    <a:pt x="148270" y="552179"/>
                  </a:lnTo>
                  <a:lnTo>
                    <a:pt x="151296" y="552179"/>
                  </a:lnTo>
                  <a:lnTo>
                    <a:pt x="154322" y="552179"/>
                  </a:lnTo>
                  <a:lnTo>
                    <a:pt x="157348" y="552179"/>
                  </a:lnTo>
                  <a:lnTo>
                    <a:pt x="160373" y="552179"/>
                  </a:lnTo>
                  <a:lnTo>
                    <a:pt x="163399" y="552179"/>
                  </a:lnTo>
                  <a:lnTo>
                    <a:pt x="166426" y="552179"/>
                  </a:lnTo>
                  <a:lnTo>
                    <a:pt x="169452" y="552179"/>
                  </a:lnTo>
                  <a:lnTo>
                    <a:pt x="172478" y="552179"/>
                  </a:lnTo>
                  <a:lnTo>
                    <a:pt x="175504" y="552179"/>
                  </a:lnTo>
                  <a:lnTo>
                    <a:pt x="178529" y="552179"/>
                  </a:lnTo>
                  <a:lnTo>
                    <a:pt x="181555" y="552179"/>
                  </a:lnTo>
                  <a:lnTo>
                    <a:pt x="184581" y="552179"/>
                  </a:lnTo>
                  <a:lnTo>
                    <a:pt x="187607" y="552179"/>
                  </a:lnTo>
                  <a:lnTo>
                    <a:pt x="190633" y="552179"/>
                  </a:lnTo>
                  <a:lnTo>
                    <a:pt x="193659" y="552179"/>
                  </a:lnTo>
                  <a:lnTo>
                    <a:pt x="196685" y="552179"/>
                  </a:lnTo>
                  <a:lnTo>
                    <a:pt x="199711" y="552179"/>
                  </a:lnTo>
                  <a:lnTo>
                    <a:pt x="202737" y="552179"/>
                  </a:lnTo>
                  <a:lnTo>
                    <a:pt x="205763" y="552179"/>
                  </a:lnTo>
                  <a:lnTo>
                    <a:pt x="208789" y="552179"/>
                  </a:lnTo>
                  <a:lnTo>
                    <a:pt x="211814" y="552179"/>
                  </a:lnTo>
                  <a:lnTo>
                    <a:pt x="214840" y="552179"/>
                  </a:lnTo>
                  <a:lnTo>
                    <a:pt x="217866" y="552179"/>
                  </a:lnTo>
                  <a:lnTo>
                    <a:pt x="220892" y="552179"/>
                  </a:lnTo>
                  <a:lnTo>
                    <a:pt x="223918" y="552179"/>
                  </a:lnTo>
                  <a:lnTo>
                    <a:pt x="226945" y="552179"/>
                  </a:lnTo>
                  <a:lnTo>
                    <a:pt x="229970" y="552179"/>
                  </a:lnTo>
                  <a:lnTo>
                    <a:pt x="232996" y="552179"/>
                  </a:lnTo>
                  <a:lnTo>
                    <a:pt x="236022" y="552179"/>
                  </a:lnTo>
                  <a:lnTo>
                    <a:pt x="239048" y="552179"/>
                  </a:lnTo>
                  <a:lnTo>
                    <a:pt x="242074" y="552179"/>
                  </a:lnTo>
                  <a:lnTo>
                    <a:pt x="245099" y="552179"/>
                  </a:lnTo>
                  <a:lnTo>
                    <a:pt x="248125" y="552179"/>
                  </a:lnTo>
                  <a:lnTo>
                    <a:pt x="251151" y="552179"/>
                  </a:lnTo>
                  <a:lnTo>
                    <a:pt x="254177" y="552179"/>
                  </a:lnTo>
                  <a:lnTo>
                    <a:pt x="257204" y="552179"/>
                  </a:lnTo>
                  <a:lnTo>
                    <a:pt x="260230" y="552179"/>
                  </a:lnTo>
                  <a:lnTo>
                    <a:pt x="263255" y="552179"/>
                  </a:lnTo>
                  <a:lnTo>
                    <a:pt x="266281" y="552179"/>
                  </a:lnTo>
                  <a:lnTo>
                    <a:pt x="269307" y="552179"/>
                  </a:lnTo>
                  <a:lnTo>
                    <a:pt x="272333" y="552179"/>
                  </a:lnTo>
                  <a:lnTo>
                    <a:pt x="275359" y="552179"/>
                  </a:lnTo>
                  <a:lnTo>
                    <a:pt x="278385" y="552179"/>
                  </a:lnTo>
                  <a:lnTo>
                    <a:pt x="281410" y="552179"/>
                  </a:lnTo>
                  <a:lnTo>
                    <a:pt x="284437" y="552179"/>
                  </a:lnTo>
                  <a:lnTo>
                    <a:pt x="287463" y="552179"/>
                  </a:lnTo>
                  <a:lnTo>
                    <a:pt x="290489" y="552179"/>
                  </a:lnTo>
                  <a:lnTo>
                    <a:pt x="293515" y="552179"/>
                  </a:lnTo>
                  <a:lnTo>
                    <a:pt x="296540" y="552179"/>
                  </a:lnTo>
                  <a:lnTo>
                    <a:pt x="299566" y="552179"/>
                  </a:lnTo>
                  <a:lnTo>
                    <a:pt x="302592" y="534826"/>
                  </a:lnTo>
                  <a:lnTo>
                    <a:pt x="305618" y="500188"/>
                  </a:lnTo>
                  <a:lnTo>
                    <a:pt x="308644" y="465756"/>
                  </a:lnTo>
                  <a:lnTo>
                    <a:pt x="311670" y="431665"/>
                  </a:lnTo>
                  <a:lnTo>
                    <a:pt x="314695" y="398050"/>
                  </a:lnTo>
                  <a:lnTo>
                    <a:pt x="317722" y="365043"/>
                  </a:lnTo>
                  <a:lnTo>
                    <a:pt x="320748" y="332774"/>
                  </a:lnTo>
                  <a:lnTo>
                    <a:pt x="323774" y="301372"/>
                  </a:lnTo>
                  <a:lnTo>
                    <a:pt x="326800" y="270959"/>
                  </a:lnTo>
                  <a:lnTo>
                    <a:pt x="329826" y="241656"/>
                  </a:lnTo>
                  <a:lnTo>
                    <a:pt x="332851" y="213578"/>
                  </a:lnTo>
                  <a:lnTo>
                    <a:pt x="335877" y="186837"/>
                  </a:lnTo>
                  <a:lnTo>
                    <a:pt x="338903" y="161537"/>
                  </a:lnTo>
                  <a:lnTo>
                    <a:pt x="341929" y="137780"/>
                  </a:lnTo>
                  <a:lnTo>
                    <a:pt x="344955" y="115657"/>
                  </a:lnTo>
                  <a:lnTo>
                    <a:pt x="347982" y="95258"/>
                  </a:lnTo>
                  <a:lnTo>
                    <a:pt x="351007" y="76662"/>
                  </a:lnTo>
                  <a:lnTo>
                    <a:pt x="354033" y="59942"/>
                  </a:lnTo>
                  <a:lnTo>
                    <a:pt x="357059" y="45165"/>
                  </a:lnTo>
                  <a:lnTo>
                    <a:pt x="360085" y="32389"/>
                  </a:lnTo>
                  <a:lnTo>
                    <a:pt x="363111" y="21665"/>
                  </a:lnTo>
                  <a:lnTo>
                    <a:pt x="366136" y="13033"/>
                  </a:lnTo>
                  <a:lnTo>
                    <a:pt x="369162" y="6530"/>
                  </a:lnTo>
                  <a:lnTo>
                    <a:pt x="372188" y="2180"/>
                  </a:lnTo>
                  <a:lnTo>
                    <a:pt x="375214" y="1"/>
                  </a:lnTo>
                  <a:lnTo>
                    <a:pt x="378241" y="1"/>
                  </a:lnTo>
                  <a:lnTo>
                    <a:pt x="381267" y="2180"/>
                  </a:lnTo>
                  <a:lnTo>
                    <a:pt x="384292" y="6530"/>
                  </a:lnTo>
                  <a:lnTo>
                    <a:pt x="387318" y="13033"/>
                  </a:lnTo>
                  <a:lnTo>
                    <a:pt x="390344" y="21665"/>
                  </a:lnTo>
                  <a:lnTo>
                    <a:pt x="393370" y="32389"/>
                  </a:lnTo>
                  <a:lnTo>
                    <a:pt x="396396" y="45165"/>
                  </a:lnTo>
                  <a:lnTo>
                    <a:pt x="399421" y="59942"/>
                  </a:lnTo>
                  <a:lnTo>
                    <a:pt x="402447" y="76662"/>
                  </a:lnTo>
                  <a:lnTo>
                    <a:pt x="405474" y="95258"/>
                  </a:lnTo>
                  <a:lnTo>
                    <a:pt x="408500" y="115657"/>
                  </a:lnTo>
                  <a:lnTo>
                    <a:pt x="411526" y="137780"/>
                  </a:lnTo>
                  <a:lnTo>
                    <a:pt x="414552" y="161537"/>
                  </a:lnTo>
                  <a:lnTo>
                    <a:pt x="417577" y="186837"/>
                  </a:lnTo>
                  <a:lnTo>
                    <a:pt x="420603" y="213578"/>
                  </a:lnTo>
                  <a:lnTo>
                    <a:pt x="423629" y="241656"/>
                  </a:lnTo>
                  <a:lnTo>
                    <a:pt x="426655" y="270959"/>
                  </a:lnTo>
                  <a:lnTo>
                    <a:pt x="429681" y="301372"/>
                  </a:lnTo>
                  <a:lnTo>
                    <a:pt x="432707" y="332774"/>
                  </a:lnTo>
                  <a:lnTo>
                    <a:pt x="435733" y="365043"/>
                  </a:lnTo>
                  <a:lnTo>
                    <a:pt x="438759" y="398050"/>
                  </a:lnTo>
                  <a:lnTo>
                    <a:pt x="441785" y="431665"/>
                  </a:lnTo>
                  <a:lnTo>
                    <a:pt x="444811" y="465756"/>
                  </a:lnTo>
                  <a:lnTo>
                    <a:pt x="447837" y="500188"/>
                  </a:lnTo>
                  <a:lnTo>
                    <a:pt x="450863" y="534826"/>
                  </a:lnTo>
                  <a:lnTo>
                    <a:pt x="453888" y="569531"/>
                  </a:lnTo>
                  <a:lnTo>
                    <a:pt x="456914" y="604169"/>
                  </a:lnTo>
                  <a:lnTo>
                    <a:pt x="459940" y="638601"/>
                  </a:lnTo>
                  <a:lnTo>
                    <a:pt x="462966" y="672692"/>
                  </a:lnTo>
                  <a:lnTo>
                    <a:pt x="465992" y="706312"/>
                  </a:lnTo>
                  <a:lnTo>
                    <a:pt x="469018" y="739316"/>
                  </a:lnTo>
                  <a:lnTo>
                    <a:pt x="472044" y="771587"/>
                  </a:lnTo>
                  <a:lnTo>
                    <a:pt x="475070" y="802981"/>
                  </a:lnTo>
                  <a:lnTo>
                    <a:pt x="478096" y="833395"/>
                  </a:lnTo>
                  <a:lnTo>
                    <a:pt x="481122" y="862703"/>
                  </a:lnTo>
                  <a:lnTo>
                    <a:pt x="484149" y="890783"/>
                  </a:lnTo>
                  <a:lnTo>
                    <a:pt x="487178" y="917519"/>
                  </a:lnTo>
                  <a:lnTo>
                    <a:pt x="490197" y="942818"/>
                  </a:lnTo>
                  <a:lnTo>
                    <a:pt x="493226" y="966573"/>
                  </a:lnTo>
                  <a:lnTo>
                    <a:pt x="496255" y="988700"/>
                  </a:lnTo>
                  <a:lnTo>
                    <a:pt x="499275" y="1009102"/>
                  </a:lnTo>
                  <a:lnTo>
                    <a:pt x="502304" y="1027695"/>
                  </a:lnTo>
                  <a:lnTo>
                    <a:pt x="505333" y="1044412"/>
                  </a:lnTo>
                  <a:lnTo>
                    <a:pt x="508352" y="1059194"/>
                  </a:lnTo>
                  <a:lnTo>
                    <a:pt x="511381" y="1071967"/>
                  </a:lnTo>
                  <a:lnTo>
                    <a:pt x="514410" y="1082692"/>
                  </a:lnTo>
                  <a:lnTo>
                    <a:pt x="517429" y="1091322"/>
                  </a:lnTo>
                  <a:lnTo>
                    <a:pt x="520458" y="1097828"/>
                  </a:lnTo>
                  <a:lnTo>
                    <a:pt x="523487" y="1102181"/>
                  </a:lnTo>
                  <a:lnTo>
                    <a:pt x="526507" y="1104352"/>
                  </a:lnTo>
                  <a:lnTo>
                    <a:pt x="529536" y="1104352"/>
                  </a:lnTo>
                  <a:lnTo>
                    <a:pt x="532565" y="1102181"/>
                  </a:lnTo>
                  <a:lnTo>
                    <a:pt x="535594" y="1097828"/>
                  </a:lnTo>
                  <a:lnTo>
                    <a:pt x="538613" y="1091322"/>
                  </a:lnTo>
                  <a:lnTo>
                    <a:pt x="541642" y="1082692"/>
                  </a:lnTo>
                  <a:lnTo>
                    <a:pt x="544671" y="1071967"/>
                  </a:lnTo>
                  <a:lnTo>
                    <a:pt x="547690" y="1059194"/>
                  </a:lnTo>
                  <a:lnTo>
                    <a:pt x="550719" y="1044412"/>
                  </a:lnTo>
                  <a:lnTo>
                    <a:pt x="553739" y="1027695"/>
                  </a:lnTo>
                  <a:lnTo>
                    <a:pt x="556768" y="1009102"/>
                  </a:lnTo>
                  <a:lnTo>
                    <a:pt x="559797" y="988700"/>
                  </a:lnTo>
                  <a:lnTo>
                    <a:pt x="562826" y="966573"/>
                  </a:lnTo>
                  <a:lnTo>
                    <a:pt x="565845" y="942818"/>
                  </a:lnTo>
                  <a:lnTo>
                    <a:pt x="568874" y="917519"/>
                  </a:lnTo>
                  <a:lnTo>
                    <a:pt x="571903" y="890783"/>
                  </a:lnTo>
                  <a:lnTo>
                    <a:pt x="574922" y="862703"/>
                  </a:lnTo>
                  <a:lnTo>
                    <a:pt x="577951" y="833395"/>
                  </a:lnTo>
                  <a:lnTo>
                    <a:pt x="580980" y="802981"/>
                  </a:lnTo>
                  <a:lnTo>
                    <a:pt x="584000" y="771587"/>
                  </a:lnTo>
                  <a:lnTo>
                    <a:pt x="587029" y="739316"/>
                  </a:lnTo>
                  <a:lnTo>
                    <a:pt x="590058" y="706312"/>
                  </a:lnTo>
                  <a:lnTo>
                    <a:pt x="593077" y="672692"/>
                  </a:lnTo>
                  <a:lnTo>
                    <a:pt x="596106" y="638601"/>
                  </a:lnTo>
                  <a:lnTo>
                    <a:pt x="599135" y="604169"/>
                  </a:lnTo>
                  <a:lnTo>
                    <a:pt x="602154" y="569531"/>
                  </a:lnTo>
                  <a:lnTo>
                    <a:pt x="605183" y="534826"/>
                  </a:lnTo>
                  <a:lnTo>
                    <a:pt x="608212" y="500188"/>
                  </a:lnTo>
                  <a:lnTo>
                    <a:pt x="611241" y="465756"/>
                  </a:lnTo>
                  <a:lnTo>
                    <a:pt x="614261" y="431665"/>
                  </a:lnTo>
                  <a:lnTo>
                    <a:pt x="617290" y="398050"/>
                  </a:lnTo>
                  <a:lnTo>
                    <a:pt x="620318" y="365043"/>
                  </a:lnTo>
                  <a:lnTo>
                    <a:pt x="623338" y="332774"/>
                  </a:lnTo>
                  <a:lnTo>
                    <a:pt x="626367" y="301372"/>
                  </a:lnTo>
                  <a:lnTo>
                    <a:pt x="629396" y="270959"/>
                  </a:lnTo>
                  <a:lnTo>
                    <a:pt x="632415" y="241656"/>
                  </a:lnTo>
                  <a:lnTo>
                    <a:pt x="635444" y="213578"/>
                  </a:lnTo>
                  <a:lnTo>
                    <a:pt x="638473" y="186837"/>
                  </a:lnTo>
                  <a:lnTo>
                    <a:pt x="641493" y="161537"/>
                  </a:lnTo>
                  <a:lnTo>
                    <a:pt x="644522" y="137780"/>
                  </a:lnTo>
                  <a:lnTo>
                    <a:pt x="647550" y="115657"/>
                  </a:lnTo>
                  <a:lnTo>
                    <a:pt x="650570" y="95258"/>
                  </a:lnTo>
                  <a:lnTo>
                    <a:pt x="653599" y="76662"/>
                  </a:lnTo>
                  <a:lnTo>
                    <a:pt x="656628" y="59942"/>
                  </a:lnTo>
                  <a:lnTo>
                    <a:pt x="659647" y="45165"/>
                  </a:lnTo>
                  <a:lnTo>
                    <a:pt x="662676" y="32389"/>
                  </a:lnTo>
                  <a:lnTo>
                    <a:pt x="665705" y="21665"/>
                  </a:lnTo>
                  <a:lnTo>
                    <a:pt x="668725" y="13033"/>
                  </a:lnTo>
                  <a:lnTo>
                    <a:pt x="671754" y="6530"/>
                  </a:lnTo>
                  <a:lnTo>
                    <a:pt x="674782" y="2180"/>
                  </a:lnTo>
                  <a:lnTo>
                    <a:pt x="677811" y="1"/>
                  </a:lnTo>
                  <a:lnTo>
                    <a:pt x="680831" y="1"/>
                  </a:lnTo>
                  <a:lnTo>
                    <a:pt x="683860" y="2180"/>
                  </a:lnTo>
                  <a:lnTo>
                    <a:pt x="686889" y="6530"/>
                  </a:lnTo>
                  <a:lnTo>
                    <a:pt x="689908" y="13033"/>
                  </a:lnTo>
                  <a:lnTo>
                    <a:pt x="692937" y="21665"/>
                  </a:lnTo>
                  <a:lnTo>
                    <a:pt x="695966" y="32389"/>
                  </a:lnTo>
                  <a:lnTo>
                    <a:pt x="698985" y="45165"/>
                  </a:lnTo>
                  <a:lnTo>
                    <a:pt x="702014" y="59942"/>
                  </a:lnTo>
                  <a:lnTo>
                    <a:pt x="705043" y="76662"/>
                  </a:lnTo>
                  <a:lnTo>
                    <a:pt x="708063" y="95258"/>
                  </a:lnTo>
                  <a:lnTo>
                    <a:pt x="711092" y="115657"/>
                  </a:lnTo>
                  <a:lnTo>
                    <a:pt x="714121" y="137780"/>
                  </a:lnTo>
                  <a:lnTo>
                    <a:pt x="717140" y="161537"/>
                  </a:lnTo>
                  <a:lnTo>
                    <a:pt x="720169" y="186837"/>
                  </a:lnTo>
                  <a:lnTo>
                    <a:pt x="723198" y="213578"/>
                  </a:lnTo>
                  <a:lnTo>
                    <a:pt x="726217" y="241656"/>
                  </a:lnTo>
                  <a:lnTo>
                    <a:pt x="729246" y="270959"/>
                  </a:lnTo>
                  <a:lnTo>
                    <a:pt x="732275" y="301372"/>
                  </a:lnTo>
                  <a:lnTo>
                    <a:pt x="735304" y="332774"/>
                  </a:lnTo>
                  <a:lnTo>
                    <a:pt x="738324" y="365043"/>
                  </a:lnTo>
                  <a:lnTo>
                    <a:pt x="741353" y="398050"/>
                  </a:lnTo>
                  <a:lnTo>
                    <a:pt x="744372" y="431665"/>
                  </a:lnTo>
                  <a:lnTo>
                    <a:pt x="747401" y="465756"/>
                  </a:lnTo>
                  <a:lnTo>
                    <a:pt x="750430" y="500188"/>
                  </a:lnTo>
                  <a:lnTo>
                    <a:pt x="753459" y="534826"/>
                  </a:lnTo>
                  <a:lnTo>
                    <a:pt x="756478" y="569531"/>
                  </a:lnTo>
                  <a:lnTo>
                    <a:pt x="759507" y="604169"/>
                  </a:lnTo>
                  <a:lnTo>
                    <a:pt x="762536" y="638601"/>
                  </a:lnTo>
                  <a:lnTo>
                    <a:pt x="765556" y="672692"/>
                  </a:lnTo>
                  <a:lnTo>
                    <a:pt x="768585" y="706312"/>
                  </a:lnTo>
                  <a:lnTo>
                    <a:pt x="771614" y="739316"/>
                  </a:lnTo>
                  <a:lnTo>
                    <a:pt x="774633" y="771587"/>
                  </a:lnTo>
                  <a:lnTo>
                    <a:pt x="777662" y="802981"/>
                  </a:lnTo>
                  <a:lnTo>
                    <a:pt x="780691" y="833366"/>
                  </a:lnTo>
                  <a:lnTo>
                    <a:pt x="783710" y="862675"/>
                  </a:lnTo>
                  <a:lnTo>
                    <a:pt x="786739" y="890754"/>
                  </a:lnTo>
                  <a:lnTo>
                    <a:pt x="789768" y="917491"/>
                  </a:lnTo>
                  <a:lnTo>
                    <a:pt x="792788" y="942799"/>
                  </a:lnTo>
                  <a:lnTo>
                    <a:pt x="795817" y="966554"/>
                  </a:lnTo>
                  <a:lnTo>
                    <a:pt x="798846" y="988681"/>
                  </a:lnTo>
                  <a:lnTo>
                    <a:pt x="801865" y="1009083"/>
                  </a:lnTo>
                  <a:lnTo>
                    <a:pt x="804894" y="1027676"/>
                  </a:lnTo>
                  <a:lnTo>
                    <a:pt x="807923" y="1044402"/>
                  </a:lnTo>
                  <a:lnTo>
                    <a:pt x="810942" y="1059175"/>
                  </a:lnTo>
                  <a:lnTo>
                    <a:pt x="813971" y="1071958"/>
                  </a:lnTo>
                  <a:lnTo>
                    <a:pt x="817000" y="1082683"/>
                  </a:lnTo>
                  <a:lnTo>
                    <a:pt x="820029" y="1091313"/>
                  </a:lnTo>
                  <a:lnTo>
                    <a:pt x="823049" y="1097818"/>
                  </a:lnTo>
                  <a:lnTo>
                    <a:pt x="826078" y="1102171"/>
                  </a:lnTo>
                  <a:lnTo>
                    <a:pt x="829107" y="1104352"/>
                  </a:lnTo>
                  <a:lnTo>
                    <a:pt x="832126" y="1104362"/>
                  </a:lnTo>
                  <a:lnTo>
                    <a:pt x="835155" y="1102181"/>
                  </a:lnTo>
                  <a:lnTo>
                    <a:pt x="838184" y="1097837"/>
                  </a:lnTo>
                  <a:lnTo>
                    <a:pt x="841203" y="1091332"/>
                  </a:lnTo>
                  <a:lnTo>
                    <a:pt x="844232" y="1082702"/>
                  </a:lnTo>
                  <a:lnTo>
                    <a:pt x="847261" y="1071977"/>
                  </a:lnTo>
                  <a:lnTo>
                    <a:pt x="850281" y="1059204"/>
                  </a:lnTo>
                  <a:lnTo>
                    <a:pt x="853310" y="1044431"/>
                  </a:lnTo>
                  <a:lnTo>
                    <a:pt x="856338" y="1027714"/>
                  </a:lnTo>
                  <a:lnTo>
                    <a:pt x="859367" y="1009121"/>
                  </a:lnTo>
                  <a:lnTo>
                    <a:pt x="862387" y="988719"/>
                  </a:lnTo>
                  <a:lnTo>
                    <a:pt x="865416" y="966602"/>
                  </a:lnTo>
                  <a:lnTo>
                    <a:pt x="868435" y="942846"/>
                  </a:lnTo>
                  <a:lnTo>
                    <a:pt x="871464" y="917548"/>
                  </a:lnTo>
                  <a:lnTo>
                    <a:pt x="874493" y="890802"/>
                  </a:lnTo>
                  <a:lnTo>
                    <a:pt x="877522" y="862732"/>
                  </a:lnTo>
                  <a:lnTo>
                    <a:pt x="880541" y="833433"/>
                  </a:lnTo>
                  <a:lnTo>
                    <a:pt x="883570" y="803019"/>
                  </a:lnTo>
                  <a:lnTo>
                    <a:pt x="886599" y="771616"/>
                  </a:lnTo>
                  <a:lnTo>
                    <a:pt x="889619" y="739345"/>
                  </a:lnTo>
                  <a:lnTo>
                    <a:pt x="892648" y="706341"/>
                  </a:lnTo>
                  <a:lnTo>
                    <a:pt x="895677" y="672726"/>
                  </a:lnTo>
                  <a:lnTo>
                    <a:pt x="898696" y="638635"/>
                  </a:lnTo>
                  <a:lnTo>
                    <a:pt x="901725" y="604203"/>
                  </a:lnTo>
                  <a:lnTo>
                    <a:pt x="904754" y="569566"/>
                  </a:lnTo>
                  <a:lnTo>
                    <a:pt x="907773" y="534860"/>
                  </a:lnTo>
                  <a:lnTo>
                    <a:pt x="910802" y="500223"/>
                  </a:lnTo>
                  <a:lnTo>
                    <a:pt x="913831" y="465791"/>
                  </a:lnTo>
                  <a:lnTo>
                    <a:pt x="916851" y="431699"/>
                  </a:lnTo>
                  <a:lnTo>
                    <a:pt x="919880" y="398083"/>
                  </a:lnTo>
                  <a:lnTo>
                    <a:pt x="922909" y="365075"/>
                  </a:lnTo>
                  <a:lnTo>
                    <a:pt x="925938" y="332806"/>
                  </a:lnTo>
                  <a:lnTo>
                    <a:pt x="928957" y="301402"/>
                  </a:lnTo>
                  <a:lnTo>
                    <a:pt x="931986" y="270988"/>
                  </a:lnTo>
                  <a:lnTo>
                    <a:pt x="935015" y="241685"/>
                  </a:lnTo>
                  <a:lnTo>
                    <a:pt x="938034" y="213606"/>
                  </a:lnTo>
                  <a:lnTo>
                    <a:pt x="941063" y="186862"/>
                  </a:lnTo>
                  <a:lnTo>
                    <a:pt x="944092" y="161562"/>
                  </a:lnTo>
                  <a:lnTo>
                    <a:pt x="947112" y="137803"/>
                  </a:lnTo>
                  <a:lnTo>
                    <a:pt x="950141" y="115679"/>
                  </a:lnTo>
                  <a:lnTo>
                    <a:pt x="953170" y="95278"/>
                  </a:lnTo>
                  <a:lnTo>
                    <a:pt x="956189" y="76679"/>
                  </a:lnTo>
                  <a:lnTo>
                    <a:pt x="959218" y="59958"/>
                  </a:lnTo>
                  <a:lnTo>
                    <a:pt x="962247" y="45179"/>
                  </a:lnTo>
                  <a:lnTo>
                    <a:pt x="965266" y="32401"/>
                  </a:lnTo>
                  <a:lnTo>
                    <a:pt x="968295" y="21674"/>
                  </a:lnTo>
                  <a:lnTo>
                    <a:pt x="971324" y="13041"/>
                  </a:lnTo>
                  <a:lnTo>
                    <a:pt x="974344" y="6535"/>
                  </a:lnTo>
                  <a:lnTo>
                    <a:pt x="977373" y="2184"/>
                  </a:lnTo>
                  <a:lnTo>
                    <a:pt x="980402" y="2"/>
                  </a:lnTo>
                  <a:lnTo>
                    <a:pt x="983421" y="0"/>
                  </a:lnTo>
                  <a:lnTo>
                    <a:pt x="986450" y="2177"/>
                  </a:lnTo>
                  <a:lnTo>
                    <a:pt x="989479" y="6525"/>
                  </a:lnTo>
                  <a:lnTo>
                    <a:pt x="992508" y="13025"/>
                  </a:lnTo>
                  <a:lnTo>
                    <a:pt x="995527" y="21654"/>
                  </a:lnTo>
                  <a:lnTo>
                    <a:pt x="998556" y="32377"/>
                  </a:lnTo>
                  <a:lnTo>
                    <a:pt x="1001585" y="45151"/>
                  </a:lnTo>
                  <a:lnTo>
                    <a:pt x="1004605" y="59927"/>
                  </a:lnTo>
                  <a:lnTo>
                    <a:pt x="1007634" y="76644"/>
                  </a:lnTo>
                  <a:lnTo>
                    <a:pt x="1010662" y="95239"/>
                  </a:lnTo>
                  <a:lnTo>
                    <a:pt x="1013682" y="115636"/>
                  </a:lnTo>
                  <a:lnTo>
                    <a:pt x="1016711" y="137756"/>
                  </a:lnTo>
                  <a:lnTo>
                    <a:pt x="1019740" y="161513"/>
                  </a:lnTo>
                  <a:lnTo>
                    <a:pt x="1022759" y="186811"/>
                  </a:lnTo>
                  <a:lnTo>
                    <a:pt x="1025788" y="213551"/>
                  </a:lnTo>
                  <a:lnTo>
                    <a:pt x="1028817" y="241627"/>
                  </a:lnTo>
                  <a:lnTo>
                    <a:pt x="1031837" y="270929"/>
                  </a:lnTo>
                  <a:lnTo>
                    <a:pt x="1034865" y="301341"/>
                  </a:lnTo>
                  <a:lnTo>
                    <a:pt x="1037895" y="332743"/>
                  </a:lnTo>
                  <a:lnTo>
                    <a:pt x="1040914" y="365010"/>
                  </a:lnTo>
                  <a:lnTo>
                    <a:pt x="1043943" y="398016"/>
                  </a:lnTo>
                  <a:lnTo>
                    <a:pt x="1046972" y="431631"/>
                  </a:lnTo>
                  <a:lnTo>
                    <a:pt x="1049991" y="465722"/>
                  </a:lnTo>
                  <a:lnTo>
                    <a:pt x="1053020" y="500154"/>
                  </a:lnTo>
                  <a:lnTo>
                    <a:pt x="1056049" y="534791"/>
                  </a:lnTo>
                  <a:lnTo>
                    <a:pt x="1059078" y="569497"/>
                  </a:lnTo>
                  <a:lnTo>
                    <a:pt x="1062098" y="604134"/>
                  </a:lnTo>
                  <a:lnTo>
                    <a:pt x="1065126" y="638567"/>
                  </a:lnTo>
                  <a:lnTo>
                    <a:pt x="1068155" y="672658"/>
                  </a:lnTo>
                  <a:lnTo>
                    <a:pt x="1071175" y="706274"/>
                  </a:lnTo>
                  <a:lnTo>
                    <a:pt x="1074204" y="739278"/>
                  </a:lnTo>
                  <a:lnTo>
                    <a:pt x="1077233" y="771549"/>
                  </a:lnTo>
                  <a:lnTo>
                    <a:pt x="1080252" y="802953"/>
                  </a:lnTo>
                  <a:lnTo>
                    <a:pt x="1083281" y="833366"/>
                  </a:lnTo>
                  <a:lnTo>
                    <a:pt x="1086310" y="862675"/>
                  </a:lnTo>
                  <a:lnTo>
                    <a:pt x="1089329" y="890754"/>
                  </a:lnTo>
                  <a:lnTo>
                    <a:pt x="1092359" y="917491"/>
                  </a:lnTo>
                  <a:lnTo>
                    <a:pt x="1095387" y="942799"/>
                  </a:lnTo>
                  <a:lnTo>
                    <a:pt x="1098407" y="966554"/>
                  </a:lnTo>
                  <a:lnTo>
                    <a:pt x="1101436" y="988681"/>
                  </a:lnTo>
                  <a:lnTo>
                    <a:pt x="1104465" y="1009083"/>
                  </a:lnTo>
                  <a:lnTo>
                    <a:pt x="1107484" y="1027676"/>
                  </a:lnTo>
                  <a:lnTo>
                    <a:pt x="1110513" y="1044402"/>
                  </a:lnTo>
                  <a:lnTo>
                    <a:pt x="1113542" y="1059175"/>
                  </a:lnTo>
                  <a:lnTo>
                    <a:pt x="1116562" y="1071958"/>
                  </a:lnTo>
                  <a:lnTo>
                    <a:pt x="1119590" y="1082683"/>
                  </a:lnTo>
                  <a:lnTo>
                    <a:pt x="1122619" y="1091313"/>
                  </a:lnTo>
                  <a:lnTo>
                    <a:pt x="1125639" y="1097818"/>
                  </a:lnTo>
                  <a:lnTo>
                    <a:pt x="1128668" y="1102171"/>
                  </a:lnTo>
                  <a:lnTo>
                    <a:pt x="1131697" y="1104352"/>
                  </a:lnTo>
                  <a:lnTo>
                    <a:pt x="1134726" y="1104362"/>
                  </a:lnTo>
                  <a:lnTo>
                    <a:pt x="1137745" y="1102181"/>
                  </a:lnTo>
                  <a:lnTo>
                    <a:pt x="1140774" y="1097837"/>
                  </a:lnTo>
                  <a:lnTo>
                    <a:pt x="1143803" y="1091332"/>
                  </a:lnTo>
                  <a:lnTo>
                    <a:pt x="1146822" y="1082702"/>
                  </a:lnTo>
                  <a:lnTo>
                    <a:pt x="1149851" y="1071977"/>
                  </a:lnTo>
                  <a:lnTo>
                    <a:pt x="1152880" y="1059204"/>
                  </a:lnTo>
                  <a:lnTo>
                    <a:pt x="1155900" y="1044431"/>
                  </a:lnTo>
                  <a:lnTo>
                    <a:pt x="1158929" y="1027714"/>
                  </a:lnTo>
                  <a:lnTo>
                    <a:pt x="1161958" y="1009121"/>
                  </a:lnTo>
                  <a:lnTo>
                    <a:pt x="1164977" y="988719"/>
                  </a:lnTo>
                  <a:lnTo>
                    <a:pt x="1168006" y="966602"/>
                  </a:lnTo>
                  <a:lnTo>
                    <a:pt x="1171035" y="942846"/>
                  </a:lnTo>
                  <a:lnTo>
                    <a:pt x="1174054" y="917548"/>
                  </a:lnTo>
                  <a:lnTo>
                    <a:pt x="1177083" y="890802"/>
                  </a:lnTo>
                  <a:lnTo>
                    <a:pt x="1180112" y="862732"/>
                  </a:lnTo>
                  <a:lnTo>
                    <a:pt x="1183132" y="833433"/>
                  </a:lnTo>
                  <a:lnTo>
                    <a:pt x="1186161" y="803019"/>
                  </a:lnTo>
                  <a:lnTo>
                    <a:pt x="1189190" y="771616"/>
                  </a:lnTo>
                  <a:lnTo>
                    <a:pt x="1192209" y="739345"/>
                  </a:lnTo>
                  <a:lnTo>
                    <a:pt x="1195238" y="706341"/>
                  </a:lnTo>
                  <a:lnTo>
                    <a:pt x="1198267" y="672726"/>
                  </a:lnTo>
                  <a:lnTo>
                    <a:pt x="1201296" y="638635"/>
                  </a:lnTo>
                  <a:lnTo>
                    <a:pt x="1204315" y="604203"/>
                  </a:lnTo>
                  <a:lnTo>
                    <a:pt x="1207344" y="569566"/>
                  </a:lnTo>
                  <a:lnTo>
                    <a:pt x="1210373" y="534860"/>
                  </a:lnTo>
                  <a:lnTo>
                    <a:pt x="1213393" y="500223"/>
                  </a:lnTo>
                  <a:lnTo>
                    <a:pt x="1216422" y="465791"/>
                  </a:lnTo>
                  <a:lnTo>
                    <a:pt x="1219450" y="431699"/>
                  </a:lnTo>
                  <a:lnTo>
                    <a:pt x="1222470" y="398083"/>
                  </a:lnTo>
                  <a:lnTo>
                    <a:pt x="1225499" y="365075"/>
                  </a:lnTo>
                  <a:lnTo>
                    <a:pt x="1228528" y="332806"/>
                  </a:lnTo>
                  <a:lnTo>
                    <a:pt x="1231547" y="301402"/>
                  </a:lnTo>
                  <a:lnTo>
                    <a:pt x="1234576" y="270988"/>
                  </a:lnTo>
                  <a:lnTo>
                    <a:pt x="1237605" y="241685"/>
                  </a:lnTo>
                  <a:lnTo>
                    <a:pt x="1240625" y="213606"/>
                  </a:lnTo>
                  <a:lnTo>
                    <a:pt x="1243654" y="186862"/>
                  </a:lnTo>
                  <a:lnTo>
                    <a:pt x="1246683" y="161562"/>
                  </a:lnTo>
                  <a:lnTo>
                    <a:pt x="1249702" y="137803"/>
                  </a:lnTo>
                  <a:lnTo>
                    <a:pt x="1252731" y="115679"/>
                  </a:lnTo>
                  <a:lnTo>
                    <a:pt x="1255760" y="95278"/>
                  </a:lnTo>
                  <a:lnTo>
                    <a:pt x="1258779" y="76679"/>
                  </a:lnTo>
                  <a:lnTo>
                    <a:pt x="1261808" y="59958"/>
                  </a:lnTo>
                  <a:lnTo>
                    <a:pt x="1264837" y="45179"/>
                  </a:lnTo>
                  <a:lnTo>
                    <a:pt x="1267866" y="32401"/>
                  </a:lnTo>
                  <a:lnTo>
                    <a:pt x="1270886" y="21674"/>
                  </a:lnTo>
                  <a:lnTo>
                    <a:pt x="1273914" y="13041"/>
                  </a:lnTo>
                  <a:lnTo>
                    <a:pt x="1276943" y="6535"/>
                  </a:lnTo>
                  <a:lnTo>
                    <a:pt x="1279963" y="2184"/>
                  </a:lnTo>
                  <a:lnTo>
                    <a:pt x="1282992" y="2"/>
                  </a:lnTo>
                  <a:lnTo>
                    <a:pt x="1286021" y="0"/>
                  </a:lnTo>
                  <a:lnTo>
                    <a:pt x="1289040" y="2177"/>
                  </a:lnTo>
                  <a:lnTo>
                    <a:pt x="1292069" y="6525"/>
                  </a:lnTo>
                  <a:lnTo>
                    <a:pt x="1295098" y="13025"/>
                  </a:lnTo>
                  <a:lnTo>
                    <a:pt x="1298117" y="21654"/>
                  </a:lnTo>
                  <a:lnTo>
                    <a:pt x="1301147" y="32377"/>
                  </a:lnTo>
                  <a:lnTo>
                    <a:pt x="1304175" y="45151"/>
                  </a:lnTo>
                  <a:lnTo>
                    <a:pt x="1307195" y="59927"/>
                  </a:lnTo>
                  <a:lnTo>
                    <a:pt x="1310224" y="76644"/>
                  </a:lnTo>
                  <a:lnTo>
                    <a:pt x="1313253" y="95239"/>
                  </a:lnTo>
                  <a:lnTo>
                    <a:pt x="1316282" y="115636"/>
                  </a:lnTo>
                  <a:lnTo>
                    <a:pt x="1319301" y="137756"/>
                  </a:lnTo>
                  <a:lnTo>
                    <a:pt x="1322330" y="161513"/>
                  </a:lnTo>
                  <a:lnTo>
                    <a:pt x="1325350" y="186811"/>
                  </a:lnTo>
                  <a:lnTo>
                    <a:pt x="1328378" y="213551"/>
                  </a:lnTo>
                  <a:lnTo>
                    <a:pt x="1331407" y="241627"/>
                  </a:lnTo>
                  <a:lnTo>
                    <a:pt x="1334436" y="270929"/>
                  </a:lnTo>
                  <a:lnTo>
                    <a:pt x="1337456" y="301341"/>
                  </a:lnTo>
                  <a:lnTo>
                    <a:pt x="1340485" y="332743"/>
                  </a:lnTo>
                  <a:lnTo>
                    <a:pt x="1343514" y="365010"/>
                  </a:lnTo>
                  <a:lnTo>
                    <a:pt x="1346533" y="398016"/>
                  </a:lnTo>
                  <a:lnTo>
                    <a:pt x="1349562" y="431631"/>
                  </a:lnTo>
                  <a:lnTo>
                    <a:pt x="1352591" y="465722"/>
                  </a:lnTo>
                  <a:lnTo>
                    <a:pt x="1355610" y="500154"/>
                  </a:lnTo>
                  <a:lnTo>
                    <a:pt x="1358639" y="534791"/>
                  </a:lnTo>
                  <a:lnTo>
                    <a:pt x="1361668" y="569497"/>
                  </a:lnTo>
                  <a:lnTo>
                    <a:pt x="1364688" y="604134"/>
                  </a:lnTo>
                  <a:lnTo>
                    <a:pt x="1367717" y="638567"/>
                  </a:lnTo>
                  <a:lnTo>
                    <a:pt x="1370746" y="672658"/>
                  </a:lnTo>
                  <a:lnTo>
                    <a:pt x="1373775" y="706274"/>
                  </a:lnTo>
                  <a:lnTo>
                    <a:pt x="1376794" y="739278"/>
                  </a:lnTo>
                  <a:lnTo>
                    <a:pt x="1379823" y="771549"/>
                  </a:lnTo>
                  <a:lnTo>
                    <a:pt x="1382852" y="802953"/>
                  </a:lnTo>
                  <a:lnTo>
                    <a:pt x="1385871" y="833366"/>
                  </a:lnTo>
                  <a:lnTo>
                    <a:pt x="1388900" y="862675"/>
                  </a:lnTo>
                  <a:lnTo>
                    <a:pt x="1391929" y="890754"/>
                  </a:lnTo>
                  <a:lnTo>
                    <a:pt x="1394949" y="917491"/>
                  </a:lnTo>
                  <a:lnTo>
                    <a:pt x="1397978" y="942799"/>
                  </a:lnTo>
                  <a:lnTo>
                    <a:pt x="1401007" y="966554"/>
                  </a:lnTo>
                  <a:lnTo>
                    <a:pt x="1404026" y="988681"/>
                  </a:lnTo>
                  <a:lnTo>
                    <a:pt x="1407055" y="1009083"/>
                  </a:lnTo>
                  <a:lnTo>
                    <a:pt x="1410084" y="1027676"/>
                  </a:lnTo>
                  <a:lnTo>
                    <a:pt x="1413103" y="1044402"/>
                  </a:lnTo>
                  <a:lnTo>
                    <a:pt x="1416132" y="1059175"/>
                  </a:lnTo>
                  <a:lnTo>
                    <a:pt x="1419161" y="1071958"/>
                  </a:lnTo>
                  <a:lnTo>
                    <a:pt x="1422181" y="1082683"/>
                  </a:lnTo>
                  <a:lnTo>
                    <a:pt x="1425210" y="1091313"/>
                  </a:lnTo>
                  <a:lnTo>
                    <a:pt x="1428239" y="1097818"/>
                  </a:lnTo>
                  <a:lnTo>
                    <a:pt x="1431258" y="1102171"/>
                  </a:lnTo>
                  <a:lnTo>
                    <a:pt x="1434287" y="1104352"/>
                  </a:lnTo>
                  <a:lnTo>
                    <a:pt x="1437316" y="1104362"/>
                  </a:lnTo>
                  <a:lnTo>
                    <a:pt x="1440345" y="1102181"/>
                  </a:lnTo>
                  <a:lnTo>
                    <a:pt x="1443364" y="1097837"/>
                  </a:lnTo>
                  <a:lnTo>
                    <a:pt x="1446393" y="1091332"/>
                  </a:lnTo>
                  <a:lnTo>
                    <a:pt x="1449422" y="1082702"/>
                  </a:lnTo>
                  <a:lnTo>
                    <a:pt x="1452441" y="1071977"/>
                  </a:lnTo>
                  <a:lnTo>
                    <a:pt x="1455471" y="1059204"/>
                  </a:lnTo>
                  <a:lnTo>
                    <a:pt x="1458499" y="1044431"/>
                  </a:lnTo>
                  <a:lnTo>
                    <a:pt x="1461519" y="1027714"/>
                  </a:lnTo>
                  <a:lnTo>
                    <a:pt x="1464548" y="1009121"/>
                  </a:lnTo>
                  <a:lnTo>
                    <a:pt x="1467577" y="988719"/>
                  </a:lnTo>
                  <a:lnTo>
                    <a:pt x="1470596" y="966602"/>
                  </a:lnTo>
                  <a:lnTo>
                    <a:pt x="1473625" y="942846"/>
                  </a:lnTo>
                  <a:lnTo>
                    <a:pt x="1476654" y="917548"/>
                  </a:lnTo>
                  <a:lnTo>
                    <a:pt x="1479674" y="890802"/>
                  </a:lnTo>
                  <a:lnTo>
                    <a:pt x="1482702" y="862732"/>
                  </a:lnTo>
                  <a:lnTo>
                    <a:pt x="1485731" y="833433"/>
                  </a:lnTo>
                  <a:lnTo>
                    <a:pt x="1488751" y="803019"/>
                  </a:lnTo>
                  <a:lnTo>
                    <a:pt x="1491780" y="771616"/>
                  </a:lnTo>
                  <a:lnTo>
                    <a:pt x="1494809" y="739345"/>
                  </a:lnTo>
                  <a:lnTo>
                    <a:pt x="1497828" y="706341"/>
                  </a:lnTo>
                  <a:lnTo>
                    <a:pt x="1500857" y="672726"/>
                  </a:lnTo>
                  <a:lnTo>
                    <a:pt x="1503886" y="638635"/>
                  </a:lnTo>
                  <a:lnTo>
                    <a:pt x="1506905" y="604203"/>
                  </a:lnTo>
                </a:path>
              </a:pathLst>
            </a:custGeom>
            <a:noFill/>
            <a:ln w="12700" cap="flat">
              <a:solidFill>
                <a:srgbClr val="0000FF"/>
              </a:solidFill>
              <a:prstDash val="solid"/>
              <a:round/>
              <a:headEnd type="none" w="med" len="med"/>
              <a:tailEnd type="triangle" w="med" len="me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NL" sz="1350" b="0" i="0" u="none" strike="noStrike" kern="0" cap="none" spc="0" normalizeH="0" baseline="0" noProof="0">
                <a:ln>
                  <a:noFill/>
                </a:ln>
                <a:solidFill>
                  <a:prstClr val="black"/>
                </a:solidFill>
                <a:effectLst/>
                <a:uLnTx/>
                <a:uFillTx/>
                <a:latin typeface="Calibri"/>
              </a:endParaRPr>
            </a:p>
          </p:txBody>
        </p:sp>
        <p:sp>
          <p:nvSpPr>
            <p:cNvPr id="140" name="Freeform: Shape 139">
              <a:extLst>
                <a:ext uri="{FF2B5EF4-FFF2-40B4-BE49-F238E27FC236}">
                  <a16:creationId xmlns:a16="http://schemas.microsoft.com/office/drawing/2014/main" id="{ECF455D4-3BF9-4C1D-8ADD-C7A09F088622}"/>
                </a:ext>
              </a:extLst>
            </p:cNvPr>
            <p:cNvSpPr/>
            <p:nvPr/>
          </p:nvSpPr>
          <p:spPr>
            <a:xfrm>
              <a:off x="4076030" y="4260648"/>
              <a:ext cx="966740" cy="364073"/>
            </a:xfrm>
            <a:custGeom>
              <a:avLst/>
              <a:gdLst>
                <a:gd name="connsiteX0" fmla="*/ 0 w 1913740"/>
                <a:gd name="connsiteY0" fmla="*/ 0 h 1099223"/>
                <a:gd name="connsiteX1" fmla="*/ 2241 w 1913740"/>
                <a:gd name="connsiteY1" fmla="*/ 955920 h 1099223"/>
                <a:gd name="connsiteX2" fmla="*/ 5267 w 1913740"/>
                <a:gd name="connsiteY2" fmla="*/ 817698 h 1099223"/>
                <a:gd name="connsiteX3" fmla="*/ 8292 w 1913740"/>
                <a:gd name="connsiteY3" fmla="*/ 807703 h 1099223"/>
                <a:gd name="connsiteX4" fmla="*/ 11319 w 1913740"/>
                <a:gd name="connsiteY4" fmla="*/ 807045 h 1099223"/>
                <a:gd name="connsiteX5" fmla="*/ 14345 w 1913740"/>
                <a:gd name="connsiteY5" fmla="*/ 806889 h 1099223"/>
                <a:gd name="connsiteX6" fmla="*/ 17371 w 1913740"/>
                <a:gd name="connsiteY6" fmla="*/ 806967 h 1099223"/>
                <a:gd name="connsiteX7" fmla="*/ 20397 w 1913740"/>
                <a:gd name="connsiteY7" fmla="*/ 806967 h 1099223"/>
                <a:gd name="connsiteX8" fmla="*/ 23423 w 1913740"/>
                <a:gd name="connsiteY8" fmla="*/ 807045 h 1099223"/>
                <a:gd name="connsiteX9" fmla="*/ 26448 w 1913740"/>
                <a:gd name="connsiteY9" fmla="*/ 807006 h 1099223"/>
                <a:gd name="connsiteX10" fmla="*/ 29474 w 1913740"/>
                <a:gd name="connsiteY10" fmla="*/ 806850 h 1099223"/>
                <a:gd name="connsiteX11" fmla="*/ 32500 w 1913740"/>
                <a:gd name="connsiteY11" fmla="*/ 807006 h 1099223"/>
                <a:gd name="connsiteX12" fmla="*/ 35526 w 1913740"/>
                <a:gd name="connsiteY12" fmla="*/ 807045 h 1099223"/>
                <a:gd name="connsiteX13" fmla="*/ 38552 w 1913740"/>
                <a:gd name="connsiteY13" fmla="*/ 806889 h 1099223"/>
                <a:gd name="connsiteX14" fmla="*/ 41579 w 1913740"/>
                <a:gd name="connsiteY14" fmla="*/ 806929 h 1099223"/>
                <a:gd name="connsiteX15" fmla="*/ 44604 w 1913740"/>
                <a:gd name="connsiteY15" fmla="*/ 806889 h 1099223"/>
                <a:gd name="connsiteX16" fmla="*/ 47630 w 1913740"/>
                <a:gd name="connsiteY16" fmla="*/ 807006 h 1099223"/>
                <a:gd name="connsiteX17" fmla="*/ 50656 w 1913740"/>
                <a:gd name="connsiteY17" fmla="*/ 807083 h 1099223"/>
                <a:gd name="connsiteX18" fmla="*/ 53682 w 1913740"/>
                <a:gd name="connsiteY18" fmla="*/ 806929 h 1099223"/>
                <a:gd name="connsiteX19" fmla="*/ 56708 w 1913740"/>
                <a:gd name="connsiteY19" fmla="*/ 806967 h 1099223"/>
                <a:gd name="connsiteX20" fmla="*/ 59733 w 1913740"/>
                <a:gd name="connsiteY20" fmla="*/ 806967 h 1099223"/>
                <a:gd name="connsiteX21" fmla="*/ 62759 w 1913740"/>
                <a:gd name="connsiteY21" fmla="*/ 806929 h 1099223"/>
                <a:gd name="connsiteX22" fmla="*/ 65785 w 1913740"/>
                <a:gd name="connsiteY22" fmla="*/ 806850 h 1099223"/>
                <a:gd name="connsiteX23" fmla="*/ 68811 w 1913740"/>
                <a:gd name="connsiteY23" fmla="*/ 806967 h 1099223"/>
                <a:gd name="connsiteX24" fmla="*/ 71838 w 1913740"/>
                <a:gd name="connsiteY24" fmla="*/ 806929 h 1099223"/>
                <a:gd name="connsiteX25" fmla="*/ 74864 w 1913740"/>
                <a:gd name="connsiteY25" fmla="*/ 806967 h 1099223"/>
                <a:gd name="connsiteX26" fmla="*/ 77889 w 1913740"/>
                <a:gd name="connsiteY26" fmla="*/ 807083 h 1099223"/>
                <a:gd name="connsiteX27" fmla="*/ 80915 w 1913740"/>
                <a:gd name="connsiteY27" fmla="*/ 806967 h 1099223"/>
                <a:gd name="connsiteX28" fmla="*/ 83941 w 1913740"/>
                <a:gd name="connsiteY28" fmla="*/ 807006 h 1099223"/>
                <a:gd name="connsiteX29" fmla="*/ 86967 w 1913740"/>
                <a:gd name="connsiteY29" fmla="*/ 806967 h 1099223"/>
                <a:gd name="connsiteX30" fmla="*/ 89993 w 1913740"/>
                <a:gd name="connsiteY30" fmla="*/ 807045 h 1099223"/>
                <a:gd name="connsiteX31" fmla="*/ 93019 w 1913740"/>
                <a:gd name="connsiteY31" fmla="*/ 806967 h 1099223"/>
                <a:gd name="connsiteX32" fmla="*/ 96044 w 1913740"/>
                <a:gd name="connsiteY32" fmla="*/ 807083 h 1099223"/>
                <a:gd name="connsiteX33" fmla="*/ 99070 w 1913740"/>
                <a:gd name="connsiteY33" fmla="*/ 807006 h 1099223"/>
                <a:gd name="connsiteX34" fmla="*/ 102097 w 1913740"/>
                <a:gd name="connsiteY34" fmla="*/ 806967 h 1099223"/>
                <a:gd name="connsiteX35" fmla="*/ 105123 w 1913740"/>
                <a:gd name="connsiteY35" fmla="*/ 807006 h 1099223"/>
                <a:gd name="connsiteX36" fmla="*/ 108149 w 1913740"/>
                <a:gd name="connsiteY36" fmla="*/ 807045 h 1099223"/>
                <a:gd name="connsiteX37" fmla="*/ 111174 w 1913740"/>
                <a:gd name="connsiteY37" fmla="*/ 806929 h 1099223"/>
                <a:gd name="connsiteX38" fmla="*/ 114200 w 1913740"/>
                <a:gd name="connsiteY38" fmla="*/ 807045 h 1099223"/>
                <a:gd name="connsiteX39" fmla="*/ 117226 w 1913740"/>
                <a:gd name="connsiteY39" fmla="*/ 807006 h 1099223"/>
                <a:gd name="connsiteX40" fmla="*/ 120252 w 1913740"/>
                <a:gd name="connsiteY40" fmla="*/ 807006 h 1099223"/>
                <a:gd name="connsiteX41" fmla="*/ 123278 w 1913740"/>
                <a:gd name="connsiteY41" fmla="*/ 806967 h 1099223"/>
                <a:gd name="connsiteX42" fmla="*/ 126304 w 1913740"/>
                <a:gd name="connsiteY42" fmla="*/ 807006 h 1099223"/>
                <a:gd name="connsiteX43" fmla="*/ 129330 w 1913740"/>
                <a:gd name="connsiteY43" fmla="*/ 807045 h 1099223"/>
                <a:gd name="connsiteX44" fmla="*/ 132356 w 1913740"/>
                <a:gd name="connsiteY44" fmla="*/ 806929 h 1099223"/>
                <a:gd name="connsiteX45" fmla="*/ 135382 w 1913740"/>
                <a:gd name="connsiteY45" fmla="*/ 807083 h 1099223"/>
                <a:gd name="connsiteX46" fmla="*/ 138408 w 1913740"/>
                <a:gd name="connsiteY46" fmla="*/ 807006 h 1099223"/>
                <a:gd name="connsiteX47" fmla="*/ 141434 w 1913740"/>
                <a:gd name="connsiteY47" fmla="*/ 807006 h 1099223"/>
                <a:gd name="connsiteX48" fmla="*/ 144459 w 1913740"/>
                <a:gd name="connsiteY48" fmla="*/ 807006 h 1099223"/>
                <a:gd name="connsiteX49" fmla="*/ 147485 w 1913740"/>
                <a:gd name="connsiteY49" fmla="*/ 806929 h 1099223"/>
                <a:gd name="connsiteX50" fmla="*/ 150511 w 1913740"/>
                <a:gd name="connsiteY50" fmla="*/ 806929 h 1099223"/>
                <a:gd name="connsiteX51" fmla="*/ 153537 w 1913740"/>
                <a:gd name="connsiteY51" fmla="*/ 807006 h 1099223"/>
                <a:gd name="connsiteX52" fmla="*/ 156563 w 1913740"/>
                <a:gd name="connsiteY52" fmla="*/ 806929 h 1099223"/>
                <a:gd name="connsiteX53" fmla="*/ 159589 w 1913740"/>
                <a:gd name="connsiteY53" fmla="*/ 806967 h 1099223"/>
                <a:gd name="connsiteX54" fmla="*/ 162615 w 1913740"/>
                <a:gd name="connsiteY54" fmla="*/ 806967 h 1099223"/>
                <a:gd name="connsiteX55" fmla="*/ 165641 w 1913740"/>
                <a:gd name="connsiteY55" fmla="*/ 806967 h 1099223"/>
                <a:gd name="connsiteX56" fmla="*/ 168667 w 1913740"/>
                <a:gd name="connsiteY56" fmla="*/ 807006 h 1099223"/>
                <a:gd name="connsiteX57" fmla="*/ 171693 w 1913740"/>
                <a:gd name="connsiteY57" fmla="*/ 806850 h 1099223"/>
                <a:gd name="connsiteX58" fmla="*/ 174719 w 1913740"/>
                <a:gd name="connsiteY58" fmla="*/ 806967 h 1099223"/>
                <a:gd name="connsiteX59" fmla="*/ 177745 w 1913740"/>
                <a:gd name="connsiteY59" fmla="*/ 807006 h 1099223"/>
                <a:gd name="connsiteX60" fmla="*/ 180770 w 1913740"/>
                <a:gd name="connsiteY60" fmla="*/ 807006 h 1099223"/>
                <a:gd name="connsiteX61" fmla="*/ 183796 w 1913740"/>
                <a:gd name="connsiteY61" fmla="*/ 807006 h 1099223"/>
                <a:gd name="connsiteX62" fmla="*/ 186822 w 1913740"/>
                <a:gd name="connsiteY62" fmla="*/ 806929 h 1099223"/>
                <a:gd name="connsiteX63" fmla="*/ 189848 w 1913740"/>
                <a:gd name="connsiteY63" fmla="*/ 806889 h 1099223"/>
                <a:gd name="connsiteX64" fmla="*/ 192875 w 1913740"/>
                <a:gd name="connsiteY64" fmla="*/ 807083 h 1099223"/>
                <a:gd name="connsiteX65" fmla="*/ 195901 w 1913740"/>
                <a:gd name="connsiteY65" fmla="*/ 807006 h 1099223"/>
                <a:gd name="connsiteX66" fmla="*/ 198926 w 1913740"/>
                <a:gd name="connsiteY66" fmla="*/ 807006 h 1099223"/>
                <a:gd name="connsiteX67" fmla="*/ 201952 w 1913740"/>
                <a:gd name="connsiteY67" fmla="*/ 806929 h 1099223"/>
                <a:gd name="connsiteX68" fmla="*/ 204978 w 1913740"/>
                <a:gd name="connsiteY68" fmla="*/ 807083 h 1099223"/>
                <a:gd name="connsiteX69" fmla="*/ 208004 w 1913740"/>
                <a:gd name="connsiteY69" fmla="*/ 806850 h 1099223"/>
                <a:gd name="connsiteX70" fmla="*/ 211030 w 1913740"/>
                <a:gd name="connsiteY70" fmla="*/ 807045 h 1099223"/>
                <a:gd name="connsiteX71" fmla="*/ 214055 w 1913740"/>
                <a:gd name="connsiteY71" fmla="*/ 806967 h 1099223"/>
                <a:gd name="connsiteX72" fmla="*/ 217081 w 1913740"/>
                <a:gd name="connsiteY72" fmla="*/ 806967 h 1099223"/>
                <a:gd name="connsiteX73" fmla="*/ 220108 w 1913740"/>
                <a:gd name="connsiteY73" fmla="*/ 806929 h 1099223"/>
                <a:gd name="connsiteX74" fmla="*/ 223134 w 1913740"/>
                <a:gd name="connsiteY74" fmla="*/ 807122 h 1099223"/>
                <a:gd name="connsiteX75" fmla="*/ 226160 w 1913740"/>
                <a:gd name="connsiteY75" fmla="*/ 806929 h 1099223"/>
                <a:gd name="connsiteX76" fmla="*/ 229186 w 1913740"/>
                <a:gd name="connsiteY76" fmla="*/ 807045 h 1099223"/>
                <a:gd name="connsiteX77" fmla="*/ 232211 w 1913740"/>
                <a:gd name="connsiteY77" fmla="*/ 806889 h 1099223"/>
                <a:gd name="connsiteX78" fmla="*/ 235237 w 1913740"/>
                <a:gd name="connsiteY78" fmla="*/ 806967 h 1099223"/>
                <a:gd name="connsiteX79" fmla="*/ 238263 w 1913740"/>
                <a:gd name="connsiteY79" fmla="*/ 806967 h 1099223"/>
                <a:gd name="connsiteX80" fmla="*/ 241289 w 1913740"/>
                <a:gd name="connsiteY80" fmla="*/ 806967 h 1099223"/>
                <a:gd name="connsiteX81" fmla="*/ 244315 w 1913740"/>
                <a:gd name="connsiteY81" fmla="*/ 807083 h 1099223"/>
                <a:gd name="connsiteX82" fmla="*/ 247340 w 1913740"/>
                <a:gd name="connsiteY82" fmla="*/ 806967 h 1099223"/>
                <a:gd name="connsiteX83" fmla="*/ 250367 w 1913740"/>
                <a:gd name="connsiteY83" fmla="*/ 806967 h 1099223"/>
                <a:gd name="connsiteX84" fmla="*/ 253393 w 1913740"/>
                <a:gd name="connsiteY84" fmla="*/ 806850 h 1099223"/>
                <a:gd name="connsiteX85" fmla="*/ 256419 w 1913740"/>
                <a:gd name="connsiteY85" fmla="*/ 806967 h 1099223"/>
                <a:gd name="connsiteX86" fmla="*/ 259445 w 1913740"/>
                <a:gd name="connsiteY86" fmla="*/ 806967 h 1099223"/>
                <a:gd name="connsiteX87" fmla="*/ 262471 w 1913740"/>
                <a:gd name="connsiteY87" fmla="*/ 806967 h 1099223"/>
                <a:gd name="connsiteX88" fmla="*/ 265496 w 1913740"/>
                <a:gd name="connsiteY88" fmla="*/ 807006 h 1099223"/>
                <a:gd name="connsiteX89" fmla="*/ 268522 w 1913740"/>
                <a:gd name="connsiteY89" fmla="*/ 807006 h 1099223"/>
                <a:gd name="connsiteX90" fmla="*/ 271548 w 1913740"/>
                <a:gd name="connsiteY90" fmla="*/ 807083 h 1099223"/>
                <a:gd name="connsiteX91" fmla="*/ 274574 w 1913740"/>
                <a:gd name="connsiteY91" fmla="*/ 806967 h 1099223"/>
                <a:gd name="connsiteX92" fmla="*/ 277600 w 1913740"/>
                <a:gd name="connsiteY92" fmla="*/ 807006 h 1099223"/>
                <a:gd name="connsiteX93" fmla="*/ 280627 w 1913740"/>
                <a:gd name="connsiteY93" fmla="*/ 806734 h 1099223"/>
                <a:gd name="connsiteX94" fmla="*/ 283652 w 1913740"/>
                <a:gd name="connsiteY94" fmla="*/ 807006 h 1099223"/>
                <a:gd name="connsiteX95" fmla="*/ 286678 w 1913740"/>
                <a:gd name="connsiteY95" fmla="*/ 807006 h 1099223"/>
                <a:gd name="connsiteX96" fmla="*/ 289704 w 1913740"/>
                <a:gd name="connsiteY96" fmla="*/ 807083 h 1099223"/>
                <a:gd name="connsiteX97" fmla="*/ 292730 w 1913740"/>
                <a:gd name="connsiteY97" fmla="*/ 806889 h 1099223"/>
                <a:gd name="connsiteX98" fmla="*/ 295756 w 1913740"/>
                <a:gd name="connsiteY98" fmla="*/ 806929 h 1099223"/>
                <a:gd name="connsiteX99" fmla="*/ 298781 w 1913740"/>
                <a:gd name="connsiteY99" fmla="*/ 806929 h 1099223"/>
                <a:gd name="connsiteX100" fmla="*/ 301807 w 1913740"/>
                <a:gd name="connsiteY100" fmla="*/ 807006 h 1099223"/>
                <a:gd name="connsiteX101" fmla="*/ 304833 w 1913740"/>
                <a:gd name="connsiteY101" fmla="*/ 818162 h 1099223"/>
                <a:gd name="connsiteX102" fmla="*/ 307859 w 1913740"/>
                <a:gd name="connsiteY102" fmla="*/ 838850 h 1099223"/>
                <a:gd name="connsiteX103" fmla="*/ 310886 w 1913740"/>
                <a:gd name="connsiteY103" fmla="*/ 856941 h 1099223"/>
                <a:gd name="connsiteX104" fmla="*/ 313912 w 1913740"/>
                <a:gd name="connsiteY104" fmla="*/ 874723 h 1099223"/>
                <a:gd name="connsiteX105" fmla="*/ 316937 w 1913740"/>
                <a:gd name="connsiteY105" fmla="*/ 892039 h 1099223"/>
                <a:gd name="connsiteX106" fmla="*/ 319963 w 1913740"/>
                <a:gd name="connsiteY106" fmla="*/ 909317 h 1099223"/>
                <a:gd name="connsiteX107" fmla="*/ 322989 w 1913740"/>
                <a:gd name="connsiteY107" fmla="*/ 926207 h 1099223"/>
                <a:gd name="connsiteX108" fmla="*/ 326015 w 1913740"/>
                <a:gd name="connsiteY108" fmla="*/ 942478 h 1099223"/>
                <a:gd name="connsiteX109" fmla="*/ 329041 w 1913740"/>
                <a:gd name="connsiteY109" fmla="*/ 958434 h 1099223"/>
                <a:gd name="connsiteX110" fmla="*/ 332067 w 1913740"/>
                <a:gd name="connsiteY110" fmla="*/ 973779 h 1099223"/>
                <a:gd name="connsiteX111" fmla="*/ 335092 w 1913740"/>
                <a:gd name="connsiteY111" fmla="*/ 988419 h 1099223"/>
                <a:gd name="connsiteX112" fmla="*/ 338118 w 1913740"/>
                <a:gd name="connsiteY112" fmla="*/ 1002563 h 1099223"/>
                <a:gd name="connsiteX113" fmla="*/ 341145 w 1913740"/>
                <a:gd name="connsiteY113" fmla="*/ 1015775 h 1099223"/>
                <a:gd name="connsiteX114" fmla="*/ 344171 w 1913740"/>
                <a:gd name="connsiteY114" fmla="*/ 1028167 h 1099223"/>
                <a:gd name="connsiteX115" fmla="*/ 347197 w 1913740"/>
                <a:gd name="connsiteY115" fmla="*/ 1039873 h 1099223"/>
                <a:gd name="connsiteX116" fmla="*/ 350223 w 1913740"/>
                <a:gd name="connsiteY116" fmla="*/ 1050484 h 1099223"/>
                <a:gd name="connsiteX117" fmla="*/ 353248 w 1913740"/>
                <a:gd name="connsiteY117" fmla="*/ 1060247 h 1099223"/>
                <a:gd name="connsiteX118" fmla="*/ 356274 w 1913740"/>
                <a:gd name="connsiteY118" fmla="*/ 1069077 h 1099223"/>
                <a:gd name="connsiteX119" fmla="*/ 359300 w 1913740"/>
                <a:gd name="connsiteY119" fmla="*/ 1076668 h 1099223"/>
                <a:gd name="connsiteX120" fmla="*/ 362326 w 1913740"/>
                <a:gd name="connsiteY120" fmla="*/ 1083374 h 1099223"/>
                <a:gd name="connsiteX121" fmla="*/ 365352 w 1913740"/>
                <a:gd name="connsiteY121" fmla="*/ 1088717 h 1099223"/>
                <a:gd name="connsiteX122" fmla="*/ 368377 w 1913740"/>
                <a:gd name="connsiteY122" fmla="*/ 1093099 h 1099223"/>
                <a:gd name="connsiteX123" fmla="*/ 371404 w 1913740"/>
                <a:gd name="connsiteY123" fmla="*/ 1096232 h 1099223"/>
                <a:gd name="connsiteX124" fmla="*/ 374430 w 1913740"/>
                <a:gd name="connsiteY124" fmla="*/ 1098290 h 1099223"/>
                <a:gd name="connsiteX125" fmla="*/ 377456 w 1913740"/>
                <a:gd name="connsiteY125" fmla="*/ 1099176 h 1099223"/>
                <a:gd name="connsiteX126" fmla="*/ 380482 w 1913740"/>
                <a:gd name="connsiteY126" fmla="*/ 1098795 h 1099223"/>
                <a:gd name="connsiteX127" fmla="*/ 383508 w 1913740"/>
                <a:gd name="connsiteY127" fmla="*/ 1097471 h 1099223"/>
                <a:gd name="connsiteX128" fmla="*/ 386533 w 1913740"/>
                <a:gd name="connsiteY128" fmla="*/ 1094651 h 1099223"/>
                <a:gd name="connsiteX129" fmla="*/ 389559 w 1913740"/>
                <a:gd name="connsiteY129" fmla="*/ 1090851 h 1099223"/>
                <a:gd name="connsiteX130" fmla="*/ 392585 w 1913740"/>
                <a:gd name="connsiteY130" fmla="*/ 1085774 h 1099223"/>
                <a:gd name="connsiteX131" fmla="*/ 395611 w 1913740"/>
                <a:gd name="connsiteY131" fmla="*/ 1079611 h 1099223"/>
                <a:gd name="connsiteX132" fmla="*/ 398637 w 1913740"/>
                <a:gd name="connsiteY132" fmla="*/ 1072448 h 1099223"/>
                <a:gd name="connsiteX133" fmla="*/ 401663 w 1913740"/>
                <a:gd name="connsiteY133" fmla="*/ 1064047 h 1099223"/>
                <a:gd name="connsiteX134" fmla="*/ 404689 w 1913740"/>
                <a:gd name="connsiteY134" fmla="*/ 1054703 h 1099223"/>
                <a:gd name="connsiteX135" fmla="*/ 407715 w 1913740"/>
                <a:gd name="connsiteY135" fmla="*/ 1044435 h 1099223"/>
                <a:gd name="connsiteX136" fmla="*/ 410741 w 1913740"/>
                <a:gd name="connsiteY136" fmla="*/ 1033091 h 1099223"/>
                <a:gd name="connsiteX137" fmla="*/ 413767 w 1913740"/>
                <a:gd name="connsiteY137" fmla="*/ 1021042 h 1099223"/>
                <a:gd name="connsiteX138" fmla="*/ 416793 w 1913740"/>
                <a:gd name="connsiteY138" fmla="*/ 1008021 h 1099223"/>
                <a:gd name="connsiteX139" fmla="*/ 419818 w 1913740"/>
                <a:gd name="connsiteY139" fmla="*/ 994191 h 1099223"/>
                <a:gd name="connsiteX140" fmla="*/ 422844 w 1913740"/>
                <a:gd name="connsiteY140" fmla="*/ 979703 h 1099223"/>
                <a:gd name="connsiteX141" fmla="*/ 425870 w 1913740"/>
                <a:gd name="connsiteY141" fmla="*/ 964597 h 1099223"/>
                <a:gd name="connsiteX142" fmla="*/ 428896 w 1913740"/>
                <a:gd name="connsiteY142" fmla="*/ 948870 h 1099223"/>
                <a:gd name="connsiteX143" fmla="*/ 431923 w 1913740"/>
                <a:gd name="connsiteY143" fmla="*/ 932638 h 1099223"/>
                <a:gd name="connsiteX144" fmla="*/ 434949 w 1913740"/>
                <a:gd name="connsiteY144" fmla="*/ 915825 h 1099223"/>
                <a:gd name="connsiteX145" fmla="*/ 437974 w 1913740"/>
                <a:gd name="connsiteY145" fmla="*/ 898741 h 1099223"/>
                <a:gd name="connsiteX146" fmla="*/ 441000 w 1913740"/>
                <a:gd name="connsiteY146" fmla="*/ 881308 h 1099223"/>
                <a:gd name="connsiteX147" fmla="*/ 444026 w 1913740"/>
                <a:gd name="connsiteY147" fmla="*/ 863643 h 1099223"/>
                <a:gd name="connsiteX148" fmla="*/ 447052 w 1913740"/>
                <a:gd name="connsiteY148" fmla="*/ 845784 h 1099223"/>
                <a:gd name="connsiteX149" fmla="*/ 450078 w 1913740"/>
                <a:gd name="connsiteY149" fmla="*/ 827847 h 1099223"/>
                <a:gd name="connsiteX150" fmla="*/ 453104 w 1913740"/>
                <a:gd name="connsiteY150" fmla="*/ 809989 h 1099223"/>
                <a:gd name="connsiteX151" fmla="*/ 456129 w 1913740"/>
                <a:gd name="connsiteY151" fmla="*/ 792169 h 1099223"/>
                <a:gd name="connsiteX152" fmla="*/ 459155 w 1913740"/>
                <a:gd name="connsiteY152" fmla="*/ 774697 h 1099223"/>
                <a:gd name="connsiteX153" fmla="*/ 462182 w 1913740"/>
                <a:gd name="connsiteY153" fmla="*/ 757303 h 1099223"/>
                <a:gd name="connsiteX154" fmla="*/ 465208 w 1913740"/>
                <a:gd name="connsiteY154" fmla="*/ 740141 h 1099223"/>
                <a:gd name="connsiteX155" fmla="*/ 468234 w 1913740"/>
                <a:gd name="connsiteY155" fmla="*/ 723445 h 1099223"/>
                <a:gd name="connsiteX156" fmla="*/ 471259 w 1913740"/>
                <a:gd name="connsiteY156" fmla="*/ 706903 h 1099223"/>
                <a:gd name="connsiteX157" fmla="*/ 474285 w 1913740"/>
                <a:gd name="connsiteY157" fmla="*/ 690981 h 1099223"/>
                <a:gd name="connsiteX158" fmla="*/ 477311 w 1913740"/>
                <a:gd name="connsiteY158" fmla="*/ 675640 h 1099223"/>
                <a:gd name="connsiteX159" fmla="*/ 480337 w 1913740"/>
                <a:gd name="connsiteY159" fmla="*/ 660454 h 1099223"/>
                <a:gd name="connsiteX160" fmla="*/ 483363 w 1913740"/>
                <a:gd name="connsiteY160" fmla="*/ 646005 h 1099223"/>
                <a:gd name="connsiteX161" fmla="*/ 486390 w 1913740"/>
                <a:gd name="connsiteY161" fmla="*/ 632368 h 1099223"/>
                <a:gd name="connsiteX162" fmla="*/ 489419 w 1913740"/>
                <a:gd name="connsiteY162" fmla="*/ 619157 h 1099223"/>
                <a:gd name="connsiteX163" fmla="*/ 492439 w 1913740"/>
                <a:gd name="connsiteY163" fmla="*/ 606878 h 1099223"/>
                <a:gd name="connsiteX164" fmla="*/ 495468 w 1913740"/>
                <a:gd name="connsiteY164" fmla="*/ 595255 h 1099223"/>
                <a:gd name="connsiteX165" fmla="*/ 498497 w 1913740"/>
                <a:gd name="connsiteY165" fmla="*/ 584641 h 1099223"/>
                <a:gd name="connsiteX166" fmla="*/ 501516 w 1913740"/>
                <a:gd name="connsiteY166" fmla="*/ 574879 h 1099223"/>
                <a:gd name="connsiteX167" fmla="*/ 504545 w 1913740"/>
                <a:gd name="connsiteY167" fmla="*/ 566123 h 1099223"/>
                <a:gd name="connsiteX168" fmla="*/ 507574 w 1913740"/>
                <a:gd name="connsiteY168" fmla="*/ 558104 h 1099223"/>
                <a:gd name="connsiteX169" fmla="*/ 510593 w 1913740"/>
                <a:gd name="connsiteY169" fmla="*/ 551479 h 1099223"/>
                <a:gd name="connsiteX170" fmla="*/ 513622 w 1913740"/>
                <a:gd name="connsiteY170" fmla="*/ 545514 h 1099223"/>
                <a:gd name="connsiteX171" fmla="*/ 516651 w 1913740"/>
                <a:gd name="connsiteY171" fmla="*/ 540710 h 1099223"/>
                <a:gd name="connsiteX172" fmla="*/ 519671 w 1913740"/>
                <a:gd name="connsiteY172" fmla="*/ 536914 h 1099223"/>
                <a:gd name="connsiteX173" fmla="*/ 522700 w 1913740"/>
                <a:gd name="connsiteY173" fmla="*/ 534125 h 1099223"/>
                <a:gd name="connsiteX174" fmla="*/ 525729 w 1913740"/>
                <a:gd name="connsiteY174" fmla="*/ 532459 h 1099223"/>
                <a:gd name="connsiteX175" fmla="*/ 528748 w 1913740"/>
                <a:gd name="connsiteY175" fmla="*/ 531723 h 1099223"/>
                <a:gd name="connsiteX176" fmla="*/ 531777 w 1913740"/>
                <a:gd name="connsiteY176" fmla="*/ 532110 h 1099223"/>
                <a:gd name="connsiteX177" fmla="*/ 534806 w 1913740"/>
                <a:gd name="connsiteY177" fmla="*/ 533582 h 1099223"/>
                <a:gd name="connsiteX178" fmla="*/ 537835 w 1913740"/>
                <a:gd name="connsiteY178" fmla="*/ 536139 h 1099223"/>
                <a:gd name="connsiteX179" fmla="*/ 540854 w 1913740"/>
                <a:gd name="connsiteY179" fmla="*/ 539509 h 1099223"/>
                <a:gd name="connsiteX180" fmla="*/ 543883 w 1913740"/>
                <a:gd name="connsiteY180" fmla="*/ 544159 h 1099223"/>
                <a:gd name="connsiteX181" fmla="*/ 546912 w 1913740"/>
                <a:gd name="connsiteY181" fmla="*/ 549659 h 1099223"/>
                <a:gd name="connsiteX182" fmla="*/ 549932 w 1913740"/>
                <a:gd name="connsiteY182" fmla="*/ 556284 h 1099223"/>
                <a:gd name="connsiteX183" fmla="*/ 552961 w 1913740"/>
                <a:gd name="connsiteY183" fmla="*/ 563799 h 1099223"/>
                <a:gd name="connsiteX184" fmla="*/ 555980 w 1913740"/>
                <a:gd name="connsiteY184" fmla="*/ 572167 h 1099223"/>
                <a:gd name="connsiteX185" fmla="*/ 559009 w 1913740"/>
                <a:gd name="connsiteY185" fmla="*/ 581619 h 1099223"/>
                <a:gd name="connsiteX186" fmla="*/ 562038 w 1913740"/>
                <a:gd name="connsiteY186" fmla="*/ 591924 h 1099223"/>
                <a:gd name="connsiteX187" fmla="*/ 565067 w 1913740"/>
                <a:gd name="connsiteY187" fmla="*/ 603042 h 1099223"/>
                <a:gd name="connsiteX188" fmla="*/ 568086 w 1913740"/>
                <a:gd name="connsiteY188" fmla="*/ 615284 h 1099223"/>
                <a:gd name="connsiteX189" fmla="*/ 571115 w 1913740"/>
                <a:gd name="connsiteY189" fmla="*/ 628068 h 1099223"/>
                <a:gd name="connsiteX190" fmla="*/ 574144 w 1913740"/>
                <a:gd name="connsiteY190" fmla="*/ 641665 h 1099223"/>
                <a:gd name="connsiteX191" fmla="*/ 577164 w 1913740"/>
                <a:gd name="connsiteY191" fmla="*/ 655883 h 1099223"/>
                <a:gd name="connsiteX192" fmla="*/ 580193 w 1913740"/>
                <a:gd name="connsiteY192" fmla="*/ 670875 h 1099223"/>
                <a:gd name="connsiteX193" fmla="*/ 583222 w 1913740"/>
                <a:gd name="connsiteY193" fmla="*/ 686022 h 1099223"/>
                <a:gd name="connsiteX194" fmla="*/ 586241 w 1913740"/>
                <a:gd name="connsiteY194" fmla="*/ 701983 h 1099223"/>
                <a:gd name="connsiteX195" fmla="*/ 589270 w 1913740"/>
                <a:gd name="connsiteY195" fmla="*/ 718293 h 1099223"/>
                <a:gd name="connsiteX196" fmla="*/ 592299 w 1913740"/>
                <a:gd name="connsiteY196" fmla="*/ 734912 h 1099223"/>
                <a:gd name="connsiteX197" fmla="*/ 595318 w 1913740"/>
                <a:gd name="connsiteY197" fmla="*/ 751918 h 1099223"/>
                <a:gd name="connsiteX198" fmla="*/ 598347 w 1913740"/>
                <a:gd name="connsiteY198" fmla="*/ 769002 h 1099223"/>
                <a:gd name="connsiteX199" fmla="*/ 601376 w 1913740"/>
                <a:gd name="connsiteY199" fmla="*/ 786435 h 1099223"/>
                <a:gd name="connsiteX200" fmla="*/ 604396 w 1913740"/>
                <a:gd name="connsiteY200" fmla="*/ 804061 h 1099223"/>
                <a:gd name="connsiteX201" fmla="*/ 607424 w 1913740"/>
                <a:gd name="connsiteY201" fmla="*/ 821688 h 1099223"/>
                <a:gd name="connsiteX202" fmla="*/ 610453 w 1913740"/>
                <a:gd name="connsiteY202" fmla="*/ 839354 h 1099223"/>
                <a:gd name="connsiteX203" fmla="*/ 613482 w 1913740"/>
                <a:gd name="connsiteY203" fmla="*/ 857019 h 1099223"/>
                <a:gd name="connsiteX204" fmla="*/ 616502 w 1913740"/>
                <a:gd name="connsiteY204" fmla="*/ 874684 h 1099223"/>
                <a:gd name="connsiteX205" fmla="*/ 619531 w 1913740"/>
                <a:gd name="connsiteY205" fmla="*/ 892155 h 1099223"/>
                <a:gd name="connsiteX206" fmla="*/ 622560 w 1913740"/>
                <a:gd name="connsiteY206" fmla="*/ 909317 h 1099223"/>
                <a:gd name="connsiteX207" fmla="*/ 625579 w 1913740"/>
                <a:gd name="connsiteY207" fmla="*/ 926168 h 1099223"/>
                <a:gd name="connsiteX208" fmla="*/ 628608 w 1913740"/>
                <a:gd name="connsiteY208" fmla="*/ 942517 h 1099223"/>
                <a:gd name="connsiteX209" fmla="*/ 631637 w 1913740"/>
                <a:gd name="connsiteY209" fmla="*/ 958482 h 1099223"/>
                <a:gd name="connsiteX210" fmla="*/ 634656 w 1913740"/>
                <a:gd name="connsiteY210" fmla="*/ 973665 h 1099223"/>
                <a:gd name="connsiteX211" fmla="*/ 637685 w 1913740"/>
                <a:gd name="connsiteY211" fmla="*/ 988457 h 1099223"/>
                <a:gd name="connsiteX212" fmla="*/ 640714 w 1913740"/>
                <a:gd name="connsiteY212" fmla="*/ 1002525 h 1099223"/>
                <a:gd name="connsiteX213" fmla="*/ 643734 w 1913740"/>
                <a:gd name="connsiteY213" fmla="*/ 1015737 h 1099223"/>
                <a:gd name="connsiteX214" fmla="*/ 646763 w 1913740"/>
                <a:gd name="connsiteY214" fmla="*/ 1028167 h 1099223"/>
                <a:gd name="connsiteX215" fmla="*/ 649792 w 1913740"/>
                <a:gd name="connsiteY215" fmla="*/ 1039873 h 1099223"/>
                <a:gd name="connsiteX216" fmla="*/ 652811 w 1913740"/>
                <a:gd name="connsiteY216" fmla="*/ 1050446 h 1099223"/>
                <a:gd name="connsiteX217" fmla="*/ 655840 w 1913740"/>
                <a:gd name="connsiteY217" fmla="*/ 1060285 h 1099223"/>
                <a:gd name="connsiteX218" fmla="*/ 658869 w 1913740"/>
                <a:gd name="connsiteY218" fmla="*/ 1069000 h 1099223"/>
                <a:gd name="connsiteX219" fmla="*/ 661888 w 1913740"/>
                <a:gd name="connsiteY219" fmla="*/ 1076630 h 1099223"/>
                <a:gd name="connsiteX220" fmla="*/ 664917 w 1913740"/>
                <a:gd name="connsiteY220" fmla="*/ 1083297 h 1099223"/>
                <a:gd name="connsiteX221" fmla="*/ 667946 w 1913740"/>
                <a:gd name="connsiteY221" fmla="*/ 1088831 h 1099223"/>
                <a:gd name="connsiteX222" fmla="*/ 670966 w 1913740"/>
                <a:gd name="connsiteY222" fmla="*/ 1093022 h 1099223"/>
                <a:gd name="connsiteX223" fmla="*/ 673995 w 1913740"/>
                <a:gd name="connsiteY223" fmla="*/ 1096356 h 1099223"/>
                <a:gd name="connsiteX224" fmla="*/ 677024 w 1913740"/>
                <a:gd name="connsiteY224" fmla="*/ 1098366 h 1099223"/>
                <a:gd name="connsiteX225" fmla="*/ 680053 w 1913740"/>
                <a:gd name="connsiteY225" fmla="*/ 1099223 h 1099223"/>
                <a:gd name="connsiteX226" fmla="*/ 683072 w 1913740"/>
                <a:gd name="connsiteY226" fmla="*/ 1098909 h 1099223"/>
                <a:gd name="connsiteX227" fmla="*/ 686101 w 1913740"/>
                <a:gd name="connsiteY227" fmla="*/ 1097318 h 1099223"/>
                <a:gd name="connsiteX228" fmla="*/ 689130 w 1913740"/>
                <a:gd name="connsiteY228" fmla="*/ 1094527 h 1099223"/>
                <a:gd name="connsiteX229" fmla="*/ 692149 w 1913740"/>
                <a:gd name="connsiteY229" fmla="*/ 1090813 h 1099223"/>
                <a:gd name="connsiteX230" fmla="*/ 695178 w 1913740"/>
                <a:gd name="connsiteY230" fmla="*/ 1085736 h 1099223"/>
                <a:gd name="connsiteX231" fmla="*/ 698207 w 1913740"/>
                <a:gd name="connsiteY231" fmla="*/ 1079659 h 1099223"/>
                <a:gd name="connsiteX232" fmla="*/ 701227 w 1913740"/>
                <a:gd name="connsiteY232" fmla="*/ 1072372 h 1099223"/>
                <a:gd name="connsiteX233" fmla="*/ 704256 w 1913740"/>
                <a:gd name="connsiteY233" fmla="*/ 1064124 h 1099223"/>
                <a:gd name="connsiteX234" fmla="*/ 707285 w 1913740"/>
                <a:gd name="connsiteY234" fmla="*/ 1054741 h 1099223"/>
                <a:gd name="connsiteX235" fmla="*/ 710304 w 1913740"/>
                <a:gd name="connsiteY235" fmla="*/ 1044435 h 1099223"/>
                <a:gd name="connsiteX236" fmla="*/ 713333 w 1913740"/>
                <a:gd name="connsiteY236" fmla="*/ 1033015 h 1099223"/>
                <a:gd name="connsiteX237" fmla="*/ 716362 w 1913740"/>
                <a:gd name="connsiteY237" fmla="*/ 1021004 h 1099223"/>
                <a:gd name="connsiteX238" fmla="*/ 719381 w 1913740"/>
                <a:gd name="connsiteY238" fmla="*/ 1007907 h 1099223"/>
                <a:gd name="connsiteX239" fmla="*/ 722410 w 1913740"/>
                <a:gd name="connsiteY239" fmla="*/ 994239 h 1099223"/>
                <a:gd name="connsiteX240" fmla="*/ 725439 w 1913740"/>
                <a:gd name="connsiteY240" fmla="*/ 979742 h 1099223"/>
                <a:gd name="connsiteX241" fmla="*/ 728459 w 1913740"/>
                <a:gd name="connsiteY241" fmla="*/ 964597 h 1099223"/>
                <a:gd name="connsiteX242" fmla="*/ 731488 w 1913740"/>
                <a:gd name="connsiteY242" fmla="*/ 948870 h 1099223"/>
                <a:gd name="connsiteX243" fmla="*/ 734517 w 1913740"/>
                <a:gd name="connsiteY243" fmla="*/ 932560 h 1099223"/>
                <a:gd name="connsiteX244" fmla="*/ 737546 w 1913740"/>
                <a:gd name="connsiteY244" fmla="*/ 915941 h 1099223"/>
                <a:gd name="connsiteX245" fmla="*/ 740565 w 1913740"/>
                <a:gd name="connsiteY245" fmla="*/ 898702 h 1099223"/>
                <a:gd name="connsiteX246" fmla="*/ 743594 w 1913740"/>
                <a:gd name="connsiteY246" fmla="*/ 881308 h 1099223"/>
                <a:gd name="connsiteX247" fmla="*/ 746613 w 1913740"/>
                <a:gd name="connsiteY247" fmla="*/ 863643 h 1099223"/>
                <a:gd name="connsiteX248" fmla="*/ 749642 w 1913740"/>
                <a:gd name="connsiteY248" fmla="*/ 845784 h 1099223"/>
                <a:gd name="connsiteX249" fmla="*/ 752671 w 1913740"/>
                <a:gd name="connsiteY249" fmla="*/ 827847 h 1099223"/>
                <a:gd name="connsiteX250" fmla="*/ 755700 w 1913740"/>
                <a:gd name="connsiteY250" fmla="*/ 811190 h 1099223"/>
                <a:gd name="connsiteX251" fmla="*/ 758720 w 1913740"/>
                <a:gd name="connsiteY251" fmla="*/ 792285 h 1099223"/>
                <a:gd name="connsiteX252" fmla="*/ 761749 w 1913740"/>
                <a:gd name="connsiteY252" fmla="*/ 774736 h 1099223"/>
                <a:gd name="connsiteX253" fmla="*/ 764777 w 1913740"/>
                <a:gd name="connsiteY253" fmla="*/ 757109 h 1099223"/>
                <a:gd name="connsiteX254" fmla="*/ 767797 w 1913740"/>
                <a:gd name="connsiteY254" fmla="*/ 740180 h 1099223"/>
                <a:gd name="connsiteX255" fmla="*/ 770826 w 1913740"/>
                <a:gd name="connsiteY255" fmla="*/ 723406 h 1099223"/>
                <a:gd name="connsiteX256" fmla="*/ 773855 w 1913740"/>
                <a:gd name="connsiteY256" fmla="*/ 706980 h 1099223"/>
                <a:gd name="connsiteX257" fmla="*/ 776874 w 1913740"/>
                <a:gd name="connsiteY257" fmla="*/ 690981 h 1099223"/>
                <a:gd name="connsiteX258" fmla="*/ 779903 w 1913740"/>
                <a:gd name="connsiteY258" fmla="*/ 675602 h 1099223"/>
                <a:gd name="connsiteX259" fmla="*/ 782932 w 1913740"/>
                <a:gd name="connsiteY259" fmla="*/ 660338 h 1099223"/>
                <a:gd name="connsiteX260" fmla="*/ 785952 w 1913740"/>
                <a:gd name="connsiteY260" fmla="*/ 645810 h 1099223"/>
                <a:gd name="connsiteX261" fmla="*/ 788980 w 1913740"/>
                <a:gd name="connsiteY261" fmla="*/ 632368 h 1099223"/>
                <a:gd name="connsiteX262" fmla="*/ 792010 w 1913740"/>
                <a:gd name="connsiteY262" fmla="*/ 619157 h 1099223"/>
                <a:gd name="connsiteX263" fmla="*/ 795029 w 1913740"/>
                <a:gd name="connsiteY263" fmla="*/ 606839 h 1099223"/>
                <a:gd name="connsiteX264" fmla="*/ 798058 w 1913740"/>
                <a:gd name="connsiteY264" fmla="*/ 595294 h 1099223"/>
                <a:gd name="connsiteX265" fmla="*/ 801087 w 1913740"/>
                <a:gd name="connsiteY265" fmla="*/ 584641 h 1099223"/>
                <a:gd name="connsiteX266" fmla="*/ 804106 w 1913740"/>
                <a:gd name="connsiteY266" fmla="*/ 574762 h 1099223"/>
                <a:gd name="connsiteX267" fmla="*/ 807135 w 1913740"/>
                <a:gd name="connsiteY267" fmla="*/ 566046 h 1099223"/>
                <a:gd name="connsiteX268" fmla="*/ 810164 w 1913740"/>
                <a:gd name="connsiteY268" fmla="*/ 558143 h 1099223"/>
                <a:gd name="connsiteX269" fmla="*/ 813183 w 1913740"/>
                <a:gd name="connsiteY269" fmla="*/ 551363 h 1099223"/>
                <a:gd name="connsiteX270" fmla="*/ 816213 w 1913740"/>
                <a:gd name="connsiteY270" fmla="*/ 545514 h 1099223"/>
                <a:gd name="connsiteX271" fmla="*/ 819241 w 1913740"/>
                <a:gd name="connsiteY271" fmla="*/ 540710 h 1099223"/>
                <a:gd name="connsiteX272" fmla="*/ 822270 w 1913740"/>
                <a:gd name="connsiteY272" fmla="*/ 536875 h 1099223"/>
                <a:gd name="connsiteX273" fmla="*/ 825290 w 1913740"/>
                <a:gd name="connsiteY273" fmla="*/ 534163 h 1099223"/>
                <a:gd name="connsiteX274" fmla="*/ 828319 w 1913740"/>
                <a:gd name="connsiteY274" fmla="*/ 532459 h 1099223"/>
                <a:gd name="connsiteX275" fmla="*/ 831348 w 1913740"/>
                <a:gd name="connsiteY275" fmla="*/ 531800 h 1099223"/>
                <a:gd name="connsiteX276" fmla="*/ 834367 w 1913740"/>
                <a:gd name="connsiteY276" fmla="*/ 532227 h 1099223"/>
                <a:gd name="connsiteX277" fmla="*/ 837396 w 1913740"/>
                <a:gd name="connsiteY277" fmla="*/ 533582 h 1099223"/>
                <a:gd name="connsiteX278" fmla="*/ 840425 w 1913740"/>
                <a:gd name="connsiteY278" fmla="*/ 536139 h 1099223"/>
                <a:gd name="connsiteX279" fmla="*/ 843444 w 1913740"/>
                <a:gd name="connsiteY279" fmla="*/ 539587 h 1099223"/>
                <a:gd name="connsiteX280" fmla="*/ 846473 w 1913740"/>
                <a:gd name="connsiteY280" fmla="*/ 544003 h 1099223"/>
                <a:gd name="connsiteX281" fmla="*/ 849502 w 1913740"/>
                <a:gd name="connsiteY281" fmla="*/ 549698 h 1099223"/>
                <a:gd name="connsiteX282" fmla="*/ 852522 w 1913740"/>
                <a:gd name="connsiteY282" fmla="*/ 556284 h 1099223"/>
                <a:gd name="connsiteX283" fmla="*/ 855551 w 1913740"/>
                <a:gd name="connsiteY283" fmla="*/ 563799 h 1099223"/>
                <a:gd name="connsiteX284" fmla="*/ 858580 w 1913740"/>
                <a:gd name="connsiteY284" fmla="*/ 572206 h 1099223"/>
                <a:gd name="connsiteX285" fmla="*/ 861609 w 1913740"/>
                <a:gd name="connsiteY285" fmla="*/ 581464 h 1099223"/>
                <a:gd name="connsiteX286" fmla="*/ 864628 w 1913740"/>
                <a:gd name="connsiteY286" fmla="*/ 592002 h 1099223"/>
                <a:gd name="connsiteX287" fmla="*/ 867657 w 1913740"/>
                <a:gd name="connsiteY287" fmla="*/ 603119 h 1099223"/>
                <a:gd name="connsiteX288" fmla="*/ 870677 w 1913740"/>
                <a:gd name="connsiteY288" fmla="*/ 615206 h 1099223"/>
                <a:gd name="connsiteX289" fmla="*/ 873705 w 1913740"/>
                <a:gd name="connsiteY289" fmla="*/ 627990 h 1099223"/>
                <a:gd name="connsiteX290" fmla="*/ 876734 w 1913740"/>
                <a:gd name="connsiteY290" fmla="*/ 641704 h 1099223"/>
                <a:gd name="connsiteX291" fmla="*/ 879763 w 1913740"/>
                <a:gd name="connsiteY291" fmla="*/ 655844 h 1099223"/>
                <a:gd name="connsiteX292" fmla="*/ 882783 w 1913740"/>
                <a:gd name="connsiteY292" fmla="*/ 670759 h 1099223"/>
                <a:gd name="connsiteX293" fmla="*/ 885812 w 1913740"/>
                <a:gd name="connsiteY293" fmla="*/ 685945 h 1099223"/>
                <a:gd name="connsiteX294" fmla="*/ 888841 w 1913740"/>
                <a:gd name="connsiteY294" fmla="*/ 701983 h 1099223"/>
                <a:gd name="connsiteX295" fmla="*/ 891860 w 1913740"/>
                <a:gd name="connsiteY295" fmla="*/ 718370 h 1099223"/>
                <a:gd name="connsiteX296" fmla="*/ 894889 w 1913740"/>
                <a:gd name="connsiteY296" fmla="*/ 734834 h 1099223"/>
                <a:gd name="connsiteX297" fmla="*/ 897918 w 1913740"/>
                <a:gd name="connsiteY297" fmla="*/ 751880 h 1099223"/>
                <a:gd name="connsiteX298" fmla="*/ 900937 w 1913740"/>
                <a:gd name="connsiteY298" fmla="*/ 769041 h 1099223"/>
                <a:gd name="connsiteX299" fmla="*/ 903966 w 1913740"/>
                <a:gd name="connsiteY299" fmla="*/ 786396 h 1099223"/>
                <a:gd name="connsiteX300" fmla="*/ 906995 w 1913740"/>
                <a:gd name="connsiteY300" fmla="*/ 803906 h 1099223"/>
                <a:gd name="connsiteX301" fmla="*/ 910015 w 1913740"/>
                <a:gd name="connsiteY301" fmla="*/ 821727 h 1099223"/>
                <a:gd name="connsiteX302" fmla="*/ 913044 w 1913740"/>
                <a:gd name="connsiteY302" fmla="*/ 839314 h 1099223"/>
                <a:gd name="connsiteX303" fmla="*/ 916073 w 1913740"/>
                <a:gd name="connsiteY303" fmla="*/ 857058 h 1099223"/>
                <a:gd name="connsiteX304" fmla="*/ 919092 w 1913740"/>
                <a:gd name="connsiteY304" fmla="*/ 874723 h 1099223"/>
                <a:gd name="connsiteX305" fmla="*/ 922121 w 1913740"/>
                <a:gd name="connsiteY305" fmla="*/ 892193 h 1099223"/>
                <a:gd name="connsiteX306" fmla="*/ 925150 w 1913740"/>
                <a:gd name="connsiteY306" fmla="*/ 909239 h 1099223"/>
                <a:gd name="connsiteX307" fmla="*/ 928179 w 1913740"/>
                <a:gd name="connsiteY307" fmla="*/ 926052 h 1099223"/>
                <a:gd name="connsiteX308" fmla="*/ 931198 w 1913740"/>
                <a:gd name="connsiteY308" fmla="*/ 942439 h 1099223"/>
                <a:gd name="connsiteX309" fmla="*/ 934227 w 1913740"/>
                <a:gd name="connsiteY309" fmla="*/ 958434 h 1099223"/>
                <a:gd name="connsiteX310" fmla="*/ 937256 w 1913740"/>
                <a:gd name="connsiteY310" fmla="*/ 973703 h 1099223"/>
                <a:gd name="connsiteX311" fmla="*/ 940276 w 1913740"/>
                <a:gd name="connsiteY311" fmla="*/ 988457 h 1099223"/>
                <a:gd name="connsiteX312" fmla="*/ 943305 w 1913740"/>
                <a:gd name="connsiteY312" fmla="*/ 1002325 h 1099223"/>
                <a:gd name="connsiteX313" fmla="*/ 946334 w 1913740"/>
                <a:gd name="connsiteY313" fmla="*/ 1015775 h 1099223"/>
                <a:gd name="connsiteX314" fmla="*/ 949353 w 1913740"/>
                <a:gd name="connsiteY314" fmla="*/ 1028243 h 1099223"/>
                <a:gd name="connsiteX315" fmla="*/ 952382 w 1913740"/>
                <a:gd name="connsiteY315" fmla="*/ 1039787 h 1099223"/>
                <a:gd name="connsiteX316" fmla="*/ 955411 w 1913740"/>
                <a:gd name="connsiteY316" fmla="*/ 1050484 h 1099223"/>
                <a:gd name="connsiteX317" fmla="*/ 958430 w 1913740"/>
                <a:gd name="connsiteY317" fmla="*/ 1060209 h 1099223"/>
                <a:gd name="connsiteX318" fmla="*/ 961459 w 1913740"/>
                <a:gd name="connsiteY318" fmla="*/ 1069000 h 1099223"/>
                <a:gd name="connsiteX319" fmla="*/ 964488 w 1913740"/>
                <a:gd name="connsiteY319" fmla="*/ 1076592 h 1099223"/>
                <a:gd name="connsiteX320" fmla="*/ 967508 w 1913740"/>
                <a:gd name="connsiteY320" fmla="*/ 1083183 h 1099223"/>
                <a:gd name="connsiteX321" fmla="*/ 970537 w 1913740"/>
                <a:gd name="connsiteY321" fmla="*/ 1088755 h 1099223"/>
                <a:gd name="connsiteX322" fmla="*/ 973566 w 1913740"/>
                <a:gd name="connsiteY322" fmla="*/ 1093099 h 1099223"/>
                <a:gd name="connsiteX323" fmla="*/ 976585 w 1913740"/>
                <a:gd name="connsiteY323" fmla="*/ 1096270 h 1099223"/>
                <a:gd name="connsiteX324" fmla="*/ 979614 w 1913740"/>
                <a:gd name="connsiteY324" fmla="*/ 1098366 h 1099223"/>
                <a:gd name="connsiteX325" fmla="*/ 982643 w 1913740"/>
                <a:gd name="connsiteY325" fmla="*/ 1099223 h 1099223"/>
                <a:gd name="connsiteX326" fmla="*/ 985662 w 1913740"/>
                <a:gd name="connsiteY326" fmla="*/ 1098756 h 1099223"/>
                <a:gd name="connsiteX327" fmla="*/ 988691 w 1913740"/>
                <a:gd name="connsiteY327" fmla="*/ 1097318 h 1099223"/>
                <a:gd name="connsiteX328" fmla="*/ 991720 w 1913740"/>
                <a:gd name="connsiteY328" fmla="*/ 1094613 h 1099223"/>
                <a:gd name="connsiteX329" fmla="*/ 994749 w 1913740"/>
                <a:gd name="connsiteY329" fmla="*/ 1090774 h 1099223"/>
                <a:gd name="connsiteX330" fmla="*/ 997769 w 1913740"/>
                <a:gd name="connsiteY330" fmla="*/ 1085660 h 1099223"/>
                <a:gd name="connsiteX331" fmla="*/ 1000797 w 1913740"/>
                <a:gd name="connsiteY331" fmla="*/ 1079611 h 1099223"/>
                <a:gd name="connsiteX332" fmla="*/ 1003826 w 1913740"/>
                <a:gd name="connsiteY332" fmla="*/ 1072372 h 1099223"/>
                <a:gd name="connsiteX333" fmla="*/ 1006846 w 1913740"/>
                <a:gd name="connsiteY333" fmla="*/ 1064085 h 1099223"/>
                <a:gd name="connsiteX334" fmla="*/ 1009875 w 1913740"/>
                <a:gd name="connsiteY334" fmla="*/ 1054665 h 1099223"/>
                <a:gd name="connsiteX335" fmla="*/ 1012904 w 1913740"/>
                <a:gd name="connsiteY335" fmla="*/ 1044283 h 1099223"/>
                <a:gd name="connsiteX336" fmla="*/ 1015923 w 1913740"/>
                <a:gd name="connsiteY336" fmla="*/ 1033129 h 1099223"/>
                <a:gd name="connsiteX337" fmla="*/ 1018952 w 1913740"/>
                <a:gd name="connsiteY337" fmla="*/ 1021004 h 1099223"/>
                <a:gd name="connsiteX338" fmla="*/ 1021981 w 1913740"/>
                <a:gd name="connsiteY338" fmla="*/ 1007983 h 1099223"/>
                <a:gd name="connsiteX339" fmla="*/ 1025001 w 1913740"/>
                <a:gd name="connsiteY339" fmla="*/ 994239 h 1099223"/>
                <a:gd name="connsiteX340" fmla="*/ 1028029 w 1913740"/>
                <a:gd name="connsiteY340" fmla="*/ 979703 h 1099223"/>
                <a:gd name="connsiteX341" fmla="*/ 1031058 w 1913740"/>
                <a:gd name="connsiteY341" fmla="*/ 964521 h 1099223"/>
                <a:gd name="connsiteX342" fmla="*/ 1034078 w 1913740"/>
                <a:gd name="connsiteY342" fmla="*/ 948870 h 1099223"/>
                <a:gd name="connsiteX343" fmla="*/ 1037107 w 1913740"/>
                <a:gd name="connsiteY343" fmla="*/ 932483 h 1099223"/>
                <a:gd name="connsiteX344" fmla="*/ 1040136 w 1913740"/>
                <a:gd name="connsiteY344" fmla="*/ 915825 h 1099223"/>
                <a:gd name="connsiteX345" fmla="*/ 1043155 w 1913740"/>
                <a:gd name="connsiteY345" fmla="*/ 898741 h 1099223"/>
                <a:gd name="connsiteX346" fmla="*/ 1046184 w 1913740"/>
                <a:gd name="connsiteY346" fmla="*/ 881269 h 1099223"/>
                <a:gd name="connsiteX347" fmla="*/ 1049213 w 1913740"/>
                <a:gd name="connsiteY347" fmla="*/ 863565 h 1099223"/>
                <a:gd name="connsiteX348" fmla="*/ 1052232 w 1913740"/>
                <a:gd name="connsiteY348" fmla="*/ 845823 h 1099223"/>
                <a:gd name="connsiteX349" fmla="*/ 1055261 w 1913740"/>
                <a:gd name="connsiteY349" fmla="*/ 827847 h 1099223"/>
                <a:gd name="connsiteX350" fmla="*/ 1058290 w 1913740"/>
                <a:gd name="connsiteY350" fmla="*/ 810027 h 1099223"/>
                <a:gd name="connsiteX351" fmla="*/ 1061319 w 1913740"/>
                <a:gd name="connsiteY351" fmla="*/ 792246 h 1099223"/>
                <a:gd name="connsiteX352" fmla="*/ 1064339 w 1913740"/>
                <a:gd name="connsiteY352" fmla="*/ 774658 h 1099223"/>
                <a:gd name="connsiteX353" fmla="*/ 1067368 w 1913740"/>
                <a:gd name="connsiteY353" fmla="*/ 757148 h 1099223"/>
                <a:gd name="connsiteX354" fmla="*/ 1070397 w 1913740"/>
                <a:gd name="connsiteY354" fmla="*/ 740180 h 1099223"/>
                <a:gd name="connsiteX355" fmla="*/ 1073416 w 1913740"/>
                <a:gd name="connsiteY355" fmla="*/ 723368 h 1099223"/>
                <a:gd name="connsiteX356" fmla="*/ 1076445 w 1913740"/>
                <a:gd name="connsiteY356" fmla="*/ 706942 h 1099223"/>
                <a:gd name="connsiteX357" fmla="*/ 1079474 w 1913740"/>
                <a:gd name="connsiteY357" fmla="*/ 690943 h 1099223"/>
                <a:gd name="connsiteX358" fmla="*/ 1082493 w 1913740"/>
                <a:gd name="connsiteY358" fmla="*/ 675523 h 1099223"/>
                <a:gd name="connsiteX359" fmla="*/ 1085522 w 1913740"/>
                <a:gd name="connsiteY359" fmla="*/ 660454 h 1099223"/>
                <a:gd name="connsiteX360" fmla="*/ 1088551 w 1913740"/>
                <a:gd name="connsiteY360" fmla="*/ 645888 h 1099223"/>
                <a:gd name="connsiteX361" fmla="*/ 1091571 w 1913740"/>
                <a:gd name="connsiteY361" fmla="*/ 632291 h 1099223"/>
                <a:gd name="connsiteX362" fmla="*/ 1094600 w 1913740"/>
                <a:gd name="connsiteY362" fmla="*/ 619157 h 1099223"/>
                <a:gd name="connsiteX363" fmla="*/ 1097629 w 1913740"/>
                <a:gd name="connsiteY363" fmla="*/ 606800 h 1099223"/>
                <a:gd name="connsiteX364" fmla="*/ 1100648 w 1913740"/>
                <a:gd name="connsiteY364" fmla="*/ 595294 h 1099223"/>
                <a:gd name="connsiteX365" fmla="*/ 1103677 w 1913740"/>
                <a:gd name="connsiteY365" fmla="*/ 584641 h 1099223"/>
                <a:gd name="connsiteX366" fmla="*/ 1106706 w 1913740"/>
                <a:gd name="connsiteY366" fmla="*/ 574801 h 1099223"/>
                <a:gd name="connsiteX367" fmla="*/ 1109725 w 1913740"/>
                <a:gd name="connsiteY367" fmla="*/ 565969 h 1099223"/>
                <a:gd name="connsiteX368" fmla="*/ 1112754 w 1913740"/>
                <a:gd name="connsiteY368" fmla="*/ 558220 h 1099223"/>
                <a:gd name="connsiteX369" fmla="*/ 1115783 w 1913740"/>
                <a:gd name="connsiteY369" fmla="*/ 551325 h 1099223"/>
                <a:gd name="connsiteX370" fmla="*/ 1118803 w 1913740"/>
                <a:gd name="connsiteY370" fmla="*/ 545514 h 1099223"/>
                <a:gd name="connsiteX371" fmla="*/ 1121832 w 1913740"/>
                <a:gd name="connsiteY371" fmla="*/ 540594 h 1099223"/>
                <a:gd name="connsiteX372" fmla="*/ 1124861 w 1913740"/>
                <a:gd name="connsiteY372" fmla="*/ 536875 h 1099223"/>
                <a:gd name="connsiteX373" fmla="*/ 1127880 w 1913740"/>
                <a:gd name="connsiteY373" fmla="*/ 534163 h 1099223"/>
                <a:gd name="connsiteX374" fmla="*/ 1130909 w 1913740"/>
                <a:gd name="connsiteY374" fmla="*/ 532343 h 1099223"/>
                <a:gd name="connsiteX375" fmla="*/ 1133938 w 1913740"/>
                <a:gd name="connsiteY375" fmla="*/ 531839 h 1099223"/>
                <a:gd name="connsiteX376" fmla="*/ 1136967 w 1913740"/>
                <a:gd name="connsiteY376" fmla="*/ 532110 h 1099223"/>
                <a:gd name="connsiteX377" fmla="*/ 1139986 w 1913740"/>
                <a:gd name="connsiteY377" fmla="*/ 533544 h 1099223"/>
                <a:gd name="connsiteX378" fmla="*/ 1143015 w 1913740"/>
                <a:gd name="connsiteY378" fmla="*/ 536061 h 1099223"/>
                <a:gd name="connsiteX379" fmla="*/ 1146044 w 1913740"/>
                <a:gd name="connsiteY379" fmla="*/ 539548 h 1099223"/>
                <a:gd name="connsiteX380" fmla="*/ 1149064 w 1913740"/>
                <a:gd name="connsiteY380" fmla="*/ 544003 h 1099223"/>
                <a:gd name="connsiteX381" fmla="*/ 1152093 w 1913740"/>
                <a:gd name="connsiteY381" fmla="*/ 549698 h 1099223"/>
                <a:gd name="connsiteX382" fmla="*/ 1155122 w 1913740"/>
                <a:gd name="connsiteY382" fmla="*/ 556168 h 1099223"/>
                <a:gd name="connsiteX383" fmla="*/ 1158141 w 1913740"/>
                <a:gd name="connsiteY383" fmla="*/ 563799 h 1099223"/>
                <a:gd name="connsiteX384" fmla="*/ 1161170 w 1913740"/>
                <a:gd name="connsiteY384" fmla="*/ 572128 h 1099223"/>
                <a:gd name="connsiteX385" fmla="*/ 1164199 w 1913740"/>
                <a:gd name="connsiteY385" fmla="*/ 581619 h 1099223"/>
                <a:gd name="connsiteX386" fmla="*/ 1167218 w 1913740"/>
                <a:gd name="connsiteY386" fmla="*/ 591963 h 1099223"/>
                <a:gd name="connsiteX387" fmla="*/ 1170247 w 1913740"/>
                <a:gd name="connsiteY387" fmla="*/ 603042 h 1099223"/>
                <a:gd name="connsiteX388" fmla="*/ 1173276 w 1913740"/>
                <a:gd name="connsiteY388" fmla="*/ 615245 h 1099223"/>
                <a:gd name="connsiteX389" fmla="*/ 1176296 w 1913740"/>
                <a:gd name="connsiteY389" fmla="*/ 628145 h 1099223"/>
                <a:gd name="connsiteX390" fmla="*/ 1179325 w 1913740"/>
                <a:gd name="connsiteY390" fmla="*/ 641665 h 1099223"/>
                <a:gd name="connsiteX391" fmla="*/ 1182354 w 1913740"/>
                <a:gd name="connsiteY391" fmla="*/ 655922 h 1099223"/>
                <a:gd name="connsiteX392" fmla="*/ 1185373 w 1913740"/>
                <a:gd name="connsiteY392" fmla="*/ 670720 h 1099223"/>
                <a:gd name="connsiteX393" fmla="*/ 1188402 w 1913740"/>
                <a:gd name="connsiteY393" fmla="*/ 685945 h 1099223"/>
                <a:gd name="connsiteX394" fmla="*/ 1191431 w 1913740"/>
                <a:gd name="connsiteY394" fmla="*/ 701944 h 1099223"/>
                <a:gd name="connsiteX395" fmla="*/ 1194450 w 1913740"/>
                <a:gd name="connsiteY395" fmla="*/ 718331 h 1099223"/>
                <a:gd name="connsiteX396" fmla="*/ 1197479 w 1913740"/>
                <a:gd name="connsiteY396" fmla="*/ 735066 h 1099223"/>
                <a:gd name="connsiteX397" fmla="*/ 1200508 w 1913740"/>
                <a:gd name="connsiteY397" fmla="*/ 751724 h 1099223"/>
                <a:gd name="connsiteX398" fmla="*/ 1203537 w 1913740"/>
                <a:gd name="connsiteY398" fmla="*/ 769080 h 1099223"/>
                <a:gd name="connsiteX399" fmla="*/ 1206557 w 1913740"/>
                <a:gd name="connsiteY399" fmla="*/ 786435 h 1099223"/>
                <a:gd name="connsiteX400" fmla="*/ 1209585 w 1913740"/>
                <a:gd name="connsiteY400" fmla="*/ 803984 h 1099223"/>
                <a:gd name="connsiteX401" fmla="*/ 1212615 w 1913740"/>
                <a:gd name="connsiteY401" fmla="*/ 821649 h 1099223"/>
                <a:gd name="connsiteX402" fmla="*/ 1215634 w 1913740"/>
                <a:gd name="connsiteY402" fmla="*/ 839431 h 1099223"/>
                <a:gd name="connsiteX403" fmla="*/ 1218663 w 1913740"/>
                <a:gd name="connsiteY403" fmla="*/ 856941 h 1099223"/>
                <a:gd name="connsiteX404" fmla="*/ 1221692 w 1913740"/>
                <a:gd name="connsiteY404" fmla="*/ 874684 h 1099223"/>
                <a:gd name="connsiteX405" fmla="*/ 1224711 w 1913740"/>
                <a:gd name="connsiteY405" fmla="*/ 892155 h 1099223"/>
                <a:gd name="connsiteX406" fmla="*/ 1227740 w 1913740"/>
                <a:gd name="connsiteY406" fmla="*/ 909433 h 1099223"/>
                <a:gd name="connsiteX407" fmla="*/ 1230769 w 1913740"/>
                <a:gd name="connsiteY407" fmla="*/ 926014 h 1099223"/>
                <a:gd name="connsiteX408" fmla="*/ 1233789 w 1913740"/>
                <a:gd name="connsiteY408" fmla="*/ 942555 h 1099223"/>
                <a:gd name="connsiteX409" fmla="*/ 1236818 w 1913740"/>
                <a:gd name="connsiteY409" fmla="*/ 958672 h 1099223"/>
                <a:gd name="connsiteX410" fmla="*/ 1239846 w 1913740"/>
                <a:gd name="connsiteY410" fmla="*/ 973779 h 1099223"/>
                <a:gd name="connsiteX411" fmla="*/ 1242866 w 1913740"/>
                <a:gd name="connsiteY411" fmla="*/ 988457 h 1099223"/>
                <a:gd name="connsiteX412" fmla="*/ 1245895 w 1913740"/>
                <a:gd name="connsiteY412" fmla="*/ 1002487 h 1099223"/>
                <a:gd name="connsiteX413" fmla="*/ 1248924 w 1913740"/>
                <a:gd name="connsiteY413" fmla="*/ 1015775 h 1099223"/>
                <a:gd name="connsiteX414" fmla="*/ 1251943 w 1913740"/>
                <a:gd name="connsiteY414" fmla="*/ 1028129 h 1099223"/>
                <a:gd name="connsiteX415" fmla="*/ 1254972 w 1913740"/>
                <a:gd name="connsiteY415" fmla="*/ 1039835 h 1099223"/>
                <a:gd name="connsiteX416" fmla="*/ 1258001 w 1913740"/>
                <a:gd name="connsiteY416" fmla="*/ 1050522 h 1099223"/>
                <a:gd name="connsiteX417" fmla="*/ 1261021 w 1913740"/>
                <a:gd name="connsiteY417" fmla="*/ 1060247 h 1099223"/>
                <a:gd name="connsiteX418" fmla="*/ 1264049 w 1913740"/>
                <a:gd name="connsiteY418" fmla="*/ 1068886 h 1099223"/>
                <a:gd name="connsiteX419" fmla="*/ 1267078 w 1913740"/>
                <a:gd name="connsiteY419" fmla="*/ 1076592 h 1099223"/>
                <a:gd name="connsiteX420" fmla="*/ 1270107 w 1913740"/>
                <a:gd name="connsiteY420" fmla="*/ 1083221 h 1099223"/>
                <a:gd name="connsiteX421" fmla="*/ 1273127 w 1913740"/>
                <a:gd name="connsiteY421" fmla="*/ 1088755 h 1099223"/>
                <a:gd name="connsiteX422" fmla="*/ 1276156 w 1913740"/>
                <a:gd name="connsiteY422" fmla="*/ 1093099 h 1099223"/>
                <a:gd name="connsiteX423" fmla="*/ 1279185 w 1913740"/>
                <a:gd name="connsiteY423" fmla="*/ 1096270 h 1099223"/>
                <a:gd name="connsiteX424" fmla="*/ 1282204 w 1913740"/>
                <a:gd name="connsiteY424" fmla="*/ 1098328 h 1099223"/>
                <a:gd name="connsiteX425" fmla="*/ 1285233 w 1913740"/>
                <a:gd name="connsiteY425" fmla="*/ 1099137 h 1099223"/>
                <a:gd name="connsiteX426" fmla="*/ 1288262 w 1913740"/>
                <a:gd name="connsiteY426" fmla="*/ 1098718 h 1099223"/>
                <a:gd name="connsiteX427" fmla="*/ 1291281 w 1913740"/>
                <a:gd name="connsiteY427" fmla="*/ 1097280 h 1099223"/>
                <a:gd name="connsiteX428" fmla="*/ 1294310 w 1913740"/>
                <a:gd name="connsiteY428" fmla="*/ 1094689 h 1099223"/>
                <a:gd name="connsiteX429" fmla="*/ 1297339 w 1913740"/>
                <a:gd name="connsiteY429" fmla="*/ 1090736 h 1099223"/>
                <a:gd name="connsiteX430" fmla="*/ 1300359 w 1913740"/>
                <a:gd name="connsiteY430" fmla="*/ 1085698 h 1099223"/>
                <a:gd name="connsiteX431" fmla="*/ 1303388 w 1913740"/>
                <a:gd name="connsiteY431" fmla="*/ 1079611 h 1099223"/>
                <a:gd name="connsiteX432" fmla="*/ 1306417 w 1913740"/>
                <a:gd name="connsiteY432" fmla="*/ 1072334 h 1099223"/>
                <a:gd name="connsiteX433" fmla="*/ 1309436 w 1913740"/>
                <a:gd name="connsiteY433" fmla="*/ 1064085 h 1099223"/>
                <a:gd name="connsiteX434" fmla="*/ 1312465 w 1913740"/>
                <a:gd name="connsiteY434" fmla="*/ 1054665 h 1099223"/>
                <a:gd name="connsiteX435" fmla="*/ 1315494 w 1913740"/>
                <a:gd name="connsiteY435" fmla="*/ 1044483 h 1099223"/>
                <a:gd name="connsiteX436" fmla="*/ 1318523 w 1913740"/>
                <a:gd name="connsiteY436" fmla="*/ 1033167 h 1099223"/>
                <a:gd name="connsiteX437" fmla="*/ 1321542 w 1913740"/>
                <a:gd name="connsiteY437" fmla="*/ 1021042 h 1099223"/>
                <a:gd name="connsiteX438" fmla="*/ 1324571 w 1913740"/>
                <a:gd name="connsiteY438" fmla="*/ 1008069 h 1099223"/>
                <a:gd name="connsiteX439" fmla="*/ 1327591 w 1913740"/>
                <a:gd name="connsiteY439" fmla="*/ 994239 h 1099223"/>
                <a:gd name="connsiteX440" fmla="*/ 1330620 w 1913740"/>
                <a:gd name="connsiteY440" fmla="*/ 979818 h 1099223"/>
                <a:gd name="connsiteX441" fmla="*/ 1333649 w 1913740"/>
                <a:gd name="connsiteY441" fmla="*/ 964673 h 1099223"/>
                <a:gd name="connsiteX442" fmla="*/ 1336678 w 1913740"/>
                <a:gd name="connsiteY442" fmla="*/ 948831 h 1099223"/>
                <a:gd name="connsiteX443" fmla="*/ 1339697 w 1913740"/>
                <a:gd name="connsiteY443" fmla="*/ 932560 h 1099223"/>
                <a:gd name="connsiteX444" fmla="*/ 1342726 w 1913740"/>
                <a:gd name="connsiteY444" fmla="*/ 915825 h 1099223"/>
                <a:gd name="connsiteX445" fmla="*/ 1345755 w 1913740"/>
                <a:gd name="connsiteY445" fmla="*/ 898702 h 1099223"/>
                <a:gd name="connsiteX446" fmla="*/ 1348774 w 1913740"/>
                <a:gd name="connsiteY446" fmla="*/ 881346 h 1099223"/>
                <a:gd name="connsiteX447" fmla="*/ 1351803 w 1913740"/>
                <a:gd name="connsiteY447" fmla="*/ 863643 h 1099223"/>
                <a:gd name="connsiteX448" fmla="*/ 1354832 w 1913740"/>
                <a:gd name="connsiteY448" fmla="*/ 845862 h 1099223"/>
                <a:gd name="connsiteX449" fmla="*/ 1357852 w 1913740"/>
                <a:gd name="connsiteY449" fmla="*/ 827886 h 1099223"/>
                <a:gd name="connsiteX450" fmla="*/ 1360881 w 1913740"/>
                <a:gd name="connsiteY450" fmla="*/ 809911 h 1099223"/>
                <a:gd name="connsiteX451" fmla="*/ 1363910 w 1913740"/>
                <a:gd name="connsiteY451" fmla="*/ 792246 h 1099223"/>
                <a:gd name="connsiteX452" fmla="*/ 1366929 w 1913740"/>
                <a:gd name="connsiteY452" fmla="*/ 774697 h 1099223"/>
                <a:gd name="connsiteX453" fmla="*/ 1369958 w 1913740"/>
                <a:gd name="connsiteY453" fmla="*/ 757264 h 1099223"/>
                <a:gd name="connsiteX454" fmla="*/ 1372987 w 1913740"/>
                <a:gd name="connsiteY454" fmla="*/ 740180 h 1099223"/>
                <a:gd name="connsiteX455" fmla="*/ 1376016 w 1913740"/>
                <a:gd name="connsiteY455" fmla="*/ 723406 h 1099223"/>
                <a:gd name="connsiteX456" fmla="*/ 1379035 w 1913740"/>
                <a:gd name="connsiteY456" fmla="*/ 706942 h 1099223"/>
                <a:gd name="connsiteX457" fmla="*/ 1382064 w 1913740"/>
                <a:gd name="connsiteY457" fmla="*/ 691020 h 1099223"/>
                <a:gd name="connsiteX458" fmla="*/ 1385093 w 1913740"/>
                <a:gd name="connsiteY458" fmla="*/ 675523 h 1099223"/>
                <a:gd name="connsiteX459" fmla="*/ 1388113 w 1913740"/>
                <a:gd name="connsiteY459" fmla="*/ 660493 h 1099223"/>
                <a:gd name="connsiteX460" fmla="*/ 1391142 w 1913740"/>
                <a:gd name="connsiteY460" fmla="*/ 645888 h 1099223"/>
                <a:gd name="connsiteX461" fmla="*/ 1394170 w 1913740"/>
                <a:gd name="connsiteY461" fmla="*/ 632330 h 1099223"/>
                <a:gd name="connsiteX462" fmla="*/ 1397190 w 1913740"/>
                <a:gd name="connsiteY462" fmla="*/ 619196 h 1099223"/>
                <a:gd name="connsiteX463" fmla="*/ 1400219 w 1913740"/>
                <a:gd name="connsiteY463" fmla="*/ 606916 h 1099223"/>
                <a:gd name="connsiteX464" fmla="*/ 1403248 w 1913740"/>
                <a:gd name="connsiteY464" fmla="*/ 595255 h 1099223"/>
                <a:gd name="connsiteX465" fmla="*/ 1406267 w 1913740"/>
                <a:gd name="connsiteY465" fmla="*/ 584603 h 1099223"/>
                <a:gd name="connsiteX466" fmla="*/ 1409296 w 1913740"/>
                <a:gd name="connsiteY466" fmla="*/ 574840 h 1099223"/>
                <a:gd name="connsiteX467" fmla="*/ 1412325 w 1913740"/>
                <a:gd name="connsiteY467" fmla="*/ 566046 h 1099223"/>
                <a:gd name="connsiteX468" fmla="*/ 1415345 w 1913740"/>
                <a:gd name="connsiteY468" fmla="*/ 558182 h 1099223"/>
                <a:gd name="connsiteX469" fmla="*/ 1418373 w 1913740"/>
                <a:gd name="connsiteY469" fmla="*/ 551325 h 1099223"/>
                <a:gd name="connsiteX470" fmla="*/ 1421403 w 1913740"/>
                <a:gd name="connsiteY470" fmla="*/ 545475 h 1099223"/>
                <a:gd name="connsiteX471" fmla="*/ 1424422 w 1913740"/>
                <a:gd name="connsiteY471" fmla="*/ 540710 h 1099223"/>
                <a:gd name="connsiteX472" fmla="*/ 1427451 w 1913740"/>
                <a:gd name="connsiteY472" fmla="*/ 536875 h 1099223"/>
                <a:gd name="connsiteX473" fmla="*/ 1430480 w 1913740"/>
                <a:gd name="connsiteY473" fmla="*/ 534202 h 1099223"/>
                <a:gd name="connsiteX474" fmla="*/ 1433499 w 1913740"/>
                <a:gd name="connsiteY474" fmla="*/ 532536 h 1099223"/>
                <a:gd name="connsiteX475" fmla="*/ 1436528 w 1913740"/>
                <a:gd name="connsiteY475" fmla="*/ 531723 h 1099223"/>
                <a:gd name="connsiteX476" fmla="*/ 1439557 w 1913740"/>
                <a:gd name="connsiteY476" fmla="*/ 532187 h 1099223"/>
                <a:gd name="connsiteX477" fmla="*/ 1442586 w 1913740"/>
                <a:gd name="connsiteY477" fmla="*/ 533660 h 1099223"/>
                <a:gd name="connsiteX478" fmla="*/ 1445606 w 1913740"/>
                <a:gd name="connsiteY478" fmla="*/ 536100 h 1099223"/>
                <a:gd name="connsiteX479" fmla="*/ 1448634 w 1913740"/>
                <a:gd name="connsiteY479" fmla="*/ 539665 h 1099223"/>
                <a:gd name="connsiteX480" fmla="*/ 1451663 w 1913740"/>
                <a:gd name="connsiteY480" fmla="*/ 544468 h 1099223"/>
                <a:gd name="connsiteX481" fmla="*/ 1454683 w 1913740"/>
                <a:gd name="connsiteY481" fmla="*/ 549736 h 1099223"/>
                <a:gd name="connsiteX482" fmla="*/ 1457712 w 1913740"/>
                <a:gd name="connsiteY482" fmla="*/ 556168 h 1099223"/>
                <a:gd name="connsiteX483" fmla="*/ 1460741 w 1913740"/>
                <a:gd name="connsiteY483" fmla="*/ 563760 h 1099223"/>
                <a:gd name="connsiteX484" fmla="*/ 1463760 w 1913740"/>
                <a:gd name="connsiteY484" fmla="*/ 572090 h 1099223"/>
                <a:gd name="connsiteX485" fmla="*/ 1466789 w 1913740"/>
                <a:gd name="connsiteY485" fmla="*/ 581541 h 1099223"/>
                <a:gd name="connsiteX486" fmla="*/ 1469818 w 1913740"/>
                <a:gd name="connsiteY486" fmla="*/ 592002 h 1099223"/>
                <a:gd name="connsiteX487" fmla="*/ 1472837 w 1913740"/>
                <a:gd name="connsiteY487" fmla="*/ 603158 h 1099223"/>
                <a:gd name="connsiteX488" fmla="*/ 1475866 w 1913740"/>
                <a:gd name="connsiteY488" fmla="*/ 615245 h 1099223"/>
                <a:gd name="connsiteX489" fmla="*/ 1478895 w 1913740"/>
                <a:gd name="connsiteY489" fmla="*/ 628068 h 1099223"/>
                <a:gd name="connsiteX490" fmla="*/ 1481915 w 1913740"/>
                <a:gd name="connsiteY490" fmla="*/ 641627 h 1099223"/>
                <a:gd name="connsiteX491" fmla="*/ 1484944 w 1913740"/>
                <a:gd name="connsiteY491" fmla="*/ 655883 h 1099223"/>
                <a:gd name="connsiteX492" fmla="*/ 1487973 w 1913740"/>
                <a:gd name="connsiteY492" fmla="*/ 670797 h 1099223"/>
                <a:gd name="connsiteX493" fmla="*/ 1490992 w 1913740"/>
                <a:gd name="connsiteY493" fmla="*/ 685984 h 1099223"/>
                <a:gd name="connsiteX494" fmla="*/ 1494021 w 1913740"/>
                <a:gd name="connsiteY494" fmla="*/ 702022 h 1099223"/>
                <a:gd name="connsiteX495" fmla="*/ 1497050 w 1913740"/>
                <a:gd name="connsiteY495" fmla="*/ 718293 h 1099223"/>
                <a:gd name="connsiteX496" fmla="*/ 1500070 w 1913740"/>
                <a:gd name="connsiteY496" fmla="*/ 734834 h 1099223"/>
                <a:gd name="connsiteX497" fmla="*/ 1503098 w 1913740"/>
                <a:gd name="connsiteY497" fmla="*/ 751841 h 1099223"/>
                <a:gd name="connsiteX498" fmla="*/ 1506127 w 1913740"/>
                <a:gd name="connsiteY498" fmla="*/ 769002 h 1099223"/>
                <a:gd name="connsiteX499" fmla="*/ 1509147 w 1913740"/>
                <a:gd name="connsiteY499" fmla="*/ 786474 h 1099223"/>
                <a:gd name="connsiteX500" fmla="*/ 1512176 w 1913740"/>
                <a:gd name="connsiteY500" fmla="*/ 804061 h 1099223"/>
                <a:gd name="connsiteX501" fmla="*/ 1515205 w 1913740"/>
                <a:gd name="connsiteY501" fmla="*/ 821766 h 1099223"/>
                <a:gd name="connsiteX502" fmla="*/ 1518234 w 1913740"/>
                <a:gd name="connsiteY502" fmla="*/ 839314 h 1099223"/>
                <a:gd name="connsiteX503" fmla="*/ 1521253 w 1913740"/>
                <a:gd name="connsiteY503" fmla="*/ 857251 h 1099223"/>
                <a:gd name="connsiteX504" fmla="*/ 1524282 w 1913740"/>
                <a:gd name="connsiteY504" fmla="*/ 874800 h 1099223"/>
                <a:gd name="connsiteX505" fmla="*/ 1527311 w 1913740"/>
                <a:gd name="connsiteY505" fmla="*/ 892155 h 1099223"/>
                <a:gd name="connsiteX506" fmla="*/ 1530330 w 1913740"/>
                <a:gd name="connsiteY506" fmla="*/ 909317 h 1099223"/>
                <a:gd name="connsiteX507" fmla="*/ 1533359 w 1913740"/>
                <a:gd name="connsiteY507" fmla="*/ 926091 h 1099223"/>
                <a:gd name="connsiteX508" fmla="*/ 1536388 w 1913740"/>
                <a:gd name="connsiteY508" fmla="*/ 942555 h 1099223"/>
                <a:gd name="connsiteX509" fmla="*/ 1539408 w 1913740"/>
                <a:gd name="connsiteY509" fmla="*/ 958320 h 1099223"/>
                <a:gd name="connsiteX510" fmla="*/ 1542437 w 1913740"/>
                <a:gd name="connsiteY510" fmla="*/ 973741 h 1099223"/>
                <a:gd name="connsiteX511" fmla="*/ 1545466 w 1913740"/>
                <a:gd name="connsiteY511" fmla="*/ 988419 h 1099223"/>
                <a:gd name="connsiteX512" fmla="*/ 1548485 w 1913740"/>
                <a:gd name="connsiteY512" fmla="*/ 1002525 h 1099223"/>
                <a:gd name="connsiteX513" fmla="*/ 1551514 w 1913740"/>
                <a:gd name="connsiteY513" fmla="*/ 1015775 h 1099223"/>
                <a:gd name="connsiteX514" fmla="*/ 1554543 w 1913740"/>
                <a:gd name="connsiteY514" fmla="*/ 1028205 h 1099223"/>
                <a:gd name="connsiteX515" fmla="*/ 1557562 w 1913740"/>
                <a:gd name="connsiteY515" fmla="*/ 1039873 h 1099223"/>
                <a:gd name="connsiteX516" fmla="*/ 1560591 w 1913740"/>
                <a:gd name="connsiteY516" fmla="*/ 1050484 h 1099223"/>
                <a:gd name="connsiteX517" fmla="*/ 1563620 w 1913740"/>
                <a:gd name="connsiteY517" fmla="*/ 1060285 h 1099223"/>
                <a:gd name="connsiteX518" fmla="*/ 1566640 w 1913740"/>
                <a:gd name="connsiteY518" fmla="*/ 1068924 h 1099223"/>
                <a:gd name="connsiteX519" fmla="*/ 1569669 w 1913740"/>
                <a:gd name="connsiteY519" fmla="*/ 1076592 h 1099223"/>
                <a:gd name="connsiteX520" fmla="*/ 1572698 w 1913740"/>
                <a:gd name="connsiteY520" fmla="*/ 1083297 h 1099223"/>
                <a:gd name="connsiteX521" fmla="*/ 1575717 w 1913740"/>
                <a:gd name="connsiteY521" fmla="*/ 1088793 h 1099223"/>
                <a:gd name="connsiteX522" fmla="*/ 1578746 w 1913740"/>
                <a:gd name="connsiteY522" fmla="*/ 1093175 h 1099223"/>
                <a:gd name="connsiteX523" fmla="*/ 1581775 w 1913740"/>
                <a:gd name="connsiteY523" fmla="*/ 1096356 h 1099223"/>
                <a:gd name="connsiteX524" fmla="*/ 1584794 w 1913740"/>
                <a:gd name="connsiteY524" fmla="*/ 1098366 h 1099223"/>
                <a:gd name="connsiteX525" fmla="*/ 1587823 w 1913740"/>
                <a:gd name="connsiteY525" fmla="*/ 1099061 h 1099223"/>
                <a:gd name="connsiteX526" fmla="*/ 1590852 w 1913740"/>
                <a:gd name="connsiteY526" fmla="*/ 1098833 h 1099223"/>
                <a:gd name="connsiteX527" fmla="*/ 1593881 w 1913740"/>
                <a:gd name="connsiteY527" fmla="*/ 1097394 h 1099223"/>
                <a:gd name="connsiteX528" fmla="*/ 1596901 w 1913740"/>
                <a:gd name="connsiteY528" fmla="*/ 1094565 h 1099223"/>
                <a:gd name="connsiteX529" fmla="*/ 1599930 w 1913740"/>
                <a:gd name="connsiteY529" fmla="*/ 1090889 h 1099223"/>
                <a:gd name="connsiteX530" fmla="*/ 1602958 w 1913740"/>
                <a:gd name="connsiteY530" fmla="*/ 1085660 h 1099223"/>
                <a:gd name="connsiteX531" fmla="*/ 1605978 w 1913740"/>
                <a:gd name="connsiteY531" fmla="*/ 1079659 h 1099223"/>
                <a:gd name="connsiteX532" fmla="*/ 1609007 w 1913740"/>
                <a:gd name="connsiteY532" fmla="*/ 1072296 h 1099223"/>
                <a:gd name="connsiteX533" fmla="*/ 1612036 w 1913740"/>
                <a:gd name="connsiteY533" fmla="*/ 1064085 h 1099223"/>
                <a:gd name="connsiteX534" fmla="*/ 1615055 w 1913740"/>
                <a:gd name="connsiteY534" fmla="*/ 1054741 h 1099223"/>
                <a:gd name="connsiteX535" fmla="*/ 1618084 w 1913740"/>
                <a:gd name="connsiteY535" fmla="*/ 1044321 h 1099223"/>
                <a:gd name="connsiteX536" fmla="*/ 1621113 w 1913740"/>
                <a:gd name="connsiteY536" fmla="*/ 1033129 h 1099223"/>
                <a:gd name="connsiteX537" fmla="*/ 1624133 w 1913740"/>
                <a:gd name="connsiteY537" fmla="*/ 1021042 h 1099223"/>
                <a:gd name="connsiteX538" fmla="*/ 1627161 w 1913740"/>
                <a:gd name="connsiteY538" fmla="*/ 1007907 h 1099223"/>
                <a:gd name="connsiteX539" fmla="*/ 1630190 w 1913740"/>
                <a:gd name="connsiteY539" fmla="*/ 994191 h 1099223"/>
                <a:gd name="connsiteX540" fmla="*/ 1633210 w 1913740"/>
                <a:gd name="connsiteY540" fmla="*/ 979818 h 1099223"/>
                <a:gd name="connsiteX541" fmla="*/ 1636239 w 1913740"/>
                <a:gd name="connsiteY541" fmla="*/ 964597 h 1099223"/>
                <a:gd name="connsiteX542" fmla="*/ 1639268 w 1913740"/>
                <a:gd name="connsiteY542" fmla="*/ 948792 h 1099223"/>
                <a:gd name="connsiteX543" fmla="*/ 1642287 w 1913740"/>
                <a:gd name="connsiteY543" fmla="*/ 932560 h 1099223"/>
                <a:gd name="connsiteX544" fmla="*/ 1645316 w 1913740"/>
                <a:gd name="connsiteY544" fmla="*/ 915902 h 1099223"/>
                <a:gd name="connsiteX545" fmla="*/ 1648345 w 1913740"/>
                <a:gd name="connsiteY545" fmla="*/ 898664 h 1099223"/>
                <a:gd name="connsiteX546" fmla="*/ 1651364 w 1913740"/>
                <a:gd name="connsiteY546" fmla="*/ 881230 h 1099223"/>
                <a:gd name="connsiteX547" fmla="*/ 1654394 w 1913740"/>
                <a:gd name="connsiteY547" fmla="*/ 863681 h 1099223"/>
                <a:gd name="connsiteX548" fmla="*/ 1657422 w 1913740"/>
                <a:gd name="connsiteY548" fmla="*/ 845823 h 1099223"/>
                <a:gd name="connsiteX549" fmla="*/ 1660451 w 1913740"/>
                <a:gd name="connsiteY549" fmla="*/ 827925 h 1099223"/>
                <a:gd name="connsiteX550" fmla="*/ 1663471 w 1913740"/>
                <a:gd name="connsiteY550" fmla="*/ 809989 h 1099223"/>
                <a:gd name="connsiteX551" fmla="*/ 1666500 w 1913740"/>
                <a:gd name="connsiteY551" fmla="*/ 792285 h 1099223"/>
                <a:gd name="connsiteX552" fmla="*/ 1669529 w 1913740"/>
                <a:gd name="connsiteY552" fmla="*/ 774697 h 1099223"/>
                <a:gd name="connsiteX553" fmla="*/ 1672548 w 1913740"/>
                <a:gd name="connsiteY553" fmla="*/ 757225 h 1099223"/>
                <a:gd name="connsiteX554" fmla="*/ 1675577 w 1913740"/>
                <a:gd name="connsiteY554" fmla="*/ 740025 h 1099223"/>
                <a:gd name="connsiteX555" fmla="*/ 1678606 w 1913740"/>
                <a:gd name="connsiteY555" fmla="*/ 723289 h 1099223"/>
                <a:gd name="connsiteX556" fmla="*/ 1681625 w 1913740"/>
                <a:gd name="connsiteY556" fmla="*/ 707019 h 1099223"/>
                <a:gd name="connsiteX557" fmla="*/ 1684654 w 1913740"/>
                <a:gd name="connsiteY557" fmla="*/ 691059 h 1099223"/>
                <a:gd name="connsiteX558" fmla="*/ 1687683 w 1913740"/>
                <a:gd name="connsiteY558" fmla="*/ 675563 h 1099223"/>
                <a:gd name="connsiteX559" fmla="*/ 1690703 w 1913740"/>
                <a:gd name="connsiteY559" fmla="*/ 660377 h 1099223"/>
                <a:gd name="connsiteX560" fmla="*/ 1693732 w 1913740"/>
                <a:gd name="connsiteY560" fmla="*/ 645772 h 1099223"/>
                <a:gd name="connsiteX561" fmla="*/ 1696761 w 1913740"/>
                <a:gd name="connsiteY561" fmla="*/ 632291 h 1099223"/>
                <a:gd name="connsiteX562" fmla="*/ 1699790 w 1913740"/>
                <a:gd name="connsiteY562" fmla="*/ 619196 h 1099223"/>
                <a:gd name="connsiteX563" fmla="*/ 1702809 w 1913740"/>
                <a:gd name="connsiteY563" fmla="*/ 606839 h 1099223"/>
                <a:gd name="connsiteX564" fmla="*/ 1705838 w 1913740"/>
                <a:gd name="connsiteY564" fmla="*/ 595178 h 1099223"/>
                <a:gd name="connsiteX565" fmla="*/ 1708857 w 1913740"/>
                <a:gd name="connsiteY565" fmla="*/ 584564 h 1099223"/>
                <a:gd name="connsiteX566" fmla="*/ 1711886 w 1913740"/>
                <a:gd name="connsiteY566" fmla="*/ 574762 h 1099223"/>
                <a:gd name="connsiteX567" fmla="*/ 1714915 w 1913740"/>
                <a:gd name="connsiteY567" fmla="*/ 565930 h 1099223"/>
                <a:gd name="connsiteX568" fmla="*/ 1717944 w 1913740"/>
                <a:gd name="connsiteY568" fmla="*/ 558143 h 1099223"/>
                <a:gd name="connsiteX569" fmla="*/ 1720964 w 1913740"/>
                <a:gd name="connsiteY569" fmla="*/ 551363 h 1099223"/>
                <a:gd name="connsiteX570" fmla="*/ 1723993 w 1913740"/>
                <a:gd name="connsiteY570" fmla="*/ 545591 h 1099223"/>
                <a:gd name="connsiteX571" fmla="*/ 1727022 w 1913740"/>
                <a:gd name="connsiteY571" fmla="*/ 540749 h 1099223"/>
                <a:gd name="connsiteX572" fmla="*/ 1730041 w 1913740"/>
                <a:gd name="connsiteY572" fmla="*/ 536875 h 1099223"/>
                <a:gd name="connsiteX573" fmla="*/ 1733070 w 1913740"/>
                <a:gd name="connsiteY573" fmla="*/ 533970 h 1099223"/>
                <a:gd name="connsiteX574" fmla="*/ 1736099 w 1913740"/>
                <a:gd name="connsiteY574" fmla="*/ 532343 h 1099223"/>
                <a:gd name="connsiteX575" fmla="*/ 1739118 w 1913740"/>
                <a:gd name="connsiteY575" fmla="*/ 531800 h 1099223"/>
                <a:gd name="connsiteX576" fmla="*/ 1742147 w 1913740"/>
                <a:gd name="connsiteY576" fmla="*/ 532187 h 1099223"/>
                <a:gd name="connsiteX577" fmla="*/ 1745176 w 1913740"/>
                <a:gd name="connsiteY577" fmla="*/ 533582 h 1099223"/>
                <a:gd name="connsiteX578" fmla="*/ 1748196 w 1913740"/>
                <a:gd name="connsiteY578" fmla="*/ 536100 h 1099223"/>
                <a:gd name="connsiteX579" fmla="*/ 1751225 w 1913740"/>
                <a:gd name="connsiteY579" fmla="*/ 539587 h 1099223"/>
                <a:gd name="connsiteX580" fmla="*/ 1754254 w 1913740"/>
                <a:gd name="connsiteY580" fmla="*/ 544197 h 1099223"/>
                <a:gd name="connsiteX581" fmla="*/ 1757273 w 1913740"/>
                <a:gd name="connsiteY581" fmla="*/ 549698 h 1099223"/>
                <a:gd name="connsiteX582" fmla="*/ 1760302 w 1913740"/>
                <a:gd name="connsiteY582" fmla="*/ 556245 h 1099223"/>
                <a:gd name="connsiteX583" fmla="*/ 1763331 w 1913740"/>
                <a:gd name="connsiteY583" fmla="*/ 563799 h 1099223"/>
                <a:gd name="connsiteX584" fmla="*/ 1766360 w 1913740"/>
                <a:gd name="connsiteY584" fmla="*/ 572090 h 1099223"/>
                <a:gd name="connsiteX585" fmla="*/ 1769379 w 1913740"/>
                <a:gd name="connsiteY585" fmla="*/ 581658 h 1099223"/>
                <a:gd name="connsiteX586" fmla="*/ 1772408 w 1913740"/>
                <a:gd name="connsiteY586" fmla="*/ 591924 h 1099223"/>
                <a:gd name="connsiteX587" fmla="*/ 1775437 w 1913740"/>
                <a:gd name="connsiteY587" fmla="*/ 603197 h 1099223"/>
                <a:gd name="connsiteX588" fmla="*/ 1778457 w 1913740"/>
                <a:gd name="connsiteY588" fmla="*/ 615400 h 1099223"/>
                <a:gd name="connsiteX589" fmla="*/ 1781486 w 1913740"/>
                <a:gd name="connsiteY589" fmla="*/ 628145 h 1099223"/>
                <a:gd name="connsiteX590" fmla="*/ 1784515 w 1913740"/>
                <a:gd name="connsiteY590" fmla="*/ 641627 h 1099223"/>
                <a:gd name="connsiteX591" fmla="*/ 1787534 w 1913740"/>
                <a:gd name="connsiteY591" fmla="*/ 655922 h 1099223"/>
                <a:gd name="connsiteX592" fmla="*/ 1790563 w 1913740"/>
                <a:gd name="connsiteY592" fmla="*/ 670797 h 1099223"/>
                <a:gd name="connsiteX593" fmla="*/ 1793592 w 1913740"/>
                <a:gd name="connsiteY593" fmla="*/ 685945 h 1099223"/>
                <a:gd name="connsiteX594" fmla="*/ 1796611 w 1913740"/>
                <a:gd name="connsiteY594" fmla="*/ 701944 h 1099223"/>
                <a:gd name="connsiteX595" fmla="*/ 1799640 w 1913740"/>
                <a:gd name="connsiteY595" fmla="*/ 718331 h 1099223"/>
                <a:gd name="connsiteX596" fmla="*/ 1802669 w 1913740"/>
                <a:gd name="connsiteY596" fmla="*/ 734834 h 1099223"/>
                <a:gd name="connsiteX597" fmla="*/ 1805689 w 1913740"/>
                <a:gd name="connsiteY597" fmla="*/ 751764 h 1099223"/>
                <a:gd name="connsiteX598" fmla="*/ 1808718 w 1913740"/>
                <a:gd name="connsiteY598" fmla="*/ 769157 h 1099223"/>
                <a:gd name="connsiteX599" fmla="*/ 1811747 w 1913740"/>
                <a:gd name="connsiteY599" fmla="*/ 786435 h 1099223"/>
                <a:gd name="connsiteX600" fmla="*/ 1814766 w 1913740"/>
                <a:gd name="connsiteY600" fmla="*/ 804139 h 1099223"/>
                <a:gd name="connsiteX601" fmla="*/ 1817795 w 1913740"/>
                <a:gd name="connsiteY601" fmla="*/ 821649 h 1099223"/>
                <a:gd name="connsiteX602" fmla="*/ 1820824 w 1913740"/>
                <a:gd name="connsiteY602" fmla="*/ 839354 h 1099223"/>
                <a:gd name="connsiteX603" fmla="*/ 1823843 w 1913740"/>
                <a:gd name="connsiteY603" fmla="*/ 857135 h 1099223"/>
                <a:gd name="connsiteX604" fmla="*/ 1826872 w 1913740"/>
                <a:gd name="connsiteY604" fmla="*/ 874723 h 1099223"/>
                <a:gd name="connsiteX605" fmla="*/ 1829901 w 1913740"/>
                <a:gd name="connsiteY605" fmla="*/ 892077 h 1099223"/>
                <a:gd name="connsiteX606" fmla="*/ 1832930 w 1913740"/>
                <a:gd name="connsiteY606" fmla="*/ 909317 h 1099223"/>
                <a:gd name="connsiteX607" fmla="*/ 1835949 w 1913740"/>
                <a:gd name="connsiteY607" fmla="*/ 926130 h 1099223"/>
                <a:gd name="connsiteX608" fmla="*/ 1838978 w 1913740"/>
                <a:gd name="connsiteY608" fmla="*/ 942943 h 1099223"/>
                <a:gd name="connsiteX609" fmla="*/ 1842007 w 1913740"/>
                <a:gd name="connsiteY609" fmla="*/ 958396 h 1099223"/>
                <a:gd name="connsiteX610" fmla="*/ 1845027 w 1913740"/>
                <a:gd name="connsiteY610" fmla="*/ 973703 h 1099223"/>
                <a:gd name="connsiteX611" fmla="*/ 1848056 w 1913740"/>
                <a:gd name="connsiteY611" fmla="*/ 988419 h 1099223"/>
                <a:gd name="connsiteX612" fmla="*/ 1851085 w 1913740"/>
                <a:gd name="connsiteY612" fmla="*/ 1002602 h 1099223"/>
                <a:gd name="connsiteX613" fmla="*/ 1854104 w 1913740"/>
                <a:gd name="connsiteY613" fmla="*/ 1015622 h 1099223"/>
                <a:gd name="connsiteX614" fmla="*/ 1857133 w 1913740"/>
                <a:gd name="connsiteY614" fmla="*/ 1028243 h 1099223"/>
                <a:gd name="connsiteX615" fmla="*/ 1860162 w 1913740"/>
                <a:gd name="connsiteY615" fmla="*/ 1039749 h 1099223"/>
                <a:gd name="connsiteX616" fmla="*/ 1863182 w 1913740"/>
                <a:gd name="connsiteY616" fmla="*/ 1050408 h 1099223"/>
                <a:gd name="connsiteX617" fmla="*/ 1866210 w 1913740"/>
                <a:gd name="connsiteY617" fmla="*/ 1060209 h 1099223"/>
                <a:gd name="connsiteX618" fmla="*/ 1869239 w 1913740"/>
                <a:gd name="connsiteY618" fmla="*/ 1069000 h 1099223"/>
                <a:gd name="connsiteX619" fmla="*/ 1872259 w 1913740"/>
                <a:gd name="connsiteY619" fmla="*/ 1076630 h 1099223"/>
                <a:gd name="connsiteX620" fmla="*/ 1875288 w 1913740"/>
                <a:gd name="connsiteY620" fmla="*/ 1083297 h 1099223"/>
                <a:gd name="connsiteX621" fmla="*/ 1878317 w 1913740"/>
                <a:gd name="connsiteY621" fmla="*/ 1088679 h 1099223"/>
                <a:gd name="connsiteX622" fmla="*/ 1881336 w 1913740"/>
                <a:gd name="connsiteY622" fmla="*/ 1093099 h 1099223"/>
                <a:gd name="connsiteX623" fmla="*/ 1884365 w 1913740"/>
                <a:gd name="connsiteY623" fmla="*/ 1096309 h 1099223"/>
                <a:gd name="connsiteX624" fmla="*/ 1887394 w 1913740"/>
                <a:gd name="connsiteY624" fmla="*/ 1098366 h 1099223"/>
                <a:gd name="connsiteX625" fmla="*/ 1890413 w 1913740"/>
                <a:gd name="connsiteY625" fmla="*/ 1099223 h 1099223"/>
                <a:gd name="connsiteX626" fmla="*/ 1893442 w 1913740"/>
                <a:gd name="connsiteY626" fmla="*/ 1098871 h 1099223"/>
                <a:gd name="connsiteX627" fmla="*/ 1896471 w 1913740"/>
                <a:gd name="connsiteY627" fmla="*/ 1097280 h 1099223"/>
                <a:gd name="connsiteX628" fmla="*/ 1899500 w 1913740"/>
                <a:gd name="connsiteY628" fmla="*/ 1094727 h 1099223"/>
                <a:gd name="connsiteX629" fmla="*/ 1902520 w 1913740"/>
                <a:gd name="connsiteY629" fmla="*/ 1090774 h 1099223"/>
                <a:gd name="connsiteX630" fmla="*/ 1905549 w 1913740"/>
                <a:gd name="connsiteY630" fmla="*/ 1085698 h 1099223"/>
                <a:gd name="connsiteX631" fmla="*/ 1908578 w 1913740"/>
                <a:gd name="connsiteY631" fmla="*/ 1079659 h 1099223"/>
                <a:gd name="connsiteX632" fmla="*/ 1911597 w 1913740"/>
                <a:gd name="connsiteY632" fmla="*/ 1072448 h 1099223"/>
                <a:gd name="connsiteX633" fmla="*/ 1913740 w 1913740"/>
                <a:gd name="connsiteY633" fmla="*/ 1066524 h 1099223"/>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2964 w 1911499"/>
                <a:gd name="connsiteY500" fmla="*/ 290043 h 567500"/>
                <a:gd name="connsiteX501" fmla="*/ 1515993 w 1911499"/>
                <a:gd name="connsiteY501" fmla="*/ 307591 h 567500"/>
                <a:gd name="connsiteX502" fmla="*/ 1519012 w 1911499"/>
                <a:gd name="connsiteY502" fmla="*/ 325528 h 567500"/>
                <a:gd name="connsiteX503" fmla="*/ 1522041 w 1911499"/>
                <a:gd name="connsiteY503" fmla="*/ 343077 h 567500"/>
                <a:gd name="connsiteX504" fmla="*/ 1525070 w 1911499"/>
                <a:gd name="connsiteY504" fmla="*/ 360432 h 567500"/>
                <a:gd name="connsiteX505" fmla="*/ 1528089 w 1911499"/>
                <a:gd name="connsiteY505" fmla="*/ 377594 h 567500"/>
                <a:gd name="connsiteX506" fmla="*/ 1531118 w 1911499"/>
                <a:gd name="connsiteY506" fmla="*/ 394368 h 567500"/>
                <a:gd name="connsiteX507" fmla="*/ 1534147 w 1911499"/>
                <a:gd name="connsiteY507" fmla="*/ 410832 h 567500"/>
                <a:gd name="connsiteX508" fmla="*/ 1537167 w 1911499"/>
                <a:gd name="connsiteY508" fmla="*/ 426597 h 567500"/>
                <a:gd name="connsiteX509" fmla="*/ 1540196 w 1911499"/>
                <a:gd name="connsiteY509" fmla="*/ 442018 h 567500"/>
                <a:gd name="connsiteX510" fmla="*/ 1543225 w 1911499"/>
                <a:gd name="connsiteY510" fmla="*/ 456696 h 567500"/>
                <a:gd name="connsiteX511" fmla="*/ 1546244 w 1911499"/>
                <a:gd name="connsiteY511" fmla="*/ 470802 h 567500"/>
                <a:gd name="connsiteX512" fmla="*/ 1549273 w 1911499"/>
                <a:gd name="connsiteY512" fmla="*/ 484052 h 567500"/>
                <a:gd name="connsiteX513" fmla="*/ 1552302 w 1911499"/>
                <a:gd name="connsiteY513" fmla="*/ 496482 h 567500"/>
                <a:gd name="connsiteX514" fmla="*/ 1555321 w 1911499"/>
                <a:gd name="connsiteY514" fmla="*/ 508150 h 567500"/>
                <a:gd name="connsiteX515" fmla="*/ 1558350 w 1911499"/>
                <a:gd name="connsiteY515" fmla="*/ 518761 h 567500"/>
                <a:gd name="connsiteX516" fmla="*/ 1561379 w 1911499"/>
                <a:gd name="connsiteY516" fmla="*/ 528562 h 567500"/>
                <a:gd name="connsiteX517" fmla="*/ 1564399 w 1911499"/>
                <a:gd name="connsiteY517" fmla="*/ 537201 h 567500"/>
                <a:gd name="connsiteX518" fmla="*/ 1567428 w 1911499"/>
                <a:gd name="connsiteY518" fmla="*/ 544869 h 567500"/>
                <a:gd name="connsiteX519" fmla="*/ 1570457 w 1911499"/>
                <a:gd name="connsiteY519" fmla="*/ 551574 h 567500"/>
                <a:gd name="connsiteX520" fmla="*/ 1573476 w 1911499"/>
                <a:gd name="connsiteY520" fmla="*/ 557070 h 567500"/>
                <a:gd name="connsiteX521" fmla="*/ 1576505 w 1911499"/>
                <a:gd name="connsiteY521" fmla="*/ 561452 h 567500"/>
                <a:gd name="connsiteX522" fmla="*/ 1579534 w 1911499"/>
                <a:gd name="connsiteY522" fmla="*/ 564633 h 567500"/>
                <a:gd name="connsiteX523" fmla="*/ 1582553 w 1911499"/>
                <a:gd name="connsiteY523" fmla="*/ 566643 h 567500"/>
                <a:gd name="connsiteX524" fmla="*/ 1585582 w 1911499"/>
                <a:gd name="connsiteY524" fmla="*/ 567338 h 567500"/>
                <a:gd name="connsiteX525" fmla="*/ 1588611 w 1911499"/>
                <a:gd name="connsiteY525" fmla="*/ 567110 h 567500"/>
                <a:gd name="connsiteX526" fmla="*/ 1591640 w 1911499"/>
                <a:gd name="connsiteY526" fmla="*/ 565671 h 567500"/>
                <a:gd name="connsiteX527" fmla="*/ 1594660 w 1911499"/>
                <a:gd name="connsiteY527" fmla="*/ 562842 h 567500"/>
                <a:gd name="connsiteX528" fmla="*/ 1597689 w 1911499"/>
                <a:gd name="connsiteY528" fmla="*/ 559166 h 567500"/>
                <a:gd name="connsiteX529" fmla="*/ 1600717 w 1911499"/>
                <a:gd name="connsiteY529" fmla="*/ 553937 h 567500"/>
                <a:gd name="connsiteX530" fmla="*/ 1603737 w 1911499"/>
                <a:gd name="connsiteY530" fmla="*/ 547936 h 567500"/>
                <a:gd name="connsiteX531" fmla="*/ 1606766 w 1911499"/>
                <a:gd name="connsiteY531" fmla="*/ 540573 h 567500"/>
                <a:gd name="connsiteX532" fmla="*/ 1609795 w 1911499"/>
                <a:gd name="connsiteY532" fmla="*/ 532362 h 567500"/>
                <a:gd name="connsiteX533" fmla="*/ 1612814 w 1911499"/>
                <a:gd name="connsiteY533" fmla="*/ 523018 h 567500"/>
                <a:gd name="connsiteX534" fmla="*/ 1615843 w 1911499"/>
                <a:gd name="connsiteY534" fmla="*/ 512598 h 567500"/>
                <a:gd name="connsiteX535" fmla="*/ 1618872 w 1911499"/>
                <a:gd name="connsiteY535" fmla="*/ 501406 h 567500"/>
                <a:gd name="connsiteX536" fmla="*/ 1621892 w 1911499"/>
                <a:gd name="connsiteY536" fmla="*/ 489319 h 567500"/>
                <a:gd name="connsiteX537" fmla="*/ 1624920 w 1911499"/>
                <a:gd name="connsiteY537" fmla="*/ 476184 h 567500"/>
                <a:gd name="connsiteX538" fmla="*/ 1627949 w 1911499"/>
                <a:gd name="connsiteY538" fmla="*/ 462468 h 567500"/>
                <a:gd name="connsiteX539" fmla="*/ 1630969 w 1911499"/>
                <a:gd name="connsiteY539" fmla="*/ 448095 h 567500"/>
                <a:gd name="connsiteX540" fmla="*/ 1633998 w 1911499"/>
                <a:gd name="connsiteY540" fmla="*/ 432874 h 567500"/>
                <a:gd name="connsiteX541" fmla="*/ 1637027 w 1911499"/>
                <a:gd name="connsiteY541" fmla="*/ 417069 h 567500"/>
                <a:gd name="connsiteX542" fmla="*/ 1640046 w 1911499"/>
                <a:gd name="connsiteY542" fmla="*/ 400837 h 567500"/>
                <a:gd name="connsiteX543" fmla="*/ 1643075 w 1911499"/>
                <a:gd name="connsiteY543" fmla="*/ 384179 h 567500"/>
                <a:gd name="connsiteX544" fmla="*/ 1646104 w 1911499"/>
                <a:gd name="connsiteY544" fmla="*/ 366941 h 567500"/>
                <a:gd name="connsiteX545" fmla="*/ 1649123 w 1911499"/>
                <a:gd name="connsiteY545" fmla="*/ 349507 h 567500"/>
                <a:gd name="connsiteX546" fmla="*/ 1652153 w 1911499"/>
                <a:gd name="connsiteY546" fmla="*/ 331958 h 567500"/>
                <a:gd name="connsiteX547" fmla="*/ 1655181 w 1911499"/>
                <a:gd name="connsiteY547" fmla="*/ 314100 h 567500"/>
                <a:gd name="connsiteX548" fmla="*/ 1658210 w 1911499"/>
                <a:gd name="connsiteY548" fmla="*/ 296202 h 567500"/>
                <a:gd name="connsiteX549" fmla="*/ 1661230 w 1911499"/>
                <a:gd name="connsiteY549" fmla="*/ 278266 h 567500"/>
                <a:gd name="connsiteX550" fmla="*/ 1664259 w 1911499"/>
                <a:gd name="connsiteY550" fmla="*/ 260562 h 567500"/>
                <a:gd name="connsiteX551" fmla="*/ 1667288 w 1911499"/>
                <a:gd name="connsiteY551" fmla="*/ 242974 h 567500"/>
                <a:gd name="connsiteX552" fmla="*/ 1670307 w 1911499"/>
                <a:gd name="connsiteY552" fmla="*/ 225502 h 567500"/>
                <a:gd name="connsiteX553" fmla="*/ 1673336 w 1911499"/>
                <a:gd name="connsiteY553" fmla="*/ 208302 h 567500"/>
                <a:gd name="connsiteX554" fmla="*/ 1676365 w 1911499"/>
                <a:gd name="connsiteY554" fmla="*/ 191566 h 567500"/>
                <a:gd name="connsiteX555" fmla="*/ 1679384 w 1911499"/>
                <a:gd name="connsiteY555" fmla="*/ 175296 h 567500"/>
                <a:gd name="connsiteX556" fmla="*/ 1682413 w 1911499"/>
                <a:gd name="connsiteY556" fmla="*/ 159336 h 567500"/>
                <a:gd name="connsiteX557" fmla="*/ 1685442 w 1911499"/>
                <a:gd name="connsiteY557" fmla="*/ 143840 h 567500"/>
                <a:gd name="connsiteX558" fmla="*/ 1688462 w 1911499"/>
                <a:gd name="connsiteY558" fmla="*/ 128654 h 567500"/>
                <a:gd name="connsiteX559" fmla="*/ 1691491 w 1911499"/>
                <a:gd name="connsiteY559" fmla="*/ 114049 h 567500"/>
                <a:gd name="connsiteX560" fmla="*/ 1694520 w 1911499"/>
                <a:gd name="connsiteY560" fmla="*/ 100568 h 567500"/>
                <a:gd name="connsiteX561" fmla="*/ 1697549 w 1911499"/>
                <a:gd name="connsiteY561" fmla="*/ 87473 h 567500"/>
                <a:gd name="connsiteX562" fmla="*/ 1700568 w 1911499"/>
                <a:gd name="connsiteY562" fmla="*/ 75116 h 567500"/>
                <a:gd name="connsiteX563" fmla="*/ 1703597 w 1911499"/>
                <a:gd name="connsiteY563" fmla="*/ 63455 h 567500"/>
                <a:gd name="connsiteX564" fmla="*/ 1706616 w 1911499"/>
                <a:gd name="connsiteY564" fmla="*/ 52841 h 567500"/>
                <a:gd name="connsiteX565" fmla="*/ 1709645 w 1911499"/>
                <a:gd name="connsiteY565" fmla="*/ 43039 h 567500"/>
                <a:gd name="connsiteX566" fmla="*/ 1712674 w 1911499"/>
                <a:gd name="connsiteY566" fmla="*/ 34207 h 567500"/>
                <a:gd name="connsiteX567" fmla="*/ 1715703 w 1911499"/>
                <a:gd name="connsiteY567" fmla="*/ 26420 h 567500"/>
                <a:gd name="connsiteX568" fmla="*/ 1718723 w 1911499"/>
                <a:gd name="connsiteY568" fmla="*/ 19640 h 567500"/>
                <a:gd name="connsiteX569" fmla="*/ 1721752 w 1911499"/>
                <a:gd name="connsiteY569" fmla="*/ 13868 h 567500"/>
                <a:gd name="connsiteX570" fmla="*/ 1724781 w 1911499"/>
                <a:gd name="connsiteY570" fmla="*/ 9026 h 567500"/>
                <a:gd name="connsiteX571" fmla="*/ 1727800 w 1911499"/>
                <a:gd name="connsiteY571" fmla="*/ 5152 h 567500"/>
                <a:gd name="connsiteX572" fmla="*/ 1730829 w 1911499"/>
                <a:gd name="connsiteY572" fmla="*/ 2247 h 567500"/>
                <a:gd name="connsiteX573" fmla="*/ 1733858 w 1911499"/>
                <a:gd name="connsiteY573" fmla="*/ 620 h 567500"/>
                <a:gd name="connsiteX574" fmla="*/ 1736877 w 1911499"/>
                <a:gd name="connsiteY574" fmla="*/ 77 h 567500"/>
                <a:gd name="connsiteX575" fmla="*/ 1739906 w 1911499"/>
                <a:gd name="connsiteY575" fmla="*/ 464 h 567500"/>
                <a:gd name="connsiteX576" fmla="*/ 1742935 w 1911499"/>
                <a:gd name="connsiteY576" fmla="*/ 1859 h 567500"/>
                <a:gd name="connsiteX577" fmla="*/ 1745955 w 1911499"/>
                <a:gd name="connsiteY577" fmla="*/ 4377 h 567500"/>
                <a:gd name="connsiteX578" fmla="*/ 1748984 w 1911499"/>
                <a:gd name="connsiteY578" fmla="*/ 7864 h 567500"/>
                <a:gd name="connsiteX579" fmla="*/ 1752013 w 1911499"/>
                <a:gd name="connsiteY579" fmla="*/ 12474 h 567500"/>
                <a:gd name="connsiteX580" fmla="*/ 1755032 w 1911499"/>
                <a:gd name="connsiteY580" fmla="*/ 17975 h 567500"/>
                <a:gd name="connsiteX581" fmla="*/ 1758061 w 1911499"/>
                <a:gd name="connsiteY581" fmla="*/ 24522 h 567500"/>
                <a:gd name="connsiteX582" fmla="*/ 1761090 w 1911499"/>
                <a:gd name="connsiteY582" fmla="*/ 32076 h 567500"/>
                <a:gd name="connsiteX583" fmla="*/ 1764119 w 1911499"/>
                <a:gd name="connsiteY583" fmla="*/ 40367 h 567500"/>
                <a:gd name="connsiteX584" fmla="*/ 1767138 w 1911499"/>
                <a:gd name="connsiteY584" fmla="*/ 49935 h 567500"/>
                <a:gd name="connsiteX585" fmla="*/ 1770167 w 1911499"/>
                <a:gd name="connsiteY585" fmla="*/ 60201 h 567500"/>
                <a:gd name="connsiteX586" fmla="*/ 1773196 w 1911499"/>
                <a:gd name="connsiteY586" fmla="*/ 71474 h 567500"/>
                <a:gd name="connsiteX587" fmla="*/ 1776216 w 1911499"/>
                <a:gd name="connsiteY587" fmla="*/ 83677 h 567500"/>
                <a:gd name="connsiteX588" fmla="*/ 1779245 w 1911499"/>
                <a:gd name="connsiteY588" fmla="*/ 96422 h 567500"/>
                <a:gd name="connsiteX589" fmla="*/ 1782274 w 1911499"/>
                <a:gd name="connsiteY589" fmla="*/ 109904 h 567500"/>
                <a:gd name="connsiteX590" fmla="*/ 1785293 w 1911499"/>
                <a:gd name="connsiteY590" fmla="*/ 124199 h 567500"/>
                <a:gd name="connsiteX591" fmla="*/ 1788322 w 1911499"/>
                <a:gd name="connsiteY591" fmla="*/ 139074 h 567500"/>
                <a:gd name="connsiteX592" fmla="*/ 1791351 w 1911499"/>
                <a:gd name="connsiteY592" fmla="*/ 154222 h 567500"/>
                <a:gd name="connsiteX593" fmla="*/ 1794370 w 1911499"/>
                <a:gd name="connsiteY593" fmla="*/ 170221 h 567500"/>
                <a:gd name="connsiteX594" fmla="*/ 1797399 w 1911499"/>
                <a:gd name="connsiteY594" fmla="*/ 186608 h 567500"/>
                <a:gd name="connsiteX595" fmla="*/ 1800428 w 1911499"/>
                <a:gd name="connsiteY595" fmla="*/ 203111 h 567500"/>
                <a:gd name="connsiteX596" fmla="*/ 1803448 w 1911499"/>
                <a:gd name="connsiteY596" fmla="*/ 220041 h 567500"/>
                <a:gd name="connsiteX597" fmla="*/ 1806477 w 1911499"/>
                <a:gd name="connsiteY597" fmla="*/ 237434 h 567500"/>
                <a:gd name="connsiteX598" fmla="*/ 1809506 w 1911499"/>
                <a:gd name="connsiteY598" fmla="*/ 254712 h 567500"/>
                <a:gd name="connsiteX599" fmla="*/ 1812525 w 1911499"/>
                <a:gd name="connsiteY599" fmla="*/ 272416 h 567500"/>
                <a:gd name="connsiteX600" fmla="*/ 1815554 w 1911499"/>
                <a:gd name="connsiteY600" fmla="*/ 289926 h 567500"/>
                <a:gd name="connsiteX601" fmla="*/ 1818583 w 1911499"/>
                <a:gd name="connsiteY601" fmla="*/ 307631 h 567500"/>
                <a:gd name="connsiteX602" fmla="*/ 1821602 w 1911499"/>
                <a:gd name="connsiteY602" fmla="*/ 325412 h 567500"/>
                <a:gd name="connsiteX603" fmla="*/ 1824631 w 1911499"/>
                <a:gd name="connsiteY603" fmla="*/ 343000 h 567500"/>
                <a:gd name="connsiteX604" fmla="*/ 1827660 w 1911499"/>
                <a:gd name="connsiteY604" fmla="*/ 360354 h 567500"/>
                <a:gd name="connsiteX605" fmla="*/ 1830689 w 1911499"/>
                <a:gd name="connsiteY605" fmla="*/ 377594 h 567500"/>
                <a:gd name="connsiteX606" fmla="*/ 1833708 w 1911499"/>
                <a:gd name="connsiteY606" fmla="*/ 394407 h 567500"/>
                <a:gd name="connsiteX607" fmla="*/ 1836737 w 1911499"/>
                <a:gd name="connsiteY607" fmla="*/ 411220 h 567500"/>
                <a:gd name="connsiteX608" fmla="*/ 1839766 w 1911499"/>
                <a:gd name="connsiteY608" fmla="*/ 426673 h 567500"/>
                <a:gd name="connsiteX609" fmla="*/ 1842786 w 1911499"/>
                <a:gd name="connsiteY609" fmla="*/ 441980 h 567500"/>
                <a:gd name="connsiteX610" fmla="*/ 1845815 w 1911499"/>
                <a:gd name="connsiteY610" fmla="*/ 456696 h 567500"/>
                <a:gd name="connsiteX611" fmla="*/ 1848844 w 1911499"/>
                <a:gd name="connsiteY611" fmla="*/ 470879 h 567500"/>
                <a:gd name="connsiteX612" fmla="*/ 1851863 w 1911499"/>
                <a:gd name="connsiteY612" fmla="*/ 483899 h 567500"/>
                <a:gd name="connsiteX613" fmla="*/ 1854892 w 1911499"/>
                <a:gd name="connsiteY613" fmla="*/ 496520 h 567500"/>
                <a:gd name="connsiteX614" fmla="*/ 1857921 w 1911499"/>
                <a:gd name="connsiteY614" fmla="*/ 508026 h 567500"/>
                <a:gd name="connsiteX615" fmla="*/ 1860941 w 1911499"/>
                <a:gd name="connsiteY615" fmla="*/ 518685 h 567500"/>
                <a:gd name="connsiteX616" fmla="*/ 1863969 w 1911499"/>
                <a:gd name="connsiteY616" fmla="*/ 528486 h 567500"/>
                <a:gd name="connsiteX617" fmla="*/ 1866998 w 1911499"/>
                <a:gd name="connsiteY617" fmla="*/ 537277 h 567500"/>
                <a:gd name="connsiteX618" fmla="*/ 1870018 w 1911499"/>
                <a:gd name="connsiteY618" fmla="*/ 544907 h 567500"/>
                <a:gd name="connsiteX619" fmla="*/ 1873047 w 1911499"/>
                <a:gd name="connsiteY619" fmla="*/ 551574 h 567500"/>
                <a:gd name="connsiteX620" fmla="*/ 1876076 w 1911499"/>
                <a:gd name="connsiteY620" fmla="*/ 556956 h 567500"/>
                <a:gd name="connsiteX621" fmla="*/ 1879095 w 1911499"/>
                <a:gd name="connsiteY621" fmla="*/ 561376 h 567500"/>
                <a:gd name="connsiteX622" fmla="*/ 1882124 w 1911499"/>
                <a:gd name="connsiteY622" fmla="*/ 564586 h 567500"/>
                <a:gd name="connsiteX623" fmla="*/ 1885153 w 1911499"/>
                <a:gd name="connsiteY623" fmla="*/ 566643 h 567500"/>
                <a:gd name="connsiteX624" fmla="*/ 1888172 w 1911499"/>
                <a:gd name="connsiteY624" fmla="*/ 567500 h 567500"/>
                <a:gd name="connsiteX625" fmla="*/ 1891201 w 1911499"/>
                <a:gd name="connsiteY625" fmla="*/ 567148 h 567500"/>
                <a:gd name="connsiteX626" fmla="*/ 1894230 w 1911499"/>
                <a:gd name="connsiteY626" fmla="*/ 565557 h 567500"/>
                <a:gd name="connsiteX627" fmla="*/ 1897259 w 1911499"/>
                <a:gd name="connsiteY627" fmla="*/ 563004 h 567500"/>
                <a:gd name="connsiteX628" fmla="*/ 1900279 w 1911499"/>
                <a:gd name="connsiteY628" fmla="*/ 559051 h 567500"/>
                <a:gd name="connsiteX629" fmla="*/ 1903308 w 1911499"/>
                <a:gd name="connsiteY629" fmla="*/ 553975 h 567500"/>
                <a:gd name="connsiteX630" fmla="*/ 1906337 w 1911499"/>
                <a:gd name="connsiteY630" fmla="*/ 547936 h 567500"/>
                <a:gd name="connsiteX631" fmla="*/ 1909356 w 1911499"/>
                <a:gd name="connsiteY631" fmla="*/ 540725 h 567500"/>
                <a:gd name="connsiteX632" fmla="*/ 1911499 w 1911499"/>
                <a:gd name="connsiteY632"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19012 w 1911499"/>
                <a:gd name="connsiteY501" fmla="*/ 325528 h 567500"/>
                <a:gd name="connsiteX502" fmla="*/ 1522041 w 1911499"/>
                <a:gd name="connsiteY502" fmla="*/ 343077 h 567500"/>
                <a:gd name="connsiteX503" fmla="*/ 1525070 w 1911499"/>
                <a:gd name="connsiteY503" fmla="*/ 360432 h 567500"/>
                <a:gd name="connsiteX504" fmla="*/ 1528089 w 1911499"/>
                <a:gd name="connsiteY504" fmla="*/ 377594 h 567500"/>
                <a:gd name="connsiteX505" fmla="*/ 1531118 w 1911499"/>
                <a:gd name="connsiteY505" fmla="*/ 394368 h 567500"/>
                <a:gd name="connsiteX506" fmla="*/ 1534147 w 1911499"/>
                <a:gd name="connsiteY506" fmla="*/ 410832 h 567500"/>
                <a:gd name="connsiteX507" fmla="*/ 1537167 w 1911499"/>
                <a:gd name="connsiteY507" fmla="*/ 426597 h 567500"/>
                <a:gd name="connsiteX508" fmla="*/ 1540196 w 1911499"/>
                <a:gd name="connsiteY508" fmla="*/ 442018 h 567500"/>
                <a:gd name="connsiteX509" fmla="*/ 1543225 w 1911499"/>
                <a:gd name="connsiteY509" fmla="*/ 456696 h 567500"/>
                <a:gd name="connsiteX510" fmla="*/ 1546244 w 1911499"/>
                <a:gd name="connsiteY510" fmla="*/ 470802 h 567500"/>
                <a:gd name="connsiteX511" fmla="*/ 1549273 w 1911499"/>
                <a:gd name="connsiteY511" fmla="*/ 484052 h 567500"/>
                <a:gd name="connsiteX512" fmla="*/ 1552302 w 1911499"/>
                <a:gd name="connsiteY512" fmla="*/ 496482 h 567500"/>
                <a:gd name="connsiteX513" fmla="*/ 1555321 w 1911499"/>
                <a:gd name="connsiteY513" fmla="*/ 508150 h 567500"/>
                <a:gd name="connsiteX514" fmla="*/ 1558350 w 1911499"/>
                <a:gd name="connsiteY514" fmla="*/ 518761 h 567500"/>
                <a:gd name="connsiteX515" fmla="*/ 1561379 w 1911499"/>
                <a:gd name="connsiteY515" fmla="*/ 528562 h 567500"/>
                <a:gd name="connsiteX516" fmla="*/ 1564399 w 1911499"/>
                <a:gd name="connsiteY516" fmla="*/ 537201 h 567500"/>
                <a:gd name="connsiteX517" fmla="*/ 1567428 w 1911499"/>
                <a:gd name="connsiteY517" fmla="*/ 544869 h 567500"/>
                <a:gd name="connsiteX518" fmla="*/ 1570457 w 1911499"/>
                <a:gd name="connsiteY518" fmla="*/ 551574 h 567500"/>
                <a:gd name="connsiteX519" fmla="*/ 1573476 w 1911499"/>
                <a:gd name="connsiteY519" fmla="*/ 557070 h 567500"/>
                <a:gd name="connsiteX520" fmla="*/ 1576505 w 1911499"/>
                <a:gd name="connsiteY520" fmla="*/ 561452 h 567500"/>
                <a:gd name="connsiteX521" fmla="*/ 1579534 w 1911499"/>
                <a:gd name="connsiteY521" fmla="*/ 564633 h 567500"/>
                <a:gd name="connsiteX522" fmla="*/ 1582553 w 1911499"/>
                <a:gd name="connsiteY522" fmla="*/ 566643 h 567500"/>
                <a:gd name="connsiteX523" fmla="*/ 1585582 w 1911499"/>
                <a:gd name="connsiteY523" fmla="*/ 567338 h 567500"/>
                <a:gd name="connsiteX524" fmla="*/ 1588611 w 1911499"/>
                <a:gd name="connsiteY524" fmla="*/ 567110 h 567500"/>
                <a:gd name="connsiteX525" fmla="*/ 1591640 w 1911499"/>
                <a:gd name="connsiteY525" fmla="*/ 565671 h 567500"/>
                <a:gd name="connsiteX526" fmla="*/ 1594660 w 1911499"/>
                <a:gd name="connsiteY526" fmla="*/ 562842 h 567500"/>
                <a:gd name="connsiteX527" fmla="*/ 1597689 w 1911499"/>
                <a:gd name="connsiteY527" fmla="*/ 559166 h 567500"/>
                <a:gd name="connsiteX528" fmla="*/ 1600717 w 1911499"/>
                <a:gd name="connsiteY528" fmla="*/ 553937 h 567500"/>
                <a:gd name="connsiteX529" fmla="*/ 1603737 w 1911499"/>
                <a:gd name="connsiteY529" fmla="*/ 547936 h 567500"/>
                <a:gd name="connsiteX530" fmla="*/ 1606766 w 1911499"/>
                <a:gd name="connsiteY530" fmla="*/ 540573 h 567500"/>
                <a:gd name="connsiteX531" fmla="*/ 1609795 w 1911499"/>
                <a:gd name="connsiteY531" fmla="*/ 532362 h 567500"/>
                <a:gd name="connsiteX532" fmla="*/ 1612814 w 1911499"/>
                <a:gd name="connsiteY532" fmla="*/ 523018 h 567500"/>
                <a:gd name="connsiteX533" fmla="*/ 1615843 w 1911499"/>
                <a:gd name="connsiteY533" fmla="*/ 512598 h 567500"/>
                <a:gd name="connsiteX534" fmla="*/ 1618872 w 1911499"/>
                <a:gd name="connsiteY534" fmla="*/ 501406 h 567500"/>
                <a:gd name="connsiteX535" fmla="*/ 1621892 w 1911499"/>
                <a:gd name="connsiteY535" fmla="*/ 489319 h 567500"/>
                <a:gd name="connsiteX536" fmla="*/ 1624920 w 1911499"/>
                <a:gd name="connsiteY536" fmla="*/ 476184 h 567500"/>
                <a:gd name="connsiteX537" fmla="*/ 1627949 w 1911499"/>
                <a:gd name="connsiteY537" fmla="*/ 462468 h 567500"/>
                <a:gd name="connsiteX538" fmla="*/ 1630969 w 1911499"/>
                <a:gd name="connsiteY538" fmla="*/ 448095 h 567500"/>
                <a:gd name="connsiteX539" fmla="*/ 1633998 w 1911499"/>
                <a:gd name="connsiteY539" fmla="*/ 432874 h 567500"/>
                <a:gd name="connsiteX540" fmla="*/ 1637027 w 1911499"/>
                <a:gd name="connsiteY540" fmla="*/ 417069 h 567500"/>
                <a:gd name="connsiteX541" fmla="*/ 1640046 w 1911499"/>
                <a:gd name="connsiteY541" fmla="*/ 400837 h 567500"/>
                <a:gd name="connsiteX542" fmla="*/ 1643075 w 1911499"/>
                <a:gd name="connsiteY542" fmla="*/ 384179 h 567500"/>
                <a:gd name="connsiteX543" fmla="*/ 1646104 w 1911499"/>
                <a:gd name="connsiteY543" fmla="*/ 366941 h 567500"/>
                <a:gd name="connsiteX544" fmla="*/ 1649123 w 1911499"/>
                <a:gd name="connsiteY544" fmla="*/ 349507 h 567500"/>
                <a:gd name="connsiteX545" fmla="*/ 1652153 w 1911499"/>
                <a:gd name="connsiteY545" fmla="*/ 331958 h 567500"/>
                <a:gd name="connsiteX546" fmla="*/ 1655181 w 1911499"/>
                <a:gd name="connsiteY546" fmla="*/ 314100 h 567500"/>
                <a:gd name="connsiteX547" fmla="*/ 1658210 w 1911499"/>
                <a:gd name="connsiteY547" fmla="*/ 296202 h 567500"/>
                <a:gd name="connsiteX548" fmla="*/ 1661230 w 1911499"/>
                <a:gd name="connsiteY548" fmla="*/ 278266 h 567500"/>
                <a:gd name="connsiteX549" fmla="*/ 1664259 w 1911499"/>
                <a:gd name="connsiteY549" fmla="*/ 260562 h 567500"/>
                <a:gd name="connsiteX550" fmla="*/ 1667288 w 1911499"/>
                <a:gd name="connsiteY550" fmla="*/ 242974 h 567500"/>
                <a:gd name="connsiteX551" fmla="*/ 1670307 w 1911499"/>
                <a:gd name="connsiteY551" fmla="*/ 225502 h 567500"/>
                <a:gd name="connsiteX552" fmla="*/ 1673336 w 1911499"/>
                <a:gd name="connsiteY552" fmla="*/ 208302 h 567500"/>
                <a:gd name="connsiteX553" fmla="*/ 1676365 w 1911499"/>
                <a:gd name="connsiteY553" fmla="*/ 191566 h 567500"/>
                <a:gd name="connsiteX554" fmla="*/ 1679384 w 1911499"/>
                <a:gd name="connsiteY554" fmla="*/ 175296 h 567500"/>
                <a:gd name="connsiteX555" fmla="*/ 1682413 w 1911499"/>
                <a:gd name="connsiteY555" fmla="*/ 159336 h 567500"/>
                <a:gd name="connsiteX556" fmla="*/ 1685442 w 1911499"/>
                <a:gd name="connsiteY556" fmla="*/ 143840 h 567500"/>
                <a:gd name="connsiteX557" fmla="*/ 1688462 w 1911499"/>
                <a:gd name="connsiteY557" fmla="*/ 128654 h 567500"/>
                <a:gd name="connsiteX558" fmla="*/ 1691491 w 1911499"/>
                <a:gd name="connsiteY558" fmla="*/ 114049 h 567500"/>
                <a:gd name="connsiteX559" fmla="*/ 1694520 w 1911499"/>
                <a:gd name="connsiteY559" fmla="*/ 100568 h 567500"/>
                <a:gd name="connsiteX560" fmla="*/ 1697549 w 1911499"/>
                <a:gd name="connsiteY560" fmla="*/ 87473 h 567500"/>
                <a:gd name="connsiteX561" fmla="*/ 1700568 w 1911499"/>
                <a:gd name="connsiteY561" fmla="*/ 75116 h 567500"/>
                <a:gd name="connsiteX562" fmla="*/ 1703597 w 1911499"/>
                <a:gd name="connsiteY562" fmla="*/ 63455 h 567500"/>
                <a:gd name="connsiteX563" fmla="*/ 1706616 w 1911499"/>
                <a:gd name="connsiteY563" fmla="*/ 52841 h 567500"/>
                <a:gd name="connsiteX564" fmla="*/ 1709645 w 1911499"/>
                <a:gd name="connsiteY564" fmla="*/ 43039 h 567500"/>
                <a:gd name="connsiteX565" fmla="*/ 1712674 w 1911499"/>
                <a:gd name="connsiteY565" fmla="*/ 34207 h 567500"/>
                <a:gd name="connsiteX566" fmla="*/ 1715703 w 1911499"/>
                <a:gd name="connsiteY566" fmla="*/ 26420 h 567500"/>
                <a:gd name="connsiteX567" fmla="*/ 1718723 w 1911499"/>
                <a:gd name="connsiteY567" fmla="*/ 19640 h 567500"/>
                <a:gd name="connsiteX568" fmla="*/ 1721752 w 1911499"/>
                <a:gd name="connsiteY568" fmla="*/ 13868 h 567500"/>
                <a:gd name="connsiteX569" fmla="*/ 1724781 w 1911499"/>
                <a:gd name="connsiteY569" fmla="*/ 9026 h 567500"/>
                <a:gd name="connsiteX570" fmla="*/ 1727800 w 1911499"/>
                <a:gd name="connsiteY570" fmla="*/ 5152 h 567500"/>
                <a:gd name="connsiteX571" fmla="*/ 1730829 w 1911499"/>
                <a:gd name="connsiteY571" fmla="*/ 2247 h 567500"/>
                <a:gd name="connsiteX572" fmla="*/ 1733858 w 1911499"/>
                <a:gd name="connsiteY572" fmla="*/ 620 h 567500"/>
                <a:gd name="connsiteX573" fmla="*/ 1736877 w 1911499"/>
                <a:gd name="connsiteY573" fmla="*/ 77 h 567500"/>
                <a:gd name="connsiteX574" fmla="*/ 1739906 w 1911499"/>
                <a:gd name="connsiteY574" fmla="*/ 464 h 567500"/>
                <a:gd name="connsiteX575" fmla="*/ 1742935 w 1911499"/>
                <a:gd name="connsiteY575" fmla="*/ 1859 h 567500"/>
                <a:gd name="connsiteX576" fmla="*/ 1745955 w 1911499"/>
                <a:gd name="connsiteY576" fmla="*/ 4377 h 567500"/>
                <a:gd name="connsiteX577" fmla="*/ 1748984 w 1911499"/>
                <a:gd name="connsiteY577" fmla="*/ 7864 h 567500"/>
                <a:gd name="connsiteX578" fmla="*/ 1752013 w 1911499"/>
                <a:gd name="connsiteY578" fmla="*/ 12474 h 567500"/>
                <a:gd name="connsiteX579" fmla="*/ 1755032 w 1911499"/>
                <a:gd name="connsiteY579" fmla="*/ 17975 h 567500"/>
                <a:gd name="connsiteX580" fmla="*/ 1758061 w 1911499"/>
                <a:gd name="connsiteY580" fmla="*/ 24522 h 567500"/>
                <a:gd name="connsiteX581" fmla="*/ 1761090 w 1911499"/>
                <a:gd name="connsiteY581" fmla="*/ 32076 h 567500"/>
                <a:gd name="connsiteX582" fmla="*/ 1764119 w 1911499"/>
                <a:gd name="connsiteY582" fmla="*/ 40367 h 567500"/>
                <a:gd name="connsiteX583" fmla="*/ 1767138 w 1911499"/>
                <a:gd name="connsiteY583" fmla="*/ 49935 h 567500"/>
                <a:gd name="connsiteX584" fmla="*/ 1770167 w 1911499"/>
                <a:gd name="connsiteY584" fmla="*/ 60201 h 567500"/>
                <a:gd name="connsiteX585" fmla="*/ 1773196 w 1911499"/>
                <a:gd name="connsiteY585" fmla="*/ 71474 h 567500"/>
                <a:gd name="connsiteX586" fmla="*/ 1776216 w 1911499"/>
                <a:gd name="connsiteY586" fmla="*/ 83677 h 567500"/>
                <a:gd name="connsiteX587" fmla="*/ 1779245 w 1911499"/>
                <a:gd name="connsiteY587" fmla="*/ 96422 h 567500"/>
                <a:gd name="connsiteX588" fmla="*/ 1782274 w 1911499"/>
                <a:gd name="connsiteY588" fmla="*/ 109904 h 567500"/>
                <a:gd name="connsiteX589" fmla="*/ 1785293 w 1911499"/>
                <a:gd name="connsiteY589" fmla="*/ 124199 h 567500"/>
                <a:gd name="connsiteX590" fmla="*/ 1788322 w 1911499"/>
                <a:gd name="connsiteY590" fmla="*/ 139074 h 567500"/>
                <a:gd name="connsiteX591" fmla="*/ 1791351 w 1911499"/>
                <a:gd name="connsiteY591" fmla="*/ 154222 h 567500"/>
                <a:gd name="connsiteX592" fmla="*/ 1794370 w 1911499"/>
                <a:gd name="connsiteY592" fmla="*/ 170221 h 567500"/>
                <a:gd name="connsiteX593" fmla="*/ 1797399 w 1911499"/>
                <a:gd name="connsiteY593" fmla="*/ 186608 h 567500"/>
                <a:gd name="connsiteX594" fmla="*/ 1800428 w 1911499"/>
                <a:gd name="connsiteY594" fmla="*/ 203111 h 567500"/>
                <a:gd name="connsiteX595" fmla="*/ 1803448 w 1911499"/>
                <a:gd name="connsiteY595" fmla="*/ 220041 h 567500"/>
                <a:gd name="connsiteX596" fmla="*/ 1806477 w 1911499"/>
                <a:gd name="connsiteY596" fmla="*/ 237434 h 567500"/>
                <a:gd name="connsiteX597" fmla="*/ 1809506 w 1911499"/>
                <a:gd name="connsiteY597" fmla="*/ 254712 h 567500"/>
                <a:gd name="connsiteX598" fmla="*/ 1812525 w 1911499"/>
                <a:gd name="connsiteY598" fmla="*/ 272416 h 567500"/>
                <a:gd name="connsiteX599" fmla="*/ 1815554 w 1911499"/>
                <a:gd name="connsiteY599" fmla="*/ 289926 h 567500"/>
                <a:gd name="connsiteX600" fmla="*/ 1818583 w 1911499"/>
                <a:gd name="connsiteY600" fmla="*/ 307631 h 567500"/>
                <a:gd name="connsiteX601" fmla="*/ 1821602 w 1911499"/>
                <a:gd name="connsiteY601" fmla="*/ 325412 h 567500"/>
                <a:gd name="connsiteX602" fmla="*/ 1824631 w 1911499"/>
                <a:gd name="connsiteY602" fmla="*/ 343000 h 567500"/>
                <a:gd name="connsiteX603" fmla="*/ 1827660 w 1911499"/>
                <a:gd name="connsiteY603" fmla="*/ 360354 h 567500"/>
                <a:gd name="connsiteX604" fmla="*/ 1830689 w 1911499"/>
                <a:gd name="connsiteY604" fmla="*/ 377594 h 567500"/>
                <a:gd name="connsiteX605" fmla="*/ 1833708 w 1911499"/>
                <a:gd name="connsiteY605" fmla="*/ 394407 h 567500"/>
                <a:gd name="connsiteX606" fmla="*/ 1836737 w 1911499"/>
                <a:gd name="connsiteY606" fmla="*/ 411220 h 567500"/>
                <a:gd name="connsiteX607" fmla="*/ 1839766 w 1911499"/>
                <a:gd name="connsiteY607" fmla="*/ 426673 h 567500"/>
                <a:gd name="connsiteX608" fmla="*/ 1842786 w 1911499"/>
                <a:gd name="connsiteY608" fmla="*/ 441980 h 567500"/>
                <a:gd name="connsiteX609" fmla="*/ 1845815 w 1911499"/>
                <a:gd name="connsiteY609" fmla="*/ 456696 h 567500"/>
                <a:gd name="connsiteX610" fmla="*/ 1848844 w 1911499"/>
                <a:gd name="connsiteY610" fmla="*/ 470879 h 567500"/>
                <a:gd name="connsiteX611" fmla="*/ 1851863 w 1911499"/>
                <a:gd name="connsiteY611" fmla="*/ 483899 h 567500"/>
                <a:gd name="connsiteX612" fmla="*/ 1854892 w 1911499"/>
                <a:gd name="connsiteY612" fmla="*/ 496520 h 567500"/>
                <a:gd name="connsiteX613" fmla="*/ 1857921 w 1911499"/>
                <a:gd name="connsiteY613" fmla="*/ 508026 h 567500"/>
                <a:gd name="connsiteX614" fmla="*/ 1860941 w 1911499"/>
                <a:gd name="connsiteY614" fmla="*/ 518685 h 567500"/>
                <a:gd name="connsiteX615" fmla="*/ 1863969 w 1911499"/>
                <a:gd name="connsiteY615" fmla="*/ 528486 h 567500"/>
                <a:gd name="connsiteX616" fmla="*/ 1866998 w 1911499"/>
                <a:gd name="connsiteY616" fmla="*/ 537277 h 567500"/>
                <a:gd name="connsiteX617" fmla="*/ 1870018 w 1911499"/>
                <a:gd name="connsiteY617" fmla="*/ 544907 h 567500"/>
                <a:gd name="connsiteX618" fmla="*/ 1873047 w 1911499"/>
                <a:gd name="connsiteY618" fmla="*/ 551574 h 567500"/>
                <a:gd name="connsiteX619" fmla="*/ 1876076 w 1911499"/>
                <a:gd name="connsiteY619" fmla="*/ 556956 h 567500"/>
                <a:gd name="connsiteX620" fmla="*/ 1879095 w 1911499"/>
                <a:gd name="connsiteY620" fmla="*/ 561376 h 567500"/>
                <a:gd name="connsiteX621" fmla="*/ 1882124 w 1911499"/>
                <a:gd name="connsiteY621" fmla="*/ 564586 h 567500"/>
                <a:gd name="connsiteX622" fmla="*/ 1885153 w 1911499"/>
                <a:gd name="connsiteY622" fmla="*/ 566643 h 567500"/>
                <a:gd name="connsiteX623" fmla="*/ 1888172 w 1911499"/>
                <a:gd name="connsiteY623" fmla="*/ 567500 h 567500"/>
                <a:gd name="connsiteX624" fmla="*/ 1891201 w 1911499"/>
                <a:gd name="connsiteY624" fmla="*/ 567148 h 567500"/>
                <a:gd name="connsiteX625" fmla="*/ 1894230 w 1911499"/>
                <a:gd name="connsiteY625" fmla="*/ 565557 h 567500"/>
                <a:gd name="connsiteX626" fmla="*/ 1897259 w 1911499"/>
                <a:gd name="connsiteY626" fmla="*/ 563004 h 567500"/>
                <a:gd name="connsiteX627" fmla="*/ 1900279 w 1911499"/>
                <a:gd name="connsiteY627" fmla="*/ 559051 h 567500"/>
                <a:gd name="connsiteX628" fmla="*/ 1903308 w 1911499"/>
                <a:gd name="connsiteY628" fmla="*/ 553975 h 567500"/>
                <a:gd name="connsiteX629" fmla="*/ 1906337 w 1911499"/>
                <a:gd name="connsiteY629" fmla="*/ 547936 h 567500"/>
                <a:gd name="connsiteX630" fmla="*/ 1909356 w 1911499"/>
                <a:gd name="connsiteY630" fmla="*/ 540725 h 567500"/>
                <a:gd name="connsiteX631" fmla="*/ 1911499 w 1911499"/>
                <a:gd name="connsiteY631"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22041 w 1911499"/>
                <a:gd name="connsiteY501" fmla="*/ 343077 h 567500"/>
                <a:gd name="connsiteX502" fmla="*/ 1525070 w 1911499"/>
                <a:gd name="connsiteY502" fmla="*/ 360432 h 567500"/>
                <a:gd name="connsiteX503" fmla="*/ 1528089 w 1911499"/>
                <a:gd name="connsiteY503" fmla="*/ 377594 h 567500"/>
                <a:gd name="connsiteX504" fmla="*/ 1531118 w 1911499"/>
                <a:gd name="connsiteY504" fmla="*/ 394368 h 567500"/>
                <a:gd name="connsiteX505" fmla="*/ 1534147 w 1911499"/>
                <a:gd name="connsiteY505" fmla="*/ 410832 h 567500"/>
                <a:gd name="connsiteX506" fmla="*/ 1537167 w 1911499"/>
                <a:gd name="connsiteY506" fmla="*/ 426597 h 567500"/>
                <a:gd name="connsiteX507" fmla="*/ 1540196 w 1911499"/>
                <a:gd name="connsiteY507" fmla="*/ 442018 h 567500"/>
                <a:gd name="connsiteX508" fmla="*/ 1543225 w 1911499"/>
                <a:gd name="connsiteY508" fmla="*/ 456696 h 567500"/>
                <a:gd name="connsiteX509" fmla="*/ 1546244 w 1911499"/>
                <a:gd name="connsiteY509" fmla="*/ 470802 h 567500"/>
                <a:gd name="connsiteX510" fmla="*/ 1549273 w 1911499"/>
                <a:gd name="connsiteY510" fmla="*/ 484052 h 567500"/>
                <a:gd name="connsiteX511" fmla="*/ 1552302 w 1911499"/>
                <a:gd name="connsiteY511" fmla="*/ 496482 h 567500"/>
                <a:gd name="connsiteX512" fmla="*/ 1555321 w 1911499"/>
                <a:gd name="connsiteY512" fmla="*/ 508150 h 567500"/>
                <a:gd name="connsiteX513" fmla="*/ 1558350 w 1911499"/>
                <a:gd name="connsiteY513" fmla="*/ 518761 h 567500"/>
                <a:gd name="connsiteX514" fmla="*/ 1561379 w 1911499"/>
                <a:gd name="connsiteY514" fmla="*/ 528562 h 567500"/>
                <a:gd name="connsiteX515" fmla="*/ 1564399 w 1911499"/>
                <a:gd name="connsiteY515" fmla="*/ 537201 h 567500"/>
                <a:gd name="connsiteX516" fmla="*/ 1567428 w 1911499"/>
                <a:gd name="connsiteY516" fmla="*/ 544869 h 567500"/>
                <a:gd name="connsiteX517" fmla="*/ 1570457 w 1911499"/>
                <a:gd name="connsiteY517" fmla="*/ 551574 h 567500"/>
                <a:gd name="connsiteX518" fmla="*/ 1573476 w 1911499"/>
                <a:gd name="connsiteY518" fmla="*/ 557070 h 567500"/>
                <a:gd name="connsiteX519" fmla="*/ 1576505 w 1911499"/>
                <a:gd name="connsiteY519" fmla="*/ 561452 h 567500"/>
                <a:gd name="connsiteX520" fmla="*/ 1579534 w 1911499"/>
                <a:gd name="connsiteY520" fmla="*/ 564633 h 567500"/>
                <a:gd name="connsiteX521" fmla="*/ 1582553 w 1911499"/>
                <a:gd name="connsiteY521" fmla="*/ 566643 h 567500"/>
                <a:gd name="connsiteX522" fmla="*/ 1585582 w 1911499"/>
                <a:gd name="connsiteY522" fmla="*/ 567338 h 567500"/>
                <a:gd name="connsiteX523" fmla="*/ 1588611 w 1911499"/>
                <a:gd name="connsiteY523" fmla="*/ 567110 h 567500"/>
                <a:gd name="connsiteX524" fmla="*/ 1591640 w 1911499"/>
                <a:gd name="connsiteY524" fmla="*/ 565671 h 567500"/>
                <a:gd name="connsiteX525" fmla="*/ 1594660 w 1911499"/>
                <a:gd name="connsiteY525" fmla="*/ 562842 h 567500"/>
                <a:gd name="connsiteX526" fmla="*/ 1597689 w 1911499"/>
                <a:gd name="connsiteY526" fmla="*/ 559166 h 567500"/>
                <a:gd name="connsiteX527" fmla="*/ 1600717 w 1911499"/>
                <a:gd name="connsiteY527" fmla="*/ 553937 h 567500"/>
                <a:gd name="connsiteX528" fmla="*/ 1603737 w 1911499"/>
                <a:gd name="connsiteY528" fmla="*/ 547936 h 567500"/>
                <a:gd name="connsiteX529" fmla="*/ 1606766 w 1911499"/>
                <a:gd name="connsiteY529" fmla="*/ 540573 h 567500"/>
                <a:gd name="connsiteX530" fmla="*/ 1609795 w 1911499"/>
                <a:gd name="connsiteY530" fmla="*/ 532362 h 567500"/>
                <a:gd name="connsiteX531" fmla="*/ 1612814 w 1911499"/>
                <a:gd name="connsiteY531" fmla="*/ 523018 h 567500"/>
                <a:gd name="connsiteX532" fmla="*/ 1615843 w 1911499"/>
                <a:gd name="connsiteY532" fmla="*/ 512598 h 567500"/>
                <a:gd name="connsiteX533" fmla="*/ 1618872 w 1911499"/>
                <a:gd name="connsiteY533" fmla="*/ 501406 h 567500"/>
                <a:gd name="connsiteX534" fmla="*/ 1621892 w 1911499"/>
                <a:gd name="connsiteY534" fmla="*/ 489319 h 567500"/>
                <a:gd name="connsiteX535" fmla="*/ 1624920 w 1911499"/>
                <a:gd name="connsiteY535" fmla="*/ 476184 h 567500"/>
                <a:gd name="connsiteX536" fmla="*/ 1627949 w 1911499"/>
                <a:gd name="connsiteY536" fmla="*/ 462468 h 567500"/>
                <a:gd name="connsiteX537" fmla="*/ 1630969 w 1911499"/>
                <a:gd name="connsiteY537" fmla="*/ 448095 h 567500"/>
                <a:gd name="connsiteX538" fmla="*/ 1633998 w 1911499"/>
                <a:gd name="connsiteY538" fmla="*/ 432874 h 567500"/>
                <a:gd name="connsiteX539" fmla="*/ 1637027 w 1911499"/>
                <a:gd name="connsiteY539" fmla="*/ 417069 h 567500"/>
                <a:gd name="connsiteX540" fmla="*/ 1640046 w 1911499"/>
                <a:gd name="connsiteY540" fmla="*/ 400837 h 567500"/>
                <a:gd name="connsiteX541" fmla="*/ 1643075 w 1911499"/>
                <a:gd name="connsiteY541" fmla="*/ 384179 h 567500"/>
                <a:gd name="connsiteX542" fmla="*/ 1646104 w 1911499"/>
                <a:gd name="connsiteY542" fmla="*/ 366941 h 567500"/>
                <a:gd name="connsiteX543" fmla="*/ 1649123 w 1911499"/>
                <a:gd name="connsiteY543" fmla="*/ 349507 h 567500"/>
                <a:gd name="connsiteX544" fmla="*/ 1652153 w 1911499"/>
                <a:gd name="connsiteY544" fmla="*/ 331958 h 567500"/>
                <a:gd name="connsiteX545" fmla="*/ 1655181 w 1911499"/>
                <a:gd name="connsiteY545" fmla="*/ 314100 h 567500"/>
                <a:gd name="connsiteX546" fmla="*/ 1658210 w 1911499"/>
                <a:gd name="connsiteY546" fmla="*/ 296202 h 567500"/>
                <a:gd name="connsiteX547" fmla="*/ 1661230 w 1911499"/>
                <a:gd name="connsiteY547" fmla="*/ 278266 h 567500"/>
                <a:gd name="connsiteX548" fmla="*/ 1664259 w 1911499"/>
                <a:gd name="connsiteY548" fmla="*/ 260562 h 567500"/>
                <a:gd name="connsiteX549" fmla="*/ 1667288 w 1911499"/>
                <a:gd name="connsiteY549" fmla="*/ 242974 h 567500"/>
                <a:gd name="connsiteX550" fmla="*/ 1670307 w 1911499"/>
                <a:gd name="connsiteY550" fmla="*/ 225502 h 567500"/>
                <a:gd name="connsiteX551" fmla="*/ 1673336 w 1911499"/>
                <a:gd name="connsiteY551" fmla="*/ 208302 h 567500"/>
                <a:gd name="connsiteX552" fmla="*/ 1676365 w 1911499"/>
                <a:gd name="connsiteY552" fmla="*/ 191566 h 567500"/>
                <a:gd name="connsiteX553" fmla="*/ 1679384 w 1911499"/>
                <a:gd name="connsiteY553" fmla="*/ 175296 h 567500"/>
                <a:gd name="connsiteX554" fmla="*/ 1682413 w 1911499"/>
                <a:gd name="connsiteY554" fmla="*/ 159336 h 567500"/>
                <a:gd name="connsiteX555" fmla="*/ 1685442 w 1911499"/>
                <a:gd name="connsiteY555" fmla="*/ 143840 h 567500"/>
                <a:gd name="connsiteX556" fmla="*/ 1688462 w 1911499"/>
                <a:gd name="connsiteY556" fmla="*/ 128654 h 567500"/>
                <a:gd name="connsiteX557" fmla="*/ 1691491 w 1911499"/>
                <a:gd name="connsiteY557" fmla="*/ 114049 h 567500"/>
                <a:gd name="connsiteX558" fmla="*/ 1694520 w 1911499"/>
                <a:gd name="connsiteY558" fmla="*/ 100568 h 567500"/>
                <a:gd name="connsiteX559" fmla="*/ 1697549 w 1911499"/>
                <a:gd name="connsiteY559" fmla="*/ 87473 h 567500"/>
                <a:gd name="connsiteX560" fmla="*/ 1700568 w 1911499"/>
                <a:gd name="connsiteY560" fmla="*/ 75116 h 567500"/>
                <a:gd name="connsiteX561" fmla="*/ 1703597 w 1911499"/>
                <a:gd name="connsiteY561" fmla="*/ 63455 h 567500"/>
                <a:gd name="connsiteX562" fmla="*/ 1706616 w 1911499"/>
                <a:gd name="connsiteY562" fmla="*/ 52841 h 567500"/>
                <a:gd name="connsiteX563" fmla="*/ 1709645 w 1911499"/>
                <a:gd name="connsiteY563" fmla="*/ 43039 h 567500"/>
                <a:gd name="connsiteX564" fmla="*/ 1712674 w 1911499"/>
                <a:gd name="connsiteY564" fmla="*/ 34207 h 567500"/>
                <a:gd name="connsiteX565" fmla="*/ 1715703 w 1911499"/>
                <a:gd name="connsiteY565" fmla="*/ 26420 h 567500"/>
                <a:gd name="connsiteX566" fmla="*/ 1718723 w 1911499"/>
                <a:gd name="connsiteY566" fmla="*/ 19640 h 567500"/>
                <a:gd name="connsiteX567" fmla="*/ 1721752 w 1911499"/>
                <a:gd name="connsiteY567" fmla="*/ 13868 h 567500"/>
                <a:gd name="connsiteX568" fmla="*/ 1724781 w 1911499"/>
                <a:gd name="connsiteY568" fmla="*/ 9026 h 567500"/>
                <a:gd name="connsiteX569" fmla="*/ 1727800 w 1911499"/>
                <a:gd name="connsiteY569" fmla="*/ 5152 h 567500"/>
                <a:gd name="connsiteX570" fmla="*/ 1730829 w 1911499"/>
                <a:gd name="connsiteY570" fmla="*/ 2247 h 567500"/>
                <a:gd name="connsiteX571" fmla="*/ 1733858 w 1911499"/>
                <a:gd name="connsiteY571" fmla="*/ 620 h 567500"/>
                <a:gd name="connsiteX572" fmla="*/ 1736877 w 1911499"/>
                <a:gd name="connsiteY572" fmla="*/ 77 h 567500"/>
                <a:gd name="connsiteX573" fmla="*/ 1739906 w 1911499"/>
                <a:gd name="connsiteY573" fmla="*/ 464 h 567500"/>
                <a:gd name="connsiteX574" fmla="*/ 1742935 w 1911499"/>
                <a:gd name="connsiteY574" fmla="*/ 1859 h 567500"/>
                <a:gd name="connsiteX575" fmla="*/ 1745955 w 1911499"/>
                <a:gd name="connsiteY575" fmla="*/ 4377 h 567500"/>
                <a:gd name="connsiteX576" fmla="*/ 1748984 w 1911499"/>
                <a:gd name="connsiteY576" fmla="*/ 7864 h 567500"/>
                <a:gd name="connsiteX577" fmla="*/ 1752013 w 1911499"/>
                <a:gd name="connsiteY577" fmla="*/ 12474 h 567500"/>
                <a:gd name="connsiteX578" fmla="*/ 1755032 w 1911499"/>
                <a:gd name="connsiteY578" fmla="*/ 17975 h 567500"/>
                <a:gd name="connsiteX579" fmla="*/ 1758061 w 1911499"/>
                <a:gd name="connsiteY579" fmla="*/ 24522 h 567500"/>
                <a:gd name="connsiteX580" fmla="*/ 1761090 w 1911499"/>
                <a:gd name="connsiteY580" fmla="*/ 32076 h 567500"/>
                <a:gd name="connsiteX581" fmla="*/ 1764119 w 1911499"/>
                <a:gd name="connsiteY581" fmla="*/ 40367 h 567500"/>
                <a:gd name="connsiteX582" fmla="*/ 1767138 w 1911499"/>
                <a:gd name="connsiteY582" fmla="*/ 49935 h 567500"/>
                <a:gd name="connsiteX583" fmla="*/ 1770167 w 1911499"/>
                <a:gd name="connsiteY583" fmla="*/ 60201 h 567500"/>
                <a:gd name="connsiteX584" fmla="*/ 1773196 w 1911499"/>
                <a:gd name="connsiteY584" fmla="*/ 71474 h 567500"/>
                <a:gd name="connsiteX585" fmla="*/ 1776216 w 1911499"/>
                <a:gd name="connsiteY585" fmla="*/ 83677 h 567500"/>
                <a:gd name="connsiteX586" fmla="*/ 1779245 w 1911499"/>
                <a:gd name="connsiteY586" fmla="*/ 96422 h 567500"/>
                <a:gd name="connsiteX587" fmla="*/ 1782274 w 1911499"/>
                <a:gd name="connsiteY587" fmla="*/ 109904 h 567500"/>
                <a:gd name="connsiteX588" fmla="*/ 1785293 w 1911499"/>
                <a:gd name="connsiteY588" fmla="*/ 124199 h 567500"/>
                <a:gd name="connsiteX589" fmla="*/ 1788322 w 1911499"/>
                <a:gd name="connsiteY589" fmla="*/ 139074 h 567500"/>
                <a:gd name="connsiteX590" fmla="*/ 1791351 w 1911499"/>
                <a:gd name="connsiteY590" fmla="*/ 154222 h 567500"/>
                <a:gd name="connsiteX591" fmla="*/ 1794370 w 1911499"/>
                <a:gd name="connsiteY591" fmla="*/ 170221 h 567500"/>
                <a:gd name="connsiteX592" fmla="*/ 1797399 w 1911499"/>
                <a:gd name="connsiteY592" fmla="*/ 186608 h 567500"/>
                <a:gd name="connsiteX593" fmla="*/ 1800428 w 1911499"/>
                <a:gd name="connsiteY593" fmla="*/ 203111 h 567500"/>
                <a:gd name="connsiteX594" fmla="*/ 1803448 w 1911499"/>
                <a:gd name="connsiteY594" fmla="*/ 220041 h 567500"/>
                <a:gd name="connsiteX595" fmla="*/ 1806477 w 1911499"/>
                <a:gd name="connsiteY595" fmla="*/ 237434 h 567500"/>
                <a:gd name="connsiteX596" fmla="*/ 1809506 w 1911499"/>
                <a:gd name="connsiteY596" fmla="*/ 254712 h 567500"/>
                <a:gd name="connsiteX597" fmla="*/ 1812525 w 1911499"/>
                <a:gd name="connsiteY597" fmla="*/ 272416 h 567500"/>
                <a:gd name="connsiteX598" fmla="*/ 1815554 w 1911499"/>
                <a:gd name="connsiteY598" fmla="*/ 289926 h 567500"/>
                <a:gd name="connsiteX599" fmla="*/ 1818583 w 1911499"/>
                <a:gd name="connsiteY599" fmla="*/ 307631 h 567500"/>
                <a:gd name="connsiteX600" fmla="*/ 1821602 w 1911499"/>
                <a:gd name="connsiteY600" fmla="*/ 325412 h 567500"/>
                <a:gd name="connsiteX601" fmla="*/ 1824631 w 1911499"/>
                <a:gd name="connsiteY601" fmla="*/ 343000 h 567500"/>
                <a:gd name="connsiteX602" fmla="*/ 1827660 w 1911499"/>
                <a:gd name="connsiteY602" fmla="*/ 360354 h 567500"/>
                <a:gd name="connsiteX603" fmla="*/ 1830689 w 1911499"/>
                <a:gd name="connsiteY603" fmla="*/ 377594 h 567500"/>
                <a:gd name="connsiteX604" fmla="*/ 1833708 w 1911499"/>
                <a:gd name="connsiteY604" fmla="*/ 394407 h 567500"/>
                <a:gd name="connsiteX605" fmla="*/ 1836737 w 1911499"/>
                <a:gd name="connsiteY605" fmla="*/ 411220 h 567500"/>
                <a:gd name="connsiteX606" fmla="*/ 1839766 w 1911499"/>
                <a:gd name="connsiteY606" fmla="*/ 426673 h 567500"/>
                <a:gd name="connsiteX607" fmla="*/ 1842786 w 1911499"/>
                <a:gd name="connsiteY607" fmla="*/ 441980 h 567500"/>
                <a:gd name="connsiteX608" fmla="*/ 1845815 w 1911499"/>
                <a:gd name="connsiteY608" fmla="*/ 456696 h 567500"/>
                <a:gd name="connsiteX609" fmla="*/ 1848844 w 1911499"/>
                <a:gd name="connsiteY609" fmla="*/ 470879 h 567500"/>
                <a:gd name="connsiteX610" fmla="*/ 1851863 w 1911499"/>
                <a:gd name="connsiteY610" fmla="*/ 483899 h 567500"/>
                <a:gd name="connsiteX611" fmla="*/ 1854892 w 1911499"/>
                <a:gd name="connsiteY611" fmla="*/ 496520 h 567500"/>
                <a:gd name="connsiteX612" fmla="*/ 1857921 w 1911499"/>
                <a:gd name="connsiteY612" fmla="*/ 508026 h 567500"/>
                <a:gd name="connsiteX613" fmla="*/ 1860941 w 1911499"/>
                <a:gd name="connsiteY613" fmla="*/ 518685 h 567500"/>
                <a:gd name="connsiteX614" fmla="*/ 1863969 w 1911499"/>
                <a:gd name="connsiteY614" fmla="*/ 528486 h 567500"/>
                <a:gd name="connsiteX615" fmla="*/ 1866998 w 1911499"/>
                <a:gd name="connsiteY615" fmla="*/ 537277 h 567500"/>
                <a:gd name="connsiteX616" fmla="*/ 1870018 w 1911499"/>
                <a:gd name="connsiteY616" fmla="*/ 544907 h 567500"/>
                <a:gd name="connsiteX617" fmla="*/ 1873047 w 1911499"/>
                <a:gd name="connsiteY617" fmla="*/ 551574 h 567500"/>
                <a:gd name="connsiteX618" fmla="*/ 1876076 w 1911499"/>
                <a:gd name="connsiteY618" fmla="*/ 556956 h 567500"/>
                <a:gd name="connsiteX619" fmla="*/ 1879095 w 1911499"/>
                <a:gd name="connsiteY619" fmla="*/ 561376 h 567500"/>
                <a:gd name="connsiteX620" fmla="*/ 1882124 w 1911499"/>
                <a:gd name="connsiteY620" fmla="*/ 564586 h 567500"/>
                <a:gd name="connsiteX621" fmla="*/ 1885153 w 1911499"/>
                <a:gd name="connsiteY621" fmla="*/ 566643 h 567500"/>
                <a:gd name="connsiteX622" fmla="*/ 1888172 w 1911499"/>
                <a:gd name="connsiteY622" fmla="*/ 567500 h 567500"/>
                <a:gd name="connsiteX623" fmla="*/ 1891201 w 1911499"/>
                <a:gd name="connsiteY623" fmla="*/ 567148 h 567500"/>
                <a:gd name="connsiteX624" fmla="*/ 1894230 w 1911499"/>
                <a:gd name="connsiteY624" fmla="*/ 565557 h 567500"/>
                <a:gd name="connsiteX625" fmla="*/ 1897259 w 1911499"/>
                <a:gd name="connsiteY625" fmla="*/ 563004 h 567500"/>
                <a:gd name="connsiteX626" fmla="*/ 1900279 w 1911499"/>
                <a:gd name="connsiteY626" fmla="*/ 559051 h 567500"/>
                <a:gd name="connsiteX627" fmla="*/ 1903308 w 1911499"/>
                <a:gd name="connsiteY627" fmla="*/ 553975 h 567500"/>
                <a:gd name="connsiteX628" fmla="*/ 1906337 w 1911499"/>
                <a:gd name="connsiteY628" fmla="*/ 547936 h 567500"/>
                <a:gd name="connsiteX629" fmla="*/ 1909356 w 1911499"/>
                <a:gd name="connsiteY629" fmla="*/ 540725 h 567500"/>
                <a:gd name="connsiteX630" fmla="*/ 1911499 w 1911499"/>
                <a:gd name="connsiteY630"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22041 w 1911499"/>
                <a:gd name="connsiteY501" fmla="*/ 343077 h 567500"/>
                <a:gd name="connsiteX502" fmla="*/ 1528089 w 1911499"/>
                <a:gd name="connsiteY502" fmla="*/ 377594 h 567500"/>
                <a:gd name="connsiteX503" fmla="*/ 1531118 w 1911499"/>
                <a:gd name="connsiteY503" fmla="*/ 394368 h 567500"/>
                <a:gd name="connsiteX504" fmla="*/ 1534147 w 1911499"/>
                <a:gd name="connsiteY504" fmla="*/ 410832 h 567500"/>
                <a:gd name="connsiteX505" fmla="*/ 1537167 w 1911499"/>
                <a:gd name="connsiteY505" fmla="*/ 426597 h 567500"/>
                <a:gd name="connsiteX506" fmla="*/ 1540196 w 1911499"/>
                <a:gd name="connsiteY506" fmla="*/ 442018 h 567500"/>
                <a:gd name="connsiteX507" fmla="*/ 1543225 w 1911499"/>
                <a:gd name="connsiteY507" fmla="*/ 456696 h 567500"/>
                <a:gd name="connsiteX508" fmla="*/ 1546244 w 1911499"/>
                <a:gd name="connsiteY508" fmla="*/ 470802 h 567500"/>
                <a:gd name="connsiteX509" fmla="*/ 1549273 w 1911499"/>
                <a:gd name="connsiteY509" fmla="*/ 484052 h 567500"/>
                <a:gd name="connsiteX510" fmla="*/ 1552302 w 1911499"/>
                <a:gd name="connsiteY510" fmla="*/ 496482 h 567500"/>
                <a:gd name="connsiteX511" fmla="*/ 1555321 w 1911499"/>
                <a:gd name="connsiteY511" fmla="*/ 508150 h 567500"/>
                <a:gd name="connsiteX512" fmla="*/ 1558350 w 1911499"/>
                <a:gd name="connsiteY512" fmla="*/ 518761 h 567500"/>
                <a:gd name="connsiteX513" fmla="*/ 1561379 w 1911499"/>
                <a:gd name="connsiteY513" fmla="*/ 528562 h 567500"/>
                <a:gd name="connsiteX514" fmla="*/ 1564399 w 1911499"/>
                <a:gd name="connsiteY514" fmla="*/ 537201 h 567500"/>
                <a:gd name="connsiteX515" fmla="*/ 1567428 w 1911499"/>
                <a:gd name="connsiteY515" fmla="*/ 544869 h 567500"/>
                <a:gd name="connsiteX516" fmla="*/ 1570457 w 1911499"/>
                <a:gd name="connsiteY516" fmla="*/ 551574 h 567500"/>
                <a:gd name="connsiteX517" fmla="*/ 1573476 w 1911499"/>
                <a:gd name="connsiteY517" fmla="*/ 557070 h 567500"/>
                <a:gd name="connsiteX518" fmla="*/ 1576505 w 1911499"/>
                <a:gd name="connsiteY518" fmla="*/ 561452 h 567500"/>
                <a:gd name="connsiteX519" fmla="*/ 1579534 w 1911499"/>
                <a:gd name="connsiteY519" fmla="*/ 564633 h 567500"/>
                <a:gd name="connsiteX520" fmla="*/ 1582553 w 1911499"/>
                <a:gd name="connsiteY520" fmla="*/ 566643 h 567500"/>
                <a:gd name="connsiteX521" fmla="*/ 1585582 w 1911499"/>
                <a:gd name="connsiteY521" fmla="*/ 567338 h 567500"/>
                <a:gd name="connsiteX522" fmla="*/ 1588611 w 1911499"/>
                <a:gd name="connsiteY522" fmla="*/ 567110 h 567500"/>
                <a:gd name="connsiteX523" fmla="*/ 1591640 w 1911499"/>
                <a:gd name="connsiteY523" fmla="*/ 565671 h 567500"/>
                <a:gd name="connsiteX524" fmla="*/ 1594660 w 1911499"/>
                <a:gd name="connsiteY524" fmla="*/ 562842 h 567500"/>
                <a:gd name="connsiteX525" fmla="*/ 1597689 w 1911499"/>
                <a:gd name="connsiteY525" fmla="*/ 559166 h 567500"/>
                <a:gd name="connsiteX526" fmla="*/ 1600717 w 1911499"/>
                <a:gd name="connsiteY526" fmla="*/ 553937 h 567500"/>
                <a:gd name="connsiteX527" fmla="*/ 1603737 w 1911499"/>
                <a:gd name="connsiteY527" fmla="*/ 547936 h 567500"/>
                <a:gd name="connsiteX528" fmla="*/ 1606766 w 1911499"/>
                <a:gd name="connsiteY528" fmla="*/ 540573 h 567500"/>
                <a:gd name="connsiteX529" fmla="*/ 1609795 w 1911499"/>
                <a:gd name="connsiteY529" fmla="*/ 532362 h 567500"/>
                <a:gd name="connsiteX530" fmla="*/ 1612814 w 1911499"/>
                <a:gd name="connsiteY530" fmla="*/ 523018 h 567500"/>
                <a:gd name="connsiteX531" fmla="*/ 1615843 w 1911499"/>
                <a:gd name="connsiteY531" fmla="*/ 512598 h 567500"/>
                <a:gd name="connsiteX532" fmla="*/ 1618872 w 1911499"/>
                <a:gd name="connsiteY532" fmla="*/ 501406 h 567500"/>
                <a:gd name="connsiteX533" fmla="*/ 1621892 w 1911499"/>
                <a:gd name="connsiteY533" fmla="*/ 489319 h 567500"/>
                <a:gd name="connsiteX534" fmla="*/ 1624920 w 1911499"/>
                <a:gd name="connsiteY534" fmla="*/ 476184 h 567500"/>
                <a:gd name="connsiteX535" fmla="*/ 1627949 w 1911499"/>
                <a:gd name="connsiteY535" fmla="*/ 462468 h 567500"/>
                <a:gd name="connsiteX536" fmla="*/ 1630969 w 1911499"/>
                <a:gd name="connsiteY536" fmla="*/ 448095 h 567500"/>
                <a:gd name="connsiteX537" fmla="*/ 1633998 w 1911499"/>
                <a:gd name="connsiteY537" fmla="*/ 432874 h 567500"/>
                <a:gd name="connsiteX538" fmla="*/ 1637027 w 1911499"/>
                <a:gd name="connsiteY538" fmla="*/ 417069 h 567500"/>
                <a:gd name="connsiteX539" fmla="*/ 1640046 w 1911499"/>
                <a:gd name="connsiteY539" fmla="*/ 400837 h 567500"/>
                <a:gd name="connsiteX540" fmla="*/ 1643075 w 1911499"/>
                <a:gd name="connsiteY540" fmla="*/ 384179 h 567500"/>
                <a:gd name="connsiteX541" fmla="*/ 1646104 w 1911499"/>
                <a:gd name="connsiteY541" fmla="*/ 366941 h 567500"/>
                <a:gd name="connsiteX542" fmla="*/ 1649123 w 1911499"/>
                <a:gd name="connsiteY542" fmla="*/ 349507 h 567500"/>
                <a:gd name="connsiteX543" fmla="*/ 1652153 w 1911499"/>
                <a:gd name="connsiteY543" fmla="*/ 331958 h 567500"/>
                <a:gd name="connsiteX544" fmla="*/ 1655181 w 1911499"/>
                <a:gd name="connsiteY544" fmla="*/ 314100 h 567500"/>
                <a:gd name="connsiteX545" fmla="*/ 1658210 w 1911499"/>
                <a:gd name="connsiteY545" fmla="*/ 296202 h 567500"/>
                <a:gd name="connsiteX546" fmla="*/ 1661230 w 1911499"/>
                <a:gd name="connsiteY546" fmla="*/ 278266 h 567500"/>
                <a:gd name="connsiteX547" fmla="*/ 1664259 w 1911499"/>
                <a:gd name="connsiteY547" fmla="*/ 260562 h 567500"/>
                <a:gd name="connsiteX548" fmla="*/ 1667288 w 1911499"/>
                <a:gd name="connsiteY548" fmla="*/ 242974 h 567500"/>
                <a:gd name="connsiteX549" fmla="*/ 1670307 w 1911499"/>
                <a:gd name="connsiteY549" fmla="*/ 225502 h 567500"/>
                <a:gd name="connsiteX550" fmla="*/ 1673336 w 1911499"/>
                <a:gd name="connsiteY550" fmla="*/ 208302 h 567500"/>
                <a:gd name="connsiteX551" fmla="*/ 1676365 w 1911499"/>
                <a:gd name="connsiteY551" fmla="*/ 191566 h 567500"/>
                <a:gd name="connsiteX552" fmla="*/ 1679384 w 1911499"/>
                <a:gd name="connsiteY552" fmla="*/ 175296 h 567500"/>
                <a:gd name="connsiteX553" fmla="*/ 1682413 w 1911499"/>
                <a:gd name="connsiteY553" fmla="*/ 159336 h 567500"/>
                <a:gd name="connsiteX554" fmla="*/ 1685442 w 1911499"/>
                <a:gd name="connsiteY554" fmla="*/ 143840 h 567500"/>
                <a:gd name="connsiteX555" fmla="*/ 1688462 w 1911499"/>
                <a:gd name="connsiteY555" fmla="*/ 128654 h 567500"/>
                <a:gd name="connsiteX556" fmla="*/ 1691491 w 1911499"/>
                <a:gd name="connsiteY556" fmla="*/ 114049 h 567500"/>
                <a:gd name="connsiteX557" fmla="*/ 1694520 w 1911499"/>
                <a:gd name="connsiteY557" fmla="*/ 100568 h 567500"/>
                <a:gd name="connsiteX558" fmla="*/ 1697549 w 1911499"/>
                <a:gd name="connsiteY558" fmla="*/ 87473 h 567500"/>
                <a:gd name="connsiteX559" fmla="*/ 1700568 w 1911499"/>
                <a:gd name="connsiteY559" fmla="*/ 75116 h 567500"/>
                <a:gd name="connsiteX560" fmla="*/ 1703597 w 1911499"/>
                <a:gd name="connsiteY560" fmla="*/ 63455 h 567500"/>
                <a:gd name="connsiteX561" fmla="*/ 1706616 w 1911499"/>
                <a:gd name="connsiteY561" fmla="*/ 52841 h 567500"/>
                <a:gd name="connsiteX562" fmla="*/ 1709645 w 1911499"/>
                <a:gd name="connsiteY562" fmla="*/ 43039 h 567500"/>
                <a:gd name="connsiteX563" fmla="*/ 1712674 w 1911499"/>
                <a:gd name="connsiteY563" fmla="*/ 34207 h 567500"/>
                <a:gd name="connsiteX564" fmla="*/ 1715703 w 1911499"/>
                <a:gd name="connsiteY564" fmla="*/ 26420 h 567500"/>
                <a:gd name="connsiteX565" fmla="*/ 1718723 w 1911499"/>
                <a:gd name="connsiteY565" fmla="*/ 19640 h 567500"/>
                <a:gd name="connsiteX566" fmla="*/ 1721752 w 1911499"/>
                <a:gd name="connsiteY566" fmla="*/ 13868 h 567500"/>
                <a:gd name="connsiteX567" fmla="*/ 1724781 w 1911499"/>
                <a:gd name="connsiteY567" fmla="*/ 9026 h 567500"/>
                <a:gd name="connsiteX568" fmla="*/ 1727800 w 1911499"/>
                <a:gd name="connsiteY568" fmla="*/ 5152 h 567500"/>
                <a:gd name="connsiteX569" fmla="*/ 1730829 w 1911499"/>
                <a:gd name="connsiteY569" fmla="*/ 2247 h 567500"/>
                <a:gd name="connsiteX570" fmla="*/ 1733858 w 1911499"/>
                <a:gd name="connsiteY570" fmla="*/ 620 h 567500"/>
                <a:gd name="connsiteX571" fmla="*/ 1736877 w 1911499"/>
                <a:gd name="connsiteY571" fmla="*/ 77 h 567500"/>
                <a:gd name="connsiteX572" fmla="*/ 1739906 w 1911499"/>
                <a:gd name="connsiteY572" fmla="*/ 464 h 567500"/>
                <a:gd name="connsiteX573" fmla="*/ 1742935 w 1911499"/>
                <a:gd name="connsiteY573" fmla="*/ 1859 h 567500"/>
                <a:gd name="connsiteX574" fmla="*/ 1745955 w 1911499"/>
                <a:gd name="connsiteY574" fmla="*/ 4377 h 567500"/>
                <a:gd name="connsiteX575" fmla="*/ 1748984 w 1911499"/>
                <a:gd name="connsiteY575" fmla="*/ 7864 h 567500"/>
                <a:gd name="connsiteX576" fmla="*/ 1752013 w 1911499"/>
                <a:gd name="connsiteY576" fmla="*/ 12474 h 567500"/>
                <a:gd name="connsiteX577" fmla="*/ 1755032 w 1911499"/>
                <a:gd name="connsiteY577" fmla="*/ 17975 h 567500"/>
                <a:gd name="connsiteX578" fmla="*/ 1758061 w 1911499"/>
                <a:gd name="connsiteY578" fmla="*/ 24522 h 567500"/>
                <a:gd name="connsiteX579" fmla="*/ 1761090 w 1911499"/>
                <a:gd name="connsiteY579" fmla="*/ 32076 h 567500"/>
                <a:gd name="connsiteX580" fmla="*/ 1764119 w 1911499"/>
                <a:gd name="connsiteY580" fmla="*/ 40367 h 567500"/>
                <a:gd name="connsiteX581" fmla="*/ 1767138 w 1911499"/>
                <a:gd name="connsiteY581" fmla="*/ 49935 h 567500"/>
                <a:gd name="connsiteX582" fmla="*/ 1770167 w 1911499"/>
                <a:gd name="connsiteY582" fmla="*/ 60201 h 567500"/>
                <a:gd name="connsiteX583" fmla="*/ 1773196 w 1911499"/>
                <a:gd name="connsiteY583" fmla="*/ 71474 h 567500"/>
                <a:gd name="connsiteX584" fmla="*/ 1776216 w 1911499"/>
                <a:gd name="connsiteY584" fmla="*/ 83677 h 567500"/>
                <a:gd name="connsiteX585" fmla="*/ 1779245 w 1911499"/>
                <a:gd name="connsiteY585" fmla="*/ 96422 h 567500"/>
                <a:gd name="connsiteX586" fmla="*/ 1782274 w 1911499"/>
                <a:gd name="connsiteY586" fmla="*/ 109904 h 567500"/>
                <a:gd name="connsiteX587" fmla="*/ 1785293 w 1911499"/>
                <a:gd name="connsiteY587" fmla="*/ 124199 h 567500"/>
                <a:gd name="connsiteX588" fmla="*/ 1788322 w 1911499"/>
                <a:gd name="connsiteY588" fmla="*/ 139074 h 567500"/>
                <a:gd name="connsiteX589" fmla="*/ 1791351 w 1911499"/>
                <a:gd name="connsiteY589" fmla="*/ 154222 h 567500"/>
                <a:gd name="connsiteX590" fmla="*/ 1794370 w 1911499"/>
                <a:gd name="connsiteY590" fmla="*/ 170221 h 567500"/>
                <a:gd name="connsiteX591" fmla="*/ 1797399 w 1911499"/>
                <a:gd name="connsiteY591" fmla="*/ 186608 h 567500"/>
                <a:gd name="connsiteX592" fmla="*/ 1800428 w 1911499"/>
                <a:gd name="connsiteY592" fmla="*/ 203111 h 567500"/>
                <a:gd name="connsiteX593" fmla="*/ 1803448 w 1911499"/>
                <a:gd name="connsiteY593" fmla="*/ 220041 h 567500"/>
                <a:gd name="connsiteX594" fmla="*/ 1806477 w 1911499"/>
                <a:gd name="connsiteY594" fmla="*/ 237434 h 567500"/>
                <a:gd name="connsiteX595" fmla="*/ 1809506 w 1911499"/>
                <a:gd name="connsiteY595" fmla="*/ 254712 h 567500"/>
                <a:gd name="connsiteX596" fmla="*/ 1812525 w 1911499"/>
                <a:gd name="connsiteY596" fmla="*/ 272416 h 567500"/>
                <a:gd name="connsiteX597" fmla="*/ 1815554 w 1911499"/>
                <a:gd name="connsiteY597" fmla="*/ 289926 h 567500"/>
                <a:gd name="connsiteX598" fmla="*/ 1818583 w 1911499"/>
                <a:gd name="connsiteY598" fmla="*/ 307631 h 567500"/>
                <a:gd name="connsiteX599" fmla="*/ 1821602 w 1911499"/>
                <a:gd name="connsiteY599" fmla="*/ 325412 h 567500"/>
                <a:gd name="connsiteX600" fmla="*/ 1824631 w 1911499"/>
                <a:gd name="connsiteY600" fmla="*/ 343000 h 567500"/>
                <a:gd name="connsiteX601" fmla="*/ 1827660 w 1911499"/>
                <a:gd name="connsiteY601" fmla="*/ 360354 h 567500"/>
                <a:gd name="connsiteX602" fmla="*/ 1830689 w 1911499"/>
                <a:gd name="connsiteY602" fmla="*/ 377594 h 567500"/>
                <a:gd name="connsiteX603" fmla="*/ 1833708 w 1911499"/>
                <a:gd name="connsiteY603" fmla="*/ 394407 h 567500"/>
                <a:gd name="connsiteX604" fmla="*/ 1836737 w 1911499"/>
                <a:gd name="connsiteY604" fmla="*/ 411220 h 567500"/>
                <a:gd name="connsiteX605" fmla="*/ 1839766 w 1911499"/>
                <a:gd name="connsiteY605" fmla="*/ 426673 h 567500"/>
                <a:gd name="connsiteX606" fmla="*/ 1842786 w 1911499"/>
                <a:gd name="connsiteY606" fmla="*/ 441980 h 567500"/>
                <a:gd name="connsiteX607" fmla="*/ 1845815 w 1911499"/>
                <a:gd name="connsiteY607" fmla="*/ 456696 h 567500"/>
                <a:gd name="connsiteX608" fmla="*/ 1848844 w 1911499"/>
                <a:gd name="connsiteY608" fmla="*/ 470879 h 567500"/>
                <a:gd name="connsiteX609" fmla="*/ 1851863 w 1911499"/>
                <a:gd name="connsiteY609" fmla="*/ 483899 h 567500"/>
                <a:gd name="connsiteX610" fmla="*/ 1854892 w 1911499"/>
                <a:gd name="connsiteY610" fmla="*/ 496520 h 567500"/>
                <a:gd name="connsiteX611" fmla="*/ 1857921 w 1911499"/>
                <a:gd name="connsiteY611" fmla="*/ 508026 h 567500"/>
                <a:gd name="connsiteX612" fmla="*/ 1860941 w 1911499"/>
                <a:gd name="connsiteY612" fmla="*/ 518685 h 567500"/>
                <a:gd name="connsiteX613" fmla="*/ 1863969 w 1911499"/>
                <a:gd name="connsiteY613" fmla="*/ 528486 h 567500"/>
                <a:gd name="connsiteX614" fmla="*/ 1866998 w 1911499"/>
                <a:gd name="connsiteY614" fmla="*/ 537277 h 567500"/>
                <a:gd name="connsiteX615" fmla="*/ 1870018 w 1911499"/>
                <a:gd name="connsiteY615" fmla="*/ 544907 h 567500"/>
                <a:gd name="connsiteX616" fmla="*/ 1873047 w 1911499"/>
                <a:gd name="connsiteY616" fmla="*/ 551574 h 567500"/>
                <a:gd name="connsiteX617" fmla="*/ 1876076 w 1911499"/>
                <a:gd name="connsiteY617" fmla="*/ 556956 h 567500"/>
                <a:gd name="connsiteX618" fmla="*/ 1879095 w 1911499"/>
                <a:gd name="connsiteY618" fmla="*/ 561376 h 567500"/>
                <a:gd name="connsiteX619" fmla="*/ 1882124 w 1911499"/>
                <a:gd name="connsiteY619" fmla="*/ 564586 h 567500"/>
                <a:gd name="connsiteX620" fmla="*/ 1885153 w 1911499"/>
                <a:gd name="connsiteY620" fmla="*/ 566643 h 567500"/>
                <a:gd name="connsiteX621" fmla="*/ 1888172 w 1911499"/>
                <a:gd name="connsiteY621" fmla="*/ 567500 h 567500"/>
                <a:gd name="connsiteX622" fmla="*/ 1891201 w 1911499"/>
                <a:gd name="connsiteY622" fmla="*/ 567148 h 567500"/>
                <a:gd name="connsiteX623" fmla="*/ 1894230 w 1911499"/>
                <a:gd name="connsiteY623" fmla="*/ 565557 h 567500"/>
                <a:gd name="connsiteX624" fmla="*/ 1897259 w 1911499"/>
                <a:gd name="connsiteY624" fmla="*/ 563004 h 567500"/>
                <a:gd name="connsiteX625" fmla="*/ 1900279 w 1911499"/>
                <a:gd name="connsiteY625" fmla="*/ 559051 h 567500"/>
                <a:gd name="connsiteX626" fmla="*/ 1903308 w 1911499"/>
                <a:gd name="connsiteY626" fmla="*/ 553975 h 567500"/>
                <a:gd name="connsiteX627" fmla="*/ 1906337 w 1911499"/>
                <a:gd name="connsiteY627" fmla="*/ 547936 h 567500"/>
                <a:gd name="connsiteX628" fmla="*/ 1909356 w 1911499"/>
                <a:gd name="connsiteY628" fmla="*/ 540725 h 567500"/>
                <a:gd name="connsiteX629" fmla="*/ 1911499 w 1911499"/>
                <a:gd name="connsiteY629"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28089 w 1911499"/>
                <a:gd name="connsiteY501" fmla="*/ 377594 h 567500"/>
                <a:gd name="connsiteX502" fmla="*/ 1531118 w 1911499"/>
                <a:gd name="connsiteY502" fmla="*/ 394368 h 567500"/>
                <a:gd name="connsiteX503" fmla="*/ 1534147 w 1911499"/>
                <a:gd name="connsiteY503" fmla="*/ 410832 h 567500"/>
                <a:gd name="connsiteX504" fmla="*/ 1537167 w 1911499"/>
                <a:gd name="connsiteY504" fmla="*/ 426597 h 567500"/>
                <a:gd name="connsiteX505" fmla="*/ 1540196 w 1911499"/>
                <a:gd name="connsiteY505" fmla="*/ 442018 h 567500"/>
                <a:gd name="connsiteX506" fmla="*/ 1543225 w 1911499"/>
                <a:gd name="connsiteY506" fmla="*/ 456696 h 567500"/>
                <a:gd name="connsiteX507" fmla="*/ 1546244 w 1911499"/>
                <a:gd name="connsiteY507" fmla="*/ 470802 h 567500"/>
                <a:gd name="connsiteX508" fmla="*/ 1549273 w 1911499"/>
                <a:gd name="connsiteY508" fmla="*/ 484052 h 567500"/>
                <a:gd name="connsiteX509" fmla="*/ 1552302 w 1911499"/>
                <a:gd name="connsiteY509" fmla="*/ 496482 h 567500"/>
                <a:gd name="connsiteX510" fmla="*/ 1555321 w 1911499"/>
                <a:gd name="connsiteY510" fmla="*/ 508150 h 567500"/>
                <a:gd name="connsiteX511" fmla="*/ 1558350 w 1911499"/>
                <a:gd name="connsiteY511" fmla="*/ 518761 h 567500"/>
                <a:gd name="connsiteX512" fmla="*/ 1561379 w 1911499"/>
                <a:gd name="connsiteY512" fmla="*/ 528562 h 567500"/>
                <a:gd name="connsiteX513" fmla="*/ 1564399 w 1911499"/>
                <a:gd name="connsiteY513" fmla="*/ 537201 h 567500"/>
                <a:gd name="connsiteX514" fmla="*/ 1567428 w 1911499"/>
                <a:gd name="connsiteY514" fmla="*/ 544869 h 567500"/>
                <a:gd name="connsiteX515" fmla="*/ 1570457 w 1911499"/>
                <a:gd name="connsiteY515" fmla="*/ 551574 h 567500"/>
                <a:gd name="connsiteX516" fmla="*/ 1573476 w 1911499"/>
                <a:gd name="connsiteY516" fmla="*/ 557070 h 567500"/>
                <a:gd name="connsiteX517" fmla="*/ 1576505 w 1911499"/>
                <a:gd name="connsiteY517" fmla="*/ 561452 h 567500"/>
                <a:gd name="connsiteX518" fmla="*/ 1579534 w 1911499"/>
                <a:gd name="connsiteY518" fmla="*/ 564633 h 567500"/>
                <a:gd name="connsiteX519" fmla="*/ 1582553 w 1911499"/>
                <a:gd name="connsiteY519" fmla="*/ 566643 h 567500"/>
                <a:gd name="connsiteX520" fmla="*/ 1585582 w 1911499"/>
                <a:gd name="connsiteY520" fmla="*/ 567338 h 567500"/>
                <a:gd name="connsiteX521" fmla="*/ 1588611 w 1911499"/>
                <a:gd name="connsiteY521" fmla="*/ 567110 h 567500"/>
                <a:gd name="connsiteX522" fmla="*/ 1591640 w 1911499"/>
                <a:gd name="connsiteY522" fmla="*/ 565671 h 567500"/>
                <a:gd name="connsiteX523" fmla="*/ 1594660 w 1911499"/>
                <a:gd name="connsiteY523" fmla="*/ 562842 h 567500"/>
                <a:gd name="connsiteX524" fmla="*/ 1597689 w 1911499"/>
                <a:gd name="connsiteY524" fmla="*/ 559166 h 567500"/>
                <a:gd name="connsiteX525" fmla="*/ 1600717 w 1911499"/>
                <a:gd name="connsiteY525" fmla="*/ 553937 h 567500"/>
                <a:gd name="connsiteX526" fmla="*/ 1603737 w 1911499"/>
                <a:gd name="connsiteY526" fmla="*/ 547936 h 567500"/>
                <a:gd name="connsiteX527" fmla="*/ 1606766 w 1911499"/>
                <a:gd name="connsiteY527" fmla="*/ 540573 h 567500"/>
                <a:gd name="connsiteX528" fmla="*/ 1609795 w 1911499"/>
                <a:gd name="connsiteY528" fmla="*/ 532362 h 567500"/>
                <a:gd name="connsiteX529" fmla="*/ 1612814 w 1911499"/>
                <a:gd name="connsiteY529" fmla="*/ 523018 h 567500"/>
                <a:gd name="connsiteX530" fmla="*/ 1615843 w 1911499"/>
                <a:gd name="connsiteY530" fmla="*/ 512598 h 567500"/>
                <a:gd name="connsiteX531" fmla="*/ 1618872 w 1911499"/>
                <a:gd name="connsiteY531" fmla="*/ 501406 h 567500"/>
                <a:gd name="connsiteX532" fmla="*/ 1621892 w 1911499"/>
                <a:gd name="connsiteY532" fmla="*/ 489319 h 567500"/>
                <a:gd name="connsiteX533" fmla="*/ 1624920 w 1911499"/>
                <a:gd name="connsiteY533" fmla="*/ 476184 h 567500"/>
                <a:gd name="connsiteX534" fmla="*/ 1627949 w 1911499"/>
                <a:gd name="connsiteY534" fmla="*/ 462468 h 567500"/>
                <a:gd name="connsiteX535" fmla="*/ 1630969 w 1911499"/>
                <a:gd name="connsiteY535" fmla="*/ 448095 h 567500"/>
                <a:gd name="connsiteX536" fmla="*/ 1633998 w 1911499"/>
                <a:gd name="connsiteY536" fmla="*/ 432874 h 567500"/>
                <a:gd name="connsiteX537" fmla="*/ 1637027 w 1911499"/>
                <a:gd name="connsiteY537" fmla="*/ 417069 h 567500"/>
                <a:gd name="connsiteX538" fmla="*/ 1640046 w 1911499"/>
                <a:gd name="connsiteY538" fmla="*/ 400837 h 567500"/>
                <a:gd name="connsiteX539" fmla="*/ 1643075 w 1911499"/>
                <a:gd name="connsiteY539" fmla="*/ 384179 h 567500"/>
                <a:gd name="connsiteX540" fmla="*/ 1646104 w 1911499"/>
                <a:gd name="connsiteY540" fmla="*/ 366941 h 567500"/>
                <a:gd name="connsiteX541" fmla="*/ 1649123 w 1911499"/>
                <a:gd name="connsiteY541" fmla="*/ 349507 h 567500"/>
                <a:gd name="connsiteX542" fmla="*/ 1652153 w 1911499"/>
                <a:gd name="connsiteY542" fmla="*/ 331958 h 567500"/>
                <a:gd name="connsiteX543" fmla="*/ 1655181 w 1911499"/>
                <a:gd name="connsiteY543" fmla="*/ 314100 h 567500"/>
                <a:gd name="connsiteX544" fmla="*/ 1658210 w 1911499"/>
                <a:gd name="connsiteY544" fmla="*/ 296202 h 567500"/>
                <a:gd name="connsiteX545" fmla="*/ 1661230 w 1911499"/>
                <a:gd name="connsiteY545" fmla="*/ 278266 h 567500"/>
                <a:gd name="connsiteX546" fmla="*/ 1664259 w 1911499"/>
                <a:gd name="connsiteY546" fmla="*/ 260562 h 567500"/>
                <a:gd name="connsiteX547" fmla="*/ 1667288 w 1911499"/>
                <a:gd name="connsiteY547" fmla="*/ 242974 h 567500"/>
                <a:gd name="connsiteX548" fmla="*/ 1670307 w 1911499"/>
                <a:gd name="connsiteY548" fmla="*/ 225502 h 567500"/>
                <a:gd name="connsiteX549" fmla="*/ 1673336 w 1911499"/>
                <a:gd name="connsiteY549" fmla="*/ 208302 h 567500"/>
                <a:gd name="connsiteX550" fmla="*/ 1676365 w 1911499"/>
                <a:gd name="connsiteY550" fmla="*/ 191566 h 567500"/>
                <a:gd name="connsiteX551" fmla="*/ 1679384 w 1911499"/>
                <a:gd name="connsiteY551" fmla="*/ 175296 h 567500"/>
                <a:gd name="connsiteX552" fmla="*/ 1682413 w 1911499"/>
                <a:gd name="connsiteY552" fmla="*/ 159336 h 567500"/>
                <a:gd name="connsiteX553" fmla="*/ 1685442 w 1911499"/>
                <a:gd name="connsiteY553" fmla="*/ 143840 h 567500"/>
                <a:gd name="connsiteX554" fmla="*/ 1688462 w 1911499"/>
                <a:gd name="connsiteY554" fmla="*/ 128654 h 567500"/>
                <a:gd name="connsiteX555" fmla="*/ 1691491 w 1911499"/>
                <a:gd name="connsiteY555" fmla="*/ 114049 h 567500"/>
                <a:gd name="connsiteX556" fmla="*/ 1694520 w 1911499"/>
                <a:gd name="connsiteY556" fmla="*/ 100568 h 567500"/>
                <a:gd name="connsiteX557" fmla="*/ 1697549 w 1911499"/>
                <a:gd name="connsiteY557" fmla="*/ 87473 h 567500"/>
                <a:gd name="connsiteX558" fmla="*/ 1700568 w 1911499"/>
                <a:gd name="connsiteY558" fmla="*/ 75116 h 567500"/>
                <a:gd name="connsiteX559" fmla="*/ 1703597 w 1911499"/>
                <a:gd name="connsiteY559" fmla="*/ 63455 h 567500"/>
                <a:gd name="connsiteX560" fmla="*/ 1706616 w 1911499"/>
                <a:gd name="connsiteY560" fmla="*/ 52841 h 567500"/>
                <a:gd name="connsiteX561" fmla="*/ 1709645 w 1911499"/>
                <a:gd name="connsiteY561" fmla="*/ 43039 h 567500"/>
                <a:gd name="connsiteX562" fmla="*/ 1712674 w 1911499"/>
                <a:gd name="connsiteY562" fmla="*/ 34207 h 567500"/>
                <a:gd name="connsiteX563" fmla="*/ 1715703 w 1911499"/>
                <a:gd name="connsiteY563" fmla="*/ 26420 h 567500"/>
                <a:gd name="connsiteX564" fmla="*/ 1718723 w 1911499"/>
                <a:gd name="connsiteY564" fmla="*/ 19640 h 567500"/>
                <a:gd name="connsiteX565" fmla="*/ 1721752 w 1911499"/>
                <a:gd name="connsiteY565" fmla="*/ 13868 h 567500"/>
                <a:gd name="connsiteX566" fmla="*/ 1724781 w 1911499"/>
                <a:gd name="connsiteY566" fmla="*/ 9026 h 567500"/>
                <a:gd name="connsiteX567" fmla="*/ 1727800 w 1911499"/>
                <a:gd name="connsiteY567" fmla="*/ 5152 h 567500"/>
                <a:gd name="connsiteX568" fmla="*/ 1730829 w 1911499"/>
                <a:gd name="connsiteY568" fmla="*/ 2247 h 567500"/>
                <a:gd name="connsiteX569" fmla="*/ 1733858 w 1911499"/>
                <a:gd name="connsiteY569" fmla="*/ 620 h 567500"/>
                <a:gd name="connsiteX570" fmla="*/ 1736877 w 1911499"/>
                <a:gd name="connsiteY570" fmla="*/ 77 h 567500"/>
                <a:gd name="connsiteX571" fmla="*/ 1739906 w 1911499"/>
                <a:gd name="connsiteY571" fmla="*/ 464 h 567500"/>
                <a:gd name="connsiteX572" fmla="*/ 1742935 w 1911499"/>
                <a:gd name="connsiteY572" fmla="*/ 1859 h 567500"/>
                <a:gd name="connsiteX573" fmla="*/ 1745955 w 1911499"/>
                <a:gd name="connsiteY573" fmla="*/ 4377 h 567500"/>
                <a:gd name="connsiteX574" fmla="*/ 1748984 w 1911499"/>
                <a:gd name="connsiteY574" fmla="*/ 7864 h 567500"/>
                <a:gd name="connsiteX575" fmla="*/ 1752013 w 1911499"/>
                <a:gd name="connsiteY575" fmla="*/ 12474 h 567500"/>
                <a:gd name="connsiteX576" fmla="*/ 1755032 w 1911499"/>
                <a:gd name="connsiteY576" fmla="*/ 17975 h 567500"/>
                <a:gd name="connsiteX577" fmla="*/ 1758061 w 1911499"/>
                <a:gd name="connsiteY577" fmla="*/ 24522 h 567500"/>
                <a:gd name="connsiteX578" fmla="*/ 1761090 w 1911499"/>
                <a:gd name="connsiteY578" fmla="*/ 32076 h 567500"/>
                <a:gd name="connsiteX579" fmla="*/ 1764119 w 1911499"/>
                <a:gd name="connsiteY579" fmla="*/ 40367 h 567500"/>
                <a:gd name="connsiteX580" fmla="*/ 1767138 w 1911499"/>
                <a:gd name="connsiteY580" fmla="*/ 49935 h 567500"/>
                <a:gd name="connsiteX581" fmla="*/ 1770167 w 1911499"/>
                <a:gd name="connsiteY581" fmla="*/ 60201 h 567500"/>
                <a:gd name="connsiteX582" fmla="*/ 1773196 w 1911499"/>
                <a:gd name="connsiteY582" fmla="*/ 71474 h 567500"/>
                <a:gd name="connsiteX583" fmla="*/ 1776216 w 1911499"/>
                <a:gd name="connsiteY583" fmla="*/ 83677 h 567500"/>
                <a:gd name="connsiteX584" fmla="*/ 1779245 w 1911499"/>
                <a:gd name="connsiteY584" fmla="*/ 96422 h 567500"/>
                <a:gd name="connsiteX585" fmla="*/ 1782274 w 1911499"/>
                <a:gd name="connsiteY585" fmla="*/ 109904 h 567500"/>
                <a:gd name="connsiteX586" fmla="*/ 1785293 w 1911499"/>
                <a:gd name="connsiteY586" fmla="*/ 124199 h 567500"/>
                <a:gd name="connsiteX587" fmla="*/ 1788322 w 1911499"/>
                <a:gd name="connsiteY587" fmla="*/ 139074 h 567500"/>
                <a:gd name="connsiteX588" fmla="*/ 1791351 w 1911499"/>
                <a:gd name="connsiteY588" fmla="*/ 154222 h 567500"/>
                <a:gd name="connsiteX589" fmla="*/ 1794370 w 1911499"/>
                <a:gd name="connsiteY589" fmla="*/ 170221 h 567500"/>
                <a:gd name="connsiteX590" fmla="*/ 1797399 w 1911499"/>
                <a:gd name="connsiteY590" fmla="*/ 186608 h 567500"/>
                <a:gd name="connsiteX591" fmla="*/ 1800428 w 1911499"/>
                <a:gd name="connsiteY591" fmla="*/ 203111 h 567500"/>
                <a:gd name="connsiteX592" fmla="*/ 1803448 w 1911499"/>
                <a:gd name="connsiteY592" fmla="*/ 220041 h 567500"/>
                <a:gd name="connsiteX593" fmla="*/ 1806477 w 1911499"/>
                <a:gd name="connsiteY593" fmla="*/ 237434 h 567500"/>
                <a:gd name="connsiteX594" fmla="*/ 1809506 w 1911499"/>
                <a:gd name="connsiteY594" fmla="*/ 254712 h 567500"/>
                <a:gd name="connsiteX595" fmla="*/ 1812525 w 1911499"/>
                <a:gd name="connsiteY595" fmla="*/ 272416 h 567500"/>
                <a:gd name="connsiteX596" fmla="*/ 1815554 w 1911499"/>
                <a:gd name="connsiteY596" fmla="*/ 289926 h 567500"/>
                <a:gd name="connsiteX597" fmla="*/ 1818583 w 1911499"/>
                <a:gd name="connsiteY597" fmla="*/ 307631 h 567500"/>
                <a:gd name="connsiteX598" fmla="*/ 1821602 w 1911499"/>
                <a:gd name="connsiteY598" fmla="*/ 325412 h 567500"/>
                <a:gd name="connsiteX599" fmla="*/ 1824631 w 1911499"/>
                <a:gd name="connsiteY599" fmla="*/ 343000 h 567500"/>
                <a:gd name="connsiteX600" fmla="*/ 1827660 w 1911499"/>
                <a:gd name="connsiteY600" fmla="*/ 360354 h 567500"/>
                <a:gd name="connsiteX601" fmla="*/ 1830689 w 1911499"/>
                <a:gd name="connsiteY601" fmla="*/ 377594 h 567500"/>
                <a:gd name="connsiteX602" fmla="*/ 1833708 w 1911499"/>
                <a:gd name="connsiteY602" fmla="*/ 394407 h 567500"/>
                <a:gd name="connsiteX603" fmla="*/ 1836737 w 1911499"/>
                <a:gd name="connsiteY603" fmla="*/ 411220 h 567500"/>
                <a:gd name="connsiteX604" fmla="*/ 1839766 w 1911499"/>
                <a:gd name="connsiteY604" fmla="*/ 426673 h 567500"/>
                <a:gd name="connsiteX605" fmla="*/ 1842786 w 1911499"/>
                <a:gd name="connsiteY605" fmla="*/ 441980 h 567500"/>
                <a:gd name="connsiteX606" fmla="*/ 1845815 w 1911499"/>
                <a:gd name="connsiteY606" fmla="*/ 456696 h 567500"/>
                <a:gd name="connsiteX607" fmla="*/ 1848844 w 1911499"/>
                <a:gd name="connsiteY607" fmla="*/ 470879 h 567500"/>
                <a:gd name="connsiteX608" fmla="*/ 1851863 w 1911499"/>
                <a:gd name="connsiteY608" fmla="*/ 483899 h 567500"/>
                <a:gd name="connsiteX609" fmla="*/ 1854892 w 1911499"/>
                <a:gd name="connsiteY609" fmla="*/ 496520 h 567500"/>
                <a:gd name="connsiteX610" fmla="*/ 1857921 w 1911499"/>
                <a:gd name="connsiteY610" fmla="*/ 508026 h 567500"/>
                <a:gd name="connsiteX611" fmla="*/ 1860941 w 1911499"/>
                <a:gd name="connsiteY611" fmla="*/ 518685 h 567500"/>
                <a:gd name="connsiteX612" fmla="*/ 1863969 w 1911499"/>
                <a:gd name="connsiteY612" fmla="*/ 528486 h 567500"/>
                <a:gd name="connsiteX613" fmla="*/ 1866998 w 1911499"/>
                <a:gd name="connsiteY613" fmla="*/ 537277 h 567500"/>
                <a:gd name="connsiteX614" fmla="*/ 1870018 w 1911499"/>
                <a:gd name="connsiteY614" fmla="*/ 544907 h 567500"/>
                <a:gd name="connsiteX615" fmla="*/ 1873047 w 1911499"/>
                <a:gd name="connsiteY615" fmla="*/ 551574 h 567500"/>
                <a:gd name="connsiteX616" fmla="*/ 1876076 w 1911499"/>
                <a:gd name="connsiteY616" fmla="*/ 556956 h 567500"/>
                <a:gd name="connsiteX617" fmla="*/ 1879095 w 1911499"/>
                <a:gd name="connsiteY617" fmla="*/ 561376 h 567500"/>
                <a:gd name="connsiteX618" fmla="*/ 1882124 w 1911499"/>
                <a:gd name="connsiteY618" fmla="*/ 564586 h 567500"/>
                <a:gd name="connsiteX619" fmla="*/ 1885153 w 1911499"/>
                <a:gd name="connsiteY619" fmla="*/ 566643 h 567500"/>
                <a:gd name="connsiteX620" fmla="*/ 1888172 w 1911499"/>
                <a:gd name="connsiteY620" fmla="*/ 567500 h 567500"/>
                <a:gd name="connsiteX621" fmla="*/ 1891201 w 1911499"/>
                <a:gd name="connsiteY621" fmla="*/ 567148 h 567500"/>
                <a:gd name="connsiteX622" fmla="*/ 1894230 w 1911499"/>
                <a:gd name="connsiteY622" fmla="*/ 565557 h 567500"/>
                <a:gd name="connsiteX623" fmla="*/ 1897259 w 1911499"/>
                <a:gd name="connsiteY623" fmla="*/ 563004 h 567500"/>
                <a:gd name="connsiteX624" fmla="*/ 1900279 w 1911499"/>
                <a:gd name="connsiteY624" fmla="*/ 559051 h 567500"/>
                <a:gd name="connsiteX625" fmla="*/ 1903308 w 1911499"/>
                <a:gd name="connsiteY625" fmla="*/ 553975 h 567500"/>
                <a:gd name="connsiteX626" fmla="*/ 1906337 w 1911499"/>
                <a:gd name="connsiteY626" fmla="*/ 547936 h 567500"/>
                <a:gd name="connsiteX627" fmla="*/ 1909356 w 1911499"/>
                <a:gd name="connsiteY627" fmla="*/ 540725 h 567500"/>
                <a:gd name="connsiteX628" fmla="*/ 1911499 w 1911499"/>
                <a:gd name="connsiteY62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31118 w 1911499"/>
                <a:gd name="connsiteY501" fmla="*/ 394368 h 567500"/>
                <a:gd name="connsiteX502" fmla="*/ 1534147 w 1911499"/>
                <a:gd name="connsiteY502" fmla="*/ 410832 h 567500"/>
                <a:gd name="connsiteX503" fmla="*/ 1537167 w 1911499"/>
                <a:gd name="connsiteY503" fmla="*/ 426597 h 567500"/>
                <a:gd name="connsiteX504" fmla="*/ 1540196 w 1911499"/>
                <a:gd name="connsiteY504" fmla="*/ 442018 h 567500"/>
                <a:gd name="connsiteX505" fmla="*/ 1543225 w 1911499"/>
                <a:gd name="connsiteY505" fmla="*/ 456696 h 567500"/>
                <a:gd name="connsiteX506" fmla="*/ 1546244 w 1911499"/>
                <a:gd name="connsiteY506" fmla="*/ 470802 h 567500"/>
                <a:gd name="connsiteX507" fmla="*/ 1549273 w 1911499"/>
                <a:gd name="connsiteY507" fmla="*/ 484052 h 567500"/>
                <a:gd name="connsiteX508" fmla="*/ 1552302 w 1911499"/>
                <a:gd name="connsiteY508" fmla="*/ 496482 h 567500"/>
                <a:gd name="connsiteX509" fmla="*/ 1555321 w 1911499"/>
                <a:gd name="connsiteY509" fmla="*/ 508150 h 567500"/>
                <a:gd name="connsiteX510" fmla="*/ 1558350 w 1911499"/>
                <a:gd name="connsiteY510" fmla="*/ 518761 h 567500"/>
                <a:gd name="connsiteX511" fmla="*/ 1561379 w 1911499"/>
                <a:gd name="connsiteY511" fmla="*/ 528562 h 567500"/>
                <a:gd name="connsiteX512" fmla="*/ 1564399 w 1911499"/>
                <a:gd name="connsiteY512" fmla="*/ 537201 h 567500"/>
                <a:gd name="connsiteX513" fmla="*/ 1567428 w 1911499"/>
                <a:gd name="connsiteY513" fmla="*/ 544869 h 567500"/>
                <a:gd name="connsiteX514" fmla="*/ 1570457 w 1911499"/>
                <a:gd name="connsiteY514" fmla="*/ 551574 h 567500"/>
                <a:gd name="connsiteX515" fmla="*/ 1573476 w 1911499"/>
                <a:gd name="connsiteY515" fmla="*/ 557070 h 567500"/>
                <a:gd name="connsiteX516" fmla="*/ 1576505 w 1911499"/>
                <a:gd name="connsiteY516" fmla="*/ 561452 h 567500"/>
                <a:gd name="connsiteX517" fmla="*/ 1579534 w 1911499"/>
                <a:gd name="connsiteY517" fmla="*/ 564633 h 567500"/>
                <a:gd name="connsiteX518" fmla="*/ 1582553 w 1911499"/>
                <a:gd name="connsiteY518" fmla="*/ 566643 h 567500"/>
                <a:gd name="connsiteX519" fmla="*/ 1585582 w 1911499"/>
                <a:gd name="connsiteY519" fmla="*/ 567338 h 567500"/>
                <a:gd name="connsiteX520" fmla="*/ 1588611 w 1911499"/>
                <a:gd name="connsiteY520" fmla="*/ 567110 h 567500"/>
                <a:gd name="connsiteX521" fmla="*/ 1591640 w 1911499"/>
                <a:gd name="connsiteY521" fmla="*/ 565671 h 567500"/>
                <a:gd name="connsiteX522" fmla="*/ 1594660 w 1911499"/>
                <a:gd name="connsiteY522" fmla="*/ 562842 h 567500"/>
                <a:gd name="connsiteX523" fmla="*/ 1597689 w 1911499"/>
                <a:gd name="connsiteY523" fmla="*/ 559166 h 567500"/>
                <a:gd name="connsiteX524" fmla="*/ 1600717 w 1911499"/>
                <a:gd name="connsiteY524" fmla="*/ 553937 h 567500"/>
                <a:gd name="connsiteX525" fmla="*/ 1603737 w 1911499"/>
                <a:gd name="connsiteY525" fmla="*/ 547936 h 567500"/>
                <a:gd name="connsiteX526" fmla="*/ 1606766 w 1911499"/>
                <a:gd name="connsiteY526" fmla="*/ 540573 h 567500"/>
                <a:gd name="connsiteX527" fmla="*/ 1609795 w 1911499"/>
                <a:gd name="connsiteY527" fmla="*/ 532362 h 567500"/>
                <a:gd name="connsiteX528" fmla="*/ 1612814 w 1911499"/>
                <a:gd name="connsiteY528" fmla="*/ 523018 h 567500"/>
                <a:gd name="connsiteX529" fmla="*/ 1615843 w 1911499"/>
                <a:gd name="connsiteY529" fmla="*/ 512598 h 567500"/>
                <a:gd name="connsiteX530" fmla="*/ 1618872 w 1911499"/>
                <a:gd name="connsiteY530" fmla="*/ 501406 h 567500"/>
                <a:gd name="connsiteX531" fmla="*/ 1621892 w 1911499"/>
                <a:gd name="connsiteY531" fmla="*/ 489319 h 567500"/>
                <a:gd name="connsiteX532" fmla="*/ 1624920 w 1911499"/>
                <a:gd name="connsiteY532" fmla="*/ 476184 h 567500"/>
                <a:gd name="connsiteX533" fmla="*/ 1627949 w 1911499"/>
                <a:gd name="connsiteY533" fmla="*/ 462468 h 567500"/>
                <a:gd name="connsiteX534" fmla="*/ 1630969 w 1911499"/>
                <a:gd name="connsiteY534" fmla="*/ 448095 h 567500"/>
                <a:gd name="connsiteX535" fmla="*/ 1633998 w 1911499"/>
                <a:gd name="connsiteY535" fmla="*/ 432874 h 567500"/>
                <a:gd name="connsiteX536" fmla="*/ 1637027 w 1911499"/>
                <a:gd name="connsiteY536" fmla="*/ 417069 h 567500"/>
                <a:gd name="connsiteX537" fmla="*/ 1640046 w 1911499"/>
                <a:gd name="connsiteY537" fmla="*/ 400837 h 567500"/>
                <a:gd name="connsiteX538" fmla="*/ 1643075 w 1911499"/>
                <a:gd name="connsiteY538" fmla="*/ 384179 h 567500"/>
                <a:gd name="connsiteX539" fmla="*/ 1646104 w 1911499"/>
                <a:gd name="connsiteY539" fmla="*/ 366941 h 567500"/>
                <a:gd name="connsiteX540" fmla="*/ 1649123 w 1911499"/>
                <a:gd name="connsiteY540" fmla="*/ 349507 h 567500"/>
                <a:gd name="connsiteX541" fmla="*/ 1652153 w 1911499"/>
                <a:gd name="connsiteY541" fmla="*/ 331958 h 567500"/>
                <a:gd name="connsiteX542" fmla="*/ 1655181 w 1911499"/>
                <a:gd name="connsiteY542" fmla="*/ 314100 h 567500"/>
                <a:gd name="connsiteX543" fmla="*/ 1658210 w 1911499"/>
                <a:gd name="connsiteY543" fmla="*/ 296202 h 567500"/>
                <a:gd name="connsiteX544" fmla="*/ 1661230 w 1911499"/>
                <a:gd name="connsiteY544" fmla="*/ 278266 h 567500"/>
                <a:gd name="connsiteX545" fmla="*/ 1664259 w 1911499"/>
                <a:gd name="connsiteY545" fmla="*/ 260562 h 567500"/>
                <a:gd name="connsiteX546" fmla="*/ 1667288 w 1911499"/>
                <a:gd name="connsiteY546" fmla="*/ 242974 h 567500"/>
                <a:gd name="connsiteX547" fmla="*/ 1670307 w 1911499"/>
                <a:gd name="connsiteY547" fmla="*/ 225502 h 567500"/>
                <a:gd name="connsiteX548" fmla="*/ 1673336 w 1911499"/>
                <a:gd name="connsiteY548" fmla="*/ 208302 h 567500"/>
                <a:gd name="connsiteX549" fmla="*/ 1676365 w 1911499"/>
                <a:gd name="connsiteY549" fmla="*/ 191566 h 567500"/>
                <a:gd name="connsiteX550" fmla="*/ 1679384 w 1911499"/>
                <a:gd name="connsiteY550" fmla="*/ 175296 h 567500"/>
                <a:gd name="connsiteX551" fmla="*/ 1682413 w 1911499"/>
                <a:gd name="connsiteY551" fmla="*/ 159336 h 567500"/>
                <a:gd name="connsiteX552" fmla="*/ 1685442 w 1911499"/>
                <a:gd name="connsiteY552" fmla="*/ 143840 h 567500"/>
                <a:gd name="connsiteX553" fmla="*/ 1688462 w 1911499"/>
                <a:gd name="connsiteY553" fmla="*/ 128654 h 567500"/>
                <a:gd name="connsiteX554" fmla="*/ 1691491 w 1911499"/>
                <a:gd name="connsiteY554" fmla="*/ 114049 h 567500"/>
                <a:gd name="connsiteX555" fmla="*/ 1694520 w 1911499"/>
                <a:gd name="connsiteY555" fmla="*/ 100568 h 567500"/>
                <a:gd name="connsiteX556" fmla="*/ 1697549 w 1911499"/>
                <a:gd name="connsiteY556" fmla="*/ 87473 h 567500"/>
                <a:gd name="connsiteX557" fmla="*/ 1700568 w 1911499"/>
                <a:gd name="connsiteY557" fmla="*/ 75116 h 567500"/>
                <a:gd name="connsiteX558" fmla="*/ 1703597 w 1911499"/>
                <a:gd name="connsiteY558" fmla="*/ 63455 h 567500"/>
                <a:gd name="connsiteX559" fmla="*/ 1706616 w 1911499"/>
                <a:gd name="connsiteY559" fmla="*/ 52841 h 567500"/>
                <a:gd name="connsiteX560" fmla="*/ 1709645 w 1911499"/>
                <a:gd name="connsiteY560" fmla="*/ 43039 h 567500"/>
                <a:gd name="connsiteX561" fmla="*/ 1712674 w 1911499"/>
                <a:gd name="connsiteY561" fmla="*/ 34207 h 567500"/>
                <a:gd name="connsiteX562" fmla="*/ 1715703 w 1911499"/>
                <a:gd name="connsiteY562" fmla="*/ 26420 h 567500"/>
                <a:gd name="connsiteX563" fmla="*/ 1718723 w 1911499"/>
                <a:gd name="connsiteY563" fmla="*/ 19640 h 567500"/>
                <a:gd name="connsiteX564" fmla="*/ 1721752 w 1911499"/>
                <a:gd name="connsiteY564" fmla="*/ 13868 h 567500"/>
                <a:gd name="connsiteX565" fmla="*/ 1724781 w 1911499"/>
                <a:gd name="connsiteY565" fmla="*/ 9026 h 567500"/>
                <a:gd name="connsiteX566" fmla="*/ 1727800 w 1911499"/>
                <a:gd name="connsiteY566" fmla="*/ 5152 h 567500"/>
                <a:gd name="connsiteX567" fmla="*/ 1730829 w 1911499"/>
                <a:gd name="connsiteY567" fmla="*/ 2247 h 567500"/>
                <a:gd name="connsiteX568" fmla="*/ 1733858 w 1911499"/>
                <a:gd name="connsiteY568" fmla="*/ 620 h 567500"/>
                <a:gd name="connsiteX569" fmla="*/ 1736877 w 1911499"/>
                <a:gd name="connsiteY569" fmla="*/ 77 h 567500"/>
                <a:gd name="connsiteX570" fmla="*/ 1739906 w 1911499"/>
                <a:gd name="connsiteY570" fmla="*/ 464 h 567500"/>
                <a:gd name="connsiteX571" fmla="*/ 1742935 w 1911499"/>
                <a:gd name="connsiteY571" fmla="*/ 1859 h 567500"/>
                <a:gd name="connsiteX572" fmla="*/ 1745955 w 1911499"/>
                <a:gd name="connsiteY572" fmla="*/ 4377 h 567500"/>
                <a:gd name="connsiteX573" fmla="*/ 1748984 w 1911499"/>
                <a:gd name="connsiteY573" fmla="*/ 7864 h 567500"/>
                <a:gd name="connsiteX574" fmla="*/ 1752013 w 1911499"/>
                <a:gd name="connsiteY574" fmla="*/ 12474 h 567500"/>
                <a:gd name="connsiteX575" fmla="*/ 1755032 w 1911499"/>
                <a:gd name="connsiteY575" fmla="*/ 17975 h 567500"/>
                <a:gd name="connsiteX576" fmla="*/ 1758061 w 1911499"/>
                <a:gd name="connsiteY576" fmla="*/ 24522 h 567500"/>
                <a:gd name="connsiteX577" fmla="*/ 1761090 w 1911499"/>
                <a:gd name="connsiteY577" fmla="*/ 32076 h 567500"/>
                <a:gd name="connsiteX578" fmla="*/ 1764119 w 1911499"/>
                <a:gd name="connsiteY578" fmla="*/ 40367 h 567500"/>
                <a:gd name="connsiteX579" fmla="*/ 1767138 w 1911499"/>
                <a:gd name="connsiteY579" fmla="*/ 49935 h 567500"/>
                <a:gd name="connsiteX580" fmla="*/ 1770167 w 1911499"/>
                <a:gd name="connsiteY580" fmla="*/ 60201 h 567500"/>
                <a:gd name="connsiteX581" fmla="*/ 1773196 w 1911499"/>
                <a:gd name="connsiteY581" fmla="*/ 71474 h 567500"/>
                <a:gd name="connsiteX582" fmla="*/ 1776216 w 1911499"/>
                <a:gd name="connsiteY582" fmla="*/ 83677 h 567500"/>
                <a:gd name="connsiteX583" fmla="*/ 1779245 w 1911499"/>
                <a:gd name="connsiteY583" fmla="*/ 96422 h 567500"/>
                <a:gd name="connsiteX584" fmla="*/ 1782274 w 1911499"/>
                <a:gd name="connsiteY584" fmla="*/ 109904 h 567500"/>
                <a:gd name="connsiteX585" fmla="*/ 1785293 w 1911499"/>
                <a:gd name="connsiteY585" fmla="*/ 124199 h 567500"/>
                <a:gd name="connsiteX586" fmla="*/ 1788322 w 1911499"/>
                <a:gd name="connsiteY586" fmla="*/ 139074 h 567500"/>
                <a:gd name="connsiteX587" fmla="*/ 1791351 w 1911499"/>
                <a:gd name="connsiteY587" fmla="*/ 154222 h 567500"/>
                <a:gd name="connsiteX588" fmla="*/ 1794370 w 1911499"/>
                <a:gd name="connsiteY588" fmla="*/ 170221 h 567500"/>
                <a:gd name="connsiteX589" fmla="*/ 1797399 w 1911499"/>
                <a:gd name="connsiteY589" fmla="*/ 186608 h 567500"/>
                <a:gd name="connsiteX590" fmla="*/ 1800428 w 1911499"/>
                <a:gd name="connsiteY590" fmla="*/ 203111 h 567500"/>
                <a:gd name="connsiteX591" fmla="*/ 1803448 w 1911499"/>
                <a:gd name="connsiteY591" fmla="*/ 220041 h 567500"/>
                <a:gd name="connsiteX592" fmla="*/ 1806477 w 1911499"/>
                <a:gd name="connsiteY592" fmla="*/ 237434 h 567500"/>
                <a:gd name="connsiteX593" fmla="*/ 1809506 w 1911499"/>
                <a:gd name="connsiteY593" fmla="*/ 254712 h 567500"/>
                <a:gd name="connsiteX594" fmla="*/ 1812525 w 1911499"/>
                <a:gd name="connsiteY594" fmla="*/ 272416 h 567500"/>
                <a:gd name="connsiteX595" fmla="*/ 1815554 w 1911499"/>
                <a:gd name="connsiteY595" fmla="*/ 289926 h 567500"/>
                <a:gd name="connsiteX596" fmla="*/ 1818583 w 1911499"/>
                <a:gd name="connsiteY596" fmla="*/ 307631 h 567500"/>
                <a:gd name="connsiteX597" fmla="*/ 1821602 w 1911499"/>
                <a:gd name="connsiteY597" fmla="*/ 325412 h 567500"/>
                <a:gd name="connsiteX598" fmla="*/ 1824631 w 1911499"/>
                <a:gd name="connsiteY598" fmla="*/ 343000 h 567500"/>
                <a:gd name="connsiteX599" fmla="*/ 1827660 w 1911499"/>
                <a:gd name="connsiteY599" fmla="*/ 360354 h 567500"/>
                <a:gd name="connsiteX600" fmla="*/ 1830689 w 1911499"/>
                <a:gd name="connsiteY600" fmla="*/ 377594 h 567500"/>
                <a:gd name="connsiteX601" fmla="*/ 1833708 w 1911499"/>
                <a:gd name="connsiteY601" fmla="*/ 394407 h 567500"/>
                <a:gd name="connsiteX602" fmla="*/ 1836737 w 1911499"/>
                <a:gd name="connsiteY602" fmla="*/ 411220 h 567500"/>
                <a:gd name="connsiteX603" fmla="*/ 1839766 w 1911499"/>
                <a:gd name="connsiteY603" fmla="*/ 426673 h 567500"/>
                <a:gd name="connsiteX604" fmla="*/ 1842786 w 1911499"/>
                <a:gd name="connsiteY604" fmla="*/ 441980 h 567500"/>
                <a:gd name="connsiteX605" fmla="*/ 1845815 w 1911499"/>
                <a:gd name="connsiteY605" fmla="*/ 456696 h 567500"/>
                <a:gd name="connsiteX606" fmla="*/ 1848844 w 1911499"/>
                <a:gd name="connsiteY606" fmla="*/ 470879 h 567500"/>
                <a:gd name="connsiteX607" fmla="*/ 1851863 w 1911499"/>
                <a:gd name="connsiteY607" fmla="*/ 483899 h 567500"/>
                <a:gd name="connsiteX608" fmla="*/ 1854892 w 1911499"/>
                <a:gd name="connsiteY608" fmla="*/ 496520 h 567500"/>
                <a:gd name="connsiteX609" fmla="*/ 1857921 w 1911499"/>
                <a:gd name="connsiteY609" fmla="*/ 508026 h 567500"/>
                <a:gd name="connsiteX610" fmla="*/ 1860941 w 1911499"/>
                <a:gd name="connsiteY610" fmla="*/ 518685 h 567500"/>
                <a:gd name="connsiteX611" fmla="*/ 1863969 w 1911499"/>
                <a:gd name="connsiteY611" fmla="*/ 528486 h 567500"/>
                <a:gd name="connsiteX612" fmla="*/ 1866998 w 1911499"/>
                <a:gd name="connsiteY612" fmla="*/ 537277 h 567500"/>
                <a:gd name="connsiteX613" fmla="*/ 1870018 w 1911499"/>
                <a:gd name="connsiteY613" fmla="*/ 544907 h 567500"/>
                <a:gd name="connsiteX614" fmla="*/ 1873047 w 1911499"/>
                <a:gd name="connsiteY614" fmla="*/ 551574 h 567500"/>
                <a:gd name="connsiteX615" fmla="*/ 1876076 w 1911499"/>
                <a:gd name="connsiteY615" fmla="*/ 556956 h 567500"/>
                <a:gd name="connsiteX616" fmla="*/ 1879095 w 1911499"/>
                <a:gd name="connsiteY616" fmla="*/ 561376 h 567500"/>
                <a:gd name="connsiteX617" fmla="*/ 1882124 w 1911499"/>
                <a:gd name="connsiteY617" fmla="*/ 564586 h 567500"/>
                <a:gd name="connsiteX618" fmla="*/ 1885153 w 1911499"/>
                <a:gd name="connsiteY618" fmla="*/ 566643 h 567500"/>
                <a:gd name="connsiteX619" fmla="*/ 1888172 w 1911499"/>
                <a:gd name="connsiteY619" fmla="*/ 567500 h 567500"/>
                <a:gd name="connsiteX620" fmla="*/ 1891201 w 1911499"/>
                <a:gd name="connsiteY620" fmla="*/ 567148 h 567500"/>
                <a:gd name="connsiteX621" fmla="*/ 1894230 w 1911499"/>
                <a:gd name="connsiteY621" fmla="*/ 565557 h 567500"/>
                <a:gd name="connsiteX622" fmla="*/ 1897259 w 1911499"/>
                <a:gd name="connsiteY622" fmla="*/ 563004 h 567500"/>
                <a:gd name="connsiteX623" fmla="*/ 1900279 w 1911499"/>
                <a:gd name="connsiteY623" fmla="*/ 559051 h 567500"/>
                <a:gd name="connsiteX624" fmla="*/ 1903308 w 1911499"/>
                <a:gd name="connsiteY624" fmla="*/ 553975 h 567500"/>
                <a:gd name="connsiteX625" fmla="*/ 1906337 w 1911499"/>
                <a:gd name="connsiteY625" fmla="*/ 547936 h 567500"/>
                <a:gd name="connsiteX626" fmla="*/ 1909356 w 1911499"/>
                <a:gd name="connsiteY626" fmla="*/ 540725 h 567500"/>
                <a:gd name="connsiteX627" fmla="*/ 1911499 w 1911499"/>
                <a:gd name="connsiteY62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34147 w 1911499"/>
                <a:gd name="connsiteY501" fmla="*/ 410832 h 567500"/>
                <a:gd name="connsiteX502" fmla="*/ 1537167 w 1911499"/>
                <a:gd name="connsiteY502" fmla="*/ 426597 h 567500"/>
                <a:gd name="connsiteX503" fmla="*/ 1540196 w 1911499"/>
                <a:gd name="connsiteY503" fmla="*/ 442018 h 567500"/>
                <a:gd name="connsiteX504" fmla="*/ 1543225 w 1911499"/>
                <a:gd name="connsiteY504" fmla="*/ 456696 h 567500"/>
                <a:gd name="connsiteX505" fmla="*/ 1546244 w 1911499"/>
                <a:gd name="connsiteY505" fmla="*/ 470802 h 567500"/>
                <a:gd name="connsiteX506" fmla="*/ 1549273 w 1911499"/>
                <a:gd name="connsiteY506" fmla="*/ 484052 h 567500"/>
                <a:gd name="connsiteX507" fmla="*/ 1552302 w 1911499"/>
                <a:gd name="connsiteY507" fmla="*/ 496482 h 567500"/>
                <a:gd name="connsiteX508" fmla="*/ 1555321 w 1911499"/>
                <a:gd name="connsiteY508" fmla="*/ 508150 h 567500"/>
                <a:gd name="connsiteX509" fmla="*/ 1558350 w 1911499"/>
                <a:gd name="connsiteY509" fmla="*/ 518761 h 567500"/>
                <a:gd name="connsiteX510" fmla="*/ 1561379 w 1911499"/>
                <a:gd name="connsiteY510" fmla="*/ 528562 h 567500"/>
                <a:gd name="connsiteX511" fmla="*/ 1564399 w 1911499"/>
                <a:gd name="connsiteY511" fmla="*/ 537201 h 567500"/>
                <a:gd name="connsiteX512" fmla="*/ 1567428 w 1911499"/>
                <a:gd name="connsiteY512" fmla="*/ 544869 h 567500"/>
                <a:gd name="connsiteX513" fmla="*/ 1570457 w 1911499"/>
                <a:gd name="connsiteY513" fmla="*/ 551574 h 567500"/>
                <a:gd name="connsiteX514" fmla="*/ 1573476 w 1911499"/>
                <a:gd name="connsiteY514" fmla="*/ 557070 h 567500"/>
                <a:gd name="connsiteX515" fmla="*/ 1576505 w 1911499"/>
                <a:gd name="connsiteY515" fmla="*/ 561452 h 567500"/>
                <a:gd name="connsiteX516" fmla="*/ 1579534 w 1911499"/>
                <a:gd name="connsiteY516" fmla="*/ 564633 h 567500"/>
                <a:gd name="connsiteX517" fmla="*/ 1582553 w 1911499"/>
                <a:gd name="connsiteY517" fmla="*/ 566643 h 567500"/>
                <a:gd name="connsiteX518" fmla="*/ 1585582 w 1911499"/>
                <a:gd name="connsiteY518" fmla="*/ 567338 h 567500"/>
                <a:gd name="connsiteX519" fmla="*/ 1588611 w 1911499"/>
                <a:gd name="connsiteY519" fmla="*/ 567110 h 567500"/>
                <a:gd name="connsiteX520" fmla="*/ 1591640 w 1911499"/>
                <a:gd name="connsiteY520" fmla="*/ 565671 h 567500"/>
                <a:gd name="connsiteX521" fmla="*/ 1594660 w 1911499"/>
                <a:gd name="connsiteY521" fmla="*/ 562842 h 567500"/>
                <a:gd name="connsiteX522" fmla="*/ 1597689 w 1911499"/>
                <a:gd name="connsiteY522" fmla="*/ 559166 h 567500"/>
                <a:gd name="connsiteX523" fmla="*/ 1600717 w 1911499"/>
                <a:gd name="connsiteY523" fmla="*/ 553937 h 567500"/>
                <a:gd name="connsiteX524" fmla="*/ 1603737 w 1911499"/>
                <a:gd name="connsiteY524" fmla="*/ 547936 h 567500"/>
                <a:gd name="connsiteX525" fmla="*/ 1606766 w 1911499"/>
                <a:gd name="connsiteY525" fmla="*/ 540573 h 567500"/>
                <a:gd name="connsiteX526" fmla="*/ 1609795 w 1911499"/>
                <a:gd name="connsiteY526" fmla="*/ 532362 h 567500"/>
                <a:gd name="connsiteX527" fmla="*/ 1612814 w 1911499"/>
                <a:gd name="connsiteY527" fmla="*/ 523018 h 567500"/>
                <a:gd name="connsiteX528" fmla="*/ 1615843 w 1911499"/>
                <a:gd name="connsiteY528" fmla="*/ 512598 h 567500"/>
                <a:gd name="connsiteX529" fmla="*/ 1618872 w 1911499"/>
                <a:gd name="connsiteY529" fmla="*/ 501406 h 567500"/>
                <a:gd name="connsiteX530" fmla="*/ 1621892 w 1911499"/>
                <a:gd name="connsiteY530" fmla="*/ 489319 h 567500"/>
                <a:gd name="connsiteX531" fmla="*/ 1624920 w 1911499"/>
                <a:gd name="connsiteY531" fmla="*/ 476184 h 567500"/>
                <a:gd name="connsiteX532" fmla="*/ 1627949 w 1911499"/>
                <a:gd name="connsiteY532" fmla="*/ 462468 h 567500"/>
                <a:gd name="connsiteX533" fmla="*/ 1630969 w 1911499"/>
                <a:gd name="connsiteY533" fmla="*/ 448095 h 567500"/>
                <a:gd name="connsiteX534" fmla="*/ 1633998 w 1911499"/>
                <a:gd name="connsiteY534" fmla="*/ 432874 h 567500"/>
                <a:gd name="connsiteX535" fmla="*/ 1637027 w 1911499"/>
                <a:gd name="connsiteY535" fmla="*/ 417069 h 567500"/>
                <a:gd name="connsiteX536" fmla="*/ 1640046 w 1911499"/>
                <a:gd name="connsiteY536" fmla="*/ 400837 h 567500"/>
                <a:gd name="connsiteX537" fmla="*/ 1643075 w 1911499"/>
                <a:gd name="connsiteY537" fmla="*/ 384179 h 567500"/>
                <a:gd name="connsiteX538" fmla="*/ 1646104 w 1911499"/>
                <a:gd name="connsiteY538" fmla="*/ 366941 h 567500"/>
                <a:gd name="connsiteX539" fmla="*/ 1649123 w 1911499"/>
                <a:gd name="connsiteY539" fmla="*/ 349507 h 567500"/>
                <a:gd name="connsiteX540" fmla="*/ 1652153 w 1911499"/>
                <a:gd name="connsiteY540" fmla="*/ 331958 h 567500"/>
                <a:gd name="connsiteX541" fmla="*/ 1655181 w 1911499"/>
                <a:gd name="connsiteY541" fmla="*/ 314100 h 567500"/>
                <a:gd name="connsiteX542" fmla="*/ 1658210 w 1911499"/>
                <a:gd name="connsiteY542" fmla="*/ 296202 h 567500"/>
                <a:gd name="connsiteX543" fmla="*/ 1661230 w 1911499"/>
                <a:gd name="connsiteY543" fmla="*/ 278266 h 567500"/>
                <a:gd name="connsiteX544" fmla="*/ 1664259 w 1911499"/>
                <a:gd name="connsiteY544" fmla="*/ 260562 h 567500"/>
                <a:gd name="connsiteX545" fmla="*/ 1667288 w 1911499"/>
                <a:gd name="connsiteY545" fmla="*/ 242974 h 567500"/>
                <a:gd name="connsiteX546" fmla="*/ 1670307 w 1911499"/>
                <a:gd name="connsiteY546" fmla="*/ 225502 h 567500"/>
                <a:gd name="connsiteX547" fmla="*/ 1673336 w 1911499"/>
                <a:gd name="connsiteY547" fmla="*/ 208302 h 567500"/>
                <a:gd name="connsiteX548" fmla="*/ 1676365 w 1911499"/>
                <a:gd name="connsiteY548" fmla="*/ 191566 h 567500"/>
                <a:gd name="connsiteX549" fmla="*/ 1679384 w 1911499"/>
                <a:gd name="connsiteY549" fmla="*/ 175296 h 567500"/>
                <a:gd name="connsiteX550" fmla="*/ 1682413 w 1911499"/>
                <a:gd name="connsiteY550" fmla="*/ 159336 h 567500"/>
                <a:gd name="connsiteX551" fmla="*/ 1685442 w 1911499"/>
                <a:gd name="connsiteY551" fmla="*/ 143840 h 567500"/>
                <a:gd name="connsiteX552" fmla="*/ 1688462 w 1911499"/>
                <a:gd name="connsiteY552" fmla="*/ 128654 h 567500"/>
                <a:gd name="connsiteX553" fmla="*/ 1691491 w 1911499"/>
                <a:gd name="connsiteY553" fmla="*/ 114049 h 567500"/>
                <a:gd name="connsiteX554" fmla="*/ 1694520 w 1911499"/>
                <a:gd name="connsiteY554" fmla="*/ 100568 h 567500"/>
                <a:gd name="connsiteX555" fmla="*/ 1697549 w 1911499"/>
                <a:gd name="connsiteY555" fmla="*/ 87473 h 567500"/>
                <a:gd name="connsiteX556" fmla="*/ 1700568 w 1911499"/>
                <a:gd name="connsiteY556" fmla="*/ 75116 h 567500"/>
                <a:gd name="connsiteX557" fmla="*/ 1703597 w 1911499"/>
                <a:gd name="connsiteY557" fmla="*/ 63455 h 567500"/>
                <a:gd name="connsiteX558" fmla="*/ 1706616 w 1911499"/>
                <a:gd name="connsiteY558" fmla="*/ 52841 h 567500"/>
                <a:gd name="connsiteX559" fmla="*/ 1709645 w 1911499"/>
                <a:gd name="connsiteY559" fmla="*/ 43039 h 567500"/>
                <a:gd name="connsiteX560" fmla="*/ 1712674 w 1911499"/>
                <a:gd name="connsiteY560" fmla="*/ 34207 h 567500"/>
                <a:gd name="connsiteX561" fmla="*/ 1715703 w 1911499"/>
                <a:gd name="connsiteY561" fmla="*/ 26420 h 567500"/>
                <a:gd name="connsiteX562" fmla="*/ 1718723 w 1911499"/>
                <a:gd name="connsiteY562" fmla="*/ 19640 h 567500"/>
                <a:gd name="connsiteX563" fmla="*/ 1721752 w 1911499"/>
                <a:gd name="connsiteY563" fmla="*/ 13868 h 567500"/>
                <a:gd name="connsiteX564" fmla="*/ 1724781 w 1911499"/>
                <a:gd name="connsiteY564" fmla="*/ 9026 h 567500"/>
                <a:gd name="connsiteX565" fmla="*/ 1727800 w 1911499"/>
                <a:gd name="connsiteY565" fmla="*/ 5152 h 567500"/>
                <a:gd name="connsiteX566" fmla="*/ 1730829 w 1911499"/>
                <a:gd name="connsiteY566" fmla="*/ 2247 h 567500"/>
                <a:gd name="connsiteX567" fmla="*/ 1733858 w 1911499"/>
                <a:gd name="connsiteY567" fmla="*/ 620 h 567500"/>
                <a:gd name="connsiteX568" fmla="*/ 1736877 w 1911499"/>
                <a:gd name="connsiteY568" fmla="*/ 77 h 567500"/>
                <a:gd name="connsiteX569" fmla="*/ 1739906 w 1911499"/>
                <a:gd name="connsiteY569" fmla="*/ 464 h 567500"/>
                <a:gd name="connsiteX570" fmla="*/ 1742935 w 1911499"/>
                <a:gd name="connsiteY570" fmla="*/ 1859 h 567500"/>
                <a:gd name="connsiteX571" fmla="*/ 1745955 w 1911499"/>
                <a:gd name="connsiteY571" fmla="*/ 4377 h 567500"/>
                <a:gd name="connsiteX572" fmla="*/ 1748984 w 1911499"/>
                <a:gd name="connsiteY572" fmla="*/ 7864 h 567500"/>
                <a:gd name="connsiteX573" fmla="*/ 1752013 w 1911499"/>
                <a:gd name="connsiteY573" fmla="*/ 12474 h 567500"/>
                <a:gd name="connsiteX574" fmla="*/ 1755032 w 1911499"/>
                <a:gd name="connsiteY574" fmla="*/ 17975 h 567500"/>
                <a:gd name="connsiteX575" fmla="*/ 1758061 w 1911499"/>
                <a:gd name="connsiteY575" fmla="*/ 24522 h 567500"/>
                <a:gd name="connsiteX576" fmla="*/ 1761090 w 1911499"/>
                <a:gd name="connsiteY576" fmla="*/ 32076 h 567500"/>
                <a:gd name="connsiteX577" fmla="*/ 1764119 w 1911499"/>
                <a:gd name="connsiteY577" fmla="*/ 40367 h 567500"/>
                <a:gd name="connsiteX578" fmla="*/ 1767138 w 1911499"/>
                <a:gd name="connsiteY578" fmla="*/ 49935 h 567500"/>
                <a:gd name="connsiteX579" fmla="*/ 1770167 w 1911499"/>
                <a:gd name="connsiteY579" fmla="*/ 60201 h 567500"/>
                <a:gd name="connsiteX580" fmla="*/ 1773196 w 1911499"/>
                <a:gd name="connsiteY580" fmla="*/ 71474 h 567500"/>
                <a:gd name="connsiteX581" fmla="*/ 1776216 w 1911499"/>
                <a:gd name="connsiteY581" fmla="*/ 83677 h 567500"/>
                <a:gd name="connsiteX582" fmla="*/ 1779245 w 1911499"/>
                <a:gd name="connsiteY582" fmla="*/ 96422 h 567500"/>
                <a:gd name="connsiteX583" fmla="*/ 1782274 w 1911499"/>
                <a:gd name="connsiteY583" fmla="*/ 109904 h 567500"/>
                <a:gd name="connsiteX584" fmla="*/ 1785293 w 1911499"/>
                <a:gd name="connsiteY584" fmla="*/ 124199 h 567500"/>
                <a:gd name="connsiteX585" fmla="*/ 1788322 w 1911499"/>
                <a:gd name="connsiteY585" fmla="*/ 139074 h 567500"/>
                <a:gd name="connsiteX586" fmla="*/ 1791351 w 1911499"/>
                <a:gd name="connsiteY586" fmla="*/ 154222 h 567500"/>
                <a:gd name="connsiteX587" fmla="*/ 1794370 w 1911499"/>
                <a:gd name="connsiteY587" fmla="*/ 170221 h 567500"/>
                <a:gd name="connsiteX588" fmla="*/ 1797399 w 1911499"/>
                <a:gd name="connsiteY588" fmla="*/ 186608 h 567500"/>
                <a:gd name="connsiteX589" fmla="*/ 1800428 w 1911499"/>
                <a:gd name="connsiteY589" fmla="*/ 203111 h 567500"/>
                <a:gd name="connsiteX590" fmla="*/ 1803448 w 1911499"/>
                <a:gd name="connsiteY590" fmla="*/ 220041 h 567500"/>
                <a:gd name="connsiteX591" fmla="*/ 1806477 w 1911499"/>
                <a:gd name="connsiteY591" fmla="*/ 237434 h 567500"/>
                <a:gd name="connsiteX592" fmla="*/ 1809506 w 1911499"/>
                <a:gd name="connsiteY592" fmla="*/ 254712 h 567500"/>
                <a:gd name="connsiteX593" fmla="*/ 1812525 w 1911499"/>
                <a:gd name="connsiteY593" fmla="*/ 272416 h 567500"/>
                <a:gd name="connsiteX594" fmla="*/ 1815554 w 1911499"/>
                <a:gd name="connsiteY594" fmla="*/ 289926 h 567500"/>
                <a:gd name="connsiteX595" fmla="*/ 1818583 w 1911499"/>
                <a:gd name="connsiteY595" fmla="*/ 307631 h 567500"/>
                <a:gd name="connsiteX596" fmla="*/ 1821602 w 1911499"/>
                <a:gd name="connsiteY596" fmla="*/ 325412 h 567500"/>
                <a:gd name="connsiteX597" fmla="*/ 1824631 w 1911499"/>
                <a:gd name="connsiteY597" fmla="*/ 343000 h 567500"/>
                <a:gd name="connsiteX598" fmla="*/ 1827660 w 1911499"/>
                <a:gd name="connsiteY598" fmla="*/ 360354 h 567500"/>
                <a:gd name="connsiteX599" fmla="*/ 1830689 w 1911499"/>
                <a:gd name="connsiteY599" fmla="*/ 377594 h 567500"/>
                <a:gd name="connsiteX600" fmla="*/ 1833708 w 1911499"/>
                <a:gd name="connsiteY600" fmla="*/ 394407 h 567500"/>
                <a:gd name="connsiteX601" fmla="*/ 1836737 w 1911499"/>
                <a:gd name="connsiteY601" fmla="*/ 411220 h 567500"/>
                <a:gd name="connsiteX602" fmla="*/ 1839766 w 1911499"/>
                <a:gd name="connsiteY602" fmla="*/ 426673 h 567500"/>
                <a:gd name="connsiteX603" fmla="*/ 1842786 w 1911499"/>
                <a:gd name="connsiteY603" fmla="*/ 441980 h 567500"/>
                <a:gd name="connsiteX604" fmla="*/ 1845815 w 1911499"/>
                <a:gd name="connsiteY604" fmla="*/ 456696 h 567500"/>
                <a:gd name="connsiteX605" fmla="*/ 1848844 w 1911499"/>
                <a:gd name="connsiteY605" fmla="*/ 470879 h 567500"/>
                <a:gd name="connsiteX606" fmla="*/ 1851863 w 1911499"/>
                <a:gd name="connsiteY606" fmla="*/ 483899 h 567500"/>
                <a:gd name="connsiteX607" fmla="*/ 1854892 w 1911499"/>
                <a:gd name="connsiteY607" fmla="*/ 496520 h 567500"/>
                <a:gd name="connsiteX608" fmla="*/ 1857921 w 1911499"/>
                <a:gd name="connsiteY608" fmla="*/ 508026 h 567500"/>
                <a:gd name="connsiteX609" fmla="*/ 1860941 w 1911499"/>
                <a:gd name="connsiteY609" fmla="*/ 518685 h 567500"/>
                <a:gd name="connsiteX610" fmla="*/ 1863969 w 1911499"/>
                <a:gd name="connsiteY610" fmla="*/ 528486 h 567500"/>
                <a:gd name="connsiteX611" fmla="*/ 1866998 w 1911499"/>
                <a:gd name="connsiteY611" fmla="*/ 537277 h 567500"/>
                <a:gd name="connsiteX612" fmla="*/ 1870018 w 1911499"/>
                <a:gd name="connsiteY612" fmla="*/ 544907 h 567500"/>
                <a:gd name="connsiteX613" fmla="*/ 1873047 w 1911499"/>
                <a:gd name="connsiteY613" fmla="*/ 551574 h 567500"/>
                <a:gd name="connsiteX614" fmla="*/ 1876076 w 1911499"/>
                <a:gd name="connsiteY614" fmla="*/ 556956 h 567500"/>
                <a:gd name="connsiteX615" fmla="*/ 1879095 w 1911499"/>
                <a:gd name="connsiteY615" fmla="*/ 561376 h 567500"/>
                <a:gd name="connsiteX616" fmla="*/ 1882124 w 1911499"/>
                <a:gd name="connsiteY616" fmla="*/ 564586 h 567500"/>
                <a:gd name="connsiteX617" fmla="*/ 1885153 w 1911499"/>
                <a:gd name="connsiteY617" fmla="*/ 566643 h 567500"/>
                <a:gd name="connsiteX618" fmla="*/ 1888172 w 1911499"/>
                <a:gd name="connsiteY618" fmla="*/ 567500 h 567500"/>
                <a:gd name="connsiteX619" fmla="*/ 1891201 w 1911499"/>
                <a:gd name="connsiteY619" fmla="*/ 567148 h 567500"/>
                <a:gd name="connsiteX620" fmla="*/ 1894230 w 1911499"/>
                <a:gd name="connsiteY620" fmla="*/ 565557 h 567500"/>
                <a:gd name="connsiteX621" fmla="*/ 1897259 w 1911499"/>
                <a:gd name="connsiteY621" fmla="*/ 563004 h 567500"/>
                <a:gd name="connsiteX622" fmla="*/ 1900279 w 1911499"/>
                <a:gd name="connsiteY622" fmla="*/ 559051 h 567500"/>
                <a:gd name="connsiteX623" fmla="*/ 1903308 w 1911499"/>
                <a:gd name="connsiteY623" fmla="*/ 553975 h 567500"/>
                <a:gd name="connsiteX624" fmla="*/ 1906337 w 1911499"/>
                <a:gd name="connsiteY624" fmla="*/ 547936 h 567500"/>
                <a:gd name="connsiteX625" fmla="*/ 1909356 w 1911499"/>
                <a:gd name="connsiteY625" fmla="*/ 540725 h 567500"/>
                <a:gd name="connsiteX626" fmla="*/ 1911499 w 1911499"/>
                <a:gd name="connsiteY626"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34147 w 1911499"/>
                <a:gd name="connsiteY501" fmla="*/ 410832 h 567500"/>
                <a:gd name="connsiteX502" fmla="*/ 1540196 w 1911499"/>
                <a:gd name="connsiteY502" fmla="*/ 442018 h 567500"/>
                <a:gd name="connsiteX503" fmla="*/ 1543225 w 1911499"/>
                <a:gd name="connsiteY503" fmla="*/ 456696 h 567500"/>
                <a:gd name="connsiteX504" fmla="*/ 1546244 w 1911499"/>
                <a:gd name="connsiteY504" fmla="*/ 470802 h 567500"/>
                <a:gd name="connsiteX505" fmla="*/ 1549273 w 1911499"/>
                <a:gd name="connsiteY505" fmla="*/ 484052 h 567500"/>
                <a:gd name="connsiteX506" fmla="*/ 1552302 w 1911499"/>
                <a:gd name="connsiteY506" fmla="*/ 496482 h 567500"/>
                <a:gd name="connsiteX507" fmla="*/ 1555321 w 1911499"/>
                <a:gd name="connsiteY507" fmla="*/ 508150 h 567500"/>
                <a:gd name="connsiteX508" fmla="*/ 1558350 w 1911499"/>
                <a:gd name="connsiteY508" fmla="*/ 518761 h 567500"/>
                <a:gd name="connsiteX509" fmla="*/ 1561379 w 1911499"/>
                <a:gd name="connsiteY509" fmla="*/ 528562 h 567500"/>
                <a:gd name="connsiteX510" fmla="*/ 1564399 w 1911499"/>
                <a:gd name="connsiteY510" fmla="*/ 537201 h 567500"/>
                <a:gd name="connsiteX511" fmla="*/ 1567428 w 1911499"/>
                <a:gd name="connsiteY511" fmla="*/ 544869 h 567500"/>
                <a:gd name="connsiteX512" fmla="*/ 1570457 w 1911499"/>
                <a:gd name="connsiteY512" fmla="*/ 551574 h 567500"/>
                <a:gd name="connsiteX513" fmla="*/ 1573476 w 1911499"/>
                <a:gd name="connsiteY513" fmla="*/ 557070 h 567500"/>
                <a:gd name="connsiteX514" fmla="*/ 1576505 w 1911499"/>
                <a:gd name="connsiteY514" fmla="*/ 561452 h 567500"/>
                <a:gd name="connsiteX515" fmla="*/ 1579534 w 1911499"/>
                <a:gd name="connsiteY515" fmla="*/ 564633 h 567500"/>
                <a:gd name="connsiteX516" fmla="*/ 1582553 w 1911499"/>
                <a:gd name="connsiteY516" fmla="*/ 566643 h 567500"/>
                <a:gd name="connsiteX517" fmla="*/ 1585582 w 1911499"/>
                <a:gd name="connsiteY517" fmla="*/ 567338 h 567500"/>
                <a:gd name="connsiteX518" fmla="*/ 1588611 w 1911499"/>
                <a:gd name="connsiteY518" fmla="*/ 567110 h 567500"/>
                <a:gd name="connsiteX519" fmla="*/ 1591640 w 1911499"/>
                <a:gd name="connsiteY519" fmla="*/ 565671 h 567500"/>
                <a:gd name="connsiteX520" fmla="*/ 1594660 w 1911499"/>
                <a:gd name="connsiteY520" fmla="*/ 562842 h 567500"/>
                <a:gd name="connsiteX521" fmla="*/ 1597689 w 1911499"/>
                <a:gd name="connsiteY521" fmla="*/ 559166 h 567500"/>
                <a:gd name="connsiteX522" fmla="*/ 1600717 w 1911499"/>
                <a:gd name="connsiteY522" fmla="*/ 553937 h 567500"/>
                <a:gd name="connsiteX523" fmla="*/ 1603737 w 1911499"/>
                <a:gd name="connsiteY523" fmla="*/ 547936 h 567500"/>
                <a:gd name="connsiteX524" fmla="*/ 1606766 w 1911499"/>
                <a:gd name="connsiteY524" fmla="*/ 540573 h 567500"/>
                <a:gd name="connsiteX525" fmla="*/ 1609795 w 1911499"/>
                <a:gd name="connsiteY525" fmla="*/ 532362 h 567500"/>
                <a:gd name="connsiteX526" fmla="*/ 1612814 w 1911499"/>
                <a:gd name="connsiteY526" fmla="*/ 523018 h 567500"/>
                <a:gd name="connsiteX527" fmla="*/ 1615843 w 1911499"/>
                <a:gd name="connsiteY527" fmla="*/ 512598 h 567500"/>
                <a:gd name="connsiteX528" fmla="*/ 1618872 w 1911499"/>
                <a:gd name="connsiteY528" fmla="*/ 501406 h 567500"/>
                <a:gd name="connsiteX529" fmla="*/ 1621892 w 1911499"/>
                <a:gd name="connsiteY529" fmla="*/ 489319 h 567500"/>
                <a:gd name="connsiteX530" fmla="*/ 1624920 w 1911499"/>
                <a:gd name="connsiteY530" fmla="*/ 476184 h 567500"/>
                <a:gd name="connsiteX531" fmla="*/ 1627949 w 1911499"/>
                <a:gd name="connsiteY531" fmla="*/ 462468 h 567500"/>
                <a:gd name="connsiteX532" fmla="*/ 1630969 w 1911499"/>
                <a:gd name="connsiteY532" fmla="*/ 448095 h 567500"/>
                <a:gd name="connsiteX533" fmla="*/ 1633998 w 1911499"/>
                <a:gd name="connsiteY533" fmla="*/ 432874 h 567500"/>
                <a:gd name="connsiteX534" fmla="*/ 1637027 w 1911499"/>
                <a:gd name="connsiteY534" fmla="*/ 417069 h 567500"/>
                <a:gd name="connsiteX535" fmla="*/ 1640046 w 1911499"/>
                <a:gd name="connsiteY535" fmla="*/ 400837 h 567500"/>
                <a:gd name="connsiteX536" fmla="*/ 1643075 w 1911499"/>
                <a:gd name="connsiteY536" fmla="*/ 384179 h 567500"/>
                <a:gd name="connsiteX537" fmla="*/ 1646104 w 1911499"/>
                <a:gd name="connsiteY537" fmla="*/ 366941 h 567500"/>
                <a:gd name="connsiteX538" fmla="*/ 1649123 w 1911499"/>
                <a:gd name="connsiteY538" fmla="*/ 349507 h 567500"/>
                <a:gd name="connsiteX539" fmla="*/ 1652153 w 1911499"/>
                <a:gd name="connsiteY539" fmla="*/ 331958 h 567500"/>
                <a:gd name="connsiteX540" fmla="*/ 1655181 w 1911499"/>
                <a:gd name="connsiteY540" fmla="*/ 314100 h 567500"/>
                <a:gd name="connsiteX541" fmla="*/ 1658210 w 1911499"/>
                <a:gd name="connsiteY541" fmla="*/ 296202 h 567500"/>
                <a:gd name="connsiteX542" fmla="*/ 1661230 w 1911499"/>
                <a:gd name="connsiteY542" fmla="*/ 278266 h 567500"/>
                <a:gd name="connsiteX543" fmla="*/ 1664259 w 1911499"/>
                <a:gd name="connsiteY543" fmla="*/ 260562 h 567500"/>
                <a:gd name="connsiteX544" fmla="*/ 1667288 w 1911499"/>
                <a:gd name="connsiteY544" fmla="*/ 242974 h 567500"/>
                <a:gd name="connsiteX545" fmla="*/ 1670307 w 1911499"/>
                <a:gd name="connsiteY545" fmla="*/ 225502 h 567500"/>
                <a:gd name="connsiteX546" fmla="*/ 1673336 w 1911499"/>
                <a:gd name="connsiteY546" fmla="*/ 208302 h 567500"/>
                <a:gd name="connsiteX547" fmla="*/ 1676365 w 1911499"/>
                <a:gd name="connsiteY547" fmla="*/ 191566 h 567500"/>
                <a:gd name="connsiteX548" fmla="*/ 1679384 w 1911499"/>
                <a:gd name="connsiteY548" fmla="*/ 175296 h 567500"/>
                <a:gd name="connsiteX549" fmla="*/ 1682413 w 1911499"/>
                <a:gd name="connsiteY549" fmla="*/ 159336 h 567500"/>
                <a:gd name="connsiteX550" fmla="*/ 1685442 w 1911499"/>
                <a:gd name="connsiteY550" fmla="*/ 143840 h 567500"/>
                <a:gd name="connsiteX551" fmla="*/ 1688462 w 1911499"/>
                <a:gd name="connsiteY551" fmla="*/ 128654 h 567500"/>
                <a:gd name="connsiteX552" fmla="*/ 1691491 w 1911499"/>
                <a:gd name="connsiteY552" fmla="*/ 114049 h 567500"/>
                <a:gd name="connsiteX553" fmla="*/ 1694520 w 1911499"/>
                <a:gd name="connsiteY553" fmla="*/ 100568 h 567500"/>
                <a:gd name="connsiteX554" fmla="*/ 1697549 w 1911499"/>
                <a:gd name="connsiteY554" fmla="*/ 87473 h 567500"/>
                <a:gd name="connsiteX555" fmla="*/ 1700568 w 1911499"/>
                <a:gd name="connsiteY555" fmla="*/ 75116 h 567500"/>
                <a:gd name="connsiteX556" fmla="*/ 1703597 w 1911499"/>
                <a:gd name="connsiteY556" fmla="*/ 63455 h 567500"/>
                <a:gd name="connsiteX557" fmla="*/ 1706616 w 1911499"/>
                <a:gd name="connsiteY557" fmla="*/ 52841 h 567500"/>
                <a:gd name="connsiteX558" fmla="*/ 1709645 w 1911499"/>
                <a:gd name="connsiteY558" fmla="*/ 43039 h 567500"/>
                <a:gd name="connsiteX559" fmla="*/ 1712674 w 1911499"/>
                <a:gd name="connsiteY559" fmla="*/ 34207 h 567500"/>
                <a:gd name="connsiteX560" fmla="*/ 1715703 w 1911499"/>
                <a:gd name="connsiteY560" fmla="*/ 26420 h 567500"/>
                <a:gd name="connsiteX561" fmla="*/ 1718723 w 1911499"/>
                <a:gd name="connsiteY561" fmla="*/ 19640 h 567500"/>
                <a:gd name="connsiteX562" fmla="*/ 1721752 w 1911499"/>
                <a:gd name="connsiteY562" fmla="*/ 13868 h 567500"/>
                <a:gd name="connsiteX563" fmla="*/ 1724781 w 1911499"/>
                <a:gd name="connsiteY563" fmla="*/ 9026 h 567500"/>
                <a:gd name="connsiteX564" fmla="*/ 1727800 w 1911499"/>
                <a:gd name="connsiteY564" fmla="*/ 5152 h 567500"/>
                <a:gd name="connsiteX565" fmla="*/ 1730829 w 1911499"/>
                <a:gd name="connsiteY565" fmla="*/ 2247 h 567500"/>
                <a:gd name="connsiteX566" fmla="*/ 1733858 w 1911499"/>
                <a:gd name="connsiteY566" fmla="*/ 620 h 567500"/>
                <a:gd name="connsiteX567" fmla="*/ 1736877 w 1911499"/>
                <a:gd name="connsiteY567" fmla="*/ 77 h 567500"/>
                <a:gd name="connsiteX568" fmla="*/ 1739906 w 1911499"/>
                <a:gd name="connsiteY568" fmla="*/ 464 h 567500"/>
                <a:gd name="connsiteX569" fmla="*/ 1742935 w 1911499"/>
                <a:gd name="connsiteY569" fmla="*/ 1859 h 567500"/>
                <a:gd name="connsiteX570" fmla="*/ 1745955 w 1911499"/>
                <a:gd name="connsiteY570" fmla="*/ 4377 h 567500"/>
                <a:gd name="connsiteX571" fmla="*/ 1748984 w 1911499"/>
                <a:gd name="connsiteY571" fmla="*/ 7864 h 567500"/>
                <a:gd name="connsiteX572" fmla="*/ 1752013 w 1911499"/>
                <a:gd name="connsiteY572" fmla="*/ 12474 h 567500"/>
                <a:gd name="connsiteX573" fmla="*/ 1755032 w 1911499"/>
                <a:gd name="connsiteY573" fmla="*/ 17975 h 567500"/>
                <a:gd name="connsiteX574" fmla="*/ 1758061 w 1911499"/>
                <a:gd name="connsiteY574" fmla="*/ 24522 h 567500"/>
                <a:gd name="connsiteX575" fmla="*/ 1761090 w 1911499"/>
                <a:gd name="connsiteY575" fmla="*/ 32076 h 567500"/>
                <a:gd name="connsiteX576" fmla="*/ 1764119 w 1911499"/>
                <a:gd name="connsiteY576" fmla="*/ 40367 h 567500"/>
                <a:gd name="connsiteX577" fmla="*/ 1767138 w 1911499"/>
                <a:gd name="connsiteY577" fmla="*/ 49935 h 567500"/>
                <a:gd name="connsiteX578" fmla="*/ 1770167 w 1911499"/>
                <a:gd name="connsiteY578" fmla="*/ 60201 h 567500"/>
                <a:gd name="connsiteX579" fmla="*/ 1773196 w 1911499"/>
                <a:gd name="connsiteY579" fmla="*/ 71474 h 567500"/>
                <a:gd name="connsiteX580" fmla="*/ 1776216 w 1911499"/>
                <a:gd name="connsiteY580" fmla="*/ 83677 h 567500"/>
                <a:gd name="connsiteX581" fmla="*/ 1779245 w 1911499"/>
                <a:gd name="connsiteY581" fmla="*/ 96422 h 567500"/>
                <a:gd name="connsiteX582" fmla="*/ 1782274 w 1911499"/>
                <a:gd name="connsiteY582" fmla="*/ 109904 h 567500"/>
                <a:gd name="connsiteX583" fmla="*/ 1785293 w 1911499"/>
                <a:gd name="connsiteY583" fmla="*/ 124199 h 567500"/>
                <a:gd name="connsiteX584" fmla="*/ 1788322 w 1911499"/>
                <a:gd name="connsiteY584" fmla="*/ 139074 h 567500"/>
                <a:gd name="connsiteX585" fmla="*/ 1791351 w 1911499"/>
                <a:gd name="connsiteY585" fmla="*/ 154222 h 567500"/>
                <a:gd name="connsiteX586" fmla="*/ 1794370 w 1911499"/>
                <a:gd name="connsiteY586" fmla="*/ 170221 h 567500"/>
                <a:gd name="connsiteX587" fmla="*/ 1797399 w 1911499"/>
                <a:gd name="connsiteY587" fmla="*/ 186608 h 567500"/>
                <a:gd name="connsiteX588" fmla="*/ 1800428 w 1911499"/>
                <a:gd name="connsiteY588" fmla="*/ 203111 h 567500"/>
                <a:gd name="connsiteX589" fmla="*/ 1803448 w 1911499"/>
                <a:gd name="connsiteY589" fmla="*/ 220041 h 567500"/>
                <a:gd name="connsiteX590" fmla="*/ 1806477 w 1911499"/>
                <a:gd name="connsiteY590" fmla="*/ 237434 h 567500"/>
                <a:gd name="connsiteX591" fmla="*/ 1809506 w 1911499"/>
                <a:gd name="connsiteY591" fmla="*/ 254712 h 567500"/>
                <a:gd name="connsiteX592" fmla="*/ 1812525 w 1911499"/>
                <a:gd name="connsiteY592" fmla="*/ 272416 h 567500"/>
                <a:gd name="connsiteX593" fmla="*/ 1815554 w 1911499"/>
                <a:gd name="connsiteY593" fmla="*/ 289926 h 567500"/>
                <a:gd name="connsiteX594" fmla="*/ 1818583 w 1911499"/>
                <a:gd name="connsiteY594" fmla="*/ 307631 h 567500"/>
                <a:gd name="connsiteX595" fmla="*/ 1821602 w 1911499"/>
                <a:gd name="connsiteY595" fmla="*/ 325412 h 567500"/>
                <a:gd name="connsiteX596" fmla="*/ 1824631 w 1911499"/>
                <a:gd name="connsiteY596" fmla="*/ 343000 h 567500"/>
                <a:gd name="connsiteX597" fmla="*/ 1827660 w 1911499"/>
                <a:gd name="connsiteY597" fmla="*/ 360354 h 567500"/>
                <a:gd name="connsiteX598" fmla="*/ 1830689 w 1911499"/>
                <a:gd name="connsiteY598" fmla="*/ 377594 h 567500"/>
                <a:gd name="connsiteX599" fmla="*/ 1833708 w 1911499"/>
                <a:gd name="connsiteY599" fmla="*/ 394407 h 567500"/>
                <a:gd name="connsiteX600" fmla="*/ 1836737 w 1911499"/>
                <a:gd name="connsiteY600" fmla="*/ 411220 h 567500"/>
                <a:gd name="connsiteX601" fmla="*/ 1839766 w 1911499"/>
                <a:gd name="connsiteY601" fmla="*/ 426673 h 567500"/>
                <a:gd name="connsiteX602" fmla="*/ 1842786 w 1911499"/>
                <a:gd name="connsiteY602" fmla="*/ 441980 h 567500"/>
                <a:gd name="connsiteX603" fmla="*/ 1845815 w 1911499"/>
                <a:gd name="connsiteY603" fmla="*/ 456696 h 567500"/>
                <a:gd name="connsiteX604" fmla="*/ 1848844 w 1911499"/>
                <a:gd name="connsiteY604" fmla="*/ 470879 h 567500"/>
                <a:gd name="connsiteX605" fmla="*/ 1851863 w 1911499"/>
                <a:gd name="connsiteY605" fmla="*/ 483899 h 567500"/>
                <a:gd name="connsiteX606" fmla="*/ 1854892 w 1911499"/>
                <a:gd name="connsiteY606" fmla="*/ 496520 h 567500"/>
                <a:gd name="connsiteX607" fmla="*/ 1857921 w 1911499"/>
                <a:gd name="connsiteY607" fmla="*/ 508026 h 567500"/>
                <a:gd name="connsiteX608" fmla="*/ 1860941 w 1911499"/>
                <a:gd name="connsiteY608" fmla="*/ 518685 h 567500"/>
                <a:gd name="connsiteX609" fmla="*/ 1863969 w 1911499"/>
                <a:gd name="connsiteY609" fmla="*/ 528486 h 567500"/>
                <a:gd name="connsiteX610" fmla="*/ 1866998 w 1911499"/>
                <a:gd name="connsiteY610" fmla="*/ 537277 h 567500"/>
                <a:gd name="connsiteX611" fmla="*/ 1870018 w 1911499"/>
                <a:gd name="connsiteY611" fmla="*/ 544907 h 567500"/>
                <a:gd name="connsiteX612" fmla="*/ 1873047 w 1911499"/>
                <a:gd name="connsiteY612" fmla="*/ 551574 h 567500"/>
                <a:gd name="connsiteX613" fmla="*/ 1876076 w 1911499"/>
                <a:gd name="connsiteY613" fmla="*/ 556956 h 567500"/>
                <a:gd name="connsiteX614" fmla="*/ 1879095 w 1911499"/>
                <a:gd name="connsiteY614" fmla="*/ 561376 h 567500"/>
                <a:gd name="connsiteX615" fmla="*/ 1882124 w 1911499"/>
                <a:gd name="connsiteY615" fmla="*/ 564586 h 567500"/>
                <a:gd name="connsiteX616" fmla="*/ 1885153 w 1911499"/>
                <a:gd name="connsiteY616" fmla="*/ 566643 h 567500"/>
                <a:gd name="connsiteX617" fmla="*/ 1888172 w 1911499"/>
                <a:gd name="connsiteY617" fmla="*/ 567500 h 567500"/>
                <a:gd name="connsiteX618" fmla="*/ 1891201 w 1911499"/>
                <a:gd name="connsiteY618" fmla="*/ 567148 h 567500"/>
                <a:gd name="connsiteX619" fmla="*/ 1894230 w 1911499"/>
                <a:gd name="connsiteY619" fmla="*/ 565557 h 567500"/>
                <a:gd name="connsiteX620" fmla="*/ 1897259 w 1911499"/>
                <a:gd name="connsiteY620" fmla="*/ 563004 h 567500"/>
                <a:gd name="connsiteX621" fmla="*/ 1900279 w 1911499"/>
                <a:gd name="connsiteY621" fmla="*/ 559051 h 567500"/>
                <a:gd name="connsiteX622" fmla="*/ 1903308 w 1911499"/>
                <a:gd name="connsiteY622" fmla="*/ 553975 h 567500"/>
                <a:gd name="connsiteX623" fmla="*/ 1906337 w 1911499"/>
                <a:gd name="connsiteY623" fmla="*/ 547936 h 567500"/>
                <a:gd name="connsiteX624" fmla="*/ 1909356 w 1911499"/>
                <a:gd name="connsiteY624" fmla="*/ 540725 h 567500"/>
                <a:gd name="connsiteX625" fmla="*/ 1911499 w 1911499"/>
                <a:gd name="connsiteY625"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40196 w 1911499"/>
                <a:gd name="connsiteY501" fmla="*/ 442018 h 567500"/>
                <a:gd name="connsiteX502" fmla="*/ 1543225 w 1911499"/>
                <a:gd name="connsiteY502" fmla="*/ 456696 h 567500"/>
                <a:gd name="connsiteX503" fmla="*/ 1546244 w 1911499"/>
                <a:gd name="connsiteY503" fmla="*/ 470802 h 567500"/>
                <a:gd name="connsiteX504" fmla="*/ 1549273 w 1911499"/>
                <a:gd name="connsiteY504" fmla="*/ 484052 h 567500"/>
                <a:gd name="connsiteX505" fmla="*/ 1552302 w 1911499"/>
                <a:gd name="connsiteY505" fmla="*/ 496482 h 567500"/>
                <a:gd name="connsiteX506" fmla="*/ 1555321 w 1911499"/>
                <a:gd name="connsiteY506" fmla="*/ 508150 h 567500"/>
                <a:gd name="connsiteX507" fmla="*/ 1558350 w 1911499"/>
                <a:gd name="connsiteY507" fmla="*/ 518761 h 567500"/>
                <a:gd name="connsiteX508" fmla="*/ 1561379 w 1911499"/>
                <a:gd name="connsiteY508" fmla="*/ 528562 h 567500"/>
                <a:gd name="connsiteX509" fmla="*/ 1564399 w 1911499"/>
                <a:gd name="connsiteY509" fmla="*/ 537201 h 567500"/>
                <a:gd name="connsiteX510" fmla="*/ 1567428 w 1911499"/>
                <a:gd name="connsiteY510" fmla="*/ 544869 h 567500"/>
                <a:gd name="connsiteX511" fmla="*/ 1570457 w 1911499"/>
                <a:gd name="connsiteY511" fmla="*/ 551574 h 567500"/>
                <a:gd name="connsiteX512" fmla="*/ 1573476 w 1911499"/>
                <a:gd name="connsiteY512" fmla="*/ 557070 h 567500"/>
                <a:gd name="connsiteX513" fmla="*/ 1576505 w 1911499"/>
                <a:gd name="connsiteY513" fmla="*/ 561452 h 567500"/>
                <a:gd name="connsiteX514" fmla="*/ 1579534 w 1911499"/>
                <a:gd name="connsiteY514" fmla="*/ 564633 h 567500"/>
                <a:gd name="connsiteX515" fmla="*/ 1582553 w 1911499"/>
                <a:gd name="connsiteY515" fmla="*/ 566643 h 567500"/>
                <a:gd name="connsiteX516" fmla="*/ 1585582 w 1911499"/>
                <a:gd name="connsiteY516" fmla="*/ 567338 h 567500"/>
                <a:gd name="connsiteX517" fmla="*/ 1588611 w 1911499"/>
                <a:gd name="connsiteY517" fmla="*/ 567110 h 567500"/>
                <a:gd name="connsiteX518" fmla="*/ 1591640 w 1911499"/>
                <a:gd name="connsiteY518" fmla="*/ 565671 h 567500"/>
                <a:gd name="connsiteX519" fmla="*/ 1594660 w 1911499"/>
                <a:gd name="connsiteY519" fmla="*/ 562842 h 567500"/>
                <a:gd name="connsiteX520" fmla="*/ 1597689 w 1911499"/>
                <a:gd name="connsiteY520" fmla="*/ 559166 h 567500"/>
                <a:gd name="connsiteX521" fmla="*/ 1600717 w 1911499"/>
                <a:gd name="connsiteY521" fmla="*/ 553937 h 567500"/>
                <a:gd name="connsiteX522" fmla="*/ 1603737 w 1911499"/>
                <a:gd name="connsiteY522" fmla="*/ 547936 h 567500"/>
                <a:gd name="connsiteX523" fmla="*/ 1606766 w 1911499"/>
                <a:gd name="connsiteY523" fmla="*/ 540573 h 567500"/>
                <a:gd name="connsiteX524" fmla="*/ 1609795 w 1911499"/>
                <a:gd name="connsiteY524" fmla="*/ 532362 h 567500"/>
                <a:gd name="connsiteX525" fmla="*/ 1612814 w 1911499"/>
                <a:gd name="connsiteY525" fmla="*/ 523018 h 567500"/>
                <a:gd name="connsiteX526" fmla="*/ 1615843 w 1911499"/>
                <a:gd name="connsiteY526" fmla="*/ 512598 h 567500"/>
                <a:gd name="connsiteX527" fmla="*/ 1618872 w 1911499"/>
                <a:gd name="connsiteY527" fmla="*/ 501406 h 567500"/>
                <a:gd name="connsiteX528" fmla="*/ 1621892 w 1911499"/>
                <a:gd name="connsiteY528" fmla="*/ 489319 h 567500"/>
                <a:gd name="connsiteX529" fmla="*/ 1624920 w 1911499"/>
                <a:gd name="connsiteY529" fmla="*/ 476184 h 567500"/>
                <a:gd name="connsiteX530" fmla="*/ 1627949 w 1911499"/>
                <a:gd name="connsiteY530" fmla="*/ 462468 h 567500"/>
                <a:gd name="connsiteX531" fmla="*/ 1630969 w 1911499"/>
                <a:gd name="connsiteY531" fmla="*/ 448095 h 567500"/>
                <a:gd name="connsiteX532" fmla="*/ 1633998 w 1911499"/>
                <a:gd name="connsiteY532" fmla="*/ 432874 h 567500"/>
                <a:gd name="connsiteX533" fmla="*/ 1637027 w 1911499"/>
                <a:gd name="connsiteY533" fmla="*/ 417069 h 567500"/>
                <a:gd name="connsiteX534" fmla="*/ 1640046 w 1911499"/>
                <a:gd name="connsiteY534" fmla="*/ 400837 h 567500"/>
                <a:gd name="connsiteX535" fmla="*/ 1643075 w 1911499"/>
                <a:gd name="connsiteY535" fmla="*/ 384179 h 567500"/>
                <a:gd name="connsiteX536" fmla="*/ 1646104 w 1911499"/>
                <a:gd name="connsiteY536" fmla="*/ 366941 h 567500"/>
                <a:gd name="connsiteX537" fmla="*/ 1649123 w 1911499"/>
                <a:gd name="connsiteY537" fmla="*/ 349507 h 567500"/>
                <a:gd name="connsiteX538" fmla="*/ 1652153 w 1911499"/>
                <a:gd name="connsiteY538" fmla="*/ 331958 h 567500"/>
                <a:gd name="connsiteX539" fmla="*/ 1655181 w 1911499"/>
                <a:gd name="connsiteY539" fmla="*/ 314100 h 567500"/>
                <a:gd name="connsiteX540" fmla="*/ 1658210 w 1911499"/>
                <a:gd name="connsiteY540" fmla="*/ 296202 h 567500"/>
                <a:gd name="connsiteX541" fmla="*/ 1661230 w 1911499"/>
                <a:gd name="connsiteY541" fmla="*/ 278266 h 567500"/>
                <a:gd name="connsiteX542" fmla="*/ 1664259 w 1911499"/>
                <a:gd name="connsiteY542" fmla="*/ 260562 h 567500"/>
                <a:gd name="connsiteX543" fmla="*/ 1667288 w 1911499"/>
                <a:gd name="connsiteY543" fmla="*/ 242974 h 567500"/>
                <a:gd name="connsiteX544" fmla="*/ 1670307 w 1911499"/>
                <a:gd name="connsiteY544" fmla="*/ 225502 h 567500"/>
                <a:gd name="connsiteX545" fmla="*/ 1673336 w 1911499"/>
                <a:gd name="connsiteY545" fmla="*/ 208302 h 567500"/>
                <a:gd name="connsiteX546" fmla="*/ 1676365 w 1911499"/>
                <a:gd name="connsiteY546" fmla="*/ 191566 h 567500"/>
                <a:gd name="connsiteX547" fmla="*/ 1679384 w 1911499"/>
                <a:gd name="connsiteY547" fmla="*/ 175296 h 567500"/>
                <a:gd name="connsiteX548" fmla="*/ 1682413 w 1911499"/>
                <a:gd name="connsiteY548" fmla="*/ 159336 h 567500"/>
                <a:gd name="connsiteX549" fmla="*/ 1685442 w 1911499"/>
                <a:gd name="connsiteY549" fmla="*/ 143840 h 567500"/>
                <a:gd name="connsiteX550" fmla="*/ 1688462 w 1911499"/>
                <a:gd name="connsiteY550" fmla="*/ 128654 h 567500"/>
                <a:gd name="connsiteX551" fmla="*/ 1691491 w 1911499"/>
                <a:gd name="connsiteY551" fmla="*/ 114049 h 567500"/>
                <a:gd name="connsiteX552" fmla="*/ 1694520 w 1911499"/>
                <a:gd name="connsiteY552" fmla="*/ 100568 h 567500"/>
                <a:gd name="connsiteX553" fmla="*/ 1697549 w 1911499"/>
                <a:gd name="connsiteY553" fmla="*/ 87473 h 567500"/>
                <a:gd name="connsiteX554" fmla="*/ 1700568 w 1911499"/>
                <a:gd name="connsiteY554" fmla="*/ 75116 h 567500"/>
                <a:gd name="connsiteX555" fmla="*/ 1703597 w 1911499"/>
                <a:gd name="connsiteY555" fmla="*/ 63455 h 567500"/>
                <a:gd name="connsiteX556" fmla="*/ 1706616 w 1911499"/>
                <a:gd name="connsiteY556" fmla="*/ 52841 h 567500"/>
                <a:gd name="connsiteX557" fmla="*/ 1709645 w 1911499"/>
                <a:gd name="connsiteY557" fmla="*/ 43039 h 567500"/>
                <a:gd name="connsiteX558" fmla="*/ 1712674 w 1911499"/>
                <a:gd name="connsiteY558" fmla="*/ 34207 h 567500"/>
                <a:gd name="connsiteX559" fmla="*/ 1715703 w 1911499"/>
                <a:gd name="connsiteY559" fmla="*/ 26420 h 567500"/>
                <a:gd name="connsiteX560" fmla="*/ 1718723 w 1911499"/>
                <a:gd name="connsiteY560" fmla="*/ 19640 h 567500"/>
                <a:gd name="connsiteX561" fmla="*/ 1721752 w 1911499"/>
                <a:gd name="connsiteY561" fmla="*/ 13868 h 567500"/>
                <a:gd name="connsiteX562" fmla="*/ 1724781 w 1911499"/>
                <a:gd name="connsiteY562" fmla="*/ 9026 h 567500"/>
                <a:gd name="connsiteX563" fmla="*/ 1727800 w 1911499"/>
                <a:gd name="connsiteY563" fmla="*/ 5152 h 567500"/>
                <a:gd name="connsiteX564" fmla="*/ 1730829 w 1911499"/>
                <a:gd name="connsiteY564" fmla="*/ 2247 h 567500"/>
                <a:gd name="connsiteX565" fmla="*/ 1733858 w 1911499"/>
                <a:gd name="connsiteY565" fmla="*/ 620 h 567500"/>
                <a:gd name="connsiteX566" fmla="*/ 1736877 w 1911499"/>
                <a:gd name="connsiteY566" fmla="*/ 77 h 567500"/>
                <a:gd name="connsiteX567" fmla="*/ 1739906 w 1911499"/>
                <a:gd name="connsiteY567" fmla="*/ 464 h 567500"/>
                <a:gd name="connsiteX568" fmla="*/ 1742935 w 1911499"/>
                <a:gd name="connsiteY568" fmla="*/ 1859 h 567500"/>
                <a:gd name="connsiteX569" fmla="*/ 1745955 w 1911499"/>
                <a:gd name="connsiteY569" fmla="*/ 4377 h 567500"/>
                <a:gd name="connsiteX570" fmla="*/ 1748984 w 1911499"/>
                <a:gd name="connsiteY570" fmla="*/ 7864 h 567500"/>
                <a:gd name="connsiteX571" fmla="*/ 1752013 w 1911499"/>
                <a:gd name="connsiteY571" fmla="*/ 12474 h 567500"/>
                <a:gd name="connsiteX572" fmla="*/ 1755032 w 1911499"/>
                <a:gd name="connsiteY572" fmla="*/ 17975 h 567500"/>
                <a:gd name="connsiteX573" fmla="*/ 1758061 w 1911499"/>
                <a:gd name="connsiteY573" fmla="*/ 24522 h 567500"/>
                <a:gd name="connsiteX574" fmla="*/ 1761090 w 1911499"/>
                <a:gd name="connsiteY574" fmla="*/ 32076 h 567500"/>
                <a:gd name="connsiteX575" fmla="*/ 1764119 w 1911499"/>
                <a:gd name="connsiteY575" fmla="*/ 40367 h 567500"/>
                <a:gd name="connsiteX576" fmla="*/ 1767138 w 1911499"/>
                <a:gd name="connsiteY576" fmla="*/ 49935 h 567500"/>
                <a:gd name="connsiteX577" fmla="*/ 1770167 w 1911499"/>
                <a:gd name="connsiteY577" fmla="*/ 60201 h 567500"/>
                <a:gd name="connsiteX578" fmla="*/ 1773196 w 1911499"/>
                <a:gd name="connsiteY578" fmla="*/ 71474 h 567500"/>
                <a:gd name="connsiteX579" fmla="*/ 1776216 w 1911499"/>
                <a:gd name="connsiteY579" fmla="*/ 83677 h 567500"/>
                <a:gd name="connsiteX580" fmla="*/ 1779245 w 1911499"/>
                <a:gd name="connsiteY580" fmla="*/ 96422 h 567500"/>
                <a:gd name="connsiteX581" fmla="*/ 1782274 w 1911499"/>
                <a:gd name="connsiteY581" fmla="*/ 109904 h 567500"/>
                <a:gd name="connsiteX582" fmla="*/ 1785293 w 1911499"/>
                <a:gd name="connsiteY582" fmla="*/ 124199 h 567500"/>
                <a:gd name="connsiteX583" fmla="*/ 1788322 w 1911499"/>
                <a:gd name="connsiteY583" fmla="*/ 139074 h 567500"/>
                <a:gd name="connsiteX584" fmla="*/ 1791351 w 1911499"/>
                <a:gd name="connsiteY584" fmla="*/ 154222 h 567500"/>
                <a:gd name="connsiteX585" fmla="*/ 1794370 w 1911499"/>
                <a:gd name="connsiteY585" fmla="*/ 170221 h 567500"/>
                <a:gd name="connsiteX586" fmla="*/ 1797399 w 1911499"/>
                <a:gd name="connsiteY586" fmla="*/ 186608 h 567500"/>
                <a:gd name="connsiteX587" fmla="*/ 1800428 w 1911499"/>
                <a:gd name="connsiteY587" fmla="*/ 203111 h 567500"/>
                <a:gd name="connsiteX588" fmla="*/ 1803448 w 1911499"/>
                <a:gd name="connsiteY588" fmla="*/ 220041 h 567500"/>
                <a:gd name="connsiteX589" fmla="*/ 1806477 w 1911499"/>
                <a:gd name="connsiteY589" fmla="*/ 237434 h 567500"/>
                <a:gd name="connsiteX590" fmla="*/ 1809506 w 1911499"/>
                <a:gd name="connsiteY590" fmla="*/ 254712 h 567500"/>
                <a:gd name="connsiteX591" fmla="*/ 1812525 w 1911499"/>
                <a:gd name="connsiteY591" fmla="*/ 272416 h 567500"/>
                <a:gd name="connsiteX592" fmla="*/ 1815554 w 1911499"/>
                <a:gd name="connsiteY592" fmla="*/ 289926 h 567500"/>
                <a:gd name="connsiteX593" fmla="*/ 1818583 w 1911499"/>
                <a:gd name="connsiteY593" fmla="*/ 307631 h 567500"/>
                <a:gd name="connsiteX594" fmla="*/ 1821602 w 1911499"/>
                <a:gd name="connsiteY594" fmla="*/ 325412 h 567500"/>
                <a:gd name="connsiteX595" fmla="*/ 1824631 w 1911499"/>
                <a:gd name="connsiteY595" fmla="*/ 343000 h 567500"/>
                <a:gd name="connsiteX596" fmla="*/ 1827660 w 1911499"/>
                <a:gd name="connsiteY596" fmla="*/ 360354 h 567500"/>
                <a:gd name="connsiteX597" fmla="*/ 1830689 w 1911499"/>
                <a:gd name="connsiteY597" fmla="*/ 377594 h 567500"/>
                <a:gd name="connsiteX598" fmla="*/ 1833708 w 1911499"/>
                <a:gd name="connsiteY598" fmla="*/ 394407 h 567500"/>
                <a:gd name="connsiteX599" fmla="*/ 1836737 w 1911499"/>
                <a:gd name="connsiteY599" fmla="*/ 411220 h 567500"/>
                <a:gd name="connsiteX600" fmla="*/ 1839766 w 1911499"/>
                <a:gd name="connsiteY600" fmla="*/ 426673 h 567500"/>
                <a:gd name="connsiteX601" fmla="*/ 1842786 w 1911499"/>
                <a:gd name="connsiteY601" fmla="*/ 441980 h 567500"/>
                <a:gd name="connsiteX602" fmla="*/ 1845815 w 1911499"/>
                <a:gd name="connsiteY602" fmla="*/ 456696 h 567500"/>
                <a:gd name="connsiteX603" fmla="*/ 1848844 w 1911499"/>
                <a:gd name="connsiteY603" fmla="*/ 470879 h 567500"/>
                <a:gd name="connsiteX604" fmla="*/ 1851863 w 1911499"/>
                <a:gd name="connsiteY604" fmla="*/ 483899 h 567500"/>
                <a:gd name="connsiteX605" fmla="*/ 1854892 w 1911499"/>
                <a:gd name="connsiteY605" fmla="*/ 496520 h 567500"/>
                <a:gd name="connsiteX606" fmla="*/ 1857921 w 1911499"/>
                <a:gd name="connsiteY606" fmla="*/ 508026 h 567500"/>
                <a:gd name="connsiteX607" fmla="*/ 1860941 w 1911499"/>
                <a:gd name="connsiteY607" fmla="*/ 518685 h 567500"/>
                <a:gd name="connsiteX608" fmla="*/ 1863969 w 1911499"/>
                <a:gd name="connsiteY608" fmla="*/ 528486 h 567500"/>
                <a:gd name="connsiteX609" fmla="*/ 1866998 w 1911499"/>
                <a:gd name="connsiteY609" fmla="*/ 537277 h 567500"/>
                <a:gd name="connsiteX610" fmla="*/ 1870018 w 1911499"/>
                <a:gd name="connsiteY610" fmla="*/ 544907 h 567500"/>
                <a:gd name="connsiteX611" fmla="*/ 1873047 w 1911499"/>
                <a:gd name="connsiteY611" fmla="*/ 551574 h 567500"/>
                <a:gd name="connsiteX612" fmla="*/ 1876076 w 1911499"/>
                <a:gd name="connsiteY612" fmla="*/ 556956 h 567500"/>
                <a:gd name="connsiteX613" fmla="*/ 1879095 w 1911499"/>
                <a:gd name="connsiteY613" fmla="*/ 561376 h 567500"/>
                <a:gd name="connsiteX614" fmla="*/ 1882124 w 1911499"/>
                <a:gd name="connsiteY614" fmla="*/ 564586 h 567500"/>
                <a:gd name="connsiteX615" fmla="*/ 1885153 w 1911499"/>
                <a:gd name="connsiteY615" fmla="*/ 566643 h 567500"/>
                <a:gd name="connsiteX616" fmla="*/ 1888172 w 1911499"/>
                <a:gd name="connsiteY616" fmla="*/ 567500 h 567500"/>
                <a:gd name="connsiteX617" fmla="*/ 1891201 w 1911499"/>
                <a:gd name="connsiteY617" fmla="*/ 567148 h 567500"/>
                <a:gd name="connsiteX618" fmla="*/ 1894230 w 1911499"/>
                <a:gd name="connsiteY618" fmla="*/ 565557 h 567500"/>
                <a:gd name="connsiteX619" fmla="*/ 1897259 w 1911499"/>
                <a:gd name="connsiteY619" fmla="*/ 563004 h 567500"/>
                <a:gd name="connsiteX620" fmla="*/ 1900279 w 1911499"/>
                <a:gd name="connsiteY620" fmla="*/ 559051 h 567500"/>
                <a:gd name="connsiteX621" fmla="*/ 1903308 w 1911499"/>
                <a:gd name="connsiteY621" fmla="*/ 553975 h 567500"/>
                <a:gd name="connsiteX622" fmla="*/ 1906337 w 1911499"/>
                <a:gd name="connsiteY622" fmla="*/ 547936 h 567500"/>
                <a:gd name="connsiteX623" fmla="*/ 1909356 w 1911499"/>
                <a:gd name="connsiteY623" fmla="*/ 540725 h 567500"/>
                <a:gd name="connsiteX624" fmla="*/ 1911499 w 1911499"/>
                <a:gd name="connsiteY624"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40196 w 1911499"/>
                <a:gd name="connsiteY501" fmla="*/ 442018 h 567500"/>
                <a:gd name="connsiteX502" fmla="*/ 1546244 w 1911499"/>
                <a:gd name="connsiteY502" fmla="*/ 470802 h 567500"/>
                <a:gd name="connsiteX503" fmla="*/ 1549273 w 1911499"/>
                <a:gd name="connsiteY503" fmla="*/ 484052 h 567500"/>
                <a:gd name="connsiteX504" fmla="*/ 1552302 w 1911499"/>
                <a:gd name="connsiteY504" fmla="*/ 496482 h 567500"/>
                <a:gd name="connsiteX505" fmla="*/ 1555321 w 1911499"/>
                <a:gd name="connsiteY505" fmla="*/ 508150 h 567500"/>
                <a:gd name="connsiteX506" fmla="*/ 1558350 w 1911499"/>
                <a:gd name="connsiteY506" fmla="*/ 518761 h 567500"/>
                <a:gd name="connsiteX507" fmla="*/ 1561379 w 1911499"/>
                <a:gd name="connsiteY507" fmla="*/ 528562 h 567500"/>
                <a:gd name="connsiteX508" fmla="*/ 1564399 w 1911499"/>
                <a:gd name="connsiteY508" fmla="*/ 537201 h 567500"/>
                <a:gd name="connsiteX509" fmla="*/ 1567428 w 1911499"/>
                <a:gd name="connsiteY509" fmla="*/ 544869 h 567500"/>
                <a:gd name="connsiteX510" fmla="*/ 1570457 w 1911499"/>
                <a:gd name="connsiteY510" fmla="*/ 551574 h 567500"/>
                <a:gd name="connsiteX511" fmla="*/ 1573476 w 1911499"/>
                <a:gd name="connsiteY511" fmla="*/ 557070 h 567500"/>
                <a:gd name="connsiteX512" fmla="*/ 1576505 w 1911499"/>
                <a:gd name="connsiteY512" fmla="*/ 561452 h 567500"/>
                <a:gd name="connsiteX513" fmla="*/ 1579534 w 1911499"/>
                <a:gd name="connsiteY513" fmla="*/ 564633 h 567500"/>
                <a:gd name="connsiteX514" fmla="*/ 1582553 w 1911499"/>
                <a:gd name="connsiteY514" fmla="*/ 566643 h 567500"/>
                <a:gd name="connsiteX515" fmla="*/ 1585582 w 1911499"/>
                <a:gd name="connsiteY515" fmla="*/ 567338 h 567500"/>
                <a:gd name="connsiteX516" fmla="*/ 1588611 w 1911499"/>
                <a:gd name="connsiteY516" fmla="*/ 567110 h 567500"/>
                <a:gd name="connsiteX517" fmla="*/ 1591640 w 1911499"/>
                <a:gd name="connsiteY517" fmla="*/ 565671 h 567500"/>
                <a:gd name="connsiteX518" fmla="*/ 1594660 w 1911499"/>
                <a:gd name="connsiteY518" fmla="*/ 562842 h 567500"/>
                <a:gd name="connsiteX519" fmla="*/ 1597689 w 1911499"/>
                <a:gd name="connsiteY519" fmla="*/ 559166 h 567500"/>
                <a:gd name="connsiteX520" fmla="*/ 1600717 w 1911499"/>
                <a:gd name="connsiteY520" fmla="*/ 553937 h 567500"/>
                <a:gd name="connsiteX521" fmla="*/ 1603737 w 1911499"/>
                <a:gd name="connsiteY521" fmla="*/ 547936 h 567500"/>
                <a:gd name="connsiteX522" fmla="*/ 1606766 w 1911499"/>
                <a:gd name="connsiteY522" fmla="*/ 540573 h 567500"/>
                <a:gd name="connsiteX523" fmla="*/ 1609795 w 1911499"/>
                <a:gd name="connsiteY523" fmla="*/ 532362 h 567500"/>
                <a:gd name="connsiteX524" fmla="*/ 1612814 w 1911499"/>
                <a:gd name="connsiteY524" fmla="*/ 523018 h 567500"/>
                <a:gd name="connsiteX525" fmla="*/ 1615843 w 1911499"/>
                <a:gd name="connsiteY525" fmla="*/ 512598 h 567500"/>
                <a:gd name="connsiteX526" fmla="*/ 1618872 w 1911499"/>
                <a:gd name="connsiteY526" fmla="*/ 501406 h 567500"/>
                <a:gd name="connsiteX527" fmla="*/ 1621892 w 1911499"/>
                <a:gd name="connsiteY527" fmla="*/ 489319 h 567500"/>
                <a:gd name="connsiteX528" fmla="*/ 1624920 w 1911499"/>
                <a:gd name="connsiteY528" fmla="*/ 476184 h 567500"/>
                <a:gd name="connsiteX529" fmla="*/ 1627949 w 1911499"/>
                <a:gd name="connsiteY529" fmla="*/ 462468 h 567500"/>
                <a:gd name="connsiteX530" fmla="*/ 1630969 w 1911499"/>
                <a:gd name="connsiteY530" fmla="*/ 448095 h 567500"/>
                <a:gd name="connsiteX531" fmla="*/ 1633998 w 1911499"/>
                <a:gd name="connsiteY531" fmla="*/ 432874 h 567500"/>
                <a:gd name="connsiteX532" fmla="*/ 1637027 w 1911499"/>
                <a:gd name="connsiteY532" fmla="*/ 417069 h 567500"/>
                <a:gd name="connsiteX533" fmla="*/ 1640046 w 1911499"/>
                <a:gd name="connsiteY533" fmla="*/ 400837 h 567500"/>
                <a:gd name="connsiteX534" fmla="*/ 1643075 w 1911499"/>
                <a:gd name="connsiteY534" fmla="*/ 384179 h 567500"/>
                <a:gd name="connsiteX535" fmla="*/ 1646104 w 1911499"/>
                <a:gd name="connsiteY535" fmla="*/ 366941 h 567500"/>
                <a:gd name="connsiteX536" fmla="*/ 1649123 w 1911499"/>
                <a:gd name="connsiteY536" fmla="*/ 349507 h 567500"/>
                <a:gd name="connsiteX537" fmla="*/ 1652153 w 1911499"/>
                <a:gd name="connsiteY537" fmla="*/ 331958 h 567500"/>
                <a:gd name="connsiteX538" fmla="*/ 1655181 w 1911499"/>
                <a:gd name="connsiteY538" fmla="*/ 314100 h 567500"/>
                <a:gd name="connsiteX539" fmla="*/ 1658210 w 1911499"/>
                <a:gd name="connsiteY539" fmla="*/ 296202 h 567500"/>
                <a:gd name="connsiteX540" fmla="*/ 1661230 w 1911499"/>
                <a:gd name="connsiteY540" fmla="*/ 278266 h 567500"/>
                <a:gd name="connsiteX541" fmla="*/ 1664259 w 1911499"/>
                <a:gd name="connsiteY541" fmla="*/ 260562 h 567500"/>
                <a:gd name="connsiteX542" fmla="*/ 1667288 w 1911499"/>
                <a:gd name="connsiteY542" fmla="*/ 242974 h 567500"/>
                <a:gd name="connsiteX543" fmla="*/ 1670307 w 1911499"/>
                <a:gd name="connsiteY543" fmla="*/ 225502 h 567500"/>
                <a:gd name="connsiteX544" fmla="*/ 1673336 w 1911499"/>
                <a:gd name="connsiteY544" fmla="*/ 208302 h 567500"/>
                <a:gd name="connsiteX545" fmla="*/ 1676365 w 1911499"/>
                <a:gd name="connsiteY545" fmla="*/ 191566 h 567500"/>
                <a:gd name="connsiteX546" fmla="*/ 1679384 w 1911499"/>
                <a:gd name="connsiteY546" fmla="*/ 175296 h 567500"/>
                <a:gd name="connsiteX547" fmla="*/ 1682413 w 1911499"/>
                <a:gd name="connsiteY547" fmla="*/ 159336 h 567500"/>
                <a:gd name="connsiteX548" fmla="*/ 1685442 w 1911499"/>
                <a:gd name="connsiteY548" fmla="*/ 143840 h 567500"/>
                <a:gd name="connsiteX549" fmla="*/ 1688462 w 1911499"/>
                <a:gd name="connsiteY549" fmla="*/ 128654 h 567500"/>
                <a:gd name="connsiteX550" fmla="*/ 1691491 w 1911499"/>
                <a:gd name="connsiteY550" fmla="*/ 114049 h 567500"/>
                <a:gd name="connsiteX551" fmla="*/ 1694520 w 1911499"/>
                <a:gd name="connsiteY551" fmla="*/ 100568 h 567500"/>
                <a:gd name="connsiteX552" fmla="*/ 1697549 w 1911499"/>
                <a:gd name="connsiteY552" fmla="*/ 87473 h 567500"/>
                <a:gd name="connsiteX553" fmla="*/ 1700568 w 1911499"/>
                <a:gd name="connsiteY553" fmla="*/ 75116 h 567500"/>
                <a:gd name="connsiteX554" fmla="*/ 1703597 w 1911499"/>
                <a:gd name="connsiteY554" fmla="*/ 63455 h 567500"/>
                <a:gd name="connsiteX555" fmla="*/ 1706616 w 1911499"/>
                <a:gd name="connsiteY555" fmla="*/ 52841 h 567500"/>
                <a:gd name="connsiteX556" fmla="*/ 1709645 w 1911499"/>
                <a:gd name="connsiteY556" fmla="*/ 43039 h 567500"/>
                <a:gd name="connsiteX557" fmla="*/ 1712674 w 1911499"/>
                <a:gd name="connsiteY557" fmla="*/ 34207 h 567500"/>
                <a:gd name="connsiteX558" fmla="*/ 1715703 w 1911499"/>
                <a:gd name="connsiteY558" fmla="*/ 26420 h 567500"/>
                <a:gd name="connsiteX559" fmla="*/ 1718723 w 1911499"/>
                <a:gd name="connsiteY559" fmla="*/ 19640 h 567500"/>
                <a:gd name="connsiteX560" fmla="*/ 1721752 w 1911499"/>
                <a:gd name="connsiteY560" fmla="*/ 13868 h 567500"/>
                <a:gd name="connsiteX561" fmla="*/ 1724781 w 1911499"/>
                <a:gd name="connsiteY561" fmla="*/ 9026 h 567500"/>
                <a:gd name="connsiteX562" fmla="*/ 1727800 w 1911499"/>
                <a:gd name="connsiteY562" fmla="*/ 5152 h 567500"/>
                <a:gd name="connsiteX563" fmla="*/ 1730829 w 1911499"/>
                <a:gd name="connsiteY563" fmla="*/ 2247 h 567500"/>
                <a:gd name="connsiteX564" fmla="*/ 1733858 w 1911499"/>
                <a:gd name="connsiteY564" fmla="*/ 620 h 567500"/>
                <a:gd name="connsiteX565" fmla="*/ 1736877 w 1911499"/>
                <a:gd name="connsiteY565" fmla="*/ 77 h 567500"/>
                <a:gd name="connsiteX566" fmla="*/ 1739906 w 1911499"/>
                <a:gd name="connsiteY566" fmla="*/ 464 h 567500"/>
                <a:gd name="connsiteX567" fmla="*/ 1742935 w 1911499"/>
                <a:gd name="connsiteY567" fmla="*/ 1859 h 567500"/>
                <a:gd name="connsiteX568" fmla="*/ 1745955 w 1911499"/>
                <a:gd name="connsiteY568" fmla="*/ 4377 h 567500"/>
                <a:gd name="connsiteX569" fmla="*/ 1748984 w 1911499"/>
                <a:gd name="connsiteY569" fmla="*/ 7864 h 567500"/>
                <a:gd name="connsiteX570" fmla="*/ 1752013 w 1911499"/>
                <a:gd name="connsiteY570" fmla="*/ 12474 h 567500"/>
                <a:gd name="connsiteX571" fmla="*/ 1755032 w 1911499"/>
                <a:gd name="connsiteY571" fmla="*/ 17975 h 567500"/>
                <a:gd name="connsiteX572" fmla="*/ 1758061 w 1911499"/>
                <a:gd name="connsiteY572" fmla="*/ 24522 h 567500"/>
                <a:gd name="connsiteX573" fmla="*/ 1761090 w 1911499"/>
                <a:gd name="connsiteY573" fmla="*/ 32076 h 567500"/>
                <a:gd name="connsiteX574" fmla="*/ 1764119 w 1911499"/>
                <a:gd name="connsiteY574" fmla="*/ 40367 h 567500"/>
                <a:gd name="connsiteX575" fmla="*/ 1767138 w 1911499"/>
                <a:gd name="connsiteY575" fmla="*/ 49935 h 567500"/>
                <a:gd name="connsiteX576" fmla="*/ 1770167 w 1911499"/>
                <a:gd name="connsiteY576" fmla="*/ 60201 h 567500"/>
                <a:gd name="connsiteX577" fmla="*/ 1773196 w 1911499"/>
                <a:gd name="connsiteY577" fmla="*/ 71474 h 567500"/>
                <a:gd name="connsiteX578" fmla="*/ 1776216 w 1911499"/>
                <a:gd name="connsiteY578" fmla="*/ 83677 h 567500"/>
                <a:gd name="connsiteX579" fmla="*/ 1779245 w 1911499"/>
                <a:gd name="connsiteY579" fmla="*/ 96422 h 567500"/>
                <a:gd name="connsiteX580" fmla="*/ 1782274 w 1911499"/>
                <a:gd name="connsiteY580" fmla="*/ 109904 h 567500"/>
                <a:gd name="connsiteX581" fmla="*/ 1785293 w 1911499"/>
                <a:gd name="connsiteY581" fmla="*/ 124199 h 567500"/>
                <a:gd name="connsiteX582" fmla="*/ 1788322 w 1911499"/>
                <a:gd name="connsiteY582" fmla="*/ 139074 h 567500"/>
                <a:gd name="connsiteX583" fmla="*/ 1791351 w 1911499"/>
                <a:gd name="connsiteY583" fmla="*/ 154222 h 567500"/>
                <a:gd name="connsiteX584" fmla="*/ 1794370 w 1911499"/>
                <a:gd name="connsiteY584" fmla="*/ 170221 h 567500"/>
                <a:gd name="connsiteX585" fmla="*/ 1797399 w 1911499"/>
                <a:gd name="connsiteY585" fmla="*/ 186608 h 567500"/>
                <a:gd name="connsiteX586" fmla="*/ 1800428 w 1911499"/>
                <a:gd name="connsiteY586" fmla="*/ 203111 h 567500"/>
                <a:gd name="connsiteX587" fmla="*/ 1803448 w 1911499"/>
                <a:gd name="connsiteY587" fmla="*/ 220041 h 567500"/>
                <a:gd name="connsiteX588" fmla="*/ 1806477 w 1911499"/>
                <a:gd name="connsiteY588" fmla="*/ 237434 h 567500"/>
                <a:gd name="connsiteX589" fmla="*/ 1809506 w 1911499"/>
                <a:gd name="connsiteY589" fmla="*/ 254712 h 567500"/>
                <a:gd name="connsiteX590" fmla="*/ 1812525 w 1911499"/>
                <a:gd name="connsiteY590" fmla="*/ 272416 h 567500"/>
                <a:gd name="connsiteX591" fmla="*/ 1815554 w 1911499"/>
                <a:gd name="connsiteY591" fmla="*/ 289926 h 567500"/>
                <a:gd name="connsiteX592" fmla="*/ 1818583 w 1911499"/>
                <a:gd name="connsiteY592" fmla="*/ 307631 h 567500"/>
                <a:gd name="connsiteX593" fmla="*/ 1821602 w 1911499"/>
                <a:gd name="connsiteY593" fmla="*/ 325412 h 567500"/>
                <a:gd name="connsiteX594" fmla="*/ 1824631 w 1911499"/>
                <a:gd name="connsiteY594" fmla="*/ 343000 h 567500"/>
                <a:gd name="connsiteX595" fmla="*/ 1827660 w 1911499"/>
                <a:gd name="connsiteY595" fmla="*/ 360354 h 567500"/>
                <a:gd name="connsiteX596" fmla="*/ 1830689 w 1911499"/>
                <a:gd name="connsiteY596" fmla="*/ 377594 h 567500"/>
                <a:gd name="connsiteX597" fmla="*/ 1833708 w 1911499"/>
                <a:gd name="connsiteY597" fmla="*/ 394407 h 567500"/>
                <a:gd name="connsiteX598" fmla="*/ 1836737 w 1911499"/>
                <a:gd name="connsiteY598" fmla="*/ 411220 h 567500"/>
                <a:gd name="connsiteX599" fmla="*/ 1839766 w 1911499"/>
                <a:gd name="connsiteY599" fmla="*/ 426673 h 567500"/>
                <a:gd name="connsiteX600" fmla="*/ 1842786 w 1911499"/>
                <a:gd name="connsiteY600" fmla="*/ 441980 h 567500"/>
                <a:gd name="connsiteX601" fmla="*/ 1845815 w 1911499"/>
                <a:gd name="connsiteY601" fmla="*/ 456696 h 567500"/>
                <a:gd name="connsiteX602" fmla="*/ 1848844 w 1911499"/>
                <a:gd name="connsiteY602" fmla="*/ 470879 h 567500"/>
                <a:gd name="connsiteX603" fmla="*/ 1851863 w 1911499"/>
                <a:gd name="connsiteY603" fmla="*/ 483899 h 567500"/>
                <a:gd name="connsiteX604" fmla="*/ 1854892 w 1911499"/>
                <a:gd name="connsiteY604" fmla="*/ 496520 h 567500"/>
                <a:gd name="connsiteX605" fmla="*/ 1857921 w 1911499"/>
                <a:gd name="connsiteY605" fmla="*/ 508026 h 567500"/>
                <a:gd name="connsiteX606" fmla="*/ 1860941 w 1911499"/>
                <a:gd name="connsiteY606" fmla="*/ 518685 h 567500"/>
                <a:gd name="connsiteX607" fmla="*/ 1863969 w 1911499"/>
                <a:gd name="connsiteY607" fmla="*/ 528486 h 567500"/>
                <a:gd name="connsiteX608" fmla="*/ 1866998 w 1911499"/>
                <a:gd name="connsiteY608" fmla="*/ 537277 h 567500"/>
                <a:gd name="connsiteX609" fmla="*/ 1870018 w 1911499"/>
                <a:gd name="connsiteY609" fmla="*/ 544907 h 567500"/>
                <a:gd name="connsiteX610" fmla="*/ 1873047 w 1911499"/>
                <a:gd name="connsiteY610" fmla="*/ 551574 h 567500"/>
                <a:gd name="connsiteX611" fmla="*/ 1876076 w 1911499"/>
                <a:gd name="connsiteY611" fmla="*/ 556956 h 567500"/>
                <a:gd name="connsiteX612" fmla="*/ 1879095 w 1911499"/>
                <a:gd name="connsiteY612" fmla="*/ 561376 h 567500"/>
                <a:gd name="connsiteX613" fmla="*/ 1882124 w 1911499"/>
                <a:gd name="connsiteY613" fmla="*/ 564586 h 567500"/>
                <a:gd name="connsiteX614" fmla="*/ 1885153 w 1911499"/>
                <a:gd name="connsiteY614" fmla="*/ 566643 h 567500"/>
                <a:gd name="connsiteX615" fmla="*/ 1888172 w 1911499"/>
                <a:gd name="connsiteY615" fmla="*/ 567500 h 567500"/>
                <a:gd name="connsiteX616" fmla="*/ 1891201 w 1911499"/>
                <a:gd name="connsiteY616" fmla="*/ 567148 h 567500"/>
                <a:gd name="connsiteX617" fmla="*/ 1894230 w 1911499"/>
                <a:gd name="connsiteY617" fmla="*/ 565557 h 567500"/>
                <a:gd name="connsiteX618" fmla="*/ 1897259 w 1911499"/>
                <a:gd name="connsiteY618" fmla="*/ 563004 h 567500"/>
                <a:gd name="connsiteX619" fmla="*/ 1900279 w 1911499"/>
                <a:gd name="connsiteY619" fmla="*/ 559051 h 567500"/>
                <a:gd name="connsiteX620" fmla="*/ 1903308 w 1911499"/>
                <a:gd name="connsiteY620" fmla="*/ 553975 h 567500"/>
                <a:gd name="connsiteX621" fmla="*/ 1906337 w 1911499"/>
                <a:gd name="connsiteY621" fmla="*/ 547936 h 567500"/>
                <a:gd name="connsiteX622" fmla="*/ 1909356 w 1911499"/>
                <a:gd name="connsiteY622" fmla="*/ 540725 h 567500"/>
                <a:gd name="connsiteX623" fmla="*/ 1911499 w 1911499"/>
                <a:gd name="connsiteY623"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46244 w 1911499"/>
                <a:gd name="connsiteY501" fmla="*/ 470802 h 567500"/>
                <a:gd name="connsiteX502" fmla="*/ 1549273 w 1911499"/>
                <a:gd name="connsiteY502" fmla="*/ 484052 h 567500"/>
                <a:gd name="connsiteX503" fmla="*/ 1552302 w 1911499"/>
                <a:gd name="connsiteY503" fmla="*/ 496482 h 567500"/>
                <a:gd name="connsiteX504" fmla="*/ 1555321 w 1911499"/>
                <a:gd name="connsiteY504" fmla="*/ 508150 h 567500"/>
                <a:gd name="connsiteX505" fmla="*/ 1558350 w 1911499"/>
                <a:gd name="connsiteY505" fmla="*/ 518761 h 567500"/>
                <a:gd name="connsiteX506" fmla="*/ 1561379 w 1911499"/>
                <a:gd name="connsiteY506" fmla="*/ 528562 h 567500"/>
                <a:gd name="connsiteX507" fmla="*/ 1564399 w 1911499"/>
                <a:gd name="connsiteY507" fmla="*/ 537201 h 567500"/>
                <a:gd name="connsiteX508" fmla="*/ 1567428 w 1911499"/>
                <a:gd name="connsiteY508" fmla="*/ 544869 h 567500"/>
                <a:gd name="connsiteX509" fmla="*/ 1570457 w 1911499"/>
                <a:gd name="connsiteY509" fmla="*/ 551574 h 567500"/>
                <a:gd name="connsiteX510" fmla="*/ 1573476 w 1911499"/>
                <a:gd name="connsiteY510" fmla="*/ 557070 h 567500"/>
                <a:gd name="connsiteX511" fmla="*/ 1576505 w 1911499"/>
                <a:gd name="connsiteY511" fmla="*/ 561452 h 567500"/>
                <a:gd name="connsiteX512" fmla="*/ 1579534 w 1911499"/>
                <a:gd name="connsiteY512" fmla="*/ 564633 h 567500"/>
                <a:gd name="connsiteX513" fmla="*/ 1582553 w 1911499"/>
                <a:gd name="connsiteY513" fmla="*/ 566643 h 567500"/>
                <a:gd name="connsiteX514" fmla="*/ 1585582 w 1911499"/>
                <a:gd name="connsiteY514" fmla="*/ 567338 h 567500"/>
                <a:gd name="connsiteX515" fmla="*/ 1588611 w 1911499"/>
                <a:gd name="connsiteY515" fmla="*/ 567110 h 567500"/>
                <a:gd name="connsiteX516" fmla="*/ 1591640 w 1911499"/>
                <a:gd name="connsiteY516" fmla="*/ 565671 h 567500"/>
                <a:gd name="connsiteX517" fmla="*/ 1594660 w 1911499"/>
                <a:gd name="connsiteY517" fmla="*/ 562842 h 567500"/>
                <a:gd name="connsiteX518" fmla="*/ 1597689 w 1911499"/>
                <a:gd name="connsiteY518" fmla="*/ 559166 h 567500"/>
                <a:gd name="connsiteX519" fmla="*/ 1600717 w 1911499"/>
                <a:gd name="connsiteY519" fmla="*/ 553937 h 567500"/>
                <a:gd name="connsiteX520" fmla="*/ 1603737 w 1911499"/>
                <a:gd name="connsiteY520" fmla="*/ 547936 h 567500"/>
                <a:gd name="connsiteX521" fmla="*/ 1606766 w 1911499"/>
                <a:gd name="connsiteY521" fmla="*/ 540573 h 567500"/>
                <a:gd name="connsiteX522" fmla="*/ 1609795 w 1911499"/>
                <a:gd name="connsiteY522" fmla="*/ 532362 h 567500"/>
                <a:gd name="connsiteX523" fmla="*/ 1612814 w 1911499"/>
                <a:gd name="connsiteY523" fmla="*/ 523018 h 567500"/>
                <a:gd name="connsiteX524" fmla="*/ 1615843 w 1911499"/>
                <a:gd name="connsiteY524" fmla="*/ 512598 h 567500"/>
                <a:gd name="connsiteX525" fmla="*/ 1618872 w 1911499"/>
                <a:gd name="connsiteY525" fmla="*/ 501406 h 567500"/>
                <a:gd name="connsiteX526" fmla="*/ 1621892 w 1911499"/>
                <a:gd name="connsiteY526" fmla="*/ 489319 h 567500"/>
                <a:gd name="connsiteX527" fmla="*/ 1624920 w 1911499"/>
                <a:gd name="connsiteY527" fmla="*/ 476184 h 567500"/>
                <a:gd name="connsiteX528" fmla="*/ 1627949 w 1911499"/>
                <a:gd name="connsiteY528" fmla="*/ 462468 h 567500"/>
                <a:gd name="connsiteX529" fmla="*/ 1630969 w 1911499"/>
                <a:gd name="connsiteY529" fmla="*/ 448095 h 567500"/>
                <a:gd name="connsiteX530" fmla="*/ 1633998 w 1911499"/>
                <a:gd name="connsiteY530" fmla="*/ 432874 h 567500"/>
                <a:gd name="connsiteX531" fmla="*/ 1637027 w 1911499"/>
                <a:gd name="connsiteY531" fmla="*/ 417069 h 567500"/>
                <a:gd name="connsiteX532" fmla="*/ 1640046 w 1911499"/>
                <a:gd name="connsiteY532" fmla="*/ 400837 h 567500"/>
                <a:gd name="connsiteX533" fmla="*/ 1643075 w 1911499"/>
                <a:gd name="connsiteY533" fmla="*/ 384179 h 567500"/>
                <a:gd name="connsiteX534" fmla="*/ 1646104 w 1911499"/>
                <a:gd name="connsiteY534" fmla="*/ 366941 h 567500"/>
                <a:gd name="connsiteX535" fmla="*/ 1649123 w 1911499"/>
                <a:gd name="connsiteY535" fmla="*/ 349507 h 567500"/>
                <a:gd name="connsiteX536" fmla="*/ 1652153 w 1911499"/>
                <a:gd name="connsiteY536" fmla="*/ 331958 h 567500"/>
                <a:gd name="connsiteX537" fmla="*/ 1655181 w 1911499"/>
                <a:gd name="connsiteY537" fmla="*/ 314100 h 567500"/>
                <a:gd name="connsiteX538" fmla="*/ 1658210 w 1911499"/>
                <a:gd name="connsiteY538" fmla="*/ 296202 h 567500"/>
                <a:gd name="connsiteX539" fmla="*/ 1661230 w 1911499"/>
                <a:gd name="connsiteY539" fmla="*/ 278266 h 567500"/>
                <a:gd name="connsiteX540" fmla="*/ 1664259 w 1911499"/>
                <a:gd name="connsiteY540" fmla="*/ 260562 h 567500"/>
                <a:gd name="connsiteX541" fmla="*/ 1667288 w 1911499"/>
                <a:gd name="connsiteY541" fmla="*/ 242974 h 567500"/>
                <a:gd name="connsiteX542" fmla="*/ 1670307 w 1911499"/>
                <a:gd name="connsiteY542" fmla="*/ 225502 h 567500"/>
                <a:gd name="connsiteX543" fmla="*/ 1673336 w 1911499"/>
                <a:gd name="connsiteY543" fmla="*/ 208302 h 567500"/>
                <a:gd name="connsiteX544" fmla="*/ 1676365 w 1911499"/>
                <a:gd name="connsiteY544" fmla="*/ 191566 h 567500"/>
                <a:gd name="connsiteX545" fmla="*/ 1679384 w 1911499"/>
                <a:gd name="connsiteY545" fmla="*/ 175296 h 567500"/>
                <a:gd name="connsiteX546" fmla="*/ 1682413 w 1911499"/>
                <a:gd name="connsiteY546" fmla="*/ 159336 h 567500"/>
                <a:gd name="connsiteX547" fmla="*/ 1685442 w 1911499"/>
                <a:gd name="connsiteY547" fmla="*/ 143840 h 567500"/>
                <a:gd name="connsiteX548" fmla="*/ 1688462 w 1911499"/>
                <a:gd name="connsiteY548" fmla="*/ 128654 h 567500"/>
                <a:gd name="connsiteX549" fmla="*/ 1691491 w 1911499"/>
                <a:gd name="connsiteY549" fmla="*/ 114049 h 567500"/>
                <a:gd name="connsiteX550" fmla="*/ 1694520 w 1911499"/>
                <a:gd name="connsiteY550" fmla="*/ 100568 h 567500"/>
                <a:gd name="connsiteX551" fmla="*/ 1697549 w 1911499"/>
                <a:gd name="connsiteY551" fmla="*/ 87473 h 567500"/>
                <a:gd name="connsiteX552" fmla="*/ 1700568 w 1911499"/>
                <a:gd name="connsiteY552" fmla="*/ 75116 h 567500"/>
                <a:gd name="connsiteX553" fmla="*/ 1703597 w 1911499"/>
                <a:gd name="connsiteY553" fmla="*/ 63455 h 567500"/>
                <a:gd name="connsiteX554" fmla="*/ 1706616 w 1911499"/>
                <a:gd name="connsiteY554" fmla="*/ 52841 h 567500"/>
                <a:gd name="connsiteX555" fmla="*/ 1709645 w 1911499"/>
                <a:gd name="connsiteY555" fmla="*/ 43039 h 567500"/>
                <a:gd name="connsiteX556" fmla="*/ 1712674 w 1911499"/>
                <a:gd name="connsiteY556" fmla="*/ 34207 h 567500"/>
                <a:gd name="connsiteX557" fmla="*/ 1715703 w 1911499"/>
                <a:gd name="connsiteY557" fmla="*/ 26420 h 567500"/>
                <a:gd name="connsiteX558" fmla="*/ 1718723 w 1911499"/>
                <a:gd name="connsiteY558" fmla="*/ 19640 h 567500"/>
                <a:gd name="connsiteX559" fmla="*/ 1721752 w 1911499"/>
                <a:gd name="connsiteY559" fmla="*/ 13868 h 567500"/>
                <a:gd name="connsiteX560" fmla="*/ 1724781 w 1911499"/>
                <a:gd name="connsiteY560" fmla="*/ 9026 h 567500"/>
                <a:gd name="connsiteX561" fmla="*/ 1727800 w 1911499"/>
                <a:gd name="connsiteY561" fmla="*/ 5152 h 567500"/>
                <a:gd name="connsiteX562" fmla="*/ 1730829 w 1911499"/>
                <a:gd name="connsiteY562" fmla="*/ 2247 h 567500"/>
                <a:gd name="connsiteX563" fmla="*/ 1733858 w 1911499"/>
                <a:gd name="connsiteY563" fmla="*/ 620 h 567500"/>
                <a:gd name="connsiteX564" fmla="*/ 1736877 w 1911499"/>
                <a:gd name="connsiteY564" fmla="*/ 77 h 567500"/>
                <a:gd name="connsiteX565" fmla="*/ 1739906 w 1911499"/>
                <a:gd name="connsiteY565" fmla="*/ 464 h 567500"/>
                <a:gd name="connsiteX566" fmla="*/ 1742935 w 1911499"/>
                <a:gd name="connsiteY566" fmla="*/ 1859 h 567500"/>
                <a:gd name="connsiteX567" fmla="*/ 1745955 w 1911499"/>
                <a:gd name="connsiteY567" fmla="*/ 4377 h 567500"/>
                <a:gd name="connsiteX568" fmla="*/ 1748984 w 1911499"/>
                <a:gd name="connsiteY568" fmla="*/ 7864 h 567500"/>
                <a:gd name="connsiteX569" fmla="*/ 1752013 w 1911499"/>
                <a:gd name="connsiteY569" fmla="*/ 12474 h 567500"/>
                <a:gd name="connsiteX570" fmla="*/ 1755032 w 1911499"/>
                <a:gd name="connsiteY570" fmla="*/ 17975 h 567500"/>
                <a:gd name="connsiteX571" fmla="*/ 1758061 w 1911499"/>
                <a:gd name="connsiteY571" fmla="*/ 24522 h 567500"/>
                <a:gd name="connsiteX572" fmla="*/ 1761090 w 1911499"/>
                <a:gd name="connsiteY572" fmla="*/ 32076 h 567500"/>
                <a:gd name="connsiteX573" fmla="*/ 1764119 w 1911499"/>
                <a:gd name="connsiteY573" fmla="*/ 40367 h 567500"/>
                <a:gd name="connsiteX574" fmla="*/ 1767138 w 1911499"/>
                <a:gd name="connsiteY574" fmla="*/ 49935 h 567500"/>
                <a:gd name="connsiteX575" fmla="*/ 1770167 w 1911499"/>
                <a:gd name="connsiteY575" fmla="*/ 60201 h 567500"/>
                <a:gd name="connsiteX576" fmla="*/ 1773196 w 1911499"/>
                <a:gd name="connsiteY576" fmla="*/ 71474 h 567500"/>
                <a:gd name="connsiteX577" fmla="*/ 1776216 w 1911499"/>
                <a:gd name="connsiteY577" fmla="*/ 83677 h 567500"/>
                <a:gd name="connsiteX578" fmla="*/ 1779245 w 1911499"/>
                <a:gd name="connsiteY578" fmla="*/ 96422 h 567500"/>
                <a:gd name="connsiteX579" fmla="*/ 1782274 w 1911499"/>
                <a:gd name="connsiteY579" fmla="*/ 109904 h 567500"/>
                <a:gd name="connsiteX580" fmla="*/ 1785293 w 1911499"/>
                <a:gd name="connsiteY580" fmla="*/ 124199 h 567500"/>
                <a:gd name="connsiteX581" fmla="*/ 1788322 w 1911499"/>
                <a:gd name="connsiteY581" fmla="*/ 139074 h 567500"/>
                <a:gd name="connsiteX582" fmla="*/ 1791351 w 1911499"/>
                <a:gd name="connsiteY582" fmla="*/ 154222 h 567500"/>
                <a:gd name="connsiteX583" fmla="*/ 1794370 w 1911499"/>
                <a:gd name="connsiteY583" fmla="*/ 170221 h 567500"/>
                <a:gd name="connsiteX584" fmla="*/ 1797399 w 1911499"/>
                <a:gd name="connsiteY584" fmla="*/ 186608 h 567500"/>
                <a:gd name="connsiteX585" fmla="*/ 1800428 w 1911499"/>
                <a:gd name="connsiteY585" fmla="*/ 203111 h 567500"/>
                <a:gd name="connsiteX586" fmla="*/ 1803448 w 1911499"/>
                <a:gd name="connsiteY586" fmla="*/ 220041 h 567500"/>
                <a:gd name="connsiteX587" fmla="*/ 1806477 w 1911499"/>
                <a:gd name="connsiteY587" fmla="*/ 237434 h 567500"/>
                <a:gd name="connsiteX588" fmla="*/ 1809506 w 1911499"/>
                <a:gd name="connsiteY588" fmla="*/ 254712 h 567500"/>
                <a:gd name="connsiteX589" fmla="*/ 1812525 w 1911499"/>
                <a:gd name="connsiteY589" fmla="*/ 272416 h 567500"/>
                <a:gd name="connsiteX590" fmla="*/ 1815554 w 1911499"/>
                <a:gd name="connsiteY590" fmla="*/ 289926 h 567500"/>
                <a:gd name="connsiteX591" fmla="*/ 1818583 w 1911499"/>
                <a:gd name="connsiteY591" fmla="*/ 307631 h 567500"/>
                <a:gd name="connsiteX592" fmla="*/ 1821602 w 1911499"/>
                <a:gd name="connsiteY592" fmla="*/ 325412 h 567500"/>
                <a:gd name="connsiteX593" fmla="*/ 1824631 w 1911499"/>
                <a:gd name="connsiteY593" fmla="*/ 343000 h 567500"/>
                <a:gd name="connsiteX594" fmla="*/ 1827660 w 1911499"/>
                <a:gd name="connsiteY594" fmla="*/ 360354 h 567500"/>
                <a:gd name="connsiteX595" fmla="*/ 1830689 w 1911499"/>
                <a:gd name="connsiteY595" fmla="*/ 377594 h 567500"/>
                <a:gd name="connsiteX596" fmla="*/ 1833708 w 1911499"/>
                <a:gd name="connsiteY596" fmla="*/ 394407 h 567500"/>
                <a:gd name="connsiteX597" fmla="*/ 1836737 w 1911499"/>
                <a:gd name="connsiteY597" fmla="*/ 411220 h 567500"/>
                <a:gd name="connsiteX598" fmla="*/ 1839766 w 1911499"/>
                <a:gd name="connsiteY598" fmla="*/ 426673 h 567500"/>
                <a:gd name="connsiteX599" fmla="*/ 1842786 w 1911499"/>
                <a:gd name="connsiteY599" fmla="*/ 441980 h 567500"/>
                <a:gd name="connsiteX600" fmla="*/ 1845815 w 1911499"/>
                <a:gd name="connsiteY600" fmla="*/ 456696 h 567500"/>
                <a:gd name="connsiteX601" fmla="*/ 1848844 w 1911499"/>
                <a:gd name="connsiteY601" fmla="*/ 470879 h 567500"/>
                <a:gd name="connsiteX602" fmla="*/ 1851863 w 1911499"/>
                <a:gd name="connsiteY602" fmla="*/ 483899 h 567500"/>
                <a:gd name="connsiteX603" fmla="*/ 1854892 w 1911499"/>
                <a:gd name="connsiteY603" fmla="*/ 496520 h 567500"/>
                <a:gd name="connsiteX604" fmla="*/ 1857921 w 1911499"/>
                <a:gd name="connsiteY604" fmla="*/ 508026 h 567500"/>
                <a:gd name="connsiteX605" fmla="*/ 1860941 w 1911499"/>
                <a:gd name="connsiteY605" fmla="*/ 518685 h 567500"/>
                <a:gd name="connsiteX606" fmla="*/ 1863969 w 1911499"/>
                <a:gd name="connsiteY606" fmla="*/ 528486 h 567500"/>
                <a:gd name="connsiteX607" fmla="*/ 1866998 w 1911499"/>
                <a:gd name="connsiteY607" fmla="*/ 537277 h 567500"/>
                <a:gd name="connsiteX608" fmla="*/ 1870018 w 1911499"/>
                <a:gd name="connsiteY608" fmla="*/ 544907 h 567500"/>
                <a:gd name="connsiteX609" fmla="*/ 1873047 w 1911499"/>
                <a:gd name="connsiteY609" fmla="*/ 551574 h 567500"/>
                <a:gd name="connsiteX610" fmla="*/ 1876076 w 1911499"/>
                <a:gd name="connsiteY610" fmla="*/ 556956 h 567500"/>
                <a:gd name="connsiteX611" fmla="*/ 1879095 w 1911499"/>
                <a:gd name="connsiteY611" fmla="*/ 561376 h 567500"/>
                <a:gd name="connsiteX612" fmla="*/ 1882124 w 1911499"/>
                <a:gd name="connsiteY612" fmla="*/ 564586 h 567500"/>
                <a:gd name="connsiteX613" fmla="*/ 1885153 w 1911499"/>
                <a:gd name="connsiteY613" fmla="*/ 566643 h 567500"/>
                <a:gd name="connsiteX614" fmla="*/ 1888172 w 1911499"/>
                <a:gd name="connsiteY614" fmla="*/ 567500 h 567500"/>
                <a:gd name="connsiteX615" fmla="*/ 1891201 w 1911499"/>
                <a:gd name="connsiteY615" fmla="*/ 567148 h 567500"/>
                <a:gd name="connsiteX616" fmla="*/ 1894230 w 1911499"/>
                <a:gd name="connsiteY616" fmla="*/ 565557 h 567500"/>
                <a:gd name="connsiteX617" fmla="*/ 1897259 w 1911499"/>
                <a:gd name="connsiteY617" fmla="*/ 563004 h 567500"/>
                <a:gd name="connsiteX618" fmla="*/ 1900279 w 1911499"/>
                <a:gd name="connsiteY618" fmla="*/ 559051 h 567500"/>
                <a:gd name="connsiteX619" fmla="*/ 1903308 w 1911499"/>
                <a:gd name="connsiteY619" fmla="*/ 553975 h 567500"/>
                <a:gd name="connsiteX620" fmla="*/ 1906337 w 1911499"/>
                <a:gd name="connsiteY620" fmla="*/ 547936 h 567500"/>
                <a:gd name="connsiteX621" fmla="*/ 1909356 w 1911499"/>
                <a:gd name="connsiteY621" fmla="*/ 540725 h 567500"/>
                <a:gd name="connsiteX622" fmla="*/ 1911499 w 1911499"/>
                <a:gd name="connsiteY622"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49273 w 1911499"/>
                <a:gd name="connsiteY501" fmla="*/ 484052 h 567500"/>
                <a:gd name="connsiteX502" fmla="*/ 1552302 w 1911499"/>
                <a:gd name="connsiteY502" fmla="*/ 496482 h 567500"/>
                <a:gd name="connsiteX503" fmla="*/ 1555321 w 1911499"/>
                <a:gd name="connsiteY503" fmla="*/ 508150 h 567500"/>
                <a:gd name="connsiteX504" fmla="*/ 1558350 w 1911499"/>
                <a:gd name="connsiteY504" fmla="*/ 518761 h 567500"/>
                <a:gd name="connsiteX505" fmla="*/ 1561379 w 1911499"/>
                <a:gd name="connsiteY505" fmla="*/ 528562 h 567500"/>
                <a:gd name="connsiteX506" fmla="*/ 1564399 w 1911499"/>
                <a:gd name="connsiteY506" fmla="*/ 537201 h 567500"/>
                <a:gd name="connsiteX507" fmla="*/ 1567428 w 1911499"/>
                <a:gd name="connsiteY507" fmla="*/ 544869 h 567500"/>
                <a:gd name="connsiteX508" fmla="*/ 1570457 w 1911499"/>
                <a:gd name="connsiteY508" fmla="*/ 551574 h 567500"/>
                <a:gd name="connsiteX509" fmla="*/ 1573476 w 1911499"/>
                <a:gd name="connsiteY509" fmla="*/ 557070 h 567500"/>
                <a:gd name="connsiteX510" fmla="*/ 1576505 w 1911499"/>
                <a:gd name="connsiteY510" fmla="*/ 561452 h 567500"/>
                <a:gd name="connsiteX511" fmla="*/ 1579534 w 1911499"/>
                <a:gd name="connsiteY511" fmla="*/ 564633 h 567500"/>
                <a:gd name="connsiteX512" fmla="*/ 1582553 w 1911499"/>
                <a:gd name="connsiteY512" fmla="*/ 566643 h 567500"/>
                <a:gd name="connsiteX513" fmla="*/ 1585582 w 1911499"/>
                <a:gd name="connsiteY513" fmla="*/ 567338 h 567500"/>
                <a:gd name="connsiteX514" fmla="*/ 1588611 w 1911499"/>
                <a:gd name="connsiteY514" fmla="*/ 567110 h 567500"/>
                <a:gd name="connsiteX515" fmla="*/ 1591640 w 1911499"/>
                <a:gd name="connsiteY515" fmla="*/ 565671 h 567500"/>
                <a:gd name="connsiteX516" fmla="*/ 1594660 w 1911499"/>
                <a:gd name="connsiteY516" fmla="*/ 562842 h 567500"/>
                <a:gd name="connsiteX517" fmla="*/ 1597689 w 1911499"/>
                <a:gd name="connsiteY517" fmla="*/ 559166 h 567500"/>
                <a:gd name="connsiteX518" fmla="*/ 1600717 w 1911499"/>
                <a:gd name="connsiteY518" fmla="*/ 553937 h 567500"/>
                <a:gd name="connsiteX519" fmla="*/ 1603737 w 1911499"/>
                <a:gd name="connsiteY519" fmla="*/ 547936 h 567500"/>
                <a:gd name="connsiteX520" fmla="*/ 1606766 w 1911499"/>
                <a:gd name="connsiteY520" fmla="*/ 540573 h 567500"/>
                <a:gd name="connsiteX521" fmla="*/ 1609795 w 1911499"/>
                <a:gd name="connsiteY521" fmla="*/ 532362 h 567500"/>
                <a:gd name="connsiteX522" fmla="*/ 1612814 w 1911499"/>
                <a:gd name="connsiteY522" fmla="*/ 523018 h 567500"/>
                <a:gd name="connsiteX523" fmla="*/ 1615843 w 1911499"/>
                <a:gd name="connsiteY523" fmla="*/ 512598 h 567500"/>
                <a:gd name="connsiteX524" fmla="*/ 1618872 w 1911499"/>
                <a:gd name="connsiteY524" fmla="*/ 501406 h 567500"/>
                <a:gd name="connsiteX525" fmla="*/ 1621892 w 1911499"/>
                <a:gd name="connsiteY525" fmla="*/ 489319 h 567500"/>
                <a:gd name="connsiteX526" fmla="*/ 1624920 w 1911499"/>
                <a:gd name="connsiteY526" fmla="*/ 476184 h 567500"/>
                <a:gd name="connsiteX527" fmla="*/ 1627949 w 1911499"/>
                <a:gd name="connsiteY527" fmla="*/ 462468 h 567500"/>
                <a:gd name="connsiteX528" fmla="*/ 1630969 w 1911499"/>
                <a:gd name="connsiteY528" fmla="*/ 448095 h 567500"/>
                <a:gd name="connsiteX529" fmla="*/ 1633998 w 1911499"/>
                <a:gd name="connsiteY529" fmla="*/ 432874 h 567500"/>
                <a:gd name="connsiteX530" fmla="*/ 1637027 w 1911499"/>
                <a:gd name="connsiteY530" fmla="*/ 417069 h 567500"/>
                <a:gd name="connsiteX531" fmla="*/ 1640046 w 1911499"/>
                <a:gd name="connsiteY531" fmla="*/ 400837 h 567500"/>
                <a:gd name="connsiteX532" fmla="*/ 1643075 w 1911499"/>
                <a:gd name="connsiteY532" fmla="*/ 384179 h 567500"/>
                <a:gd name="connsiteX533" fmla="*/ 1646104 w 1911499"/>
                <a:gd name="connsiteY533" fmla="*/ 366941 h 567500"/>
                <a:gd name="connsiteX534" fmla="*/ 1649123 w 1911499"/>
                <a:gd name="connsiteY534" fmla="*/ 349507 h 567500"/>
                <a:gd name="connsiteX535" fmla="*/ 1652153 w 1911499"/>
                <a:gd name="connsiteY535" fmla="*/ 331958 h 567500"/>
                <a:gd name="connsiteX536" fmla="*/ 1655181 w 1911499"/>
                <a:gd name="connsiteY536" fmla="*/ 314100 h 567500"/>
                <a:gd name="connsiteX537" fmla="*/ 1658210 w 1911499"/>
                <a:gd name="connsiteY537" fmla="*/ 296202 h 567500"/>
                <a:gd name="connsiteX538" fmla="*/ 1661230 w 1911499"/>
                <a:gd name="connsiteY538" fmla="*/ 278266 h 567500"/>
                <a:gd name="connsiteX539" fmla="*/ 1664259 w 1911499"/>
                <a:gd name="connsiteY539" fmla="*/ 260562 h 567500"/>
                <a:gd name="connsiteX540" fmla="*/ 1667288 w 1911499"/>
                <a:gd name="connsiteY540" fmla="*/ 242974 h 567500"/>
                <a:gd name="connsiteX541" fmla="*/ 1670307 w 1911499"/>
                <a:gd name="connsiteY541" fmla="*/ 225502 h 567500"/>
                <a:gd name="connsiteX542" fmla="*/ 1673336 w 1911499"/>
                <a:gd name="connsiteY542" fmla="*/ 208302 h 567500"/>
                <a:gd name="connsiteX543" fmla="*/ 1676365 w 1911499"/>
                <a:gd name="connsiteY543" fmla="*/ 191566 h 567500"/>
                <a:gd name="connsiteX544" fmla="*/ 1679384 w 1911499"/>
                <a:gd name="connsiteY544" fmla="*/ 175296 h 567500"/>
                <a:gd name="connsiteX545" fmla="*/ 1682413 w 1911499"/>
                <a:gd name="connsiteY545" fmla="*/ 159336 h 567500"/>
                <a:gd name="connsiteX546" fmla="*/ 1685442 w 1911499"/>
                <a:gd name="connsiteY546" fmla="*/ 143840 h 567500"/>
                <a:gd name="connsiteX547" fmla="*/ 1688462 w 1911499"/>
                <a:gd name="connsiteY547" fmla="*/ 128654 h 567500"/>
                <a:gd name="connsiteX548" fmla="*/ 1691491 w 1911499"/>
                <a:gd name="connsiteY548" fmla="*/ 114049 h 567500"/>
                <a:gd name="connsiteX549" fmla="*/ 1694520 w 1911499"/>
                <a:gd name="connsiteY549" fmla="*/ 100568 h 567500"/>
                <a:gd name="connsiteX550" fmla="*/ 1697549 w 1911499"/>
                <a:gd name="connsiteY550" fmla="*/ 87473 h 567500"/>
                <a:gd name="connsiteX551" fmla="*/ 1700568 w 1911499"/>
                <a:gd name="connsiteY551" fmla="*/ 75116 h 567500"/>
                <a:gd name="connsiteX552" fmla="*/ 1703597 w 1911499"/>
                <a:gd name="connsiteY552" fmla="*/ 63455 h 567500"/>
                <a:gd name="connsiteX553" fmla="*/ 1706616 w 1911499"/>
                <a:gd name="connsiteY553" fmla="*/ 52841 h 567500"/>
                <a:gd name="connsiteX554" fmla="*/ 1709645 w 1911499"/>
                <a:gd name="connsiteY554" fmla="*/ 43039 h 567500"/>
                <a:gd name="connsiteX555" fmla="*/ 1712674 w 1911499"/>
                <a:gd name="connsiteY555" fmla="*/ 34207 h 567500"/>
                <a:gd name="connsiteX556" fmla="*/ 1715703 w 1911499"/>
                <a:gd name="connsiteY556" fmla="*/ 26420 h 567500"/>
                <a:gd name="connsiteX557" fmla="*/ 1718723 w 1911499"/>
                <a:gd name="connsiteY557" fmla="*/ 19640 h 567500"/>
                <a:gd name="connsiteX558" fmla="*/ 1721752 w 1911499"/>
                <a:gd name="connsiteY558" fmla="*/ 13868 h 567500"/>
                <a:gd name="connsiteX559" fmla="*/ 1724781 w 1911499"/>
                <a:gd name="connsiteY559" fmla="*/ 9026 h 567500"/>
                <a:gd name="connsiteX560" fmla="*/ 1727800 w 1911499"/>
                <a:gd name="connsiteY560" fmla="*/ 5152 h 567500"/>
                <a:gd name="connsiteX561" fmla="*/ 1730829 w 1911499"/>
                <a:gd name="connsiteY561" fmla="*/ 2247 h 567500"/>
                <a:gd name="connsiteX562" fmla="*/ 1733858 w 1911499"/>
                <a:gd name="connsiteY562" fmla="*/ 620 h 567500"/>
                <a:gd name="connsiteX563" fmla="*/ 1736877 w 1911499"/>
                <a:gd name="connsiteY563" fmla="*/ 77 h 567500"/>
                <a:gd name="connsiteX564" fmla="*/ 1739906 w 1911499"/>
                <a:gd name="connsiteY564" fmla="*/ 464 h 567500"/>
                <a:gd name="connsiteX565" fmla="*/ 1742935 w 1911499"/>
                <a:gd name="connsiteY565" fmla="*/ 1859 h 567500"/>
                <a:gd name="connsiteX566" fmla="*/ 1745955 w 1911499"/>
                <a:gd name="connsiteY566" fmla="*/ 4377 h 567500"/>
                <a:gd name="connsiteX567" fmla="*/ 1748984 w 1911499"/>
                <a:gd name="connsiteY567" fmla="*/ 7864 h 567500"/>
                <a:gd name="connsiteX568" fmla="*/ 1752013 w 1911499"/>
                <a:gd name="connsiteY568" fmla="*/ 12474 h 567500"/>
                <a:gd name="connsiteX569" fmla="*/ 1755032 w 1911499"/>
                <a:gd name="connsiteY569" fmla="*/ 17975 h 567500"/>
                <a:gd name="connsiteX570" fmla="*/ 1758061 w 1911499"/>
                <a:gd name="connsiteY570" fmla="*/ 24522 h 567500"/>
                <a:gd name="connsiteX571" fmla="*/ 1761090 w 1911499"/>
                <a:gd name="connsiteY571" fmla="*/ 32076 h 567500"/>
                <a:gd name="connsiteX572" fmla="*/ 1764119 w 1911499"/>
                <a:gd name="connsiteY572" fmla="*/ 40367 h 567500"/>
                <a:gd name="connsiteX573" fmla="*/ 1767138 w 1911499"/>
                <a:gd name="connsiteY573" fmla="*/ 49935 h 567500"/>
                <a:gd name="connsiteX574" fmla="*/ 1770167 w 1911499"/>
                <a:gd name="connsiteY574" fmla="*/ 60201 h 567500"/>
                <a:gd name="connsiteX575" fmla="*/ 1773196 w 1911499"/>
                <a:gd name="connsiteY575" fmla="*/ 71474 h 567500"/>
                <a:gd name="connsiteX576" fmla="*/ 1776216 w 1911499"/>
                <a:gd name="connsiteY576" fmla="*/ 83677 h 567500"/>
                <a:gd name="connsiteX577" fmla="*/ 1779245 w 1911499"/>
                <a:gd name="connsiteY577" fmla="*/ 96422 h 567500"/>
                <a:gd name="connsiteX578" fmla="*/ 1782274 w 1911499"/>
                <a:gd name="connsiteY578" fmla="*/ 109904 h 567500"/>
                <a:gd name="connsiteX579" fmla="*/ 1785293 w 1911499"/>
                <a:gd name="connsiteY579" fmla="*/ 124199 h 567500"/>
                <a:gd name="connsiteX580" fmla="*/ 1788322 w 1911499"/>
                <a:gd name="connsiteY580" fmla="*/ 139074 h 567500"/>
                <a:gd name="connsiteX581" fmla="*/ 1791351 w 1911499"/>
                <a:gd name="connsiteY581" fmla="*/ 154222 h 567500"/>
                <a:gd name="connsiteX582" fmla="*/ 1794370 w 1911499"/>
                <a:gd name="connsiteY582" fmla="*/ 170221 h 567500"/>
                <a:gd name="connsiteX583" fmla="*/ 1797399 w 1911499"/>
                <a:gd name="connsiteY583" fmla="*/ 186608 h 567500"/>
                <a:gd name="connsiteX584" fmla="*/ 1800428 w 1911499"/>
                <a:gd name="connsiteY584" fmla="*/ 203111 h 567500"/>
                <a:gd name="connsiteX585" fmla="*/ 1803448 w 1911499"/>
                <a:gd name="connsiteY585" fmla="*/ 220041 h 567500"/>
                <a:gd name="connsiteX586" fmla="*/ 1806477 w 1911499"/>
                <a:gd name="connsiteY586" fmla="*/ 237434 h 567500"/>
                <a:gd name="connsiteX587" fmla="*/ 1809506 w 1911499"/>
                <a:gd name="connsiteY587" fmla="*/ 254712 h 567500"/>
                <a:gd name="connsiteX588" fmla="*/ 1812525 w 1911499"/>
                <a:gd name="connsiteY588" fmla="*/ 272416 h 567500"/>
                <a:gd name="connsiteX589" fmla="*/ 1815554 w 1911499"/>
                <a:gd name="connsiteY589" fmla="*/ 289926 h 567500"/>
                <a:gd name="connsiteX590" fmla="*/ 1818583 w 1911499"/>
                <a:gd name="connsiteY590" fmla="*/ 307631 h 567500"/>
                <a:gd name="connsiteX591" fmla="*/ 1821602 w 1911499"/>
                <a:gd name="connsiteY591" fmla="*/ 325412 h 567500"/>
                <a:gd name="connsiteX592" fmla="*/ 1824631 w 1911499"/>
                <a:gd name="connsiteY592" fmla="*/ 343000 h 567500"/>
                <a:gd name="connsiteX593" fmla="*/ 1827660 w 1911499"/>
                <a:gd name="connsiteY593" fmla="*/ 360354 h 567500"/>
                <a:gd name="connsiteX594" fmla="*/ 1830689 w 1911499"/>
                <a:gd name="connsiteY594" fmla="*/ 377594 h 567500"/>
                <a:gd name="connsiteX595" fmla="*/ 1833708 w 1911499"/>
                <a:gd name="connsiteY595" fmla="*/ 394407 h 567500"/>
                <a:gd name="connsiteX596" fmla="*/ 1836737 w 1911499"/>
                <a:gd name="connsiteY596" fmla="*/ 411220 h 567500"/>
                <a:gd name="connsiteX597" fmla="*/ 1839766 w 1911499"/>
                <a:gd name="connsiteY597" fmla="*/ 426673 h 567500"/>
                <a:gd name="connsiteX598" fmla="*/ 1842786 w 1911499"/>
                <a:gd name="connsiteY598" fmla="*/ 441980 h 567500"/>
                <a:gd name="connsiteX599" fmla="*/ 1845815 w 1911499"/>
                <a:gd name="connsiteY599" fmla="*/ 456696 h 567500"/>
                <a:gd name="connsiteX600" fmla="*/ 1848844 w 1911499"/>
                <a:gd name="connsiteY600" fmla="*/ 470879 h 567500"/>
                <a:gd name="connsiteX601" fmla="*/ 1851863 w 1911499"/>
                <a:gd name="connsiteY601" fmla="*/ 483899 h 567500"/>
                <a:gd name="connsiteX602" fmla="*/ 1854892 w 1911499"/>
                <a:gd name="connsiteY602" fmla="*/ 496520 h 567500"/>
                <a:gd name="connsiteX603" fmla="*/ 1857921 w 1911499"/>
                <a:gd name="connsiteY603" fmla="*/ 508026 h 567500"/>
                <a:gd name="connsiteX604" fmla="*/ 1860941 w 1911499"/>
                <a:gd name="connsiteY604" fmla="*/ 518685 h 567500"/>
                <a:gd name="connsiteX605" fmla="*/ 1863969 w 1911499"/>
                <a:gd name="connsiteY605" fmla="*/ 528486 h 567500"/>
                <a:gd name="connsiteX606" fmla="*/ 1866998 w 1911499"/>
                <a:gd name="connsiteY606" fmla="*/ 537277 h 567500"/>
                <a:gd name="connsiteX607" fmla="*/ 1870018 w 1911499"/>
                <a:gd name="connsiteY607" fmla="*/ 544907 h 567500"/>
                <a:gd name="connsiteX608" fmla="*/ 1873047 w 1911499"/>
                <a:gd name="connsiteY608" fmla="*/ 551574 h 567500"/>
                <a:gd name="connsiteX609" fmla="*/ 1876076 w 1911499"/>
                <a:gd name="connsiteY609" fmla="*/ 556956 h 567500"/>
                <a:gd name="connsiteX610" fmla="*/ 1879095 w 1911499"/>
                <a:gd name="connsiteY610" fmla="*/ 561376 h 567500"/>
                <a:gd name="connsiteX611" fmla="*/ 1882124 w 1911499"/>
                <a:gd name="connsiteY611" fmla="*/ 564586 h 567500"/>
                <a:gd name="connsiteX612" fmla="*/ 1885153 w 1911499"/>
                <a:gd name="connsiteY612" fmla="*/ 566643 h 567500"/>
                <a:gd name="connsiteX613" fmla="*/ 1888172 w 1911499"/>
                <a:gd name="connsiteY613" fmla="*/ 567500 h 567500"/>
                <a:gd name="connsiteX614" fmla="*/ 1891201 w 1911499"/>
                <a:gd name="connsiteY614" fmla="*/ 567148 h 567500"/>
                <a:gd name="connsiteX615" fmla="*/ 1894230 w 1911499"/>
                <a:gd name="connsiteY615" fmla="*/ 565557 h 567500"/>
                <a:gd name="connsiteX616" fmla="*/ 1897259 w 1911499"/>
                <a:gd name="connsiteY616" fmla="*/ 563004 h 567500"/>
                <a:gd name="connsiteX617" fmla="*/ 1900279 w 1911499"/>
                <a:gd name="connsiteY617" fmla="*/ 559051 h 567500"/>
                <a:gd name="connsiteX618" fmla="*/ 1903308 w 1911499"/>
                <a:gd name="connsiteY618" fmla="*/ 553975 h 567500"/>
                <a:gd name="connsiteX619" fmla="*/ 1906337 w 1911499"/>
                <a:gd name="connsiteY619" fmla="*/ 547936 h 567500"/>
                <a:gd name="connsiteX620" fmla="*/ 1909356 w 1911499"/>
                <a:gd name="connsiteY620" fmla="*/ 540725 h 567500"/>
                <a:gd name="connsiteX621" fmla="*/ 1911499 w 1911499"/>
                <a:gd name="connsiteY621"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49273 w 1911499"/>
                <a:gd name="connsiteY501" fmla="*/ 484052 h 567500"/>
                <a:gd name="connsiteX502" fmla="*/ 1555321 w 1911499"/>
                <a:gd name="connsiteY502" fmla="*/ 508150 h 567500"/>
                <a:gd name="connsiteX503" fmla="*/ 1558350 w 1911499"/>
                <a:gd name="connsiteY503" fmla="*/ 518761 h 567500"/>
                <a:gd name="connsiteX504" fmla="*/ 1561379 w 1911499"/>
                <a:gd name="connsiteY504" fmla="*/ 528562 h 567500"/>
                <a:gd name="connsiteX505" fmla="*/ 1564399 w 1911499"/>
                <a:gd name="connsiteY505" fmla="*/ 537201 h 567500"/>
                <a:gd name="connsiteX506" fmla="*/ 1567428 w 1911499"/>
                <a:gd name="connsiteY506" fmla="*/ 544869 h 567500"/>
                <a:gd name="connsiteX507" fmla="*/ 1570457 w 1911499"/>
                <a:gd name="connsiteY507" fmla="*/ 551574 h 567500"/>
                <a:gd name="connsiteX508" fmla="*/ 1573476 w 1911499"/>
                <a:gd name="connsiteY508" fmla="*/ 557070 h 567500"/>
                <a:gd name="connsiteX509" fmla="*/ 1576505 w 1911499"/>
                <a:gd name="connsiteY509" fmla="*/ 561452 h 567500"/>
                <a:gd name="connsiteX510" fmla="*/ 1579534 w 1911499"/>
                <a:gd name="connsiteY510" fmla="*/ 564633 h 567500"/>
                <a:gd name="connsiteX511" fmla="*/ 1582553 w 1911499"/>
                <a:gd name="connsiteY511" fmla="*/ 566643 h 567500"/>
                <a:gd name="connsiteX512" fmla="*/ 1585582 w 1911499"/>
                <a:gd name="connsiteY512" fmla="*/ 567338 h 567500"/>
                <a:gd name="connsiteX513" fmla="*/ 1588611 w 1911499"/>
                <a:gd name="connsiteY513" fmla="*/ 567110 h 567500"/>
                <a:gd name="connsiteX514" fmla="*/ 1591640 w 1911499"/>
                <a:gd name="connsiteY514" fmla="*/ 565671 h 567500"/>
                <a:gd name="connsiteX515" fmla="*/ 1594660 w 1911499"/>
                <a:gd name="connsiteY515" fmla="*/ 562842 h 567500"/>
                <a:gd name="connsiteX516" fmla="*/ 1597689 w 1911499"/>
                <a:gd name="connsiteY516" fmla="*/ 559166 h 567500"/>
                <a:gd name="connsiteX517" fmla="*/ 1600717 w 1911499"/>
                <a:gd name="connsiteY517" fmla="*/ 553937 h 567500"/>
                <a:gd name="connsiteX518" fmla="*/ 1603737 w 1911499"/>
                <a:gd name="connsiteY518" fmla="*/ 547936 h 567500"/>
                <a:gd name="connsiteX519" fmla="*/ 1606766 w 1911499"/>
                <a:gd name="connsiteY519" fmla="*/ 540573 h 567500"/>
                <a:gd name="connsiteX520" fmla="*/ 1609795 w 1911499"/>
                <a:gd name="connsiteY520" fmla="*/ 532362 h 567500"/>
                <a:gd name="connsiteX521" fmla="*/ 1612814 w 1911499"/>
                <a:gd name="connsiteY521" fmla="*/ 523018 h 567500"/>
                <a:gd name="connsiteX522" fmla="*/ 1615843 w 1911499"/>
                <a:gd name="connsiteY522" fmla="*/ 512598 h 567500"/>
                <a:gd name="connsiteX523" fmla="*/ 1618872 w 1911499"/>
                <a:gd name="connsiteY523" fmla="*/ 501406 h 567500"/>
                <a:gd name="connsiteX524" fmla="*/ 1621892 w 1911499"/>
                <a:gd name="connsiteY524" fmla="*/ 489319 h 567500"/>
                <a:gd name="connsiteX525" fmla="*/ 1624920 w 1911499"/>
                <a:gd name="connsiteY525" fmla="*/ 476184 h 567500"/>
                <a:gd name="connsiteX526" fmla="*/ 1627949 w 1911499"/>
                <a:gd name="connsiteY526" fmla="*/ 462468 h 567500"/>
                <a:gd name="connsiteX527" fmla="*/ 1630969 w 1911499"/>
                <a:gd name="connsiteY527" fmla="*/ 448095 h 567500"/>
                <a:gd name="connsiteX528" fmla="*/ 1633998 w 1911499"/>
                <a:gd name="connsiteY528" fmla="*/ 432874 h 567500"/>
                <a:gd name="connsiteX529" fmla="*/ 1637027 w 1911499"/>
                <a:gd name="connsiteY529" fmla="*/ 417069 h 567500"/>
                <a:gd name="connsiteX530" fmla="*/ 1640046 w 1911499"/>
                <a:gd name="connsiteY530" fmla="*/ 400837 h 567500"/>
                <a:gd name="connsiteX531" fmla="*/ 1643075 w 1911499"/>
                <a:gd name="connsiteY531" fmla="*/ 384179 h 567500"/>
                <a:gd name="connsiteX532" fmla="*/ 1646104 w 1911499"/>
                <a:gd name="connsiteY532" fmla="*/ 366941 h 567500"/>
                <a:gd name="connsiteX533" fmla="*/ 1649123 w 1911499"/>
                <a:gd name="connsiteY533" fmla="*/ 349507 h 567500"/>
                <a:gd name="connsiteX534" fmla="*/ 1652153 w 1911499"/>
                <a:gd name="connsiteY534" fmla="*/ 331958 h 567500"/>
                <a:gd name="connsiteX535" fmla="*/ 1655181 w 1911499"/>
                <a:gd name="connsiteY535" fmla="*/ 314100 h 567500"/>
                <a:gd name="connsiteX536" fmla="*/ 1658210 w 1911499"/>
                <a:gd name="connsiteY536" fmla="*/ 296202 h 567500"/>
                <a:gd name="connsiteX537" fmla="*/ 1661230 w 1911499"/>
                <a:gd name="connsiteY537" fmla="*/ 278266 h 567500"/>
                <a:gd name="connsiteX538" fmla="*/ 1664259 w 1911499"/>
                <a:gd name="connsiteY538" fmla="*/ 260562 h 567500"/>
                <a:gd name="connsiteX539" fmla="*/ 1667288 w 1911499"/>
                <a:gd name="connsiteY539" fmla="*/ 242974 h 567500"/>
                <a:gd name="connsiteX540" fmla="*/ 1670307 w 1911499"/>
                <a:gd name="connsiteY540" fmla="*/ 225502 h 567500"/>
                <a:gd name="connsiteX541" fmla="*/ 1673336 w 1911499"/>
                <a:gd name="connsiteY541" fmla="*/ 208302 h 567500"/>
                <a:gd name="connsiteX542" fmla="*/ 1676365 w 1911499"/>
                <a:gd name="connsiteY542" fmla="*/ 191566 h 567500"/>
                <a:gd name="connsiteX543" fmla="*/ 1679384 w 1911499"/>
                <a:gd name="connsiteY543" fmla="*/ 175296 h 567500"/>
                <a:gd name="connsiteX544" fmla="*/ 1682413 w 1911499"/>
                <a:gd name="connsiteY544" fmla="*/ 159336 h 567500"/>
                <a:gd name="connsiteX545" fmla="*/ 1685442 w 1911499"/>
                <a:gd name="connsiteY545" fmla="*/ 143840 h 567500"/>
                <a:gd name="connsiteX546" fmla="*/ 1688462 w 1911499"/>
                <a:gd name="connsiteY546" fmla="*/ 128654 h 567500"/>
                <a:gd name="connsiteX547" fmla="*/ 1691491 w 1911499"/>
                <a:gd name="connsiteY547" fmla="*/ 114049 h 567500"/>
                <a:gd name="connsiteX548" fmla="*/ 1694520 w 1911499"/>
                <a:gd name="connsiteY548" fmla="*/ 100568 h 567500"/>
                <a:gd name="connsiteX549" fmla="*/ 1697549 w 1911499"/>
                <a:gd name="connsiteY549" fmla="*/ 87473 h 567500"/>
                <a:gd name="connsiteX550" fmla="*/ 1700568 w 1911499"/>
                <a:gd name="connsiteY550" fmla="*/ 75116 h 567500"/>
                <a:gd name="connsiteX551" fmla="*/ 1703597 w 1911499"/>
                <a:gd name="connsiteY551" fmla="*/ 63455 h 567500"/>
                <a:gd name="connsiteX552" fmla="*/ 1706616 w 1911499"/>
                <a:gd name="connsiteY552" fmla="*/ 52841 h 567500"/>
                <a:gd name="connsiteX553" fmla="*/ 1709645 w 1911499"/>
                <a:gd name="connsiteY553" fmla="*/ 43039 h 567500"/>
                <a:gd name="connsiteX554" fmla="*/ 1712674 w 1911499"/>
                <a:gd name="connsiteY554" fmla="*/ 34207 h 567500"/>
                <a:gd name="connsiteX555" fmla="*/ 1715703 w 1911499"/>
                <a:gd name="connsiteY555" fmla="*/ 26420 h 567500"/>
                <a:gd name="connsiteX556" fmla="*/ 1718723 w 1911499"/>
                <a:gd name="connsiteY556" fmla="*/ 19640 h 567500"/>
                <a:gd name="connsiteX557" fmla="*/ 1721752 w 1911499"/>
                <a:gd name="connsiteY557" fmla="*/ 13868 h 567500"/>
                <a:gd name="connsiteX558" fmla="*/ 1724781 w 1911499"/>
                <a:gd name="connsiteY558" fmla="*/ 9026 h 567500"/>
                <a:gd name="connsiteX559" fmla="*/ 1727800 w 1911499"/>
                <a:gd name="connsiteY559" fmla="*/ 5152 h 567500"/>
                <a:gd name="connsiteX560" fmla="*/ 1730829 w 1911499"/>
                <a:gd name="connsiteY560" fmla="*/ 2247 h 567500"/>
                <a:gd name="connsiteX561" fmla="*/ 1733858 w 1911499"/>
                <a:gd name="connsiteY561" fmla="*/ 620 h 567500"/>
                <a:gd name="connsiteX562" fmla="*/ 1736877 w 1911499"/>
                <a:gd name="connsiteY562" fmla="*/ 77 h 567500"/>
                <a:gd name="connsiteX563" fmla="*/ 1739906 w 1911499"/>
                <a:gd name="connsiteY563" fmla="*/ 464 h 567500"/>
                <a:gd name="connsiteX564" fmla="*/ 1742935 w 1911499"/>
                <a:gd name="connsiteY564" fmla="*/ 1859 h 567500"/>
                <a:gd name="connsiteX565" fmla="*/ 1745955 w 1911499"/>
                <a:gd name="connsiteY565" fmla="*/ 4377 h 567500"/>
                <a:gd name="connsiteX566" fmla="*/ 1748984 w 1911499"/>
                <a:gd name="connsiteY566" fmla="*/ 7864 h 567500"/>
                <a:gd name="connsiteX567" fmla="*/ 1752013 w 1911499"/>
                <a:gd name="connsiteY567" fmla="*/ 12474 h 567500"/>
                <a:gd name="connsiteX568" fmla="*/ 1755032 w 1911499"/>
                <a:gd name="connsiteY568" fmla="*/ 17975 h 567500"/>
                <a:gd name="connsiteX569" fmla="*/ 1758061 w 1911499"/>
                <a:gd name="connsiteY569" fmla="*/ 24522 h 567500"/>
                <a:gd name="connsiteX570" fmla="*/ 1761090 w 1911499"/>
                <a:gd name="connsiteY570" fmla="*/ 32076 h 567500"/>
                <a:gd name="connsiteX571" fmla="*/ 1764119 w 1911499"/>
                <a:gd name="connsiteY571" fmla="*/ 40367 h 567500"/>
                <a:gd name="connsiteX572" fmla="*/ 1767138 w 1911499"/>
                <a:gd name="connsiteY572" fmla="*/ 49935 h 567500"/>
                <a:gd name="connsiteX573" fmla="*/ 1770167 w 1911499"/>
                <a:gd name="connsiteY573" fmla="*/ 60201 h 567500"/>
                <a:gd name="connsiteX574" fmla="*/ 1773196 w 1911499"/>
                <a:gd name="connsiteY574" fmla="*/ 71474 h 567500"/>
                <a:gd name="connsiteX575" fmla="*/ 1776216 w 1911499"/>
                <a:gd name="connsiteY575" fmla="*/ 83677 h 567500"/>
                <a:gd name="connsiteX576" fmla="*/ 1779245 w 1911499"/>
                <a:gd name="connsiteY576" fmla="*/ 96422 h 567500"/>
                <a:gd name="connsiteX577" fmla="*/ 1782274 w 1911499"/>
                <a:gd name="connsiteY577" fmla="*/ 109904 h 567500"/>
                <a:gd name="connsiteX578" fmla="*/ 1785293 w 1911499"/>
                <a:gd name="connsiteY578" fmla="*/ 124199 h 567500"/>
                <a:gd name="connsiteX579" fmla="*/ 1788322 w 1911499"/>
                <a:gd name="connsiteY579" fmla="*/ 139074 h 567500"/>
                <a:gd name="connsiteX580" fmla="*/ 1791351 w 1911499"/>
                <a:gd name="connsiteY580" fmla="*/ 154222 h 567500"/>
                <a:gd name="connsiteX581" fmla="*/ 1794370 w 1911499"/>
                <a:gd name="connsiteY581" fmla="*/ 170221 h 567500"/>
                <a:gd name="connsiteX582" fmla="*/ 1797399 w 1911499"/>
                <a:gd name="connsiteY582" fmla="*/ 186608 h 567500"/>
                <a:gd name="connsiteX583" fmla="*/ 1800428 w 1911499"/>
                <a:gd name="connsiteY583" fmla="*/ 203111 h 567500"/>
                <a:gd name="connsiteX584" fmla="*/ 1803448 w 1911499"/>
                <a:gd name="connsiteY584" fmla="*/ 220041 h 567500"/>
                <a:gd name="connsiteX585" fmla="*/ 1806477 w 1911499"/>
                <a:gd name="connsiteY585" fmla="*/ 237434 h 567500"/>
                <a:gd name="connsiteX586" fmla="*/ 1809506 w 1911499"/>
                <a:gd name="connsiteY586" fmla="*/ 254712 h 567500"/>
                <a:gd name="connsiteX587" fmla="*/ 1812525 w 1911499"/>
                <a:gd name="connsiteY587" fmla="*/ 272416 h 567500"/>
                <a:gd name="connsiteX588" fmla="*/ 1815554 w 1911499"/>
                <a:gd name="connsiteY588" fmla="*/ 289926 h 567500"/>
                <a:gd name="connsiteX589" fmla="*/ 1818583 w 1911499"/>
                <a:gd name="connsiteY589" fmla="*/ 307631 h 567500"/>
                <a:gd name="connsiteX590" fmla="*/ 1821602 w 1911499"/>
                <a:gd name="connsiteY590" fmla="*/ 325412 h 567500"/>
                <a:gd name="connsiteX591" fmla="*/ 1824631 w 1911499"/>
                <a:gd name="connsiteY591" fmla="*/ 343000 h 567500"/>
                <a:gd name="connsiteX592" fmla="*/ 1827660 w 1911499"/>
                <a:gd name="connsiteY592" fmla="*/ 360354 h 567500"/>
                <a:gd name="connsiteX593" fmla="*/ 1830689 w 1911499"/>
                <a:gd name="connsiteY593" fmla="*/ 377594 h 567500"/>
                <a:gd name="connsiteX594" fmla="*/ 1833708 w 1911499"/>
                <a:gd name="connsiteY594" fmla="*/ 394407 h 567500"/>
                <a:gd name="connsiteX595" fmla="*/ 1836737 w 1911499"/>
                <a:gd name="connsiteY595" fmla="*/ 411220 h 567500"/>
                <a:gd name="connsiteX596" fmla="*/ 1839766 w 1911499"/>
                <a:gd name="connsiteY596" fmla="*/ 426673 h 567500"/>
                <a:gd name="connsiteX597" fmla="*/ 1842786 w 1911499"/>
                <a:gd name="connsiteY597" fmla="*/ 441980 h 567500"/>
                <a:gd name="connsiteX598" fmla="*/ 1845815 w 1911499"/>
                <a:gd name="connsiteY598" fmla="*/ 456696 h 567500"/>
                <a:gd name="connsiteX599" fmla="*/ 1848844 w 1911499"/>
                <a:gd name="connsiteY599" fmla="*/ 470879 h 567500"/>
                <a:gd name="connsiteX600" fmla="*/ 1851863 w 1911499"/>
                <a:gd name="connsiteY600" fmla="*/ 483899 h 567500"/>
                <a:gd name="connsiteX601" fmla="*/ 1854892 w 1911499"/>
                <a:gd name="connsiteY601" fmla="*/ 496520 h 567500"/>
                <a:gd name="connsiteX602" fmla="*/ 1857921 w 1911499"/>
                <a:gd name="connsiteY602" fmla="*/ 508026 h 567500"/>
                <a:gd name="connsiteX603" fmla="*/ 1860941 w 1911499"/>
                <a:gd name="connsiteY603" fmla="*/ 518685 h 567500"/>
                <a:gd name="connsiteX604" fmla="*/ 1863969 w 1911499"/>
                <a:gd name="connsiteY604" fmla="*/ 528486 h 567500"/>
                <a:gd name="connsiteX605" fmla="*/ 1866998 w 1911499"/>
                <a:gd name="connsiteY605" fmla="*/ 537277 h 567500"/>
                <a:gd name="connsiteX606" fmla="*/ 1870018 w 1911499"/>
                <a:gd name="connsiteY606" fmla="*/ 544907 h 567500"/>
                <a:gd name="connsiteX607" fmla="*/ 1873047 w 1911499"/>
                <a:gd name="connsiteY607" fmla="*/ 551574 h 567500"/>
                <a:gd name="connsiteX608" fmla="*/ 1876076 w 1911499"/>
                <a:gd name="connsiteY608" fmla="*/ 556956 h 567500"/>
                <a:gd name="connsiteX609" fmla="*/ 1879095 w 1911499"/>
                <a:gd name="connsiteY609" fmla="*/ 561376 h 567500"/>
                <a:gd name="connsiteX610" fmla="*/ 1882124 w 1911499"/>
                <a:gd name="connsiteY610" fmla="*/ 564586 h 567500"/>
                <a:gd name="connsiteX611" fmla="*/ 1885153 w 1911499"/>
                <a:gd name="connsiteY611" fmla="*/ 566643 h 567500"/>
                <a:gd name="connsiteX612" fmla="*/ 1888172 w 1911499"/>
                <a:gd name="connsiteY612" fmla="*/ 567500 h 567500"/>
                <a:gd name="connsiteX613" fmla="*/ 1891201 w 1911499"/>
                <a:gd name="connsiteY613" fmla="*/ 567148 h 567500"/>
                <a:gd name="connsiteX614" fmla="*/ 1894230 w 1911499"/>
                <a:gd name="connsiteY614" fmla="*/ 565557 h 567500"/>
                <a:gd name="connsiteX615" fmla="*/ 1897259 w 1911499"/>
                <a:gd name="connsiteY615" fmla="*/ 563004 h 567500"/>
                <a:gd name="connsiteX616" fmla="*/ 1900279 w 1911499"/>
                <a:gd name="connsiteY616" fmla="*/ 559051 h 567500"/>
                <a:gd name="connsiteX617" fmla="*/ 1903308 w 1911499"/>
                <a:gd name="connsiteY617" fmla="*/ 553975 h 567500"/>
                <a:gd name="connsiteX618" fmla="*/ 1906337 w 1911499"/>
                <a:gd name="connsiteY618" fmla="*/ 547936 h 567500"/>
                <a:gd name="connsiteX619" fmla="*/ 1909356 w 1911499"/>
                <a:gd name="connsiteY619" fmla="*/ 540725 h 567500"/>
                <a:gd name="connsiteX620" fmla="*/ 1911499 w 1911499"/>
                <a:gd name="connsiteY620"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49273 w 1911499"/>
                <a:gd name="connsiteY501" fmla="*/ 484052 h 567500"/>
                <a:gd name="connsiteX502" fmla="*/ 1558350 w 1911499"/>
                <a:gd name="connsiteY502" fmla="*/ 518761 h 567500"/>
                <a:gd name="connsiteX503" fmla="*/ 1561379 w 1911499"/>
                <a:gd name="connsiteY503" fmla="*/ 528562 h 567500"/>
                <a:gd name="connsiteX504" fmla="*/ 1564399 w 1911499"/>
                <a:gd name="connsiteY504" fmla="*/ 537201 h 567500"/>
                <a:gd name="connsiteX505" fmla="*/ 1567428 w 1911499"/>
                <a:gd name="connsiteY505" fmla="*/ 544869 h 567500"/>
                <a:gd name="connsiteX506" fmla="*/ 1570457 w 1911499"/>
                <a:gd name="connsiteY506" fmla="*/ 551574 h 567500"/>
                <a:gd name="connsiteX507" fmla="*/ 1573476 w 1911499"/>
                <a:gd name="connsiteY507" fmla="*/ 557070 h 567500"/>
                <a:gd name="connsiteX508" fmla="*/ 1576505 w 1911499"/>
                <a:gd name="connsiteY508" fmla="*/ 561452 h 567500"/>
                <a:gd name="connsiteX509" fmla="*/ 1579534 w 1911499"/>
                <a:gd name="connsiteY509" fmla="*/ 564633 h 567500"/>
                <a:gd name="connsiteX510" fmla="*/ 1582553 w 1911499"/>
                <a:gd name="connsiteY510" fmla="*/ 566643 h 567500"/>
                <a:gd name="connsiteX511" fmla="*/ 1585582 w 1911499"/>
                <a:gd name="connsiteY511" fmla="*/ 567338 h 567500"/>
                <a:gd name="connsiteX512" fmla="*/ 1588611 w 1911499"/>
                <a:gd name="connsiteY512" fmla="*/ 567110 h 567500"/>
                <a:gd name="connsiteX513" fmla="*/ 1591640 w 1911499"/>
                <a:gd name="connsiteY513" fmla="*/ 565671 h 567500"/>
                <a:gd name="connsiteX514" fmla="*/ 1594660 w 1911499"/>
                <a:gd name="connsiteY514" fmla="*/ 562842 h 567500"/>
                <a:gd name="connsiteX515" fmla="*/ 1597689 w 1911499"/>
                <a:gd name="connsiteY515" fmla="*/ 559166 h 567500"/>
                <a:gd name="connsiteX516" fmla="*/ 1600717 w 1911499"/>
                <a:gd name="connsiteY516" fmla="*/ 553937 h 567500"/>
                <a:gd name="connsiteX517" fmla="*/ 1603737 w 1911499"/>
                <a:gd name="connsiteY517" fmla="*/ 547936 h 567500"/>
                <a:gd name="connsiteX518" fmla="*/ 1606766 w 1911499"/>
                <a:gd name="connsiteY518" fmla="*/ 540573 h 567500"/>
                <a:gd name="connsiteX519" fmla="*/ 1609795 w 1911499"/>
                <a:gd name="connsiteY519" fmla="*/ 532362 h 567500"/>
                <a:gd name="connsiteX520" fmla="*/ 1612814 w 1911499"/>
                <a:gd name="connsiteY520" fmla="*/ 523018 h 567500"/>
                <a:gd name="connsiteX521" fmla="*/ 1615843 w 1911499"/>
                <a:gd name="connsiteY521" fmla="*/ 512598 h 567500"/>
                <a:gd name="connsiteX522" fmla="*/ 1618872 w 1911499"/>
                <a:gd name="connsiteY522" fmla="*/ 501406 h 567500"/>
                <a:gd name="connsiteX523" fmla="*/ 1621892 w 1911499"/>
                <a:gd name="connsiteY523" fmla="*/ 489319 h 567500"/>
                <a:gd name="connsiteX524" fmla="*/ 1624920 w 1911499"/>
                <a:gd name="connsiteY524" fmla="*/ 476184 h 567500"/>
                <a:gd name="connsiteX525" fmla="*/ 1627949 w 1911499"/>
                <a:gd name="connsiteY525" fmla="*/ 462468 h 567500"/>
                <a:gd name="connsiteX526" fmla="*/ 1630969 w 1911499"/>
                <a:gd name="connsiteY526" fmla="*/ 448095 h 567500"/>
                <a:gd name="connsiteX527" fmla="*/ 1633998 w 1911499"/>
                <a:gd name="connsiteY527" fmla="*/ 432874 h 567500"/>
                <a:gd name="connsiteX528" fmla="*/ 1637027 w 1911499"/>
                <a:gd name="connsiteY528" fmla="*/ 417069 h 567500"/>
                <a:gd name="connsiteX529" fmla="*/ 1640046 w 1911499"/>
                <a:gd name="connsiteY529" fmla="*/ 400837 h 567500"/>
                <a:gd name="connsiteX530" fmla="*/ 1643075 w 1911499"/>
                <a:gd name="connsiteY530" fmla="*/ 384179 h 567500"/>
                <a:gd name="connsiteX531" fmla="*/ 1646104 w 1911499"/>
                <a:gd name="connsiteY531" fmla="*/ 366941 h 567500"/>
                <a:gd name="connsiteX532" fmla="*/ 1649123 w 1911499"/>
                <a:gd name="connsiteY532" fmla="*/ 349507 h 567500"/>
                <a:gd name="connsiteX533" fmla="*/ 1652153 w 1911499"/>
                <a:gd name="connsiteY533" fmla="*/ 331958 h 567500"/>
                <a:gd name="connsiteX534" fmla="*/ 1655181 w 1911499"/>
                <a:gd name="connsiteY534" fmla="*/ 314100 h 567500"/>
                <a:gd name="connsiteX535" fmla="*/ 1658210 w 1911499"/>
                <a:gd name="connsiteY535" fmla="*/ 296202 h 567500"/>
                <a:gd name="connsiteX536" fmla="*/ 1661230 w 1911499"/>
                <a:gd name="connsiteY536" fmla="*/ 278266 h 567500"/>
                <a:gd name="connsiteX537" fmla="*/ 1664259 w 1911499"/>
                <a:gd name="connsiteY537" fmla="*/ 260562 h 567500"/>
                <a:gd name="connsiteX538" fmla="*/ 1667288 w 1911499"/>
                <a:gd name="connsiteY538" fmla="*/ 242974 h 567500"/>
                <a:gd name="connsiteX539" fmla="*/ 1670307 w 1911499"/>
                <a:gd name="connsiteY539" fmla="*/ 225502 h 567500"/>
                <a:gd name="connsiteX540" fmla="*/ 1673336 w 1911499"/>
                <a:gd name="connsiteY540" fmla="*/ 208302 h 567500"/>
                <a:gd name="connsiteX541" fmla="*/ 1676365 w 1911499"/>
                <a:gd name="connsiteY541" fmla="*/ 191566 h 567500"/>
                <a:gd name="connsiteX542" fmla="*/ 1679384 w 1911499"/>
                <a:gd name="connsiteY542" fmla="*/ 175296 h 567500"/>
                <a:gd name="connsiteX543" fmla="*/ 1682413 w 1911499"/>
                <a:gd name="connsiteY543" fmla="*/ 159336 h 567500"/>
                <a:gd name="connsiteX544" fmla="*/ 1685442 w 1911499"/>
                <a:gd name="connsiteY544" fmla="*/ 143840 h 567500"/>
                <a:gd name="connsiteX545" fmla="*/ 1688462 w 1911499"/>
                <a:gd name="connsiteY545" fmla="*/ 128654 h 567500"/>
                <a:gd name="connsiteX546" fmla="*/ 1691491 w 1911499"/>
                <a:gd name="connsiteY546" fmla="*/ 114049 h 567500"/>
                <a:gd name="connsiteX547" fmla="*/ 1694520 w 1911499"/>
                <a:gd name="connsiteY547" fmla="*/ 100568 h 567500"/>
                <a:gd name="connsiteX548" fmla="*/ 1697549 w 1911499"/>
                <a:gd name="connsiteY548" fmla="*/ 87473 h 567500"/>
                <a:gd name="connsiteX549" fmla="*/ 1700568 w 1911499"/>
                <a:gd name="connsiteY549" fmla="*/ 75116 h 567500"/>
                <a:gd name="connsiteX550" fmla="*/ 1703597 w 1911499"/>
                <a:gd name="connsiteY550" fmla="*/ 63455 h 567500"/>
                <a:gd name="connsiteX551" fmla="*/ 1706616 w 1911499"/>
                <a:gd name="connsiteY551" fmla="*/ 52841 h 567500"/>
                <a:gd name="connsiteX552" fmla="*/ 1709645 w 1911499"/>
                <a:gd name="connsiteY552" fmla="*/ 43039 h 567500"/>
                <a:gd name="connsiteX553" fmla="*/ 1712674 w 1911499"/>
                <a:gd name="connsiteY553" fmla="*/ 34207 h 567500"/>
                <a:gd name="connsiteX554" fmla="*/ 1715703 w 1911499"/>
                <a:gd name="connsiteY554" fmla="*/ 26420 h 567500"/>
                <a:gd name="connsiteX555" fmla="*/ 1718723 w 1911499"/>
                <a:gd name="connsiteY555" fmla="*/ 19640 h 567500"/>
                <a:gd name="connsiteX556" fmla="*/ 1721752 w 1911499"/>
                <a:gd name="connsiteY556" fmla="*/ 13868 h 567500"/>
                <a:gd name="connsiteX557" fmla="*/ 1724781 w 1911499"/>
                <a:gd name="connsiteY557" fmla="*/ 9026 h 567500"/>
                <a:gd name="connsiteX558" fmla="*/ 1727800 w 1911499"/>
                <a:gd name="connsiteY558" fmla="*/ 5152 h 567500"/>
                <a:gd name="connsiteX559" fmla="*/ 1730829 w 1911499"/>
                <a:gd name="connsiteY559" fmla="*/ 2247 h 567500"/>
                <a:gd name="connsiteX560" fmla="*/ 1733858 w 1911499"/>
                <a:gd name="connsiteY560" fmla="*/ 620 h 567500"/>
                <a:gd name="connsiteX561" fmla="*/ 1736877 w 1911499"/>
                <a:gd name="connsiteY561" fmla="*/ 77 h 567500"/>
                <a:gd name="connsiteX562" fmla="*/ 1739906 w 1911499"/>
                <a:gd name="connsiteY562" fmla="*/ 464 h 567500"/>
                <a:gd name="connsiteX563" fmla="*/ 1742935 w 1911499"/>
                <a:gd name="connsiteY563" fmla="*/ 1859 h 567500"/>
                <a:gd name="connsiteX564" fmla="*/ 1745955 w 1911499"/>
                <a:gd name="connsiteY564" fmla="*/ 4377 h 567500"/>
                <a:gd name="connsiteX565" fmla="*/ 1748984 w 1911499"/>
                <a:gd name="connsiteY565" fmla="*/ 7864 h 567500"/>
                <a:gd name="connsiteX566" fmla="*/ 1752013 w 1911499"/>
                <a:gd name="connsiteY566" fmla="*/ 12474 h 567500"/>
                <a:gd name="connsiteX567" fmla="*/ 1755032 w 1911499"/>
                <a:gd name="connsiteY567" fmla="*/ 17975 h 567500"/>
                <a:gd name="connsiteX568" fmla="*/ 1758061 w 1911499"/>
                <a:gd name="connsiteY568" fmla="*/ 24522 h 567500"/>
                <a:gd name="connsiteX569" fmla="*/ 1761090 w 1911499"/>
                <a:gd name="connsiteY569" fmla="*/ 32076 h 567500"/>
                <a:gd name="connsiteX570" fmla="*/ 1764119 w 1911499"/>
                <a:gd name="connsiteY570" fmla="*/ 40367 h 567500"/>
                <a:gd name="connsiteX571" fmla="*/ 1767138 w 1911499"/>
                <a:gd name="connsiteY571" fmla="*/ 49935 h 567500"/>
                <a:gd name="connsiteX572" fmla="*/ 1770167 w 1911499"/>
                <a:gd name="connsiteY572" fmla="*/ 60201 h 567500"/>
                <a:gd name="connsiteX573" fmla="*/ 1773196 w 1911499"/>
                <a:gd name="connsiteY573" fmla="*/ 71474 h 567500"/>
                <a:gd name="connsiteX574" fmla="*/ 1776216 w 1911499"/>
                <a:gd name="connsiteY574" fmla="*/ 83677 h 567500"/>
                <a:gd name="connsiteX575" fmla="*/ 1779245 w 1911499"/>
                <a:gd name="connsiteY575" fmla="*/ 96422 h 567500"/>
                <a:gd name="connsiteX576" fmla="*/ 1782274 w 1911499"/>
                <a:gd name="connsiteY576" fmla="*/ 109904 h 567500"/>
                <a:gd name="connsiteX577" fmla="*/ 1785293 w 1911499"/>
                <a:gd name="connsiteY577" fmla="*/ 124199 h 567500"/>
                <a:gd name="connsiteX578" fmla="*/ 1788322 w 1911499"/>
                <a:gd name="connsiteY578" fmla="*/ 139074 h 567500"/>
                <a:gd name="connsiteX579" fmla="*/ 1791351 w 1911499"/>
                <a:gd name="connsiteY579" fmla="*/ 154222 h 567500"/>
                <a:gd name="connsiteX580" fmla="*/ 1794370 w 1911499"/>
                <a:gd name="connsiteY580" fmla="*/ 170221 h 567500"/>
                <a:gd name="connsiteX581" fmla="*/ 1797399 w 1911499"/>
                <a:gd name="connsiteY581" fmla="*/ 186608 h 567500"/>
                <a:gd name="connsiteX582" fmla="*/ 1800428 w 1911499"/>
                <a:gd name="connsiteY582" fmla="*/ 203111 h 567500"/>
                <a:gd name="connsiteX583" fmla="*/ 1803448 w 1911499"/>
                <a:gd name="connsiteY583" fmla="*/ 220041 h 567500"/>
                <a:gd name="connsiteX584" fmla="*/ 1806477 w 1911499"/>
                <a:gd name="connsiteY584" fmla="*/ 237434 h 567500"/>
                <a:gd name="connsiteX585" fmla="*/ 1809506 w 1911499"/>
                <a:gd name="connsiteY585" fmla="*/ 254712 h 567500"/>
                <a:gd name="connsiteX586" fmla="*/ 1812525 w 1911499"/>
                <a:gd name="connsiteY586" fmla="*/ 272416 h 567500"/>
                <a:gd name="connsiteX587" fmla="*/ 1815554 w 1911499"/>
                <a:gd name="connsiteY587" fmla="*/ 289926 h 567500"/>
                <a:gd name="connsiteX588" fmla="*/ 1818583 w 1911499"/>
                <a:gd name="connsiteY588" fmla="*/ 307631 h 567500"/>
                <a:gd name="connsiteX589" fmla="*/ 1821602 w 1911499"/>
                <a:gd name="connsiteY589" fmla="*/ 325412 h 567500"/>
                <a:gd name="connsiteX590" fmla="*/ 1824631 w 1911499"/>
                <a:gd name="connsiteY590" fmla="*/ 343000 h 567500"/>
                <a:gd name="connsiteX591" fmla="*/ 1827660 w 1911499"/>
                <a:gd name="connsiteY591" fmla="*/ 360354 h 567500"/>
                <a:gd name="connsiteX592" fmla="*/ 1830689 w 1911499"/>
                <a:gd name="connsiteY592" fmla="*/ 377594 h 567500"/>
                <a:gd name="connsiteX593" fmla="*/ 1833708 w 1911499"/>
                <a:gd name="connsiteY593" fmla="*/ 394407 h 567500"/>
                <a:gd name="connsiteX594" fmla="*/ 1836737 w 1911499"/>
                <a:gd name="connsiteY594" fmla="*/ 411220 h 567500"/>
                <a:gd name="connsiteX595" fmla="*/ 1839766 w 1911499"/>
                <a:gd name="connsiteY595" fmla="*/ 426673 h 567500"/>
                <a:gd name="connsiteX596" fmla="*/ 1842786 w 1911499"/>
                <a:gd name="connsiteY596" fmla="*/ 441980 h 567500"/>
                <a:gd name="connsiteX597" fmla="*/ 1845815 w 1911499"/>
                <a:gd name="connsiteY597" fmla="*/ 456696 h 567500"/>
                <a:gd name="connsiteX598" fmla="*/ 1848844 w 1911499"/>
                <a:gd name="connsiteY598" fmla="*/ 470879 h 567500"/>
                <a:gd name="connsiteX599" fmla="*/ 1851863 w 1911499"/>
                <a:gd name="connsiteY599" fmla="*/ 483899 h 567500"/>
                <a:gd name="connsiteX600" fmla="*/ 1854892 w 1911499"/>
                <a:gd name="connsiteY600" fmla="*/ 496520 h 567500"/>
                <a:gd name="connsiteX601" fmla="*/ 1857921 w 1911499"/>
                <a:gd name="connsiteY601" fmla="*/ 508026 h 567500"/>
                <a:gd name="connsiteX602" fmla="*/ 1860941 w 1911499"/>
                <a:gd name="connsiteY602" fmla="*/ 518685 h 567500"/>
                <a:gd name="connsiteX603" fmla="*/ 1863969 w 1911499"/>
                <a:gd name="connsiteY603" fmla="*/ 528486 h 567500"/>
                <a:gd name="connsiteX604" fmla="*/ 1866998 w 1911499"/>
                <a:gd name="connsiteY604" fmla="*/ 537277 h 567500"/>
                <a:gd name="connsiteX605" fmla="*/ 1870018 w 1911499"/>
                <a:gd name="connsiteY605" fmla="*/ 544907 h 567500"/>
                <a:gd name="connsiteX606" fmla="*/ 1873047 w 1911499"/>
                <a:gd name="connsiteY606" fmla="*/ 551574 h 567500"/>
                <a:gd name="connsiteX607" fmla="*/ 1876076 w 1911499"/>
                <a:gd name="connsiteY607" fmla="*/ 556956 h 567500"/>
                <a:gd name="connsiteX608" fmla="*/ 1879095 w 1911499"/>
                <a:gd name="connsiteY608" fmla="*/ 561376 h 567500"/>
                <a:gd name="connsiteX609" fmla="*/ 1882124 w 1911499"/>
                <a:gd name="connsiteY609" fmla="*/ 564586 h 567500"/>
                <a:gd name="connsiteX610" fmla="*/ 1885153 w 1911499"/>
                <a:gd name="connsiteY610" fmla="*/ 566643 h 567500"/>
                <a:gd name="connsiteX611" fmla="*/ 1888172 w 1911499"/>
                <a:gd name="connsiteY611" fmla="*/ 567500 h 567500"/>
                <a:gd name="connsiteX612" fmla="*/ 1891201 w 1911499"/>
                <a:gd name="connsiteY612" fmla="*/ 567148 h 567500"/>
                <a:gd name="connsiteX613" fmla="*/ 1894230 w 1911499"/>
                <a:gd name="connsiteY613" fmla="*/ 565557 h 567500"/>
                <a:gd name="connsiteX614" fmla="*/ 1897259 w 1911499"/>
                <a:gd name="connsiteY614" fmla="*/ 563004 h 567500"/>
                <a:gd name="connsiteX615" fmla="*/ 1900279 w 1911499"/>
                <a:gd name="connsiteY615" fmla="*/ 559051 h 567500"/>
                <a:gd name="connsiteX616" fmla="*/ 1903308 w 1911499"/>
                <a:gd name="connsiteY616" fmla="*/ 553975 h 567500"/>
                <a:gd name="connsiteX617" fmla="*/ 1906337 w 1911499"/>
                <a:gd name="connsiteY617" fmla="*/ 547936 h 567500"/>
                <a:gd name="connsiteX618" fmla="*/ 1909356 w 1911499"/>
                <a:gd name="connsiteY618" fmla="*/ 540725 h 567500"/>
                <a:gd name="connsiteX619" fmla="*/ 1911499 w 1911499"/>
                <a:gd name="connsiteY619"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58350 w 1911499"/>
                <a:gd name="connsiteY501" fmla="*/ 518761 h 567500"/>
                <a:gd name="connsiteX502" fmla="*/ 1561379 w 1911499"/>
                <a:gd name="connsiteY502" fmla="*/ 528562 h 567500"/>
                <a:gd name="connsiteX503" fmla="*/ 1564399 w 1911499"/>
                <a:gd name="connsiteY503" fmla="*/ 537201 h 567500"/>
                <a:gd name="connsiteX504" fmla="*/ 1567428 w 1911499"/>
                <a:gd name="connsiteY504" fmla="*/ 544869 h 567500"/>
                <a:gd name="connsiteX505" fmla="*/ 1570457 w 1911499"/>
                <a:gd name="connsiteY505" fmla="*/ 551574 h 567500"/>
                <a:gd name="connsiteX506" fmla="*/ 1573476 w 1911499"/>
                <a:gd name="connsiteY506" fmla="*/ 557070 h 567500"/>
                <a:gd name="connsiteX507" fmla="*/ 1576505 w 1911499"/>
                <a:gd name="connsiteY507" fmla="*/ 561452 h 567500"/>
                <a:gd name="connsiteX508" fmla="*/ 1579534 w 1911499"/>
                <a:gd name="connsiteY508" fmla="*/ 564633 h 567500"/>
                <a:gd name="connsiteX509" fmla="*/ 1582553 w 1911499"/>
                <a:gd name="connsiteY509" fmla="*/ 566643 h 567500"/>
                <a:gd name="connsiteX510" fmla="*/ 1585582 w 1911499"/>
                <a:gd name="connsiteY510" fmla="*/ 567338 h 567500"/>
                <a:gd name="connsiteX511" fmla="*/ 1588611 w 1911499"/>
                <a:gd name="connsiteY511" fmla="*/ 567110 h 567500"/>
                <a:gd name="connsiteX512" fmla="*/ 1591640 w 1911499"/>
                <a:gd name="connsiteY512" fmla="*/ 565671 h 567500"/>
                <a:gd name="connsiteX513" fmla="*/ 1594660 w 1911499"/>
                <a:gd name="connsiteY513" fmla="*/ 562842 h 567500"/>
                <a:gd name="connsiteX514" fmla="*/ 1597689 w 1911499"/>
                <a:gd name="connsiteY514" fmla="*/ 559166 h 567500"/>
                <a:gd name="connsiteX515" fmla="*/ 1600717 w 1911499"/>
                <a:gd name="connsiteY515" fmla="*/ 553937 h 567500"/>
                <a:gd name="connsiteX516" fmla="*/ 1603737 w 1911499"/>
                <a:gd name="connsiteY516" fmla="*/ 547936 h 567500"/>
                <a:gd name="connsiteX517" fmla="*/ 1606766 w 1911499"/>
                <a:gd name="connsiteY517" fmla="*/ 540573 h 567500"/>
                <a:gd name="connsiteX518" fmla="*/ 1609795 w 1911499"/>
                <a:gd name="connsiteY518" fmla="*/ 532362 h 567500"/>
                <a:gd name="connsiteX519" fmla="*/ 1612814 w 1911499"/>
                <a:gd name="connsiteY519" fmla="*/ 523018 h 567500"/>
                <a:gd name="connsiteX520" fmla="*/ 1615843 w 1911499"/>
                <a:gd name="connsiteY520" fmla="*/ 512598 h 567500"/>
                <a:gd name="connsiteX521" fmla="*/ 1618872 w 1911499"/>
                <a:gd name="connsiteY521" fmla="*/ 501406 h 567500"/>
                <a:gd name="connsiteX522" fmla="*/ 1621892 w 1911499"/>
                <a:gd name="connsiteY522" fmla="*/ 489319 h 567500"/>
                <a:gd name="connsiteX523" fmla="*/ 1624920 w 1911499"/>
                <a:gd name="connsiteY523" fmla="*/ 476184 h 567500"/>
                <a:gd name="connsiteX524" fmla="*/ 1627949 w 1911499"/>
                <a:gd name="connsiteY524" fmla="*/ 462468 h 567500"/>
                <a:gd name="connsiteX525" fmla="*/ 1630969 w 1911499"/>
                <a:gd name="connsiteY525" fmla="*/ 448095 h 567500"/>
                <a:gd name="connsiteX526" fmla="*/ 1633998 w 1911499"/>
                <a:gd name="connsiteY526" fmla="*/ 432874 h 567500"/>
                <a:gd name="connsiteX527" fmla="*/ 1637027 w 1911499"/>
                <a:gd name="connsiteY527" fmla="*/ 417069 h 567500"/>
                <a:gd name="connsiteX528" fmla="*/ 1640046 w 1911499"/>
                <a:gd name="connsiteY528" fmla="*/ 400837 h 567500"/>
                <a:gd name="connsiteX529" fmla="*/ 1643075 w 1911499"/>
                <a:gd name="connsiteY529" fmla="*/ 384179 h 567500"/>
                <a:gd name="connsiteX530" fmla="*/ 1646104 w 1911499"/>
                <a:gd name="connsiteY530" fmla="*/ 366941 h 567500"/>
                <a:gd name="connsiteX531" fmla="*/ 1649123 w 1911499"/>
                <a:gd name="connsiteY531" fmla="*/ 349507 h 567500"/>
                <a:gd name="connsiteX532" fmla="*/ 1652153 w 1911499"/>
                <a:gd name="connsiteY532" fmla="*/ 331958 h 567500"/>
                <a:gd name="connsiteX533" fmla="*/ 1655181 w 1911499"/>
                <a:gd name="connsiteY533" fmla="*/ 314100 h 567500"/>
                <a:gd name="connsiteX534" fmla="*/ 1658210 w 1911499"/>
                <a:gd name="connsiteY534" fmla="*/ 296202 h 567500"/>
                <a:gd name="connsiteX535" fmla="*/ 1661230 w 1911499"/>
                <a:gd name="connsiteY535" fmla="*/ 278266 h 567500"/>
                <a:gd name="connsiteX536" fmla="*/ 1664259 w 1911499"/>
                <a:gd name="connsiteY536" fmla="*/ 260562 h 567500"/>
                <a:gd name="connsiteX537" fmla="*/ 1667288 w 1911499"/>
                <a:gd name="connsiteY537" fmla="*/ 242974 h 567500"/>
                <a:gd name="connsiteX538" fmla="*/ 1670307 w 1911499"/>
                <a:gd name="connsiteY538" fmla="*/ 225502 h 567500"/>
                <a:gd name="connsiteX539" fmla="*/ 1673336 w 1911499"/>
                <a:gd name="connsiteY539" fmla="*/ 208302 h 567500"/>
                <a:gd name="connsiteX540" fmla="*/ 1676365 w 1911499"/>
                <a:gd name="connsiteY540" fmla="*/ 191566 h 567500"/>
                <a:gd name="connsiteX541" fmla="*/ 1679384 w 1911499"/>
                <a:gd name="connsiteY541" fmla="*/ 175296 h 567500"/>
                <a:gd name="connsiteX542" fmla="*/ 1682413 w 1911499"/>
                <a:gd name="connsiteY542" fmla="*/ 159336 h 567500"/>
                <a:gd name="connsiteX543" fmla="*/ 1685442 w 1911499"/>
                <a:gd name="connsiteY543" fmla="*/ 143840 h 567500"/>
                <a:gd name="connsiteX544" fmla="*/ 1688462 w 1911499"/>
                <a:gd name="connsiteY544" fmla="*/ 128654 h 567500"/>
                <a:gd name="connsiteX545" fmla="*/ 1691491 w 1911499"/>
                <a:gd name="connsiteY545" fmla="*/ 114049 h 567500"/>
                <a:gd name="connsiteX546" fmla="*/ 1694520 w 1911499"/>
                <a:gd name="connsiteY546" fmla="*/ 100568 h 567500"/>
                <a:gd name="connsiteX547" fmla="*/ 1697549 w 1911499"/>
                <a:gd name="connsiteY547" fmla="*/ 87473 h 567500"/>
                <a:gd name="connsiteX548" fmla="*/ 1700568 w 1911499"/>
                <a:gd name="connsiteY548" fmla="*/ 75116 h 567500"/>
                <a:gd name="connsiteX549" fmla="*/ 1703597 w 1911499"/>
                <a:gd name="connsiteY549" fmla="*/ 63455 h 567500"/>
                <a:gd name="connsiteX550" fmla="*/ 1706616 w 1911499"/>
                <a:gd name="connsiteY550" fmla="*/ 52841 h 567500"/>
                <a:gd name="connsiteX551" fmla="*/ 1709645 w 1911499"/>
                <a:gd name="connsiteY551" fmla="*/ 43039 h 567500"/>
                <a:gd name="connsiteX552" fmla="*/ 1712674 w 1911499"/>
                <a:gd name="connsiteY552" fmla="*/ 34207 h 567500"/>
                <a:gd name="connsiteX553" fmla="*/ 1715703 w 1911499"/>
                <a:gd name="connsiteY553" fmla="*/ 26420 h 567500"/>
                <a:gd name="connsiteX554" fmla="*/ 1718723 w 1911499"/>
                <a:gd name="connsiteY554" fmla="*/ 19640 h 567500"/>
                <a:gd name="connsiteX555" fmla="*/ 1721752 w 1911499"/>
                <a:gd name="connsiteY555" fmla="*/ 13868 h 567500"/>
                <a:gd name="connsiteX556" fmla="*/ 1724781 w 1911499"/>
                <a:gd name="connsiteY556" fmla="*/ 9026 h 567500"/>
                <a:gd name="connsiteX557" fmla="*/ 1727800 w 1911499"/>
                <a:gd name="connsiteY557" fmla="*/ 5152 h 567500"/>
                <a:gd name="connsiteX558" fmla="*/ 1730829 w 1911499"/>
                <a:gd name="connsiteY558" fmla="*/ 2247 h 567500"/>
                <a:gd name="connsiteX559" fmla="*/ 1733858 w 1911499"/>
                <a:gd name="connsiteY559" fmla="*/ 620 h 567500"/>
                <a:gd name="connsiteX560" fmla="*/ 1736877 w 1911499"/>
                <a:gd name="connsiteY560" fmla="*/ 77 h 567500"/>
                <a:gd name="connsiteX561" fmla="*/ 1739906 w 1911499"/>
                <a:gd name="connsiteY561" fmla="*/ 464 h 567500"/>
                <a:gd name="connsiteX562" fmla="*/ 1742935 w 1911499"/>
                <a:gd name="connsiteY562" fmla="*/ 1859 h 567500"/>
                <a:gd name="connsiteX563" fmla="*/ 1745955 w 1911499"/>
                <a:gd name="connsiteY563" fmla="*/ 4377 h 567500"/>
                <a:gd name="connsiteX564" fmla="*/ 1748984 w 1911499"/>
                <a:gd name="connsiteY564" fmla="*/ 7864 h 567500"/>
                <a:gd name="connsiteX565" fmla="*/ 1752013 w 1911499"/>
                <a:gd name="connsiteY565" fmla="*/ 12474 h 567500"/>
                <a:gd name="connsiteX566" fmla="*/ 1755032 w 1911499"/>
                <a:gd name="connsiteY566" fmla="*/ 17975 h 567500"/>
                <a:gd name="connsiteX567" fmla="*/ 1758061 w 1911499"/>
                <a:gd name="connsiteY567" fmla="*/ 24522 h 567500"/>
                <a:gd name="connsiteX568" fmla="*/ 1761090 w 1911499"/>
                <a:gd name="connsiteY568" fmla="*/ 32076 h 567500"/>
                <a:gd name="connsiteX569" fmla="*/ 1764119 w 1911499"/>
                <a:gd name="connsiteY569" fmla="*/ 40367 h 567500"/>
                <a:gd name="connsiteX570" fmla="*/ 1767138 w 1911499"/>
                <a:gd name="connsiteY570" fmla="*/ 49935 h 567500"/>
                <a:gd name="connsiteX571" fmla="*/ 1770167 w 1911499"/>
                <a:gd name="connsiteY571" fmla="*/ 60201 h 567500"/>
                <a:gd name="connsiteX572" fmla="*/ 1773196 w 1911499"/>
                <a:gd name="connsiteY572" fmla="*/ 71474 h 567500"/>
                <a:gd name="connsiteX573" fmla="*/ 1776216 w 1911499"/>
                <a:gd name="connsiteY573" fmla="*/ 83677 h 567500"/>
                <a:gd name="connsiteX574" fmla="*/ 1779245 w 1911499"/>
                <a:gd name="connsiteY574" fmla="*/ 96422 h 567500"/>
                <a:gd name="connsiteX575" fmla="*/ 1782274 w 1911499"/>
                <a:gd name="connsiteY575" fmla="*/ 109904 h 567500"/>
                <a:gd name="connsiteX576" fmla="*/ 1785293 w 1911499"/>
                <a:gd name="connsiteY576" fmla="*/ 124199 h 567500"/>
                <a:gd name="connsiteX577" fmla="*/ 1788322 w 1911499"/>
                <a:gd name="connsiteY577" fmla="*/ 139074 h 567500"/>
                <a:gd name="connsiteX578" fmla="*/ 1791351 w 1911499"/>
                <a:gd name="connsiteY578" fmla="*/ 154222 h 567500"/>
                <a:gd name="connsiteX579" fmla="*/ 1794370 w 1911499"/>
                <a:gd name="connsiteY579" fmla="*/ 170221 h 567500"/>
                <a:gd name="connsiteX580" fmla="*/ 1797399 w 1911499"/>
                <a:gd name="connsiteY580" fmla="*/ 186608 h 567500"/>
                <a:gd name="connsiteX581" fmla="*/ 1800428 w 1911499"/>
                <a:gd name="connsiteY581" fmla="*/ 203111 h 567500"/>
                <a:gd name="connsiteX582" fmla="*/ 1803448 w 1911499"/>
                <a:gd name="connsiteY582" fmla="*/ 220041 h 567500"/>
                <a:gd name="connsiteX583" fmla="*/ 1806477 w 1911499"/>
                <a:gd name="connsiteY583" fmla="*/ 237434 h 567500"/>
                <a:gd name="connsiteX584" fmla="*/ 1809506 w 1911499"/>
                <a:gd name="connsiteY584" fmla="*/ 254712 h 567500"/>
                <a:gd name="connsiteX585" fmla="*/ 1812525 w 1911499"/>
                <a:gd name="connsiteY585" fmla="*/ 272416 h 567500"/>
                <a:gd name="connsiteX586" fmla="*/ 1815554 w 1911499"/>
                <a:gd name="connsiteY586" fmla="*/ 289926 h 567500"/>
                <a:gd name="connsiteX587" fmla="*/ 1818583 w 1911499"/>
                <a:gd name="connsiteY587" fmla="*/ 307631 h 567500"/>
                <a:gd name="connsiteX588" fmla="*/ 1821602 w 1911499"/>
                <a:gd name="connsiteY588" fmla="*/ 325412 h 567500"/>
                <a:gd name="connsiteX589" fmla="*/ 1824631 w 1911499"/>
                <a:gd name="connsiteY589" fmla="*/ 343000 h 567500"/>
                <a:gd name="connsiteX590" fmla="*/ 1827660 w 1911499"/>
                <a:gd name="connsiteY590" fmla="*/ 360354 h 567500"/>
                <a:gd name="connsiteX591" fmla="*/ 1830689 w 1911499"/>
                <a:gd name="connsiteY591" fmla="*/ 377594 h 567500"/>
                <a:gd name="connsiteX592" fmla="*/ 1833708 w 1911499"/>
                <a:gd name="connsiteY592" fmla="*/ 394407 h 567500"/>
                <a:gd name="connsiteX593" fmla="*/ 1836737 w 1911499"/>
                <a:gd name="connsiteY593" fmla="*/ 411220 h 567500"/>
                <a:gd name="connsiteX594" fmla="*/ 1839766 w 1911499"/>
                <a:gd name="connsiteY594" fmla="*/ 426673 h 567500"/>
                <a:gd name="connsiteX595" fmla="*/ 1842786 w 1911499"/>
                <a:gd name="connsiteY595" fmla="*/ 441980 h 567500"/>
                <a:gd name="connsiteX596" fmla="*/ 1845815 w 1911499"/>
                <a:gd name="connsiteY596" fmla="*/ 456696 h 567500"/>
                <a:gd name="connsiteX597" fmla="*/ 1848844 w 1911499"/>
                <a:gd name="connsiteY597" fmla="*/ 470879 h 567500"/>
                <a:gd name="connsiteX598" fmla="*/ 1851863 w 1911499"/>
                <a:gd name="connsiteY598" fmla="*/ 483899 h 567500"/>
                <a:gd name="connsiteX599" fmla="*/ 1854892 w 1911499"/>
                <a:gd name="connsiteY599" fmla="*/ 496520 h 567500"/>
                <a:gd name="connsiteX600" fmla="*/ 1857921 w 1911499"/>
                <a:gd name="connsiteY600" fmla="*/ 508026 h 567500"/>
                <a:gd name="connsiteX601" fmla="*/ 1860941 w 1911499"/>
                <a:gd name="connsiteY601" fmla="*/ 518685 h 567500"/>
                <a:gd name="connsiteX602" fmla="*/ 1863969 w 1911499"/>
                <a:gd name="connsiteY602" fmla="*/ 528486 h 567500"/>
                <a:gd name="connsiteX603" fmla="*/ 1866998 w 1911499"/>
                <a:gd name="connsiteY603" fmla="*/ 537277 h 567500"/>
                <a:gd name="connsiteX604" fmla="*/ 1870018 w 1911499"/>
                <a:gd name="connsiteY604" fmla="*/ 544907 h 567500"/>
                <a:gd name="connsiteX605" fmla="*/ 1873047 w 1911499"/>
                <a:gd name="connsiteY605" fmla="*/ 551574 h 567500"/>
                <a:gd name="connsiteX606" fmla="*/ 1876076 w 1911499"/>
                <a:gd name="connsiteY606" fmla="*/ 556956 h 567500"/>
                <a:gd name="connsiteX607" fmla="*/ 1879095 w 1911499"/>
                <a:gd name="connsiteY607" fmla="*/ 561376 h 567500"/>
                <a:gd name="connsiteX608" fmla="*/ 1882124 w 1911499"/>
                <a:gd name="connsiteY608" fmla="*/ 564586 h 567500"/>
                <a:gd name="connsiteX609" fmla="*/ 1885153 w 1911499"/>
                <a:gd name="connsiteY609" fmla="*/ 566643 h 567500"/>
                <a:gd name="connsiteX610" fmla="*/ 1888172 w 1911499"/>
                <a:gd name="connsiteY610" fmla="*/ 567500 h 567500"/>
                <a:gd name="connsiteX611" fmla="*/ 1891201 w 1911499"/>
                <a:gd name="connsiteY611" fmla="*/ 567148 h 567500"/>
                <a:gd name="connsiteX612" fmla="*/ 1894230 w 1911499"/>
                <a:gd name="connsiteY612" fmla="*/ 565557 h 567500"/>
                <a:gd name="connsiteX613" fmla="*/ 1897259 w 1911499"/>
                <a:gd name="connsiteY613" fmla="*/ 563004 h 567500"/>
                <a:gd name="connsiteX614" fmla="*/ 1900279 w 1911499"/>
                <a:gd name="connsiteY614" fmla="*/ 559051 h 567500"/>
                <a:gd name="connsiteX615" fmla="*/ 1903308 w 1911499"/>
                <a:gd name="connsiteY615" fmla="*/ 553975 h 567500"/>
                <a:gd name="connsiteX616" fmla="*/ 1906337 w 1911499"/>
                <a:gd name="connsiteY616" fmla="*/ 547936 h 567500"/>
                <a:gd name="connsiteX617" fmla="*/ 1909356 w 1911499"/>
                <a:gd name="connsiteY617" fmla="*/ 540725 h 567500"/>
                <a:gd name="connsiteX618" fmla="*/ 1911499 w 1911499"/>
                <a:gd name="connsiteY61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58350 w 1911499"/>
                <a:gd name="connsiteY501" fmla="*/ 518761 h 567500"/>
                <a:gd name="connsiteX502" fmla="*/ 1564399 w 1911499"/>
                <a:gd name="connsiteY502" fmla="*/ 537201 h 567500"/>
                <a:gd name="connsiteX503" fmla="*/ 1567428 w 1911499"/>
                <a:gd name="connsiteY503" fmla="*/ 544869 h 567500"/>
                <a:gd name="connsiteX504" fmla="*/ 1570457 w 1911499"/>
                <a:gd name="connsiteY504" fmla="*/ 551574 h 567500"/>
                <a:gd name="connsiteX505" fmla="*/ 1573476 w 1911499"/>
                <a:gd name="connsiteY505" fmla="*/ 557070 h 567500"/>
                <a:gd name="connsiteX506" fmla="*/ 1576505 w 1911499"/>
                <a:gd name="connsiteY506" fmla="*/ 561452 h 567500"/>
                <a:gd name="connsiteX507" fmla="*/ 1579534 w 1911499"/>
                <a:gd name="connsiteY507" fmla="*/ 564633 h 567500"/>
                <a:gd name="connsiteX508" fmla="*/ 1582553 w 1911499"/>
                <a:gd name="connsiteY508" fmla="*/ 566643 h 567500"/>
                <a:gd name="connsiteX509" fmla="*/ 1585582 w 1911499"/>
                <a:gd name="connsiteY509" fmla="*/ 567338 h 567500"/>
                <a:gd name="connsiteX510" fmla="*/ 1588611 w 1911499"/>
                <a:gd name="connsiteY510" fmla="*/ 567110 h 567500"/>
                <a:gd name="connsiteX511" fmla="*/ 1591640 w 1911499"/>
                <a:gd name="connsiteY511" fmla="*/ 565671 h 567500"/>
                <a:gd name="connsiteX512" fmla="*/ 1594660 w 1911499"/>
                <a:gd name="connsiteY512" fmla="*/ 562842 h 567500"/>
                <a:gd name="connsiteX513" fmla="*/ 1597689 w 1911499"/>
                <a:gd name="connsiteY513" fmla="*/ 559166 h 567500"/>
                <a:gd name="connsiteX514" fmla="*/ 1600717 w 1911499"/>
                <a:gd name="connsiteY514" fmla="*/ 553937 h 567500"/>
                <a:gd name="connsiteX515" fmla="*/ 1603737 w 1911499"/>
                <a:gd name="connsiteY515" fmla="*/ 547936 h 567500"/>
                <a:gd name="connsiteX516" fmla="*/ 1606766 w 1911499"/>
                <a:gd name="connsiteY516" fmla="*/ 540573 h 567500"/>
                <a:gd name="connsiteX517" fmla="*/ 1609795 w 1911499"/>
                <a:gd name="connsiteY517" fmla="*/ 532362 h 567500"/>
                <a:gd name="connsiteX518" fmla="*/ 1612814 w 1911499"/>
                <a:gd name="connsiteY518" fmla="*/ 523018 h 567500"/>
                <a:gd name="connsiteX519" fmla="*/ 1615843 w 1911499"/>
                <a:gd name="connsiteY519" fmla="*/ 512598 h 567500"/>
                <a:gd name="connsiteX520" fmla="*/ 1618872 w 1911499"/>
                <a:gd name="connsiteY520" fmla="*/ 501406 h 567500"/>
                <a:gd name="connsiteX521" fmla="*/ 1621892 w 1911499"/>
                <a:gd name="connsiteY521" fmla="*/ 489319 h 567500"/>
                <a:gd name="connsiteX522" fmla="*/ 1624920 w 1911499"/>
                <a:gd name="connsiteY522" fmla="*/ 476184 h 567500"/>
                <a:gd name="connsiteX523" fmla="*/ 1627949 w 1911499"/>
                <a:gd name="connsiteY523" fmla="*/ 462468 h 567500"/>
                <a:gd name="connsiteX524" fmla="*/ 1630969 w 1911499"/>
                <a:gd name="connsiteY524" fmla="*/ 448095 h 567500"/>
                <a:gd name="connsiteX525" fmla="*/ 1633998 w 1911499"/>
                <a:gd name="connsiteY525" fmla="*/ 432874 h 567500"/>
                <a:gd name="connsiteX526" fmla="*/ 1637027 w 1911499"/>
                <a:gd name="connsiteY526" fmla="*/ 417069 h 567500"/>
                <a:gd name="connsiteX527" fmla="*/ 1640046 w 1911499"/>
                <a:gd name="connsiteY527" fmla="*/ 400837 h 567500"/>
                <a:gd name="connsiteX528" fmla="*/ 1643075 w 1911499"/>
                <a:gd name="connsiteY528" fmla="*/ 384179 h 567500"/>
                <a:gd name="connsiteX529" fmla="*/ 1646104 w 1911499"/>
                <a:gd name="connsiteY529" fmla="*/ 366941 h 567500"/>
                <a:gd name="connsiteX530" fmla="*/ 1649123 w 1911499"/>
                <a:gd name="connsiteY530" fmla="*/ 349507 h 567500"/>
                <a:gd name="connsiteX531" fmla="*/ 1652153 w 1911499"/>
                <a:gd name="connsiteY531" fmla="*/ 331958 h 567500"/>
                <a:gd name="connsiteX532" fmla="*/ 1655181 w 1911499"/>
                <a:gd name="connsiteY532" fmla="*/ 314100 h 567500"/>
                <a:gd name="connsiteX533" fmla="*/ 1658210 w 1911499"/>
                <a:gd name="connsiteY533" fmla="*/ 296202 h 567500"/>
                <a:gd name="connsiteX534" fmla="*/ 1661230 w 1911499"/>
                <a:gd name="connsiteY534" fmla="*/ 278266 h 567500"/>
                <a:gd name="connsiteX535" fmla="*/ 1664259 w 1911499"/>
                <a:gd name="connsiteY535" fmla="*/ 260562 h 567500"/>
                <a:gd name="connsiteX536" fmla="*/ 1667288 w 1911499"/>
                <a:gd name="connsiteY536" fmla="*/ 242974 h 567500"/>
                <a:gd name="connsiteX537" fmla="*/ 1670307 w 1911499"/>
                <a:gd name="connsiteY537" fmla="*/ 225502 h 567500"/>
                <a:gd name="connsiteX538" fmla="*/ 1673336 w 1911499"/>
                <a:gd name="connsiteY538" fmla="*/ 208302 h 567500"/>
                <a:gd name="connsiteX539" fmla="*/ 1676365 w 1911499"/>
                <a:gd name="connsiteY539" fmla="*/ 191566 h 567500"/>
                <a:gd name="connsiteX540" fmla="*/ 1679384 w 1911499"/>
                <a:gd name="connsiteY540" fmla="*/ 175296 h 567500"/>
                <a:gd name="connsiteX541" fmla="*/ 1682413 w 1911499"/>
                <a:gd name="connsiteY541" fmla="*/ 159336 h 567500"/>
                <a:gd name="connsiteX542" fmla="*/ 1685442 w 1911499"/>
                <a:gd name="connsiteY542" fmla="*/ 143840 h 567500"/>
                <a:gd name="connsiteX543" fmla="*/ 1688462 w 1911499"/>
                <a:gd name="connsiteY543" fmla="*/ 128654 h 567500"/>
                <a:gd name="connsiteX544" fmla="*/ 1691491 w 1911499"/>
                <a:gd name="connsiteY544" fmla="*/ 114049 h 567500"/>
                <a:gd name="connsiteX545" fmla="*/ 1694520 w 1911499"/>
                <a:gd name="connsiteY545" fmla="*/ 100568 h 567500"/>
                <a:gd name="connsiteX546" fmla="*/ 1697549 w 1911499"/>
                <a:gd name="connsiteY546" fmla="*/ 87473 h 567500"/>
                <a:gd name="connsiteX547" fmla="*/ 1700568 w 1911499"/>
                <a:gd name="connsiteY547" fmla="*/ 75116 h 567500"/>
                <a:gd name="connsiteX548" fmla="*/ 1703597 w 1911499"/>
                <a:gd name="connsiteY548" fmla="*/ 63455 h 567500"/>
                <a:gd name="connsiteX549" fmla="*/ 1706616 w 1911499"/>
                <a:gd name="connsiteY549" fmla="*/ 52841 h 567500"/>
                <a:gd name="connsiteX550" fmla="*/ 1709645 w 1911499"/>
                <a:gd name="connsiteY550" fmla="*/ 43039 h 567500"/>
                <a:gd name="connsiteX551" fmla="*/ 1712674 w 1911499"/>
                <a:gd name="connsiteY551" fmla="*/ 34207 h 567500"/>
                <a:gd name="connsiteX552" fmla="*/ 1715703 w 1911499"/>
                <a:gd name="connsiteY552" fmla="*/ 26420 h 567500"/>
                <a:gd name="connsiteX553" fmla="*/ 1718723 w 1911499"/>
                <a:gd name="connsiteY553" fmla="*/ 19640 h 567500"/>
                <a:gd name="connsiteX554" fmla="*/ 1721752 w 1911499"/>
                <a:gd name="connsiteY554" fmla="*/ 13868 h 567500"/>
                <a:gd name="connsiteX555" fmla="*/ 1724781 w 1911499"/>
                <a:gd name="connsiteY555" fmla="*/ 9026 h 567500"/>
                <a:gd name="connsiteX556" fmla="*/ 1727800 w 1911499"/>
                <a:gd name="connsiteY556" fmla="*/ 5152 h 567500"/>
                <a:gd name="connsiteX557" fmla="*/ 1730829 w 1911499"/>
                <a:gd name="connsiteY557" fmla="*/ 2247 h 567500"/>
                <a:gd name="connsiteX558" fmla="*/ 1733858 w 1911499"/>
                <a:gd name="connsiteY558" fmla="*/ 620 h 567500"/>
                <a:gd name="connsiteX559" fmla="*/ 1736877 w 1911499"/>
                <a:gd name="connsiteY559" fmla="*/ 77 h 567500"/>
                <a:gd name="connsiteX560" fmla="*/ 1739906 w 1911499"/>
                <a:gd name="connsiteY560" fmla="*/ 464 h 567500"/>
                <a:gd name="connsiteX561" fmla="*/ 1742935 w 1911499"/>
                <a:gd name="connsiteY561" fmla="*/ 1859 h 567500"/>
                <a:gd name="connsiteX562" fmla="*/ 1745955 w 1911499"/>
                <a:gd name="connsiteY562" fmla="*/ 4377 h 567500"/>
                <a:gd name="connsiteX563" fmla="*/ 1748984 w 1911499"/>
                <a:gd name="connsiteY563" fmla="*/ 7864 h 567500"/>
                <a:gd name="connsiteX564" fmla="*/ 1752013 w 1911499"/>
                <a:gd name="connsiteY564" fmla="*/ 12474 h 567500"/>
                <a:gd name="connsiteX565" fmla="*/ 1755032 w 1911499"/>
                <a:gd name="connsiteY565" fmla="*/ 17975 h 567500"/>
                <a:gd name="connsiteX566" fmla="*/ 1758061 w 1911499"/>
                <a:gd name="connsiteY566" fmla="*/ 24522 h 567500"/>
                <a:gd name="connsiteX567" fmla="*/ 1761090 w 1911499"/>
                <a:gd name="connsiteY567" fmla="*/ 32076 h 567500"/>
                <a:gd name="connsiteX568" fmla="*/ 1764119 w 1911499"/>
                <a:gd name="connsiteY568" fmla="*/ 40367 h 567500"/>
                <a:gd name="connsiteX569" fmla="*/ 1767138 w 1911499"/>
                <a:gd name="connsiteY569" fmla="*/ 49935 h 567500"/>
                <a:gd name="connsiteX570" fmla="*/ 1770167 w 1911499"/>
                <a:gd name="connsiteY570" fmla="*/ 60201 h 567500"/>
                <a:gd name="connsiteX571" fmla="*/ 1773196 w 1911499"/>
                <a:gd name="connsiteY571" fmla="*/ 71474 h 567500"/>
                <a:gd name="connsiteX572" fmla="*/ 1776216 w 1911499"/>
                <a:gd name="connsiteY572" fmla="*/ 83677 h 567500"/>
                <a:gd name="connsiteX573" fmla="*/ 1779245 w 1911499"/>
                <a:gd name="connsiteY573" fmla="*/ 96422 h 567500"/>
                <a:gd name="connsiteX574" fmla="*/ 1782274 w 1911499"/>
                <a:gd name="connsiteY574" fmla="*/ 109904 h 567500"/>
                <a:gd name="connsiteX575" fmla="*/ 1785293 w 1911499"/>
                <a:gd name="connsiteY575" fmla="*/ 124199 h 567500"/>
                <a:gd name="connsiteX576" fmla="*/ 1788322 w 1911499"/>
                <a:gd name="connsiteY576" fmla="*/ 139074 h 567500"/>
                <a:gd name="connsiteX577" fmla="*/ 1791351 w 1911499"/>
                <a:gd name="connsiteY577" fmla="*/ 154222 h 567500"/>
                <a:gd name="connsiteX578" fmla="*/ 1794370 w 1911499"/>
                <a:gd name="connsiteY578" fmla="*/ 170221 h 567500"/>
                <a:gd name="connsiteX579" fmla="*/ 1797399 w 1911499"/>
                <a:gd name="connsiteY579" fmla="*/ 186608 h 567500"/>
                <a:gd name="connsiteX580" fmla="*/ 1800428 w 1911499"/>
                <a:gd name="connsiteY580" fmla="*/ 203111 h 567500"/>
                <a:gd name="connsiteX581" fmla="*/ 1803448 w 1911499"/>
                <a:gd name="connsiteY581" fmla="*/ 220041 h 567500"/>
                <a:gd name="connsiteX582" fmla="*/ 1806477 w 1911499"/>
                <a:gd name="connsiteY582" fmla="*/ 237434 h 567500"/>
                <a:gd name="connsiteX583" fmla="*/ 1809506 w 1911499"/>
                <a:gd name="connsiteY583" fmla="*/ 254712 h 567500"/>
                <a:gd name="connsiteX584" fmla="*/ 1812525 w 1911499"/>
                <a:gd name="connsiteY584" fmla="*/ 272416 h 567500"/>
                <a:gd name="connsiteX585" fmla="*/ 1815554 w 1911499"/>
                <a:gd name="connsiteY585" fmla="*/ 289926 h 567500"/>
                <a:gd name="connsiteX586" fmla="*/ 1818583 w 1911499"/>
                <a:gd name="connsiteY586" fmla="*/ 307631 h 567500"/>
                <a:gd name="connsiteX587" fmla="*/ 1821602 w 1911499"/>
                <a:gd name="connsiteY587" fmla="*/ 325412 h 567500"/>
                <a:gd name="connsiteX588" fmla="*/ 1824631 w 1911499"/>
                <a:gd name="connsiteY588" fmla="*/ 343000 h 567500"/>
                <a:gd name="connsiteX589" fmla="*/ 1827660 w 1911499"/>
                <a:gd name="connsiteY589" fmla="*/ 360354 h 567500"/>
                <a:gd name="connsiteX590" fmla="*/ 1830689 w 1911499"/>
                <a:gd name="connsiteY590" fmla="*/ 377594 h 567500"/>
                <a:gd name="connsiteX591" fmla="*/ 1833708 w 1911499"/>
                <a:gd name="connsiteY591" fmla="*/ 394407 h 567500"/>
                <a:gd name="connsiteX592" fmla="*/ 1836737 w 1911499"/>
                <a:gd name="connsiteY592" fmla="*/ 411220 h 567500"/>
                <a:gd name="connsiteX593" fmla="*/ 1839766 w 1911499"/>
                <a:gd name="connsiteY593" fmla="*/ 426673 h 567500"/>
                <a:gd name="connsiteX594" fmla="*/ 1842786 w 1911499"/>
                <a:gd name="connsiteY594" fmla="*/ 441980 h 567500"/>
                <a:gd name="connsiteX595" fmla="*/ 1845815 w 1911499"/>
                <a:gd name="connsiteY595" fmla="*/ 456696 h 567500"/>
                <a:gd name="connsiteX596" fmla="*/ 1848844 w 1911499"/>
                <a:gd name="connsiteY596" fmla="*/ 470879 h 567500"/>
                <a:gd name="connsiteX597" fmla="*/ 1851863 w 1911499"/>
                <a:gd name="connsiteY597" fmla="*/ 483899 h 567500"/>
                <a:gd name="connsiteX598" fmla="*/ 1854892 w 1911499"/>
                <a:gd name="connsiteY598" fmla="*/ 496520 h 567500"/>
                <a:gd name="connsiteX599" fmla="*/ 1857921 w 1911499"/>
                <a:gd name="connsiteY599" fmla="*/ 508026 h 567500"/>
                <a:gd name="connsiteX600" fmla="*/ 1860941 w 1911499"/>
                <a:gd name="connsiteY600" fmla="*/ 518685 h 567500"/>
                <a:gd name="connsiteX601" fmla="*/ 1863969 w 1911499"/>
                <a:gd name="connsiteY601" fmla="*/ 528486 h 567500"/>
                <a:gd name="connsiteX602" fmla="*/ 1866998 w 1911499"/>
                <a:gd name="connsiteY602" fmla="*/ 537277 h 567500"/>
                <a:gd name="connsiteX603" fmla="*/ 1870018 w 1911499"/>
                <a:gd name="connsiteY603" fmla="*/ 544907 h 567500"/>
                <a:gd name="connsiteX604" fmla="*/ 1873047 w 1911499"/>
                <a:gd name="connsiteY604" fmla="*/ 551574 h 567500"/>
                <a:gd name="connsiteX605" fmla="*/ 1876076 w 1911499"/>
                <a:gd name="connsiteY605" fmla="*/ 556956 h 567500"/>
                <a:gd name="connsiteX606" fmla="*/ 1879095 w 1911499"/>
                <a:gd name="connsiteY606" fmla="*/ 561376 h 567500"/>
                <a:gd name="connsiteX607" fmla="*/ 1882124 w 1911499"/>
                <a:gd name="connsiteY607" fmla="*/ 564586 h 567500"/>
                <a:gd name="connsiteX608" fmla="*/ 1885153 w 1911499"/>
                <a:gd name="connsiteY608" fmla="*/ 566643 h 567500"/>
                <a:gd name="connsiteX609" fmla="*/ 1888172 w 1911499"/>
                <a:gd name="connsiteY609" fmla="*/ 567500 h 567500"/>
                <a:gd name="connsiteX610" fmla="*/ 1891201 w 1911499"/>
                <a:gd name="connsiteY610" fmla="*/ 567148 h 567500"/>
                <a:gd name="connsiteX611" fmla="*/ 1894230 w 1911499"/>
                <a:gd name="connsiteY611" fmla="*/ 565557 h 567500"/>
                <a:gd name="connsiteX612" fmla="*/ 1897259 w 1911499"/>
                <a:gd name="connsiteY612" fmla="*/ 563004 h 567500"/>
                <a:gd name="connsiteX613" fmla="*/ 1900279 w 1911499"/>
                <a:gd name="connsiteY613" fmla="*/ 559051 h 567500"/>
                <a:gd name="connsiteX614" fmla="*/ 1903308 w 1911499"/>
                <a:gd name="connsiteY614" fmla="*/ 553975 h 567500"/>
                <a:gd name="connsiteX615" fmla="*/ 1906337 w 1911499"/>
                <a:gd name="connsiteY615" fmla="*/ 547936 h 567500"/>
                <a:gd name="connsiteX616" fmla="*/ 1909356 w 1911499"/>
                <a:gd name="connsiteY616" fmla="*/ 540725 h 567500"/>
                <a:gd name="connsiteX617" fmla="*/ 1911499 w 1911499"/>
                <a:gd name="connsiteY61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58350 w 1911499"/>
                <a:gd name="connsiteY501" fmla="*/ 518761 h 567500"/>
                <a:gd name="connsiteX502" fmla="*/ 1567428 w 1911499"/>
                <a:gd name="connsiteY502" fmla="*/ 544869 h 567500"/>
                <a:gd name="connsiteX503" fmla="*/ 1570457 w 1911499"/>
                <a:gd name="connsiteY503" fmla="*/ 551574 h 567500"/>
                <a:gd name="connsiteX504" fmla="*/ 1573476 w 1911499"/>
                <a:gd name="connsiteY504" fmla="*/ 557070 h 567500"/>
                <a:gd name="connsiteX505" fmla="*/ 1576505 w 1911499"/>
                <a:gd name="connsiteY505" fmla="*/ 561452 h 567500"/>
                <a:gd name="connsiteX506" fmla="*/ 1579534 w 1911499"/>
                <a:gd name="connsiteY506" fmla="*/ 564633 h 567500"/>
                <a:gd name="connsiteX507" fmla="*/ 1582553 w 1911499"/>
                <a:gd name="connsiteY507" fmla="*/ 566643 h 567500"/>
                <a:gd name="connsiteX508" fmla="*/ 1585582 w 1911499"/>
                <a:gd name="connsiteY508" fmla="*/ 567338 h 567500"/>
                <a:gd name="connsiteX509" fmla="*/ 1588611 w 1911499"/>
                <a:gd name="connsiteY509" fmla="*/ 567110 h 567500"/>
                <a:gd name="connsiteX510" fmla="*/ 1591640 w 1911499"/>
                <a:gd name="connsiteY510" fmla="*/ 565671 h 567500"/>
                <a:gd name="connsiteX511" fmla="*/ 1594660 w 1911499"/>
                <a:gd name="connsiteY511" fmla="*/ 562842 h 567500"/>
                <a:gd name="connsiteX512" fmla="*/ 1597689 w 1911499"/>
                <a:gd name="connsiteY512" fmla="*/ 559166 h 567500"/>
                <a:gd name="connsiteX513" fmla="*/ 1600717 w 1911499"/>
                <a:gd name="connsiteY513" fmla="*/ 553937 h 567500"/>
                <a:gd name="connsiteX514" fmla="*/ 1603737 w 1911499"/>
                <a:gd name="connsiteY514" fmla="*/ 547936 h 567500"/>
                <a:gd name="connsiteX515" fmla="*/ 1606766 w 1911499"/>
                <a:gd name="connsiteY515" fmla="*/ 540573 h 567500"/>
                <a:gd name="connsiteX516" fmla="*/ 1609795 w 1911499"/>
                <a:gd name="connsiteY516" fmla="*/ 532362 h 567500"/>
                <a:gd name="connsiteX517" fmla="*/ 1612814 w 1911499"/>
                <a:gd name="connsiteY517" fmla="*/ 523018 h 567500"/>
                <a:gd name="connsiteX518" fmla="*/ 1615843 w 1911499"/>
                <a:gd name="connsiteY518" fmla="*/ 512598 h 567500"/>
                <a:gd name="connsiteX519" fmla="*/ 1618872 w 1911499"/>
                <a:gd name="connsiteY519" fmla="*/ 501406 h 567500"/>
                <a:gd name="connsiteX520" fmla="*/ 1621892 w 1911499"/>
                <a:gd name="connsiteY520" fmla="*/ 489319 h 567500"/>
                <a:gd name="connsiteX521" fmla="*/ 1624920 w 1911499"/>
                <a:gd name="connsiteY521" fmla="*/ 476184 h 567500"/>
                <a:gd name="connsiteX522" fmla="*/ 1627949 w 1911499"/>
                <a:gd name="connsiteY522" fmla="*/ 462468 h 567500"/>
                <a:gd name="connsiteX523" fmla="*/ 1630969 w 1911499"/>
                <a:gd name="connsiteY523" fmla="*/ 448095 h 567500"/>
                <a:gd name="connsiteX524" fmla="*/ 1633998 w 1911499"/>
                <a:gd name="connsiteY524" fmla="*/ 432874 h 567500"/>
                <a:gd name="connsiteX525" fmla="*/ 1637027 w 1911499"/>
                <a:gd name="connsiteY525" fmla="*/ 417069 h 567500"/>
                <a:gd name="connsiteX526" fmla="*/ 1640046 w 1911499"/>
                <a:gd name="connsiteY526" fmla="*/ 400837 h 567500"/>
                <a:gd name="connsiteX527" fmla="*/ 1643075 w 1911499"/>
                <a:gd name="connsiteY527" fmla="*/ 384179 h 567500"/>
                <a:gd name="connsiteX528" fmla="*/ 1646104 w 1911499"/>
                <a:gd name="connsiteY528" fmla="*/ 366941 h 567500"/>
                <a:gd name="connsiteX529" fmla="*/ 1649123 w 1911499"/>
                <a:gd name="connsiteY529" fmla="*/ 349507 h 567500"/>
                <a:gd name="connsiteX530" fmla="*/ 1652153 w 1911499"/>
                <a:gd name="connsiteY530" fmla="*/ 331958 h 567500"/>
                <a:gd name="connsiteX531" fmla="*/ 1655181 w 1911499"/>
                <a:gd name="connsiteY531" fmla="*/ 314100 h 567500"/>
                <a:gd name="connsiteX532" fmla="*/ 1658210 w 1911499"/>
                <a:gd name="connsiteY532" fmla="*/ 296202 h 567500"/>
                <a:gd name="connsiteX533" fmla="*/ 1661230 w 1911499"/>
                <a:gd name="connsiteY533" fmla="*/ 278266 h 567500"/>
                <a:gd name="connsiteX534" fmla="*/ 1664259 w 1911499"/>
                <a:gd name="connsiteY534" fmla="*/ 260562 h 567500"/>
                <a:gd name="connsiteX535" fmla="*/ 1667288 w 1911499"/>
                <a:gd name="connsiteY535" fmla="*/ 242974 h 567500"/>
                <a:gd name="connsiteX536" fmla="*/ 1670307 w 1911499"/>
                <a:gd name="connsiteY536" fmla="*/ 225502 h 567500"/>
                <a:gd name="connsiteX537" fmla="*/ 1673336 w 1911499"/>
                <a:gd name="connsiteY537" fmla="*/ 208302 h 567500"/>
                <a:gd name="connsiteX538" fmla="*/ 1676365 w 1911499"/>
                <a:gd name="connsiteY538" fmla="*/ 191566 h 567500"/>
                <a:gd name="connsiteX539" fmla="*/ 1679384 w 1911499"/>
                <a:gd name="connsiteY539" fmla="*/ 175296 h 567500"/>
                <a:gd name="connsiteX540" fmla="*/ 1682413 w 1911499"/>
                <a:gd name="connsiteY540" fmla="*/ 159336 h 567500"/>
                <a:gd name="connsiteX541" fmla="*/ 1685442 w 1911499"/>
                <a:gd name="connsiteY541" fmla="*/ 143840 h 567500"/>
                <a:gd name="connsiteX542" fmla="*/ 1688462 w 1911499"/>
                <a:gd name="connsiteY542" fmla="*/ 128654 h 567500"/>
                <a:gd name="connsiteX543" fmla="*/ 1691491 w 1911499"/>
                <a:gd name="connsiteY543" fmla="*/ 114049 h 567500"/>
                <a:gd name="connsiteX544" fmla="*/ 1694520 w 1911499"/>
                <a:gd name="connsiteY544" fmla="*/ 100568 h 567500"/>
                <a:gd name="connsiteX545" fmla="*/ 1697549 w 1911499"/>
                <a:gd name="connsiteY545" fmla="*/ 87473 h 567500"/>
                <a:gd name="connsiteX546" fmla="*/ 1700568 w 1911499"/>
                <a:gd name="connsiteY546" fmla="*/ 75116 h 567500"/>
                <a:gd name="connsiteX547" fmla="*/ 1703597 w 1911499"/>
                <a:gd name="connsiteY547" fmla="*/ 63455 h 567500"/>
                <a:gd name="connsiteX548" fmla="*/ 1706616 w 1911499"/>
                <a:gd name="connsiteY548" fmla="*/ 52841 h 567500"/>
                <a:gd name="connsiteX549" fmla="*/ 1709645 w 1911499"/>
                <a:gd name="connsiteY549" fmla="*/ 43039 h 567500"/>
                <a:gd name="connsiteX550" fmla="*/ 1712674 w 1911499"/>
                <a:gd name="connsiteY550" fmla="*/ 34207 h 567500"/>
                <a:gd name="connsiteX551" fmla="*/ 1715703 w 1911499"/>
                <a:gd name="connsiteY551" fmla="*/ 26420 h 567500"/>
                <a:gd name="connsiteX552" fmla="*/ 1718723 w 1911499"/>
                <a:gd name="connsiteY552" fmla="*/ 19640 h 567500"/>
                <a:gd name="connsiteX553" fmla="*/ 1721752 w 1911499"/>
                <a:gd name="connsiteY553" fmla="*/ 13868 h 567500"/>
                <a:gd name="connsiteX554" fmla="*/ 1724781 w 1911499"/>
                <a:gd name="connsiteY554" fmla="*/ 9026 h 567500"/>
                <a:gd name="connsiteX555" fmla="*/ 1727800 w 1911499"/>
                <a:gd name="connsiteY555" fmla="*/ 5152 h 567500"/>
                <a:gd name="connsiteX556" fmla="*/ 1730829 w 1911499"/>
                <a:gd name="connsiteY556" fmla="*/ 2247 h 567500"/>
                <a:gd name="connsiteX557" fmla="*/ 1733858 w 1911499"/>
                <a:gd name="connsiteY557" fmla="*/ 620 h 567500"/>
                <a:gd name="connsiteX558" fmla="*/ 1736877 w 1911499"/>
                <a:gd name="connsiteY558" fmla="*/ 77 h 567500"/>
                <a:gd name="connsiteX559" fmla="*/ 1739906 w 1911499"/>
                <a:gd name="connsiteY559" fmla="*/ 464 h 567500"/>
                <a:gd name="connsiteX560" fmla="*/ 1742935 w 1911499"/>
                <a:gd name="connsiteY560" fmla="*/ 1859 h 567500"/>
                <a:gd name="connsiteX561" fmla="*/ 1745955 w 1911499"/>
                <a:gd name="connsiteY561" fmla="*/ 4377 h 567500"/>
                <a:gd name="connsiteX562" fmla="*/ 1748984 w 1911499"/>
                <a:gd name="connsiteY562" fmla="*/ 7864 h 567500"/>
                <a:gd name="connsiteX563" fmla="*/ 1752013 w 1911499"/>
                <a:gd name="connsiteY563" fmla="*/ 12474 h 567500"/>
                <a:gd name="connsiteX564" fmla="*/ 1755032 w 1911499"/>
                <a:gd name="connsiteY564" fmla="*/ 17975 h 567500"/>
                <a:gd name="connsiteX565" fmla="*/ 1758061 w 1911499"/>
                <a:gd name="connsiteY565" fmla="*/ 24522 h 567500"/>
                <a:gd name="connsiteX566" fmla="*/ 1761090 w 1911499"/>
                <a:gd name="connsiteY566" fmla="*/ 32076 h 567500"/>
                <a:gd name="connsiteX567" fmla="*/ 1764119 w 1911499"/>
                <a:gd name="connsiteY567" fmla="*/ 40367 h 567500"/>
                <a:gd name="connsiteX568" fmla="*/ 1767138 w 1911499"/>
                <a:gd name="connsiteY568" fmla="*/ 49935 h 567500"/>
                <a:gd name="connsiteX569" fmla="*/ 1770167 w 1911499"/>
                <a:gd name="connsiteY569" fmla="*/ 60201 h 567500"/>
                <a:gd name="connsiteX570" fmla="*/ 1773196 w 1911499"/>
                <a:gd name="connsiteY570" fmla="*/ 71474 h 567500"/>
                <a:gd name="connsiteX571" fmla="*/ 1776216 w 1911499"/>
                <a:gd name="connsiteY571" fmla="*/ 83677 h 567500"/>
                <a:gd name="connsiteX572" fmla="*/ 1779245 w 1911499"/>
                <a:gd name="connsiteY572" fmla="*/ 96422 h 567500"/>
                <a:gd name="connsiteX573" fmla="*/ 1782274 w 1911499"/>
                <a:gd name="connsiteY573" fmla="*/ 109904 h 567500"/>
                <a:gd name="connsiteX574" fmla="*/ 1785293 w 1911499"/>
                <a:gd name="connsiteY574" fmla="*/ 124199 h 567500"/>
                <a:gd name="connsiteX575" fmla="*/ 1788322 w 1911499"/>
                <a:gd name="connsiteY575" fmla="*/ 139074 h 567500"/>
                <a:gd name="connsiteX576" fmla="*/ 1791351 w 1911499"/>
                <a:gd name="connsiteY576" fmla="*/ 154222 h 567500"/>
                <a:gd name="connsiteX577" fmla="*/ 1794370 w 1911499"/>
                <a:gd name="connsiteY577" fmla="*/ 170221 h 567500"/>
                <a:gd name="connsiteX578" fmla="*/ 1797399 w 1911499"/>
                <a:gd name="connsiteY578" fmla="*/ 186608 h 567500"/>
                <a:gd name="connsiteX579" fmla="*/ 1800428 w 1911499"/>
                <a:gd name="connsiteY579" fmla="*/ 203111 h 567500"/>
                <a:gd name="connsiteX580" fmla="*/ 1803448 w 1911499"/>
                <a:gd name="connsiteY580" fmla="*/ 220041 h 567500"/>
                <a:gd name="connsiteX581" fmla="*/ 1806477 w 1911499"/>
                <a:gd name="connsiteY581" fmla="*/ 237434 h 567500"/>
                <a:gd name="connsiteX582" fmla="*/ 1809506 w 1911499"/>
                <a:gd name="connsiteY582" fmla="*/ 254712 h 567500"/>
                <a:gd name="connsiteX583" fmla="*/ 1812525 w 1911499"/>
                <a:gd name="connsiteY583" fmla="*/ 272416 h 567500"/>
                <a:gd name="connsiteX584" fmla="*/ 1815554 w 1911499"/>
                <a:gd name="connsiteY584" fmla="*/ 289926 h 567500"/>
                <a:gd name="connsiteX585" fmla="*/ 1818583 w 1911499"/>
                <a:gd name="connsiteY585" fmla="*/ 307631 h 567500"/>
                <a:gd name="connsiteX586" fmla="*/ 1821602 w 1911499"/>
                <a:gd name="connsiteY586" fmla="*/ 325412 h 567500"/>
                <a:gd name="connsiteX587" fmla="*/ 1824631 w 1911499"/>
                <a:gd name="connsiteY587" fmla="*/ 343000 h 567500"/>
                <a:gd name="connsiteX588" fmla="*/ 1827660 w 1911499"/>
                <a:gd name="connsiteY588" fmla="*/ 360354 h 567500"/>
                <a:gd name="connsiteX589" fmla="*/ 1830689 w 1911499"/>
                <a:gd name="connsiteY589" fmla="*/ 377594 h 567500"/>
                <a:gd name="connsiteX590" fmla="*/ 1833708 w 1911499"/>
                <a:gd name="connsiteY590" fmla="*/ 394407 h 567500"/>
                <a:gd name="connsiteX591" fmla="*/ 1836737 w 1911499"/>
                <a:gd name="connsiteY591" fmla="*/ 411220 h 567500"/>
                <a:gd name="connsiteX592" fmla="*/ 1839766 w 1911499"/>
                <a:gd name="connsiteY592" fmla="*/ 426673 h 567500"/>
                <a:gd name="connsiteX593" fmla="*/ 1842786 w 1911499"/>
                <a:gd name="connsiteY593" fmla="*/ 441980 h 567500"/>
                <a:gd name="connsiteX594" fmla="*/ 1845815 w 1911499"/>
                <a:gd name="connsiteY594" fmla="*/ 456696 h 567500"/>
                <a:gd name="connsiteX595" fmla="*/ 1848844 w 1911499"/>
                <a:gd name="connsiteY595" fmla="*/ 470879 h 567500"/>
                <a:gd name="connsiteX596" fmla="*/ 1851863 w 1911499"/>
                <a:gd name="connsiteY596" fmla="*/ 483899 h 567500"/>
                <a:gd name="connsiteX597" fmla="*/ 1854892 w 1911499"/>
                <a:gd name="connsiteY597" fmla="*/ 496520 h 567500"/>
                <a:gd name="connsiteX598" fmla="*/ 1857921 w 1911499"/>
                <a:gd name="connsiteY598" fmla="*/ 508026 h 567500"/>
                <a:gd name="connsiteX599" fmla="*/ 1860941 w 1911499"/>
                <a:gd name="connsiteY599" fmla="*/ 518685 h 567500"/>
                <a:gd name="connsiteX600" fmla="*/ 1863969 w 1911499"/>
                <a:gd name="connsiteY600" fmla="*/ 528486 h 567500"/>
                <a:gd name="connsiteX601" fmla="*/ 1866998 w 1911499"/>
                <a:gd name="connsiteY601" fmla="*/ 537277 h 567500"/>
                <a:gd name="connsiteX602" fmla="*/ 1870018 w 1911499"/>
                <a:gd name="connsiteY602" fmla="*/ 544907 h 567500"/>
                <a:gd name="connsiteX603" fmla="*/ 1873047 w 1911499"/>
                <a:gd name="connsiteY603" fmla="*/ 551574 h 567500"/>
                <a:gd name="connsiteX604" fmla="*/ 1876076 w 1911499"/>
                <a:gd name="connsiteY604" fmla="*/ 556956 h 567500"/>
                <a:gd name="connsiteX605" fmla="*/ 1879095 w 1911499"/>
                <a:gd name="connsiteY605" fmla="*/ 561376 h 567500"/>
                <a:gd name="connsiteX606" fmla="*/ 1882124 w 1911499"/>
                <a:gd name="connsiteY606" fmla="*/ 564586 h 567500"/>
                <a:gd name="connsiteX607" fmla="*/ 1885153 w 1911499"/>
                <a:gd name="connsiteY607" fmla="*/ 566643 h 567500"/>
                <a:gd name="connsiteX608" fmla="*/ 1888172 w 1911499"/>
                <a:gd name="connsiteY608" fmla="*/ 567500 h 567500"/>
                <a:gd name="connsiteX609" fmla="*/ 1891201 w 1911499"/>
                <a:gd name="connsiteY609" fmla="*/ 567148 h 567500"/>
                <a:gd name="connsiteX610" fmla="*/ 1894230 w 1911499"/>
                <a:gd name="connsiteY610" fmla="*/ 565557 h 567500"/>
                <a:gd name="connsiteX611" fmla="*/ 1897259 w 1911499"/>
                <a:gd name="connsiteY611" fmla="*/ 563004 h 567500"/>
                <a:gd name="connsiteX612" fmla="*/ 1900279 w 1911499"/>
                <a:gd name="connsiteY612" fmla="*/ 559051 h 567500"/>
                <a:gd name="connsiteX613" fmla="*/ 1903308 w 1911499"/>
                <a:gd name="connsiteY613" fmla="*/ 553975 h 567500"/>
                <a:gd name="connsiteX614" fmla="*/ 1906337 w 1911499"/>
                <a:gd name="connsiteY614" fmla="*/ 547936 h 567500"/>
                <a:gd name="connsiteX615" fmla="*/ 1909356 w 1911499"/>
                <a:gd name="connsiteY615" fmla="*/ 540725 h 567500"/>
                <a:gd name="connsiteX616" fmla="*/ 1911499 w 1911499"/>
                <a:gd name="connsiteY616"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67428 w 1911499"/>
                <a:gd name="connsiteY501" fmla="*/ 544869 h 567500"/>
                <a:gd name="connsiteX502" fmla="*/ 1570457 w 1911499"/>
                <a:gd name="connsiteY502" fmla="*/ 551574 h 567500"/>
                <a:gd name="connsiteX503" fmla="*/ 1573476 w 1911499"/>
                <a:gd name="connsiteY503" fmla="*/ 557070 h 567500"/>
                <a:gd name="connsiteX504" fmla="*/ 1576505 w 1911499"/>
                <a:gd name="connsiteY504" fmla="*/ 561452 h 567500"/>
                <a:gd name="connsiteX505" fmla="*/ 1579534 w 1911499"/>
                <a:gd name="connsiteY505" fmla="*/ 564633 h 567500"/>
                <a:gd name="connsiteX506" fmla="*/ 1582553 w 1911499"/>
                <a:gd name="connsiteY506" fmla="*/ 566643 h 567500"/>
                <a:gd name="connsiteX507" fmla="*/ 1585582 w 1911499"/>
                <a:gd name="connsiteY507" fmla="*/ 567338 h 567500"/>
                <a:gd name="connsiteX508" fmla="*/ 1588611 w 1911499"/>
                <a:gd name="connsiteY508" fmla="*/ 567110 h 567500"/>
                <a:gd name="connsiteX509" fmla="*/ 1591640 w 1911499"/>
                <a:gd name="connsiteY509" fmla="*/ 565671 h 567500"/>
                <a:gd name="connsiteX510" fmla="*/ 1594660 w 1911499"/>
                <a:gd name="connsiteY510" fmla="*/ 562842 h 567500"/>
                <a:gd name="connsiteX511" fmla="*/ 1597689 w 1911499"/>
                <a:gd name="connsiteY511" fmla="*/ 559166 h 567500"/>
                <a:gd name="connsiteX512" fmla="*/ 1600717 w 1911499"/>
                <a:gd name="connsiteY512" fmla="*/ 553937 h 567500"/>
                <a:gd name="connsiteX513" fmla="*/ 1603737 w 1911499"/>
                <a:gd name="connsiteY513" fmla="*/ 547936 h 567500"/>
                <a:gd name="connsiteX514" fmla="*/ 1606766 w 1911499"/>
                <a:gd name="connsiteY514" fmla="*/ 540573 h 567500"/>
                <a:gd name="connsiteX515" fmla="*/ 1609795 w 1911499"/>
                <a:gd name="connsiteY515" fmla="*/ 532362 h 567500"/>
                <a:gd name="connsiteX516" fmla="*/ 1612814 w 1911499"/>
                <a:gd name="connsiteY516" fmla="*/ 523018 h 567500"/>
                <a:gd name="connsiteX517" fmla="*/ 1615843 w 1911499"/>
                <a:gd name="connsiteY517" fmla="*/ 512598 h 567500"/>
                <a:gd name="connsiteX518" fmla="*/ 1618872 w 1911499"/>
                <a:gd name="connsiteY518" fmla="*/ 501406 h 567500"/>
                <a:gd name="connsiteX519" fmla="*/ 1621892 w 1911499"/>
                <a:gd name="connsiteY519" fmla="*/ 489319 h 567500"/>
                <a:gd name="connsiteX520" fmla="*/ 1624920 w 1911499"/>
                <a:gd name="connsiteY520" fmla="*/ 476184 h 567500"/>
                <a:gd name="connsiteX521" fmla="*/ 1627949 w 1911499"/>
                <a:gd name="connsiteY521" fmla="*/ 462468 h 567500"/>
                <a:gd name="connsiteX522" fmla="*/ 1630969 w 1911499"/>
                <a:gd name="connsiteY522" fmla="*/ 448095 h 567500"/>
                <a:gd name="connsiteX523" fmla="*/ 1633998 w 1911499"/>
                <a:gd name="connsiteY523" fmla="*/ 432874 h 567500"/>
                <a:gd name="connsiteX524" fmla="*/ 1637027 w 1911499"/>
                <a:gd name="connsiteY524" fmla="*/ 417069 h 567500"/>
                <a:gd name="connsiteX525" fmla="*/ 1640046 w 1911499"/>
                <a:gd name="connsiteY525" fmla="*/ 400837 h 567500"/>
                <a:gd name="connsiteX526" fmla="*/ 1643075 w 1911499"/>
                <a:gd name="connsiteY526" fmla="*/ 384179 h 567500"/>
                <a:gd name="connsiteX527" fmla="*/ 1646104 w 1911499"/>
                <a:gd name="connsiteY527" fmla="*/ 366941 h 567500"/>
                <a:gd name="connsiteX528" fmla="*/ 1649123 w 1911499"/>
                <a:gd name="connsiteY528" fmla="*/ 349507 h 567500"/>
                <a:gd name="connsiteX529" fmla="*/ 1652153 w 1911499"/>
                <a:gd name="connsiteY529" fmla="*/ 331958 h 567500"/>
                <a:gd name="connsiteX530" fmla="*/ 1655181 w 1911499"/>
                <a:gd name="connsiteY530" fmla="*/ 314100 h 567500"/>
                <a:gd name="connsiteX531" fmla="*/ 1658210 w 1911499"/>
                <a:gd name="connsiteY531" fmla="*/ 296202 h 567500"/>
                <a:gd name="connsiteX532" fmla="*/ 1661230 w 1911499"/>
                <a:gd name="connsiteY532" fmla="*/ 278266 h 567500"/>
                <a:gd name="connsiteX533" fmla="*/ 1664259 w 1911499"/>
                <a:gd name="connsiteY533" fmla="*/ 260562 h 567500"/>
                <a:gd name="connsiteX534" fmla="*/ 1667288 w 1911499"/>
                <a:gd name="connsiteY534" fmla="*/ 242974 h 567500"/>
                <a:gd name="connsiteX535" fmla="*/ 1670307 w 1911499"/>
                <a:gd name="connsiteY535" fmla="*/ 225502 h 567500"/>
                <a:gd name="connsiteX536" fmla="*/ 1673336 w 1911499"/>
                <a:gd name="connsiteY536" fmla="*/ 208302 h 567500"/>
                <a:gd name="connsiteX537" fmla="*/ 1676365 w 1911499"/>
                <a:gd name="connsiteY537" fmla="*/ 191566 h 567500"/>
                <a:gd name="connsiteX538" fmla="*/ 1679384 w 1911499"/>
                <a:gd name="connsiteY538" fmla="*/ 175296 h 567500"/>
                <a:gd name="connsiteX539" fmla="*/ 1682413 w 1911499"/>
                <a:gd name="connsiteY539" fmla="*/ 159336 h 567500"/>
                <a:gd name="connsiteX540" fmla="*/ 1685442 w 1911499"/>
                <a:gd name="connsiteY540" fmla="*/ 143840 h 567500"/>
                <a:gd name="connsiteX541" fmla="*/ 1688462 w 1911499"/>
                <a:gd name="connsiteY541" fmla="*/ 128654 h 567500"/>
                <a:gd name="connsiteX542" fmla="*/ 1691491 w 1911499"/>
                <a:gd name="connsiteY542" fmla="*/ 114049 h 567500"/>
                <a:gd name="connsiteX543" fmla="*/ 1694520 w 1911499"/>
                <a:gd name="connsiteY543" fmla="*/ 100568 h 567500"/>
                <a:gd name="connsiteX544" fmla="*/ 1697549 w 1911499"/>
                <a:gd name="connsiteY544" fmla="*/ 87473 h 567500"/>
                <a:gd name="connsiteX545" fmla="*/ 1700568 w 1911499"/>
                <a:gd name="connsiteY545" fmla="*/ 75116 h 567500"/>
                <a:gd name="connsiteX546" fmla="*/ 1703597 w 1911499"/>
                <a:gd name="connsiteY546" fmla="*/ 63455 h 567500"/>
                <a:gd name="connsiteX547" fmla="*/ 1706616 w 1911499"/>
                <a:gd name="connsiteY547" fmla="*/ 52841 h 567500"/>
                <a:gd name="connsiteX548" fmla="*/ 1709645 w 1911499"/>
                <a:gd name="connsiteY548" fmla="*/ 43039 h 567500"/>
                <a:gd name="connsiteX549" fmla="*/ 1712674 w 1911499"/>
                <a:gd name="connsiteY549" fmla="*/ 34207 h 567500"/>
                <a:gd name="connsiteX550" fmla="*/ 1715703 w 1911499"/>
                <a:gd name="connsiteY550" fmla="*/ 26420 h 567500"/>
                <a:gd name="connsiteX551" fmla="*/ 1718723 w 1911499"/>
                <a:gd name="connsiteY551" fmla="*/ 19640 h 567500"/>
                <a:gd name="connsiteX552" fmla="*/ 1721752 w 1911499"/>
                <a:gd name="connsiteY552" fmla="*/ 13868 h 567500"/>
                <a:gd name="connsiteX553" fmla="*/ 1724781 w 1911499"/>
                <a:gd name="connsiteY553" fmla="*/ 9026 h 567500"/>
                <a:gd name="connsiteX554" fmla="*/ 1727800 w 1911499"/>
                <a:gd name="connsiteY554" fmla="*/ 5152 h 567500"/>
                <a:gd name="connsiteX555" fmla="*/ 1730829 w 1911499"/>
                <a:gd name="connsiteY555" fmla="*/ 2247 h 567500"/>
                <a:gd name="connsiteX556" fmla="*/ 1733858 w 1911499"/>
                <a:gd name="connsiteY556" fmla="*/ 620 h 567500"/>
                <a:gd name="connsiteX557" fmla="*/ 1736877 w 1911499"/>
                <a:gd name="connsiteY557" fmla="*/ 77 h 567500"/>
                <a:gd name="connsiteX558" fmla="*/ 1739906 w 1911499"/>
                <a:gd name="connsiteY558" fmla="*/ 464 h 567500"/>
                <a:gd name="connsiteX559" fmla="*/ 1742935 w 1911499"/>
                <a:gd name="connsiteY559" fmla="*/ 1859 h 567500"/>
                <a:gd name="connsiteX560" fmla="*/ 1745955 w 1911499"/>
                <a:gd name="connsiteY560" fmla="*/ 4377 h 567500"/>
                <a:gd name="connsiteX561" fmla="*/ 1748984 w 1911499"/>
                <a:gd name="connsiteY561" fmla="*/ 7864 h 567500"/>
                <a:gd name="connsiteX562" fmla="*/ 1752013 w 1911499"/>
                <a:gd name="connsiteY562" fmla="*/ 12474 h 567500"/>
                <a:gd name="connsiteX563" fmla="*/ 1755032 w 1911499"/>
                <a:gd name="connsiteY563" fmla="*/ 17975 h 567500"/>
                <a:gd name="connsiteX564" fmla="*/ 1758061 w 1911499"/>
                <a:gd name="connsiteY564" fmla="*/ 24522 h 567500"/>
                <a:gd name="connsiteX565" fmla="*/ 1761090 w 1911499"/>
                <a:gd name="connsiteY565" fmla="*/ 32076 h 567500"/>
                <a:gd name="connsiteX566" fmla="*/ 1764119 w 1911499"/>
                <a:gd name="connsiteY566" fmla="*/ 40367 h 567500"/>
                <a:gd name="connsiteX567" fmla="*/ 1767138 w 1911499"/>
                <a:gd name="connsiteY567" fmla="*/ 49935 h 567500"/>
                <a:gd name="connsiteX568" fmla="*/ 1770167 w 1911499"/>
                <a:gd name="connsiteY568" fmla="*/ 60201 h 567500"/>
                <a:gd name="connsiteX569" fmla="*/ 1773196 w 1911499"/>
                <a:gd name="connsiteY569" fmla="*/ 71474 h 567500"/>
                <a:gd name="connsiteX570" fmla="*/ 1776216 w 1911499"/>
                <a:gd name="connsiteY570" fmla="*/ 83677 h 567500"/>
                <a:gd name="connsiteX571" fmla="*/ 1779245 w 1911499"/>
                <a:gd name="connsiteY571" fmla="*/ 96422 h 567500"/>
                <a:gd name="connsiteX572" fmla="*/ 1782274 w 1911499"/>
                <a:gd name="connsiteY572" fmla="*/ 109904 h 567500"/>
                <a:gd name="connsiteX573" fmla="*/ 1785293 w 1911499"/>
                <a:gd name="connsiteY573" fmla="*/ 124199 h 567500"/>
                <a:gd name="connsiteX574" fmla="*/ 1788322 w 1911499"/>
                <a:gd name="connsiteY574" fmla="*/ 139074 h 567500"/>
                <a:gd name="connsiteX575" fmla="*/ 1791351 w 1911499"/>
                <a:gd name="connsiteY575" fmla="*/ 154222 h 567500"/>
                <a:gd name="connsiteX576" fmla="*/ 1794370 w 1911499"/>
                <a:gd name="connsiteY576" fmla="*/ 170221 h 567500"/>
                <a:gd name="connsiteX577" fmla="*/ 1797399 w 1911499"/>
                <a:gd name="connsiteY577" fmla="*/ 186608 h 567500"/>
                <a:gd name="connsiteX578" fmla="*/ 1800428 w 1911499"/>
                <a:gd name="connsiteY578" fmla="*/ 203111 h 567500"/>
                <a:gd name="connsiteX579" fmla="*/ 1803448 w 1911499"/>
                <a:gd name="connsiteY579" fmla="*/ 220041 h 567500"/>
                <a:gd name="connsiteX580" fmla="*/ 1806477 w 1911499"/>
                <a:gd name="connsiteY580" fmla="*/ 237434 h 567500"/>
                <a:gd name="connsiteX581" fmla="*/ 1809506 w 1911499"/>
                <a:gd name="connsiteY581" fmla="*/ 254712 h 567500"/>
                <a:gd name="connsiteX582" fmla="*/ 1812525 w 1911499"/>
                <a:gd name="connsiteY582" fmla="*/ 272416 h 567500"/>
                <a:gd name="connsiteX583" fmla="*/ 1815554 w 1911499"/>
                <a:gd name="connsiteY583" fmla="*/ 289926 h 567500"/>
                <a:gd name="connsiteX584" fmla="*/ 1818583 w 1911499"/>
                <a:gd name="connsiteY584" fmla="*/ 307631 h 567500"/>
                <a:gd name="connsiteX585" fmla="*/ 1821602 w 1911499"/>
                <a:gd name="connsiteY585" fmla="*/ 325412 h 567500"/>
                <a:gd name="connsiteX586" fmla="*/ 1824631 w 1911499"/>
                <a:gd name="connsiteY586" fmla="*/ 343000 h 567500"/>
                <a:gd name="connsiteX587" fmla="*/ 1827660 w 1911499"/>
                <a:gd name="connsiteY587" fmla="*/ 360354 h 567500"/>
                <a:gd name="connsiteX588" fmla="*/ 1830689 w 1911499"/>
                <a:gd name="connsiteY588" fmla="*/ 377594 h 567500"/>
                <a:gd name="connsiteX589" fmla="*/ 1833708 w 1911499"/>
                <a:gd name="connsiteY589" fmla="*/ 394407 h 567500"/>
                <a:gd name="connsiteX590" fmla="*/ 1836737 w 1911499"/>
                <a:gd name="connsiteY590" fmla="*/ 411220 h 567500"/>
                <a:gd name="connsiteX591" fmla="*/ 1839766 w 1911499"/>
                <a:gd name="connsiteY591" fmla="*/ 426673 h 567500"/>
                <a:gd name="connsiteX592" fmla="*/ 1842786 w 1911499"/>
                <a:gd name="connsiteY592" fmla="*/ 441980 h 567500"/>
                <a:gd name="connsiteX593" fmla="*/ 1845815 w 1911499"/>
                <a:gd name="connsiteY593" fmla="*/ 456696 h 567500"/>
                <a:gd name="connsiteX594" fmla="*/ 1848844 w 1911499"/>
                <a:gd name="connsiteY594" fmla="*/ 470879 h 567500"/>
                <a:gd name="connsiteX595" fmla="*/ 1851863 w 1911499"/>
                <a:gd name="connsiteY595" fmla="*/ 483899 h 567500"/>
                <a:gd name="connsiteX596" fmla="*/ 1854892 w 1911499"/>
                <a:gd name="connsiteY596" fmla="*/ 496520 h 567500"/>
                <a:gd name="connsiteX597" fmla="*/ 1857921 w 1911499"/>
                <a:gd name="connsiteY597" fmla="*/ 508026 h 567500"/>
                <a:gd name="connsiteX598" fmla="*/ 1860941 w 1911499"/>
                <a:gd name="connsiteY598" fmla="*/ 518685 h 567500"/>
                <a:gd name="connsiteX599" fmla="*/ 1863969 w 1911499"/>
                <a:gd name="connsiteY599" fmla="*/ 528486 h 567500"/>
                <a:gd name="connsiteX600" fmla="*/ 1866998 w 1911499"/>
                <a:gd name="connsiteY600" fmla="*/ 537277 h 567500"/>
                <a:gd name="connsiteX601" fmla="*/ 1870018 w 1911499"/>
                <a:gd name="connsiteY601" fmla="*/ 544907 h 567500"/>
                <a:gd name="connsiteX602" fmla="*/ 1873047 w 1911499"/>
                <a:gd name="connsiteY602" fmla="*/ 551574 h 567500"/>
                <a:gd name="connsiteX603" fmla="*/ 1876076 w 1911499"/>
                <a:gd name="connsiteY603" fmla="*/ 556956 h 567500"/>
                <a:gd name="connsiteX604" fmla="*/ 1879095 w 1911499"/>
                <a:gd name="connsiteY604" fmla="*/ 561376 h 567500"/>
                <a:gd name="connsiteX605" fmla="*/ 1882124 w 1911499"/>
                <a:gd name="connsiteY605" fmla="*/ 564586 h 567500"/>
                <a:gd name="connsiteX606" fmla="*/ 1885153 w 1911499"/>
                <a:gd name="connsiteY606" fmla="*/ 566643 h 567500"/>
                <a:gd name="connsiteX607" fmla="*/ 1888172 w 1911499"/>
                <a:gd name="connsiteY607" fmla="*/ 567500 h 567500"/>
                <a:gd name="connsiteX608" fmla="*/ 1891201 w 1911499"/>
                <a:gd name="connsiteY608" fmla="*/ 567148 h 567500"/>
                <a:gd name="connsiteX609" fmla="*/ 1894230 w 1911499"/>
                <a:gd name="connsiteY609" fmla="*/ 565557 h 567500"/>
                <a:gd name="connsiteX610" fmla="*/ 1897259 w 1911499"/>
                <a:gd name="connsiteY610" fmla="*/ 563004 h 567500"/>
                <a:gd name="connsiteX611" fmla="*/ 1900279 w 1911499"/>
                <a:gd name="connsiteY611" fmla="*/ 559051 h 567500"/>
                <a:gd name="connsiteX612" fmla="*/ 1903308 w 1911499"/>
                <a:gd name="connsiteY612" fmla="*/ 553975 h 567500"/>
                <a:gd name="connsiteX613" fmla="*/ 1906337 w 1911499"/>
                <a:gd name="connsiteY613" fmla="*/ 547936 h 567500"/>
                <a:gd name="connsiteX614" fmla="*/ 1909356 w 1911499"/>
                <a:gd name="connsiteY614" fmla="*/ 540725 h 567500"/>
                <a:gd name="connsiteX615" fmla="*/ 1911499 w 1911499"/>
                <a:gd name="connsiteY615"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58951 w 1911499"/>
                <a:gd name="connsiteY501" fmla="*/ 525551 h 567500"/>
                <a:gd name="connsiteX502" fmla="*/ 1567428 w 1911499"/>
                <a:gd name="connsiteY502" fmla="*/ 544869 h 567500"/>
                <a:gd name="connsiteX503" fmla="*/ 1570457 w 1911499"/>
                <a:gd name="connsiteY503" fmla="*/ 551574 h 567500"/>
                <a:gd name="connsiteX504" fmla="*/ 1573476 w 1911499"/>
                <a:gd name="connsiteY504" fmla="*/ 557070 h 567500"/>
                <a:gd name="connsiteX505" fmla="*/ 1576505 w 1911499"/>
                <a:gd name="connsiteY505" fmla="*/ 561452 h 567500"/>
                <a:gd name="connsiteX506" fmla="*/ 1579534 w 1911499"/>
                <a:gd name="connsiteY506" fmla="*/ 564633 h 567500"/>
                <a:gd name="connsiteX507" fmla="*/ 1582553 w 1911499"/>
                <a:gd name="connsiteY507" fmla="*/ 566643 h 567500"/>
                <a:gd name="connsiteX508" fmla="*/ 1585582 w 1911499"/>
                <a:gd name="connsiteY508" fmla="*/ 567338 h 567500"/>
                <a:gd name="connsiteX509" fmla="*/ 1588611 w 1911499"/>
                <a:gd name="connsiteY509" fmla="*/ 567110 h 567500"/>
                <a:gd name="connsiteX510" fmla="*/ 1591640 w 1911499"/>
                <a:gd name="connsiteY510" fmla="*/ 565671 h 567500"/>
                <a:gd name="connsiteX511" fmla="*/ 1594660 w 1911499"/>
                <a:gd name="connsiteY511" fmla="*/ 562842 h 567500"/>
                <a:gd name="connsiteX512" fmla="*/ 1597689 w 1911499"/>
                <a:gd name="connsiteY512" fmla="*/ 559166 h 567500"/>
                <a:gd name="connsiteX513" fmla="*/ 1600717 w 1911499"/>
                <a:gd name="connsiteY513" fmla="*/ 553937 h 567500"/>
                <a:gd name="connsiteX514" fmla="*/ 1603737 w 1911499"/>
                <a:gd name="connsiteY514" fmla="*/ 547936 h 567500"/>
                <a:gd name="connsiteX515" fmla="*/ 1606766 w 1911499"/>
                <a:gd name="connsiteY515" fmla="*/ 540573 h 567500"/>
                <a:gd name="connsiteX516" fmla="*/ 1609795 w 1911499"/>
                <a:gd name="connsiteY516" fmla="*/ 532362 h 567500"/>
                <a:gd name="connsiteX517" fmla="*/ 1612814 w 1911499"/>
                <a:gd name="connsiteY517" fmla="*/ 523018 h 567500"/>
                <a:gd name="connsiteX518" fmla="*/ 1615843 w 1911499"/>
                <a:gd name="connsiteY518" fmla="*/ 512598 h 567500"/>
                <a:gd name="connsiteX519" fmla="*/ 1618872 w 1911499"/>
                <a:gd name="connsiteY519" fmla="*/ 501406 h 567500"/>
                <a:gd name="connsiteX520" fmla="*/ 1621892 w 1911499"/>
                <a:gd name="connsiteY520" fmla="*/ 489319 h 567500"/>
                <a:gd name="connsiteX521" fmla="*/ 1624920 w 1911499"/>
                <a:gd name="connsiteY521" fmla="*/ 476184 h 567500"/>
                <a:gd name="connsiteX522" fmla="*/ 1627949 w 1911499"/>
                <a:gd name="connsiteY522" fmla="*/ 462468 h 567500"/>
                <a:gd name="connsiteX523" fmla="*/ 1630969 w 1911499"/>
                <a:gd name="connsiteY523" fmla="*/ 448095 h 567500"/>
                <a:gd name="connsiteX524" fmla="*/ 1633998 w 1911499"/>
                <a:gd name="connsiteY524" fmla="*/ 432874 h 567500"/>
                <a:gd name="connsiteX525" fmla="*/ 1637027 w 1911499"/>
                <a:gd name="connsiteY525" fmla="*/ 417069 h 567500"/>
                <a:gd name="connsiteX526" fmla="*/ 1640046 w 1911499"/>
                <a:gd name="connsiteY526" fmla="*/ 400837 h 567500"/>
                <a:gd name="connsiteX527" fmla="*/ 1643075 w 1911499"/>
                <a:gd name="connsiteY527" fmla="*/ 384179 h 567500"/>
                <a:gd name="connsiteX528" fmla="*/ 1646104 w 1911499"/>
                <a:gd name="connsiteY528" fmla="*/ 366941 h 567500"/>
                <a:gd name="connsiteX529" fmla="*/ 1649123 w 1911499"/>
                <a:gd name="connsiteY529" fmla="*/ 349507 h 567500"/>
                <a:gd name="connsiteX530" fmla="*/ 1652153 w 1911499"/>
                <a:gd name="connsiteY530" fmla="*/ 331958 h 567500"/>
                <a:gd name="connsiteX531" fmla="*/ 1655181 w 1911499"/>
                <a:gd name="connsiteY531" fmla="*/ 314100 h 567500"/>
                <a:gd name="connsiteX532" fmla="*/ 1658210 w 1911499"/>
                <a:gd name="connsiteY532" fmla="*/ 296202 h 567500"/>
                <a:gd name="connsiteX533" fmla="*/ 1661230 w 1911499"/>
                <a:gd name="connsiteY533" fmla="*/ 278266 h 567500"/>
                <a:gd name="connsiteX534" fmla="*/ 1664259 w 1911499"/>
                <a:gd name="connsiteY534" fmla="*/ 260562 h 567500"/>
                <a:gd name="connsiteX535" fmla="*/ 1667288 w 1911499"/>
                <a:gd name="connsiteY535" fmla="*/ 242974 h 567500"/>
                <a:gd name="connsiteX536" fmla="*/ 1670307 w 1911499"/>
                <a:gd name="connsiteY536" fmla="*/ 225502 h 567500"/>
                <a:gd name="connsiteX537" fmla="*/ 1673336 w 1911499"/>
                <a:gd name="connsiteY537" fmla="*/ 208302 h 567500"/>
                <a:gd name="connsiteX538" fmla="*/ 1676365 w 1911499"/>
                <a:gd name="connsiteY538" fmla="*/ 191566 h 567500"/>
                <a:gd name="connsiteX539" fmla="*/ 1679384 w 1911499"/>
                <a:gd name="connsiteY539" fmla="*/ 175296 h 567500"/>
                <a:gd name="connsiteX540" fmla="*/ 1682413 w 1911499"/>
                <a:gd name="connsiteY540" fmla="*/ 159336 h 567500"/>
                <a:gd name="connsiteX541" fmla="*/ 1685442 w 1911499"/>
                <a:gd name="connsiteY541" fmla="*/ 143840 h 567500"/>
                <a:gd name="connsiteX542" fmla="*/ 1688462 w 1911499"/>
                <a:gd name="connsiteY542" fmla="*/ 128654 h 567500"/>
                <a:gd name="connsiteX543" fmla="*/ 1691491 w 1911499"/>
                <a:gd name="connsiteY543" fmla="*/ 114049 h 567500"/>
                <a:gd name="connsiteX544" fmla="*/ 1694520 w 1911499"/>
                <a:gd name="connsiteY544" fmla="*/ 100568 h 567500"/>
                <a:gd name="connsiteX545" fmla="*/ 1697549 w 1911499"/>
                <a:gd name="connsiteY545" fmla="*/ 87473 h 567500"/>
                <a:gd name="connsiteX546" fmla="*/ 1700568 w 1911499"/>
                <a:gd name="connsiteY546" fmla="*/ 75116 h 567500"/>
                <a:gd name="connsiteX547" fmla="*/ 1703597 w 1911499"/>
                <a:gd name="connsiteY547" fmla="*/ 63455 h 567500"/>
                <a:gd name="connsiteX548" fmla="*/ 1706616 w 1911499"/>
                <a:gd name="connsiteY548" fmla="*/ 52841 h 567500"/>
                <a:gd name="connsiteX549" fmla="*/ 1709645 w 1911499"/>
                <a:gd name="connsiteY549" fmla="*/ 43039 h 567500"/>
                <a:gd name="connsiteX550" fmla="*/ 1712674 w 1911499"/>
                <a:gd name="connsiteY550" fmla="*/ 34207 h 567500"/>
                <a:gd name="connsiteX551" fmla="*/ 1715703 w 1911499"/>
                <a:gd name="connsiteY551" fmla="*/ 26420 h 567500"/>
                <a:gd name="connsiteX552" fmla="*/ 1718723 w 1911499"/>
                <a:gd name="connsiteY552" fmla="*/ 19640 h 567500"/>
                <a:gd name="connsiteX553" fmla="*/ 1721752 w 1911499"/>
                <a:gd name="connsiteY553" fmla="*/ 13868 h 567500"/>
                <a:gd name="connsiteX554" fmla="*/ 1724781 w 1911499"/>
                <a:gd name="connsiteY554" fmla="*/ 9026 h 567500"/>
                <a:gd name="connsiteX555" fmla="*/ 1727800 w 1911499"/>
                <a:gd name="connsiteY555" fmla="*/ 5152 h 567500"/>
                <a:gd name="connsiteX556" fmla="*/ 1730829 w 1911499"/>
                <a:gd name="connsiteY556" fmla="*/ 2247 h 567500"/>
                <a:gd name="connsiteX557" fmla="*/ 1733858 w 1911499"/>
                <a:gd name="connsiteY557" fmla="*/ 620 h 567500"/>
                <a:gd name="connsiteX558" fmla="*/ 1736877 w 1911499"/>
                <a:gd name="connsiteY558" fmla="*/ 77 h 567500"/>
                <a:gd name="connsiteX559" fmla="*/ 1739906 w 1911499"/>
                <a:gd name="connsiteY559" fmla="*/ 464 h 567500"/>
                <a:gd name="connsiteX560" fmla="*/ 1742935 w 1911499"/>
                <a:gd name="connsiteY560" fmla="*/ 1859 h 567500"/>
                <a:gd name="connsiteX561" fmla="*/ 1745955 w 1911499"/>
                <a:gd name="connsiteY561" fmla="*/ 4377 h 567500"/>
                <a:gd name="connsiteX562" fmla="*/ 1748984 w 1911499"/>
                <a:gd name="connsiteY562" fmla="*/ 7864 h 567500"/>
                <a:gd name="connsiteX563" fmla="*/ 1752013 w 1911499"/>
                <a:gd name="connsiteY563" fmla="*/ 12474 h 567500"/>
                <a:gd name="connsiteX564" fmla="*/ 1755032 w 1911499"/>
                <a:gd name="connsiteY564" fmla="*/ 17975 h 567500"/>
                <a:gd name="connsiteX565" fmla="*/ 1758061 w 1911499"/>
                <a:gd name="connsiteY565" fmla="*/ 24522 h 567500"/>
                <a:gd name="connsiteX566" fmla="*/ 1761090 w 1911499"/>
                <a:gd name="connsiteY566" fmla="*/ 32076 h 567500"/>
                <a:gd name="connsiteX567" fmla="*/ 1764119 w 1911499"/>
                <a:gd name="connsiteY567" fmla="*/ 40367 h 567500"/>
                <a:gd name="connsiteX568" fmla="*/ 1767138 w 1911499"/>
                <a:gd name="connsiteY568" fmla="*/ 49935 h 567500"/>
                <a:gd name="connsiteX569" fmla="*/ 1770167 w 1911499"/>
                <a:gd name="connsiteY569" fmla="*/ 60201 h 567500"/>
                <a:gd name="connsiteX570" fmla="*/ 1773196 w 1911499"/>
                <a:gd name="connsiteY570" fmla="*/ 71474 h 567500"/>
                <a:gd name="connsiteX571" fmla="*/ 1776216 w 1911499"/>
                <a:gd name="connsiteY571" fmla="*/ 83677 h 567500"/>
                <a:gd name="connsiteX572" fmla="*/ 1779245 w 1911499"/>
                <a:gd name="connsiteY572" fmla="*/ 96422 h 567500"/>
                <a:gd name="connsiteX573" fmla="*/ 1782274 w 1911499"/>
                <a:gd name="connsiteY573" fmla="*/ 109904 h 567500"/>
                <a:gd name="connsiteX574" fmla="*/ 1785293 w 1911499"/>
                <a:gd name="connsiteY574" fmla="*/ 124199 h 567500"/>
                <a:gd name="connsiteX575" fmla="*/ 1788322 w 1911499"/>
                <a:gd name="connsiteY575" fmla="*/ 139074 h 567500"/>
                <a:gd name="connsiteX576" fmla="*/ 1791351 w 1911499"/>
                <a:gd name="connsiteY576" fmla="*/ 154222 h 567500"/>
                <a:gd name="connsiteX577" fmla="*/ 1794370 w 1911499"/>
                <a:gd name="connsiteY577" fmla="*/ 170221 h 567500"/>
                <a:gd name="connsiteX578" fmla="*/ 1797399 w 1911499"/>
                <a:gd name="connsiteY578" fmla="*/ 186608 h 567500"/>
                <a:gd name="connsiteX579" fmla="*/ 1800428 w 1911499"/>
                <a:gd name="connsiteY579" fmla="*/ 203111 h 567500"/>
                <a:gd name="connsiteX580" fmla="*/ 1803448 w 1911499"/>
                <a:gd name="connsiteY580" fmla="*/ 220041 h 567500"/>
                <a:gd name="connsiteX581" fmla="*/ 1806477 w 1911499"/>
                <a:gd name="connsiteY581" fmla="*/ 237434 h 567500"/>
                <a:gd name="connsiteX582" fmla="*/ 1809506 w 1911499"/>
                <a:gd name="connsiteY582" fmla="*/ 254712 h 567500"/>
                <a:gd name="connsiteX583" fmla="*/ 1812525 w 1911499"/>
                <a:gd name="connsiteY583" fmla="*/ 272416 h 567500"/>
                <a:gd name="connsiteX584" fmla="*/ 1815554 w 1911499"/>
                <a:gd name="connsiteY584" fmla="*/ 289926 h 567500"/>
                <a:gd name="connsiteX585" fmla="*/ 1818583 w 1911499"/>
                <a:gd name="connsiteY585" fmla="*/ 307631 h 567500"/>
                <a:gd name="connsiteX586" fmla="*/ 1821602 w 1911499"/>
                <a:gd name="connsiteY586" fmla="*/ 325412 h 567500"/>
                <a:gd name="connsiteX587" fmla="*/ 1824631 w 1911499"/>
                <a:gd name="connsiteY587" fmla="*/ 343000 h 567500"/>
                <a:gd name="connsiteX588" fmla="*/ 1827660 w 1911499"/>
                <a:gd name="connsiteY588" fmla="*/ 360354 h 567500"/>
                <a:gd name="connsiteX589" fmla="*/ 1830689 w 1911499"/>
                <a:gd name="connsiteY589" fmla="*/ 377594 h 567500"/>
                <a:gd name="connsiteX590" fmla="*/ 1833708 w 1911499"/>
                <a:gd name="connsiteY590" fmla="*/ 394407 h 567500"/>
                <a:gd name="connsiteX591" fmla="*/ 1836737 w 1911499"/>
                <a:gd name="connsiteY591" fmla="*/ 411220 h 567500"/>
                <a:gd name="connsiteX592" fmla="*/ 1839766 w 1911499"/>
                <a:gd name="connsiteY592" fmla="*/ 426673 h 567500"/>
                <a:gd name="connsiteX593" fmla="*/ 1842786 w 1911499"/>
                <a:gd name="connsiteY593" fmla="*/ 441980 h 567500"/>
                <a:gd name="connsiteX594" fmla="*/ 1845815 w 1911499"/>
                <a:gd name="connsiteY594" fmla="*/ 456696 h 567500"/>
                <a:gd name="connsiteX595" fmla="*/ 1848844 w 1911499"/>
                <a:gd name="connsiteY595" fmla="*/ 470879 h 567500"/>
                <a:gd name="connsiteX596" fmla="*/ 1851863 w 1911499"/>
                <a:gd name="connsiteY596" fmla="*/ 483899 h 567500"/>
                <a:gd name="connsiteX597" fmla="*/ 1854892 w 1911499"/>
                <a:gd name="connsiteY597" fmla="*/ 496520 h 567500"/>
                <a:gd name="connsiteX598" fmla="*/ 1857921 w 1911499"/>
                <a:gd name="connsiteY598" fmla="*/ 508026 h 567500"/>
                <a:gd name="connsiteX599" fmla="*/ 1860941 w 1911499"/>
                <a:gd name="connsiteY599" fmla="*/ 518685 h 567500"/>
                <a:gd name="connsiteX600" fmla="*/ 1863969 w 1911499"/>
                <a:gd name="connsiteY600" fmla="*/ 528486 h 567500"/>
                <a:gd name="connsiteX601" fmla="*/ 1866998 w 1911499"/>
                <a:gd name="connsiteY601" fmla="*/ 537277 h 567500"/>
                <a:gd name="connsiteX602" fmla="*/ 1870018 w 1911499"/>
                <a:gd name="connsiteY602" fmla="*/ 544907 h 567500"/>
                <a:gd name="connsiteX603" fmla="*/ 1873047 w 1911499"/>
                <a:gd name="connsiteY603" fmla="*/ 551574 h 567500"/>
                <a:gd name="connsiteX604" fmla="*/ 1876076 w 1911499"/>
                <a:gd name="connsiteY604" fmla="*/ 556956 h 567500"/>
                <a:gd name="connsiteX605" fmla="*/ 1879095 w 1911499"/>
                <a:gd name="connsiteY605" fmla="*/ 561376 h 567500"/>
                <a:gd name="connsiteX606" fmla="*/ 1882124 w 1911499"/>
                <a:gd name="connsiteY606" fmla="*/ 564586 h 567500"/>
                <a:gd name="connsiteX607" fmla="*/ 1885153 w 1911499"/>
                <a:gd name="connsiteY607" fmla="*/ 566643 h 567500"/>
                <a:gd name="connsiteX608" fmla="*/ 1888172 w 1911499"/>
                <a:gd name="connsiteY608" fmla="*/ 567500 h 567500"/>
                <a:gd name="connsiteX609" fmla="*/ 1891201 w 1911499"/>
                <a:gd name="connsiteY609" fmla="*/ 567148 h 567500"/>
                <a:gd name="connsiteX610" fmla="*/ 1894230 w 1911499"/>
                <a:gd name="connsiteY610" fmla="*/ 565557 h 567500"/>
                <a:gd name="connsiteX611" fmla="*/ 1897259 w 1911499"/>
                <a:gd name="connsiteY611" fmla="*/ 563004 h 567500"/>
                <a:gd name="connsiteX612" fmla="*/ 1900279 w 1911499"/>
                <a:gd name="connsiteY612" fmla="*/ 559051 h 567500"/>
                <a:gd name="connsiteX613" fmla="*/ 1903308 w 1911499"/>
                <a:gd name="connsiteY613" fmla="*/ 553975 h 567500"/>
                <a:gd name="connsiteX614" fmla="*/ 1906337 w 1911499"/>
                <a:gd name="connsiteY614" fmla="*/ 547936 h 567500"/>
                <a:gd name="connsiteX615" fmla="*/ 1909356 w 1911499"/>
                <a:gd name="connsiteY615" fmla="*/ 540725 h 567500"/>
                <a:gd name="connsiteX616" fmla="*/ 1911499 w 1911499"/>
                <a:gd name="connsiteY616"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58951 w 1911499"/>
                <a:gd name="connsiteY501" fmla="*/ 525551 h 567500"/>
                <a:gd name="connsiteX502" fmla="*/ 1570457 w 1911499"/>
                <a:gd name="connsiteY502" fmla="*/ 551574 h 567500"/>
                <a:gd name="connsiteX503" fmla="*/ 1573476 w 1911499"/>
                <a:gd name="connsiteY503" fmla="*/ 557070 h 567500"/>
                <a:gd name="connsiteX504" fmla="*/ 1576505 w 1911499"/>
                <a:gd name="connsiteY504" fmla="*/ 561452 h 567500"/>
                <a:gd name="connsiteX505" fmla="*/ 1579534 w 1911499"/>
                <a:gd name="connsiteY505" fmla="*/ 564633 h 567500"/>
                <a:gd name="connsiteX506" fmla="*/ 1582553 w 1911499"/>
                <a:gd name="connsiteY506" fmla="*/ 566643 h 567500"/>
                <a:gd name="connsiteX507" fmla="*/ 1585582 w 1911499"/>
                <a:gd name="connsiteY507" fmla="*/ 567338 h 567500"/>
                <a:gd name="connsiteX508" fmla="*/ 1588611 w 1911499"/>
                <a:gd name="connsiteY508" fmla="*/ 567110 h 567500"/>
                <a:gd name="connsiteX509" fmla="*/ 1591640 w 1911499"/>
                <a:gd name="connsiteY509" fmla="*/ 565671 h 567500"/>
                <a:gd name="connsiteX510" fmla="*/ 1594660 w 1911499"/>
                <a:gd name="connsiteY510" fmla="*/ 562842 h 567500"/>
                <a:gd name="connsiteX511" fmla="*/ 1597689 w 1911499"/>
                <a:gd name="connsiteY511" fmla="*/ 559166 h 567500"/>
                <a:gd name="connsiteX512" fmla="*/ 1600717 w 1911499"/>
                <a:gd name="connsiteY512" fmla="*/ 553937 h 567500"/>
                <a:gd name="connsiteX513" fmla="*/ 1603737 w 1911499"/>
                <a:gd name="connsiteY513" fmla="*/ 547936 h 567500"/>
                <a:gd name="connsiteX514" fmla="*/ 1606766 w 1911499"/>
                <a:gd name="connsiteY514" fmla="*/ 540573 h 567500"/>
                <a:gd name="connsiteX515" fmla="*/ 1609795 w 1911499"/>
                <a:gd name="connsiteY515" fmla="*/ 532362 h 567500"/>
                <a:gd name="connsiteX516" fmla="*/ 1612814 w 1911499"/>
                <a:gd name="connsiteY516" fmla="*/ 523018 h 567500"/>
                <a:gd name="connsiteX517" fmla="*/ 1615843 w 1911499"/>
                <a:gd name="connsiteY517" fmla="*/ 512598 h 567500"/>
                <a:gd name="connsiteX518" fmla="*/ 1618872 w 1911499"/>
                <a:gd name="connsiteY518" fmla="*/ 501406 h 567500"/>
                <a:gd name="connsiteX519" fmla="*/ 1621892 w 1911499"/>
                <a:gd name="connsiteY519" fmla="*/ 489319 h 567500"/>
                <a:gd name="connsiteX520" fmla="*/ 1624920 w 1911499"/>
                <a:gd name="connsiteY520" fmla="*/ 476184 h 567500"/>
                <a:gd name="connsiteX521" fmla="*/ 1627949 w 1911499"/>
                <a:gd name="connsiteY521" fmla="*/ 462468 h 567500"/>
                <a:gd name="connsiteX522" fmla="*/ 1630969 w 1911499"/>
                <a:gd name="connsiteY522" fmla="*/ 448095 h 567500"/>
                <a:gd name="connsiteX523" fmla="*/ 1633998 w 1911499"/>
                <a:gd name="connsiteY523" fmla="*/ 432874 h 567500"/>
                <a:gd name="connsiteX524" fmla="*/ 1637027 w 1911499"/>
                <a:gd name="connsiteY524" fmla="*/ 417069 h 567500"/>
                <a:gd name="connsiteX525" fmla="*/ 1640046 w 1911499"/>
                <a:gd name="connsiteY525" fmla="*/ 400837 h 567500"/>
                <a:gd name="connsiteX526" fmla="*/ 1643075 w 1911499"/>
                <a:gd name="connsiteY526" fmla="*/ 384179 h 567500"/>
                <a:gd name="connsiteX527" fmla="*/ 1646104 w 1911499"/>
                <a:gd name="connsiteY527" fmla="*/ 366941 h 567500"/>
                <a:gd name="connsiteX528" fmla="*/ 1649123 w 1911499"/>
                <a:gd name="connsiteY528" fmla="*/ 349507 h 567500"/>
                <a:gd name="connsiteX529" fmla="*/ 1652153 w 1911499"/>
                <a:gd name="connsiteY529" fmla="*/ 331958 h 567500"/>
                <a:gd name="connsiteX530" fmla="*/ 1655181 w 1911499"/>
                <a:gd name="connsiteY530" fmla="*/ 314100 h 567500"/>
                <a:gd name="connsiteX531" fmla="*/ 1658210 w 1911499"/>
                <a:gd name="connsiteY531" fmla="*/ 296202 h 567500"/>
                <a:gd name="connsiteX532" fmla="*/ 1661230 w 1911499"/>
                <a:gd name="connsiteY532" fmla="*/ 278266 h 567500"/>
                <a:gd name="connsiteX533" fmla="*/ 1664259 w 1911499"/>
                <a:gd name="connsiteY533" fmla="*/ 260562 h 567500"/>
                <a:gd name="connsiteX534" fmla="*/ 1667288 w 1911499"/>
                <a:gd name="connsiteY534" fmla="*/ 242974 h 567500"/>
                <a:gd name="connsiteX535" fmla="*/ 1670307 w 1911499"/>
                <a:gd name="connsiteY535" fmla="*/ 225502 h 567500"/>
                <a:gd name="connsiteX536" fmla="*/ 1673336 w 1911499"/>
                <a:gd name="connsiteY536" fmla="*/ 208302 h 567500"/>
                <a:gd name="connsiteX537" fmla="*/ 1676365 w 1911499"/>
                <a:gd name="connsiteY537" fmla="*/ 191566 h 567500"/>
                <a:gd name="connsiteX538" fmla="*/ 1679384 w 1911499"/>
                <a:gd name="connsiteY538" fmla="*/ 175296 h 567500"/>
                <a:gd name="connsiteX539" fmla="*/ 1682413 w 1911499"/>
                <a:gd name="connsiteY539" fmla="*/ 159336 h 567500"/>
                <a:gd name="connsiteX540" fmla="*/ 1685442 w 1911499"/>
                <a:gd name="connsiteY540" fmla="*/ 143840 h 567500"/>
                <a:gd name="connsiteX541" fmla="*/ 1688462 w 1911499"/>
                <a:gd name="connsiteY541" fmla="*/ 128654 h 567500"/>
                <a:gd name="connsiteX542" fmla="*/ 1691491 w 1911499"/>
                <a:gd name="connsiteY542" fmla="*/ 114049 h 567500"/>
                <a:gd name="connsiteX543" fmla="*/ 1694520 w 1911499"/>
                <a:gd name="connsiteY543" fmla="*/ 100568 h 567500"/>
                <a:gd name="connsiteX544" fmla="*/ 1697549 w 1911499"/>
                <a:gd name="connsiteY544" fmla="*/ 87473 h 567500"/>
                <a:gd name="connsiteX545" fmla="*/ 1700568 w 1911499"/>
                <a:gd name="connsiteY545" fmla="*/ 75116 h 567500"/>
                <a:gd name="connsiteX546" fmla="*/ 1703597 w 1911499"/>
                <a:gd name="connsiteY546" fmla="*/ 63455 h 567500"/>
                <a:gd name="connsiteX547" fmla="*/ 1706616 w 1911499"/>
                <a:gd name="connsiteY547" fmla="*/ 52841 h 567500"/>
                <a:gd name="connsiteX548" fmla="*/ 1709645 w 1911499"/>
                <a:gd name="connsiteY548" fmla="*/ 43039 h 567500"/>
                <a:gd name="connsiteX549" fmla="*/ 1712674 w 1911499"/>
                <a:gd name="connsiteY549" fmla="*/ 34207 h 567500"/>
                <a:gd name="connsiteX550" fmla="*/ 1715703 w 1911499"/>
                <a:gd name="connsiteY550" fmla="*/ 26420 h 567500"/>
                <a:gd name="connsiteX551" fmla="*/ 1718723 w 1911499"/>
                <a:gd name="connsiteY551" fmla="*/ 19640 h 567500"/>
                <a:gd name="connsiteX552" fmla="*/ 1721752 w 1911499"/>
                <a:gd name="connsiteY552" fmla="*/ 13868 h 567500"/>
                <a:gd name="connsiteX553" fmla="*/ 1724781 w 1911499"/>
                <a:gd name="connsiteY553" fmla="*/ 9026 h 567500"/>
                <a:gd name="connsiteX554" fmla="*/ 1727800 w 1911499"/>
                <a:gd name="connsiteY554" fmla="*/ 5152 h 567500"/>
                <a:gd name="connsiteX555" fmla="*/ 1730829 w 1911499"/>
                <a:gd name="connsiteY555" fmla="*/ 2247 h 567500"/>
                <a:gd name="connsiteX556" fmla="*/ 1733858 w 1911499"/>
                <a:gd name="connsiteY556" fmla="*/ 620 h 567500"/>
                <a:gd name="connsiteX557" fmla="*/ 1736877 w 1911499"/>
                <a:gd name="connsiteY557" fmla="*/ 77 h 567500"/>
                <a:gd name="connsiteX558" fmla="*/ 1739906 w 1911499"/>
                <a:gd name="connsiteY558" fmla="*/ 464 h 567500"/>
                <a:gd name="connsiteX559" fmla="*/ 1742935 w 1911499"/>
                <a:gd name="connsiteY559" fmla="*/ 1859 h 567500"/>
                <a:gd name="connsiteX560" fmla="*/ 1745955 w 1911499"/>
                <a:gd name="connsiteY560" fmla="*/ 4377 h 567500"/>
                <a:gd name="connsiteX561" fmla="*/ 1748984 w 1911499"/>
                <a:gd name="connsiteY561" fmla="*/ 7864 h 567500"/>
                <a:gd name="connsiteX562" fmla="*/ 1752013 w 1911499"/>
                <a:gd name="connsiteY562" fmla="*/ 12474 h 567500"/>
                <a:gd name="connsiteX563" fmla="*/ 1755032 w 1911499"/>
                <a:gd name="connsiteY563" fmla="*/ 17975 h 567500"/>
                <a:gd name="connsiteX564" fmla="*/ 1758061 w 1911499"/>
                <a:gd name="connsiteY564" fmla="*/ 24522 h 567500"/>
                <a:gd name="connsiteX565" fmla="*/ 1761090 w 1911499"/>
                <a:gd name="connsiteY565" fmla="*/ 32076 h 567500"/>
                <a:gd name="connsiteX566" fmla="*/ 1764119 w 1911499"/>
                <a:gd name="connsiteY566" fmla="*/ 40367 h 567500"/>
                <a:gd name="connsiteX567" fmla="*/ 1767138 w 1911499"/>
                <a:gd name="connsiteY567" fmla="*/ 49935 h 567500"/>
                <a:gd name="connsiteX568" fmla="*/ 1770167 w 1911499"/>
                <a:gd name="connsiteY568" fmla="*/ 60201 h 567500"/>
                <a:gd name="connsiteX569" fmla="*/ 1773196 w 1911499"/>
                <a:gd name="connsiteY569" fmla="*/ 71474 h 567500"/>
                <a:gd name="connsiteX570" fmla="*/ 1776216 w 1911499"/>
                <a:gd name="connsiteY570" fmla="*/ 83677 h 567500"/>
                <a:gd name="connsiteX571" fmla="*/ 1779245 w 1911499"/>
                <a:gd name="connsiteY571" fmla="*/ 96422 h 567500"/>
                <a:gd name="connsiteX572" fmla="*/ 1782274 w 1911499"/>
                <a:gd name="connsiteY572" fmla="*/ 109904 h 567500"/>
                <a:gd name="connsiteX573" fmla="*/ 1785293 w 1911499"/>
                <a:gd name="connsiteY573" fmla="*/ 124199 h 567500"/>
                <a:gd name="connsiteX574" fmla="*/ 1788322 w 1911499"/>
                <a:gd name="connsiteY574" fmla="*/ 139074 h 567500"/>
                <a:gd name="connsiteX575" fmla="*/ 1791351 w 1911499"/>
                <a:gd name="connsiteY575" fmla="*/ 154222 h 567500"/>
                <a:gd name="connsiteX576" fmla="*/ 1794370 w 1911499"/>
                <a:gd name="connsiteY576" fmla="*/ 170221 h 567500"/>
                <a:gd name="connsiteX577" fmla="*/ 1797399 w 1911499"/>
                <a:gd name="connsiteY577" fmla="*/ 186608 h 567500"/>
                <a:gd name="connsiteX578" fmla="*/ 1800428 w 1911499"/>
                <a:gd name="connsiteY578" fmla="*/ 203111 h 567500"/>
                <a:gd name="connsiteX579" fmla="*/ 1803448 w 1911499"/>
                <a:gd name="connsiteY579" fmla="*/ 220041 h 567500"/>
                <a:gd name="connsiteX580" fmla="*/ 1806477 w 1911499"/>
                <a:gd name="connsiteY580" fmla="*/ 237434 h 567500"/>
                <a:gd name="connsiteX581" fmla="*/ 1809506 w 1911499"/>
                <a:gd name="connsiteY581" fmla="*/ 254712 h 567500"/>
                <a:gd name="connsiteX582" fmla="*/ 1812525 w 1911499"/>
                <a:gd name="connsiteY582" fmla="*/ 272416 h 567500"/>
                <a:gd name="connsiteX583" fmla="*/ 1815554 w 1911499"/>
                <a:gd name="connsiteY583" fmla="*/ 289926 h 567500"/>
                <a:gd name="connsiteX584" fmla="*/ 1818583 w 1911499"/>
                <a:gd name="connsiteY584" fmla="*/ 307631 h 567500"/>
                <a:gd name="connsiteX585" fmla="*/ 1821602 w 1911499"/>
                <a:gd name="connsiteY585" fmla="*/ 325412 h 567500"/>
                <a:gd name="connsiteX586" fmla="*/ 1824631 w 1911499"/>
                <a:gd name="connsiteY586" fmla="*/ 343000 h 567500"/>
                <a:gd name="connsiteX587" fmla="*/ 1827660 w 1911499"/>
                <a:gd name="connsiteY587" fmla="*/ 360354 h 567500"/>
                <a:gd name="connsiteX588" fmla="*/ 1830689 w 1911499"/>
                <a:gd name="connsiteY588" fmla="*/ 377594 h 567500"/>
                <a:gd name="connsiteX589" fmla="*/ 1833708 w 1911499"/>
                <a:gd name="connsiteY589" fmla="*/ 394407 h 567500"/>
                <a:gd name="connsiteX590" fmla="*/ 1836737 w 1911499"/>
                <a:gd name="connsiteY590" fmla="*/ 411220 h 567500"/>
                <a:gd name="connsiteX591" fmla="*/ 1839766 w 1911499"/>
                <a:gd name="connsiteY591" fmla="*/ 426673 h 567500"/>
                <a:gd name="connsiteX592" fmla="*/ 1842786 w 1911499"/>
                <a:gd name="connsiteY592" fmla="*/ 441980 h 567500"/>
                <a:gd name="connsiteX593" fmla="*/ 1845815 w 1911499"/>
                <a:gd name="connsiteY593" fmla="*/ 456696 h 567500"/>
                <a:gd name="connsiteX594" fmla="*/ 1848844 w 1911499"/>
                <a:gd name="connsiteY594" fmla="*/ 470879 h 567500"/>
                <a:gd name="connsiteX595" fmla="*/ 1851863 w 1911499"/>
                <a:gd name="connsiteY595" fmla="*/ 483899 h 567500"/>
                <a:gd name="connsiteX596" fmla="*/ 1854892 w 1911499"/>
                <a:gd name="connsiteY596" fmla="*/ 496520 h 567500"/>
                <a:gd name="connsiteX597" fmla="*/ 1857921 w 1911499"/>
                <a:gd name="connsiteY597" fmla="*/ 508026 h 567500"/>
                <a:gd name="connsiteX598" fmla="*/ 1860941 w 1911499"/>
                <a:gd name="connsiteY598" fmla="*/ 518685 h 567500"/>
                <a:gd name="connsiteX599" fmla="*/ 1863969 w 1911499"/>
                <a:gd name="connsiteY599" fmla="*/ 528486 h 567500"/>
                <a:gd name="connsiteX600" fmla="*/ 1866998 w 1911499"/>
                <a:gd name="connsiteY600" fmla="*/ 537277 h 567500"/>
                <a:gd name="connsiteX601" fmla="*/ 1870018 w 1911499"/>
                <a:gd name="connsiteY601" fmla="*/ 544907 h 567500"/>
                <a:gd name="connsiteX602" fmla="*/ 1873047 w 1911499"/>
                <a:gd name="connsiteY602" fmla="*/ 551574 h 567500"/>
                <a:gd name="connsiteX603" fmla="*/ 1876076 w 1911499"/>
                <a:gd name="connsiteY603" fmla="*/ 556956 h 567500"/>
                <a:gd name="connsiteX604" fmla="*/ 1879095 w 1911499"/>
                <a:gd name="connsiteY604" fmla="*/ 561376 h 567500"/>
                <a:gd name="connsiteX605" fmla="*/ 1882124 w 1911499"/>
                <a:gd name="connsiteY605" fmla="*/ 564586 h 567500"/>
                <a:gd name="connsiteX606" fmla="*/ 1885153 w 1911499"/>
                <a:gd name="connsiteY606" fmla="*/ 566643 h 567500"/>
                <a:gd name="connsiteX607" fmla="*/ 1888172 w 1911499"/>
                <a:gd name="connsiteY607" fmla="*/ 567500 h 567500"/>
                <a:gd name="connsiteX608" fmla="*/ 1891201 w 1911499"/>
                <a:gd name="connsiteY608" fmla="*/ 567148 h 567500"/>
                <a:gd name="connsiteX609" fmla="*/ 1894230 w 1911499"/>
                <a:gd name="connsiteY609" fmla="*/ 565557 h 567500"/>
                <a:gd name="connsiteX610" fmla="*/ 1897259 w 1911499"/>
                <a:gd name="connsiteY610" fmla="*/ 563004 h 567500"/>
                <a:gd name="connsiteX611" fmla="*/ 1900279 w 1911499"/>
                <a:gd name="connsiteY611" fmla="*/ 559051 h 567500"/>
                <a:gd name="connsiteX612" fmla="*/ 1903308 w 1911499"/>
                <a:gd name="connsiteY612" fmla="*/ 553975 h 567500"/>
                <a:gd name="connsiteX613" fmla="*/ 1906337 w 1911499"/>
                <a:gd name="connsiteY613" fmla="*/ 547936 h 567500"/>
                <a:gd name="connsiteX614" fmla="*/ 1909356 w 1911499"/>
                <a:gd name="connsiteY614" fmla="*/ 540725 h 567500"/>
                <a:gd name="connsiteX615" fmla="*/ 1911499 w 1911499"/>
                <a:gd name="connsiteY615"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6505 w 1911499"/>
                <a:gd name="connsiteY503" fmla="*/ 561452 h 567500"/>
                <a:gd name="connsiteX504" fmla="*/ 1579534 w 1911499"/>
                <a:gd name="connsiteY504" fmla="*/ 564633 h 567500"/>
                <a:gd name="connsiteX505" fmla="*/ 1582553 w 1911499"/>
                <a:gd name="connsiteY505" fmla="*/ 566643 h 567500"/>
                <a:gd name="connsiteX506" fmla="*/ 1585582 w 1911499"/>
                <a:gd name="connsiteY506" fmla="*/ 567338 h 567500"/>
                <a:gd name="connsiteX507" fmla="*/ 1588611 w 1911499"/>
                <a:gd name="connsiteY507" fmla="*/ 567110 h 567500"/>
                <a:gd name="connsiteX508" fmla="*/ 1591640 w 1911499"/>
                <a:gd name="connsiteY508" fmla="*/ 565671 h 567500"/>
                <a:gd name="connsiteX509" fmla="*/ 1594660 w 1911499"/>
                <a:gd name="connsiteY509" fmla="*/ 562842 h 567500"/>
                <a:gd name="connsiteX510" fmla="*/ 1597689 w 1911499"/>
                <a:gd name="connsiteY510" fmla="*/ 559166 h 567500"/>
                <a:gd name="connsiteX511" fmla="*/ 1600717 w 1911499"/>
                <a:gd name="connsiteY511" fmla="*/ 553937 h 567500"/>
                <a:gd name="connsiteX512" fmla="*/ 1603737 w 1911499"/>
                <a:gd name="connsiteY512" fmla="*/ 547936 h 567500"/>
                <a:gd name="connsiteX513" fmla="*/ 1606766 w 1911499"/>
                <a:gd name="connsiteY513" fmla="*/ 540573 h 567500"/>
                <a:gd name="connsiteX514" fmla="*/ 1609795 w 1911499"/>
                <a:gd name="connsiteY514" fmla="*/ 532362 h 567500"/>
                <a:gd name="connsiteX515" fmla="*/ 1612814 w 1911499"/>
                <a:gd name="connsiteY515" fmla="*/ 523018 h 567500"/>
                <a:gd name="connsiteX516" fmla="*/ 1615843 w 1911499"/>
                <a:gd name="connsiteY516" fmla="*/ 512598 h 567500"/>
                <a:gd name="connsiteX517" fmla="*/ 1618872 w 1911499"/>
                <a:gd name="connsiteY517" fmla="*/ 501406 h 567500"/>
                <a:gd name="connsiteX518" fmla="*/ 1621892 w 1911499"/>
                <a:gd name="connsiteY518" fmla="*/ 489319 h 567500"/>
                <a:gd name="connsiteX519" fmla="*/ 1624920 w 1911499"/>
                <a:gd name="connsiteY519" fmla="*/ 476184 h 567500"/>
                <a:gd name="connsiteX520" fmla="*/ 1627949 w 1911499"/>
                <a:gd name="connsiteY520" fmla="*/ 462468 h 567500"/>
                <a:gd name="connsiteX521" fmla="*/ 1630969 w 1911499"/>
                <a:gd name="connsiteY521" fmla="*/ 448095 h 567500"/>
                <a:gd name="connsiteX522" fmla="*/ 1633998 w 1911499"/>
                <a:gd name="connsiteY522" fmla="*/ 432874 h 567500"/>
                <a:gd name="connsiteX523" fmla="*/ 1637027 w 1911499"/>
                <a:gd name="connsiteY523" fmla="*/ 417069 h 567500"/>
                <a:gd name="connsiteX524" fmla="*/ 1640046 w 1911499"/>
                <a:gd name="connsiteY524" fmla="*/ 400837 h 567500"/>
                <a:gd name="connsiteX525" fmla="*/ 1643075 w 1911499"/>
                <a:gd name="connsiteY525" fmla="*/ 384179 h 567500"/>
                <a:gd name="connsiteX526" fmla="*/ 1646104 w 1911499"/>
                <a:gd name="connsiteY526" fmla="*/ 366941 h 567500"/>
                <a:gd name="connsiteX527" fmla="*/ 1649123 w 1911499"/>
                <a:gd name="connsiteY527" fmla="*/ 349507 h 567500"/>
                <a:gd name="connsiteX528" fmla="*/ 1652153 w 1911499"/>
                <a:gd name="connsiteY528" fmla="*/ 331958 h 567500"/>
                <a:gd name="connsiteX529" fmla="*/ 1655181 w 1911499"/>
                <a:gd name="connsiteY529" fmla="*/ 314100 h 567500"/>
                <a:gd name="connsiteX530" fmla="*/ 1658210 w 1911499"/>
                <a:gd name="connsiteY530" fmla="*/ 296202 h 567500"/>
                <a:gd name="connsiteX531" fmla="*/ 1661230 w 1911499"/>
                <a:gd name="connsiteY531" fmla="*/ 278266 h 567500"/>
                <a:gd name="connsiteX532" fmla="*/ 1664259 w 1911499"/>
                <a:gd name="connsiteY532" fmla="*/ 260562 h 567500"/>
                <a:gd name="connsiteX533" fmla="*/ 1667288 w 1911499"/>
                <a:gd name="connsiteY533" fmla="*/ 242974 h 567500"/>
                <a:gd name="connsiteX534" fmla="*/ 1670307 w 1911499"/>
                <a:gd name="connsiteY534" fmla="*/ 225502 h 567500"/>
                <a:gd name="connsiteX535" fmla="*/ 1673336 w 1911499"/>
                <a:gd name="connsiteY535" fmla="*/ 208302 h 567500"/>
                <a:gd name="connsiteX536" fmla="*/ 1676365 w 1911499"/>
                <a:gd name="connsiteY536" fmla="*/ 191566 h 567500"/>
                <a:gd name="connsiteX537" fmla="*/ 1679384 w 1911499"/>
                <a:gd name="connsiteY537" fmla="*/ 175296 h 567500"/>
                <a:gd name="connsiteX538" fmla="*/ 1682413 w 1911499"/>
                <a:gd name="connsiteY538" fmla="*/ 159336 h 567500"/>
                <a:gd name="connsiteX539" fmla="*/ 1685442 w 1911499"/>
                <a:gd name="connsiteY539" fmla="*/ 143840 h 567500"/>
                <a:gd name="connsiteX540" fmla="*/ 1688462 w 1911499"/>
                <a:gd name="connsiteY540" fmla="*/ 128654 h 567500"/>
                <a:gd name="connsiteX541" fmla="*/ 1691491 w 1911499"/>
                <a:gd name="connsiteY541" fmla="*/ 114049 h 567500"/>
                <a:gd name="connsiteX542" fmla="*/ 1694520 w 1911499"/>
                <a:gd name="connsiteY542" fmla="*/ 100568 h 567500"/>
                <a:gd name="connsiteX543" fmla="*/ 1697549 w 1911499"/>
                <a:gd name="connsiteY543" fmla="*/ 87473 h 567500"/>
                <a:gd name="connsiteX544" fmla="*/ 1700568 w 1911499"/>
                <a:gd name="connsiteY544" fmla="*/ 75116 h 567500"/>
                <a:gd name="connsiteX545" fmla="*/ 1703597 w 1911499"/>
                <a:gd name="connsiteY545" fmla="*/ 63455 h 567500"/>
                <a:gd name="connsiteX546" fmla="*/ 1706616 w 1911499"/>
                <a:gd name="connsiteY546" fmla="*/ 52841 h 567500"/>
                <a:gd name="connsiteX547" fmla="*/ 1709645 w 1911499"/>
                <a:gd name="connsiteY547" fmla="*/ 43039 h 567500"/>
                <a:gd name="connsiteX548" fmla="*/ 1712674 w 1911499"/>
                <a:gd name="connsiteY548" fmla="*/ 34207 h 567500"/>
                <a:gd name="connsiteX549" fmla="*/ 1715703 w 1911499"/>
                <a:gd name="connsiteY549" fmla="*/ 26420 h 567500"/>
                <a:gd name="connsiteX550" fmla="*/ 1718723 w 1911499"/>
                <a:gd name="connsiteY550" fmla="*/ 19640 h 567500"/>
                <a:gd name="connsiteX551" fmla="*/ 1721752 w 1911499"/>
                <a:gd name="connsiteY551" fmla="*/ 13868 h 567500"/>
                <a:gd name="connsiteX552" fmla="*/ 1724781 w 1911499"/>
                <a:gd name="connsiteY552" fmla="*/ 9026 h 567500"/>
                <a:gd name="connsiteX553" fmla="*/ 1727800 w 1911499"/>
                <a:gd name="connsiteY553" fmla="*/ 5152 h 567500"/>
                <a:gd name="connsiteX554" fmla="*/ 1730829 w 1911499"/>
                <a:gd name="connsiteY554" fmla="*/ 2247 h 567500"/>
                <a:gd name="connsiteX555" fmla="*/ 1733858 w 1911499"/>
                <a:gd name="connsiteY555" fmla="*/ 620 h 567500"/>
                <a:gd name="connsiteX556" fmla="*/ 1736877 w 1911499"/>
                <a:gd name="connsiteY556" fmla="*/ 77 h 567500"/>
                <a:gd name="connsiteX557" fmla="*/ 1739906 w 1911499"/>
                <a:gd name="connsiteY557" fmla="*/ 464 h 567500"/>
                <a:gd name="connsiteX558" fmla="*/ 1742935 w 1911499"/>
                <a:gd name="connsiteY558" fmla="*/ 1859 h 567500"/>
                <a:gd name="connsiteX559" fmla="*/ 1745955 w 1911499"/>
                <a:gd name="connsiteY559" fmla="*/ 4377 h 567500"/>
                <a:gd name="connsiteX560" fmla="*/ 1748984 w 1911499"/>
                <a:gd name="connsiteY560" fmla="*/ 7864 h 567500"/>
                <a:gd name="connsiteX561" fmla="*/ 1752013 w 1911499"/>
                <a:gd name="connsiteY561" fmla="*/ 12474 h 567500"/>
                <a:gd name="connsiteX562" fmla="*/ 1755032 w 1911499"/>
                <a:gd name="connsiteY562" fmla="*/ 17975 h 567500"/>
                <a:gd name="connsiteX563" fmla="*/ 1758061 w 1911499"/>
                <a:gd name="connsiteY563" fmla="*/ 24522 h 567500"/>
                <a:gd name="connsiteX564" fmla="*/ 1761090 w 1911499"/>
                <a:gd name="connsiteY564" fmla="*/ 32076 h 567500"/>
                <a:gd name="connsiteX565" fmla="*/ 1764119 w 1911499"/>
                <a:gd name="connsiteY565" fmla="*/ 40367 h 567500"/>
                <a:gd name="connsiteX566" fmla="*/ 1767138 w 1911499"/>
                <a:gd name="connsiteY566" fmla="*/ 49935 h 567500"/>
                <a:gd name="connsiteX567" fmla="*/ 1770167 w 1911499"/>
                <a:gd name="connsiteY567" fmla="*/ 60201 h 567500"/>
                <a:gd name="connsiteX568" fmla="*/ 1773196 w 1911499"/>
                <a:gd name="connsiteY568" fmla="*/ 71474 h 567500"/>
                <a:gd name="connsiteX569" fmla="*/ 1776216 w 1911499"/>
                <a:gd name="connsiteY569" fmla="*/ 83677 h 567500"/>
                <a:gd name="connsiteX570" fmla="*/ 1779245 w 1911499"/>
                <a:gd name="connsiteY570" fmla="*/ 96422 h 567500"/>
                <a:gd name="connsiteX571" fmla="*/ 1782274 w 1911499"/>
                <a:gd name="connsiteY571" fmla="*/ 109904 h 567500"/>
                <a:gd name="connsiteX572" fmla="*/ 1785293 w 1911499"/>
                <a:gd name="connsiteY572" fmla="*/ 124199 h 567500"/>
                <a:gd name="connsiteX573" fmla="*/ 1788322 w 1911499"/>
                <a:gd name="connsiteY573" fmla="*/ 139074 h 567500"/>
                <a:gd name="connsiteX574" fmla="*/ 1791351 w 1911499"/>
                <a:gd name="connsiteY574" fmla="*/ 154222 h 567500"/>
                <a:gd name="connsiteX575" fmla="*/ 1794370 w 1911499"/>
                <a:gd name="connsiteY575" fmla="*/ 170221 h 567500"/>
                <a:gd name="connsiteX576" fmla="*/ 1797399 w 1911499"/>
                <a:gd name="connsiteY576" fmla="*/ 186608 h 567500"/>
                <a:gd name="connsiteX577" fmla="*/ 1800428 w 1911499"/>
                <a:gd name="connsiteY577" fmla="*/ 203111 h 567500"/>
                <a:gd name="connsiteX578" fmla="*/ 1803448 w 1911499"/>
                <a:gd name="connsiteY578" fmla="*/ 220041 h 567500"/>
                <a:gd name="connsiteX579" fmla="*/ 1806477 w 1911499"/>
                <a:gd name="connsiteY579" fmla="*/ 237434 h 567500"/>
                <a:gd name="connsiteX580" fmla="*/ 1809506 w 1911499"/>
                <a:gd name="connsiteY580" fmla="*/ 254712 h 567500"/>
                <a:gd name="connsiteX581" fmla="*/ 1812525 w 1911499"/>
                <a:gd name="connsiteY581" fmla="*/ 272416 h 567500"/>
                <a:gd name="connsiteX582" fmla="*/ 1815554 w 1911499"/>
                <a:gd name="connsiteY582" fmla="*/ 289926 h 567500"/>
                <a:gd name="connsiteX583" fmla="*/ 1818583 w 1911499"/>
                <a:gd name="connsiteY583" fmla="*/ 307631 h 567500"/>
                <a:gd name="connsiteX584" fmla="*/ 1821602 w 1911499"/>
                <a:gd name="connsiteY584" fmla="*/ 325412 h 567500"/>
                <a:gd name="connsiteX585" fmla="*/ 1824631 w 1911499"/>
                <a:gd name="connsiteY585" fmla="*/ 343000 h 567500"/>
                <a:gd name="connsiteX586" fmla="*/ 1827660 w 1911499"/>
                <a:gd name="connsiteY586" fmla="*/ 360354 h 567500"/>
                <a:gd name="connsiteX587" fmla="*/ 1830689 w 1911499"/>
                <a:gd name="connsiteY587" fmla="*/ 377594 h 567500"/>
                <a:gd name="connsiteX588" fmla="*/ 1833708 w 1911499"/>
                <a:gd name="connsiteY588" fmla="*/ 394407 h 567500"/>
                <a:gd name="connsiteX589" fmla="*/ 1836737 w 1911499"/>
                <a:gd name="connsiteY589" fmla="*/ 411220 h 567500"/>
                <a:gd name="connsiteX590" fmla="*/ 1839766 w 1911499"/>
                <a:gd name="connsiteY590" fmla="*/ 426673 h 567500"/>
                <a:gd name="connsiteX591" fmla="*/ 1842786 w 1911499"/>
                <a:gd name="connsiteY591" fmla="*/ 441980 h 567500"/>
                <a:gd name="connsiteX592" fmla="*/ 1845815 w 1911499"/>
                <a:gd name="connsiteY592" fmla="*/ 456696 h 567500"/>
                <a:gd name="connsiteX593" fmla="*/ 1848844 w 1911499"/>
                <a:gd name="connsiteY593" fmla="*/ 470879 h 567500"/>
                <a:gd name="connsiteX594" fmla="*/ 1851863 w 1911499"/>
                <a:gd name="connsiteY594" fmla="*/ 483899 h 567500"/>
                <a:gd name="connsiteX595" fmla="*/ 1854892 w 1911499"/>
                <a:gd name="connsiteY595" fmla="*/ 496520 h 567500"/>
                <a:gd name="connsiteX596" fmla="*/ 1857921 w 1911499"/>
                <a:gd name="connsiteY596" fmla="*/ 508026 h 567500"/>
                <a:gd name="connsiteX597" fmla="*/ 1860941 w 1911499"/>
                <a:gd name="connsiteY597" fmla="*/ 518685 h 567500"/>
                <a:gd name="connsiteX598" fmla="*/ 1863969 w 1911499"/>
                <a:gd name="connsiteY598" fmla="*/ 528486 h 567500"/>
                <a:gd name="connsiteX599" fmla="*/ 1866998 w 1911499"/>
                <a:gd name="connsiteY599" fmla="*/ 537277 h 567500"/>
                <a:gd name="connsiteX600" fmla="*/ 1870018 w 1911499"/>
                <a:gd name="connsiteY600" fmla="*/ 544907 h 567500"/>
                <a:gd name="connsiteX601" fmla="*/ 1873047 w 1911499"/>
                <a:gd name="connsiteY601" fmla="*/ 551574 h 567500"/>
                <a:gd name="connsiteX602" fmla="*/ 1876076 w 1911499"/>
                <a:gd name="connsiteY602" fmla="*/ 556956 h 567500"/>
                <a:gd name="connsiteX603" fmla="*/ 1879095 w 1911499"/>
                <a:gd name="connsiteY603" fmla="*/ 561376 h 567500"/>
                <a:gd name="connsiteX604" fmla="*/ 1882124 w 1911499"/>
                <a:gd name="connsiteY604" fmla="*/ 564586 h 567500"/>
                <a:gd name="connsiteX605" fmla="*/ 1885153 w 1911499"/>
                <a:gd name="connsiteY605" fmla="*/ 566643 h 567500"/>
                <a:gd name="connsiteX606" fmla="*/ 1888172 w 1911499"/>
                <a:gd name="connsiteY606" fmla="*/ 567500 h 567500"/>
                <a:gd name="connsiteX607" fmla="*/ 1891201 w 1911499"/>
                <a:gd name="connsiteY607" fmla="*/ 567148 h 567500"/>
                <a:gd name="connsiteX608" fmla="*/ 1894230 w 1911499"/>
                <a:gd name="connsiteY608" fmla="*/ 565557 h 567500"/>
                <a:gd name="connsiteX609" fmla="*/ 1897259 w 1911499"/>
                <a:gd name="connsiteY609" fmla="*/ 563004 h 567500"/>
                <a:gd name="connsiteX610" fmla="*/ 1900279 w 1911499"/>
                <a:gd name="connsiteY610" fmla="*/ 559051 h 567500"/>
                <a:gd name="connsiteX611" fmla="*/ 1903308 w 1911499"/>
                <a:gd name="connsiteY611" fmla="*/ 553975 h 567500"/>
                <a:gd name="connsiteX612" fmla="*/ 1906337 w 1911499"/>
                <a:gd name="connsiteY612" fmla="*/ 547936 h 567500"/>
                <a:gd name="connsiteX613" fmla="*/ 1909356 w 1911499"/>
                <a:gd name="connsiteY613" fmla="*/ 540725 h 567500"/>
                <a:gd name="connsiteX614" fmla="*/ 1911499 w 1911499"/>
                <a:gd name="connsiteY614"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2553 w 1911499"/>
                <a:gd name="connsiteY504" fmla="*/ 566643 h 567500"/>
                <a:gd name="connsiteX505" fmla="*/ 1585582 w 1911499"/>
                <a:gd name="connsiteY505" fmla="*/ 567338 h 567500"/>
                <a:gd name="connsiteX506" fmla="*/ 1588611 w 1911499"/>
                <a:gd name="connsiteY506" fmla="*/ 567110 h 567500"/>
                <a:gd name="connsiteX507" fmla="*/ 1591640 w 1911499"/>
                <a:gd name="connsiteY507" fmla="*/ 565671 h 567500"/>
                <a:gd name="connsiteX508" fmla="*/ 1594660 w 1911499"/>
                <a:gd name="connsiteY508" fmla="*/ 562842 h 567500"/>
                <a:gd name="connsiteX509" fmla="*/ 1597689 w 1911499"/>
                <a:gd name="connsiteY509" fmla="*/ 559166 h 567500"/>
                <a:gd name="connsiteX510" fmla="*/ 1600717 w 1911499"/>
                <a:gd name="connsiteY510" fmla="*/ 553937 h 567500"/>
                <a:gd name="connsiteX511" fmla="*/ 1603737 w 1911499"/>
                <a:gd name="connsiteY511" fmla="*/ 547936 h 567500"/>
                <a:gd name="connsiteX512" fmla="*/ 1606766 w 1911499"/>
                <a:gd name="connsiteY512" fmla="*/ 540573 h 567500"/>
                <a:gd name="connsiteX513" fmla="*/ 1609795 w 1911499"/>
                <a:gd name="connsiteY513" fmla="*/ 532362 h 567500"/>
                <a:gd name="connsiteX514" fmla="*/ 1612814 w 1911499"/>
                <a:gd name="connsiteY514" fmla="*/ 523018 h 567500"/>
                <a:gd name="connsiteX515" fmla="*/ 1615843 w 1911499"/>
                <a:gd name="connsiteY515" fmla="*/ 512598 h 567500"/>
                <a:gd name="connsiteX516" fmla="*/ 1618872 w 1911499"/>
                <a:gd name="connsiteY516" fmla="*/ 501406 h 567500"/>
                <a:gd name="connsiteX517" fmla="*/ 1621892 w 1911499"/>
                <a:gd name="connsiteY517" fmla="*/ 489319 h 567500"/>
                <a:gd name="connsiteX518" fmla="*/ 1624920 w 1911499"/>
                <a:gd name="connsiteY518" fmla="*/ 476184 h 567500"/>
                <a:gd name="connsiteX519" fmla="*/ 1627949 w 1911499"/>
                <a:gd name="connsiteY519" fmla="*/ 462468 h 567500"/>
                <a:gd name="connsiteX520" fmla="*/ 1630969 w 1911499"/>
                <a:gd name="connsiteY520" fmla="*/ 448095 h 567500"/>
                <a:gd name="connsiteX521" fmla="*/ 1633998 w 1911499"/>
                <a:gd name="connsiteY521" fmla="*/ 432874 h 567500"/>
                <a:gd name="connsiteX522" fmla="*/ 1637027 w 1911499"/>
                <a:gd name="connsiteY522" fmla="*/ 417069 h 567500"/>
                <a:gd name="connsiteX523" fmla="*/ 1640046 w 1911499"/>
                <a:gd name="connsiteY523" fmla="*/ 400837 h 567500"/>
                <a:gd name="connsiteX524" fmla="*/ 1643075 w 1911499"/>
                <a:gd name="connsiteY524" fmla="*/ 384179 h 567500"/>
                <a:gd name="connsiteX525" fmla="*/ 1646104 w 1911499"/>
                <a:gd name="connsiteY525" fmla="*/ 366941 h 567500"/>
                <a:gd name="connsiteX526" fmla="*/ 1649123 w 1911499"/>
                <a:gd name="connsiteY526" fmla="*/ 349507 h 567500"/>
                <a:gd name="connsiteX527" fmla="*/ 1652153 w 1911499"/>
                <a:gd name="connsiteY527" fmla="*/ 331958 h 567500"/>
                <a:gd name="connsiteX528" fmla="*/ 1655181 w 1911499"/>
                <a:gd name="connsiteY528" fmla="*/ 314100 h 567500"/>
                <a:gd name="connsiteX529" fmla="*/ 1658210 w 1911499"/>
                <a:gd name="connsiteY529" fmla="*/ 296202 h 567500"/>
                <a:gd name="connsiteX530" fmla="*/ 1661230 w 1911499"/>
                <a:gd name="connsiteY530" fmla="*/ 278266 h 567500"/>
                <a:gd name="connsiteX531" fmla="*/ 1664259 w 1911499"/>
                <a:gd name="connsiteY531" fmla="*/ 260562 h 567500"/>
                <a:gd name="connsiteX532" fmla="*/ 1667288 w 1911499"/>
                <a:gd name="connsiteY532" fmla="*/ 242974 h 567500"/>
                <a:gd name="connsiteX533" fmla="*/ 1670307 w 1911499"/>
                <a:gd name="connsiteY533" fmla="*/ 225502 h 567500"/>
                <a:gd name="connsiteX534" fmla="*/ 1673336 w 1911499"/>
                <a:gd name="connsiteY534" fmla="*/ 208302 h 567500"/>
                <a:gd name="connsiteX535" fmla="*/ 1676365 w 1911499"/>
                <a:gd name="connsiteY535" fmla="*/ 191566 h 567500"/>
                <a:gd name="connsiteX536" fmla="*/ 1679384 w 1911499"/>
                <a:gd name="connsiteY536" fmla="*/ 175296 h 567500"/>
                <a:gd name="connsiteX537" fmla="*/ 1682413 w 1911499"/>
                <a:gd name="connsiteY537" fmla="*/ 159336 h 567500"/>
                <a:gd name="connsiteX538" fmla="*/ 1685442 w 1911499"/>
                <a:gd name="connsiteY538" fmla="*/ 143840 h 567500"/>
                <a:gd name="connsiteX539" fmla="*/ 1688462 w 1911499"/>
                <a:gd name="connsiteY539" fmla="*/ 128654 h 567500"/>
                <a:gd name="connsiteX540" fmla="*/ 1691491 w 1911499"/>
                <a:gd name="connsiteY540" fmla="*/ 114049 h 567500"/>
                <a:gd name="connsiteX541" fmla="*/ 1694520 w 1911499"/>
                <a:gd name="connsiteY541" fmla="*/ 100568 h 567500"/>
                <a:gd name="connsiteX542" fmla="*/ 1697549 w 1911499"/>
                <a:gd name="connsiteY542" fmla="*/ 87473 h 567500"/>
                <a:gd name="connsiteX543" fmla="*/ 1700568 w 1911499"/>
                <a:gd name="connsiteY543" fmla="*/ 75116 h 567500"/>
                <a:gd name="connsiteX544" fmla="*/ 1703597 w 1911499"/>
                <a:gd name="connsiteY544" fmla="*/ 63455 h 567500"/>
                <a:gd name="connsiteX545" fmla="*/ 1706616 w 1911499"/>
                <a:gd name="connsiteY545" fmla="*/ 52841 h 567500"/>
                <a:gd name="connsiteX546" fmla="*/ 1709645 w 1911499"/>
                <a:gd name="connsiteY546" fmla="*/ 43039 h 567500"/>
                <a:gd name="connsiteX547" fmla="*/ 1712674 w 1911499"/>
                <a:gd name="connsiteY547" fmla="*/ 34207 h 567500"/>
                <a:gd name="connsiteX548" fmla="*/ 1715703 w 1911499"/>
                <a:gd name="connsiteY548" fmla="*/ 26420 h 567500"/>
                <a:gd name="connsiteX549" fmla="*/ 1718723 w 1911499"/>
                <a:gd name="connsiteY549" fmla="*/ 19640 h 567500"/>
                <a:gd name="connsiteX550" fmla="*/ 1721752 w 1911499"/>
                <a:gd name="connsiteY550" fmla="*/ 13868 h 567500"/>
                <a:gd name="connsiteX551" fmla="*/ 1724781 w 1911499"/>
                <a:gd name="connsiteY551" fmla="*/ 9026 h 567500"/>
                <a:gd name="connsiteX552" fmla="*/ 1727800 w 1911499"/>
                <a:gd name="connsiteY552" fmla="*/ 5152 h 567500"/>
                <a:gd name="connsiteX553" fmla="*/ 1730829 w 1911499"/>
                <a:gd name="connsiteY553" fmla="*/ 2247 h 567500"/>
                <a:gd name="connsiteX554" fmla="*/ 1733858 w 1911499"/>
                <a:gd name="connsiteY554" fmla="*/ 620 h 567500"/>
                <a:gd name="connsiteX555" fmla="*/ 1736877 w 1911499"/>
                <a:gd name="connsiteY555" fmla="*/ 77 h 567500"/>
                <a:gd name="connsiteX556" fmla="*/ 1739906 w 1911499"/>
                <a:gd name="connsiteY556" fmla="*/ 464 h 567500"/>
                <a:gd name="connsiteX557" fmla="*/ 1742935 w 1911499"/>
                <a:gd name="connsiteY557" fmla="*/ 1859 h 567500"/>
                <a:gd name="connsiteX558" fmla="*/ 1745955 w 1911499"/>
                <a:gd name="connsiteY558" fmla="*/ 4377 h 567500"/>
                <a:gd name="connsiteX559" fmla="*/ 1748984 w 1911499"/>
                <a:gd name="connsiteY559" fmla="*/ 7864 h 567500"/>
                <a:gd name="connsiteX560" fmla="*/ 1752013 w 1911499"/>
                <a:gd name="connsiteY560" fmla="*/ 12474 h 567500"/>
                <a:gd name="connsiteX561" fmla="*/ 1755032 w 1911499"/>
                <a:gd name="connsiteY561" fmla="*/ 17975 h 567500"/>
                <a:gd name="connsiteX562" fmla="*/ 1758061 w 1911499"/>
                <a:gd name="connsiteY562" fmla="*/ 24522 h 567500"/>
                <a:gd name="connsiteX563" fmla="*/ 1761090 w 1911499"/>
                <a:gd name="connsiteY563" fmla="*/ 32076 h 567500"/>
                <a:gd name="connsiteX564" fmla="*/ 1764119 w 1911499"/>
                <a:gd name="connsiteY564" fmla="*/ 40367 h 567500"/>
                <a:gd name="connsiteX565" fmla="*/ 1767138 w 1911499"/>
                <a:gd name="connsiteY565" fmla="*/ 49935 h 567500"/>
                <a:gd name="connsiteX566" fmla="*/ 1770167 w 1911499"/>
                <a:gd name="connsiteY566" fmla="*/ 60201 h 567500"/>
                <a:gd name="connsiteX567" fmla="*/ 1773196 w 1911499"/>
                <a:gd name="connsiteY567" fmla="*/ 71474 h 567500"/>
                <a:gd name="connsiteX568" fmla="*/ 1776216 w 1911499"/>
                <a:gd name="connsiteY568" fmla="*/ 83677 h 567500"/>
                <a:gd name="connsiteX569" fmla="*/ 1779245 w 1911499"/>
                <a:gd name="connsiteY569" fmla="*/ 96422 h 567500"/>
                <a:gd name="connsiteX570" fmla="*/ 1782274 w 1911499"/>
                <a:gd name="connsiteY570" fmla="*/ 109904 h 567500"/>
                <a:gd name="connsiteX571" fmla="*/ 1785293 w 1911499"/>
                <a:gd name="connsiteY571" fmla="*/ 124199 h 567500"/>
                <a:gd name="connsiteX572" fmla="*/ 1788322 w 1911499"/>
                <a:gd name="connsiteY572" fmla="*/ 139074 h 567500"/>
                <a:gd name="connsiteX573" fmla="*/ 1791351 w 1911499"/>
                <a:gd name="connsiteY573" fmla="*/ 154222 h 567500"/>
                <a:gd name="connsiteX574" fmla="*/ 1794370 w 1911499"/>
                <a:gd name="connsiteY574" fmla="*/ 170221 h 567500"/>
                <a:gd name="connsiteX575" fmla="*/ 1797399 w 1911499"/>
                <a:gd name="connsiteY575" fmla="*/ 186608 h 567500"/>
                <a:gd name="connsiteX576" fmla="*/ 1800428 w 1911499"/>
                <a:gd name="connsiteY576" fmla="*/ 203111 h 567500"/>
                <a:gd name="connsiteX577" fmla="*/ 1803448 w 1911499"/>
                <a:gd name="connsiteY577" fmla="*/ 220041 h 567500"/>
                <a:gd name="connsiteX578" fmla="*/ 1806477 w 1911499"/>
                <a:gd name="connsiteY578" fmla="*/ 237434 h 567500"/>
                <a:gd name="connsiteX579" fmla="*/ 1809506 w 1911499"/>
                <a:gd name="connsiteY579" fmla="*/ 254712 h 567500"/>
                <a:gd name="connsiteX580" fmla="*/ 1812525 w 1911499"/>
                <a:gd name="connsiteY580" fmla="*/ 272416 h 567500"/>
                <a:gd name="connsiteX581" fmla="*/ 1815554 w 1911499"/>
                <a:gd name="connsiteY581" fmla="*/ 289926 h 567500"/>
                <a:gd name="connsiteX582" fmla="*/ 1818583 w 1911499"/>
                <a:gd name="connsiteY582" fmla="*/ 307631 h 567500"/>
                <a:gd name="connsiteX583" fmla="*/ 1821602 w 1911499"/>
                <a:gd name="connsiteY583" fmla="*/ 325412 h 567500"/>
                <a:gd name="connsiteX584" fmla="*/ 1824631 w 1911499"/>
                <a:gd name="connsiteY584" fmla="*/ 343000 h 567500"/>
                <a:gd name="connsiteX585" fmla="*/ 1827660 w 1911499"/>
                <a:gd name="connsiteY585" fmla="*/ 360354 h 567500"/>
                <a:gd name="connsiteX586" fmla="*/ 1830689 w 1911499"/>
                <a:gd name="connsiteY586" fmla="*/ 377594 h 567500"/>
                <a:gd name="connsiteX587" fmla="*/ 1833708 w 1911499"/>
                <a:gd name="connsiteY587" fmla="*/ 394407 h 567500"/>
                <a:gd name="connsiteX588" fmla="*/ 1836737 w 1911499"/>
                <a:gd name="connsiteY588" fmla="*/ 411220 h 567500"/>
                <a:gd name="connsiteX589" fmla="*/ 1839766 w 1911499"/>
                <a:gd name="connsiteY589" fmla="*/ 426673 h 567500"/>
                <a:gd name="connsiteX590" fmla="*/ 1842786 w 1911499"/>
                <a:gd name="connsiteY590" fmla="*/ 441980 h 567500"/>
                <a:gd name="connsiteX591" fmla="*/ 1845815 w 1911499"/>
                <a:gd name="connsiteY591" fmla="*/ 456696 h 567500"/>
                <a:gd name="connsiteX592" fmla="*/ 1848844 w 1911499"/>
                <a:gd name="connsiteY592" fmla="*/ 470879 h 567500"/>
                <a:gd name="connsiteX593" fmla="*/ 1851863 w 1911499"/>
                <a:gd name="connsiteY593" fmla="*/ 483899 h 567500"/>
                <a:gd name="connsiteX594" fmla="*/ 1854892 w 1911499"/>
                <a:gd name="connsiteY594" fmla="*/ 496520 h 567500"/>
                <a:gd name="connsiteX595" fmla="*/ 1857921 w 1911499"/>
                <a:gd name="connsiteY595" fmla="*/ 508026 h 567500"/>
                <a:gd name="connsiteX596" fmla="*/ 1860941 w 1911499"/>
                <a:gd name="connsiteY596" fmla="*/ 518685 h 567500"/>
                <a:gd name="connsiteX597" fmla="*/ 1863969 w 1911499"/>
                <a:gd name="connsiteY597" fmla="*/ 528486 h 567500"/>
                <a:gd name="connsiteX598" fmla="*/ 1866998 w 1911499"/>
                <a:gd name="connsiteY598" fmla="*/ 537277 h 567500"/>
                <a:gd name="connsiteX599" fmla="*/ 1870018 w 1911499"/>
                <a:gd name="connsiteY599" fmla="*/ 544907 h 567500"/>
                <a:gd name="connsiteX600" fmla="*/ 1873047 w 1911499"/>
                <a:gd name="connsiteY600" fmla="*/ 551574 h 567500"/>
                <a:gd name="connsiteX601" fmla="*/ 1876076 w 1911499"/>
                <a:gd name="connsiteY601" fmla="*/ 556956 h 567500"/>
                <a:gd name="connsiteX602" fmla="*/ 1879095 w 1911499"/>
                <a:gd name="connsiteY602" fmla="*/ 561376 h 567500"/>
                <a:gd name="connsiteX603" fmla="*/ 1882124 w 1911499"/>
                <a:gd name="connsiteY603" fmla="*/ 564586 h 567500"/>
                <a:gd name="connsiteX604" fmla="*/ 1885153 w 1911499"/>
                <a:gd name="connsiteY604" fmla="*/ 566643 h 567500"/>
                <a:gd name="connsiteX605" fmla="*/ 1888172 w 1911499"/>
                <a:gd name="connsiteY605" fmla="*/ 567500 h 567500"/>
                <a:gd name="connsiteX606" fmla="*/ 1891201 w 1911499"/>
                <a:gd name="connsiteY606" fmla="*/ 567148 h 567500"/>
                <a:gd name="connsiteX607" fmla="*/ 1894230 w 1911499"/>
                <a:gd name="connsiteY607" fmla="*/ 565557 h 567500"/>
                <a:gd name="connsiteX608" fmla="*/ 1897259 w 1911499"/>
                <a:gd name="connsiteY608" fmla="*/ 563004 h 567500"/>
                <a:gd name="connsiteX609" fmla="*/ 1900279 w 1911499"/>
                <a:gd name="connsiteY609" fmla="*/ 559051 h 567500"/>
                <a:gd name="connsiteX610" fmla="*/ 1903308 w 1911499"/>
                <a:gd name="connsiteY610" fmla="*/ 553975 h 567500"/>
                <a:gd name="connsiteX611" fmla="*/ 1906337 w 1911499"/>
                <a:gd name="connsiteY611" fmla="*/ 547936 h 567500"/>
                <a:gd name="connsiteX612" fmla="*/ 1909356 w 1911499"/>
                <a:gd name="connsiteY612" fmla="*/ 540725 h 567500"/>
                <a:gd name="connsiteX613" fmla="*/ 1911499 w 1911499"/>
                <a:gd name="connsiteY613"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2553 w 1911499"/>
                <a:gd name="connsiteY504" fmla="*/ 566643 h 567500"/>
                <a:gd name="connsiteX505" fmla="*/ 1588611 w 1911499"/>
                <a:gd name="connsiteY505" fmla="*/ 567110 h 567500"/>
                <a:gd name="connsiteX506" fmla="*/ 1591640 w 1911499"/>
                <a:gd name="connsiteY506" fmla="*/ 565671 h 567500"/>
                <a:gd name="connsiteX507" fmla="*/ 1594660 w 1911499"/>
                <a:gd name="connsiteY507" fmla="*/ 562842 h 567500"/>
                <a:gd name="connsiteX508" fmla="*/ 1597689 w 1911499"/>
                <a:gd name="connsiteY508" fmla="*/ 559166 h 567500"/>
                <a:gd name="connsiteX509" fmla="*/ 1600717 w 1911499"/>
                <a:gd name="connsiteY509" fmla="*/ 553937 h 567500"/>
                <a:gd name="connsiteX510" fmla="*/ 1603737 w 1911499"/>
                <a:gd name="connsiteY510" fmla="*/ 547936 h 567500"/>
                <a:gd name="connsiteX511" fmla="*/ 1606766 w 1911499"/>
                <a:gd name="connsiteY511" fmla="*/ 540573 h 567500"/>
                <a:gd name="connsiteX512" fmla="*/ 1609795 w 1911499"/>
                <a:gd name="connsiteY512" fmla="*/ 532362 h 567500"/>
                <a:gd name="connsiteX513" fmla="*/ 1612814 w 1911499"/>
                <a:gd name="connsiteY513" fmla="*/ 523018 h 567500"/>
                <a:gd name="connsiteX514" fmla="*/ 1615843 w 1911499"/>
                <a:gd name="connsiteY514" fmla="*/ 512598 h 567500"/>
                <a:gd name="connsiteX515" fmla="*/ 1618872 w 1911499"/>
                <a:gd name="connsiteY515" fmla="*/ 501406 h 567500"/>
                <a:gd name="connsiteX516" fmla="*/ 1621892 w 1911499"/>
                <a:gd name="connsiteY516" fmla="*/ 489319 h 567500"/>
                <a:gd name="connsiteX517" fmla="*/ 1624920 w 1911499"/>
                <a:gd name="connsiteY517" fmla="*/ 476184 h 567500"/>
                <a:gd name="connsiteX518" fmla="*/ 1627949 w 1911499"/>
                <a:gd name="connsiteY518" fmla="*/ 462468 h 567500"/>
                <a:gd name="connsiteX519" fmla="*/ 1630969 w 1911499"/>
                <a:gd name="connsiteY519" fmla="*/ 448095 h 567500"/>
                <a:gd name="connsiteX520" fmla="*/ 1633998 w 1911499"/>
                <a:gd name="connsiteY520" fmla="*/ 432874 h 567500"/>
                <a:gd name="connsiteX521" fmla="*/ 1637027 w 1911499"/>
                <a:gd name="connsiteY521" fmla="*/ 417069 h 567500"/>
                <a:gd name="connsiteX522" fmla="*/ 1640046 w 1911499"/>
                <a:gd name="connsiteY522" fmla="*/ 400837 h 567500"/>
                <a:gd name="connsiteX523" fmla="*/ 1643075 w 1911499"/>
                <a:gd name="connsiteY523" fmla="*/ 384179 h 567500"/>
                <a:gd name="connsiteX524" fmla="*/ 1646104 w 1911499"/>
                <a:gd name="connsiteY524" fmla="*/ 366941 h 567500"/>
                <a:gd name="connsiteX525" fmla="*/ 1649123 w 1911499"/>
                <a:gd name="connsiteY525" fmla="*/ 349507 h 567500"/>
                <a:gd name="connsiteX526" fmla="*/ 1652153 w 1911499"/>
                <a:gd name="connsiteY526" fmla="*/ 331958 h 567500"/>
                <a:gd name="connsiteX527" fmla="*/ 1655181 w 1911499"/>
                <a:gd name="connsiteY527" fmla="*/ 314100 h 567500"/>
                <a:gd name="connsiteX528" fmla="*/ 1658210 w 1911499"/>
                <a:gd name="connsiteY528" fmla="*/ 296202 h 567500"/>
                <a:gd name="connsiteX529" fmla="*/ 1661230 w 1911499"/>
                <a:gd name="connsiteY529" fmla="*/ 278266 h 567500"/>
                <a:gd name="connsiteX530" fmla="*/ 1664259 w 1911499"/>
                <a:gd name="connsiteY530" fmla="*/ 260562 h 567500"/>
                <a:gd name="connsiteX531" fmla="*/ 1667288 w 1911499"/>
                <a:gd name="connsiteY531" fmla="*/ 242974 h 567500"/>
                <a:gd name="connsiteX532" fmla="*/ 1670307 w 1911499"/>
                <a:gd name="connsiteY532" fmla="*/ 225502 h 567500"/>
                <a:gd name="connsiteX533" fmla="*/ 1673336 w 1911499"/>
                <a:gd name="connsiteY533" fmla="*/ 208302 h 567500"/>
                <a:gd name="connsiteX534" fmla="*/ 1676365 w 1911499"/>
                <a:gd name="connsiteY534" fmla="*/ 191566 h 567500"/>
                <a:gd name="connsiteX535" fmla="*/ 1679384 w 1911499"/>
                <a:gd name="connsiteY535" fmla="*/ 175296 h 567500"/>
                <a:gd name="connsiteX536" fmla="*/ 1682413 w 1911499"/>
                <a:gd name="connsiteY536" fmla="*/ 159336 h 567500"/>
                <a:gd name="connsiteX537" fmla="*/ 1685442 w 1911499"/>
                <a:gd name="connsiteY537" fmla="*/ 143840 h 567500"/>
                <a:gd name="connsiteX538" fmla="*/ 1688462 w 1911499"/>
                <a:gd name="connsiteY538" fmla="*/ 128654 h 567500"/>
                <a:gd name="connsiteX539" fmla="*/ 1691491 w 1911499"/>
                <a:gd name="connsiteY539" fmla="*/ 114049 h 567500"/>
                <a:gd name="connsiteX540" fmla="*/ 1694520 w 1911499"/>
                <a:gd name="connsiteY540" fmla="*/ 100568 h 567500"/>
                <a:gd name="connsiteX541" fmla="*/ 1697549 w 1911499"/>
                <a:gd name="connsiteY541" fmla="*/ 87473 h 567500"/>
                <a:gd name="connsiteX542" fmla="*/ 1700568 w 1911499"/>
                <a:gd name="connsiteY542" fmla="*/ 75116 h 567500"/>
                <a:gd name="connsiteX543" fmla="*/ 1703597 w 1911499"/>
                <a:gd name="connsiteY543" fmla="*/ 63455 h 567500"/>
                <a:gd name="connsiteX544" fmla="*/ 1706616 w 1911499"/>
                <a:gd name="connsiteY544" fmla="*/ 52841 h 567500"/>
                <a:gd name="connsiteX545" fmla="*/ 1709645 w 1911499"/>
                <a:gd name="connsiteY545" fmla="*/ 43039 h 567500"/>
                <a:gd name="connsiteX546" fmla="*/ 1712674 w 1911499"/>
                <a:gd name="connsiteY546" fmla="*/ 34207 h 567500"/>
                <a:gd name="connsiteX547" fmla="*/ 1715703 w 1911499"/>
                <a:gd name="connsiteY547" fmla="*/ 26420 h 567500"/>
                <a:gd name="connsiteX548" fmla="*/ 1718723 w 1911499"/>
                <a:gd name="connsiteY548" fmla="*/ 19640 h 567500"/>
                <a:gd name="connsiteX549" fmla="*/ 1721752 w 1911499"/>
                <a:gd name="connsiteY549" fmla="*/ 13868 h 567500"/>
                <a:gd name="connsiteX550" fmla="*/ 1724781 w 1911499"/>
                <a:gd name="connsiteY550" fmla="*/ 9026 h 567500"/>
                <a:gd name="connsiteX551" fmla="*/ 1727800 w 1911499"/>
                <a:gd name="connsiteY551" fmla="*/ 5152 h 567500"/>
                <a:gd name="connsiteX552" fmla="*/ 1730829 w 1911499"/>
                <a:gd name="connsiteY552" fmla="*/ 2247 h 567500"/>
                <a:gd name="connsiteX553" fmla="*/ 1733858 w 1911499"/>
                <a:gd name="connsiteY553" fmla="*/ 620 h 567500"/>
                <a:gd name="connsiteX554" fmla="*/ 1736877 w 1911499"/>
                <a:gd name="connsiteY554" fmla="*/ 77 h 567500"/>
                <a:gd name="connsiteX555" fmla="*/ 1739906 w 1911499"/>
                <a:gd name="connsiteY555" fmla="*/ 464 h 567500"/>
                <a:gd name="connsiteX556" fmla="*/ 1742935 w 1911499"/>
                <a:gd name="connsiteY556" fmla="*/ 1859 h 567500"/>
                <a:gd name="connsiteX557" fmla="*/ 1745955 w 1911499"/>
                <a:gd name="connsiteY557" fmla="*/ 4377 h 567500"/>
                <a:gd name="connsiteX558" fmla="*/ 1748984 w 1911499"/>
                <a:gd name="connsiteY558" fmla="*/ 7864 h 567500"/>
                <a:gd name="connsiteX559" fmla="*/ 1752013 w 1911499"/>
                <a:gd name="connsiteY559" fmla="*/ 12474 h 567500"/>
                <a:gd name="connsiteX560" fmla="*/ 1755032 w 1911499"/>
                <a:gd name="connsiteY560" fmla="*/ 17975 h 567500"/>
                <a:gd name="connsiteX561" fmla="*/ 1758061 w 1911499"/>
                <a:gd name="connsiteY561" fmla="*/ 24522 h 567500"/>
                <a:gd name="connsiteX562" fmla="*/ 1761090 w 1911499"/>
                <a:gd name="connsiteY562" fmla="*/ 32076 h 567500"/>
                <a:gd name="connsiteX563" fmla="*/ 1764119 w 1911499"/>
                <a:gd name="connsiteY563" fmla="*/ 40367 h 567500"/>
                <a:gd name="connsiteX564" fmla="*/ 1767138 w 1911499"/>
                <a:gd name="connsiteY564" fmla="*/ 49935 h 567500"/>
                <a:gd name="connsiteX565" fmla="*/ 1770167 w 1911499"/>
                <a:gd name="connsiteY565" fmla="*/ 60201 h 567500"/>
                <a:gd name="connsiteX566" fmla="*/ 1773196 w 1911499"/>
                <a:gd name="connsiteY566" fmla="*/ 71474 h 567500"/>
                <a:gd name="connsiteX567" fmla="*/ 1776216 w 1911499"/>
                <a:gd name="connsiteY567" fmla="*/ 83677 h 567500"/>
                <a:gd name="connsiteX568" fmla="*/ 1779245 w 1911499"/>
                <a:gd name="connsiteY568" fmla="*/ 96422 h 567500"/>
                <a:gd name="connsiteX569" fmla="*/ 1782274 w 1911499"/>
                <a:gd name="connsiteY569" fmla="*/ 109904 h 567500"/>
                <a:gd name="connsiteX570" fmla="*/ 1785293 w 1911499"/>
                <a:gd name="connsiteY570" fmla="*/ 124199 h 567500"/>
                <a:gd name="connsiteX571" fmla="*/ 1788322 w 1911499"/>
                <a:gd name="connsiteY571" fmla="*/ 139074 h 567500"/>
                <a:gd name="connsiteX572" fmla="*/ 1791351 w 1911499"/>
                <a:gd name="connsiteY572" fmla="*/ 154222 h 567500"/>
                <a:gd name="connsiteX573" fmla="*/ 1794370 w 1911499"/>
                <a:gd name="connsiteY573" fmla="*/ 170221 h 567500"/>
                <a:gd name="connsiteX574" fmla="*/ 1797399 w 1911499"/>
                <a:gd name="connsiteY574" fmla="*/ 186608 h 567500"/>
                <a:gd name="connsiteX575" fmla="*/ 1800428 w 1911499"/>
                <a:gd name="connsiteY575" fmla="*/ 203111 h 567500"/>
                <a:gd name="connsiteX576" fmla="*/ 1803448 w 1911499"/>
                <a:gd name="connsiteY576" fmla="*/ 220041 h 567500"/>
                <a:gd name="connsiteX577" fmla="*/ 1806477 w 1911499"/>
                <a:gd name="connsiteY577" fmla="*/ 237434 h 567500"/>
                <a:gd name="connsiteX578" fmla="*/ 1809506 w 1911499"/>
                <a:gd name="connsiteY578" fmla="*/ 254712 h 567500"/>
                <a:gd name="connsiteX579" fmla="*/ 1812525 w 1911499"/>
                <a:gd name="connsiteY579" fmla="*/ 272416 h 567500"/>
                <a:gd name="connsiteX580" fmla="*/ 1815554 w 1911499"/>
                <a:gd name="connsiteY580" fmla="*/ 289926 h 567500"/>
                <a:gd name="connsiteX581" fmla="*/ 1818583 w 1911499"/>
                <a:gd name="connsiteY581" fmla="*/ 307631 h 567500"/>
                <a:gd name="connsiteX582" fmla="*/ 1821602 w 1911499"/>
                <a:gd name="connsiteY582" fmla="*/ 325412 h 567500"/>
                <a:gd name="connsiteX583" fmla="*/ 1824631 w 1911499"/>
                <a:gd name="connsiteY583" fmla="*/ 343000 h 567500"/>
                <a:gd name="connsiteX584" fmla="*/ 1827660 w 1911499"/>
                <a:gd name="connsiteY584" fmla="*/ 360354 h 567500"/>
                <a:gd name="connsiteX585" fmla="*/ 1830689 w 1911499"/>
                <a:gd name="connsiteY585" fmla="*/ 377594 h 567500"/>
                <a:gd name="connsiteX586" fmla="*/ 1833708 w 1911499"/>
                <a:gd name="connsiteY586" fmla="*/ 394407 h 567500"/>
                <a:gd name="connsiteX587" fmla="*/ 1836737 w 1911499"/>
                <a:gd name="connsiteY587" fmla="*/ 411220 h 567500"/>
                <a:gd name="connsiteX588" fmla="*/ 1839766 w 1911499"/>
                <a:gd name="connsiteY588" fmla="*/ 426673 h 567500"/>
                <a:gd name="connsiteX589" fmla="*/ 1842786 w 1911499"/>
                <a:gd name="connsiteY589" fmla="*/ 441980 h 567500"/>
                <a:gd name="connsiteX590" fmla="*/ 1845815 w 1911499"/>
                <a:gd name="connsiteY590" fmla="*/ 456696 h 567500"/>
                <a:gd name="connsiteX591" fmla="*/ 1848844 w 1911499"/>
                <a:gd name="connsiteY591" fmla="*/ 470879 h 567500"/>
                <a:gd name="connsiteX592" fmla="*/ 1851863 w 1911499"/>
                <a:gd name="connsiteY592" fmla="*/ 483899 h 567500"/>
                <a:gd name="connsiteX593" fmla="*/ 1854892 w 1911499"/>
                <a:gd name="connsiteY593" fmla="*/ 496520 h 567500"/>
                <a:gd name="connsiteX594" fmla="*/ 1857921 w 1911499"/>
                <a:gd name="connsiteY594" fmla="*/ 508026 h 567500"/>
                <a:gd name="connsiteX595" fmla="*/ 1860941 w 1911499"/>
                <a:gd name="connsiteY595" fmla="*/ 518685 h 567500"/>
                <a:gd name="connsiteX596" fmla="*/ 1863969 w 1911499"/>
                <a:gd name="connsiteY596" fmla="*/ 528486 h 567500"/>
                <a:gd name="connsiteX597" fmla="*/ 1866998 w 1911499"/>
                <a:gd name="connsiteY597" fmla="*/ 537277 h 567500"/>
                <a:gd name="connsiteX598" fmla="*/ 1870018 w 1911499"/>
                <a:gd name="connsiteY598" fmla="*/ 544907 h 567500"/>
                <a:gd name="connsiteX599" fmla="*/ 1873047 w 1911499"/>
                <a:gd name="connsiteY599" fmla="*/ 551574 h 567500"/>
                <a:gd name="connsiteX600" fmla="*/ 1876076 w 1911499"/>
                <a:gd name="connsiteY600" fmla="*/ 556956 h 567500"/>
                <a:gd name="connsiteX601" fmla="*/ 1879095 w 1911499"/>
                <a:gd name="connsiteY601" fmla="*/ 561376 h 567500"/>
                <a:gd name="connsiteX602" fmla="*/ 1882124 w 1911499"/>
                <a:gd name="connsiteY602" fmla="*/ 564586 h 567500"/>
                <a:gd name="connsiteX603" fmla="*/ 1885153 w 1911499"/>
                <a:gd name="connsiteY603" fmla="*/ 566643 h 567500"/>
                <a:gd name="connsiteX604" fmla="*/ 1888172 w 1911499"/>
                <a:gd name="connsiteY604" fmla="*/ 567500 h 567500"/>
                <a:gd name="connsiteX605" fmla="*/ 1891201 w 1911499"/>
                <a:gd name="connsiteY605" fmla="*/ 567148 h 567500"/>
                <a:gd name="connsiteX606" fmla="*/ 1894230 w 1911499"/>
                <a:gd name="connsiteY606" fmla="*/ 565557 h 567500"/>
                <a:gd name="connsiteX607" fmla="*/ 1897259 w 1911499"/>
                <a:gd name="connsiteY607" fmla="*/ 563004 h 567500"/>
                <a:gd name="connsiteX608" fmla="*/ 1900279 w 1911499"/>
                <a:gd name="connsiteY608" fmla="*/ 559051 h 567500"/>
                <a:gd name="connsiteX609" fmla="*/ 1903308 w 1911499"/>
                <a:gd name="connsiteY609" fmla="*/ 553975 h 567500"/>
                <a:gd name="connsiteX610" fmla="*/ 1906337 w 1911499"/>
                <a:gd name="connsiteY610" fmla="*/ 547936 h 567500"/>
                <a:gd name="connsiteX611" fmla="*/ 1909356 w 1911499"/>
                <a:gd name="connsiteY611" fmla="*/ 540725 h 567500"/>
                <a:gd name="connsiteX612" fmla="*/ 1911499 w 1911499"/>
                <a:gd name="connsiteY612"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597689 w 1911499"/>
                <a:gd name="connsiteY507" fmla="*/ 559166 h 567500"/>
                <a:gd name="connsiteX508" fmla="*/ 1600717 w 1911499"/>
                <a:gd name="connsiteY508" fmla="*/ 553937 h 567500"/>
                <a:gd name="connsiteX509" fmla="*/ 1603737 w 1911499"/>
                <a:gd name="connsiteY509" fmla="*/ 547936 h 567500"/>
                <a:gd name="connsiteX510" fmla="*/ 1606766 w 1911499"/>
                <a:gd name="connsiteY510" fmla="*/ 540573 h 567500"/>
                <a:gd name="connsiteX511" fmla="*/ 1609795 w 1911499"/>
                <a:gd name="connsiteY511" fmla="*/ 532362 h 567500"/>
                <a:gd name="connsiteX512" fmla="*/ 1612814 w 1911499"/>
                <a:gd name="connsiteY512" fmla="*/ 523018 h 567500"/>
                <a:gd name="connsiteX513" fmla="*/ 1615843 w 1911499"/>
                <a:gd name="connsiteY513" fmla="*/ 512598 h 567500"/>
                <a:gd name="connsiteX514" fmla="*/ 1618872 w 1911499"/>
                <a:gd name="connsiteY514" fmla="*/ 501406 h 567500"/>
                <a:gd name="connsiteX515" fmla="*/ 1621892 w 1911499"/>
                <a:gd name="connsiteY515" fmla="*/ 489319 h 567500"/>
                <a:gd name="connsiteX516" fmla="*/ 1624920 w 1911499"/>
                <a:gd name="connsiteY516" fmla="*/ 476184 h 567500"/>
                <a:gd name="connsiteX517" fmla="*/ 1627949 w 1911499"/>
                <a:gd name="connsiteY517" fmla="*/ 462468 h 567500"/>
                <a:gd name="connsiteX518" fmla="*/ 1630969 w 1911499"/>
                <a:gd name="connsiteY518" fmla="*/ 448095 h 567500"/>
                <a:gd name="connsiteX519" fmla="*/ 1633998 w 1911499"/>
                <a:gd name="connsiteY519" fmla="*/ 432874 h 567500"/>
                <a:gd name="connsiteX520" fmla="*/ 1637027 w 1911499"/>
                <a:gd name="connsiteY520" fmla="*/ 417069 h 567500"/>
                <a:gd name="connsiteX521" fmla="*/ 1640046 w 1911499"/>
                <a:gd name="connsiteY521" fmla="*/ 400837 h 567500"/>
                <a:gd name="connsiteX522" fmla="*/ 1643075 w 1911499"/>
                <a:gd name="connsiteY522" fmla="*/ 384179 h 567500"/>
                <a:gd name="connsiteX523" fmla="*/ 1646104 w 1911499"/>
                <a:gd name="connsiteY523" fmla="*/ 366941 h 567500"/>
                <a:gd name="connsiteX524" fmla="*/ 1649123 w 1911499"/>
                <a:gd name="connsiteY524" fmla="*/ 349507 h 567500"/>
                <a:gd name="connsiteX525" fmla="*/ 1652153 w 1911499"/>
                <a:gd name="connsiteY525" fmla="*/ 331958 h 567500"/>
                <a:gd name="connsiteX526" fmla="*/ 1655181 w 1911499"/>
                <a:gd name="connsiteY526" fmla="*/ 314100 h 567500"/>
                <a:gd name="connsiteX527" fmla="*/ 1658210 w 1911499"/>
                <a:gd name="connsiteY527" fmla="*/ 296202 h 567500"/>
                <a:gd name="connsiteX528" fmla="*/ 1661230 w 1911499"/>
                <a:gd name="connsiteY528" fmla="*/ 278266 h 567500"/>
                <a:gd name="connsiteX529" fmla="*/ 1664259 w 1911499"/>
                <a:gd name="connsiteY529" fmla="*/ 260562 h 567500"/>
                <a:gd name="connsiteX530" fmla="*/ 1667288 w 1911499"/>
                <a:gd name="connsiteY530" fmla="*/ 242974 h 567500"/>
                <a:gd name="connsiteX531" fmla="*/ 1670307 w 1911499"/>
                <a:gd name="connsiteY531" fmla="*/ 225502 h 567500"/>
                <a:gd name="connsiteX532" fmla="*/ 1673336 w 1911499"/>
                <a:gd name="connsiteY532" fmla="*/ 208302 h 567500"/>
                <a:gd name="connsiteX533" fmla="*/ 1676365 w 1911499"/>
                <a:gd name="connsiteY533" fmla="*/ 191566 h 567500"/>
                <a:gd name="connsiteX534" fmla="*/ 1679384 w 1911499"/>
                <a:gd name="connsiteY534" fmla="*/ 175296 h 567500"/>
                <a:gd name="connsiteX535" fmla="*/ 1682413 w 1911499"/>
                <a:gd name="connsiteY535" fmla="*/ 159336 h 567500"/>
                <a:gd name="connsiteX536" fmla="*/ 1685442 w 1911499"/>
                <a:gd name="connsiteY536" fmla="*/ 143840 h 567500"/>
                <a:gd name="connsiteX537" fmla="*/ 1688462 w 1911499"/>
                <a:gd name="connsiteY537" fmla="*/ 128654 h 567500"/>
                <a:gd name="connsiteX538" fmla="*/ 1691491 w 1911499"/>
                <a:gd name="connsiteY538" fmla="*/ 114049 h 567500"/>
                <a:gd name="connsiteX539" fmla="*/ 1694520 w 1911499"/>
                <a:gd name="connsiteY539" fmla="*/ 100568 h 567500"/>
                <a:gd name="connsiteX540" fmla="*/ 1697549 w 1911499"/>
                <a:gd name="connsiteY540" fmla="*/ 87473 h 567500"/>
                <a:gd name="connsiteX541" fmla="*/ 1700568 w 1911499"/>
                <a:gd name="connsiteY541" fmla="*/ 75116 h 567500"/>
                <a:gd name="connsiteX542" fmla="*/ 1703597 w 1911499"/>
                <a:gd name="connsiteY542" fmla="*/ 63455 h 567500"/>
                <a:gd name="connsiteX543" fmla="*/ 1706616 w 1911499"/>
                <a:gd name="connsiteY543" fmla="*/ 52841 h 567500"/>
                <a:gd name="connsiteX544" fmla="*/ 1709645 w 1911499"/>
                <a:gd name="connsiteY544" fmla="*/ 43039 h 567500"/>
                <a:gd name="connsiteX545" fmla="*/ 1712674 w 1911499"/>
                <a:gd name="connsiteY545" fmla="*/ 34207 h 567500"/>
                <a:gd name="connsiteX546" fmla="*/ 1715703 w 1911499"/>
                <a:gd name="connsiteY546" fmla="*/ 26420 h 567500"/>
                <a:gd name="connsiteX547" fmla="*/ 1718723 w 1911499"/>
                <a:gd name="connsiteY547" fmla="*/ 19640 h 567500"/>
                <a:gd name="connsiteX548" fmla="*/ 1721752 w 1911499"/>
                <a:gd name="connsiteY548" fmla="*/ 13868 h 567500"/>
                <a:gd name="connsiteX549" fmla="*/ 1724781 w 1911499"/>
                <a:gd name="connsiteY549" fmla="*/ 9026 h 567500"/>
                <a:gd name="connsiteX550" fmla="*/ 1727800 w 1911499"/>
                <a:gd name="connsiteY550" fmla="*/ 5152 h 567500"/>
                <a:gd name="connsiteX551" fmla="*/ 1730829 w 1911499"/>
                <a:gd name="connsiteY551" fmla="*/ 2247 h 567500"/>
                <a:gd name="connsiteX552" fmla="*/ 1733858 w 1911499"/>
                <a:gd name="connsiteY552" fmla="*/ 620 h 567500"/>
                <a:gd name="connsiteX553" fmla="*/ 1736877 w 1911499"/>
                <a:gd name="connsiteY553" fmla="*/ 77 h 567500"/>
                <a:gd name="connsiteX554" fmla="*/ 1739906 w 1911499"/>
                <a:gd name="connsiteY554" fmla="*/ 464 h 567500"/>
                <a:gd name="connsiteX555" fmla="*/ 1742935 w 1911499"/>
                <a:gd name="connsiteY555" fmla="*/ 1859 h 567500"/>
                <a:gd name="connsiteX556" fmla="*/ 1745955 w 1911499"/>
                <a:gd name="connsiteY556" fmla="*/ 4377 h 567500"/>
                <a:gd name="connsiteX557" fmla="*/ 1748984 w 1911499"/>
                <a:gd name="connsiteY557" fmla="*/ 7864 h 567500"/>
                <a:gd name="connsiteX558" fmla="*/ 1752013 w 1911499"/>
                <a:gd name="connsiteY558" fmla="*/ 12474 h 567500"/>
                <a:gd name="connsiteX559" fmla="*/ 1755032 w 1911499"/>
                <a:gd name="connsiteY559" fmla="*/ 17975 h 567500"/>
                <a:gd name="connsiteX560" fmla="*/ 1758061 w 1911499"/>
                <a:gd name="connsiteY560" fmla="*/ 24522 h 567500"/>
                <a:gd name="connsiteX561" fmla="*/ 1761090 w 1911499"/>
                <a:gd name="connsiteY561" fmla="*/ 32076 h 567500"/>
                <a:gd name="connsiteX562" fmla="*/ 1764119 w 1911499"/>
                <a:gd name="connsiteY562" fmla="*/ 40367 h 567500"/>
                <a:gd name="connsiteX563" fmla="*/ 1767138 w 1911499"/>
                <a:gd name="connsiteY563" fmla="*/ 49935 h 567500"/>
                <a:gd name="connsiteX564" fmla="*/ 1770167 w 1911499"/>
                <a:gd name="connsiteY564" fmla="*/ 60201 h 567500"/>
                <a:gd name="connsiteX565" fmla="*/ 1773196 w 1911499"/>
                <a:gd name="connsiteY565" fmla="*/ 71474 h 567500"/>
                <a:gd name="connsiteX566" fmla="*/ 1776216 w 1911499"/>
                <a:gd name="connsiteY566" fmla="*/ 83677 h 567500"/>
                <a:gd name="connsiteX567" fmla="*/ 1779245 w 1911499"/>
                <a:gd name="connsiteY567" fmla="*/ 96422 h 567500"/>
                <a:gd name="connsiteX568" fmla="*/ 1782274 w 1911499"/>
                <a:gd name="connsiteY568" fmla="*/ 109904 h 567500"/>
                <a:gd name="connsiteX569" fmla="*/ 1785293 w 1911499"/>
                <a:gd name="connsiteY569" fmla="*/ 124199 h 567500"/>
                <a:gd name="connsiteX570" fmla="*/ 1788322 w 1911499"/>
                <a:gd name="connsiteY570" fmla="*/ 139074 h 567500"/>
                <a:gd name="connsiteX571" fmla="*/ 1791351 w 1911499"/>
                <a:gd name="connsiteY571" fmla="*/ 154222 h 567500"/>
                <a:gd name="connsiteX572" fmla="*/ 1794370 w 1911499"/>
                <a:gd name="connsiteY572" fmla="*/ 170221 h 567500"/>
                <a:gd name="connsiteX573" fmla="*/ 1797399 w 1911499"/>
                <a:gd name="connsiteY573" fmla="*/ 186608 h 567500"/>
                <a:gd name="connsiteX574" fmla="*/ 1800428 w 1911499"/>
                <a:gd name="connsiteY574" fmla="*/ 203111 h 567500"/>
                <a:gd name="connsiteX575" fmla="*/ 1803448 w 1911499"/>
                <a:gd name="connsiteY575" fmla="*/ 220041 h 567500"/>
                <a:gd name="connsiteX576" fmla="*/ 1806477 w 1911499"/>
                <a:gd name="connsiteY576" fmla="*/ 237434 h 567500"/>
                <a:gd name="connsiteX577" fmla="*/ 1809506 w 1911499"/>
                <a:gd name="connsiteY577" fmla="*/ 254712 h 567500"/>
                <a:gd name="connsiteX578" fmla="*/ 1812525 w 1911499"/>
                <a:gd name="connsiteY578" fmla="*/ 272416 h 567500"/>
                <a:gd name="connsiteX579" fmla="*/ 1815554 w 1911499"/>
                <a:gd name="connsiteY579" fmla="*/ 289926 h 567500"/>
                <a:gd name="connsiteX580" fmla="*/ 1818583 w 1911499"/>
                <a:gd name="connsiteY580" fmla="*/ 307631 h 567500"/>
                <a:gd name="connsiteX581" fmla="*/ 1821602 w 1911499"/>
                <a:gd name="connsiteY581" fmla="*/ 325412 h 567500"/>
                <a:gd name="connsiteX582" fmla="*/ 1824631 w 1911499"/>
                <a:gd name="connsiteY582" fmla="*/ 343000 h 567500"/>
                <a:gd name="connsiteX583" fmla="*/ 1827660 w 1911499"/>
                <a:gd name="connsiteY583" fmla="*/ 360354 h 567500"/>
                <a:gd name="connsiteX584" fmla="*/ 1830689 w 1911499"/>
                <a:gd name="connsiteY584" fmla="*/ 377594 h 567500"/>
                <a:gd name="connsiteX585" fmla="*/ 1833708 w 1911499"/>
                <a:gd name="connsiteY585" fmla="*/ 394407 h 567500"/>
                <a:gd name="connsiteX586" fmla="*/ 1836737 w 1911499"/>
                <a:gd name="connsiteY586" fmla="*/ 411220 h 567500"/>
                <a:gd name="connsiteX587" fmla="*/ 1839766 w 1911499"/>
                <a:gd name="connsiteY587" fmla="*/ 426673 h 567500"/>
                <a:gd name="connsiteX588" fmla="*/ 1842786 w 1911499"/>
                <a:gd name="connsiteY588" fmla="*/ 441980 h 567500"/>
                <a:gd name="connsiteX589" fmla="*/ 1845815 w 1911499"/>
                <a:gd name="connsiteY589" fmla="*/ 456696 h 567500"/>
                <a:gd name="connsiteX590" fmla="*/ 1848844 w 1911499"/>
                <a:gd name="connsiteY590" fmla="*/ 470879 h 567500"/>
                <a:gd name="connsiteX591" fmla="*/ 1851863 w 1911499"/>
                <a:gd name="connsiteY591" fmla="*/ 483899 h 567500"/>
                <a:gd name="connsiteX592" fmla="*/ 1854892 w 1911499"/>
                <a:gd name="connsiteY592" fmla="*/ 496520 h 567500"/>
                <a:gd name="connsiteX593" fmla="*/ 1857921 w 1911499"/>
                <a:gd name="connsiteY593" fmla="*/ 508026 h 567500"/>
                <a:gd name="connsiteX594" fmla="*/ 1860941 w 1911499"/>
                <a:gd name="connsiteY594" fmla="*/ 518685 h 567500"/>
                <a:gd name="connsiteX595" fmla="*/ 1863969 w 1911499"/>
                <a:gd name="connsiteY595" fmla="*/ 528486 h 567500"/>
                <a:gd name="connsiteX596" fmla="*/ 1866998 w 1911499"/>
                <a:gd name="connsiteY596" fmla="*/ 537277 h 567500"/>
                <a:gd name="connsiteX597" fmla="*/ 1870018 w 1911499"/>
                <a:gd name="connsiteY597" fmla="*/ 544907 h 567500"/>
                <a:gd name="connsiteX598" fmla="*/ 1873047 w 1911499"/>
                <a:gd name="connsiteY598" fmla="*/ 551574 h 567500"/>
                <a:gd name="connsiteX599" fmla="*/ 1876076 w 1911499"/>
                <a:gd name="connsiteY599" fmla="*/ 556956 h 567500"/>
                <a:gd name="connsiteX600" fmla="*/ 1879095 w 1911499"/>
                <a:gd name="connsiteY600" fmla="*/ 561376 h 567500"/>
                <a:gd name="connsiteX601" fmla="*/ 1882124 w 1911499"/>
                <a:gd name="connsiteY601" fmla="*/ 564586 h 567500"/>
                <a:gd name="connsiteX602" fmla="*/ 1885153 w 1911499"/>
                <a:gd name="connsiteY602" fmla="*/ 566643 h 567500"/>
                <a:gd name="connsiteX603" fmla="*/ 1888172 w 1911499"/>
                <a:gd name="connsiteY603" fmla="*/ 567500 h 567500"/>
                <a:gd name="connsiteX604" fmla="*/ 1891201 w 1911499"/>
                <a:gd name="connsiteY604" fmla="*/ 567148 h 567500"/>
                <a:gd name="connsiteX605" fmla="*/ 1894230 w 1911499"/>
                <a:gd name="connsiteY605" fmla="*/ 565557 h 567500"/>
                <a:gd name="connsiteX606" fmla="*/ 1897259 w 1911499"/>
                <a:gd name="connsiteY606" fmla="*/ 563004 h 567500"/>
                <a:gd name="connsiteX607" fmla="*/ 1900279 w 1911499"/>
                <a:gd name="connsiteY607" fmla="*/ 559051 h 567500"/>
                <a:gd name="connsiteX608" fmla="*/ 1903308 w 1911499"/>
                <a:gd name="connsiteY608" fmla="*/ 553975 h 567500"/>
                <a:gd name="connsiteX609" fmla="*/ 1906337 w 1911499"/>
                <a:gd name="connsiteY609" fmla="*/ 547936 h 567500"/>
                <a:gd name="connsiteX610" fmla="*/ 1909356 w 1911499"/>
                <a:gd name="connsiteY610" fmla="*/ 540725 h 567500"/>
                <a:gd name="connsiteX611" fmla="*/ 1911499 w 1911499"/>
                <a:gd name="connsiteY611"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6766 w 1911499"/>
                <a:gd name="connsiteY509" fmla="*/ 540573 h 567500"/>
                <a:gd name="connsiteX510" fmla="*/ 1609795 w 1911499"/>
                <a:gd name="connsiteY510" fmla="*/ 532362 h 567500"/>
                <a:gd name="connsiteX511" fmla="*/ 1612814 w 1911499"/>
                <a:gd name="connsiteY511" fmla="*/ 523018 h 567500"/>
                <a:gd name="connsiteX512" fmla="*/ 1615843 w 1911499"/>
                <a:gd name="connsiteY512" fmla="*/ 512598 h 567500"/>
                <a:gd name="connsiteX513" fmla="*/ 1618872 w 1911499"/>
                <a:gd name="connsiteY513" fmla="*/ 501406 h 567500"/>
                <a:gd name="connsiteX514" fmla="*/ 1621892 w 1911499"/>
                <a:gd name="connsiteY514" fmla="*/ 489319 h 567500"/>
                <a:gd name="connsiteX515" fmla="*/ 1624920 w 1911499"/>
                <a:gd name="connsiteY515" fmla="*/ 476184 h 567500"/>
                <a:gd name="connsiteX516" fmla="*/ 1627949 w 1911499"/>
                <a:gd name="connsiteY516" fmla="*/ 462468 h 567500"/>
                <a:gd name="connsiteX517" fmla="*/ 1630969 w 1911499"/>
                <a:gd name="connsiteY517" fmla="*/ 448095 h 567500"/>
                <a:gd name="connsiteX518" fmla="*/ 1633998 w 1911499"/>
                <a:gd name="connsiteY518" fmla="*/ 432874 h 567500"/>
                <a:gd name="connsiteX519" fmla="*/ 1637027 w 1911499"/>
                <a:gd name="connsiteY519" fmla="*/ 417069 h 567500"/>
                <a:gd name="connsiteX520" fmla="*/ 1640046 w 1911499"/>
                <a:gd name="connsiteY520" fmla="*/ 400837 h 567500"/>
                <a:gd name="connsiteX521" fmla="*/ 1643075 w 1911499"/>
                <a:gd name="connsiteY521" fmla="*/ 384179 h 567500"/>
                <a:gd name="connsiteX522" fmla="*/ 1646104 w 1911499"/>
                <a:gd name="connsiteY522" fmla="*/ 366941 h 567500"/>
                <a:gd name="connsiteX523" fmla="*/ 1649123 w 1911499"/>
                <a:gd name="connsiteY523" fmla="*/ 349507 h 567500"/>
                <a:gd name="connsiteX524" fmla="*/ 1652153 w 1911499"/>
                <a:gd name="connsiteY524" fmla="*/ 331958 h 567500"/>
                <a:gd name="connsiteX525" fmla="*/ 1655181 w 1911499"/>
                <a:gd name="connsiteY525" fmla="*/ 314100 h 567500"/>
                <a:gd name="connsiteX526" fmla="*/ 1658210 w 1911499"/>
                <a:gd name="connsiteY526" fmla="*/ 296202 h 567500"/>
                <a:gd name="connsiteX527" fmla="*/ 1661230 w 1911499"/>
                <a:gd name="connsiteY527" fmla="*/ 278266 h 567500"/>
                <a:gd name="connsiteX528" fmla="*/ 1664259 w 1911499"/>
                <a:gd name="connsiteY528" fmla="*/ 260562 h 567500"/>
                <a:gd name="connsiteX529" fmla="*/ 1667288 w 1911499"/>
                <a:gd name="connsiteY529" fmla="*/ 242974 h 567500"/>
                <a:gd name="connsiteX530" fmla="*/ 1670307 w 1911499"/>
                <a:gd name="connsiteY530" fmla="*/ 225502 h 567500"/>
                <a:gd name="connsiteX531" fmla="*/ 1673336 w 1911499"/>
                <a:gd name="connsiteY531" fmla="*/ 208302 h 567500"/>
                <a:gd name="connsiteX532" fmla="*/ 1676365 w 1911499"/>
                <a:gd name="connsiteY532" fmla="*/ 191566 h 567500"/>
                <a:gd name="connsiteX533" fmla="*/ 1679384 w 1911499"/>
                <a:gd name="connsiteY533" fmla="*/ 175296 h 567500"/>
                <a:gd name="connsiteX534" fmla="*/ 1682413 w 1911499"/>
                <a:gd name="connsiteY534" fmla="*/ 159336 h 567500"/>
                <a:gd name="connsiteX535" fmla="*/ 1685442 w 1911499"/>
                <a:gd name="connsiteY535" fmla="*/ 143840 h 567500"/>
                <a:gd name="connsiteX536" fmla="*/ 1688462 w 1911499"/>
                <a:gd name="connsiteY536" fmla="*/ 128654 h 567500"/>
                <a:gd name="connsiteX537" fmla="*/ 1691491 w 1911499"/>
                <a:gd name="connsiteY537" fmla="*/ 114049 h 567500"/>
                <a:gd name="connsiteX538" fmla="*/ 1694520 w 1911499"/>
                <a:gd name="connsiteY538" fmla="*/ 100568 h 567500"/>
                <a:gd name="connsiteX539" fmla="*/ 1697549 w 1911499"/>
                <a:gd name="connsiteY539" fmla="*/ 87473 h 567500"/>
                <a:gd name="connsiteX540" fmla="*/ 1700568 w 1911499"/>
                <a:gd name="connsiteY540" fmla="*/ 75116 h 567500"/>
                <a:gd name="connsiteX541" fmla="*/ 1703597 w 1911499"/>
                <a:gd name="connsiteY541" fmla="*/ 63455 h 567500"/>
                <a:gd name="connsiteX542" fmla="*/ 1706616 w 1911499"/>
                <a:gd name="connsiteY542" fmla="*/ 52841 h 567500"/>
                <a:gd name="connsiteX543" fmla="*/ 1709645 w 1911499"/>
                <a:gd name="connsiteY543" fmla="*/ 43039 h 567500"/>
                <a:gd name="connsiteX544" fmla="*/ 1712674 w 1911499"/>
                <a:gd name="connsiteY544" fmla="*/ 34207 h 567500"/>
                <a:gd name="connsiteX545" fmla="*/ 1715703 w 1911499"/>
                <a:gd name="connsiteY545" fmla="*/ 26420 h 567500"/>
                <a:gd name="connsiteX546" fmla="*/ 1718723 w 1911499"/>
                <a:gd name="connsiteY546" fmla="*/ 19640 h 567500"/>
                <a:gd name="connsiteX547" fmla="*/ 1721752 w 1911499"/>
                <a:gd name="connsiteY547" fmla="*/ 13868 h 567500"/>
                <a:gd name="connsiteX548" fmla="*/ 1724781 w 1911499"/>
                <a:gd name="connsiteY548" fmla="*/ 9026 h 567500"/>
                <a:gd name="connsiteX549" fmla="*/ 1727800 w 1911499"/>
                <a:gd name="connsiteY549" fmla="*/ 5152 h 567500"/>
                <a:gd name="connsiteX550" fmla="*/ 1730829 w 1911499"/>
                <a:gd name="connsiteY550" fmla="*/ 2247 h 567500"/>
                <a:gd name="connsiteX551" fmla="*/ 1733858 w 1911499"/>
                <a:gd name="connsiteY551" fmla="*/ 620 h 567500"/>
                <a:gd name="connsiteX552" fmla="*/ 1736877 w 1911499"/>
                <a:gd name="connsiteY552" fmla="*/ 77 h 567500"/>
                <a:gd name="connsiteX553" fmla="*/ 1739906 w 1911499"/>
                <a:gd name="connsiteY553" fmla="*/ 464 h 567500"/>
                <a:gd name="connsiteX554" fmla="*/ 1742935 w 1911499"/>
                <a:gd name="connsiteY554" fmla="*/ 1859 h 567500"/>
                <a:gd name="connsiteX555" fmla="*/ 1745955 w 1911499"/>
                <a:gd name="connsiteY555" fmla="*/ 4377 h 567500"/>
                <a:gd name="connsiteX556" fmla="*/ 1748984 w 1911499"/>
                <a:gd name="connsiteY556" fmla="*/ 7864 h 567500"/>
                <a:gd name="connsiteX557" fmla="*/ 1752013 w 1911499"/>
                <a:gd name="connsiteY557" fmla="*/ 12474 h 567500"/>
                <a:gd name="connsiteX558" fmla="*/ 1755032 w 1911499"/>
                <a:gd name="connsiteY558" fmla="*/ 17975 h 567500"/>
                <a:gd name="connsiteX559" fmla="*/ 1758061 w 1911499"/>
                <a:gd name="connsiteY559" fmla="*/ 24522 h 567500"/>
                <a:gd name="connsiteX560" fmla="*/ 1761090 w 1911499"/>
                <a:gd name="connsiteY560" fmla="*/ 32076 h 567500"/>
                <a:gd name="connsiteX561" fmla="*/ 1764119 w 1911499"/>
                <a:gd name="connsiteY561" fmla="*/ 40367 h 567500"/>
                <a:gd name="connsiteX562" fmla="*/ 1767138 w 1911499"/>
                <a:gd name="connsiteY562" fmla="*/ 49935 h 567500"/>
                <a:gd name="connsiteX563" fmla="*/ 1770167 w 1911499"/>
                <a:gd name="connsiteY563" fmla="*/ 60201 h 567500"/>
                <a:gd name="connsiteX564" fmla="*/ 1773196 w 1911499"/>
                <a:gd name="connsiteY564" fmla="*/ 71474 h 567500"/>
                <a:gd name="connsiteX565" fmla="*/ 1776216 w 1911499"/>
                <a:gd name="connsiteY565" fmla="*/ 83677 h 567500"/>
                <a:gd name="connsiteX566" fmla="*/ 1779245 w 1911499"/>
                <a:gd name="connsiteY566" fmla="*/ 96422 h 567500"/>
                <a:gd name="connsiteX567" fmla="*/ 1782274 w 1911499"/>
                <a:gd name="connsiteY567" fmla="*/ 109904 h 567500"/>
                <a:gd name="connsiteX568" fmla="*/ 1785293 w 1911499"/>
                <a:gd name="connsiteY568" fmla="*/ 124199 h 567500"/>
                <a:gd name="connsiteX569" fmla="*/ 1788322 w 1911499"/>
                <a:gd name="connsiteY569" fmla="*/ 139074 h 567500"/>
                <a:gd name="connsiteX570" fmla="*/ 1791351 w 1911499"/>
                <a:gd name="connsiteY570" fmla="*/ 154222 h 567500"/>
                <a:gd name="connsiteX571" fmla="*/ 1794370 w 1911499"/>
                <a:gd name="connsiteY571" fmla="*/ 170221 h 567500"/>
                <a:gd name="connsiteX572" fmla="*/ 1797399 w 1911499"/>
                <a:gd name="connsiteY572" fmla="*/ 186608 h 567500"/>
                <a:gd name="connsiteX573" fmla="*/ 1800428 w 1911499"/>
                <a:gd name="connsiteY573" fmla="*/ 203111 h 567500"/>
                <a:gd name="connsiteX574" fmla="*/ 1803448 w 1911499"/>
                <a:gd name="connsiteY574" fmla="*/ 220041 h 567500"/>
                <a:gd name="connsiteX575" fmla="*/ 1806477 w 1911499"/>
                <a:gd name="connsiteY575" fmla="*/ 237434 h 567500"/>
                <a:gd name="connsiteX576" fmla="*/ 1809506 w 1911499"/>
                <a:gd name="connsiteY576" fmla="*/ 254712 h 567500"/>
                <a:gd name="connsiteX577" fmla="*/ 1812525 w 1911499"/>
                <a:gd name="connsiteY577" fmla="*/ 272416 h 567500"/>
                <a:gd name="connsiteX578" fmla="*/ 1815554 w 1911499"/>
                <a:gd name="connsiteY578" fmla="*/ 289926 h 567500"/>
                <a:gd name="connsiteX579" fmla="*/ 1818583 w 1911499"/>
                <a:gd name="connsiteY579" fmla="*/ 307631 h 567500"/>
                <a:gd name="connsiteX580" fmla="*/ 1821602 w 1911499"/>
                <a:gd name="connsiteY580" fmla="*/ 325412 h 567500"/>
                <a:gd name="connsiteX581" fmla="*/ 1824631 w 1911499"/>
                <a:gd name="connsiteY581" fmla="*/ 343000 h 567500"/>
                <a:gd name="connsiteX582" fmla="*/ 1827660 w 1911499"/>
                <a:gd name="connsiteY582" fmla="*/ 360354 h 567500"/>
                <a:gd name="connsiteX583" fmla="*/ 1830689 w 1911499"/>
                <a:gd name="connsiteY583" fmla="*/ 377594 h 567500"/>
                <a:gd name="connsiteX584" fmla="*/ 1833708 w 1911499"/>
                <a:gd name="connsiteY584" fmla="*/ 394407 h 567500"/>
                <a:gd name="connsiteX585" fmla="*/ 1836737 w 1911499"/>
                <a:gd name="connsiteY585" fmla="*/ 411220 h 567500"/>
                <a:gd name="connsiteX586" fmla="*/ 1839766 w 1911499"/>
                <a:gd name="connsiteY586" fmla="*/ 426673 h 567500"/>
                <a:gd name="connsiteX587" fmla="*/ 1842786 w 1911499"/>
                <a:gd name="connsiteY587" fmla="*/ 441980 h 567500"/>
                <a:gd name="connsiteX588" fmla="*/ 1845815 w 1911499"/>
                <a:gd name="connsiteY588" fmla="*/ 456696 h 567500"/>
                <a:gd name="connsiteX589" fmla="*/ 1848844 w 1911499"/>
                <a:gd name="connsiteY589" fmla="*/ 470879 h 567500"/>
                <a:gd name="connsiteX590" fmla="*/ 1851863 w 1911499"/>
                <a:gd name="connsiteY590" fmla="*/ 483899 h 567500"/>
                <a:gd name="connsiteX591" fmla="*/ 1854892 w 1911499"/>
                <a:gd name="connsiteY591" fmla="*/ 496520 h 567500"/>
                <a:gd name="connsiteX592" fmla="*/ 1857921 w 1911499"/>
                <a:gd name="connsiteY592" fmla="*/ 508026 h 567500"/>
                <a:gd name="connsiteX593" fmla="*/ 1860941 w 1911499"/>
                <a:gd name="connsiteY593" fmla="*/ 518685 h 567500"/>
                <a:gd name="connsiteX594" fmla="*/ 1863969 w 1911499"/>
                <a:gd name="connsiteY594" fmla="*/ 528486 h 567500"/>
                <a:gd name="connsiteX595" fmla="*/ 1866998 w 1911499"/>
                <a:gd name="connsiteY595" fmla="*/ 537277 h 567500"/>
                <a:gd name="connsiteX596" fmla="*/ 1870018 w 1911499"/>
                <a:gd name="connsiteY596" fmla="*/ 544907 h 567500"/>
                <a:gd name="connsiteX597" fmla="*/ 1873047 w 1911499"/>
                <a:gd name="connsiteY597" fmla="*/ 551574 h 567500"/>
                <a:gd name="connsiteX598" fmla="*/ 1876076 w 1911499"/>
                <a:gd name="connsiteY598" fmla="*/ 556956 h 567500"/>
                <a:gd name="connsiteX599" fmla="*/ 1879095 w 1911499"/>
                <a:gd name="connsiteY599" fmla="*/ 561376 h 567500"/>
                <a:gd name="connsiteX600" fmla="*/ 1882124 w 1911499"/>
                <a:gd name="connsiteY600" fmla="*/ 564586 h 567500"/>
                <a:gd name="connsiteX601" fmla="*/ 1885153 w 1911499"/>
                <a:gd name="connsiteY601" fmla="*/ 566643 h 567500"/>
                <a:gd name="connsiteX602" fmla="*/ 1888172 w 1911499"/>
                <a:gd name="connsiteY602" fmla="*/ 567500 h 567500"/>
                <a:gd name="connsiteX603" fmla="*/ 1891201 w 1911499"/>
                <a:gd name="connsiteY603" fmla="*/ 567148 h 567500"/>
                <a:gd name="connsiteX604" fmla="*/ 1894230 w 1911499"/>
                <a:gd name="connsiteY604" fmla="*/ 565557 h 567500"/>
                <a:gd name="connsiteX605" fmla="*/ 1897259 w 1911499"/>
                <a:gd name="connsiteY605" fmla="*/ 563004 h 567500"/>
                <a:gd name="connsiteX606" fmla="*/ 1900279 w 1911499"/>
                <a:gd name="connsiteY606" fmla="*/ 559051 h 567500"/>
                <a:gd name="connsiteX607" fmla="*/ 1903308 w 1911499"/>
                <a:gd name="connsiteY607" fmla="*/ 553975 h 567500"/>
                <a:gd name="connsiteX608" fmla="*/ 1906337 w 1911499"/>
                <a:gd name="connsiteY608" fmla="*/ 547936 h 567500"/>
                <a:gd name="connsiteX609" fmla="*/ 1909356 w 1911499"/>
                <a:gd name="connsiteY609" fmla="*/ 540725 h 567500"/>
                <a:gd name="connsiteX610" fmla="*/ 1911499 w 1911499"/>
                <a:gd name="connsiteY610"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2814 w 1911499"/>
                <a:gd name="connsiteY510" fmla="*/ 523018 h 567500"/>
                <a:gd name="connsiteX511" fmla="*/ 1615843 w 1911499"/>
                <a:gd name="connsiteY511" fmla="*/ 512598 h 567500"/>
                <a:gd name="connsiteX512" fmla="*/ 1618872 w 1911499"/>
                <a:gd name="connsiteY512" fmla="*/ 501406 h 567500"/>
                <a:gd name="connsiteX513" fmla="*/ 1621892 w 1911499"/>
                <a:gd name="connsiteY513" fmla="*/ 489319 h 567500"/>
                <a:gd name="connsiteX514" fmla="*/ 1624920 w 1911499"/>
                <a:gd name="connsiteY514" fmla="*/ 476184 h 567500"/>
                <a:gd name="connsiteX515" fmla="*/ 1627949 w 1911499"/>
                <a:gd name="connsiteY515" fmla="*/ 462468 h 567500"/>
                <a:gd name="connsiteX516" fmla="*/ 1630969 w 1911499"/>
                <a:gd name="connsiteY516" fmla="*/ 448095 h 567500"/>
                <a:gd name="connsiteX517" fmla="*/ 1633998 w 1911499"/>
                <a:gd name="connsiteY517" fmla="*/ 432874 h 567500"/>
                <a:gd name="connsiteX518" fmla="*/ 1637027 w 1911499"/>
                <a:gd name="connsiteY518" fmla="*/ 417069 h 567500"/>
                <a:gd name="connsiteX519" fmla="*/ 1640046 w 1911499"/>
                <a:gd name="connsiteY519" fmla="*/ 400837 h 567500"/>
                <a:gd name="connsiteX520" fmla="*/ 1643075 w 1911499"/>
                <a:gd name="connsiteY520" fmla="*/ 384179 h 567500"/>
                <a:gd name="connsiteX521" fmla="*/ 1646104 w 1911499"/>
                <a:gd name="connsiteY521" fmla="*/ 366941 h 567500"/>
                <a:gd name="connsiteX522" fmla="*/ 1649123 w 1911499"/>
                <a:gd name="connsiteY522" fmla="*/ 349507 h 567500"/>
                <a:gd name="connsiteX523" fmla="*/ 1652153 w 1911499"/>
                <a:gd name="connsiteY523" fmla="*/ 331958 h 567500"/>
                <a:gd name="connsiteX524" fmla="*/ 1655181 w 1911499"/>
                <a:gd name="connsiteY524" fmla="*/ 314100 h 567500"/>
                <a:gd name="connsiteX525" fmla="*/ 1658210 w 1911499"/>
                <a:gd name="connsiteY525" fmla="*/ 296202 h 567500"/>
                <a:gd name="connsiteX526" fmla="*/ 1661230 w 1911499"/>
                <a:gd name="connsiteY526" fmla="*/ 278266 h 567500"/>
                <a:gd name="connsiteX527" fmla="*/ 1664259 w 1911499"/>
                <a:gd name="connsiteY527" fmla="*/ 260562 h 567500"/>
                <a:gd name="connsiteX528" fmla="*/ 1667288 w 1911499"/>
                <a:gd name="connsiteY528" fmla="*/ 242974 h 567500"/>
                <a:gd name="connsiteX529" fmla="*/ 1670307 w 1911499"/>
                <a:gd name="connsiteY529" fmla="*/ 225502 h 567500"/>
                <a:gd name="connsiteX530" fmla="*/ 1673336 w 1911499"/>
                <a:gd name="connsiteY530" fmla="*/ 208302 h 567500"/>
                <a:gd name="connsiteX531" fmla="*/ 1676365 w 1911499"/>
                <a:gd name="connsiteY531" fmla="*/ 191566 h 567500"/>
                <a:gd name="connsiteX532" fmla="*/ 1679384 w 1911499"/>
                <a:gd name="connsiteY532" fmla="*/ 175296 h 567500"/>
                <a:gd name="connsiteX533" fmla="*/ 1682413 w 1911499"/>
                <a:gd name="connsiteY533" fmla="*/ 159336 h 567500"/>
                <a:gd name="connsiteX534" fmla="*/ 1685442 w 1911499"/>
                <a:gd name="connsiteY534" fmla="*/ 143840 h 567500"/>
                <a:gd name="connsiteX535" fmla="*/ 1688462 w 1911499"/>
                <a:gd name="connsiteY535" fmla="*/ 128654 h 567500"/>
                <a:gd name="connsiteX536" fmla="*/ 1691491 w 1911499"/>
                <a:gd name="connsiteY536" fmla="*/ 114049 h 567500"/>
                <a:gd name="connsiteX537" fmla="*/ 1694520 w 1911499"/>
                <a:gd name="connsiteY537" fmla="*/ 100568 h 567500"/>
                <a:gd name="connsiteX538" fmla="*/ 1697549 w 1911499"/>
                <a:gd name="connsiteY538" fmla="*/ 87473 h 567500"/>
                <a:gd name="connsiteX539" fmla="*/ 1700568 w 1911499"/>
                <a:gd name="connsiteY539" fmla="*/ 75116 h 567500"/>
                <a:gd name="connsiteX540" fmla="*/ 1703597 w 1911499"/>
                <a:gd name="connsiteY540" fmla="*/ 63455 h 567500"/>
                <a:gd name="connsiteX541" fmla="*/ 1706616 w 1911499"/>
                <a:gd name="connsiteY541" fmla="*/ 52841 h 567500"/>
                <a:gd name="connsiteX542" fmla="*/ 1709645 w 1911499"/>
                <a:gd name="connsiteY542" fmla="*/ 43039 h 567500"/>
                <a:gd name="connsiteX543" fmla="*/ 1712674 w 1911499"/>
                <a:gd name="connsiteY543" fmla="*/ 34207 h 567500"/>
                <a:gd name="connsiteX544" fmla="*/ 1715703 w 1911499"/>
                <a:gd name="connsiteY544" fmla="*/ 26420 h 567500"/>
                <a:gd name="connsiteX545" fmla="*/ 1718723 w 1911499"/>
                <a:gd name="connsiteY545" fmla="*/ 19640 h 567500"/>
                <a:gd name="connsiteX546" fmla="*/ 1721752 w 1911499"/>
                <a:gd name="connsiteY546" fmla="*/ 13868 h 567500"/>
                <a:gd name="connsiteX547" fmla="*/ 1724781 w 1911499"/>
                <a:gd name="connsiteY547" fmla="*/ 9026 h 567500"/>
                <a:gd name="connsiteX548" fmla="*/ 1727800 w 1911499"/>
                <a:gd name="connsiteY548" fmla="*/ 5152 h 567500"/>
                <a:gd name="connsiteX549" fmla="*/ 1730829 w 1911499"/>
                <a:gd name="connsiteY549" fmla="*/ 2247 h 567500"/>
                <a:gd name="connsiteX550" fmla="*/ 1733858 w 1911499"/>
                <a:gd name="connsiteY550" fmla="*/ 620 h 567500"/>
                <a:gd name="connsiteX551" fmla="*/ 1736877 w 1911499"/>
                <a:gd name="connsiteY551" fmla="*/ 77 h 567500"/>
                <a:gd name="connsiteX552" fmla="*/ 1739906 w 1911499"/>
                <a:gd name="connsiteY552" fmla="*/ 464 h 567500"/>
                <a:gd name="connsiteX553" fmla="*/ 1742935 w 1911499"/>
                <a:gd name="connsiteY553" fmla="*/ 1859 h 567500"/>
                <a:gd name="connsiteX554" fmla="*/ 1745955 w 1911499"/>
                <a:gd name="connsiteY554" fmla="*/ 4377 h 567500"/>
                <a:gd name="connsiteX555" fmla="*/ 1748984 w 1911499"/>
                <a:gd name="connsiteY555" fmla="*/ 7864 h 567500"/>
                <a:gd name="connsiteX556" fmla="*/ 1752013 w 1911499"/>
                <a:gd name="connsiteY556" fmla="*/ 12474 h 567500"/>
                <a:gd name="connsiteX557" fmla="*/ 1755032 w 1911499"/>
                <a:gd name="connsiteY557" fmla="*/ 17975 h 567500"/>
                <a:gd name="connsiteX558" fmla="*/ 1758061 w 1911499"/>
                <a:gd name="connsiteY558" fmla="*/ 24522 h 567500"/>
                <a:gd name="connsiteX559" fmla="*/ 1761090 w 1911499"/>
                <a:gd name="connsiteY559" fmla="*/ 32076 h 567500"/>
                <a:gd name="connsiteX560" fmla="*/ 1764119 w 1911499"/>
                <a:gd name="connsiteY560" fmla="*/ 40367 h 567500"/>
                <a:gd name="connsiteX561" fmla="*/ 1767138 w 1911499"/>
                <a:gd name="connsiteY561" fmla="*/ 49935 h 567500"/>
                <a:gd name="connsiteX562" fmla="*/ 1770167 w 1911499"/>
                <a:gd name="connsiteY562" fmla="*/ 60201 h 567500"/>
                <a:gd name="connsiteX563" fmla="*/ 1773196 w 1911499"/>
                <a:gd name="connsiteY563" fmla="*/ 71474 h 567500"/>
                <a:gd name="connsiteX564" fmla="*/ 1776216 w 1911499"/>
                <a:gd name="connsiteY564" fmla="*/ 83677 h 567500"/>
                <a:gd name="connsiteX565" fmla="*/ 1779245 w 1911499"/>
                <a:gd name="connsiteY565" fmla="*/ 96422 h 567500"/>
                <a:gd name="connsiteX566" fmla="*/ 1782274 w 1911499"/>
                <a:gd name="connsiteY566" fmla="*/ 109904 h 567500"/>
                <a:gd name="connsiteX567" fmla="*/ 1785293 w 1911499"/>
                <a:gd name="connsiteY567" fmla="*/ 124199 h 567500"/>
                <a:gd name="connsiteX568" fmla="*/ 1788322 w 1911499"/>
                <a:gd name="connsiteY568" fmla="*/ 139074 h 567500"/>
                <a:gd name="connsiteX569" fmla="*/ 1791351 w 1911499"/>
                <a:gd name="connsiteY569" fmla="*/ 154222 h 567500"/>
                <a:gd name="connsiteX570" fmla="*/ 1794370 w 1911499"/>
                <a:gd name="connsiteY570" fmla="*/ 170221 h 567500"/>
                <a:gd name="connsiteX571" fmla="*/ 1797399 w 1911499"/>
                <a:gd name="connsiteY571" fmla="*/ 186608 h 567500"/>
                <a:gd name="connsiteX572" fmla="*/ 1800428 w 1911499"/>
                <a:gd name="connsiteY572" fmla="*/ 203111 h 567500"/>
                <a:gd name="connsiteX573" fmla="*/ 1803448 w 1911499"/>
                <a:gd name="connsiteY573" fmla="*/ 220041 h 567500"/>
                <a:gd name="connsiteX574" fmla="*/ 1806477 w 1911499"/>
                <a:gd name="connsiteY574" fmla="*/ 237434 h 567500"/>
                <a:gd name="connsiteX575" fmla="*/ 1809506 w 1911499"/>
                <a:gd name="connsiteY575" fmla="*/ 254712 h 567500"/>
                <a:gd name="connsiteX576" fmla="*/ 1812525 w 1911499"/>
                <a:gd name="connsiteY576" fmla="*/ 272416 h 567500"/>
                <a:gd name="connsiteX577" fmla="*/ 1815554 w 1911499"/>
                <a:gd name="connsiteY577" fmla="*/ 289926 h 567500"/>
                <a:gd name="connsiteX578" fmla="*/ 1818583 w 1911499"/>
                <a:gd name="connsiteY578" fmla="*/ 307631 h 567500"/>
                <a:gd name="connsiteX579" fmla="*/ 1821602 w 1911499"/>
                <a:gd name="connsiteY579" fmla="*/ 325412 h 567500"/>
                <a:gd name="connsiteX580" fmla="*/ 1824631 w 1911499"/>
                <a:gd name="connsiteY580" fmla="*/ 343000 h 567500"/>
                <a:gd name="connsiteX581" fmla="*/ 1827660 w 1911499"/>
                <a:gd name="connsiteY581" fmla="*/ 360354 h 567500"/>
                <a:gd name="connsiteX582" fmla="*/ 1830689 w 1911499"/>
                <a:gd name="connsiteY582" fmla="*/ 377594 h 567500"/>
                <a:gd name="connsiteX583" fmla="*/ 1833708 w 1911499"/>
                <a:gd name="connsiteY583" fmla="*/ 394407 h 567500"/>
                <a:gd name="connsiteX584" fmla="*/ 1836737 w 1911499"/>
                <a:gd name="connsiteY584" fmla="*/ 411220 h 567500"/>
                <a:gd name="connsiteX585" fmla="*/ 1839766 w 1911499"/>
                <a:gd name="connsiteY585" fmla="*/ 426673 h 567500"/>
                <a:gd name="connsiteX586" fmla="*/ 1842786 w 1911499"/>
                <a:gd name="connsiteY586" fmla="*/ 441980 h 567500"/>
                <a:gd name="connsiteX587" fmla="*/ 1845815 w 1911499"/>
                <a:gd name="connsiteY587" fmla="*/ 456696 h 567500"/>
                <a:gd name="connsiteX588" fmla="*/ 1848844 w 1911499"/>
                <a:gd name="connsiteY588" fmla="*/ 470879 h 567500"/>
                <a:gd name="connsiteX589" fmla="*/ 1851863 w 1911499"/>
                <a:gd name="connsiteY589" fmla="*/ 483899 h 567500"/>
                <a:gd name="connsiteX590" fmla="*/ 1854892 w 1911499"/>
                <a:gd name="connsiteY590" fmla="*/ 496520 h 567500"/>
                <a:gd name="connsiteX591" fmla="*/ 1857921 w 1911499"/>
                <a:gd name="connsiteY591" fmla="*/ 508026 h 567500"/>
                <a:gd name="connsiteX592" fmla="*/ 1860941 w 1911499"/>
                <a:gd name="connsiteY592" fmla="*/ 518685 h 567500"/>
                <a:gd name="connsiteX593" fmla="*/ 1863969 w 1911499"/>
                <a:gd name="connsiteY593" fmla="*/ 528486 h 567500"/>
                <a:gd name="connsiteX594" fmla="*/ 1866998 w 1911499"/>
                <a:gd name="connsiteY594" fmla="*/ 537277 h 567500"/>
                <a:gd name="connsiteX595" fmla="*/ 1870018 w 1911499"/>
                <a:gd name="connsiteY595" fmla="*/ 544907 h 567500"/>
                <a:gd name="connsiteX596" fmla="*/ 1873047 w 1911499"/>
                <a:gd name="connsiteY596" fmla="*/ 551574 h 567500"/>
                <a:gd name="connsiteX597" fmla="*/ 1876076 w 1911499"/>
                <a:gd name="connsiteY597" fmla="*/ 556956 h 567500"/>
                <a:gd name="connsiteX598" fmla="*/ 1879095 w 1911499"/>
                <a:gd name="connsiteY598" fmla="*/ 561376 h 567500"/>
                <a:gd name="connsiteX599" fmla="*/ 1882124 w 1911499"/>
                <a:gd name="connsiteY599" fmla="*/ 564586 h 567500"/>
                <a:gd name="connsiteX600" fmla="*/ 1885153 w 1911499"/>
                <a:gd name="connsiteY600" fmla="*/ 566643 h 567500"/>
                <a:gd name="connsiteX601" fmla="*/ 1888172 w 1911499"/>
                <a:gd name="connsiteY601" fmla="*/ 567500 h 567500"/>
                <a:gd name="connsiteX602" fmla="*/ 1891201 w 1911499"/>
                <a:gd name="connsiteY602" fmla="*/ 567148 h 567500"/>
                <a:gd name="connsiteX603" fmla="*/ 1894230 w 1911499"/>
                <a:gd name="connsiteY603" fmla="*/ 565557 h 567500"/>
                <a:gd name="connsiteX604" fmla="*/ 1897259 w 1911499"/>
                <a:gd name="connsiteY604" fmla="*/ 563004 h 567500"/>
                <a:gd name="connsiteX605" fmla="*/ 1900279 w 1911499"/>
                <a:gd name="connsiteY605" fmla="*/ 559051 h 567500"/>
                <a:gd name="connsiteX606" fmla="*/ 1903308 w 1911499"/>
                <a:gd name="connsiteY606" fmla="*/ 553975 h 567500"/>
                <a:gd name="connsiteX607" fmla="*/ 1906337 w 1911499"/>
                <a:gd name="connsiteY607" fmla="*/ 547936 h 567500"/>
                <a:gd name="connsiteX608" fmla="*/ 1909356 w 1911499"/>
                <a:gd name="connsiteY608" fmla="*/ 540725 h 567500"/>
                <a:gd name="connsiteX609" fmla="*/ 1911499 w 1911499"/>
                <a:gd name="connsiteY609"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18872 w 1911499"/>
                <a:gd name="connsiteY511" fmla="*/ 501406 h 567500"/>
                <a:gd name="connsiteX512" fmla="*/ 1621892 w 1911499"/>
                <a:gd name="connsiteY512" fmla="*/ 489319 h 567500"/>
                <a:gd name="connsiteX513" fmla="*/ 1624920 w 1911499"/>
                <a:gd name="connsiteY513" fmla="*/ 476184 h 567500"/>
                <a:gd name="connsiteX514" fmla="*/ 1627949 w 1911499"/>
                <a:gd name="connsiteY514" fmla="*/ 462468 h 567500"/>
                <a:gd name="connsiteX515" fmla="*/ 1630969 w 1911499"/>
                <a:gd name="connsiteY515" fmla="*/ 448095 h 567500"/>
                <a:gd name="connsiteX516" fmla="*/ 1633998 w 1911499"/>
                <a:gd name="connsiteY516" fmla="*/ 432874 h 567500"/>
                <a:gd name="connsiteX517" fmla="*/ 1637027 w 1911499"/>
                <a:gd name="connsiteY517" fmla="*/ 417069 h 567500"/>
                <a:gd name="connsiteX518" fmla="*/ 1640046 w 1911499"/>
                <a:gd name="connsiteY518" fmla="*/ 400837 h 567500"/>
                <a:gd name="connsiteX519" fmla="*/ 1643075 w 1911499"/>
                <a:gd name="connsiteY519" fmla="*/ 384179 h 567500"/>
                <a:gd name="connsiteX520" fmla="*/ 1646104 w 1911499"/>
                <a:gd name="connsiteY520" fmla="*/ 366941 h 567500"/>
                <a:gd name="connsiteX521" fmla="*/ 1649123 w 1911499"/>
                <a:gd name="connsiteY521" fmla="*/ 349507 h 567500"/>
                <a:gd name="connsiteX522" fmla="*/ 1652153 w 1911499"/>
                <a:gd name="connsiteY522" fmla="*/ 331958 h 567500"/>
                <a:gd name="connsiteX523" fmla="*/ 1655181 w 1911499"/>
                <a:gd name="connsiteY523" fmla="*/ 314100 h 567500"/>
                <a:gd name="connsiteX524" fmla="*/ 1658210 w 1911499"/>
                <a:gd name="connsiteY524" fmla="*/ 296202 h 567500"/>
                <a:gd name="connsiteX525" fmla="*/ 1661230 w 1911499"/>
                <a:gd name="connsiteY525" fmla="*/ 278266 h 567500"/>
                <a:gd name="connsiteX526" fmla="*/ 1664259 w 1911499"/>
                <a:gd name="connsiteY526" fmla="*/ 260562 h 567500"/>
                <a:gd name="connsiteX527" fmla="*/ 1667288 w 1911499"/>
                <a:gd name="connsiteY527" fmla="*/ 242974 h 567500"/>
                <a:gd name="connsiteX528" fmla="*/ 1670307 w 1911499"/>
                <a:gd name="connsiteY528" fmla="*/ 225502 h 567500"/>
                <a:gd name="connsiteX529" fmla="*/ 1673336 w 1911499"/>
                <a:gd name="connsiteY529" fmla="*/ 208302 h 567500"/>
                <a:gd name="connsiteX530" fmla="*/ 1676365 w 1911499"/>
                <a:gd name="connsiteY530" fmla="*/ 191566 h 567500"/>
                <a:gd name="connsiteX531" fmla="*/ 1679384 w 1911499"/>
                <a:gd name="connsiteY531" fmla="*/ 175296 h 567500"/>
                <a:gd name="connsiteX532" fmla="*/ 1682413 w 1911499"/>
                <a:gd name="connsiteY532" fmla="*/ 159336 h 567500"/>
                <a:gd name="connsiteX533" fmla="*/ 1685442 w 1911499"/>
                <a:gd name="connsiteY533" fmla="*/ 143840 h 567500"/>
                <a:gd name="connsiteX534" fmla="*/ 1688462 w 1911499"/>
                <a:gd name="connsiteY534" fmla="*/ 128654 h 567500"/>
                <a:gd name="connsiteX535" fmla="*/ 1691491 w 1911499"/>
                <a:gd name="connsiteY535" fmla="*/ 114049 h 567500"/>
                <a:gd name="connsiteX536" fmla="*/ 1694520 w 1911499"/>
                <a:gd name="connsiteY536" fmla="*/ 100568 h 567500"/>
                <a:gd name="connsiteX537" fmla="*/ 1697549 w 1911499"/>
                <a:gd name="connsiteY537" fmla="*/ 87473 h 567500"/>
                <a:gd name="connsiteX538" fmla="*/ 1700568 w 1911499"/>
                <a:gd name="connsiteY538" fmla="*/ 75116 h 567500"/>
                <a:gd name="connsiteX539" fmla="*/ 1703597 w 1911499"/>
                <a:gd name="connsiteY539" fmla="*/ 63455 h 567500"/>
                <a:gd name="connsiteX540" fmla="*/ 1706616 w 1911499"/>
                <a:gd name="connsiteY540" fmla="*/ 52841 h 567500"/>
                <a:gd name="connsiteX541" fmla="*/ 1709645 w 1911499"/>
                <a:gd name="connsiteY541" fmla="*/ 43039 h 567500"/>
                <a:gd name="connsiteX542" fmla="*/ 1712674 w 1911499"/>
                <a:gd name="connsiteY542" fmla="*/ 34207 h 567500"/>
                <a:gd name="connsiteX543" fmla="*/ 1715703 w 1911499"/>
                <a:gd name="connsiteY543" fmla="*/ 26420 h 567500"/>
                <a:gd name="connsiteX544" fmla="*/ 1718723 w 1911499"/>
                <a:gd name="connsiteY544" fmla="*/ 19640 h 567500"/>
                <a:gd name="connsiteX545" fmla="*/ 1721752 w 1911499"/>
                <a:gd name="connsiteY545" fmla="*/ 13868 h 567500"/>
                <a:gd name="connsiteX546" fmla="*/ 1724781 w 1911499"/>
                <a:gd name="connsiteY546" fmla="*/ 9026 h 567500"/>
                <a:gd name="connsiteX547" fmla="*/ 1727800 w 1911499"/>
                <a:gd name="connsiteY547" fmla="*/ 5152 h 567500"/>
                <a:gd name="connsiteX548" fmla="*/ 1730829 w 1911499"/>
                <a:gd name="connsiteY548" fmla="*/ 2247 h 567500"/>
                <a:gd name="connsiteX549" fmla="*/ 1733858 w 1911499"/>
                <a:gd name="connsiteY549" fmla="*/ 620 h 567500"/>
                <a:gd name="connsiteX550" fmla="*/ 1736877 w 1911499"/>
                <a:gd name="connsiteY550" fmla="*/ 77 h 567500"/>
                <a:gd name="connsiteX551" fmla="*/ 1739906 w 1911499"/>
                <a:gd name="connsiteY551" fmla="*/ 464 h 567500"/>
                <a:gd name="connsiteX552" fmla="*/ 1742935 w 1911499"/>
                <a:gd name="connsiteY552" fmla="*/ 1859 h 567500"/>
                <a:gd name="connsiteX553" fmla="*/ 1745955 w 1911499"/>
                <a:gd name="connsiteY553" fmla="*/ 4377 h 567500"/>
                <a:gd name="connsiteX554" fmla="*/ 1748984 w 1911499"/>
                <a:gd name="connsiteY554" fmla="*/ 7864 h 567500"/>
                <a:gd name="connsiteX555" fmla="*/ 1752013 w 1911499"/>
                <a:gd name="connsiteY555" fmla="*/ 12474 h 567500"/>
                <a:gd name="connsiteX556" fmla="*/ 1755032 w 1911499"/>
                <a:gd name="connsiteY556" fmla="*/ 17975 h 567500"/>
                <a:gd name="connsiteX557" fmla="*/ 1758061 w 1911499"/>
                <a:gd name="connsiteY557" fmla="*/ 24522 h 567500"/>
                <a:gd name="connsiteX558" fmla="*/ 1761090 w 1911499"/>
                <a:gd name="connsiteY558" fmla="*/ 32076 h 567500"/>
                <a:gd name="connsiteX559" fmla="*/ 1764119 w 1911499"/>
                <a:gd name="connsiteY559" fmla="*/ 40367 h 567500"/>
                <a:gd name="connsiteX560" fmla="*/ 1767138 w 1911499"/>
                <a:gd name="connsiteY560" fmla="*/ 49935 h 567500"/>
                <a:gd name="connsiteX561" fmla="*/ 1770167 w 1911499"/>
                <a:gd name="connsiteY561" fmla="*/ 60201 h 567500"/>
                <a:gd name="connsiteX562" fmla="*/ 1773196 w 1911499"/>
                <a:gd name="connsiteY562" fmla="*/ 71474 h 567500"/>
                <a:gd name="connsiteX563" fmla="*/ 1776216 w 1911499"/>
                <a:gd name="connsiteY563" fmla="*/ 83677 h 567500"/>
                <a:gd name="connsiteX564" fmla="*/ 1779245 w 1911499"/>
                <a:gd name="connsiteY564" fmla="*/ 96422 h 567500"/>
                <a:gd name="connsiteX565" fmla="*/ 1782274 w 1911499"/>
                <a:gd name="connsiteY565" fmla="*/ 109904 h 567500"/>
                <a:gd name="connsiteX566" fmla="*/ 1785293 w 1911499"/>
                <a:gd name="connsiteY566" fmla="*/ 124199 h 567500"/>
                <a:gd name="connsiteX567" fmla="*/ 1788322 w 1911499"/>
                <a:gd name="connsiteY567" fmla="*/ 139074 h 567500"/>
                <a:gd name="connsiteX568" fmla="*/ 1791351 w 1911499"/>
                <a:gd name="connsiteY568" fmla="*/ 154222 h 567500"/>
                <a:gd name="connsiteX569" fmla="*/ 1794370 w 1911499"/>
                <a:gd name="connsiteY569" fmla="*/ 170221 h 567500"/>
                <a:gd name="connsiteX570" fmla="*/ 1797399 w 1911499"/>
                <a:gd name="connsiteY570" fmla="*/ 186608 h 567500"/>
                <a:gd name="connsiteX571" fmla="*/ 1800428 w 1911499"/>
                <a:gd name="connsiteY571" fmla="*/ 203111 h 567500"/>
                <a:gd name="connsiteX572" fmla="*/ 1803448 w 1911499"/>
                <a:gd name="connsiteY572" fmla="*/ 220041 h 567500"/>
                <a:gd name="connsiteX573" fmla="*/ 1806477 w 1911499"/>
                <a:gd name="connsiteY573" fmla="*/ 237434 h 567500"/>
                <a:gd name="connsiteX574" fmla="*/ 1809506 w 1911499"/>
                <a:gd name="connsiteY574" fmla="*/ 254712 h 567500"/>
                <a:gd name="connsiteX575" fmla="*/ 1812525 w 1911499"/>
                <a:gd name="connsiteY575" fmla="*/ 272416 h 567500"/>
                <a:gd name="connsiteX576" fmla="*/ 1815554 w 1911499"/>
                <a:gd name="connsiteY576" fmla="*/ 289926 h 567500"/>
                <a:gd name="connsiteX577" fmla="*/ 1818583 w 1911499"/>
                <a:gd name="connsiteY577" fmla="*/ 307631 h 567500"/>
                <a:gd name="connsiteX578" fmla="*/ 1821602 w 1911499"/>
                <a:gd name="connsiteY578" fmla="*/ 325412 h 567500"/>
                <a:gd name="connsiteX579" fmla="*/ 1824631 w 1911499"/>
                <a:gd name="connsiteY579" fmla="*/ 343000 h 567500"/>
                <a:gd name="connsiteX580" fmla="*/ 1827660 w 1911499"/>
                <a:gd name="connsiteY580" fmla="*/ 360354 h 567500"/>
                <a:gd name="connsiteX581" fmla="*/ 1830689 w 1911499"/>
                <a:gd name="connsiteY581" fmla="*/ 377594 h 567500"/>
                <a:gd name="connsiteX582" fmla="*/ 1833708 w 1911499"/>
                <a:gd name="connsiteY582" fmla="*/ 394407 h 567500"/>
                <a:gd name="connsiteX583" fmla="*/ 1836737 w 1911499"/>
                <a:gd name="connsiteY583" fmla="*/ 411220 h 567500"/>
                <a:gd name="connsiteX584" fmla="*/ 1839766 w 1911499"/>
                <a:gd name="connsiteY584" fmla="*/ 426673 h 567500"/>
                <a:gd name="connsiteX585" fmla="*/ 1842786 w 1911499"/>
                <a:gd name="connsiteY585" fmla="*/ 441980 h 567500"/>
                <a:gd name="connsiteX586" fmla="*/ 1845815 w 1911499"/>
                <a:gd name="connsiteY586" fmla="*/ 456696 h 567500"/>
                <a:gd name="connsiteX587" fmla="*/ 1848844 w 1911499"/>
                <a:gd name="connsiteY587" fmla="*/ 470879 h 567500"/>
                <a:gd name="connsiteX588" fmla="*/ 1851863 w 1911499"/>
                <a:gd name="connsiteY588" fmla="*/ 483899 h 567500"/>
                <a:gd name="connsiteX589" fmla="*/ 1854892 w 1911499"/>
                <a:gd name="connsiteY589" fmla="*/ 496520 h 567500"/>
                <a:gd name="connsiteX590" fmla="*/ 1857921 w 1911499"/>
                <a:gd name="connsiteY590" fmla="*/ 508026 h 567500"/>
                <a:gd name="connsiteX591" fmla="*/ 1860941 w 1911499"/>
                <a:gd name="connsiteY591" fmla="*/ 518685 h 567500"/>
                <a:gd name="connsiteX592" fmla="*/ 1863969 w 1911499"/>
                <a:gd name="connsiteY592" fmla="*/ 528486 h 567500"/>
                <a:gd name="connsiteX593" fmla="*/ 1866998 w 1911499"/>
                <a:gd name="connsiteY593" fmla="*/ 537277 h 567500"/>
                <a:gd name="connsiteX594" fmla="*/ 1870018 w 1911499"/>
                <a:gd name="connsiteY594" fmla="*/ 544907 h 567500"/>
                <a:gd name="connsiteX595" fmla="*/ 1873047 w 1911499"/>
                <a:gd name="connsiteY595" fmla="*/ 551574 h 567500"/>
                <a:gd name="connsiteX596" fmla="*/ 1876076 w 1911499"/>
                <a:gd name="connsiteY596" fmla="*/ 556956 h 567500"/>
                <a:gd name="connsiteX597" fmla="*/ 1879095 w 1911499"/>
                <a:gd name="connsiteY597" fmla="*/ 561376 h 567500"/>
                <a:gd name="connsiteX598" fmla="*/ 1882124 w 1911499"/>
                <a:gd name="connsiteY598" fmla="*/ 564586 h 567500"/>
                <a:gd name="connsiteX599" fmla="*/ 1885153 w 1911499"/>
                <a:gd name="connsiteY599" fmla="*/ 566643 h 567500"/>
                <a:gd name="connsiteX600" fmla="*/ 1888172 w 1911499"/>
                <a:gd name="connsiteY600" fmla="*/ 567500 h 567500"/>
                <a:gd name="connsiteX601" fmla="*/ 1891201 w 1911499"/>
                <a:gd name="connsiteY601" fmla="*/ 567148 h 567500"/>
                <a:gd name="connsiteX602" fmla="*/ 1894230 w 1911499"/>
                <a:gd name="connsiteY602" fmla="*/ 565557 h 567500"/>
                <a:gd name="connsiteX603" fmla="*/ 1897259 w 1911499"/>
                <a:gd name="connsiteY603" fmla="*/ 563004 h 567500"/>
                <a:gd name="connsiteX604" fmla="*/ 1900279 w 1911499"/>
                <a:gd name="connsiteY604" fmla="*/ 559051 h 567500"/>
                <a:gd name="connsiteX605" fmla="*/ 1903308 w 1911499"/>
                <a:gd name="connsiteY605" fmla="*/ 553975 h 567500"/>
                <a:gd name="connsiteX606" fmla="*/ 1906337 w 1911499"/>
                <a:gd name="connsiteY606" fmla="*/ 547936 h 567500"/>
                <a:gd name="connsiteX607" fmla="*/ 1909356 w 1911499"/>
                <a:gd name="connsiteY607" fmla="*/ 540725 h 567500"/>
                <a:gd name="connsiteX608" fmla="*/ 1911499 w 1911499"/>
                <a:gd name="connsiteY60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27949 w 1911499"/>
                <a:gd name="connsiteY513" fmla="*/ 462468 h 567500"/>
                <a:gd name="connsiteX514" fmla="*/ 1630969 w 1911499"/>
                <a:gd name="connsiteY514" fmla="*/ 448095 h 567500"/>
                <a:gd name="connsiteX515" fmla="*/ 1633998 w 1911499"/>
                <a:gd name="connsiteY515" fmla="*/ 432874 h 567500"/>
                <a:gd name="connsiteX516" fmla="*/ 1637027 w 1911499"/>
                <a:gd name="connsiteY516" fmla="*/ 417069 h 567500"/>
                <a:gd name="connsiteX517" fmla="*/ 1640046 w 1911499"/>
                <a:gd name="connsiteY517" fmla="*/ 400837 h 567500"/>
                <a:gd name="connsiteX518" fmla="*/ 1643075 w 1911499"/>
                <a:gd name="connsiteY518" fmla="*/ 384179 h 567500"/>
                <a:gd name="connsiteX519" fmla="*/ 1646104 w 1911499"/>
                <a:gd name="connsiteY519" fmla="*/ 366941 h 567500"/>
                <a:gd name="connsiteX520" fmla="*/ 1649123 w 1911499"/>
                <a:gd name="connsiteY520" fmla="*/ 349507 h 567500"/>
                <a:gd name="connsiteX521" fmla="*/ 1652153 w 1911499"/>
                <a:gd name="connsiteY521" fmla="*/ 331958 h 567500"/>
                <a:gd name="connsiteX522" fmla="*/ 1655181 w 1911499"/>
                <a:gd name="connsiteY522" fmla="*/ 314100 h 567500"/>
                <a:gd name="connsiteX523" fmla="*/ 1658210 w 1911499"/>
                <a:gd name="connsiteY523" fmla="*/ 296202 h 567500"/>
                <a:gd name="connsiteX524" fmla="*/ 1661230 w 1911499"/>
                <a:gd name="connsiteY524" fmla="*/ 278266 h 567500"/>
                <a:gd name="connsiteX525" fmla="*/ 1664259 w 1911499"/>
                <a:gd name="connsiteY525" fmla="*/ 260562 h 567500"/>
                <a:gd name="connsiteX526" fmla="*/ 1667288 w 1911499"/>
                <a:gd name="connsiteY526" fmla="*/ 242974 h 567500"/>
                <a:gd name="connsiteX527" fmla="*/ 1670307 w 1911499"/>
                <a:gd name="connsiteY527" fmla="*/ 225502 h 567500"/>
                <a:gd name="connsiteX528" fmla="*/ 1673336 w 1911499"/>
                <a:gd name="connsiteY528" fmla="*/ 208302 h 567500"/>
                <a:gd name="connsiteX529" fmla="*/ 1676365 w 1911499"/>
                <a:gd name="connsiteY529" fmla="*/ 191566 h 567500"/>
                <a:gd name="connsiteX530" fmla="*/ 1679384 w 1911499"/>
                <a:gd name="connsiteY530" fmla="*/ 175296 h 567500"/>
                <a:gd name="connsiteX531" fmla="*/ 1682413 w 1911499"/>
                <a:gd name="connsiteY531" fmla="*/ 159336 h 567500"/>
                <a:gd name="connsiteX532" fmla="*/ 1685442 w 1911499"/>
                <a:gd name="connsiteY532" fmla="*/ 143840 h 567500"/>
                <a:gd name="connsiteX533" fmla="*/ 1688462 w 1911499"/>
                <a:gd name="connsiteY533" fmla="*/ 128654 h 567500"/>
                <a:gd name="connsiteX534" fmla="*/ 1691491 w 1911499"/>
                <a:gd name="connsiteY534" fmla="*/ 114049 h 567500"/>
                <a:gd name="connsiteX535" fmla="*/ 1694520 w 1911499"/>
                <a:gd name="connsiteY535" fmla="*/ 100568 h 567500"/>
                <a:gd name="connsiteX536" fmla="*/ 1697549 w 1911499"/>
                <a:gd name="connsiteY536" fmla="*/ 87473 h 567500"/>
                <a:gd name="connsiteX537" fmla="*/ 1700568 w 1911499"/>
                <a:gd name="connsiteY537" fmla="*/ 75116 h 567500"/>
                <a:gd name="connsiteX538" fmla="*/ 1703597 w 1911499"/>
                <a:gd name="connsiteY538" fmla="*/ 63455 h 567500"/>
                <a:gd name="connsiteX539" fmla="*/ 1706616 w 1911499"/>
                <a:gd name="connsiteY539" fmla="*/ 52841 h 567500"/>
                <a:gd name="connsiteX540" fmla="*/ 1709645 w 1911499"/>
                <a:gd name="connsiteY540" fmla="*/ 43039 h 567500"/>
                <a:gd name="connsiteX541" fmla="*/ 1712674 w 1911499"/>
                <a:gd name="connsiteY541" fmla="*/ 34207 h 567500"/>
                <a:gd name="connsiteX542" fmla="*/ 1715703 w 1911499"/>
                <a:gd name="connsiteY542" fmla="*/ 26420 h 567500"/>
                <a:gd name="connsiteX543" fmla="*/ 1718723 w 1911499"/>
                <a:gd name="connsiteY543" fmla="*/ 19640 h 567500"/>
                <a:gd name="connsiteX544" fmla="*/ 1721752 w 1911499"/>
                <a:gd name="connsiteY544" fmla="*/ 13868 h 567500"/>
                <a:gd name="connsiteX545" fmla="*/ 1724781 w 1911499"/>
                <a:gd name="connsiteY545" fmla="*/ 9026 h 567500"/>
                <a:gd name="connsiteX546" fmla="*/ 1727800 w 1911499"/>
                <a:gd name="connsiteY546" fmla="*/ 5152 h 567500"/>
                <a:gd name="connsiteX547" fmla="*/ 1730829 w 1911499"/>
                <a:gd name="connsiteY547" fmla="*/ 2247 h 567500"/>
                <a:gd name="connsiteX548" fmla="*/ 1733858 w 1911499"/>
                <a:gd name="connsiteY548" fmla="*/ 620 h 567500"/>
                <a:gd name="connsiteX549" fmla="*/ 1736877 w 1911499"/>
                <a:gd name="connsiteY549" fmla="*/ 77 h 567500"/>
                <a:gd name="connsiteX550" fmla="*/ 1739906 w 1911499"/>
                <a:gd name="connsiteY550" fmla="*/ 464 h 567500"/>
                <a:gd name="connsiteX551" fmla="*/ 1742935 w 1911499"/>
                <a:gd name="connsiteY551" fmla="*/ 1859 h 567500"/>
                <a:gd name="connsiteX552" fmla="*/ 1745955 w 1911499"/>
                <a:gd name="connsiteY552" fmla="*/ 4377 h 567500"/>
                <a:gd name="connsiteX553" fmla="*/ 1748984 w 1911499"/>
                <a:gd name="connsiteY553" fmla="*/ 7864 h 567500"/>
                <a:gd name="connsiteX554" fmla="*/ 1752013 w 1911499"/>
                <a:gd name="connsiteY554" fmla="*/ 12474 h 567500"/>
                <a:gd name="connsiteX555" fmla="*/ 1755032 w 1911499"/>
                <a:gd name="connsiteY555" fmla="*/ 17975 h 567500"/>
                <a:gd name="connsiteX556" fmla="*/ 1758061 w 1911499"/>
                <a:gd name="connsiteY556" fmla="*/ 24522 h 567500"/>
                <a:gd name="connsiteX557" fmla="*/ 1761090 w 1911499"/>
                <a:gd name="connsiteY557" fmla="*/ 32076 h 567500"/>
                <a:gd name="connsiteX558" fmla="*/ 1764119 w 1911499"/>
                <a:gd name="connsiteY558" fmla="*/ 40367 h 567500"/>
                <a:gd name="connsiteX559" fmla="*/ 1767138 w 1911499"/>
                <a:gd name="connsiteY559" fmla="*/ 49935 h 567500"/>
                <a:gd name="connsiteX560" fmla="*/ 1770167 w 1911499"/>
                <a:gd name="connsiteY560" fmla="*/ 60201 h 567500"/>
                <a:gd name="connsiteX561" fmla="*/ 1773196 w 1911499"/>
                <a:gd name="connsiteY561" fmla="*/ 71474 h 567500"/>
                <a:gd name="connsiteX562" fmla="*/ 1776216 w 1911499"/>
                <a:gd name="connsiteY562" fmla="*/ 83677 h 567500"/>
                <a:gd name="connsiteX563" fmla="*/ 1779245 w 1911499"/>
                <a:gd name="connsiteY563" fmla="*/ 96422 h 567500"/>
                <a:gd name="connsiteX564" fmla="*/ 1782274 w 1911499"/>
                <a:gd name="connsiteY564" fmla="*/ 109904 h 567500"/>
                <a:gd name="connsiteX565" fmla="*/ 1785293 w 1911499"/>
                <a:gd name="connsiteY565" fmla="*/ 124199 h 567500"/>
                <a:gd name="connsiteX566" fmla="*/ 1788322 w 1911499"/>
                <a:gd name="connsiteY566" fmla="*/ 139074 h 567500"/>
                <a:gd name="connsiteX567" fmla="*/ 1791351 w 1911499"/>
                <a:gd name="connsiteY567" fmla="*/ 154222 h 567500"/>
                <a:gd name="connsiteX568" fmla="*/ 1794370 w 1911499"/>
                <a:gd name="connsiteY568" fmla="*/ 170221 h 567500"/>
                <a:gd name="connsiteX569" fmla="*/ 1797399 w 1911499"/>
                <a:gd name="connsiteY569" fmla="*/ 186608 h 567500"/>
                <a:gd name="connsiteX570" fmla="*/ 1800428 w 1911499"/>
                <a:gd name="connsiteY570" fmla="*/ 203111 h 567500"/>
                <a:gd name="connsiteX571" fmla="*/ 1803448 w 1911499"/>
                <a:gd name="connsiteY571" fmla="*/ 220041 h 567500"/>
                <a:gd name="connsiteX572" fmla="*/ 1806477 w 1911499"/>
                <a:gd name="connsiteY572" fmla="*/ 237434 h 567500"/>
                <a:gd name="connsiteX573" fmla="*/ 1809506 w 1911499"/>
                <a:gd name="connsiteY573" fmla="*/ 254712 h 567500"/>
                <a:gd name="connsiteX574" fmla="*/ 1812525 w 1911499"/>
                <a:gd name="connsiteY574" fmla="*/ 272416 h 567500"/>
                <a:gd name="connsiteX575" fmla="*/ 1815554 w 1911499"/>
                <a:gd name="connsiteY575" fmla="*/ 289926 h 567500"/>
                <a:gd name="connsiteX576" fmla="*/ 1818583 w 1911499"/>
                <a:gd name="connsiteY576" fmla="*/ 307631 h 567500"/>
                <a:gd name="connsiteX577" fmla="*/ 1821602 w 1911499"/>
                <a:gd name="connsiteY577" fmla="*/ 325412 h 567500"/>
                <a:gd name="connsiteX578" fmla="*/ 1824631 w 1911499"/>
                <a:gd name="connsiteY578" fmla="*/ 343000 h 567500"/>
                <a:gd name="connsiteX579" fmla="*/ 1827660 w 1911499"/>
                <a:gd name="connsiteY579" fmla="*/ 360354 h 567500"/>
                <a:gd name="connsiteX580" fmla="*/ 1830689 w 1911499"/>
                <a:gd name="connsiteY580" fmla="*/ 377594 h 567500"/>
                <a:gd name="connsiteX581" fmla="*/ 1833708 w 1911499"/>
                <a:gd name="connsiteY581" fmla="*/ 394407 h 567500"/>
                <a:gd name="connsiteX582" fmla="*/ 1836737 w 1911499"/>
                <a:gd name="connsiteY582" fmla="*/ 411220 h 567500"/>
                <a:gd name="connsiteX583" fmla="*/ 1839766 w 1911499"/>
                <a:gd name="connsiteY583" fmla="*/ 426673 h 567500"/>
                <a:gd name="connsiteX584" fmla="*/ 1842786 w 1911499"/>
                <a:gd name="connsiteY584" fmla="*/ 441980 h 567500"/>
                <a:gd name="connsiteX585" fmla="*/ 1845815 w 1911499"/>
                <a:gd name="connsiteY585" fmla="*/ 456696 h 567500"/>
                <a:gd name="connsiteX586" fmla="*/ 1848844 w 1911499"/>
                <a:gd name="connsiteY586" fmla="*/ 470879 h 567500"/>
                <a:gd name="connsiteX587" fmla="*/ 1851863 w 1911499"/>
                <a:gd name="connsiteY587" fmla="*/ 483899 h 567500"/>
                <a:gd name="connsiteX588" fmla="*/ 1854892 w 1911499"/>
                <a:gd name="connsiteY588" fmla="*/ 496520 h 567500"/>
                <a:gd name="connsiteX589" fmla="*/ 1857921 w 1911499"/>
                <a:gd name="connsiteY589" fmla="*/ 508026 h 567500"/>
                <a:gd name="connsiteX590" fmla="*/ 1860941 w 1911499"/>
                <a:gd name="connsiteY590" fmla="*/ 518685 h 567500"/>
                <a:gd name="connsiteX591" fmla="*/ 1863969 w 1911499"/>
                <a:gd name="connsiteY591" fmla="*/ 528486 h 567500"/>
                <a:gd name="connsiteX592" fmla="*/ 1866998 w 1911499"/>
                <a:gd name="connsiteY592" fmla="*/ 537277 h 567500"/>
                <a:gd name="connsiteX593" fmla="*/ 1870018 w 1911499"/>
                <a:gd name="connsiteY593" fmla="*/ 544907 h 567500"/>
                <a:gd name="connsiteX594" fmla="*/ 1873047 w 1911499"/>
                <a:gd name="connsiteY594" fmla="*/ 551574 h 567500"/>
                <a:gd name="connsiteX595" fmla="*/ 1876076 w 1911499"/>
                <a:gd name="connsiteY595" fmla="*/ 556956 h 567500"/>
                <a:gd name="connsiteX596" fmla="*/ 1879095 w 1911499"/>
                <a:gd name="connsiteY596" fmla="*/ 561376 h 567500"/>
                <a:gd name="connsiteX597" fmla="*/ 1882124 w 1911499"/>
                <a:gd name="connsiteY597" fmla="*/ 564586 h 567500"/>
                <a:gd name="connsiteX598" fmla="*/ 1885153 w 1911499"/>
                <a:gd name="connsiteY598" fmla="*/ 566643 h 567500"/>
                <a:gd name="connsiteX599" fmla="*/ 1888172 w 1911499"/>
                <a:gd name="connsiteY599" fmla="*/ 567500 h 567500"/>
                <a:gd name="connsiteX600" fmla="*/ 1891201 w 1911499"/>
                <a:gd name="connsiteY600" fmla="*/ 567148 h 567500"/>
                <a:gd name="connsiteX601" fmla="*/ 1894230 w 1911499"/>
                <a:gd name="connsiteY601" fmla="*/ 565557 h 567500"/>
                <a:gd name="connsiteX602" fmla="*/ 1897259 w 1911499"/>
                <a:gd name="connsiteY602" fmla="*/ 563004 h 567500"/>
                <a:gd name="connsiteX603" fmla="*/ 1900279 w 1911499"/>
                <a:gd name="connsiteY603" fmla="*/ 559051 h 567500"/>
                <a:gd name="connsiteX604" fmla="*/ 1903308 w 1911499"/>
                <a:gd name="connsiteY604" fmla="*/ 553975 h 567500"/>
                <a:gd name="connsiteX605" fmla="*/ 1906337 w 1911499"/>
                <a:gd name="connsiteY605" fmla="*/ 547936 h 567500"/>
                <a:gd name="connsiteX606" fmla="*/ 1909356 w 1911499"/>
                <a:gd name="connsiteY606" fmla="*/ 540725 h 567500"/>
                <a:gd name="connsiteX607" fmla="*/ 1911499 w 1911499"/>
                <a:gd name="connsiteY60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0969 w 1911499"/>
                <a:gd name="connsiteY513" fmla="*/ 448095 h 567500"/>
                <a:gd name="connsiteX514" fmla="*/ 1633998 w 1911499"/>
                <a:gd name="connsiteY514" fmla="*/ 432874 h 567500"/>
                <a:gd name="connsiteX515" fmla="*/ 1637027 w 1911499"/>
                <a:gd name="connsiteY515" fmla="*/ 417069 h 567500"/>
                <a:gd name="connsiteX516" fmla="*/ 1640046 w 1911499"/>
                <a:gd name="connsiteY516" fmla="*/ 400837 h 567500"/>
                <a:gd name="connsiteX517" fmla="*/ 1643075 w 1911499"/>
                <a:gd name="connsiteY517" fmla="*/ 384179 h 567500"/>
                <a:gd name="connsiteX518" fmla="*/ 1646104 w 1911499"/>
                <a:gd name="connsiteY518" fmla="*/ 366941 h 567500"/>
                <a:gd name="connsiteX519" fmla="*/ 1649123 w 1911499"/>
                <a:gd name="connsiteY519" fmla="*/ 349507 h 567500"/>
                <a:gd name="connsiteX520" fmla="*/ 1652153 w 1911499"/>
                <a:gd name="connsiteY520" fmla="*/ 331958 h 567500"/>
                <a:gd name="connsiteX521" fmla="*/ 1655181 w 1911499"/>
                <a:gd name="connsiteY521" fmla="*/ 314100 h 567500"/>
                <a:gd name="connsiteX522" fmla="*/ 1658210 w 1911499"/>
                <a:gd name="connsiteY522" fmla="*/ 296202 h 567500"/>
                <a:gd name="connsiteX523" fmla="*/ 1661230 w 1911499"/>
                <a:gd name="connsiteY523" fmla="*/ 278266 h 567500"/>
                <a:gd name="connsiteX524" fmla="*/ 1664259 w 1911499"/>
                <a:gd name="connsiteY524" fmla="*/ 260562 h 567500"/>
                <a:gd name="connsiteX525" fmla="*/ 1667288 w 1911499"/>
                <a:gd name="connsiteY525" fmla="*/ 242974 h 567500"/>
                <a:gd name="connsiteX526" fmla="*/ 1670307 w 1911499"/>
                <a:gd name="connsiteY526" fmla="*/ 225502 h 567500"/>
                <a:gd name="connsiteX527" fmla="*/ 1673336 w 1911499"/>
                <a:gd name="connsiteY527" fmla="*/ 208302 h 567500"/>
                <a:gd name="connsiteX528" fmla="*/ 1676365 w 1911499"/>
                <a:gd name="connsiteY528" fmla="*/ 191566 h 567500"/>
                <a:gd name="connsiteX529" fmla="*/ 1679384 w 1911499"/>
                <a:gd name="connsiteY529" fmla="*/ 175296 h 567500"/>
                <a:gd name="connsiteX530" fmla="*/ 1682413 w 1911499"/>
                <a:gd name="connsiteY530" fmla="*/ 159336 h 567500"/>
                <a:gd name="connsiteX531" fmla="*/ 1685442 w 1911499"/>
                <a:gd name="connsiteY531" fmla="*/ 143840 h 567500"/>
                <a:gd name="connsiteX532" fmla="*/ 1688462 w 1911499"/>
                <a:gd name="connsiteY532" fmla="*/ 128654 h 567500"/>
                <a:gd name="connsiteX533" fmla="*/ 1691491 w 1911499"/>
                <a:gd name="connsiteY533" fmla="*/ 114049 h 567500"/>
                <a:gd name="connsiteX534" fmla="*/ 1694520 w 1911499"/>
                <a:gd name="connsiteY534" fmla="*/ 100568 h 567500"/>
                <a:gd name="connsiteX535" fmla="*/ 1697549 w 1911499"/>
                <a:gd name="connsiteY535" fmla="*/ 87473 h 567500"/>
                <a:gd name="connsiteX536" fmla="*/ 1700568 w 1911499"/>
                <a:gd name="connsiteY536" fmla="*/ 75116 h 567500"/>
                <a:gd name="connsiteX537" fmla="*/ 1703597 w 1911499"/>
                <a:gd name="connsiteY537" fmla="*/ 63455 h 567500"/>
                <a:gd name="connsiteX538" fmla="*/ 1706616 w 1911499"/>
                <a:gd name="connsiteY538" fmla="*/ 52841 h 567500"/>
                <a:gd name="connsiteX539" fmla="*/ 1709645 w 1911499"/>
                <a:gd name="connsiteY539" fmla="*/ 43039 h 567500"/>
                <a:gd name="connsiteX540" fmla="*/ 1712674 w 1911499"/>
                <a:gd name="connsiteY540" fmla="*/ 34207 h 567500"/>
                <a:gd name="connsiteX541" fmla="*/ 1715703 w 1911499"/>
                <a:gd name="connsiteY541" fmla="*/ 26420 h 567500"/>
                <a:gd name="connsiteX542" fmla="*/ 1718723 w 1911499"/>
                <a:gd name="connsiteY542" fmla="*/ 19640 h 567500"/>
                <a:gd name="connsiteX543" fmla="*/ 1721752 w 1911499"/>
                <a:gd name="connsiteY543" fmla="*/ 13868 h 567500"/>
                <a:gd name="connsiteX544" fmla="*/ 1724781 w 1911499"/>
                <a:gd name="connsiteY544" fmla="*/ 9026 h 567500"/>
                <a:gd name="connsiteX545" fmla="*/ 1727800 w 1911499"/>
                <a:gd name="connsiteY545" fmla="*/ 5152 h 567500"/>
                <a:gd name="connsiteX546" fmla="*/ 1730829 w 1911499"/>
                <a:gd name="connsiteY546" fmla="*/ 2247 h 567500"/>
                <a:gd name="connsiteX547" fmla="*/ 1733858 w 1911499"/>
                <a:gd name="connsiteY547" fmla="*/ 620 h 567500"/>
                <a:gd name="connsiteX548" fmla="*/ 1736877 w 1911499"/>
                <a:gd name="connsiteY548" fmla="*/ 77 h 567500"/>
                <a:gd name="connsiteX549" fmla="*/ 1739906 w 1911499"/>
                <a:gd name="connsiteY549" fmla="*/ 464 h 567500"/>
                <a:gd name="connsiteX550" fmla="*/ 1742935 w 1911499"/>
                <a:gd name="connsiteY550" fmla="*/ 1859 h 567500"/>
                <a:gd name="connsiteX551" fmla="*/ 1745955 w 1911499"/>
                <a:gd name="connsiteY551" fmla="*/ 4377 h 567500"/>
                <a:gd name="connsiteX552" fmla="*/ 1748984 w 1911499"/>
                <a:gd name="connsiteY552" fmla="*/ 7864 h 567500"/>
                <a:gd name="connsiteX553" fmla="*/ 1752013 w 1911499"/>
                <a:gd name="connsiteY553" fmla="*/ 12474 h 567500"/>
                <a:gd name="connsiteX554" fmla="*/ 1755032 w 1911499"/>
                <a:gd name="connsiteY554" fmla="*/ 17975 h 567500"/>
                <a:gd name="connsiteX555" fmla="*/ 1758061 w 1911499"/>
                <a:gd name="connsiteY555" fmla="*/ 24522 h 567500"/>
                <a:gd name="connsiteX556" fmla="*/ 1761090 w 1911499"/>
                <a:gd name="connsiteY556" fmla="*/ 32076 h 567500"/>
                <a:gd name="connsiteX557" fmla="*/ 1764119 w 1911499"/>
                <a:gd name="connsiteY557" fmla="*/ 40367 h 567500"/>
                <a:gd name="connsiteX558" fmla="*/ 1767138 w 1911499"/>
                <a:gd name="connsiteY558" fmla="*/ 49935 h 567500"/>
                <a:gd name="connsiteX559" fmla="*/ 1770167 w 1911499"/>
                <a:gd name="connsiteY559" fmla="*/ 60201 h 567500"/>
                <a:gd name="connsiteX560" fmla="*/ 1773196 w 1911499"/>
                <a:gd name="connsiteY560" fmla="*/ 71474 h 567500"/>
                <a:gd name="connsiteX561" fmla="*/ 1776216 w 1911499"/>
                <a:gd name="connsiteY561" fmla="*/ 83677 h 567500"/>
                <a:gd name="connsiteX562" fmla="*/ 1779245 w 1911499"/>
                <a:gd name="connsiteY562" fmla="*/ 96422 h 567500"/>
                <a:gd name="connsiteX563" fmla="*/ 1782274 w 1911499"/>
                <a:gd name="connsiteY563" fmla="*/ 109904 h 567500"/>
                <a:gd name="connsiteX564" fmla="*/ 1785293 w 1911499"/>
                <a:gd name="connsiteY564" fmla="*/ 124199 h 567500"/>
                <a:gd name="connsiteX565" fmla="*/ 1788322 w 1911499"/>
                <a:gd name="connsiteY565" fmla="*/ 139074 h 567500"/>
                <a:gd name="connsiteX566" fmla="*/ 1791351 w 1911499"/>
                <a:gd name="connsiteY566" fmla="*/ 154222 h 567500"/>
                <a:gd name="connsiteX567" fmla="*/ 1794370 w 1911499"/>
                <a:gd name="connsiteY567" fmla="*/ 170221 h 567500"/>
                <a:gd name="connsiteX568" fmla="*/ 1797399 w 1911499"/>
                <a:gd name="connsiteY568" fmla="*/ 186608 h 567500"/>
                <a:gd name="connsiteX569" fmla="*/ 1800428 w 1911499"/>
                <a:gd name="connsiteY569" fmla="*/ 203111 h 567500"/>
                <a:gd name="connsiteX570" fmla="*/ 1803448 w 1911499"/>
                <a:gd name="connsiteY570" fmla="*/ 220041 h 567500"/>
                <a:gd name="connsiteX571" fmla="*/ 1806477 w 1911499"/>
                <a:gd name="connsiteY571" fmla="*/ 237434 h 567500"/>
                <a:gd name="connsiteX572" fmla="*/ 1809506 w 1911499"/>
                <a:gd name="connsiteY572" fmla="*/ 254712 h 567500"/>
                <a:gd name="connsiteX573" fmla="*/ 1812525 w 1911499"/>
                <a:gd name="connsiteY573" fmla="*/ 272416 h 567500"/>
                <a:gd name="connsiteX574" fmla="*/ 1815554 w 1911499"/>
                <a:gd name="connsiteY574" fmla="*/ 289926 h 567500"/>
                <a:gd name="connsiteX575" fmla="*/ 1818583 w 1911499"/>
                <a:gd name="connsiteY575" fmla="*/ 307631 h 567500"/>
                <a:gd name="connsiteX576" fmla="*/ 1821602 w 1911499"/>
                <a:gd name="connsiteY576" fmla="*/ 325412 h 567500"/>
                <a:gd name="connsiteX577" fmla="*/ 1824631 w 1911499"/>
                <a:gd name="connsiteY577" fmla="*/ 343000 h 567500"/>
                <a:gd name="connsiteX578" fmla="*/ 1827660 w 1911499"/>
                <a:gd name="connsiteY578" fmla="*/ 360354 h 567500"/>
                <a:gd name="connsiteX579" fmla="*/ 1830689 w 1911499"/>
                <a:gd name="connsiteY579" fmla="*/ 377594 h 567500"/>
                <a:gd name="connsiteX580" fmla="*/ 1833708 w 1911499"/>
                <a:gd name="connsiteY580" fmla="*/ 394407 h 567500"/>
                <a:gd name="connsiteX581" fmla="*/ 1836737 w 1911499"/>
                <a:gd name="connsiteY581" fmla="*/ 411220 h 567500"/>
                <a:gd name="connsiteX582" fmla="*/ 1839766 w 1911499"/>
                <a:gd name="connsiteY582" fmla="*/ 426673 h 567500"/>
                <a:gd name="connsiteX583" fmla="*/ 1842786 w 1911499"/>
                <a:gd name="connsiteY583" fmla="*/ 441980 h 567500"/>
                <a:gd name="connsiteX584" fmla="*/ 1845815 w 1911499"/>
                <a:gd name="connsiteY584" fmla="*/ 456696 h 567500"/>
                <a:gd name="connsiteX585" fmla="*/ 1848844 w 1911499"/>
                <a:gd name="connsiteY585" fmla="*/ 470879 h 567500"/>
                <a:gd name="connsiteX586" fmla="*/ 1851863 w 1911499"/>
                <a:gd name="connsiteY586" fmla="*/ 483899 h 567500"/>
                <a:gd name="connsiteX587" fmla="*/ 1854892 w 1911499"/>
                <a:gd name="connsiteY587" fmla="*/ 496520 h 567500"/>
                <a:gd name="connsiteX588" fmla="*/ 1857921 w 1911499"/>
                <a:gd name="connsiteY588" fmla="*/ 508026 h 567500"/>
                <a:gd name="connsiteX589" fmla="*/ 1860941 w 1911499"/>
                <a:gd name="connsiteY589" fmla="*/ 518685 h 567500"/>
                <a:gd name="connsiteX590" fmla="*/ 1863969 w 1911499"/>
                <a:gd name="connsiteY590" fmla="*/ 528486 h 567500"/>
                <a:gd name="connsiteX591" fmla="*/ 1866998 w 1911499"/>
                <a:gd name="connsiteY591" fmla="*/ 537277 h 567500"/>
                <a:gd name="connsiteX592" fmla="*/ 1870018 w 1911499"/>
                <a:gd name="connsiteY592" fmla="*/ 544907 h 567500"/>
                <a:gd name="connsiteX593" fmla="*/ 1873047 w 1911499"/>
                <a:gd name="connsiteY593" fmla="*/ 551574 h 567500"/>
                <a:gd name="connsiteX594" fmla="*/ 1876076 w 1911499"/>
                <a:gd name="connsiteY594" fmla="*/ 556956 h 567500"/>
                <a:gd name="connsiteX595" fmla="*/ 1879095 w 1911499"/>
                <a:gd name="connsiteY595" fmla="*/ 561376 h 567500"/>
                <a:gd name="connsiteX596" fmla="*/ 1882124 w 1911499"/>
                <a:gd name="connsiteY596" fmla="*/ 564586 h 567500"/>
                <a:gd name="connsiteX597" fmla="*/ 1885153 w 1911499"/>
                <a:gd name="connsiteY597" fmla="*/ 566643 h 567500"/>
                <a:gd name="connsiteX598" fmla="*/ 1888172 w 1911499"/>
                <a:gd name="connsiteY598" fmla="*/ 567500 h 567500"/>
                <a:gd name="connsiteX599" fmla="*/ 1891201 w 1911499"/>
                <a:gd name="connsiteY599" fmla="*/ 567148 h 567500"/>
                <a:gd name="connsiteX600" fmla="*/ 1894230 w 1911499"/>
                <a:gd name="connsiteY600" fmla="*/ 565557 h 567500"/>
                <a:gd name="connsiteX601" fmla="*/ 1897259 w 1911499"/>
                <a:gd name="connsiteY601" fmla="*/ 563004 h 567500"/>
                <a:gd name="connsiteX602" fmla="*/ 1900279 w 1911499"/>
                <a:gd name="connsiteY602" fmla="*/ 559051 h 567500"/>
                <a:gd name="connsiteX603" fmla="*/ 1903308 w 1911499"/>
                <a:gd name="connsiteY603" fmla="*/ 553975 h 567500"/>
                <a:gd name="connsiteX604" fmla="*/ 1906337 w 1911499"/>
                <a:gd name="connsiteY604" fmla="*/ 547936 h 567500"/>
                <a:gd name="connsiteX605" fmla="*/ 1909356 w 1911499"/>
                <a:gd name="connsiteY605" fmla="*/ 540725 h 567500"/>
                <a:gd name="connsiteX606" fmla="*/ 1911499 w 1911499"/>
                <a:gd name="connsiteY606"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37027 w 1911499"/>
                <a:gd name="connsiteY514" fmla="*/ 417069 h 567500"/>
                <a:gd name="connsiteX515" fmla="*/ 1640046 w 1911499"/>
                <a:gd name="connsiteY515" fmla="*/ 400837 h 567500"/>
                <a:gd name="connsiteX516" fmla="*/ 1643075 w 1911499"/>
                <a:gd name="connsiteY516" fmla="*/ 384179 h 567500"/>
                <a:gd name="connsiteX517" fmla="*/ 1646104 w 1911499"/>
                <a:gd name="connsiteY517" fmla="*/ 366941 h 567500"/>
                <a:gd name="connsiteX518" fmla="*/ 1649123 w 1911499"/>
                <a:gd name="connsiteY518" fmla="*/ 349507 h 567500"/>
                <a:gd name="connsiteX519" fmla="*/ 1652153 w 1911499"/>
                <a:gd name="connsiteY519" fmla="*/ 331958 h 567500"/>
                <a:gd name="connsiteX520" fmla="*/ 1655181 w 1911499"/>
                <a:gd name="connsiteY520" fmla="*/ 314100 h 567500"/>
                <a:gd name="connsiteX521" fmla="*/ 1658210 w 1911499"/>
                <a:gd name="connsiteY521" fmla="*/ 296202 h 567500"/>
                <a:gd name="connsiteX522" fmla="*/ 1661230 w 1911499"/>
                <a:gd name="connsiteY522" fmla="*/ 278266 h 567500"/>
                <a:gd name="connsiteX523" fmla="*/ 1664259 w 1911499"/>
                <a:gd name="connsiteY523" fmla="*/ 260562 h 567500"/>
                <a:gd name="connsiteX524" fmla="*/ 1667288 w 1911499"/>
                <a:gd name="connsiteY524" fmla="*/ 242974 h 567500"/>
                <a:gd name="connsiteX525" fmla="*/ 1670307 w 1911499"/>
                <a:gd name="connsiteY525" fmla="*/ 225502 h 567500"/>
                <a:gd name="connsiteX526" fmla="*/ 1673336 w 1911499"/>
                <a:gd name="connsiteY526" fmla="*/ 208302 h 567500"/>
                <a:gd name="connsiteX527" fmla="*/ 1676365 w 1911499"/>
                <a:gd name="connsiteY527" fmla="*/ 191566 h 567500"/>
                <a:gd name="connsiteX528" fmla="*/ 1679384 w 1911499"/>
                <a:gd name="connsiteY528" fmla="*/ 175296 h 567500"/>
                <a:gd name="connsiteX529" fmla="*/ 1682413 w 1911499"/>
                <a:gd name="connsiteY529" fmla="*/ 159336 h 567500"/>
                <a:gd name="connsiteX530" fmla="*/ 1685442 w 1911499"/>
                <a:gd name="connsiteY530" fmla="*/ 143840 h 567500"/>
                <a:gd name="connsiteX531" fmla="*/ 1688462 w 1911499"/>
                <a:gd name="connsiteY531" fmla="*/ 128654 h 567500"/>
                <a:gd name="connsiteX532" fmla="*/ 1691491 w 1911499"/>
                <a:gd name="connsiteY532" fmla="*/ 114049 h 567500"/>
                <a:gd name="connsiteX533" fmla="*/ 1694520 w 1911499"/>
                <a:gd name="connsiteY533" fmla="*/ 100568 h 567500"/>
                <a:gd name="connsiteX534" fmla="*/ 1697549 w 1911499"/>
                <a:gd name="connsiteY534" fmla="*/ 87473 h 567500"/>
                <a:gd name="connsiteX535" fmla="*/ 1700568 w 1911499"/>
                <a:gd name="connsiteY535" fmla="*/ 75116 h 567500"/>
                <a:gd name="connsiteX536" fmla="*/ 1703597 w 1911499"/>
                <a:gd name="connsiteY536" fmla="*/ 63455 h 567500"/>
                <a:gd name="connsiteX537" fmla="*/ 1706616 w 1911499"/>
                <a:gd name="connsiteY537" fmla="*/ 52841 h 567500"/>
                <a:gd name="connsiteX538" fmla="*/ 1709645 w 1911499"/>
                <a:gd name="connsiteY538" fmla="*/ 43039 h 567500"/>
                <a:gd name="connsiteX539" fmla="*/ 1712674 w 1911499"/>
                <a:gd name="connsiteY539" fmla="*/ 34207 h 567500"/>
                <a:gd name="connsiteX540" fmla="*/ 1715703 w 1911499"/>
                <a:gd name="connsiteY540" fmla="*/ 26420 h 567500"/>
                <a:gd name="connsiteX541" fmla="*/ 1718723 w 1911499"/>
                <a:gd name="connsiteY541" fmla="*/ 19640 h 567500"/>
                <a:gd name="connsiteX542" fmla="*/ 1721752 w 1911499"/>
                <a:gd name="connsiteY542" fmla="*/ 13868 h 567500"/>
                <a:gd name="connsiteX543" fmla="*/ 1724781 w 1911499"/>
                <a:gd name="connsiteY543" fmla="*/ 9026 h 567500"/>
                <a:gd name="connsiteX544" fmla="*/ 1727800 w 1911499"/>
                <a:gd name="connsiteY544" fmla="*/ 5152 h 567500"/>
                <a:gd name="connsiteX545" fmla="*/ 1730829 w 1911499"/>
                <a:gd name="connsiteY545" fmla="*/ 2247 h 567500"/>
                <a:gd name="connsiteX546" fmla="*/ 1733858 w 1911499"/>
                <a:gd name="connsiteY546" fmla="*/ 620 h 567500"/>
                <a:gd name="connsiteX547" fmla="*/ 1736877 w 1911499"/>
                <a:gd name="connsiteY547" fmla="*/ 77 h 567500"/>
                <a:gd name="connsiteX548" fmla="*/ 1739906 w 1911499"/>
                <a:gd name="connsiteY548" fmla="*/ 464 h 567500"/>
                <a:gd name="connsiteX549" fmla="*/ 1742935 w 1911499"/>
                <a:gd name="connsiteY549" fmla="*/ 1859 h 567500"/>
                <a:gd name="connsiteX550" fmla="*/ 1745955 w 1911499"/>
                <a:gd name="connsiteY550" fmla="*/ 4377 h 567500"/>
                <a:gd name="connsiteX551" fmla="*/ 1748984 w 1911499"/>
                <a:gd name="connsiteY551" fmla="*/ 7864 h 567500"/>
                <a:gd name="connsiteX552" fmla="*/ 1752013 w 1911499"/>
                <a:gd name="connsiteY552" fmla="*/ 12474 h 567500"/>
                <a:gd name="connsiteX553" fmla="*/ 1755032 w 1911499"/>
                <a:gd name="connsiteY553" fmla="*/ 17975 h 567500"/>
                <a:gd name="connsiteX554" fmla="*/ 1758061 w 1911499"/>
                <a:gd name="connsiteY554" fmla="*/ 24522 h 567500"/>
                <a:gd name="connsiteX555" fmla="*/ 1761090 w 1911499"/>
                <a:gd name="connsiteY555" fmla="*/ 32076 h 567500"/>
                <a:gd name="connsiteX556" fmla="*/ 1764119 w 1911499"/>
                <a:gd name="connsiteY556" fmla="*/ 40367 h 567500"/>
                <a:gd name="connsiteX557" fmla="*/ 1767138 w 1911499"/>
                <a:gd name="connsiteY557" fmla="*/ 49935 h 567500"/>
                <a:gd name="connsiteX558" fmla="*/ 1770167 w 1911499"/>
                <a:gd name="connsiteY558" fmla="*/ 60201 h 567500"/>
                <a:gd name="connsiteX559" fmla="*/ 1773196 w 1911499"/>
                <a:gd name="connsiteY559" fmla="*/ 71474 h 567500"/>
                <a:gd name="connsiteX560" fmla="*/ 1776216 w 1911499"/>
                <a:gd name="connsiteY560" fmla="*/ 83677 h 567500"/>
                <a:gd name="connsiteX561" fmla="*/ 1779245 w 1911499"/>
                <a:gd name="connsiteY561" fmla="*/ 96422 h 567500"/>
                <a:gd name="connsiteX562" fmla="*/ 1782274 w 1911499"/>
                <a:gd name="connsiteY562" fmla="*/ 109904 h 567500"/>
                <a:gd name="connsiteX563" fmla="*/ 1785293 w 1911499"/>
                <a:gd name="connsiteY563" fmla="*/ 124199 h 567500"/>
                <a:gd name="connsiteX564" fmla="*/ 1788322 w 1911499"/>
                <a:gd name="connsiteY564" fmla="*/ 139074 h 567500"/>
                <a:gd name="connsiteX565" fmla="*/ 1791351 w 1911499"/>
                <a:gd name="connsiteY565" fmla="*/ 154222 h 567500"/>
                <a:gd name="connsiteX566" fmla="*/ 1794370 w 1911499"/>
                <a:gd name="connsiteY566" fmla="*/ 170221 h 567500"/>
                <a:gd name="connsiteX567" fmla="*/ 1797399 w 1911499"/>
                <a:gd name="connsiteY567" fmla="*/ 186608 h 567500"/>
                <a:gd name="connsiteX568" fmla="*/ 1800428 w 1911499"/>
                <a:gd name="connsiteY568" fmla="*/ 203111 h 567500"/>
                <a:gd name="connsiteX569" fmla="*/ 1803448 w 1911499"/>
                <a:gd name="connsiteY569" fmla="*/ 220041 h 567500"/>
                <a:gd name="connsiteX570" fmla="*/ 1806477 w 1911499"/>
                <a:gd name="connsiteY570" fmla="*/ 237434 h 567500"/>
                <a:gd name="connsiteX571" fmla="*/ 1809506 w 1911499"/>
                <a:gd name="connsiteY571" fmla="*/ 254712 h 567500"/>
                <a:gd name="connsiteX572" fmla="*/ 1812525 w 1911499"/>
                <a:gd name="connsiteY572" fmla="*/ 272416 h 567500"/>
                <a:gd name="connsiteX573" fmla="*/ 1815554 w 1911499"/>
                <a:gd name="connsiteY573" fmla="*/ 289926 h 567500"/>
                <a:gd name="connsiteX574" fmla="*/ 1818583 w 1911499"/>
                <a:gd name="connsiteY574" fmla="*/ 307631 h 567500"/>
                <a:gd name="connsiteX575" fmla="*/ 1821602 w 1911499"/>
                <a:gd name="connsiteY575" fmla="*/ 325412 h 567500"/>
                <a:gd name="connsiteX576" fmla="*/ 1824631 w 1911499"/>
                <a:gd name="connsiteY576" fmla="*/ 343000 h 567500"/>
                <a:gd name="connsiteX577" fmla="*/ 1827660 w 1911499"/>
                <a:gd name="connsiteY577" fmla="*/ 360354 h 567500"/>
                <a:gd name="connsiteX578" fmla="*/ 1830689 w 1911499"/>
                <a:gd name="connsiteY578" fmla="*/ 377594 h 567500"/>
                <a:gd name="connsiteX579" fmla="*/ 1833708 w 1911499"/>
                <a:gd name="connsiteY579" fmla="*/ 394407 h 567500"/>
                <a:gd name="connsiteX580" fmla="*/ 1836737 w 1911499"/>
                <a:gd name="connsiteY580" fmla="*/ 411220 h 567500"/>
                <a:gd name="connsiteX581" fmla="*/ 1839766 w 1911499"/>
                <a:gd name="connsiteY581" fmla="*/ 426673 h 567500"/>
                <a:gd name="connsiteX582" fmla="*/ 1842786 w 1911499"/>
                <a:gd name="connsiteY582" fmla="*/ 441980 h 567500"/>
                <a:gd name="connsiteX583" fmla="*/ 1845815 w 1911499"/>
                <a:gd name="connsiteY583" fmla="*/ 456696 h 567500"/>
                <a:gd name="connsiteX584" fmla="*/ 1848844 w 1911499"/>
                <a:gd name="connsiteY584" fmla="*/ 470879 h 567500"/>
                <a:gd name="connsiteX585" fmla="*/ 1851863 w 1911499"/>
                <a:gd name="connsiteY585" fmla="*/ 483899 h 567500"/>
                <a:gd name="connsiteX586" fmla="*/ 1854892 w 1911499"/>
                <a:gd name="connsiteY586" fmla="*/ 496520 h 567500"/>
                <a:gd name="connsiteX587" fmla="*/ 1857921 w 1911499"/>
                <a:gd name="connsiteY587" fmla="*/ 508026 h 567500"/>
                <a:gd name="connsiteX588" fmla="*/ 1860941 w 1911499"/>
                <a:gd name="connsiteY588" fmla="*/ 518685 h 567500"/>
                <a:gd name="connsiteX589" fmla="*/ 1863969 w 1911499"/>
                <a:gd name="connsiteY589" fmla="*/ 528486 h 567500"/>
                <a:gd name="connsiteX590" fmla="*/ 1866998 w 1911499"/>
                <a:gd name="connsiteY590" fmla="*/ 537277 h 567500"/>
                <a:gd name="connsiteX591" fmla="*/ 1870018 w 1911499"/>
                <a:gd name="connsiteY591" fmla="*/ 544907 h 567500"/>
                <a:gd name="connsiteX592" fmla="*/ 1873047 w 1911499"/>
                <a:gd name="connsiteY592" fmla="*/ 551574 h 567500"/>
                <a:gd name="connsiteX593" fmla="*/ 1876076 w 1911499"/>
                <a:gd name="connsiteY593" fmla="*/ 556956 h 567500"/>
                <a:gd name="connsiteX594" fmla="*/ 1879095 w 1911499"/>
                <a:gd name="connsiteY594" fmla="*/ 561376 h 567500"/>
                <a:gd name="connsiteX595" fmla="*/ 1882124 w 1911499"/>
                <a:gd name="connsiteY595" fmla="*/ 564586 h 567500"/>
                <a:gd name="connsiteX596" fmla="*/ 1885153 w 1911499"/>
                <a:gd name="connsiteY596" fmla="*/ 566643 h 567500"/>
                <a:gd name="connsiteX597" fmla="*/ 1888172 w 1911499"/>
                <a:gd name="connsiteY597" fmla="*/ 567500 h 567500"/>
                <a:gd name="connsiteX598" fmla="*/ 1891201 w 1911499"/>
                <a:gd name="connsiteY598" fmla="*/ 567148 h 567500"/>
                <a:gd name="connsiteX599" fmla="*/ 1894230 w 1911499"/>
                <a:gd name="connsiteY599" fmla="*/ 565557 h 567500"/>
                <a:gd name="connsiteX600" fmla="*/ 1897259 w 1911499"/>
                <a:gd name="connsiteY600" fmla="*/ 563004 h 567500"/>
                <a:gd name="connsiteX601" fmla="*/ 1900279 w 1911499"/>
                <a:gd name="connsiteY601" fmla="*/ 559051 h 567500"/>
                <a:gd name="connsiteX602" fmla="*/ 1903308 w 1911499"/>
                <a:gd name="connsiteY602" fmla="*/ 553975 h 567500"/>
                <a:gd name="connsiteX603" fmla="*/ 1906337 w 1911499"/>
                <a:gd name="connsiteY603" fmla="*/ 547936 h 567500"/>
                <a:gd name="connsiteX604" fmla="*/ 1909356 w 1911499"/>
                <a:gd name="connsiteY604" fmla="*/ 540725 h 567500"/>
                <a:gd name="connsiteX605" fmla="*/ 1911499 w 1911499"/>
                <a:gd name="connsiteY605"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40046 w 1911499"/>
                <a:gd name="connsiteY514" fmla="*/ 400837 h 567500"/>
                <a:gd name="connsiteX515" fmla="*/ 1643075 w 1911499"/>
                <a:gd name="connsiteY515" fmla="*/ 384179 h 567500"/>
                <a:gd name="connsiteX516" fmla="*/ 1646104 w 1911499"/>
                <a:gd name="connsiteY516" fmla="*/ 366941 h 567500"/>
                <a:gd name="connsiteX517" fmla="*/ 1649123 w 1911499"/>
                <a:gd name="connsiteY517" fmla="*/ 349507 h 567500"/>
                <a:gd name="connsiteX518" fmla="*/ 1652153 w 1911499"/>
                <a:gd name="connsiteY518" fmla="*/ 331958 h 567500"/>
                <a:gd name="connsiteX519" fmla="*/ 1655181 w 1911499"/>
                <a:gd name="connsiteY519" fmla="*/ 314100 h 567500"/>
                <a:gd name="connsiteX520" fmla="*/ 1658210 w 1911499"/>
                <a:gd name="connsiteY520" fmla="*/ 296202 h 567500"/>
                <a:gd name="connsiteX521" fmla="*/ 1661230 w 1911499"/>
                <a:gd name="connsiteY521" fmla="*/ 278266 h 567500"/>
                <a:gd name="connsiteX522" fmla="*/ 1664259 w 1911499"/>
                <a:gd name="connsiteY522" fmla="*/ 260562 h 567500"/>
                <a:gd name="connsiteX523" fmla="*/ 1667288 w 1911499"/>
                <a:gd name="connsiteY523" fmla="*/ 242974 h 567500"/>
                <a:gd name="connsiteX524" fmla="*/ 1670307 w 1911499"/>
                <a:gd name="connsiteY524" fmla="*/ 225502 h 567500"/>
                <a:gd name="connsiteX525" fmla="*/ 1673336 w 1911499"/>
                <a:gd name="connsiteY525" fmla="*/ 208302 h 567500"/>
                <a:gd name="connsiteX526" fmla="*/ 1676365 w 1911499"/>
                <a:gd name="connsiteY526" fmla="*/ 191566 h 567500"/>
                <a:gd name="connsiteX527" fmla="*/ 1679384 w 1911499"/>
                <a:gd name="connsiteY527" fmla="*/ 175296 h 567500"/>
                <a:gd name="connsiteX528" fmla="*/ 1682413 w 1911499"/>
                <a:gd name="connsiteY528" fmla="*/ 159336 h 567500"/>
                <a:gd name="connsiteX529" fmla="*/ 1685442 w 1911499"/>
                <a:gd name="connsiteY529" fmla="*/ 143840 h 567500"/>
                <a:gd name="connsiteX530" fmla="*/ 1688462 w 1911499"/>
                <a:gd name="connsiteY530" fmla="*/ 128654 h 567500"/>
                <a:gd name="connsiteX531" fmla="*/ 1691491 w 1911499"/>
                <a:gd name="connsiteY531" fmla="*/ 114049 h 567500"/>
                <a:gd name="connsiteX532" fmla="*/ 1694520 w 1911499"/>
                <a:gd name="connsiteY532" fmla="*/ 100568 h 567500"/>
                <a:gd name="connsiteX533" fmla="*/ 1697549 w 1911499"/>
                <a:gd name="connsiteY533" fmla="*/ 87473 h 567500"/>
                <a:gd name="connsiteX534" fmla="*/ 1700568 w 1911499"/>
                <a:gd name="connsiteY534" fmla="*/ 75116 h 567500"/>
                <a:gd name="connsiteX535" fmla="*/ 1703597 w 1911499"/>
                <a:gd name="connsiteY535" fmla="*/ 63455 h 567500"/>
                <a:gd name="connsiteX536" fmla="*/ 1706616 w 1911499"/>
                <a:gd name="connsiteY536" fmla="*/ 52841 h 567500"/>
                <a:gd name="connsiteX537" fmla="*/ 1709645 w 1911499"/>
                <a:gd name="connsiteY537" fmla="*/ 43039 h 567500"/>
                <a:gd name="connsiteX538" fmla="*/ 1712674 w 1911499"/>
                <a:gd name="connsiteY538" fmla="*/ 34207 h 567500"/>
                <a:gd name="connsiteX539" fmla="*/ 1715703 w 1911499"/>
                <a:gd name="connsiteY539" fmla="*/ 26420 h 567500"/>
                <a:gd name="connsiteX540" fmla="*/ 1718723 w 1911499"/>
                <a:gd name="connsiteY540" fmla="*/ 19640 h 567500"/>
                <a:gd name="connsiteX541" fmla="*/ 1721752 w 1911499"/>
                <a:gd name="connsiteY541" fmla="*/ 13868 h 567500"/>
                <a:gd name="connsiteX542" fmla="*/ 1724781 w 1911499"/>
                <a:gd name="connsiteY542" fmla="*/ 9026 h 567500"/>
                <a:gd name="connsiteX543" fmla="*/ 1727800 w 1911499"/>
                <a:gd name="connsiteY543" fmla="*/ 5152 h 567500"/>
                <a:gd name="connsiteX544" fmla="*/ 1730829 w 1911499"/>
                <a:gd name="connsiteY544" fmla="*/ 2247 h 567500"/>
                <a:gd name="connsiteX545" fmla="*/ 1733858 w 1911499"/>
                <a:gd name="connsiteY545" fmla="*/ 620 h 567500"/>
                <a:gd name="connsiteX546" fmla="*/ 1736877 w 1911499"/>
                <a:gd name="connsiteY546" fmla="*/ 77 h 567500"/>
                <a:gd name="connsiteX547" fmla="*/ 1739906 w 1911499"/>
                <a:gd name="connsiteY547" fmla="*/ 464 h 567500"/>
                <a:gd name="connsiteX548" fmla="*/ 1742935 w 1911499"/>
                <a:gd name="connsiteY548" fmla="*/ 1859 h 567500"/>
                <a:gd name="connsiteX549" fmla="*/ 1745955 w 1911499"/>
                <a:gd name="connsiteY549" fmla="*/ 4377 h 567500"/>
                <a:gd name="connsiteX550" fmla="*/ 1748984 w 1911499"/>
                <a:gd name="connsiteY550" fmla="*/ 7864 h 567500"/>
                <a:gd name="connsiteX551" fmla="*/ 1752013 w 1911499"/>
                <a:gd name="connsiteY551" fmla="*/ 12474 h 567500"/>
                <a:gd name="connsiteX552" fmla="*/ 1755032 w 1911499"/>
                <a:gd name="connsiteY552" fmla="*/ 17975 h 567500"/>
                <a:gd name="connsiteX553" fmla="*/ 1758061 w 1911499"/>
                <a:gd name="connsiteY553" fmla="*/ 24522 h 567500"/>
                <a:gd name="connsiteX554" fmla="*/ 1761090 w 1911499"/>
                <a:gd name="connsiteY554" fmla="*/ 32076 h 567500"/>
                <a:gd name="connsiteX555" fmla="*/ 1764119 w 1911499"/>
                <a:gd name="connsiteY555" fmla="*/ 40367 h 567500"/>
                <a:gd name="connsiteX556" fmla="*/ 1767138 w 1911499"/>
                <a:gd name="connsiteY556" fmla="*/ 49935 h 567500"/>
                <a:gd name="connsiteX557" fmla="*/ 1770167 w 1911499"/>
                <a:gd name="connsiteY557" fmla="*/ 60201 h 567500"/>
                <a:gd name="connsiteX558" fmla="*/ 1773196 w 1911499"/>
                <a:gd name="connsiteY558" fmla="*/ 71474 h 567500"/>
                <a:gd name="connsiteX559" fmla="*/ 1776216 w 1911499"/>
                <a:gd name="connsiteY559" fmla="*/ 83677 h 567500"/>
                <a:gd name="connsiteX560" fmla="*/ 1779245 w 1911499"/>
                <a:gd name="connsiteY560" fmla="*/ 96422 h 567500"/>
                <a:gd name="connsiteX561" fmla="*/ 1782274 w 1911499"/>
                <a:gd name="connsiteY561" fmla="*/ 109904 h 567500"/>
                <a:gd name="connsiteX562" fmla="*/ 1785293 w 1911499"/>
                <a:gd name="connsiteY562" fmla="*/ 124199 h 567500"/>
                <a:gd name="connsiteX563" fmla="*/ 1788322 w 1911499"/>
                <a:gd name="connsiteY563" fmla="*/ 139074 h 567500"/>
                <a:gd name="connsiteX564" fmla="*/ 1791351 w 1911499"/>
                <a:gd name="connsiteY564" fmla="*/ 154222 h 567500"/>
                <a:gd name="connsiteX565" fmla="*/ 1794370 w 1911499"/>
                <a:gd name="connsiteY565" fmla="*/ 170221 h 567500"/>
                <a:gd name="connsiteX566" fmla="*/ 1797399 w 1911499"/>
                <a:gd name="connsiteY566" fmla="*/ 186608 h 567500"/>
                <a:gd name="connsiteX567" fmla="*/ 1800428 w 1911499"/>
                <a:gd name="connsiteY567" fmla="*/ 203111 h 567500"/>
                <a:gd name="connsiteX568" fmla="*/ 1803448 w 1911499"/>
                <a:gd name="connsiteY568" fmla="*/ 220041 h 567500"/>
                <a:gd name="connsiteX569" fmla="*/ 1806477 w 1911499"/>
                <a:gd name="connsiteY569" fmla="*/ 237434 h 567500"/>
                <a:gd name="connsiteX570" fmla="*/ 1809506 w 1911499"/>
                <a:gd name="connsiteY570" fmla="*/ 254712 h 567500"/>
                <a:gd name="connsiteX571" fmla="*/ 1812525 w 1911499"/>
                <a:gd name="connsiteY571" fmla="*/ 272416 h 567500"/>
                <a:gd name="connsiteX572" fmla="*/ 1815554 w 1911499"/>
                <a:gd name="connsiteY572" fmla="*/ 289926 h 567500"/>
                <a:gd name="connsiteX573" fmla="*/ 1818583 w 1911499"/>
                <a:gd name="connsiteY573" fmla="*/ 307631 h 567500"/>
                <a:gd name="connsiteX574" fmla="*/ 1821602 w 1911499"/>
                <a:gd name="connsiteY574" fmla="*/ 325412 h 567500"/>
                <a:gd name="connsiteX575" fmla="*/ 1824631 w 1911499"/>
                <a:gd name="connsiteY575" fmla="*/ 343000 h 567500"/>
                <a:gd name="connsiteX576" fmla="*/ 1827660 w 1911499"/>
                <a:gd name="connsiteY576" fmla="*/ 360354 h 567500"/>
                <a:gd name="connsiteX577" fmla="*/ 1830689 w 1911499"/>
                <a:gd name="connsiteY577" fmla="*/ 377594 h 567500"/>
                <a:gd name="connsiteX578" fmla="*/ 1833708 w 1911499"/>
                <a:gd name="connsiteY578" fmla="*/ 394407 h 567500"/>
                <a:gd name="connsiteX579" fmla="*/ 1836737 w 1911499"/>
                <a:gd name="connsiteY579" fmla="*/ 411220 h 567500"/>
                <a:gd name="connsiteX580" fmla="*/ 1839766 w 1911499"/>
                <a:gd name="connsiteY580" fmla="*/ 426673 h 567500"/>
                <a:gd name="connsiteX581" fmla="*/ 1842786 w 1911499"/>
                <a:gd name="connsiteY581" fmla="*/ 441980 h 567500"/>
                <a:gd name="connsiteX582" fmla="*/ 1845815 w 1911499"/>
                <a:gd name="connsiteY582" fmla="*/ 456696 h 567500"/>
                <a:gd name="connsiteX583" fmla="*/ 1848844 w 1911499"/>
                <a:gd name="connsiteY583" fmla="*/ 470879 h 567500"/>
                <a:gd name="connsiteX584" fmla="*/ 1851863 w 1911499"/>
                <a:gd name="connsiteY584" fmla="*/ 483899 h 567500"/>
                <a:gd name="connsiteX585" fmla="*/ 1854892 w 1911499"/>
                <a:gd name="connsiteY585" fmla="*/ 496520 h 567500"/>
                <a:gd name="connsiteX586" fmla="*/ 1857921 w 1911499"/>
                <a:gd name="connsiteY586" fmla="*/ 508026 h 567500"/>
                <a:gd name="connsiteX587" fmla="*/ 1860941 w 1911499"/>
                <a:gd name="connsiteY587" fmla="*/ 518685 h 567500"/>
                <a:gd name="connsiteX588" fmla="*/ 1863969 w 1911499"/>
                <a:gd name="connsiteY588" fmla="*/ 528486 h 567500"/>
                <a:gd name="connsiteX589" fmla="*/ 1866998 w 1911499"/>
                <a:gd name="connsiteY589" fmla="*/ 537277 h 567500"/>
                <a:gd name="connsiteX590" fmla="*/ 1870018 w 1911499"/>
                <a:gd name="connsiteY590" fmla="*/ 544907 h 567500"/>
                <a:gd name="connsiteX591" fmla="*/ 1873047 w 1911499"/>
                <a:gd name="connsiteY591" fmla="*/ 551574 h 567500"/>
                <a:gd name="connsiteX592" fmla="*/ 1876076 w 1911499"/>
                <a:gd name="connsiteY592" fmla="*/ 556956 h 567500"/>
                <a:gd name="connsiteX593" fmla="*/ 1879095 w 1911499"/>
                <a:gd name="connsiteY593" fmla="*/ 561376 h 567500"/>
                <a:gd name="connsiteX594" fmla="*/ 1882124 w 1911499"/>
                <a:gd name="connsiteY594" fmla="*/ 564586 h 567500"/>
                <a:gd name="connsiteX595" fmla="*/ 1885153 w 1911499"/>
                <a:gd name="connsiteY595" fmla="*/ 566643 h 567500"/>
                <a:gd name="connsiteX596" fmla="*/ 1888172 w 1911499"/>
                <a:gd name="connsiteY596" fmla="*/ 567500 h 567500"/>
                <a:gd name="connsiteX597" fmla="*/ 1891201 w 1911499"/>
                <a:gd name="connsiteY597" fmla="*/ 567148 h 567500"/>
                <a:gd name="connsiteX598" fmla="*/ 1894230 w 1911499"/>
                <a:gd name="connsiteY598" fmla="*/ 565557 h 567500"/>
                <a:gd name="connsiteX599" fmla="*/ 1897259 w 1911499"/>
                <a:gd name="connsiteY599" fmla="*/ 563004 h 567500"/>
                <a:gd name="connsiteX600" fmla="*/ 1900279 w 1911499"/>
                <a:gd name="connsiteY600" fmla="*/ 559051 h 567500"/>
                <a:gd name="connsiteX601" fmla="*/ 1903308 w 1911499"/>
                <a:gd name="connsiteY601" fmla="*/ 553975 h 567500"/>
                <a:gd name="connsiteX602" fmla="*/ 1906337 w 1911499"/>
                <a:gd name="connsiteY602" fmla="*/ 547936 h 567500"/>
                <a:gd name="connsiteX603" fmla="*/ 1909356 w 1911499"/>
                <a:gd name="connsiteY603" fmla="*/ 540725 h 567500"/>
                <a:gd name="connsiteX604" fmla="*/ 1911499 w 1911499"/>
                <a:gd name="connsiteY604"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43075 w 1911499"/>
                <a:gd name="connsiteY514" fmla="*/ 384179 h 567500"/>
                <a:gd name="connsiteX515" fmla="*/ 1646104 w 1911499"/>
                <a:gd name="connsiteY515" fmla="*/ 366941 h 567500"/>
                <a:gd name="connsiteX516" fmla="*/ 1649123 w 1911499"/>
                <a:gd name="connsiteY516" fmla="*/ 349507 h 567500"/>
                <a:gd name="connsiteX517" fmla="*/ 1652153 w 1911499"/>
                <a:gd name="connsiteY517" fmla="*/ 331958 h 567500"/>
                <a:gd name="connsiteX518" fmla="*/ 1655181 w 1911499"/>
                <a:gd name="connsiteY518" fmla="*/ 314100 h 567500"/>
                <a:gd name="connsiteX519" fmla="*/ 1658210 w 1911499"/>
                <a:gd name="connsiteY519" fmla="*/ 296202 h 567500"/>
                <a:gd name="connsiteX520" fmla="*/ 1661230 w 1911499"/>
                <a:gd name="connsiteY520" fmla="*/ 278266 h 567500"/>
                <a:gd name="connsiteX521" fmla="*/ 1664259 w 1911499"/>
                <a:gd name="connsiteY521" fmla="*/ 260562 h 567500"/>
                <a:gd name="connsiteX522" fmla="*/ 1667288 w 1911499"/>
                <a:gd name="connsiteY522" fmla="*/ 242974 h 567500"/>
                <a:gd name="connsiteX523" fmla="*/ 1670307 w 1911499"/>
                <a:gd name="connsiteY523" fmla="*/ 225502 h 567500"/>
                <a:gd name="connsiteX524" fmla="*/ 1673336 w 1911499"/>
                <a:gd name="connsiteY524" fmla="*/ 208302 h 567500"/>
                <a:gd name="connsiteX525" fmla="*/ 1676365 w 1911499"/>
                <a:gd name="connsiteY525" fmla="*/ 191566 h 567500"/>
                <a:gd name="connsiteX526" fmla="*/ 1679384 w 1911499"/>
                <a:gd name="connsiteY526" fmla="*/ 175296 h 567500"/>
                <a:gd name="connsiteX527" fmla="*/ 1682413 w 1911499"/>
                <a:gd name="connsiteY527" fmla="*/ 159336 h 567500"/>
                <a:gd name="connsiteX528" fmla="*/ 1685442 w 1911499"/>
                <a:gd name="connsiteY528" fmla="*/ 143840 h 567500"/>
                <a:gd name="connsiteX529" fmla="*/ 1688462 w 1911499"/>
                <a:gd name="connsiteY529" fmla="*/ 128654 h 567500"/>
                <a:gd name="connsiteX530" fmla="*/ 1691491 w 1911499"/>
                <a:gd name="connsiteY530" fmla="*/ 114049 h 567500"/>
                <a:gd name="connsiteX531" fmla="*/ 1694520 w 1911499"/>
                <a:gd name="connsiteY531" fmla="*/ 100568 h 567500"/>
                <a:gd name="connsiteX532" fmla="*/ 1697549 w 1911499"/>
                <a:gd name="connsiteY532" fmla="*/ 87473 h 567500"/>
                <a:gd name="connsiteX533" fmla="*/ 1700568 w 1911499"/>
                <a:gd name="connsiteY533" fmla="*/ 75116 h 567500"/>
                <a:gd name="connsiteX534" fmla="*/ 1703597 w 1911499"/>
                <a:gd name="connsiteY534" fmla="*/ 63455 h 567500"/>
                <a:gd name="connsiteX535" fmla="*/ 1706616 w 1911499"/>
                <a:gd name="connsiteY535" fmla="*/ 52841 h 567500"/>
                <a:gd name="connsiteX536" fmla="*/ 1709645 w 1911499"/>
                <a:gd name="connsiteY536" fmla="*/ 43039 h 567500"/>
                <a:gd name="connsiteX537" fmla="*/ 1712674 w 1911499"/>
                <a:gd name="connsiteY537" fmla="*/ 34207 h 567500"/>
                <a:gd name="connsiteX538" fmla="*/ 1715703 w 1911499"/>
                <a:gd name="connsiteY538" fmla="*/ 26420 h 567500"/>
                <a:gd name="connsiteX539" fmla="*/ 1718723 w 1911499"/>
                <a:gd name="connsiteY539" fmla="*/ 19640 h 567500"/>
                <a:gd name="connsiteX540" fmla="*/ 1721752 w 1911499"/>
                <a:gd name="connsiteY540" fmla="*/ 13868 h 567500"/>
                <a:gd name="connsiteX541" fmla="*/ 1724781 w 1911499"/>
                <a:gd name="connsiteY541" fmla="*/ 9026 h 567500"/>
                <a:gd name="connsiteX542" fmla="*/ 1727800 w 1911499"/>
                <a:gd name="connsiteY542" fmla="*/ 5152 h 567500"/>
                <a:gd name="connsiteX543" fmla="*/ 1730829 w 1911499"/>
                <a:gd name="connsiteY543" fmla="*/ 2247 h 567500"/>
                <a:gd name="connsiteX544" fmla="*/ 1733858 w 1911499"/>
                <a:gd name="connsiteY544" fmla="*/ 620 h 567500"/>
                <a:gd name="connsiteX545" fmla="*/ 1736877 w 1911499"/>
                <a:gd name="connsiteY545" fmla="*/ 77 h 567500"/>
                <a:gd name="connsiteX546" fmla="*/ 1739906 w 1911499"/>
                <a:gd name="connsiteY546" fmla="*/ 464 h 567500"/>
                <a:gd name="connsiteX547" fmla="*/ 1742935 w 1911499"/>
                <a:gd name="connsiteY547" fmla="*/ 1859 h 567500"/>
                <a:gd name="connsiteX548" fmla="*/ 1745955 w 1911499"/>
                <a:gd name="connsiteY548" fmla="*/ 4377 h 567500"/>
                <a:gd name="connsiteX549" fmla="*/ 1748984 w 1911499"/>
                <a:gd name="connsiteY549" fmla="*/ 7864 h 567500"/>
                <a:gd name="connsiteX550" fmla="*/ 1752013 w 1911499"/>
                <a:gd name="connsiteY550" fmla="*/ 12474 h 567500"/>
                <a:gd name="connsiteX551" fmla="*/ 1755032 w 1911499"/>
                <a:gd name="connsiteY551" fmla="*/ 17975 h 567500"/>
                <a:gd name="connsiteX552" fmla="*/ 1758061 w 1911499"/>
                <a:gd name="connsiteY552" fmla="*/ 24522 h 567500"/>
                <a:gd name="connsiteX553" fmla="*/ 1761090 w 1911499"/>
                <a:gd name="connsiteY553" fmla="*/ 32076 h 567500"/>
                <a:gd name="connsiteX554" fmla="*/ 1764119 w 1911499"/>
                <a:gd name="connsiteY554" fmla="*/ 40367 h 567500"/>
                <a:gd name="connsiteX555" fmla="*/ 1767138 w 1911499"/>
                <a:gd name="connsiteY555" fmla="*/ 49935 h 567500"/>
                <a:gd name="connsiteX556" fmla="*/ 1770167 w 1911499"/>
                <a:gd name="connsiteY556" fmla="*/ 60201 h 567500"/>
                <a:gd name="connsiteX557" fmla="*/ 1773196 w 1911499"/>
                <a:gd name="connsiteY557" fmla="*/ 71474 h 567500"/>
                <a:gd name="connsiteX558" fmla="*/ 1776216 w 1911499"/>
                <a:gd name="connsiteY558" fmla="*/ 83677 h 567500"/>
                <a:gd name="connsiteX559" fmla="*/ 1779245 w 1911499"/>
                <a:gd name="connsiteY559" fmla="*/ 96422 h 567500"/>
                <a:gd name="connsiteX560" fmla="*/ 1782274 w 1911499"/>
                <a:gd name="connsiteY560" fmla="*/ 109904 h 567500"/>
                <a:gd name="connsiteX561" fmla="*/ 1785293 w 1911499"/>
                <a:gd name="connsiteY561" fmla="*/ 124199 h 567500"/>
                <a:gd name="connsiteX562" fmla="*/ 1788322 w 1911499"/>
                <a:gd name="connsiteY562" fmla="*/ 139074 h 567500"/>
                <a:gd name="connsiteX563" fmla="*/ 1791351 w 1911499"/>
                <a:gd name="connsiteY563" fmla="*/ 154222 h 567500"/>
                <a:gd name="connsiteX564" fmla="*/ 1794370 w 1911499"/>
                <a:gd name="connsiteY564" fmla="*/ 170221 h 567500"/>
                <a:gd name="connsiteX565" fmla="*/ 1797399 w 1911499"/>
                <a:gd name="connsiteY565" fmla="*/ 186608 h 567500"/>
                <a:gd name="connsiteX566" fmla="*/ 1800428 w 1911499"/>
                <a:gd name="connsiteY566" fmla="*/ 203111 h 567500"/>
                <a:gd name="connsiteX567" fmla="*/ 1803448 w 1911499"/>
                <a:gd name="connsiteY567" fmla="*/ 220041 h 567500"/>
                <a:gd name="connsiteX568" fmla="*/ 1806477 w 1911499"/>
                <a:gd name="connsiteY568" fmla="*/ 237434 h 567500"/>
                <a:gd name="connsiteX569" fmla="*/ 1809506 w 1911499"/>
                <a:gd name="connsiteY569" fmla="*/ 254712 h 567500"/>
                <a:gd name="connsiteX570" fmla="*/ 1812525 w 1911499"/>
                <a:gd name="connsiteY570" fmla="*/ 272416 h 567500"/>
                <a:gd name="connsiteX571" fmla="*/ 1815554 w 1911499"/>
                <a:gd name="connsiteY571" fmla="*/ 289926 h 567500"/>
                <a:gd name="connsiteX572" fmla="*/ 1818583 w 1911499"/>
                <a:gd name="connsiteY572" fmla="*/ 307631 h 567500"/>
                <a:gd name="connsiteX573" fmla="*/ 1821602 w 1911499"/>
                <a:gd name="connsiteY573" fmla="*/ 325412 h 567500"/>
                <a:gd name="connsiteX574" fmla="*/ 1824631 w 1911499"/>
                <a:gd name="connsiteY574" fmla="*/ 343000 h 567500"/>
                <a:gd name="connsiteX575" fmla="*/ 1827660 w 1911499"/>
                <a:gd name="connsiteY575" fmla="*/ 360354 h 567500"/>
                <a:gd name="connsiteX576" fmla="*/ 1830689 w 1911499"/>
                <a:gd name="connsiteY576" fmla="*/ 377594 h 567500"/>
                <a:gd name="connsiteX577" fmla="*/ 1833708 w 1911499"/>
                <a:gd name="connsiteY577" fmla="*/ 394407 h 567500"/>
                <a:gd name="connsiteX578" fmla="*/ 1836737 w 1911499"/>
                <a:gd name="connsiteY578" fmla="*/ 411220 h 567500"/>
                <a:gd name="connsiteX579" fmla="*/ 1839766 w 1911499"/>
                <a:gd name="connsiteY579" fmla="*/ 426673 h 567500"/>
                <a:gd name="connsiteX580" fmla="*/ 1842786 w 1911499"/>
                <a:gd name="connsiteY580" fmla="*/ 441980 h 567500"/>
                <a:gd name="connsiteX581" fmla="*/ 1845815 w 1911499"/>
                <a:gd name="connsiteY581" fmla="*/ 456696 h 567500"/>
                <a:gd name="connsiteX582" fmla="*/ 1848844 w 1911499"/>
                <a:gd name="connsiteY582" fmla="*/ 470879 h 567500"/>
                <a:gd name="connsiteX583" fmla="*/ 1851863 w 1911499"/>
                <a:gd name="connsiteY583" fmla="*/ 483899 h 567500"/>
                <a:gd name="connsiteX584" fmla="*/ 1854892 w 1911499"/>
                <a:gd name="connsiteY584" fmla="*/ 496520 h 567500"/>
                <a:gd name="connsiteX585" fmla="*/ 1857921 w 1911499"/>
                <a:gd name="connsiteY585" fmla="*/ 508026 h 567500"/>
                <a:gd name="connsiteX586" fmla="*/ 1860941 w 1911499"/>
                <a:gd name="connsiteY586" fmla="*/ 518685 h 567500"/>
                <a:gd name="connsiteX587" fmla="*/ 1863969 w 1911499"/>
                <a:gd name="connsiteY587" fmla="*/ 528486 h 567500"/>
                <a:gd name="connsiteX588" fmla="*/ 1866998 w 1911499"/>
                <a:gd name="connsiteY588" fmla="*/ 537277 h 567500"/>
                <a:gd name="connsiteX589" fmla="*/ 1870018 w 1911499"/>
                <a:gd name="connsiteY589" fmla="*/ 544907 h 567500"/>
                <a:gd name="connsiteX590" fmla="*/ 1873047 w 1911499"/>
                <a:gd name="connsiteY590" fmla="*/ 551574 h 567500"/>
                <a:gd name="connsiteX591" fmla="*/ 1876076 w 1911499"/>
                <a:gd name="connsiteY591" fmla="*/ 556956 h 567500"/>
                <a:gd name="connsiteX592" fmla="*/ 1879095 w 1911499"/>
                <a:gd name="connsiteY592" fmla="*/ 561376 h 567500"/>
                <a:gd name="connsiteX593" fmla="*/ 1882124 w 1911499"/>
                <a:gd name="connsiteY593" fmla="*/ 564586 h 567500"/>
                <a:gd name="connsiteX594" fmla="*/ 1885153 w 1911499"/>
                <a:gd name="connsiteY594" fmla="*/ 566643 h 567500"/>
                <a:gd name="connsiteX595" fmla="*/ 1888172 w 1911499"/>
                <a:gd name="connsiteY595" fmla="*/ 567500 h 567500"/>
                <a:gd name="connsiteX596" fmla="*/ 1891201 w 1911499"/>
                <a:gd name="connsiteY596" fmla="*/ 567148 h 567500"/>
                <a:gd name="connsiteX597" fmla="*/ 1894230 w 1911499"/>
                <a:gd name="connsiteY597" fmla="*/ 565557 h 567500"/>
                <a:gd name="connsiteX598" fmla="*/ 1897259 w 1911499"/>
                <a:gd name="connsiteY598" fmla="*/ 563004 h 567500"/>
                <a:gd name="connsiteX599" fmla="*/ 1900279 w 1911499"/>
                <a:gd name="connsiteY599" fmla="*/ 559051 h 567500"/>
                <a:gd name="connsiteX600" fmla="*/ 1903308 w 1911499"/>
                <a:gd name="connsiteY600" fmla="*/ 553975 h 567500"/>
                <a:gd name="connsiteX601" fmla="*/ 1906337 w 1911499"/>
                <a:gd name="connsiteY601" fmla="*/ 547936 h 567500"/>
                <a:gd name="connsiteX602" fmla="*/ 1909356 w 1911499"/>
                <a:gd name="connsiteY602" fmla="*/ 540725 h 567500"/>
                <a:gd name="connsiteX603" fmla="*/ 1911499 w 1911499"/>
                <a:gd name="connsiteY603"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46104 w 1911499"/>
                <a:gd name="connsiteY514" fmla="*/ 366941 h 567500"/>
                <a:gd name="connsiteX515" fmla="*/ 1649123 w 1911499"/>
                <a:gd name="connsiteY515" fmla="*/ 349507 h 567500"/>
                <a:gd name="connsiteX516" fmla="*/ 1652153 w 1911499"/>
                <a:gd name="connsiteY516" fmla="*/ 331958 h 567500"/>
                <a:gd name="connsiteX517" fmla="*/ 1655181 w 1911499"/>
                <a:gd name="connsiteY517" fmla="*/ 314100 h 567500"/>
                <a:gd name="connsiteX518" fmla="*/ 1658210 w 1911499"/>
                <a:gd name="connsiteY518" fmla="*/ 296202 h 567500"/>
                <a:gd name="connsiteX519" fmla="*/ 1661230 w 1911499"/>
                <a:gd name="connsiteY519" fmla="*/ 278266 h 567500"/>
                <a:gd name="connsiteX520" fmla="*/ 1664259 w 1911499"/>
                <a:gd name="connsiteY520" fmla="*/ 260562 h 567500"/>
                <a:gd name="connsiteX521" fmla="*/ 1667288 w 1911499"/>
                <a:gd name="connsiteY521" fmla="*/ 242974 h 567500"/>
                <a:gd name="connsiteX522" fmla="*/ 1670307 w 1911499"/>
                <a:gd name="connsiteY522" fmla="*/ 225502 h 567500"/>
                <a:gd name="connsiteX523" fmla="*/ 1673336 w 1911499"/>
                <a:gd name="connsiteY523" fmla="*/ 208302 h 567500"/>
                <a:gd name="connsiteX524" fmla="*/ 1676365 w 1911499"/>
                <a:gd name="connsiteY524" fmla="*/ 191566 h 567500"/>
                <a:gd name="connsiteX525" fmla="*/ 1679384 w 1911499"/>
                <a:gd name="connsiteY525" fmla="*/ 175296 h 567500"/>
                <a:gd name="connsiteX526" fmla="*/ 1682413 w 1911499"/>
                <a:gd name="connsiteY526" fmla="*/ 159336 h 567500"/>
                <a:gd name="connsiteX527" fmla="*/ 1685442 w 1911499"/>
                <a:gd name="connsiteY527" fmla="*/ 143840 h 567500"/>
                <a:gd name="connsiteX528" fmla="*/ 1688462 w 1911499"/>
                <a:gd name="connsiteY528" fmla="*/ 128654 h 567500"/>
                <a:gd name="connsiteX529" fmla="*/ 1691491 w 1911499"/>
                <a:gd name="connsiteY529" fmla="*/ 114049 h 567500"/>
                <a:gd name="connsiteX530" fmla="*/ 1694520 w 1911499"/>
                <a:gd name="connsiteY530" fmla="*/ 100568 h 567500"/>
                <a:gd name="connsiteX531" fmla="*/ 1697549 w 1911499"/>
                <a:gd name="connsiteY531" fmla="*/ 87473 h 567500"/>
                <a:gd name="connsiteX532" fmla="*/ 1700568 w 1911499"/>
                <a:gd name="connsiteY532" fmla="*/ 75116 h 567500"/>
                <a:gd name="connsiteX533" fmla="*/ 1703597 w 1911499"/>
                <a:gd name="connsiteY533" fmla="*/ 63455 h 567500"/>
                <a:gd name="connsiteX534" fmla="*/ 1706616 w 1911499"/>
                <a:gd name="connsiteY534" fmla="*/ 52841 h 567500"/>
                <a:gd name="connsiteX535" fmla="*/ 1709645 w 1911499"/>
                <a:gd name="connsiteY535" fmla="*/ 43039 h 567500"/>
                <a:gd name="connsiteX536" fmla="*/ 1712674 w 1911499"/>
                <a:gd name="connsiteY536" fmla="*/ 34207 h 567500"/>
                <a:gd name="connsiteX537" fmla="*/ 1715703 w 1911499"/>
                <a:gd name="connsiteY537" fmla="*/ 26420 h 567500"/>
                <a:gd name="connsiteX538" fmla="*/ 1718723 w 1911499"/>
                <a:gd name="connsiteY538" fmla="*/ 19640 h 567500"/>
                <a:gd name="connsiteX539" fmla="*/ 1721752 w 1911499"/>
                <a:gd name="connsiteY539" fmla="*/ 13868 h 567500"/>
                <a:gd name="connsiteX540" fmla="*/ 1724781 w 1911499"/>
                <a:gd name="connsiteY540" fmla="*/ 9026 h 567500"/>
                <a:gd name="connsiteX541" fmla="*/ 1727800 w 1911499"/>
                <a:gd name="connsiteY541" fmla="*/ 5152 h 567500"/>
                <a:gd name="connsiteX542" fmla="*/ 1730829 w 1911499"/>
                <a:gd name="connsiteY542" fmla="*/ 2247 h 567500"/>
                <a:gd name="connsiteX543" fmla="*/ 1733858 w 1911499"/>
                <a:gd name="connsiteY543" fmla="*/ 620 h 567500"/>
                <a:gd name="connsiteX544" fmla="*/ 1736877 w 1911499"/>
                <a:gd name="connsiteY544" fmla="*/ 77 h 567500"/>
                <a:gd name="connsiteX545" fmla="*/ 1739906 w 1911499"/>
                <a:gd name="connsiteY545" fmla="*/ 464 h 567500"/>
                <a:gd name="connsiteX546" fmla="*/ 1742935 w 1911499"/>
                <a:gd name="connsiteY546" fmla="*/ 1859 h 567500"/>
                <a:gd name="connsiteX547" fmla="*/ 1745955 w 1911499"/>
                <a:gd name="connsiteY547" fmla="*/ 4377 h 567500"/>
                <a:gd name="connsiteX548" fmla="*/ 1748984 w 1911499"/>
                <a:gd name="connsiteY548" fmla="*/ 7864 h 567500"/>
                <a:gd name="connsiteX549" fmla="*/ 1752013 w 1911499"/>
                <a:gd name="connsiteY549" fmla="*/ 12474 h 567500"/>
                <a:gd name="connsiteX550" fmla="*/ 1755032 w 1911499"/>
                <a:gd name="connsiteY550" fmla="*/ 17975 h 567500"/>
                <a:gd name="connsiteX551" fmla="*/ 1758061 w 1911499"/>
                <a:gd name="connsiteY551" fmla="*/ 24522 h 567500"/>
                <a:gd name="connsiteX552" fmla="*/ 1761090 w 1911499"/>
                <a:gd name="connsiteY552" fmla="*/ 32076 h 567500"/>
                <a:gd name="connsiteX553" fmla="*/ 1764119 w 1911499"/>
                <a:gd name="connsiteY553" fmla="*/ 40367 h 567500"/>
                <a:gd name="connsiteX554" fmla="*/ 1767138 w 1911499"/>
                <a:gd name="connsiteY554" fmla="*/ 49935 h 567500"/>
                <a:gd name="connsiteX555" fmla="*/ 1770167 w 1911499"/>
                <a:gd name="connsiteY555" fmla="*/ 60201 h 567500"/>
                <a:gd name="connsiteX556" fmla="*/ 1773196 w 1911499"/>
                <a:gd name="connsiteY556" fmla="*/ 71474 h 567500"/>
                <a:gd name="connsiteX557" fmla="*/ 1776216 w 1911499"/>
                <a:gd name="connsiteY557" fmla="*/ 83677 h 567500"/>
                <a:gd name="connsiteX558" fmla="*/ 1779245 w 1911499"/>
                <a:gd name="connsiteY558" fmla="*/ 96422 h 567500"/>
                <a:gd name="connsiteX559" fmla="*/ 1782274 w 1911499"/>
                <a:gd name="connsiteY559" fmla="*/ 109904 h 567500"/>
                <a:gd name="connsiteX560" fmla="*/ 1785293 w 1911499"/>
                <a:gd name="connsiteY560" fmla="*/ 124199 h 567500"/>
                <a:gd name="connsiteX561" fmla="*/ 1788322 w 1911499"/>
                <a:gd name="connsiteY561" fmla="*/ 139074 h 567500"/>
                <a:gd name="connsiteX562" fmla="*/ 1791351 w 1911499"/>
                <a:gd name="connsiteY562" fmla="*/ 154222 h 567500"/>
                <a:gd name="connsiteX563" fmla="*/ 1794370 w 1911499"/>
                <a:gd name="connsiteY563" fmla="*/ 170221 h 567500"/>
                <a:gd name="connsiteX564" fmla="*/ 1797399 w 1911499"/>
                <a:gd name="connsiteY564" fmla="*/ 186608 h 567500"/>
                <a:gd name="connsiteX565" fmla="*/ 1800428 w 1911499"/>
                <a:gd name="connsiteY565" fmla="*/ 203111 h 567500"/>
                <a:gd name="connsiteX566" fmla="*/ 1803448 w 1911499"/>
                <a:gd name="connsiteY566" fmla="*/ 220041 h 567500"/>
                <a:gd name="connsiteX567" fmla="*/ 1806477 w 1911499"/>
                <a:gd name="connsiteY567" fmla="*/ 237434 h 567500"/>
                <a:gd name="connsiteX568" fmla="*/ 1809506 w 1911499"/>
                <a:gd name="connsiteY568" fmla="*/ 254712 h 567500"/>
                <a:gd name="connsiteX569" fmla="*/ 1812525 w 1911499"/>
                <a:gd name="connsiteY569" fmla="*/ 272416 h 567500"/>
                <a:gd name="connsiteX570" fmla="*/ 1815554 w 1911499"/>
                <a:gd name="connsiteY570" fmla="*/ 289926 h 567500"/>
                <a:gd name="connsiteX571" fmla="*/ 1818583 w 1911499"/>
                <a:gd name="connsiteY571" fmla="*/ 307631 h 567500"/>
                <a:gd name="connsiteX572" fmla="*/ 1821602 w 1911499"/>
                <a:gd name="connsiteY572" fmla="*/ 325412 h 567500"/>
                <a:gd name="connsiteX573" fmla="*/ 1824631 w 1911499"/>
                <a:gd name="connsiteY573" fmla="*/ 343000 h 567500"/>
                <a:gd name="connsiteX574" fmla="*/ 1827660 w 1911499"/>
                <a:gd name="connsiteY574" fmla="*/ 360354 h 567500"/>
                <a:gd name="connsiteX575" fmla="*/ 1830689 w 1911499"/>
                <a:gd name="connsiteY575" fmla="*/ 377594 h 567500"/>
                <a:gd name="connsiteX576" fmla="*/ 1833708 w 1911499"/>
                <a:gd name="connsiteY576" fmla="*/ 394407 h 567500"/>
                <a:gd name="connsiteX577" fmla="*/ 1836737 w 1911499"/>
                <a:gd name="connsiteY577" fmla="*/ 411220 h 567500"/>
                <a:gd name="connsiteX578" fmla="*/ 1839766 w 1911499"/>
                <a:gd name="connsiteY578" fmla="*/ 426673 h 567500"/>
                <a:gd name="connsiteX579" fmla="*/ 1842786 w 1911499"/>
                <a:gd name="connsiteY579" fmla="*/ 441980 h 567500"/>
                <a:gd name="connsiteX580" fmla="*/ 1845815 w 1911499"/>
                <a:gd name="connsiteY580" fmla="*/ 456696 h 567500"/>
                <a:gd name="connsiteX581" fmla="*/ 1848844 w 1911499"/>
                <a:gd name="connsiteY581" fmla="*/ 470879 h 567500"/>
                <a:gd name="connsiteX582" fmla="*/ 1851863 w 1911499"/>
                <a:gd name="connsiteY582" fmla="*/ 483899 h 567500"/>
                <a:gd name="connsiteX583" fmla="*/ 1854892 w 1911499"/>
                <a:gd name="connsiteY583" fmla="*/ 496520 h 567500"/>
                <a:gd name="connsiteX584" fmla="*/ 1857921 w 1911499"/>
                <a:gd name="connsiteY584" fmla="*/ 508026 h 567500"/>
                <a:gd name="connsiteX585" fmla="*/ 1860941 w 1911499"/>
                <a:gd name="connsiteY585" fmla="*/ 518685 h 567500"/>
                <a:gd name="connsiteX586" fmla="*/ 1863969 w 1911499"/>
                <a:gd name="connsiteY586" fmla="*/ 528486 h 567500"/>
                <a:gd name="connsiteX587" fmla="*/ 1866998 w 1911499"/>
                <a:gd name="connsiteY587" fmla="*/ 537277 h 567500"/>
                <a:gd name="connsiteX588" fmla="*/ 1870018 w 1911499"/>
                <a:gd name="connsiteY588" fmla="*/ 544907 h 567500"/>
                <a:gd name="connsiteX589" fmla="*/ 1873047 w 1911499"/>
                <a:gd name="connsiteY589" fmla="*/ 551574 h 567500"/>
                <a:gd name="connsiteX590" fmla="*/ 1876076 w 1911499"/>
                <a:gd name="connsiteY590" fmla="*/ 556956 h 567500"/>
                <a:gd name="connsiteX591" fmla="*/ 1879095 w 1911499"/>
                <a:gd name="connsiteY591" fmla="*/ 561376 h 567500"/>
                <a:gd name="connsiteX592" fmla="*/ 1882124 w 1911499"/>
                <a:gd name="connsiteY592" fmla="*/ 564586 h 567500"/>
                <a:gd name="connsiteX593" fmla="*/ 1885153 w 1911499"/>
                <a:gd name="connsiteY593" fmla="*/ 566643 h 567500"/>
                <a:gd name="connsiteX594" fmla="*/ 1888172 w 1911499"/>
                <a:gd name="connsiteY594" fmla="*/ 567500 h 567500"/>
                <a:gd name="connsiteX595" fmla="*/ 1891201 w 1911499"/>
                <a:gd name="connsiteY595" fmla="*/ 567148 h 567500"/>
                <a:gd name="connsiteX596" fmla="*/ 1894230 w 1911499"/>
                <a:gd name="connsiteY596" fmla="*/ 565557 h 567500"/>
                <a:gd name="connsiteX597" fmla="*/ 1897259 w 1911499"/>
                <a:gd name="connsiteY597" fmla="*/ 563004 h 567500"/>
                <a:gd name="connsiteX598" fmla="*/ 1900279 w 1911499"/>
                <a:gd name="connsiteY598" fmla="*/ 559051 h 567500"/>
                <a:gd name="connsiteX599" fmla="*/ 1903308 w 1911499"/>
                <a:gd name="connsiteY599" fmla="*/ 553975 h 567500"/>
                <a:gd name="connsiteX600" fmla="*/ 1906337 w 1911499"/>
                <a:gd name="connsiteY600" fmla="*/ 547936 h 567500"/>
                <a:gd name="connsiteX601" fmla="*/ 1909356 w 1911499"/>
                <a:gd name="connsiteY601" fmla="*/ 540725 h 567500"/>
                <a:gd name="connsiteX602" fmla="*/ 1911499 w 1911499"/>
                <a:gd name="connsiteY602"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49123 w 1911499"/>
                <a:gd name="connsiteY514" fmla="*/ 349507 h 567500"/>
                <a:gd name="connsiteX515" fmla="*/ 1652153 w 1911499"/>
                <a:gd name="connsiteY515" fmla="*/ 331958 h 567500"/>
                <a:gd name="connsiteX516" fmla="*/ 1655181 w 1911499"/>
                <a:gd name="connsiteY516" fmla="*/ 314100 h 567500"/>
                <a:gd name="connsiteX517" fmla="*/ 1658210 w 1911499"/>
                <a:gd name="connsiteY517" fmla="*/ 296202 h 567500"/>
                <a:gd name="connsiteX518" fmla="*/ 1661230 w 1911499"/>
                <a:gd name="connsiteY518" fmla="*/ 278266 h 567500"/>
                <a:gd name="connsiteX519" fmla="*/ 1664259 w 1911499"/>
                <a:gd name="connsiteY519" fmla="*/ 260562 h 567500"/>
                <a:gd name="connsiteX520" fmla="*/ 1667288 w 1911499"/>
                <a:gd name="connsiteY520" fmla="*/ 242974 h 567500"/>
                <a:gd name="connsiteX521" fmla="*/ 1670307 w 1911499"/>
                <a:gd name="connsiteY521" fmla="*/ 225502 h 567500"/>
                <a:gd name="connsiteX522" fmla="*/ 1673336 w 1911499"/>
                <a:gd name="connsiteY522" fmla="*/ 208302 h 567500"/>
                <a:gd name="connsiteX523" fmla="*/ 1676365 w 1911499"/>
                <a:gd name="connsiteY523" fmla="*/ 191566 h 567500"/>
                <a:gd name="connsiteX524" fmla="*/ 1679384 w 1911499"/>
                <a:gd name="connsiteY524" fmla="*/ 175296 h 567500"/>
                <a:gd name="connsiteX525" fmla="*/ 1682413 w 1911499"/>
                <a:gd name="connsiteY525" fmla="*/ 159336 h 567500"/>
                <a:gd name="connsiteX526" fmla="*/ 1685442 w 1911499"/>
                <a:gd name="connsiteY526" fmla="*/ 143840 h 567500"/>
                <a:gd name="connsiteX527" fmla="*/ 1688462 w 1911499"/>
                <a:gd name="connsiteY527" fmla="*/ 128654 h 567500"/>
                <a:gd name="connsiteX528" fmla="*/ 1691491 w 1911499"/>
                <a:gd name="connsiteY528" fmla="*/ 114049 h 567500"/>
                <a:gd name="connsiteX529" fmla="*/ 1694520 w 1911499"/>
                <a:gd name="connsiteY529" fmla="*/ 100568 h 567500"/>
                <a:gd name="connsiteX530" fmla="*/ 1697549 w 1911499"/>
                <a:gd name="connsiteY530" fmla="*/ 87473 h 567500"/>
                <a:gd name="connsiteX531" fmla="*/ 1700568 w 1911499"/>
                <a:gd name="connsiteY531" fmla="*/ 75116 h 567500"/>
                <a:gd name="connsiteX532" fmla="*/ 1703597 w 1911499"/>
                <a:gd name="connsiteY532" fmla="*/ 63455 h 567500"/>
                <a:gd name="connsiteX533" fmla="*/ 1706616 w 1911499"/>
                <a:gd name="connsiteY533" fmla="*/ 52841 h 567500"/>
                <a:gd name="connsiteX534" fmla="*/ 1709645 w 1911499"/>
                <a:gd name="connsiteY534" fmla="*/ 43039 h 567500"/>
                <a:gd name="connsiteX535" fmla="*/ 1712674 w 1911499"/>
                <a:gd name="connsiteY535" fmla="*/ 34207 h 567500"/>
                <a:gd name="connsiteX536" fmla="*/ 1715703 w 1911499"/>
                <a:gd name="connsiteY536" fmla="*/ 26420 h 567500"/>
                <a:gd name="connsiteX537" fmla="*/ 1718723 w 1911499"/>
                <a:gd name="connsiteY537" fmla="*/ 19640 h 567500"/>
                <a:gd name="connsiteX538" fmla="*/ 1721752 w 1911499"/>
                <a:gd name="connsiteY538" fmla="*/ 13868 h 567500"/>
                <a:gd name="connsiteX539" fmla="*/ 1724781 w 1911499"/>
                <a:gd name="connsiteY539" fmla="*/ 9026 h 567500"/>
                <a:gd name="connsiteX540" fmla="*/ 1727800 w 1911499"/>
                <a:gd name="connsiteY540" fmla="*/ 5152 h 567500"/>
                <a:gd name="connsiteX541" fmla="*/ 1730829 w 1911499"/>
                <a:gd name="connsiteY541" fmla="*/ 2247 h 567500"/>
                <a:gd name="connsiteX542" fmla="*/ 1733858 w 1911499"/>
                <a:gd name="connsiteY542" fmla="*/ 620 h 567500"/>
                <a:gd name="connsiteX543" fmla="*/ 1736877 w 1911499"/>
                <a:gd name="connsiteY543" fmla="*/ 77 h 567500"/>
                <a:gd name="connsiteX544" fmla="*/ 1739906 w 1911499"/>
                <a:gd name="connsiteY544" fmla="*/ 464 h 567500"/>
                <a:gd name="connsiteX545" fmla="*/ 1742935 w 1911499"/>
                <a:gd name="connsiteY545" fmla="*/ 1859 h 567500"/>
                <a:gd name="connsiteX546" fmla="*/ 1745955 w 1911499"/>
                <a:gd name="connsiteY546" fmla="*/ 4377 h 567500"/>
                <a:gd name="connsiteX547" fmla="*/ 1748984 w 1911499"/>
                <a:gd name="connsiteY547" fmla="*/ 7864 h 567500"/>
                <a:gd name="connsiteX548" fmla="*/ 1752013 w 1911499"/>
                <a:gd name="connsiteY548" fmla="*/ 12474 h 567500"/>
                <a:gd name="connsiteX549" fmla="*/ 1755032 w 1911499"/>
                <a:gd name="connsiteY549" fmla="*/ 17975 h 567500"/>
                <a:gd name="connsiteX550" fmla="*/ 1758061 w 1911499"/>
                <a:gd name="connsiteY550" fmla="*/ 24522 h 567500"/>
                <a:gd name="connsiteX551" fmla="*/ 1761090 w 1911499"/>
                <a:gd name="connsiteY551" fmla="*/ 32076 h 567500"/>
                <a:gd name="connsiteX552" fmla="*/ 1764119 w 1911499"/>
                <a:gd name="connsiteY552" fmla="*/ 40367 h 567500"/>
                <a:gd name="connsiteX553" fmla="*/ 1767138 w 1911499"/>
                <a:gd name="connsiteY553" fmla="*/ 49935 h 567500"/>
                <a:gd name="connsiteX554" fmla="*/ 1770167 w 1911499"/>
                <a:gd name="connsiteY554" fmla="*/ 60201 h 567500"/>
                <a:gd name="connsiteX555" fmla="*/ 1773196 w 1911499"/>
                <a:gd name="connsiteY555" fmla="*/ 71474 h 567500"/>
                <a:gd name="connsiteX556" fmla="*/ 1776216 w 1911499"/>
                <a:gd name="connsiteY556" fmla="*/ 83677 h 567500"/>
                <a:gd name="connsiteX557" fmla="*/ 1779245 w 1911499"/>
                <a:gd name="connsiteY557" fmla="*/ 96422 h 567500"/>
                <a:gd name="connsiteX558" fmla="*/ 1782274 w 1911499"/>
                <a:gd name="connsiteY558" fmla="*/ 109904 h 567500"/>
                <a:gd name="connsiteX559" fmla="*/ 1785293 w 1911499"/>
                <a:gd name="connsiteY559" fmla="*/ 124199 h 567500"/>
                <a:gd name="connsiteX560" fmla="*/ 1788322 w 1911499"/>
                <a:gd name="connsiteY560" fmla="*/ 139074 h 567500"/>
                <a:gd name="connsiteX561" fmla="*/ 1791351 w 1911499"/>
                <a:gd name="connsiteY561" fmla="*/ 154222 h 567500"/>
                <a:gd name="connsiteX562" fmla="*/ 1794370 w 1911499"/>
                <a:gd name="connsiteY562" fmla="*/ 170221 h 567500"/>
                <a:gd name="connsiteX563" fmla="*/ 1797399 w 1911499"/>
                <a:gd name="connsiteY563" fmla="*/ 186608 h 567500"/>
                <a:gd name="connsiteX564" fmla="*/ 1800428 w 1911499"/>
                <a:gd name="connsiteY564" fmla="*/ 203111 h 567500"/>
                <a:gd name="connsiteX565" fmla="*/ 1803448 w 1911499"/>
                <a:gd name="connsiteY565" fmla="*/ 220041 h 567500"/>
                <a:gd name="connsiteX566" fmla="*/ 1806477 w 1911499"/>
                <a:gd name="connsiteY566" fmla="*/ 237434 h 567500"/>
                <a:gd name="connsiteX567" fmla="*/ 1809506 w 1911499"/>
                <a:gd name="connsiteY567" fmla="*/ 254712 h 567500"/>
                <a:gd name="connsiteX568" fmla="*/ 1812525 w 1911499"/>
                <a:gd name="connsiteY568" fmla="*/ 272416 h 567500"/>
                <a:gd name="connsiteX569" fmla="*/ 1815554 w 1911499"/>
                <a:gd name="connsiteY569" fmla="*/ 289926 h 567500"/>
                <a:gd name="connsiteX570" fmla="*/ 1818583 w 1911499"/>
                <a:gd name="connsiteY570" fmla="*/ 307631 h 567500"/>
                <a:gd name="connsiteX571" fmla="*/ 1821602 w 1911499"/>
                <a:gd name="connsiteY571" fmla="*/ 325412 h 567500"/>
                <a:gd name="connsiteX572" fmla="*/ 1824631 w 1911499"/>
                <a:gd name="connsiteY572" fmla="*/ 343000 h 567500"/>
                <a:gd name="connsiteX573" fmla="*/ 1827660 w 1911499"/>
                <a:gd name="connsiteY573" fmla="*/ 360354 h 567500"/>
                <a:gd name="connsiteX574" fmla="*/ 1830689 w 1911499"/>
                <a:gd name="connsiteY574" fmla="*/ 377594 h 567500"/>
                <a:gd name="connsiteX575" fmla="*/ 1833708 w 1911499"/>
                <a:gd name="connsiteY575" fmla="*/ 394407 h 567500"/>
                <a:gd name="connsiteX576" fmla="*/ 1836737 w 1911499"/>
                <a:gd name="connsiteY576" fmla="*/ 411220 h 567500"/>
                <a:gd name="connsiteX577" fmla="*/ 1839766 w 1911499"/>
                <a:gd name="connsiteY577" fmla="*/ 426673 h 567500"/>
                <a:gd name="connsiteX578" fmla="*/ 1842786 w 1911499"/>
                <a:gd name="connsiteY578" fmla="*/ 441980 h 567500"/>
                <a:gd name="connsiteX579" fmla="*/ 1845815 w 1911499"/>
                <a:gd name="connsiteY579" fmla="*/ 456696 h 567500"/>
                <a:gd name="connsiteX580" fmla="*/ 1848844 w 1911499"/>
                <a:gd name="connsiteY580" fmla="*/ 470879 h 567500"/>
                <a:gd name="connsiteX581" fmla="*/ 1851863 w 1911499"/>
                <a:gd name="connsiteY581" fmla="*/ 483899 h 567500"/>
                <a:gd name="connsiteX582" fmla="*/ 1854892 w 1911499"/>
                <a:gd name="connsiteY582" fmla="*/ 496520 h 567500"/>
                <a:gd name="connsiteX583" fmla="*/ 1857921 w 1911499"/>
                <a:gd name="connsiteY583" fmla="*/ 508026 h 567500"/>
                <a:gd name="connsiteX584" fmla="*/ 1860941 w 1911499"/>
                <a:gd name="connsiteY584" fmla="*/ 518685 h 567500"/>
                <a:gd name="connsiteX585" fmla="*/ 1863969 w 1911499"/>
                <a:gd name="connsiteY585" fmla="*/ 528486 h 567500"/>
                <a:gd name="connsiteX586" fmla="*/ 1866998 w 1911499"/>
                <a:gd name="connsiteY586" fmla="*/ 537277 h 567500"/>
                <a:gd name="connsiteX587" fmla="*/ 1870018 w 1911499"/>
                <a:gd name="connsiteY587" fmla="*/ 544907 h 567500"/>
                <a:gd name="connsiteX588" fmla="*/ 1873047 w 1911499"/>
                <a:gd name="connsiteY588" fmla="*/ 551574 h 567500"/>
                <a:gd name="connsiteX589" fmla="*/ 1876076 w 1911499"/>
                <a:gd name="connsiteY589" fmla="*/ 556956 h 567500"/>
                <a:gd name="connsiteX590" fmla="*/ 1879095 w 1911499"/>
                <a:gd name="connsiteY590" fmla="*/ 561376 h 567500"/>
                <a:gd name="connsiteX591" fmla="*/ 1882124 w 1911499"/>
                <a:gd name="connsiteY591" fmla="*/ 564586 h 567500"/>
                <a:gd name="connsiteX592" fmla="*/ 1885153 w 1911499"/>
                <a:gd name="connsiteY592" fmla="*/ 566643 h 567500"/>
                <a:gd name="connsiteX593" fmla="*/ 1888172 w 1911499"/>
                <a:gd name="connsiteY593" fmla="*/ 567500 h 567500"/>
                <a:gd name="connsiteX594" fmla="*/ 1891201 w 1911499"/>
                <a:gd name="connsiteY594" fmla="*/ 567148 h 567500"/>
                <a:gd name="connsiteX595" fmla="*/ 1894230 w 1911499"/>
                <a:gd name="connsiteY595" fmla="*/ 565557 h 567500"/>
                <a:gd name="connsiteX596" fmla="*/ 1897259 w 1911499"/>
                <a:gd name="connsiteY596" fmla="*/ 563004 h 567500"/>
                <a:gd name="connsiteX597" fmla="*/ 1900279 w 1911499"/>
                <a:gd name="connsiteY597" fmla="*/ 559051 h 567500"/>
                <a:gd name="connsiteX598" fmla="*/ 1903308 w 1911499"/>
                <a:gd name="connsiteY598" fmla="*/ 553975 h 567500"/>
                <a:gd name="connsiteX599" fmla="*/ 1906337 w 1911499"/>
                <a:gd name="connsiteY599" fmla="*/ 547936 h 567500"/>
                <a:gd name="connsiteX600" fmla="*/ 1909356 w 1911499"/>
                <a:gd name="connsiteY600" fmla="*/ 540725 h 567500"/>
                <a:gd name="connsiteX601" fmla="*/ 1911499 w 1911499"/>
                <a:gd name="connsiteY601"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49123 w 1911499"/>
                <a:gd name="connsiteY514" fmla="*/ 349507 h 567500"/>
                <a:gd name="connsiteX515" fmla="*/ 1655181 w 1911499"/>
                <a:gd name="connsiteY515" fmla="*/ 314100 h 567500"/>
                <a:gd name="connsiteX516" fmla="*/ 1658210 w 1911499"/>
                <a:gd name="connsiteY516" fmla="*/ 296202 h 567500"/>
                <a:gd name="connsiteX517" fmla="*/ 1661230 w 1911499"/>
                <a:gd name="connsiteY517" fmla="*/ 278266 h 567500"/>
                <a:gd name="connsiteX518" fmla="*/ 1664259 w 1911499"/>
                <a:gd name="connsiteY518" fmla="*/ 260562 h 567500"/>
                <a:gd name="connsiteX519" fmla="*/ 1667288 w 1911499"/>
                <a:gd name="connsiteY519" fmla="*/ 242974 h 567500"/>
                <a:gd name="connsiteX520" fmla="*/ 1670307 w 1911499"/>
                <a:gd name="connsiteY520" fmla="*/ 225502 h 567500"/>
                <a:gd name="connsiteX521" fmla="*/ 1673336 w 1911499"/>
                <a:gd name="connsiteY521" fmla="*/ 208302 h 567500"/>
                <a:gd name="connsiteX522" fmla="*/ 1676365 w 1911499"/>
                <a:gd name="connsiteY522" fmla="*/ 191566 h 567500"/>
                <a:gd name="connsiteX523" fmla="*/ 1679384 w 1911499"/>
                <a:gd name="connsiteY523" fmla="*/ 175296 h 567500"/>
                <a:gd name="connsiteX524" fmla="*/ 1682413 w 1911499"/>
                <a:gd name="connsiteY524" fmla="*/ 159336 h 567500"/>
                <a:gd name="connsiteX525" fmla="*/ 1685442 w 1911499"/>
                <a:gd name="connsiteY525" fmla="*/ 143840 h 567500"/>
                <a:gd name="connsiteX526" fmla="*/ 1688462 w 1911499"/>
                <a:gd name="connsiteY526" fmla="*/ 128654 h 567500"/>
                <a:gd name="connsiteX527" fmla="*/ 1691491 w 1911499"/>
                <a:gd name="connsiteY527" fmla="*/ 114049 h 567500"/>
                <a:gd name="connsiteX528" fmla="*/ 1694520 w 1911499"/>
                <a:gd name="connsiteY528" fmla="*/ 100568 h 567500"/>
                <a:gd name="connsiteX529" fmla="*/ 1697549 w 1911499"/>
                <a:gd name="connsiteY529" fmla="*/ 87473 h 567500"/>
                <a:gd name="connsiteX530" fmla="*/ 1700568 w 1911499"/>
                <a:gd name="connsiteY530" fmla="*/ 75116 h 567500"/>
                <a:gd name="connsiteX531" fmla="*/ 1703597 w 1911499"/>
                <a:gd name="connsiteY531" fmla="*/ 63455 h 567500"/>
                <a:gd name="connsiteX532" fmla="*/ 1706616 w 1911499"/>
                <a:gd name="connsiteY532" fmla="*/ 52841 h 567500"/>
                <a:gd name="connsiteX533" fmla="*/ 1709645 w 1911499"/>
                <a:gd name="connsiteY533" fmla="*/ 43039 h 567500"/>
                <a:gd name="connsiteX534" fmla="*/ 1712674 w 1911499"/>
                <a:gd name="connsiteY534" fmla="*/ 34207 h 567500"/>
                <a:gd name="connsiteX535" fmla="*/ 1715703 w 1911499"/>
                <a:gd name="connsiteY535" fmla="*/ 26420 h 567500"/>
                <a:gd name="connsiteX536" fmla="*/ 1718723 w 1911499"/>
                <a:gd name="connsiteY536" fmla="*/ 19640 h 567500"/>
                <a:gd name="connsiteX537" fmla="*/ 1721752 w 1911499"/>
                <a:gd name="connsiteY537" fmla="*/ 13868 h 567500"/>
                <a:gd name="connsiteX538" fmla="*/ 1724781 w 1911499"/>
                <a:gd name="connsiteY538" fmla="*/ 9026 h 567500"/>
                <a:gd name="connsiteX539" fmla="*/ 1727800 w 1911499"/>
                <a:gd name="connsiteY539" fmla="*/ 5152 h 567500"/>
                <a:gd name="connsiteX540" fmla="*/ 1730829 w 1911499"/>
                <a:gd name="connsiteY540" fmla="*/ 2247 h 567500"/>
                <a:gd name="connsiteX541" fmla="*/ 1733858 w 1911499"/>
                <a:gd name="connsiteY541" fmla="*/ 620 h 567500"/>
                <a:gd name="connsiteX542" fmla="*/ 1736877 w 1911499"/>
                <a:gd name="connsiteY542" fmla="*/ 77 h 567500"/>
                <a:gd name="connsiteX543" fmla="*/ 1739906 w 1911499"/>
                <a:gd name="connsiteY543" fmla="*/ 464 h 567500"/>
                <a:gd name="connsiteX544" fmla="*/ 1742935 w 1911499"/>
                <a:gd name="connsiteY544" fmla="*/ 1859 h 567500"/>
                <a:gd name="connsiteX545" fmla="*/ 1745955 w 1911499"/>
                <a:gd name="connsiteY545" fmla="*/ 4377 h 567500"/>
                <a:gd name="connsiteX546" fmla="*/ 1748984 w 1911499"/>
                <a:gd name="connsiteY546" fmla="*/ 7864 h 567500"/>
                <a:gd name="connsiteX547" fmla="*/ 1752013 w 1911499"/>
                <a:gd name="connsiteY547" fmla="*/ 12474 h 567500"/>
                <a:gd name="connsiteX548" fmla="*/ 1755032 w 1911499"/>
                <a:gd name="connsiteY548" fmla="*/ 17975 h 567500"/>
                <a:gd name="connsiteX549" fmla="*/ 1758061 w 1911499"/>
                <a:gd name="connsiteY549" fmla="*/ 24522 h 567500"/>
                <a:gd name="connsiteX550" fmla="*/ 1761090 w 1911499"/>
                <a:gd name="connsiteY550" fmla="*/ 32076 h 567500"/>
                <a:gd name="connsiteX551" fmla="*/ 1764119 w 1911499"/>
                <a:gd name="connsiteY551" fmla="*/ 40367 h 567500"/>
                <a:gd name="connsiteX552" fmla="*/ 1767138 w 1911499"/>
                <a:gd name="connsiteY552" fmla="*/ 49935 h 567500"/>
                <a:gd name="connsiteX553" fmla="*/ 1770167 w 1911499"/>
                <a:gd name="connsiteY553" fmla="*/ 60201 h 567500"/>
                <a:gd name="connsiteX554" fmla="*/ 1773196 w 1911499"/>
                <a:gd name="connsiteY554" fmla="*/ 71474 h 567500"/>
                <a:gd name="connsiteX555" fmla="*/ 1776216 w 1911499"/>
                <a:gd name="connsiteY555" fmla="*/ 83677 h 567500"/>
                <a:gd name="connsiteX556" fmla="*/ 1779245 w 1911499"/>
                <a:gd name="connsiteY556" fmla="*/ 96422 h 567500"/>
                <a:gd name="connsiteX557" fmla="*/ 1782274 w 1911499"/>
                <a:gd name="connsiteY557" fmla="*/ 109904 h 567500"/>
                <a:gd name="connsiteX558" fmla="*/ 1785293 w 1911499"/>
                <a:gd name="connsiteY558" fmla="*/ 124199 h 567500"/>
                <a:gd name="connsiteX559" fmla="*/ 1788322 w 1911499"/>
                <a:gd name="connsiteY559" fmla="*/ 139074 h 567500"/>
                <a:gd name="connsiteX560" fmla="*/ 1791351 w 1911499"/>
                <a:gd name="connsiteY560" fmla="*/ 154222 h 567500"/>
                <a:gd name="connsiteX561" fmla="*/ 1794370 w 1911499"/>
                <a:gd name="connsiteY561" fmla="*/ 170221 h 567500"/>
                <a:gd name="connsiteX562" fmla="*/ 1797399 w 1911499"/>
                <a:gd name="connsiteY562" fmla="*/ 186608 h 567500"/>
                <a:gd name="connsiteX563" fmla="*/ 1800428 w 1911499"/>
                <a:gd name="connsiteY563" fmla="*/ 203111 h 567500"/>
                <a:gd name="connsiteX564" fmla="*/ 1803448 w 1911499"/>
                <a:gd name="connsiteY564" fmla="*/ 220041 h 567500"/>
                <a:gd name="connsiteX565" fmla="*/ 1806477 w 1911499"/>
                <a:gd name="connsiteY565" fmla="*/ 237434 h 567500"/>
                <a:gd name="connsiteX566" fmla="*/ 1809506 w 1911499"/>
                <a:gd name="connsiteY566" fmla="*/ 254712 h 567500"/>
                <a:gd name="connsiteX567" fmla="*/ 1812525 w 1911499"/>
                <a:gd name="connsiteY567" fmla="*/ 272416 h 567500"/>
                <a:gd name="connsiteX568" fmla="*/ 1815554 w 1911499"/>
                <a:gd name="connsiteY568" fmla="*/ 289926 h 567500"/>
                <a:gd name="connsiteX569" fmla="*/ 1818583 w 1911499"/>
                <a:gd name="connsiteY569" fmla="*/ 307631 h 567500"/>
                <a:gd name="connsiteX570" fmla="*/ 1821602 w 1911499"/>
                <a:gd name="connsiteY570" fmla="*/ 325412 h 567500"/>
                <a:gd name="connsiteX571" fmla="*/ 1824631 w 1911499"/>
                <a:gd name="connsiteY571" fmla="*/ 343000 h 567500"/>
                <a:gd name="connsiteX572" fmla="*/ 1827660 w 1911499"/>
                <a:gd name="connsiteY572" fmla="*/ 360354 h 567500"/>
                <a:gd name="connsiteX573" fmla="*/ 1830689 w 1911499"/>
                <a:gd name="connsiteY573" fmla="*/ 377594 h 567500"/>
                <a:gd name="connsiteX574" fmla="*/ 1833708 w 1911499"/>
                <a:gd name="connsiteY574" fmla="*/ 394407 h 567500"/>
                <a:gd name="connsiteX575" fmla="*/ 1836737 w 1911499"/>
                <a:gd name="connsiteY575" fmla="*/ 411220 h 567500"/>
                <a:gd name="connsiteX576" fmla="*/ 1839766 w 1911499"/>
                <a:gd name="connsiteY576" fmla="*/ 426673 h 567500"/>
                <a:gd name="connsiteX577" fmla="*/ 1842786 w 1911499"/>
                <a:gd name="connsiteY577" fmla="*/ 441980 h 567500"/>
                <a:gd name="connsiteX578" fmla="*/ 1845815 w 1911499"/>
                <a:gd name="connsiteY578" fmla="*/ 456696 h 567500"/>
                <a:gd name="connsiteX579" fmla="*/ 1848844 w 1911499"/>
                <a:gd name="connsiteY579" fmla="*/ 470879 h 567500"/>
                <a:gd name="connsiteX580" fmla="*/ 1851863 w 1911499"/>
                <a:gd name="connsiteY580" fmla="*/ 483899 h 567500"/>
                <a:gd name="connsiteX581" fmla="*/ 1854892 w 1911499"/>
                <a:gd name="connsiteY581" fmla="*/ 496520 h 567500"/>
                <a:gd name="connsiteX582" fmla="*/ 1857921 w 1911499"/>
                <a:gd name="connsiteY582" fmla="*/ 508026 h 567500"/>
                <a:gd name="connsiteX583" fmla="*/ 1860941 w 1911499"/>
                <a:gd name="connsiteY583" fmla="*/ 518685 h 567500"/>
                <a:gd name="connsiteX584" fmla="*/ 1863969 w 1911499"/>
                <a:gd name="connsiteY584" fmla="*/ 528486 h 567500"/>
                <a:gd name="connsiteX585" fmla="*/ 1866998 w 1911499"/>
                <a:gd name="connsiteY585" fmla="*/ 537277 h 567500"/>
                <a:gd name="connsiteX586" fmla="*/ 1870018 w 1911499"/>
                <a:gd name="connsiteY586" fmla="*/ 544907 h 567500"/>
                <a:gd name="connsiteX587" fmla="*/ 1873047 w 1911499"/>
                <a:gd name="connsiteY587" fmla="*/ 551574 h 567500"/>
                <a:gd name="connsiteX588" fmla="*/ 1876076 w 1911499"/>
                <a:gd name="connsiteY588" fmla="*/ 556956 h 567500"/>
                <a:gd name="connsiteX589" fmla="*/ 1879095 w 1911499"/>
                <a:gd name="connsiteY589" fmla="*/ 561376 h 567500"/>
                <a:gd name="connsiteX590" fmla="*/ 1882124 w 1911499"/>
                <a:gd name="connsiteY590" fmla="*/ 564586 h 567500"/>
                <a:gd name="connsiteX591" fmla="*/ 1885153 w 1911499"/>
                <a:gd name="connsiteY591" fmla="*/ 566643 h 567500"/>
                <a:gd name="connsiteX592" fmla="*/ 1888172 w 1911499"/>
                <a:gd name="connsiteY592" fmla="*/ 567500 h 567500"/>
                <a:gd name="connsiteX593" fmla="*/ 1891201 w 1911499"/>
                <a:gd name="connsiteY593" fmla="*/ 567148 h 567500"/>
                <a:gd name="connsiteX594" fmla="*/ 1894230 w 1911499"/>
                <a:gd name="connsiteY594" fmla="*/ 565557 h 567500"/>
                <a:gd name="connsiteX595" fmla="*/ 1897259 w 1911499"/>
                <a:gd name="connsiteY595" fmla="*/ 563004 h 567500"/>
                <a:gd name="connsiteX596" fmla="*/ 1900279 w 1911499"/>
                <a:gd name="connsiteY596" fmla="*/ 559051 h 567500"/>
                <a:gd name="connsiteX597" fmla="*/ 1903308 w 1911499"/>
                <a:gd name="connsiteY597" fmla="*/ 553975 h 567500"/>
                <a:gd name="connsiteX598" fmla="*/ 1906337 w 1911499"/>
                <a:gd name="connsiteY598" fmla="*/ 547936 h 567500"/>
                <a:gd name="connsiteX599" fmla="*/ 1909356 w 1911499"/>
                <a:gd name="connsiteY599" fmla="*/ 540725 h 567500"/>
                <a:gd name="connsiteX600" fmla="*/ 1911499 w 1911499"/>
                <a:gd name="connsiteY600"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58210 w 1911499"/>
                <a:gd name="connsiteY515" fmla="*/ 296202 h 567500"/>
                <a:gd name="connsiteX516" fmla="*/ 1661230 w 1911499"/>
                <a:gd name="connsiteY516" fmla="*/ 278266 h 567500"/>
                <a:gd name="connsiteX517" fmla="*/ 1664259 w 1911499"/>
                <a:gd name="connsiteY517" fmla="*/ 260562 h 567500"/>
                <a:gd name="connsiteX518" fmla="*/ 1667288 w 1911499"/>
                <a:gd name="connsiteY518" fmla="*/ 242974 h 567500"/>
                <a:gd name="connsiteX519" fmla="*/ 1670307 w 1911499"/>
                <a:gd name="connsiteY519" fmla="*/ 225502 h 567500"/>
                <a:gd name="connsiteX520" fmla="*/ 1673336 w 1911499"/>
                <a:gd name="connsiteY520" fmla="*/ 208302 h 567500"/>
                <a:gd name="connsiteX521" fmla="*/ 1676365 w 1911499"/>
                <a:gd name="connsiteY521" fmla="*/ 191566 h 567500"/>
                <a:gd name="connsiteX522" fmla="*/ 1679384 w 1911499"/>
                <a:gd name="connsiteY522" fmla="*/ 175296 h 567500"/>
                <a:gd name="connsiteX523" fmla="*/ 1682413 w 1911499"/>
                <a:gd name="connsiteY523" fmla="*/ 159336 h 567500"/>
                <a:gd name="connsiteX524" fmla="*/ 1685442 w 1911499"/>
                <a:gd name="connsiteY524" fmla="*/ 143840 h 567500"/>
                <a:gd name="connsiteX525" fmla="*/ 1688462 w 1911499"/>
                <a:gd name="connsiteY525" fmla="*/ 128654 h 567500"/>
                <a:gd name="connsiteX526" fmla="*/ 1691491 w 1911499"/>
                <a:gd name="connsiteY526" fmla="*/ 114049 h 567500"/>
                <a:gd name="connsiteX527" fmla="*/ 1694520 w 1911499"/>
                <a:gd name="connsiteY527" fmla="*/ 100568 h 567500"/>
                <a:gd name="connsiteX528" fmla="*/ 1697549 w 1911499"/>
                <a:gd name="connsiteY528" fmla="*/ 87473 h 567500"/>
                <a:gd name="connsiteX529" fmla="*/ 1700568 w 1911499"/>
                <a:gd name="connsiteY529" fmla="*/ 75116 h 567500"/>
                <a:gd name="connsiteX530" fmla="*/ 1703597 w 1911499"/>
                <a:gd name="connsiteY530" fmla="*/ 63455 h 567500"/>
                <a:gd name="connsiteX531" fmla="*/ 1706616 w 1911499"/>
                <a:gd name="connsiteY531" fmla="*/ 52841 h 567500"/>
                <a:gd name="connsiteX532" fmla="*/ 1709645 w 1911499"/>
                <a:gd name="connsiteY532" fmla="*/ 43039 h 567500"/>
                <a:gd name="connsiteX533" fmla="*/ 1712674 w 1911499"/>
                <a:gd name="connsiteY533" fmla="*/ 34207 h 567500"/>
                <a:gd name="connsiteX534" fmla="*/ 1715703 w 1911499"/>
                <a:gd name="connsiteY534" fmla="*/ 26420 h 567500"/>
                <a:gd name="connsiteX535" fmla="*/ 1718723 w 1911499"/>
                <a:gd name="connsiteY535" fmla="*/ 19640 h 567500"/>
                <a:gd name="connsiteX536" fmla="*/ 1721752 w 1911499"/>
                <a:gd name="connsiteY536" fmla="*/ 13868 h 567500"/>
                <a:gd name="connsiteX537" fmla="*/ 1724781 w 1911499"/>
                <a:gd name="connsiteY537" fmla="*/ 9026 h 567500"/>
                <a:gd name="connsiteX538" fmla="*/ 1727800 w 1911499"/>
                <a:gd name="connsiteY538" fmla="*/ 5152 h 567500"/>
                <a:gd name="connsiteX539" fmla="*/ 1730829 w 1911499"/>
                <a:gd name="connsiteY539" fmla="*/ 2247 h 567500"/>
                <a:gd name="connsiteX540" fmla="*/ 1733858 w 1911499"/>
                <a:gd name="connsiteY540" fmla="*/ 620 h 567500"/>
                <a:gd name="connsiteX541" fmla="*/ 1736877 w 1911499"/>
                <a:gd name="connsiteY541" fmla="*/ 77 h 567500"/>
                <a:gd name="connsiteX542" fmla="*/ 1739906 w 1911499"/>
                <a:gd name="connsiteY542" fmla="*/ 464 h 567500"/>
                <a:gd name="connsiteX543" fmla="*/ 1742935 w 1911499"/>
                <a:gd name="connsiteY543" fmla="*/ 1859 h 567500"/>
                <a:gd name="connsiteX544" fmla="*/ 1745955 w 1911499"/>
                <a:gd name="connsiteY544" fmla="*/ 4377 h 567500"/>
                <a:gd name="connsiteX545" fmla="*/ 1748984 w 1911499"/>
                <a:gd name="connsiteY545" fmla="*/ 7864 h 567500"/>
                <a:gd name="connsiteX546" fmla="*/ 1752013 w 1911499"/>
                <a:gd name="connsiteY546" fmla="*/ 12474 h 567500"/>
                <a:gd name="connsiteX547" fmla="*/ 1755032 w 1911499"/>
                <a:gd name="connsiteY547" fmla="*/ 17975 h 567500"/>
                <a:gd name="connsiteX548" fmla="*/ 1758061 w 1911499"/>
                <a:gd name="connsiteY548" fmla="*/ 24522 h 567500"/>
                <a:gd name="connsiteX549" fmla="*/ 1761090 w 1911499"/>
                <a:gd name="connsiteY549" fmla="*/ 32076 h 567500"/>
                <a:gd name="connsiteX550" fmla="*/ 1764119 w 1911499"/>
                <a:gd name="connsiteY550" fmla="*/ 40367 h 567500"/>
                <a:gd name="connsiteX551" fmla="*/ 1767138 w 1911499"/>
                <a:gd name="connsiteY551" fmla="*/ 49935 h 567500"/>
                <a:gd name="connsiteX552" fmla="*/ 1770167 w 1911499"/>
                <a:gd name="connsiteY552" fmla="*/ 60201 h 567500"/>
                <a:gd name="connsiteX553" fmla="*/ 1773196 w 1911499"/>
                <a:gd name="connsiteY553" fmla="*/ 71474 h 567500"/>
                <a:gd name="connsiteX554" fmla="*/ 1776216 w 1911499"/>
                <a:gd name="connsiteY554" fmla="*/ 83677 h 567500"/>
                <a:gd name="connsiteX555" fmla="*/ 1779245 w 1911499"/>
                <a:gd name="connsiteY555" fmla="*/ 96422 h 567500"/>
                <a:gd name="connsiteX556" fmla="*/ 1782274 w 1911499"/>
                <a:gd name="connsiteY556" fmla="*/ 109904 h 567500"/>
                <a:gd name="connsiteX557" fmla="*/ 1785293 w 1911499"/>
                <a:gd name="connsiteY557" fmla="*/ 124199 h 567500"/>
                <a:gd name="connsiteX558" fmla="*/ 1788322 w 1911499"/>
                <a:gd name="connsiteY558" fmla="*/ 139074 h 567500"/>
                <a:gd name="connsiteX559" fmla="*/ 1791351 w 1911499"/>
                <a:gd name="connsiteY559" fmla="*/ 154222 h 567500"/>
                <a:gd name="connsiteX560" fmla="*/ 1794370 w 1911499"/>
                <a:gd name="connsiteY560" fmla="*/ 170221 h 567500"/>
                <a:gd name="connsiteX561" fmla="*/ 1797399 w 1911499"/>
                <a:gd name="connsiteY561" fmla="*/ 186608 h 567500"/>
                <a:gd name="connsiteX562" fmla="*/ 1800428 w 1911499"/>
                <a:gd name="connsiteY562" fmla="*/ 203111 h 567500"/>
                <a:gd name="connsiteX563" fmla="*/ 1803448 w 1911499"/>
                <a:gd name="connsiteY563" fmla="*/ 220041 h 567500"/>
                <a:gd name="connsiteX564" fmla="*/ 1806477 w 1911499"/>
                <a:gd name="connsiteY564" fmla="*/ 237434 h 567500"/>
                <a:gd name="connsiteX565" fmla="*/ 1809506 w 1911499"/>
                <a:gd name="connsiteY565" fmla="*/ 254712 h 567500"/>
                <a:gd name="connsiteX566" fmla="*/ 1812525 w 1911499"/>
                <a:gd name="connsiteY566" fmla="*/ 272416 h 567500"/>
                <a:gd name="connsiteX567" fmla="*/ 1815554 w 1911499"/>
                <a:gd name="connsiteY567" fmla="*/ 289926 h 567500"/>
                <a:gd name="connsiteX568" fmla="*/ 1818583 w 1911499"/>
                <a:gd name="connsiteY568" fmla="*/ 307631 h 567500"/>
                <a:gd name="connsiteX569" fmla="*/ 1821602 w 1911499"/>
                <a:gd name="connsiteY569" fmla="*/ 325412 h 567500"/>
                <a:gd name="connsiteX570" fmla="*/ 1824631 w 1911499"/>
                <a:gd name="connsiteY570" fmla="*/ 343000 h 567500"/>
                <a:gd name="connsiteX571" fmla="*/ 1827660 w 1911499"/>
                <a:gd name="connsiteY571" fmla="*/ 360354 h 567500"/>
                <a:gd name="connsiteX572" fmla="*/ 1830689 w 1911499"/>
                <a:gd name="connsiteY572" fmla="*/ 377594 h 567500"/>
                <a:gd name="connsiteX573" fmla="*/ 1833708 w 1911499"/>
                <a:gd name="connsiteY573" fmla="*/ 394407 h 567500"/>
                <a:gd name="connsiteX574" fmla="*/ 1836737 w 1911499"/>
                <a:gd name="connsiteY574" fmla="*/ 411220 h 567500"/>
                <a:gd name="connsiteX575" fmla="*/ 1839766 w 1911499"/>
                <a:gd name="connsiteY575" fmla="*/ 426673 h 567500"/>
                <a:gd name="connsiteX576" fmla="*/ 1842786 w 1911499"/>
                <a:gd name="connsiteY576" fmla="*/ 441980 h 567500"/>
                <a:gd name="connsiteX577" fmla="*/ 1845815 w 1911499"/>
                <a:gd name="connsiteY577" fmla="*/ 456696 h 567500"/>
                <a:gd name="connsiteX578" fmla="*/ 1848844 w 1911499"/>
                <a:gd name="connsiteY578" fmla="*/ 470879 h 567500"/>
                <a:gd name="connsiteX579" fmla="*/ 1851863 w 1911499"/>
                <a:gd name="connsiteY579" fmla="*/ 483899 h 567500"/>
                <a:gd name="connsiteX580" fmla="*/ 1854892 w 1911499"/>
                <a:gd name="connsiteY580" fmla="*/ 496520 h 567500"/>
                <a:gd name="connsiteX581" fmla="*/ 1857921 w 1911499"/>
                <a:gd name="connsiteY581" fmla="*/ 508026 h 567500"/>
                <a:gd name="connsiteX582" fmla="*/ 1860941 w 1911499"/>
                <a:gd name="connsiteY582" fmla="*/ 518685 h 567500"/>
                <a:gd name="connsiteX583" fmla="*/ 1863969 w 1911499"/>
                <a:gd name="connsiteY583" fmla="*/ 528486 h 567500"/>
                <a:gd name="connsiteX584" fmla="*/ 1866998 w 1911499"/>
                <a:gd name="connsiteY584" fmla="*/ 537277 h 567500"/>
                <a:gd name="connsiteX585" fmla="*/ 1870018 w 1911499"/>
                <a:gd name="connsiteY585" fmla="*/ 544907 h 567500"/>
                <a:gd name="connsiteX586" fmla="*/ 1873047 w 1911499"/>
                <a:gd name="connsiteY586" fmla="*/ 551574 h 567500"/>
                <a:gd name="connsiteX587" fmla="*/ 1876076 w 1911499"/>
                <a:gd name="connsiteY587" fmla="*/ 556956 h 567500"/>
                <a:gd name="connsiteX588" fmla="*/ 1879095 w 1911499"/>
                <a:gd name="connsiteY588" fmla="*/ 561376 h 567500"/>
                <a:gd name="connsiteX589" fmla="*/ 1882124 w 1911499"/>
                <a:gd name="connsiteY589" fmla="*/ 564586 h 567500"/>
                <a:gd name="connsiteX590" fmla="*/ 1885153 w 1911499"/>
                <a:gd name="connsiteY590" fmla="*/ 566643 h 567500"/>
                <a:gd name="connsiteX591" fmla="*/ 1888172 w 1911499"/>
                <a:gd name="connsiteY591" fmla="*/ 567500 h 567500"/>
                <a:gd name="connsiteX592" fmla="*/ 1891201 w 1911499"/>
                <a:gd name="connsiteY592" fmla="*/ 567148 h 567500"/>
                <a:gd name="connsiteX593" fmla="*/ 1894230 w 1911499"/>
                <a:gd name="connsiteY593" fmla="*/ 565557 h 567500"/>
                <a:gd name="connsiteX594" fmla="*/ 1897259 w 1911499"/>
                <a:gd name="connsiteY594" fmla="*/ 563004 h 567500"/>
                <a:gd name="connsiteX595" fmla="*/ 1900279 w 1911499"/>
                <a:gd name="connsiteY595" fmla="*/ 559051 h 567500"/>
                <a:gd name="connsiteX596" fmla="*/ 1903308 w 1911499"/>
                <a:gd name="connsiteY596" fmla="*/ 553975 h 567500"/>
                <a:gd name="connsiteX597" fmla="*/ 1906337 w 1911499"/>
                <a:gd name="connsiteY597" fmla="*/ 547936 h 567500"/>
                <a:gd name="connsiteX598" fmla="*/ 1909356 w 1911499"/>
                <a:gd name="connsiteY598" fmla="*/ 540725 h 567500"/>
                <a:gd name="connsiteX599" fmla="*/ 1911499 w 1911499"/>
                <a:gd name="connsiteY599"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64259 w 1911499"/>
                <a:gd name="connsiteY516" fmla="*/ 260562 h 567500"/>
                <a:gd name="connsiteX517" fmla="*/ 1667288 w 1911499"/>
                <a:gd name="connsiteY517" fmla="*/ 242974 h 567500"/>
                <a:gd name="connsiteX518" fmla="*/ 1670307 w 1911499"/>
                <a:gd name="connsiteY518" fmla="*/ 225502 h 567500"/>
                <a:gd name="connsiteX519" fmla="*/ 1673336 w 1911499"/>
                <a:gd name="connsiteY519" fmla="*/ 208302 h 567500"/>
                <a:gd name="connsiteX520" fmla="*/ 1676365 w 1911499"/>
                <a:gd name="connsiteY520" fmla="*/ 191566 h 567500"/>
                <a:gd name="connsiteX521" fmla="*/ 1679384 w 1911499"/>
                <a:gd name="connsiteY521" fmla="*/ 175296 h 567500"/>
                <a:gd name="connsiteX522" fmla="*/ 1682413 w 1911499"/>
                <a:gd name="connsiteY522" fmla="*/ 159336 h 567500"/>
                <a:gd name="connsiteX523" fmla="*/ 1685442 w 1911499"/>
                <a:gd name="connsiteY523" fmla="*/ 143840 h 567500"/>
                <a:gd name="connsiteX524" fmla="*/ 1688462 w 1911499"/>
                <a:gd name="connsiteY524" fmla="*/ 128654 h 567500"/>
                <a:gd name="connsiteX525" fmla="*/ 1691491 w 1911499"/>
                <a:gd name="connsiteY525" fmla="*/ 114049 h 567500"/>
                <a:gd name="connsiteX526" fmla="*/ 1694520 w 1911499"/>
                <a:gd name="connsiteY526" fmla="*/ 100568 h 567500"/>
                <a:gd name="connsiteX527" fmla="*/ 1697549 w 1911499"/>
                <a:gd name="connsiteY527" fmla="*/ 87473 h 567500"/>
                <a:gd name="connsiteX528" fmla="*/ 1700568 w 1911499"/>
                <a:gd name="connsiteY528" fmla="*/ 75116 h 567500"/>
                <a:gd name="connsiteX529" fmla="*/ 1703597 w 1911499"/>
                <a:gd name="connsiteY529" fmla="*/ 63455 h 567500"/>
                <a:gd name="connsiteX530" fmla="*/ 1706616 w 1911499"/>
                <a:gd name="connsiteY530" fmla="*/ 52841 h 567500"/>
                <a:gd name="connsiteX531" fmla="*/ 1709645 w 1911499"/>
                <a:gd name="connsiteY531" fmla="*/ 43039 h 567500"/>
                <a:gd name="connsiteX532" fmla="*/ 1712674 w 1911499"/>
                <a:gd name="connsiteY532" fmla="*/ 34207 h 567500"/>
                <a:gd name="connsiteX533" fmla="*/ 1715703 w 1911499"/>
                <a:gd name="connsiteY533" fmla="*/ 26420 h 567500"/>
                <a:gd name="connsiteX534" fmla="*/ 1718723 w 1911499"/>
                <a:gd name="connsiteY534" fmla="*/ 19640 h 567500"/>
                <a:gd name="connsiteX535" fmla="*/ 1721752 w 1911499"/>
                <a:gd name="connsiteY535" fmla="*/ 13868 h 567500"/>
                <a:gd name="connsiteX536" fmla="*/ 1724781 w 1911499"/>
                <a:gd name="connsiteY536" fmla="*/ 9026 h 567500"/>
                <a:gd name="connsiteX537" fmla="*/ 1727800 w 1911499"/>
                <a:gd name="connsiteY537" fmla="*/ 5152 h 567500"/>
                <a:gd name="connsiteX538" fmla="*/ 1730829 w 1911499"/>
                <a:gd name="connsiteY538" fmla="*/ 2247 h 567500"/>
                <a:gd name="connsiteX539" fmla="*/ 1733858 w 1911499"/>
                <a:gd name="connsiteY539" fmla="*/ 620 h 567500"/>
                <a:gd name="connsiteX540" fmla="*/ 1736877 w 1911499"/>
                <a:gd name="connsiteY540" fmla="*/ 77 h 567500"/>
                <a:gd name="connsiteX541" fmla="*/ 1739906 w 1911499"/>
                <a:gd name="connsiteY541" fmla="*/ 464 h 567500"/>
                <a:gd name="connsiteX542" fmla="*/ 1742935 w 1911499"/>
                <a:gd name="connsiteY542" fmla="*/ 1859 h 567500"/>
                <a:gd name="connsiteX543" fmla="*/ 1745955 w 1911499"/>
                <a:gd name="connsiteY543" fmla="*/ 4377 h 567500"/>
                <a:gd name="connsiteX544" fmla="*/ 1748984 w 1911499"/>
                <a:gd name="connsiteY544" fmla="*/ 7864 h 567500"/>
                <a:gd name="connsiteX545" fmla="*/ 1752013 w 1911499"/>
                <a:gd name="connsiteY545" fmla="*/ 12474 h 567500"/>
                <a:gd name="connsiteX546" fmla="*/ 1755032 w 1911499"/>
                <a:gd name="connsiteY546" fmla="*/ 17975 h 567500"/>
                <a:gd name="connsiteX547" fmla="*/ 1758061 w 1911499"/>
                <a:gd name="connsiteY547" fmla="*/ 24522 h 567500"/>
                <a:gd name="connsiteX548" fmla="*/ 1761090 w 1911499"/>
                <a:gd name="connsiteY548" fmla="*/ 32076 h 567500"/>
                <a:gd name="connsiteX549" fmla="*/ 1764119 w 1911499"/>
                <a:gd name="connsiteY549" fmla="*/ 40367 h 567500"/>
                <a:gd name="connsiteX550" fmla="*/ 1767138 w 1911499"/>
                <a:gd name="connsiteY550" fmla="*/ 49935 h 567500"/>
                <a:gd name="connsiteX551" fmla="*/ 1770167 w 1911499"/>
                <a:gd name="connsiteY551" fmla="*/ 60201 h 567500"/>
                <a:gd name="connsiteX552" fmla="*/ 1773196 w 1911499"/>
                <a:gd name="connsiteY552" fmla="*/ 71474 h 567500"/>
                <a:gd name="connsiteX553" fmla="*/ 1776216 w 1911499"/>
                <a:gd name="connsiteY553" fmla="*/ 83677 h 567500"/>
                <a:gd name="connsiteX554" fmla="*/ 1779245 w 1911499"/>
                <a:gd name="connsiteY554" fmla="*/ 96422 h 567500"/>
                <a:gd name="connsiteX555" fmla="*/ 1782274 w 1911499"/>
                <a:gd name="connsiteY555" fmla="*/ 109904 h 567500"/>
                <a:gd name="connsiteX556" fmla="*/ 1785293 w 1911499"/>
                <a:gd name="connsiteY556" fmla="*/ 124199 h 567500"/>
                <a:gd name="connsiteX557" fmla="*/ 1788322 w 1911499"/>
                <a:gd name="connsiteY557" fmla="*/ 139074 h 567500"/>
                <a:gd name="connsiteX558" fmla="*/ 1791351 w 1911499"/>
                <a:gd name="connsiteY558" fmla="*/ 154222 h 567500"/>
                <a:gd name="connsiteX559" fmla="*/ 1794370 w 1911499"/>
                <a:gd name="connsiteY559" fmla="*/ 170221 h 567500"/>
                <a:gd name="connsiteX560" fmla="*/ 1797399 w 1911499"/>
                <a:gd name="connsiteY560" fmla="*/ 186608 h 567500"/>
                <a:gd name="connsiteX561" fmla="*/ 1800428 w 1911499"/>
                <a:gd name="connsiteY561" fmla="*/ 203111 h 567500"/>
                <a:gd name="connsiteX562" fmla="*/ 1803448 w 1911499"/>
                <a:gd name="connsiteY562" fmla="*/ 220041 h 567500"/>
                <a:gd name="connsiteX563" fmla="*/ 1806477 w 1911499"/>
                <a:gd name="connsiteY563" fmla="*/ 237434 h 567500"/>
                <a:gd name="connsiteX564" fmla="*/ 1809506 w 1911499"/>
                <a:gd name="connsiteY564" fmla="*/ 254712 h 567500"/>
                <a:gd name="connsiteX565" fmla="*/ 1812525 w 1911499"/>
                <a:gd name="connsiteY565" fmla="*/ 272416 h 567500"/>
                <a:gd name="connsiteX566" fmla="*/ 1815554 w 1911499"/>
                <a:gd name="connsiteY566" fmla="*/ 289926 h 567500"/>
                <a:gd name="connsiteX567" fmla="*/ 1818583 w 1911499"/>
                <a:gd name="connsiteY567" fmla="*/ 307631 h 567500"/>
                <a:gd name="connsiteX568" fmla="*/ 1821602 w 1911499"/>
                <a:gd name="connsiteY568" fmla="*/ 325412 h 567500"/>
                <a:gd name="connsiteX569" fmla="*/ 1824631 w 1911499"/>
                <a:gd name="connsiteY569" fmla="*/ 343000 h 567500"/>
                <a:gd name="connsiteX570" fmla="*/ 1827660 w 1911499"/>
                <a:gd name="connsiteY570" fmla="*/ 360354 h 567500"/>
                <a:gd name="connsiteX571" fmla="*/ 1830689 w 1911499"/>
                <a:gd name="connsiteY571" fmla="*/ 377594 h 567500"/>
                <a:gd name="connsiteX572" fmla="*/ 1833708 w 1911499"/>
                <a:gd name="connsiteY572" fmla="*/ 394407 h 567500"/>
                <a:gd name="connsiteX573" fmla="*/ 1836737 w 1911499"/>
                <a:gd name="connsiteY573" fmla="*/ 411220 h 567500"/>
                <a:gd name="connsiteX574" fmla="*/ 1839766 w 1911499"/>
                <a:gd name="connsiteY574" fmla="*/ 426673 h 567500"/>
                <a:gd name="connsiteX575" fmla="*/ 1842786 w 1911499"/>
                <a:gd name="connsiteY575" fmla="*/ 441980 h 567500"/>
                <a:gd name="connsiteX576" fmla="*/ 1845815 w 1911499"/>
                <a:gd name="connsiteY576" fmla="*/ 456696 h 567500"/>
                <a:gd name="connsiteX577" fmla="*/ 1848844 w 1911499"/>
                <a:gd name="connsiteY577" fmla="*/ 470879 h 567500"/>
                <a:gd name="connsiteX578" fmla="*/ 1851863 w 1911499"/>
                <a:gd name="connsiteY578" fmla="*/ 483899 h 567500"/>
                <a:gd name="connsiteX579" fmla="*/ 1854892 w 1911499"/>
                <a:gd name="connsiteY579" fmla="*/ 496520 h 567500"/>
                <a:gd name="connsiteX580" fmla="*/ 1857921 w 1911499"/>
                <a:gd name="connsiteY580" fmla="*/ 508026 h 567500"/>
                <a:gd name="connsiteX581" fmla="*/ 1860941 w 1911499"/>
                <a:gd name="connsiteY581" fmla="*/ 518685 h 567500"/>
                <a:gd name="connsiteX582" fmla="*/ 1863969 w 1911499"/>
                <a:gd name="connsiteY582" fmla="*/ 528486 h 567500"/>
                <a:gd name="connsiteX583" fmla="*/ 1866998 w 1911499"/>
                <a:gd name="connsiteY583" fmla="*/ 537277 h 567500"/>
                <a:gd name="connsiteX584" fmla="*/ 1870018 w 1911499"/>
                <a:gd name="connsiteY584" fmla="*/ 544907 h 567500"/>
                <a:gd name="connsiteX585" fmla="*/ 1873047 w 1911499"/>
                <a:gd name="connsiteY585" fmla="*/ 551574 h 567500"/>
                <a:gd name="connsiteX586" fmla="*/ 1876076 w 1911499"/>
                <a:gd name="connsiteY586" fmla="*/ 556956 h 567500"/>
                <a:gd name="connsiteX587" fmla="*/ 1879095 w 1911499"/>
                <a:gd name="connsiteY587" fmla="*/ 561376 h 567500"/>
                <a:gd name="connsiteX588" fmla="*/ 1882124 w 1911499"/>
                <a:gd name="connsiteY588" fmla="*/ 564586 h 567500"/>
                <a:gd name="connsiteX589" fmla="*/ 1885153 w 1911499"/>
                <a:gd name="connsiteY589" fmla="*/ 566643 h 567500"/>
                <a:gd name="connsiteX590" fmla="*/ 1888172 w 1911499"/>
                <a:gd name="connsiteY590" fmla="*/ 567500 h 567500"/>
                <a:gd name="connsiteX591" fmla="*/ 1891201 w 1911499"/>
                <a:gd name="connsiteY591" fmla="*/ 567148 h 567500"/>
                <a:gd name="connsiteX592" fmla="*/ 1894230 w 1911499"/>
                <a:gd name="connsiteY592" fmla="*/ 565557 h 567500"/>
                <a:gd name="connsiteX593" fmla="*/ 1897259 w 1911499"/>
                <a:gd name="connsiteY593" fmla="*/ 563004 h 567500"/>
                <a:gd name="connsiteX594" fmla="*/ 1900279 w 1911499"/>
                <a:gd name="connsiteY594" fmla="*/ 559051 h 567500"/>
                <a:gd name="connsiteX595" fmla="*/ 1903308 w 1911499"/>
                <a:gd name="connsiteY595" fmla="*/ 553975 h 567500"/>
                <a:gd name="connsiteX596" fmla="*/ 1906337 w 1911499"/>
                <a:gd name="connsiteY596" fmla="*/ 547936 h 567500"/>
                <a:gd name="connsiteX597" fmla="*/ 1909356 w 1911499"/>
                <a:gd name="connsiteY597" fmla="*/ 540725 h 567500"/>
                <a:gd name="connsiteX598" fmla="*/ 1911499 w 1911499"/>
                <a:gd name="connsiteY59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67288 w 1911499"/>
                <a:gd name="connsiteY516" fmla="*/ 242974 h 567500"/>
                <a:gd name="connsiteX517" fmla="*/ 1670307 w 1911499"/>
                <a:gd name="connsiteY517" fmla="*/ 225502 h 567500"/>
                <a:gd name="connsiteX518" fmla="*/ 1673336 w 1911499"/>
                <a:gd name="connsiteY518" fmla="*/ 208302 h 567500"/>
                <a:gd name="connsiteX519" fmla="*/ 1676365 w 1911499"/>
                <a:gd name="connsiteY519" fmla="*/ 191566 h 567500"/>
                <a:gd name="connsiteX520" fmla="*/ 1679384 w 1911499"/>
                <a:gd name="connsiteY520" fmla="*/ 175296 h 567500"/>
                <a:gd name="connsiteX521" fmla="*/ 1682413 w 1911499"/>
                <a:gd name="connsiteY521" fmla="*/ 159336 h 567500"/>
                <a:gd name="connsiteX522" fmla="*/ 1685442 w 1911499"/>
                <a:gd name="connsiteY522" fmla="*/ 143840 h 567500"/>
                <a:gd name="connsiteX523" fmla="*/ 1688462 w 1911499"/>
                <a:gd name="connsiteY523" fmla="*/ 128654 h 567500"/>
                <a:gd name="connsiteX524" fmla="*/ 1691491 w 1911499"/>
                <a:gd name="connsiteY524" fmla="*/ 114049 h 567500"/>
                <a:gd name="connsiteX525" fmla="*/ 1694520 w 1911499"/>
                <a:gd name="connsiteY525" fmla="*/ 100568 h 567500"/>
                <a:gd name="connsiteX526" fmla="*/ 1697549 w 1911499"/>
                <a:gd name="connsiteY526" fmla="*/ 87473 h 567500"/>
                <a:gd name="connsiteX527" fmla="*/ 1700568 w 1911499"/>
                <a:gd name="connsiteY527" fmla="*/ 75116 h 567500"/>
                <a:gd name="connsiteX528" fmla="*/ 1703597 w 1911499"/>
                <a:gd name="connsiteY528" fmla="*/ 63455 h 567500"/>
                <a:gd name="connsiteX529" fmla="*/ 1706616 w 1911499"/>
                <a:gd name="connsiteY529" fmla="*/ 52841 h 567500"/>
                <a:gd name="connsiteX530" fmla="*/ 1709645 w 1911499"/>
                <a:gd name="connsiteY530" fmla="*/ 43039 h 567500"/>
                <a:gd name="connsiteX531" fmla="*/ 1712674 w 1911499"/>
                <a:gd name="connsiteY531" fmla="*/ 34207 h 567500"/>
                <a:gd name="connsiteX532" fmla="*/ 1715703 w 1911499"/>
                <a:gd name="connsiteY532" fmla="*/ 26420 h 567500"/>
                <a:gd name="connsiteX533" fmla="*/ 1718723 w 1911499"/>
                <a:gd name="connsiteY533" fmla="*/ 19640 h 567500"/>
                <a:gd name="connsiteX534" fmla="*/ 1721752 w 1911499"/>
                <a:gd name="connsiteY534" fmla="*/ 13868 h 567500"/>
                <a:gd name="connsiteX535" fmla="*/ 1724781 w 1911499"/>
                <a:gd name="connsiteY535" fmla="*/ 9026 h 567500"/>
                <a:gd name="connsiteX536" fmla="*/ 1727800 w 1911499"/>
                <a:gd name="connsiteY536" fmla="*/ 5152 h 567500"/>
                <a:gd name="connsiteX537" fmla="*/ 1730829 w 1911499"/>
                <a:gd name="connsiteY537" fmla="*/ 2247 h 567500"/>
                <a:gd name="connsiteX538" fmla="*/ 1733858 w 1911499"/>
                <a:gd name="connsiteY538" fmla="*/ 620 h 567500"/>
                <a:gd name="connsiteX539" fmla="*/ 1736877 w 1911499"/>
                <a:gd name="connsiteY539" fmla="*/ 77 h 567500"/>
                <a:gd name="connsiteX540" fmla="*/ 1739906 w 1911499"/>
                <a:gd name="connsiteY540" fmla="*/ 464 h 567500"/>
                <a:gd name="connsiteX541" fmla="*/ 1742935 w 1911499"/>
                <a:gd name="connsiteY541" fmla="*/ 1859 h 567500"/>
                <a:gd name="connsiteX542" fmla="*/ 1745955 w 1911499"/>
                <a:gd name="connsiteY542" fmla="*/ 4377 h 567500"/>
                <a:gd name="connsiteX543" fmla="*/ 1748984 w 1911499"/>
                <a:gd name="connsiteY543" fmla="*/ 7864 h 567500"/>
                <a:gd name="connsiteX544" fmla="*/ 1752013 w 1911499"/>
                <a:gd name="connsiteY544" fmla="*/ 12474 h 567500"/>
                <a:gd name="connsiteX545" fmla="*/ 1755032 w 1911499"/>
                <a:gd name="connsiteY545" fmla="*/ 17975 h 567500"/>
                <a:gd name="connsiteX546" fmla="*/ 1758061 w 1911499"/>
                <a:gd name="connsiteY546" fmla="*/ 24522 h 567500"/>
                <a:gd name="connsiteX547" fmla="*/ 1761090 w 1911499"/>
                <a:gd name="connsiteY547" fmla="*/ 32076 h 567500"/>
                <a:gd name="connsiteX548" fmla="*/ 1764119 w 1911499"/>
                <a:gd name="connsiteY548" fmla="*/ 40367 h 567500"/>
                <a:gd name="connsiteX549" fmla="*/ 1767138 w 1911499"/>
                <a:gd name="connsiteY549" fmla="*/ 49935 h 567500"/>
                <a:gd name="connsiteX550" fmla="*/ 1770167 w 1911499"/>
                <a:gd name="connsiteY550" fmla="*/ 60201 h 567500"/>
                <a:gd name="connsiteX551" fmla="*/ 1773196 w 1911499"/>
                <a:gd name="connsiteY551" fmla="*/ 71474 h 567500"/>
                <a:gd name="connsiteX552" fmla="*/ 1776216 w 1911499"/>
                <a:gd name="connsiteY552" fmla="*/ 83677 h 567500"/>
                <a:gd name="connsiteX553" fmla="*/ 1779245 w 1911499"/>
                <a:gd name="connsiteY553" fmla="*/ 96422 h 567500"/>
                <a:gd name="connsiteX554" fmla="*/ 1782274 w 1911499"/>
                <a:gd name="connsiteY554" fmla="*/ 109904 h 567500"/>
                <a:gd name="connsiteX555" fmla="*/ 1785293 w 1911499"/>
                <a:gd name="connsiteY555" fmla="*/ 124199 h 567500"/>
                <a:gd name="connsiteX556" fmla="*/ 1788322 w 1911499"/>
                <a:gd name="connsiteY556" fmla="*/ 139074 h 567500"/>
                <a:gd name="connsiteX557" fmla="*/ 1791351 w 1911499"/>
                <a:gd name="connsiteY557" fmla="*/ 154222 h 567500"/>
                <a:gd name="connsiteX558" fmla="*/ 1794370 w 1911499"/>
                <a:gd name="connsiteY558" fmla="*/ 170221 h 567500"/>
                <a:gd name="connsiteX559" fmla="*/ 1797399 w 1911499"/>
                <a:gd name="connsiteY559" fmla="*/ 186608 h 567500"/>
                <a:gd name="connsiteX560" fmla="*/ 1800428 w 1911499"/>
                <a:gd name="connsiteY560" fmla="*/ 203111 h 567500"/>
                <a:gd name="connsiteX561" fmla="*/ 1803448 w 1911499"/>
                <a:gd name="connsiteY561" fmla="*/ 220041 h 567500"/>
                <a:gd name="connsiteX562" fmla="*/ 1806477 w 1911499"/>
                <a:gd name="connsiteY562" fmla="*/ 237434 h 567500"/>
                <a:gd name="connsiteX563" fmla="*/ 1809506 w 1911499"/>
                <a:gd name="connsiteY563" fmla="*/ 254712 h 567500"/>
                <a:gd name="connsiteX564" fmla="*/ 1812525 w 1911499"/>
                <a:gd name="connsiteY564" fmla="*/ 272416 h 567500"/>
                <a:gd name="connsiteX565" fmla="*/ 1815554 w 1911499"/>
                <a:gd name="connsiteY565" fmla="*/ 289926 h 567500"/>
                <a:gd name="connsiteX566" fmla="*/ 1818583 w 1911499"/>
                <a:gd name="connsiteY566" fmla="*/ 307631 h 567500"/>
                <a:gd name="connsiteX567" fmla="*/ 1821602 w 1911499"/>
                <a:gd name="connsiteY567" fmla="*/ 325412 h 567500"/>
                <a:gd name="connsiteX568" fmla="*/ 1824631 w 1911499"/>
                <a:gd name="connsiteY568" fmla="*/ 343000 h 567500"/>
                <a:gd name="connsiteX569" fmla="*/ 1827660 w 1911499"/>
                <a:gd name="connsiteY569" fmla="*/ 360354 h 567500"/>
                <a:gd name="connsiteX570" fmla="*/ 1830689 w 1911499"/>
                <a:gd name="connsiteY570" fmla="*/ 377594 h 567500"/>
                <a:gd name="connsiteX571" fmla="*/ 1833708 w 1911499"/>
                <a:gd name="connsiteY571" fmla="*/ 394407 h 567500"/>
                <a:gd name="connsiteX572" fmla="*/ 1836737 w 1911499"/>
                <a:gd name="connsiteY572" fmla="*/ 411220 h 567500"/>
                <a:gd name="connsiteX573" fmla="*/ 1839766 w 1911499"/>
                <a:gd name="connsiteY573" fmla="*/ 426673 h 567500"/>
                <a:gd name="connsiteX574" fmla="*/ 1842786 w 1911499"/>
                <a:gd name="connsiteY574" fmla="*/ 441980 h 567500"/>
                <a:gd name="connsiteX575" fmla="*/ 1845815 w 1911499"/>
                <a:gd name="connsiteY575" fmla="*/ 456696 h 567500"/>
                <a:gd name="connsiteX576" fmla="*/ 1848844 w 1911499"/>
                <a:gd name="connsiteY576" fmla="*/ 470879 h 567500"/>
                <a:gd name="connsiteX577" fmla="*/ 1851863 w 1911499"/>
                <a:gd name="connsiteY577" fmla="*/ 483899 h 567500"/>
                <a:gd name="connsiteX578" fmla="*/ 1854892 w 1911499"/>
                <a:gd name="connsiteY578" fmla="*/ 496520 h 567500"/>
                <a:gd name="connsiteX579" fmla="*/ 1857921 w 1911499"/>
                <a:gd name="connsiteY579" fmla="*/ 508026 h 567500"/>
                <a:gd name="connsiteX580" fmla="*/ 1860941 w 1911499"/>
                <a:gd name="connsiteY580" fmla="*/ 518685 h 567500"/>
                <a:gd name="connsiteX581" fmla="*/ 1863969 w 1911499"/>
                <a:gd name="connsiteY581" fmla="*/ 528486 h 567500"/>
                <a:gd name="connsiteX582" fmla="*/ 1866998 w 1911499"/>
                <a:gd name="connsiteY582" fmla="*/ 537277 h 567500"/>
                <a:gd name="connsiteX583" fmla="*/ 1870018 w 1911499"/>
                <a:gd name="connsiteY583" fmla="*/ 544907 h 567500"/>
                <a:gd name="connsiteX584" fmla="*/ 1873047 w 1911499"/>
                <a:gd name="connsiteY584" fmla="*/ 551574 h 567500"/>
                <a:gd name="connsiteX585" fmla="*/ 1876076 w 1911499"/>
                <a:gd name="connsiteY585" fmla="*/ 556956 h 567500"/>
                <a:gd name="connsiteX586" fmla="*/ 1879095 w 1911499"/>
                <a:gd name="connsiteY586" fmla="*/ 561376 h 567500"/>
                <a:gd name="connsiteX587" fmla="*/ 1882124 w 1911499"/>
                <a:gd name="connsiteY587" fmla="*/ 564586 h 567500"/>
                <a:gd name="connsiteX588" fmla="*/ 1885153 w 1911499"/>
                <a:gd name="connsiteY588" fmla="*/ 566643 h 567500"/>
                <a:gd name="connsiteX589" fmla="*/ 1888172 w 1911499"/>
                <a:gd name="connsiteY589" fmla="*/ 567500 h 567500"/>
                <a:gd name="connsiteX590" fmla="*/ 1891201 w 1911499"/>
                <a:gd name="connsiteY590" fmla="*/ 567148 h 567500"/>
                <a:gd name="connsiteX591" fmla="*/ 1894230 w 1911499"/>
                <a:gd name="connsiteY591" fmla="*/ 565557 h 567500"/>
                <a:gd name="connsiteX592" fmla="*/ 1897259 w 1911499"/>
                <a:gd name="connsiteY592" fmla="*/ 563004 h 567500"/>
                <a:gd name="connsiteX593" fmla="*/ 1900279 w 1911499"/>
                <a:gd name="connsiteY593" fmla="*/ 559051 h 567500"/>
                <a:gd name="connsiteX594" fmla="*/ 1903308 w 1911499"/>
                <a:gd name="connsiteY594" fmla="*/ 553975 h 567500"/>
                <a:gd name="connsiteX595" fmla="*/ 1906337 w 1911499"/>
                <a:gd name="connsiteY595" fmla="*/ 547936 h 567500"/>
                <a:gd name="connsiteX596" fmla="*/ 1909356 w 1911499"/>
                <a:gd name="connsiteY596" fmla="*/ 540725 h 567500"/>
                <a:gd name="connsiteX597" fmla="*/ 1911499 w 1911499"/>
                <a:gd name="connsiteY59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70307 w 1911499"/>
                <a:gd name="connsiteY516" fmla="*/ 225502 h 567500"/>
                <a:gd name="connsiteX517" fmla="*/ 1673336 w 1911499"/>
                <a:gd name="connsiteY517" fmla="*/ 208302 h 567500"/>
                <a:gd name="connsiteX518" fmla="*/ 1676365 w 1911499"/>
                <a:gd name="connsiteY518" fmla="*/ 191566 h 567500"/>
                <a:gd name="connsiteX519" fmla="*/ 1679384 w 1911499"/>
                <a:gd name="connsiteY519" fmla="*/ 175296 h 567500"/>
                <a:gd name="connsiteX520" fmla="*/ 1682413 w 1911499"/>
                <a:gd name="connsiteY520" fmla="*/ 159336 h 567500"/>
                <a:gd name="connsiteX521" fmla="*/ 1685442 w 1911499"/>
                <a:gd name="connsiteY521" fmla="*/ 143840 h 567500"/>
                <a:gd name="connsiteX522" fmla="*/ 1688462 w 1911499"/>
                <a:gd name="connsiteY522" fmla="*/ 128654 h 567500"/>
                <a:gd name="connsiteX523" fmla="*/ 1691491 w 1911499"/>
                <a:gd name="connsiteY523" fmla="*/ 114049 h 567500"/>
                <a:gd name="connsiteX524" fmla="*/ 1694520 w 1911499"/>
                <a:gd name="connsiteY524" fmla="*/ 100568 h 567500"/>
                <a:gd name="connsiteX525" fmla="*/ 1697549 w 1911499"/>
                <a:gd name="connsiteY525" fmla="*/ 87473 h 567500"/>
                <a:gd name="connsiteX526" fmla="*/ 1700568 w 1911499"/>
                <a:gd name="connsiteY526" fmla="*/ 75116 h 567500"/>
                <a:gd name="connsiteX527" fmla="*/ 1703597 w 1911499"/>
                <a:gd name="connsiteY527" fmla="*/ 63455 h 567500"/>
                <a:gd name="connsiteX528" fmla="*/ 1706616 w 1911499"/>
                <a:gd name="connsiteY528" fmla="*/ 52841 h 567500"/>
                <a:gd name="connsiteX529" fmla="*/ 1709645 w 1911499"/>
                <a:gd name="connsiteY529" fmla="*/ 43039 h 567500"/>
                <a:gd name="connsiteX530" fmla="*/ 1712674 w 1911499"/>
                <a:gd name="connsiteY530" fmla="*/ 34207 h 567500"/>
                <a:gd name="connsiteX531" fmla="*/ 1715703 w 1911499"/>
                <a:gd name="connsiteY531" fmla="*/ 26420 h 567500"/>
                <a:gd name="connsiteX532" fmla="*/ 1718723 w 1911499"/>
                <a:gd name="connsiteY532" fmla="*/ 19640 h 567500"/>
                <a:gd name="connsiteX533" fmla="*/ 1721752 w 1911499"/>
                <a:gd name="connsiteY533" fmla="*/ 13868 h 567500"/>
                <a:gd name="connsiteX534" fmla="*/ 1724781 w 1911499"/>
                <a:gd name="connsiteY534" fmla="*/ 9026 h 567500"/>
                <a:gd name="connsiteX535" fmla="*/ 1727800 w 1911499"/>
                <a:gd name="connsiteY535" fmla="*/ 5152 h 567500"/>
                <a:gd name="connsiteX536" fmla="*/ 1730829 w 1911499"/>
                <a:gd name="connsiteY536" fmla="*/ 2247 h 567500"/>
                <a:gd name="connsiteX537" fmla="*/ 1733858 w 1911499"/>
                <a:gd name="connsiteY537" fmla="*/ 620 h 567500"/>
                <a:gd name="connsiteX538" fmla="*/ 1736877 w 1911499"/>
                <a:gd name="connsiteY538" fmla="*/ 77 h 567500"/>
                <a:gd name="connsiteX539" fmla="*/ 1739906 w 1911499"/>
                <a:gd name="connsiteY539" fmla="*/ 464 h 567500"/>
                <a:gd name="connsiteX540" fmla="*/ 1742935 w 1911499"/>
                <a:gd name="connsiteY540" fmla="*/ 1859 h 567500"/>
                <a:gd name="connsiteX541" fmla="*/ 1745955 w 1911499"/>
                <a:gd name="connsiteY541" fmla="*/ 4377 h 567500"/>
                <a:gd name="connsiteX542" fmla="*/ 1748984 w 1911499"/>
                <a:gd name="connsiteY542" fmla="*/ 7864 h 567500"/>
                <a:gd name="connsiteX543" fmla="*/ 1752013 w 1911499"/>
                <a:gd name="connsiteY543" fmla="*/ 12474 h 567500"/>
                <a:gd name="connsiteX544" fmla="*/ 1755032 w 1911499"/>
                <a:gd name="connsiteY544" fmla="*/ 17975 h 567500"/>
                <a:gd name="connsiteX545" fmla="*/ 1758061 w 1911499"/>
                <a:gd name="connsiteY545" fmla="*/ 24522 h 567500"/>
                <a:gd name="connsiteX546" fmla="*/ 1761090 w 1911499"/>
                <a:gd name="connsiteY546" fmla="*/ 32076 h 567500"/>
                <a:gd name="connsiteX547" fmla="*/ 1764119 w 1911499"/>
                <a:gd name="connsiteY547" fmla="*/ 40367 h 567500"/>
                <a:gd name="connsiteX548" fmla="*/ 1767138 w 1911499"/>
                <a:gd name="connsiteY548" fmla="*/ 49935 h 567500"/>
                <a:gd name="connsiteX549" fmla="*/ 1770167 w 1911499"/>
                <a:gd name="connsiteY549" fmla="*/ 60201 h 567500"/>
                <a:gd name="connsiteX550" fmla="*/ 1773196 w 1911499"/>
                <a:gd name="connsiteY550" fmla="*/ 71474 h 567500"/>
                <a:gd name="connsiteX551" fmla="*/ 1776216 w 1911499"/>
                <a:gd name="connsiteY551" fmla="*/ 83677 h 567500"/>
                <a:gd name="connsiteX552" fmla="*/ 1779245 w 1911499"/>
                <a:gd name="connsiteY552" fmla="*/ 96422 h 567500"/>
                <a:gd name="connsiteX553" fmla="*/ 1782274 w 1911499"/>
                <a:gd name="connsiteY553" fmla="*/ 109904 h 567500"/>
                <a:gd name="connsiteX554" fmla="*/ 1785293 w 1911499"/>
                <a:gd name="connsiteY554" fmla="*/ 124199 h 567500"/>
                <a:gd name="connsiteX555" fmla="*/ 1788322 w 1911499"/>
                <a:gd name="connsiteY555" fmla="*/ 139074 h 567500"/>
                <a:gd name="connsiteX556" fmla="*/ 1791351 w 1911499"/>
                <a:gd name="connsiteY556" fmla="*/ 154222 h 567500"/>
                <a:gd name="connsiteX557" fmla="*/ 1794370 w 1911499"/>
                <a:gd name="connsiteY557" fmla="*/ 170221 h 567500"/>
                <a:gd name="connsiteX558" fmla="*/ 1797399 w 1911499"/>
                <a:gd name="connsiteY558" fmla="*/ 186608 h 567500"/>
                <a:gd name="connsiteX559" fmla="*/ 1800428 w 1911499"/>
                <a:gd name="connsiteY559" fmla="*/ 203111 h 567500"/>
                <a:gd name="connsiteX560" fmla="*/ 1803448 w 1911499"/>
                <a:gd name="connsiteY560" fmla="*/ 220041 h 567500"/>
                <a:gd name="connsiteX561" fmla="*/ 1806477 w 1911499"/>
                <a:gd name="connsiteY561" fmla="*/ 237434 h 567500"/>
                <a:gd name="connsiteX562" fmla="*/ 1809506 w 1911499"/>
                <a:gd name="connsiteY562" fmla="*/ 254712 h 567500"/>
                <a:gd name="connsiteX563" fmla="*/ 1812525 w 1911499"/>
                <a:gd name="connsiteY563" fmla="*/ 272416 h 567500"/>
                <a:gd name="connsiteX564" fmla="*/ 1815554 w 1911499"/>
                <a:gd name="connsiteY564" fmla="*/ 289926 h 567500"/>
                <a:gd name="connsiteX565" fmla="*/ 1818583 w 1911499"/>
                <a:gd name="connsiteY565" fmla="*/ 307631 h 567500"/>
                <a:gd name="connsiteX566" fmla="*/ 1821602 w 1911499"/>
                <a:gd name="connsiteY566" fmla="*/ 325412 h 567500"/>
                <a:gd name="connsiteX567" fmla="*/ 1824631 w 1911499"/>
                <a:gd name="connsiteY567" fmla="*/ 343000 h 567500"/>
                <a:gd name="connsiteX568" fmla="*/ 1827660 w 1911499"/>
                <a:gd name="connsiteY568" fmla="*/ 360354 h 567500"/>
                <a:gd name="connsiteX569" fmla="*/ 1830689 w 1911499"/>
                <a:gd name="connsiteY569" fmla="*/ 377594 h 567500"/>
                <a:gd name="connsiteX570" fmla="*/ 1833708 w 1911499"/>
                <a:gd name="connsiteY570" fmla="*/ 394407 h 567500"/>
                <a:gd name="connsiteX571" fmla="*/ 1836737 w 1911499"/>
                <a:gd name="connsiteY571" fmla="*/ 411220 h 567500"/>
                <a:gd name="connsiteX572" fmla="*/ 1839766 w 1911499"/>
                <a:gd name="connsiteY572" fmla="*/ 426673 h 567500"/>
                <a:gd name="connsiteX573" fmla="*/ 1842786 w 1911499"/>
                <a:gd name="connsiteY573" fmla="*/ 441980 h 567500"/>
                <a:gd name="connsiteX574" fmla="*/ 1845815 w 1911499"/>
                <a:gd name="connsiteY574" fmla="*/ 456696 h 567500"/>
                <a:gd name="connsiteX575" fmla="*/ 1848844 w 1911499"/>
                <a:gd name="connsiteY575" fmla="*/ 470879 h 567500"/>
                <a:gd name="connsiteX576" fmla="*/ 1851863 w 1911499"/>
                <a:gd name="connsiteY576" fmla="*/ 483899 h 567500"/>
                <a:gd name="connsiteX577" fmla="*/ 1854892 w 1911499"/>
                <a:gd name="connsiteY577" fmla="*/ 496520 h 567500"/>
                <a:gd name="connsiteX578" fmla="*/ 1857921 w 1911499"/>
                <a:gd name="connsiteY578" fmla="*/ 508026 h 567500"/>
                <a:gd name="connsiteX579" fmla="*/ 1860941 w 1911499"/>
                <a:gd name="connsiteY579" fmla="*/ 518685 h 567500"/>
                <a:gd name="connsiteX580" fmla="*/ 1863969 w 1911499"/>
                <a:gd name="connsiteY580" fmla="*/ 528486 h 567500"/>
                <a:gd name="connsiteX581" fmla="*/ 1866998 w 1911499"/>
                <a:gd name="connsiteY581" fmla="*/ 537277 h 567500"/>
                <a:gd name="connsiteX582" fmla="*/ 1870018 w 1911499"/>
                <a:gd name="connsiteY582" fmla="*/ 544907 h 567500"/>
                <a:gd name="connsiteX583" fmla="*/ 1873047 w 1911499"/>
                <a:gd name="connsiteY583" fmla="*/ 551574 h 567500"/>
                <a:gd name="connsiteX584" fmla="*/ 1876076 w 1911499"/>
                <a:gd name="connsiteY584" fmla="*/ 556956 h 567500"/>
                <a:gd name="connsiteX585" fmla="*/ 1879095 w 1911499"/>
                <a:gd name="connsiteY585" fmla="*/ 561376 h 567500"/>
                <a:gd name="connsiteX586" fmla="*/ 1882124 w 1911499"/>
                <a:gd name="connsiteY586" fmla="*/ 564586 h 567500"/>
                <a:gd name="connsiteX587" fmla="*/ 1885153 w 1911499"/>
                <a:gd name="connsiteY587" fmla="*/ 566643 h 567500"/>
                <a:gd name="connsiteX588" fmla="*/ 1888172 w 1911499"/>
                <a:gd name="connsiteY588" fmla="*/ 567500 h 567500"/>
                <a:gd name="connsiteX589" fmla="*/ 1891201 w 1911499"/>
                <a:gd name="connsiteY589" fmla="*/ 567148 h 567500"/>
                <a:gd name="connsiteX590" fmla="*/ 1894230 w 1911499"/>
                <a:gd name="connsiteY590" fmla="*/ 565557 h 567500"/>
                <a:gd name="connsiteX591" fmla="*/ 1897259 w 1911499"/>
                <a:gd name="connsiteY591" fmla="*/ 563004 h 567500"/>
                <a:gd name="connsiteX592" fmla="*/ 1900279 w 1911499"/>
                <a:gd name="connsiteY592" fmla="*/ 559051 h 567500"/>
                <a:gd name="connsiteX593" fmla="*/ 1903308 w 1911499"/>
                <a:gd name="connsiteY593" fmla="*/ 553975 h 567500"/>
                <a:gd name="connsiteX594" fmla="*/ 1906337 w 1911499"/>
                <a:gd name="connsiteY594" fmla="*/ 547936 h 567500"/>
                <a:gd name="connsiteX595" fmla="*/ 1909356 w 1911499"/>
                <a:gd name="connsiteY595" fmla="*/ 540725 h 567500"/>
                <a:gd name="connsiteX596" fmla="*/ 1911499 w 1911499"/>
                <a:gd name="connsiteY596"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73336 w 1911499"/>
                <a:gd name="connsiteY516" fmla="*/ 208302 h 567500"/>
                <a:gd name="connsiteX517" fmla="*/ 1676365 w 1911499"/>
                <a:gd name="connsiteY517" fmla="*/ 191566 h 567500"/>
                <a:gd name="connsiteX518" fmla="*/ 1679384 w 1911499"/>
                <a:gd name="connsiteY518" fmla="*/ 175296 h 567500"/>
                <a:gd name="connsiteX519" fmla="*/ 1682413 w 1911499"/>
                <a:gd name="connsiteY519" fmla="*/ 159336 h 567500"/>
                <a:gd name="connsiteX520" fmla="*/ 1685442 w 1911499"/>
                <a:gd name="connsiteY520" fmla="*/ 143840 h 567500"/>
                <a:gd name="connsiteX521" fmla="*/ 1688462 w 1911499"/>
                <a:gd name="connsiteY521" fmla="*/ 128654 h 567500"/>
                <a:gd name="connsiteX522" fmla="*/ 1691491 w 1911499"/>
                <a:gd name="connsiteY522" fmla="*/ 114049 h 567500"/>
                <a:gd name="connsiteX523" fmla="*/ 1694520 w 1911499"/>
                <a:gd name="connsiteY523" fmla="*/ 100568 h 567500"/>
                <a:gd name="connsiteX524" fmla="*/ 1697549 w 1911499"/>
                <a:gd name="connsiteY524" fmla="*/ 87473 h 567500"/>
                <a:gd name="connsiteX525" fmla="*/ 1700568 w 1911499"/>
                <a:gd name="connsiteY525" fmla="*/ 75116 h 567500"/>
                <a:gd name="connsiteX526" fmla="*/ 1703597 w 1911499"/>
                <a:gd name="connsiteY526" fmla="*/ 63455 h 567500"/>
                <a:gd name="connsiteX527" fmla="*/ 1706616 w 1911499"/>
                <a:gd name="connsiteY527" fmla="*/ 52841 h 567500"/>
                <a:gd name="connsiteX528" fmla="*/ 1709645 w 1911499"/>
                <a:gd name="connsiteY528" fmla="*/ 43039 h 567500"/>
                <a:gd name="connsiteX529" fmla="*/ 1712674 w 1911499"/>
                <a:gd name="connsiteY529" fmla="*/ 34207 h 567500"/>
                <a:gd name="connsiteX530" fmla="*/ 1715703 w 1911499"/>
                <a:gd name="connsiteY530" fmla="*/ 26420 h 567500"/>
                <a:gd name="connsiteX531" fmla="*/ 1718723 w 1911499"/>
                <a:gd name="connsiteY531" fmla="*/ 19640 h 567500"/>
                <a:gd name="connsiteX532" fmla="*/ 1721752 w 1911499"/>
                <a:gd name="connsiteY532" fmla="*/ 13868 h 567500"/>
                <a:gd name="connsiteX533" fmla="*/ 1724781 w 1911499"/>
                <a:gd name="connsiteY533" fmla="*/ 9026 h 567500"/>
                <a:gd name="connsiteX534" fmla="*/ 1727800 w 1911499"/>
                <a:gd name="connsiteY534" fmla="*/ 5152 h 567500"/>
                <a:gd name="connsiteX535" fmla="*/ 1730829 w 1911499"/>
                <a:gd name="connsiteY535" fmla="*/ 2247 h 567500"/>
                <a:gd name="connsiteX536" fmla="*/ 1733858 w 1911499"/>
                <a:gd name="connsiteY536" fmla="*/ 620 h 567500"/>
                <a:gd name="connsiteX537" fmla="*/ 1736877 w 1911499"/>
                <a:gd name="connsiteY537" fmla="*/ 77 h 567500"/>
                <a:gd name="connsiteX538" fmla="*/ 1739906 w 1911499"/>
                <a:gd name="connsiteY538" fmla="*/ 464 h 567500"/>
                <a:gd name="connsiteX539" fmla="*/ 1742935 w 1911499"/>
                <a:gd name="connsiteY539" fmla="*/ 1859 h 567500"/>
                <a:gd name="connsiteX540" fmla="*/ 1745955 w 1911499"/>
                <a:gd name="connsiteY540" fmla="*/ 4377 h 567500"/>
                <a:gd name="connsiteX541" fmla="*/ 1748984 w 1911499"/>
                <a:gd name="connsiteY541" fmla="*/ 7864 h 567500"/>
                <a:gd name="connsiteX542" fmla="*/ 1752013 w 1911499"/>
                <a:gd name="connsiteY542" fmla="*/ 12474 h 567500"/>
                <a:gd name="connsiteX543" fmla="*/ 1755032 w 1911499"/>
                <a:gd name="connsiteY543" fmla="*/ 17975 h 567500"/>
                <a:gd name="connsiteX544" fmla="*/ 1758061 w 1911499"/>
                <a:gd name="connsiteY544" fmla="*/ 24522 h 567500"/>
                <a:gd name="connsiteX545" fmla="*/ 1761090 w 1911499"/>
                <a:gd name="connsiteY545" fmla="*/ 32076 h 567500"/>
                <a:gd name="connsiteX546" fmla="*/ 1764119 w 1911499"/>
                <a:gd name="connsiteY546" fmla="*/ 40367 h 567500"/>
                <a:gd name="connsiteX547" fmla="*/ 1767138 w 1911499"/>
                <a:gd name="connsiteY547" fmla="*/ 49935 h 567500"/>
                <a:gd name="connsiteX548" fmla="*/ 1770167 w 1911499"/>
                <a:gd name="connsiteY548" fmla="*/ 60201 h 567500"/>
                <a:gd name="connsiteX549" fmla="*/ 1773196 w 1911499"/>
                <a:gd name="connsiteY549" fmla="*/ 71474 h 567500"/>
                <a:gd name="connsiteX550" fmla="*/ 1776216 w 1911499"/>
                <a:gd name="connsiteY550" fmla="*/ 83677 h 567500"/>
                <a:gd name="connsiteX551" fmla="*/ 1779245 w 1911499"/>
                <a:gd name="connsiteY551" fmla="*/ 96422 h 567500"/>
                <a:gd name="connsiteX552" fmla="*/ 1782274 w 1911499"/>
                <a:gd name="connsiteY552" fmla="*/ 109904 h 567500"/>
                <a:gd name="connsiteX553" fmla="*/ 1785293 w 1911499"/>
                <a:gd name="connsiteY553" fmla="*/ 124199 h 567500"/>
                <a:gd name="connsiteX554" fmla="*/ 1788322 w 1911499"/>
                <a:gd name="connsiteY554" fmla="*/ 139074 h 567500"/>
                <a:gd name="connsiteX555" fmla="*/ 1791351 w 1911499"/>
                <a:gd name="connsiteY555" fmla="*/ 154222 h 567500"/>
                <a:gd name="connsiteX556" fmla="*/ 1794370 w 1911499"/>
                <a:gd name="connsiteY556" fmla="*/ 170221 h 567500"/>
                <a:gd name="connsiteX557" fmla="*/ 1797399 w 1911499"/>
                <a:gd name="connsiteY557" fmla="*/ 186608 h 567500"/>
                <a:gd name="connsiteX558" fmla="*/ 1800428 w 1911499"/>
                <a:gd name="connsiteY558" fmla="*/ 203111 h 567500"/>
                <a:gd name="connsiteX559" fmla="*/ 1803448 w 1911499"/>
                <a:gd name="connsiteY559" fmla="*/ 220041 h 567500"/>
                <a:gd name="connsiteX560" fmla="*/ 1806477 w 1911499"/>
                <a:gd name="connsiteY560" fmla="*/ 237434 h 567500"/>
                <a:gd name="connsiteX561" fmla="*/ 1809506 w 1911499"/>
                <a:gd name="connsiteY561" fmla="*/ 254712 h 567500"/>
                <a:gd name="connsiteX562" fmla="*/ 1812525 w 1911499"/>
                <a:gd name="connsiteY562" fmla="*/ 272416 h 567500"/>
                <a:gd name="connsiteX563" fmla="*/ 1815554 w 1911499"/>
                <a:gd name="connsiteY563" fmla="*/ 289926 h 567500"/>
                <a:gd name="connsiteX564" fmla="*/ 1818583 w 1911499"/>
                <a:gd name="connsiteY564" fmla="*/ 307631 h 567500"/>
                <a:gd name="connsiteX565" fmla="*/ 1821602 w 1911499"/>
                <a:gd name="connsiteY565" fmla="*/ 325412 h 567500"/>
                <a:gd name="connsiteX566" fmla="*/ 1824631 w 1911499"/>
                <a:gd name="connsiteY566" fmla="*/ 343000 h 567500"/>
                <a:gd name="connsiteX567" fmla="*/ 1827660 w 1911499"/>
                <a:gd name="connsiteY567" fmla="*/ 360354 h 567500"/>
                <a:gd name="connsiteX568" fmla="*/ 1830689 w 1911499"/>
                <a:gd name="connsiteY568" fmla="*/ 377594 h 567500"/>
                <a:gd name="connsiteX569" fmla="*/ 1833708 w 1911499"/>
                <a:gd name="connsiteY569" fmla="*/ 394407 h 567500"/>
                <a:gd name="connsiteX570" fmla="*/ 1836737 w 1911499"/>
                <a:gd name="connsiteY570" fmla="*/ 411220 h 567500"/>
                <a:gd name="connsiteX571" fmla="*/ 1839766 w 1911499"/>
                <a:gd name="connsiteY571" fmla="*/ 426673 h 567500"/>
                <a:gd name="connsiteX572" fmla="*/ 1842786 w 1911499"/>
                <a:gd name="connsiteY572" fmla="*/ 441980 h 567500"/>
                <a:gd name="connsiteX573" fmla="*/ 1845815 w 1911499"/>
                <a:gd name="connsiteY573" fmla="*/ 456696 h 567500"/>
                <a:gd name="connsiteX574" fmla="*/ 1848844 w 1911499"/>
                <a:gd name="connsiteY574" fmla="*/ 470879 h 567500"/>
                <a:gd name="connsiteX575" fmla="*/ 1851863 w 1911499"/>
                <a:gd name="connsiteY575" fmla="*/ 483899 h 567500"/>
                <a:gd name="connsiteX576" fmla="*/ 1854892 w 1911499"/>
                <a:gd name="connsiteY576" fmla="*/ 496520 h 567500"/>
                <a:gd name="connsiteX577" fmla="*/ 1857921 w 1911499"/>
                <a:gd name="connsiteY577" fmla="*/ 508026 h 567500"/>
                <a:gd name="connsiteX578" fmla="*/ 1860941 w 1911499"/>
                <a:gd name="connsiteY578" fmla="*/ 518685 h 567500"/>
                <a:gd name="connsiteX579" fmla="*/ 1863969 w 1911499"/>
                <a:gd name="connsiteY579" fmla="*/ 528486 h 567500"/>
                <a:gd name="connsiteX580" fmla="*/ 1866998 w 1911499"/>
                <a:gd name="connsiteY580" fmla="*/ 537277 h 567500"/>
                <a:gd name="connsiteX581" fmla="*/ 1870018 w 1911499"/>
                <a:gd name="connsiteY581" fmla="*/ 544907 h 567500"/>
                <a:gd name="connsiteX582" fmla="*/ 1873047 w 1911499"/>
                <a:gd name="connsiteY582" fmla="*/ 551574 h 567500"/>
                <a:gd name="connsiteX583" fmla="*/ 1876076 w 1911499"/>
                <a:gd name="connsiteY583" fmla="*/ 556956 h 567500"/>
                <a:gd name="connsiteX584" fmla="*/ 1879095 w 1911499"/>
                <a:gd name="connsiteY584" fmla="*/ 561376 h 567500"/>
                <a:gd name="connsiteX585" fmla="*/ 1882124 w 1911499"/>
                <a:gd name="connsiteY585" fmla="*/ 564586 h 567500"/>
                <a:gd name="connsiteX586" fmla="*/ 1885153 w 1911499"/>
                <a:gd name="connsiteY586" fmla="*/ 566643 h 567500"/>
                <a:gd name="connsiteX587" fmla="*/ 1888172 w 1911499"/>
                <a:gd name="connsiteY587" fmla="*/ 567500 h 567500"/>
                <a:gd name="connsiteX588" fmla="*/ 1891201 w 1911499"/>
                <a:gd name="connsiteY588" fmla="*/ 567148 h 567500"/>
                <a:gd name="connsiteX589" fmla="*/ 1894230 w 1911499"/>
                <a:gd name="connsiteY589" fmla="*/ 565557 h 567500"/>
                <a:gd name="connsiteX590" fmla="*/ 1897259 w 1911499"/>
                <a:gd name="connsiteY590" fmla="*/ 563004 h 567500"/>
                <a:gd name="connsiteX591" fmla="*/ 1900279 w 1911499"/>
                <a:gd name="connsiteY591" fmla="*/ 559051 h 567500"/>
                <a:gd name="connsiteX592" fmla="*/ 1903308 w 1911499"/>
                <a:gd name="connsiteY592" fmla="*/ 553975 h 567500"/>
                <a:gd name="connsiteX593" fmla="*/ 1906337 w 1911499"/>
                <a:gd name="connsiteY593" fmla="*/ 547936 h 567500"/>
                <a:gd name="connsiteX594" fmla="*/ 1909356 w 1911499"/>
                <a:gd name="connsiteY594" fmla="*/ 540725 h 567500"/>
                <a:gd name="connsiteX595" fmla="*/ 1911499 w 1911499"/>
                <a:gd name="connsiteY595"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76365 w 1911499"/>
                <a:gd name="connsiteY516" fmla="*/ 191566 h 567500"/>
                <a:gd name="connsiteX517" fmla="*/ 1679384 w 1911499"/>
                <a:gd name="connsiteY517" fmla="*/ 175296 h 567500"/>
                <a:gd name="connsiteX518" fmla="*/ 1682413 w 1911499"/>
                <a:gd name="connsiteY518" fmla="*/ 159336 h 567500"/>
                <a:gd name="connsiteX519" fmla="*/ 1685442 w 1911499"/>
                <a:gd name="connsiteY519" fmla="*/ 143840 h 567500"/>
                <a:gd name="connsiteX520" fmla="*/ 1688462 w 1911499"/>
                <a:gd name="connsiteY520" fmla="*/ 128654 h 567500"/>
                <a:gd name="connsiteX521" fmla="*/ 1691491 w 1911499"/>
                <a:gd name="connsiteY521" fmla="*/ 114049 h 567500"/>
                <a:gd name="connsiteX522" fmla="*/ 1694520 w 1911499"/>
                <a:gd name="connsiteY522" fmla="*/ 100568 h 567500"/>
                <a:gd name="connsiteX523" fmla="*/ 1697549 w 1911499"/>
                <a:gd name="connsiteY523" fmla="*/ 87473 h 567500"/>
                <a:gd name="connsiteX524" fmla="*/ 1700568 w 1911499"/>
                <a:gd name="connsiteY524" fmla="*/ 75116 h 567500"/>
                <a:gd name="connsiteX525" fmla="*/ 1703597 w 1911499"/>
                <a:gd name="connsiteY525" fmla="*/ 63455 h 567500"/>
                <a:gd name="connsiteX526" fmla="*/ 1706616 w 1911499"/>
                <a:gd name="connsiteY526" fmla="*/ 52841 h 567500"/>
                <a:gd name="connsiteX527" fmla="*/ 1709645 w 1911499"/>
                <a:gd name="connsiteY527" fmla="*/ 43039 h 567500"/>
                <a:gd name="connsiteX528" fmla="*/ 1712674 w 1911499"/>
                <a:gd name="connsiteY528" fmla="*/ 34207 h 567500"/>
                <a:gd name="connsiteX529" fmla="*/ 1715703 w 1911499"/>
                <a:gd name="connsiteY529" fmla="*/ 26420 h 567500"/>
                <a:gd name="connsiteX530" fmla="*/ 1718723 w 1911499"/>
                <a:gd name="connsiteY530" fmla="*/ 19640 h 567500"/>
                <a:gd name="connsiteX531" fmla="*/ 1721752 w 1911499"/>
                <a:gd name="connsiteY531" fmla="*/ 13868 h 567500"/>
                <a:gd name="connsiteX532" fmla="*/ 1724781 w 1911499"/>
                <a:gd name="connsiteY532" fmla="*/ 9026 h 567500"/>
                <a:gd name="connsiteX533" fmla="*/ 1727800 w 1911499"/>
                <a:gd name="connsiteY533" fmla="*/ 5152 h 567500"/>
                <a:gd name="connsiteX534" fmla="*/ 1730829 w 1911499"/>
                <a:gd name="connsiteY534" fmla="*/ 2247 h 567500"/>
                <a:gd name="connsiteX535" fmla="*/ 1733858 w 1911499"/>
                <a:gd name="connsiteY535" fmla="*/ 620 h 567500"/>
                <a:gd name="connsiteX536" fmla="*/ 1736877 w 1911499"/>
                <a:gd name="connsiteY536" fmla="*/ 77 h 567500"/>
                <a:gd name="connsiteX537" fmla="*/ 1739906 w 1911499"/>
                <a:gd name="connsiteY537" fmla="*/ 464 h 567500"/>
                <a:gd name="connsiteX538" fmla="*/ 1742935 w 1911499"/>
                <a:gd name="connsiteY538" fmla="*/ 1859 h 567500"/>
                <a:gd name="connsiteX539" fmla="*/ 1745955 w 1911499"/>
                <a:gd name="connsiteY539" fmla="*/ 4377 h 567500"/>
                <a:gd name="connsiteX540" fmla="*/ 1748984 w 1911499"/>
                <a:gd name="connsiteY540" fmla="*/ 7864 h 567500"/>
                <a:gd name="connsiteX541" fmla="*/ 1752013 w 1911499"/>
                <a:gd name="connsiteY541" fmla="*/ 12474 h 567500"/>
                <a:gd name="connsiteX542" fmla="*/ 1755032 w 1911499"/>
                <a:gd name="connsiteY542" fmla="*/ 17975 h 567500"/>
                <a:gd name="connsiteX543" fmla="*/ 1758061 w 1911499"/>
                <a:gd name="connsiteY543" fmla="*/ 24522 h 567500"/>
                <a:gd name="connsiteX544" fmla="*/ 1761090 w 1911499"/>
                <a:gd name="connsiteY544" fmla="*/ 32076 h 567500"/>
                <a:gd name="connsiteX545" fmla="*/ 1764119 w 1911499"/>
                <a:gd name="connsiteY545" fmla="*/ 40367 h 567500"/>
                <a:gd name="connsiteX546" fmla="*/ 1767138 w 1911499"/>
                <a:gd name="connsiteY546" fmla="*/ 49935 h 567500"/>
                <a:gd name="connsiteX547" fmla="*/ 1770167 w 1911499"/>
                <a:gd name="connsiteY547" fmla="*/ 60201 h 567500"/>
                <a:gd name="connsiteX548" fmla="*/ 1773196 w 1911499"/>
                <a:gd name="connsiteY548" fmla="*/ 71474 h 567500"/>
                <a:gd name="connsiteX549" fmla="*/ 1776216 w 1911499"/>
                <a:gd name="connsiteY549" fmla="*/ 83677 h 567500"/>
                <a:gd name="connsiteX550" fmla="*/ 1779245 w 1911499"/>
                <a:gd name="connsiteY550" fmla="*/ 96422 h 567500"/>
                <a:gd name="connsiteX551" fmla="*/ 1782274 w 1911499"/>
                <a:gd name="connsiteY551" fmla="*/ 109904 h 567500"/>
                <a:gd name="connsiteX552" fmla="*/ 1785293 w 1911499"/>
                <a:gd name="connsiteY552" fmla="*/ 124199 h 567500"/>
                <a:gd name="connsiteX553" fmla="*/ 1788322 w 1911499"/>
                <a:gd name="connsiteY553" fmla="*/ 139074 h 567500"/>
                <a:gd name="connsiteX554" fmla="*/ 1791351 w 1911499"/>
                <a:gd name="connsiteY554" fmla="*/ 154222 h 567500"/>
                <a:gd name="connsiteX555" fmla="*/ 1794370 w 1911499"/>
                <a:gd name="connsiteY555" fmla="*/ 170221 h 567500"/>
                <a:gd name="connsiteX556" fmla="*/ 1797399 w 1911499"/>
                <a:gd name="connsiteY556" fmla="*/ 186608 h 567500"/>
                <a:gd name="connsiteX557" fmla="*/ 1800428 w 1911499"/>
                <a:gd name="connsiteY557" fmla="*/ 203111 h 567500"/>
                <a:gd name="connsiteX558" fmla="*/ 1803448 w 1911499"/>
                <a:gd name="connsiteY558" fmla="*/ 220041 h 567500"/>
                <a:gd name="connsiteX559" fmla="*/ 1806477 w 1911499"/>
                <a:gd name="connsiteY559" fmla="*/ 237434 h 567500"/>
                <a:gd name="connsiteX560" fmla="*/ 1809506 w 1911499"/>
                <a:gd name="connsiteY560" fmla="*/ 254712 h 567500"/>
                <a:gd name="connsiteX561" fmla="*/ 1812525 w 1911499"/>
                <a:gd name="connsiteY561" fmla="*/ 272416 h 567500"/>
                <a:gd name="connsiteX562" fmla="*/ 1815554 w 1911499"/>
                <a:gd name="connsiteY562" fmla="*/ 289926 h 567500"/>
                <a:gd name="connsiteX563" fmla="*/ 1818583 w 1911499"/>
                <a:gd name="connsiteY563" fmla="*/ 307631 h 567500"/>
                <a:gd name="connsiteX564" fmla="*/ 1821602 w 1911499"/>
                <a:gd name="connsiteY564" fmla="*/ 325412 h 567500"/>
                <a:gd name="connsiteX565" fmla="*/ 1824631 w 1911499"/>
                <a:gd name="connsiteY565" fmla="*/ 343000 h 567500"/>
                <a:gd name="connsiteX566" fmla="*/ 1827660 w 1911499"/>
                <a:gd name="connsiteY566" fmla="*/ 360354 h 567500"/>
                <a:gd name="connsiteX567" fmla="*/ 1830689 w 1911499"/>
                <a:gd name="connsiteY567" fmla="*/ 377594 h 567500"/>
                <a:gd name="connsiteX568" fmla="*/ 1833708 w 1911499"/>
                <a:gd name="connsiteY568" fmla="*/ 394407 h 567500"/>
                <a:gd name="connsiteX569" fmla="*/ 1836737 w 1911499"/>
                <a:gd name="connsiteY569" fmla="*/ 411220 h 567500"/>
                <a:gd name="connsiteX570" fmla="*/ 1839766 w 1911499"/>
                <a:gd name="connsiteY570" fmla="*/ 426673 h 567500"/>
                <a:gd name="connsiteX571" fmla="*/ 1842786 w 1911499"/>
                <a:gd name="connsiteY571" fmla="*/ 441980 h 567500"/>
                <a:gd name="connsiteX572" fmla="*/ 1845815 w 1911499"/>
                <a:gd name="connsiteY572" fmla="*/ 456696 h 567500"/>
                <a:gd name="connsiteX573" fmla="*/ 1848844 w 1911499"/>
                <a:gd name="connsiteY573" fmla="*/ 470879 h 567500"/>
                <a:gd name="connsiteX574" fmla="*/ 1851863 w 1911499"/>
                <a:gd name="connsiteY574" fmla="*/ 483899 h 567500"/>
                <a:gd name="connsiteX575" fmla="*/ 1854892 w 1911499"/>
                <a:gd name="connsiteY575" fmla="*/ 496520 h 567500"/>
                <a:gd name="connsiteX576" fmla="*/ 1857921 w 1911499"/>
                <a:gd name="connsiteY576" fmla="*/ 508026 h 567500"/>
                <a:gd name="connsiteX577" fmla="*/ 1860941 w 1911499"/>
                <a:gd name="connsiteY577" fmla="*/ 518685 h 567500"/>
                <a:gd name="connsiteX578" fmla="*/ 1863969 w 1911499"/>
                <a:gd name="connsiteY578" fmla="*/ 528486 h 567500"/>
                <a:gd name="connsiteX579" fmla="*/ 1866998 w 1911499"/>
                <a:gd name="connsiteY579" fmla="*/ 537277 h 567500"/>
                <a:gd name="connsiteX580" fmla="*/ 1870018 w 1911499"/>
                <a:gd name="connsiteY580" fmla="*/ 544907 h 567500"/>
                <a:gd name="connsiteX581" fmla="*/ 1873047 w 1911499"/>
                <a:gd name="connsiteY581" fmla="*/ 551574 h 567500"/>
                <a:gd name="connsiteX582" fmla="*/ 1876076 w 1911499"/>
                <a:gd name="connsiteY582" fmla="*/ 556956 h 567500"/>
                <a:gd name="connsiteX583" fmla="*/ 1879095 w 1911499"/>
                <a:gd name="connsiteY583" fmla="*/ 561376 h 567500"/>
                <a:gd name="connsiteX584" fmla="*/ 1882124 w 1911499"/>
                <a:gd name="connsiteY584" fmla="*/ 564586 h 567500"/>
                <a:gd name="connsiteX585" fmla="*/ 1885153 w 1911499"/>
                <a:gd name="connsiteY585" fmla="*/ 566643 h 567500"/>
                <a:gd name="connsiteX586" fmla="*/ 1888172 w 1911499"/>
                <a:gd name="connsiteY586" fmla="*/ 567500 h 567500"/>
                <a:gd name="connsiteX587" fmla="*/ 1891201 w 1911499"/>
                <a:gd name="connsiteY587" fmla="*/ 567148 h 567500"/>
                <a:gd name="connsiteX588" fmla="*/ 1894230 w 1911499"/>
                <a:gd name="connsiteY588" fmla="*/ 565557 h 567500"/>
                <a:gd name="connsiteX589" fmla="*/ 1897259 w 1911499"/>
                <a:gd name="connsiteY589" fmla="*/ 563004 h 567500"/>
                <a:gd name="connsiteX590" fmla="*/ 1900279 w 1911499"/>
                <a:gd name="connsiteY590" fmla="*/ 559051 h 567500"/>
                <a:gd name="connsiteX591" fmla="*/ 1903308 w 1911499"/>
                <a:gd name="connsiteY591" fmla="*/ 553975 h 567500"/>
                <a:gd name="connsiteX592" fmla="*/ 1906337 w 1911499"/>
                <a:gd name="connsiteY592" fmla="*/ 547936 h 567500"/>
                <a:gd name="connsiteX593" fmla="*/ 1909356 w 1911499"/>
                <a:gd name="connsiteY593" fmla="*/ 540725 h 567500"/>
                <a:gd name="connsiteX594" fmla="*/ 1911499 w 1911499"/>
                <a:gd name="connsiteY594"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79384 w 1911499"/>
                <a:gd name="connsiteY516" fmla="*/ 175296 h 567500"/>
                <a:gd name="connsiteX517" fmla="*/ 1682413 w 1911499"/>
                <a:gd name="connsiteY517" fmla="*/ 159336 h 567500"/>
                <a:gd name="connsiteX518" fmla="*/ 1685442 w 1911499"/>
                <a:gd name="connsiteY518" fmla="*/ 143840 h 567500"/>
                <a:gd name="connsiteX519" fmla="*/ 1688462 w 1911499"/>
                <a:gd name="connsiteY519" fmla="*/ 128654 h 567500"/>
                <a:gd name="connsiteX520" fmla="*/ 1691491 w 1911499"/>
                <a:gd name="connsiteY520" fmla="*/ 114049 h 567500"/>
                <a:gd name="connsiteX521" fmla="*/ 1694520 w 1911499"/>
                <a:gd name="connsiteY521" fmla="*/ 100568 h 567500"/>
                <a:gd name="connsiteX522" fmla="*/ 1697549 w 1911499"/>
                <a:gd name="connsiteY522" fmla="*/ 87473 h 567500"/>
                <a:gd name="connsiteX523" fmla="*/ 1700568 w 1911499"/>
                <a:gd name="connsiteY523" fmla="*/ 75116 h 567500"/>
                <a:gd name="connsiteX524" fmla="*/ 1703597 w 1911499"/>
                <a:gd name="connsiteY524" fmla="*/ 63455 h 567500"/>
                <a:gd name="connsiteX525" fmla="*/ 1706616 w 1911499"/>
                <a:gd name="connsiteY525" fmla="*/ 52841 h 567500"/>
                <a:gd name="connsiteX526" fmla="*/ 1709645 w 1911499"/>
                <a:gd name="connsiteY526" fmla="*/ 43039 h 567500"/>
                <a:gd name="connsiteX527" fmla="*/ 1712674 w 1911499"/>
                <a:gd name="connsiteY527" fmla="*/ 34207 h 567500"/>
                <a:gd name="connsiteX528" fmla="*/ 1715703 w 1911499"/>
                <a:gd name="connsiteY528" fmla="*/ 26420 h 567500"/>
                <a:gd name="connsiteX529" fmla="*/ 1718723 w 1911499"/>
                <a:gd name="connsiteY529" fmla="*/ 19640 h 567500"/>
                <a:gd name="connsiteX530" fmla="*/ 1721752 w 1911499"/>
                <a:gd name="connsiteY530" fmla="*/ 13868 h 567500"/>
                <a:gd name="connsiteX531" fmla="*/ 1724781 w 1911499"/>
                <a:gd name="connsiteY531" fmla="*/ 9026 h 567500"/>
                <a:gd name="connsiteX532" fmla="*/ 1727800 w 1911499"/>
                <a:gd name="connsiteY532" fmla="*/ 5152 h 567500"/>
                <a:gd name="connsiteX533" fmla="*/ 1730829 w 1911499"/>
                <a:gd name="connsiteY533" fmla="*/ 2247 h 567500"/>
                <a:gd name="connsiteX534" fmla="*/ 1733858 w 1911499"/>
                <a:gd name="connsiteY534" fmla="*/ 620 h 567500"/>
                <a:gd name="connsiteX535" fmla="*/ 1736877 w 1911499"/>
                <a:gd name="connsiteY535" fmla="*/ 77 h 567500"/>
                <a:gd name="connsiteX536" fmla="*/ 1739906 w 1911499"/>
                <a:gd name="connsiteY536" fmla="*/ 464 h 567500"/>
                <a:gd name="connsiteX537" fmla="*/ 1742935 w 1911499"/>
                <a:gd name="connsiteY537" fmla="*/ 1859 h 567500"/>
                <a:gd name="connsiteX538" fmla="*/ 1745955 w 1911499"/>
                <a:gd name="connsiteY538" fmla="*/ 4377 h 567500"/>
                <a:gd name="connsiteX539" fmla="*/ 1748984 w 1911499"/>
                <a:gd name="connsiteY539" fmla="*/ 7864 h 567500"/>
                <a:gd name="connsiteX540" fmla="*/ 1752013 w 1911499"/>
                <a:gd name="connsiteY540" fmla="*/ 12474 h 567500"/>
                <a:gd name="connsiteX541" fmla="*/ 1755032 w 1911499"/>
                <a:gd name="connsiteY541" fmla="*/ 17975 h 567500"/>
                <a:gd name="connsiteX542" fmla="*/ 1758061 w 1911499"/>
                <a:gd name="connsiteY542" fmla="*/ 24522 h 567500"/>
                <a:gd name="connsiteX543" fmla="*/ 1761090 w 1911499"/>
                <a:gd name="connsiteY543" fmla="*/ 32076 h 567500"/>
                <a:gd name="connsiteX544" fmla="*/ 1764119 w 1911499"/>
                <a:gd name="connsiteY544" fmla="*/ 40367 h 567500"/>
                <a:gd name="connsiteX545" fmla="*/ 1767138 w 1911499"/>
                <a:gd name="connsiteY545" fmla="*/ 49935 h 567500"/>
                <a:gd name="connsiteX546" fmla="*/ 1770167 w 1911499"/>
                <a:gd name="connsiteY546" fmla="*/ 60201 h 567500"/>
                <a:gd name="connsiteX547" fmla="*/ 1773196 w 1911499"/>
                <a:gd name="connsiteY547" fmla="*/ 71474 h 567500"/>
                <a:gd name="connsiteX548" fmla="*/ 1776216 w 1911499"/>
                <a:gd name="connsiteY548" fmla="*/ 83677 h 567500"/>
                <a:gd name="connsiteX549" fmla="*/ 1779245 w 1911499"/>
                <a:gd name="connsiteY549" fmla="*/ 96422 h 567500"/>
                <a:gd name="connsiteX550" fmla="*/ 1782274 w 1911499"/>
                <a:gd name="connsiteY550" fmla="*/ 109904 h 567500"/>
                <a:gd name="connsiteX551" fmla="*/ 1785293 w 1911499"/>
                <a:gd name="connsiteY551" fmla="*/ 124199 h 567500"/>
                <a:gd name="connsiteX552" fmla="*/ 1788322 w 1911499"/>
                <a:gd name="connsiteY552" fmla="*/ 139074 h 567500"/>
                <a:gd name="connsiteX553" fmla="*/ 1791351 w 1911499"/>
                <a:gd name="connsiteY553" fmla="*/ 154222 h 567500"/>
                <a:gd name="connsiteX554" fmla="*/ 1794370 w 1911499"/>
                <a:gd name="connsiteY554" fmla="*/ 170221 h 567500"/>
                <a:gd name="connsiteX555" fmla="*/ 1797399 w 1911499"/>
                <a:gd name="connsiteY555" fmla="*/ 186608 h 567500"/>
                <a:gd name="connsiteX556" fmla="*/ 1800428 w 1911499"/>
                <a:gd name="connsiteY556" fmla="*/ 203111 h 567500"/>
                <a:gd name="connsiteX557" fmla="*/ 1803448 w 1911499"/>
                <a:gd name="connsiteY557" fmla="*/ 220041 h 567500"/>
                <a:gd name="connsiteX558" fmla="*/ 1806477 w 1911499"/>
                <a:gd name="connsiteY558" fmla="*/ 237434 h 567500"/>
                <a:gd name="connsiteX559" fmla="*/ 1809506 w 1911499"/>
                <a:gd name="connsiteY559" fmla="*/ 254712 h 567500"/>
                <a:gd name="connsiteX560" fmla="*/ 1812525 w 1911499"/>
                <a:gd name="connsiteY560" fmla="*/ 272416 h 567500"/>
                <a:gd name="connsiteX561" fmla="*/ 1815554 w 1911499"/>
                <a:gd name="connsiteY561" fmla="*/ 289926 h 567500"/>
                <a:gd name="connsiteX562" fmla="*/ 1818583 w 1911499"/>
                <a:gd name="connsiteY562" fmla="*/ 307631 h 567500"/>
                <a:gd name="connsiteX563" fmla="*/ 1821602 w 1911499"/>
                <a:gd name="connsiteY563" fmla="*/ 325412 h 567500"/>
                <a:gd name="connsiteX564" fmla="*/ 1824631 w 1911499"/>
                <a:gd name="connsiteY564" fmla="*/ 343000 h 567500"/>
                <a:gd name="connsiteX565" fmla="*/ 1827660 w 1911499"/>
                <a:gd name="connsiteY565" fmla="*/ 360354 h 567500"/>
                <a:gd name="connsiteX566" fmla="*/ 1830689 w 1911499"/>
                <a:gd name="connsiteY566" fmla="*/ 377594 h 567500"/>
                <a:gd name="connsiteX567" fmla="*/ 1833708 w 1911499"/>
                <a:gd name="connsiteY567" fmla="*/ 394407 h 567500"/>
                <a:gd name="connsiteX568" fmla="*/ 1836737 w 1911499"/>
                <a:gd name="connsiteY568" fmla="*/ 411220 h 567500"/>
                <a:gd name="connsiteX569" fmla="*/ 1839766 w 1911499"/>
                <a:gd name="connsiteY569" fmla="*/ 426673 h 567500"/>
                <a:gd name="connsiteX570" fmla="*/ 1842786 w 1911499"/>
                <a:gd name="connsiteY570" fmla="*/ 441980 h 567500"/>
                <a:gd name="connsiteX571" fmla="*/ 1845815 w 1911499"/>
                <a:gd name="connsiteY571" fmla="*/ 456696 h 567500"/>
                <a:gd name="connsiteX572" fmla="*/ 1848844 w 1911499"/>
                <a:gd name="connsiteY572" fmla="*/ 470879 h 567500"/>
                <a:gd name="connsiteX573" fmla="*/ 1851863 w 1911499"/>
                <a:gd name="connsiteY573" fmla="*/ 483899 h 567500"/>
                <a:gd name="connsiteX574" fmla="*/ 1854892 w 1911499"/>
                <a:gd name="connsiteY574" fmla="*/ 496520 h 567500"/>
                <a:gd name="connsiteX575" fmla="*/ 1857921 w 1911499"/>
                <a:gd name="connsiteY575" fmla="*/ 508026 h 567500"/>
                <a:gd name="connsiteX576" fmla="*/ 1860941 w 1911499"/>
                <a:gd name="connsiteY576" fmla="*/ 518685 h 567500"/>
                <a:gd name="connsiteX577" fmla="*/ 1863969 w 1911499"/>
                <a:gd name="connsiteY577" fmla="*/ 528486 h 567500"/>
                <a:gd name="connsiteX578" fmla="*/ 1866998 w 1911499"/>
                <a:gd name="connsiteY578" fmla="*/ 537277 h 567500"/>
                <a:gd name="connsiteX579" fmla="*/ 1870018 w 1911499"/>
                <a:gd name="connsiteY579" fmla="*/ 544907 h 567500"/>
                <a:gd name="connsiteX580" fmla="*/ 1873047 w 1911499"/>
                <a:gd name="connsiteY580" fmla="*/ 551574 h 567500"/>
                <a:gd name="connsiteX581" fmla="*/ 1876076 w 1911499"/>
                <a:gd name="connsiteY581" fmla="*/ 556956 h 567500"/>
                <a:gd name="connsiteX582" fmla="*/ 1879095 w 1911499"/>
                <a:gd name="connsiteY582" fmla="*/ 561376 h 567500"/>
                <a:gd name="connsiteX583" fmla="*/ 1882124 w 1911499"/>
                <a:gd name="connsiteY583" fmla="*/ 564586 h 567500"/>
                <a:gd name="connsiteX584" fmla="*/ 1885153 w 1911499"/>
                <a:gd name="connsiteY584" fmla="*/ 566643 h 567500"/>
                <a:gd name="connsiteX585" fmla="*/ 1888172 w 1911499"/>
                <a:gd name="connsiteY585" fmla="*/ 567500 h 567500"/>
                <a:gd name="connsiteX586" fmla="*/ 1891201 w 1911499"/>
                <a:gd name="connsiteY586" fmla="*/ 567148 h 567500"/>
                <a:gd name="connsiteX587" fmla="*/ 1894230 w 1911499"/>
                <a:gd name="connsiteY587" fmla="*/ 565557 h 567500"/>
                <a:gd name="connsiteX588" fmla="*/ 1897259 w 1911499"/>
                <a:gd name="connsiteY588" fmla="*/ 563004 h 567500"/>
                <a:gd name="connsiteX589" fmla="*/ 1900279 w 1911499"/>
                <a:gd name="connsiteY589" fmla="*/ 559051 h 567500"/>
                <a:gd name="connsiteX590" fmla="*/ 1903308 w 1911499"/>
                <a:gd name="connsiteY590" fmla="*/ 553975 h 567500"/>
                <a:gd name="connsiteX591" fmla="*/ 1906337 w 1911499"/>
                <a:gd name="connsiteY591" fmla="*/ 547936 h 567500"/>
                <a:gd name="connsiteX592" fmla="*/ 1909356 w 1911499"/>
                <a:gd name="connsiteY592" fmla="*/ 540725 h 567500"/>
                <a:gd name="connsiteX593" fmla="*/ 1911499 w 1911499"/>
                <a:gd name="connsiteY593"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80395 w 1911499"/>
                <a:gd name="connsiteY516" fmla="*/ 192176 h 567500"/>
                <a:gd name="connsiteX517" fmla="*/ 1679384 w 1911499"/>
                <a:gd name="connsiteY517" fmla="*/ 175296 h 567500"/>
                <a:gd name="connsiteX518" fmla="*/ 1682413 w 1911499"/>
                <a:gd name="connsiteY518" fmla="*/ 159336 h 567500"/>
                <a:gd name="connsiteX519" fmla="*/ 1685442 w 1911499"/>
                <a:gd name="connsiteY519" fmla="*/ 143840 h 567500"/>
                <a:gd name="connsiteX520" fmla="*/ 1688462 w 1911499"/>
                <a:gd name="connsiteY520" fmla="*/ 128654 h 567500"/>
                <a:gd name="connsiteX521" fmla="*/ 1691491 w 1911499"/>
                <a:gd name="connsiteY521" fmla="*/ 114049 h 567500"/>
                <a:gd name="connsiteX522" fmla="*/ 1694520 w 1911499"/>
                <a:gd name="connsiteY522" fmla="*/ 100568 h 567500"/>
                <a:gd name="connsiteX523" fmla="*/ 1697549 w 1911499"/>
                <a:gd name="connsiteY523" fmla="*/ 87473 h 567500"/>
                <a:gd name="connsiteX524" fmla="*/ 1700568 w 1911499"/>
                <a:gd name="connsiteY524" fmla="*/ 75116 h 567500"/>
                <a:gd name="connsiteX525" fmla="*/ 1703597 w 1911499"/>
                <a:gd name="connsiteY525" fmla="*/ 63455 h 567500"/>
                <a:gd name="connsiteX526" fmla="*/ 1706616 w 1911499"/>
                <a:gd name="connsiteY526" fmla="*/ 52841 h 567500"/>
                <a:gd name="connsiteX527" fmla="*/ 1709645 w 1911499"/>
                <a:gd name="connsiteY527" fmla="*/ 43039 h 567500"/>
                <a:gd name="connsiteX528" fmla="*/ 1712674 w 1911499"/>
                <a:gd name="connsiteY528" fmla="*/ 34207 h 567500"/>
                <a:gd name="connsiteX529" fmla="*/ 1715703 w 1911499"/>
                <a:gd name="connsiteY529" fmla="*/ 26420 h 567500"/>
                <a:gd name="connsiteX530" fmla="*/ 1718723 w 1911499"/>
                <a:gd name="connsiteY530" fmla="*/ 19640 h 567500"/>
                <a:gd name="connsiteX531" fmla="*/ 1721752 w 1911499"/>
                <a:gd name="connsiteY531" fmla="*/ 13868 h 567500"/>
                <a:gd name="connsiteX532" fmla="*/ 1724781 w 1911499"/>
                <a:gd name="connsiteY532" fmla="*/ 9026 h 567500"/>
                <a:gd name="connsiteX533" fmla="*/ 1727800 w 1911499"/>
                <a:gd name="connsiteY533" fmla="*/ 5152 h 567500"/>
                <a:gd name="connsiteX534" fmla="*/ 1730829 w 1911499"/>
                <a:gd name="connsiteY534" fmla="*/ 2247 h 567500"/>
                <a:gd name="connsiteX535" fmla="*/ 1733858 w 1911499"/>
                <a:gd name="connsiteY535" fmla="*/ 620 h 567500"/>
                <a:gd name="connsiteX536" fmla="*/ 1736877 w 1911499"/>
                <a:gd name="connsiteY536" fmla="*/ 77 h 567500"/>
                <a:gd name="connsiteX537" fmla="*/ 1739906 w 1911499"/>
                <a:gd name="connsiteY537" fmla="*/ 464 h 567500"/>
                <a:gd name="connsiteX538" fmla="*/ 1742935 w 1911499"/>
                <a:gd name="connsiteY538" fmla="*/ 1859 h 567500"/>
                <a:gd name="connsiteX539" fmla="*/ 1745955 w 1911499"/>
                <a:gd name="connsiteY539" fmla="*/ 4377 h 567500"/>
                <a:gd name="connsiteX540" fmla="*/ 1748984 w 1911499"/>
                <a:gd name="connsiteY540" fmla="*/ 7864 h 567500"/>
                <a:gd name="connsiteX541" fmla="*/ 1752013 w 1911499"/>
                <a:gd name="connsiteY541" fmla="*/ 12474 h 567500"/>
                <a:gd name="connsiteX542" fmla="*/ 1755032 w 1911499"/>
                <a:gd name="connsiteY542" fmla="*/ 17975 h 567500"/>
                <a:gd name="connsiteX543" fmla="*/ 1758061 w 1911499"/>
                <a:gd name="connsiteY543" fmla="*/ 24522 h 567500"/>
                <a:gd name="connsiteX544" fmla="*/ 1761090 w 1911499"/>
                <a:gd name="connsiteY544" fmla="*/ 32076 h 567500"/>
                <a:gd name="connsiteX545" fmla="*/ 1764119 w 1911499"/>
                <a:gd name="connsiteY545" fmla="*/ 40367 h 567500"/>
                <a:gd name="connsiteX546" fmla="*/ 1767138 w 1911499"/>
                <a:gd name="connsiteY546" fmla="*/ 49935 h 567500"/>
                <a:gd name="connsiteX547" fmla="*/ 1770167 w 1911499"/>
                <a:gd name="connsiteY547" fmla="*/ 60201 h 567500"/>
                <a:gd name="connsiteX548" fmla="*/ 1773196 w 1911499"/>
                <a:gd name="connsiteY548" fmla="*/ 71474 h 567500"/>
                <a:gd name="connsiteX549" fmla="*/ 1776216 w 1911499"/>
                <a:gd name="connsiteY549" fmla="*/ 83677 h 567500"/>
                <a:gd name="connsiteX550" fmla="*/ 1779245 w 1911499"/>
                <a:gd name="connsiteY550" fmla="*/ 96422 h 567500"/>
                <a:gd name="connsiteX551" fmla="*/ 1782274 w 1911499"/>
                <a:gd name="connsiteY551" fmla="*/ 109904 h 567500"/>
                <a:gd name="connsiteX552" fmla="*/ 1785293 w 1911499"/>
                <a:gd name="connsiteY552" fmla="*/ 124199 h 567500"/>
                <a:gd name="connsiteX553" fmla="*/ 1788322 w 1911499"/>
                <a:gd name="connsiteY553" fmla="*/ 139074 h 567500"/>
                <a:gd name="connsiteX554" fmla="*/ 1791351 w 1911499"/>
                <a:gd name="connsiteY554" fmla="*/ 154222 h 567500"/>
                <a:gd name="connsiteX555" fmla="*/ 1794370 w 1911499"/>
                <a:gd name="connsiteY555" fmla="*/ 170221 h 567500"/>
                <a:gd name="connsiteX556" fmla="*/ 1797399 w 1911499"/>
                <a:gd name="connsiteY556" fmla="*/ 186608 h 567500"/>
                <a:gd name="connsiteX557" fmla="*/ 1800428 w 1911499"/>
                <a:gd name="connsiteY557" fmla="*/ 203111 h 567500"/>
                <a:gd name="connsiteX558" fmla="*/ 1803448 w 1911499"/>
                <a:gd name="connsiteY558" fmla="*/ 220041 h 567500"/>
                <a:gd name="connsiteX559" fmla="*/ 1806477 w 1911499"/>
                <a:gd name="connsiteY559" fmla="*/ 237434 h 567500"/>
                <a:gd name="connsiteX560" fmla="*/ 1809506 w 1911499"/>
                <a:gd name="connsiteY560" fmla="*/ 254712 h 567500"/>
                <a:gd name="connsiteX561" fmla="*/ 1812525 w 1911499"/>
                <a:gd name="connsiteY561" fmla="*/ 272416 h 567500"/>
                <a:gd name="connsiteX562" fmla="*/ 1815554 w 1911499"/>
                <a:gd name="connsiteY562" fmla="*/ 289926 h 567500"/>
                <a:gd name="connsiteX563" fmla="*/ 1818583 w 1911499"/>
                <a:gd name="connsiteY563" fmla="*/ 307631 h 567500"/>
                <a:gd name="connsiteX564" fmla="*/ 1821602 w 1911499"/>
                <a:gd name="connsiteY564" fmla="*/ 325412 h 567500"/>
                <a:gd name="connsiteX565" fmla="*/ 1824631 w 1911499"/>
                <a:gd name="connsiteY565" fmla="*/ 343000 h 567500"/>
                <a:gd name="connsiteX566" fmla="*/ 1827660 w 1911499"/>
                <a:gd name="connsiteY566" fmla="*/ 360354 h 567500"/>
                <a:gd name="connsiteX567" fmla="*/ 1830689 w 1911499"/>
                <a:gd name="connsiteY567" fmla="*/ 377594 h 567500"/>
                <a:gd name="connsiteX568" fmla="*/ 1833708 w 1911499"/>
                <a:gd name="connsiteY568" fmla="*/ 394407 h 567500"/>
                <a:gd name="connsiteX569" fmla="*/ 1836737 w 1911499"/>
                <a:gd name="connsiteY569" fmla="*/ 411220 h 567500"/>
                <a:gd name="connsiteX570" fmla="*/ 1839766 w 1911499"/>
                <a:gd name="connsiteY570" fmla="*/ 426673 h 567500"/>
                <a:gd name="connsiteX571" fmla="*/ 1842786 w 1911499"/>
                <a:gd name="connsiteY571" fmla="*/ 441980 h 567500"/>
                <a:gd name="connsiteX572" fmla="*/ 1845815 w 1911499"/>
                <a:gd name="connsiteY572" fmla="*/ 456696 h 567500"/>
                <a:gd name="connsiteX573" fmla="*/ 1848844 w 1911499"/>
                <a:gd name="connsiteY573" fmla="*/ 470879 h 567500"/>
                <a:gd name="connsiteX574" fmla="*/ 1851863 w 1911499"/>
                <a:gd name="connsiteY574" fmla="*/ 483899 h 567500"/>
                <a:gd name="connsiteX575" fmla="*/ 1854892 w 1911499"/>
                <a:gd name="connsiteY575" fmla="*/ 496520 h 567500"/>
                <a:gd name="connsiteX576" fmla="*/ 1857921 w 1911499"/>
                <a:gd name="connsiteY576" fmla="*/ 508026 h 567500"/>
                <a:gd name="connsiteX577" fmla="*/ 1860941 w 1911499"/>
                <a:gd name="connsiteY577" fmla="*/ 518685 h 567500"/>
                <a:gd name="connsiteX578" fmla="*/ 1863969 w 1911499"/>
                <a:gd name="connsiteY578" fmla="*/ 528486 h 567500"/>
                <a:gd name="connsiteX579" fmla="*/ 1866998 w 1911499"/>
                <a:gd name="connsiteY579" fmla="*/ 537277 h 567500"/>
                <a:gd name="connsiteX580" fmla="*/ 1870018 w 1911499"/>
                <a:gd name="connsiteY580" fmla="*/ 544907 h 567500"/>
                <a:gd name="connsiteX581" fmla="*/ 1873047 w 1911499"/>
                <a:gd name="connsiteY581" fmla="*/ 551574 h 567500"/>
                <a:gd name="connsiteX582" fmla="*/ 1876076 w 1911499"/>
                <a:gd name="connsiteY582" fmla="*/ 556956 h 567500"/>
                <a:gd name="connsiteX583" fmla="*/ 1879095 w 1911499"/>
                <a:gd name="connsiteY583" fmla="*/ 561376 h 567500"/>
                <a:gd name="connsiteX584" fmla="*/ 1882124 w 1911499"/>
                <a:gd name="connsiteY584" fmla="*/ 564586 h 567500"/>
                <a:gd name="connsiteX585" fmla="*/ 1885153 w 1911499"/>
                <a:gd name="connsiteY585" fmla="*/ 566643 h 567500"/>
                <a:gd name="connsiteX586" fmla="*/ 1888172 w 1911499"/>
                <a:gd name="connsiteY586" fmla="*/ 567500 h 567500"/>
                <a:gd name="connsiteX587" fmla="*/ 1891201 w 1911499"/>
                <a:gd name="connsiteY587" fmla="*/ 567148 h 567500"/>
                <a:gd name="connsiteX588" fmla="*/ 1894230 w 1911499"/>
                <a:gd name="connsiteY588" fmla="*/ 565557 h 567500"/>
                <a:gd name="connsiteX589" fmla="*/ 1897259 w 1911499"/>
                <a:gd name="connsiteY589" fmla="*/ 563004 h 567500"/>
                <a:gd name="connsiteX590" fmla="*/ 1900279 w 1911499"/>
                <a:gd name="connsiteY590" fmla="*/ 559051 h 567500"/>
                <a:gd name="connsiteX591" fmla="*/ 1903308 w 1911499"/>
                <a:gd name="connsiteY591" fmla="*/ 553975 h 567500"/>
                <a:gd name="connsiteX592" fmla="*/ 1906337 w 1911499"/>
                <a:gd name="connsiteY592" fmla="*/ 547936 h 567500"/>
                <a:gd name="connsiteX593" fmla="*/ 1909356 w 1911499"/>
                <a:gd name="connsiteY593" fmla="*/ 540725 h 567500"/>
                <a:gd name="connsiteX594" fmla="*/ 1911499 w 1911499"/>
                <a:gd name="connsiteY594"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80395 w 1911499"/>
                <a:gd name="connsiteY516" fmla="*/ 192176 h 567500"/>
                <a:gd name="connsiteX517" fmla="*/ 1679384 w 1911499"/>
                <a:gd name="connsiteY517" fmla="*/ 175296 h 567500"/>
                <a:gd name="connsiteX518" fmla="*/ 1685442 w 1911499"/>
                <a:gd name="connsiteY518" fmla="*/ 143840 h 567500"/>
                <a:gd name="connsiteX519" fmla="*/ 1688462 w 1911499"/>
                <a:gd name="connsiteY519" fmla="*/ 128654 h 567500"/>
                <a:gd name="connsiteX520" fmla="*/ 1691491 w 1911499"/>
                <a:gd name="connsiteY520" fmla="*/ 114049 h 567500"/>
                <a:gd name="connsiteX521" fmla="*/ 1694520 w 1911499"/>
                <a:gd name="connsiteY521" fmla="*/ 100568 h 567500"/>
                <a:gd name="connsiteX522" fmla="*/ 1697549 w 1911499"/>
                <a:gd name="connsiteY522" fmla="*/ 87473 h 567500"/>
                <a:gd name="connsiteX523" fmla="*/ 1700568 w 1911499"/>
                <a:gd name="connsiteY523" fmla="*/ 75116 h 567500"/>
                <a:gd name="connsiteX524" fmla="*/ 1703597 w 1911499"/>
                <a:gd name="connsiteY524" fmla="*/ 63455 h 567500"/>
                <a:gd name="connsiteX525" fmla="*/ 1706616 w 1911499"/>
                <a:gd name="connsiteY525" fmla="*/ 52841 h 567500"/>
                <a:gd name="connsiteX526" fmla="*/ 1709645 w 1911499"/>
                <a:gd name="connsiteY526" fmla="*/ 43039 h 567500"/>
                <a:gd name="connsiteX527" fmla="*/ 1712674 w 1911499"/>
                <a:gd name="connsiteY527" fmla="*/ 34207 h 567500"/>
                <a:gd name="connsiteX528" fmla="*/ 1715703 w 1911499"/>
                <a:gd name="connsiteY528" fmla="*/ 26420 h 567500"/>
                <a:gd name="connsiteX529" fmla="*/ 1718723 w 1911499"/>
                <a:gd name="connsiteY529" fmla="*/ 19640 h 567500"/>
                <a:gd name="connsiteX530" fmla="*/ 1721752 w 1911499"/>
                <a:gd name="connsiteY530" fmla="*/ 13868 h 567500"/>
                <a:gd name="connsiteX531" fmla="*/ 1724781 w 1911499"/>
                <a:gd name="connsiteY531" fmla="*/ 9026 h 567500"/>
                <a:gd name="connsiteX532" fmla="*/ 1727800 w 1911499"/>
                <a:gd name="connsiteY532" fmla="*/ 5152 h 567500"/>
                <a:gd name="connsiteX533" fmla="*/ 1730829 w 1911499"/>
                <a:gd name="connsiteY533" fmla="*/ 2247 h 567500"/>
                <a:gd name="connsiteX534" fmla="*/ 1733858 w 1911499"/>
                <a:gd name="connsiteY534" fmla="*/ 620 h 567500"/>
                <a:gd name="connsiteX535" fmla="*/ 1736877 w 1911499"/>
                <a:gd name="connsiteY535" fmla="*/ 77 h 567500"/>
                <a:gd name="connsiteX536" fmla="*/ 1739906 w 1911499"/>
                <a:gd name="connsiteY536" fmla="*/ 464 h 567500"/>
                <a:gd name="connsiteX537" fmla="*/ 1742935 w 1911499"/>
                <a:gd name="connsiteY537" fmla="*/ 1859 h 567500"/>
                <a:gd name="connsiteX538" fmla="*/ 1745955 w 1911499"/>
                <a:gd name="connsiteY538" fmla="*/ 4377 h 567500"/>
                <a:gd name="connsiteX539" fmla="*/ 1748984 w 1911499"/>
                <a:gd name="connsiteY539" fmla="*/ 7864 h 567500"/>
                <a:gd name="connsiteX540" fmla="*/ 1752013 w 1911499"/>
                <a:gd name="connsiteY540" fmla="*/ 12474 h 567500"/>
                <a:gd name="connsiteX541" fmla="*/ 1755032 w 1911499"/>
                <a:gd name="connsiteY541" fmla="*/ 17975 h 567500"/>
                <a:gd name="connsiteX542" fmla="*/ 1758061 w 1911499"/>
                <a:gd name="connsiteY542" fmla="*/ 24522 h 567500"/>
                <a:gd name="connsiteX543" fmla="*/ 1761090 w 1911499"/>
                <a:gd name="connsiteY543" fmla="*/ 32076 h 567500"/>
                <a:gd name="connsiteX544" fmla="*/ 1764119 w 1911499"/>
                <a:gd name="connsiteY544" fmla="*/ 40367 h 567500"/>
                <a:gd name="connsiteX545" fmla="*/ 1767138 w 1911499"/>
                <a:gd name="connsiteY545" fmla="*/ 49935 h 567500"/>
                <a:gd name="connsiteX546" fmla="*/ 1770167 w 1911499"/>
                <a:gd name="connsiteY546" fmla="*/ 60201 h 567500"/>
                <a:gd name="connsiteX547" fmla="*/ 1773196 w 1911499"/>
                <a:gd name="connsiteY547" fmla="*/ 71474 h 567500"/>
                <a:gd name="connsiteX548" fmla="*/ 1776216 w 1911499"/>
                <a:gd name="connsiteY548" fmla="*/ 83677 h 567500"/>
                <a:gd name="connsiteX549" fmla="*/ 1779245 w 1911499"/>
                <a:gd name="connsiteY549" fmla="*/ 96422 h 567500"/>
                <a:gd name="connsiteX550" fmla="*/ 1782274 w 1911499"/>
                <a:gd name="connsiteY550" fmla="*/ 109904 h 567500"/>
                <a:gd name="connsiteX551" fmla="*/ 1785293 w 1911499"/>
                <a:gd name="connsiteY551" fmla="*/ 124199 h 567500"/>
                <a:gd name="connsiteX552" fmla="*/ 1788322 w 1911499"/>
                <a:gd name="connsiteY552" fmla="*/ 139074 h 567500"/>
                <a:gd name="connsiteX553" fmla="*/ 1791351 w 1911499"/>
                <a:gd name="connsiteY553" fmla="*/ 154222 h 567500"/>
                <a:gd name="connsiteX554" fmla="*/ 1794370 w 1911499"/>
                <a:gd name="connsiteY554" fmla="*/ 170221 h 567500"/>
                <a:gd name="connsiteX555" fmla="*/ 1797399 w 1911499"/>
                <a:gd name="connsiteY555" fmla="*/ 186608 h 567500"/>
                <a:gd name="connsiteX556" fmla="*/ 1800428 w 1911499"/>
                <a:gd name="connsiteY556" fmla="*/ 203111 h 567500"/>
                <a:gd name="connsiteX557" fmla="*/ 1803448 w 1911499"/>
                <a:gd name="connsiteY557" fmla="*/ 220041 h 567500"/>
                <a:gd name="connsiteX558" fmla="*/ 1806477 w 1911499"/>
                <a:gd name="connsiteY558" fmla="*/ 237434 h 567500"/>
                <a:gd name="connsiteX559" fmla="*/ 1809506 w 1911499"/>
                <a:gd name="connsiteY559" fmla="*/ 254712 h 567500"/>
                <a:gd name="connsiteX560" fmla="*/ 1812525 w 1911499"/>
                <a:gd name="connsiteY560" fmla="*/ 272416 h 567500"/>
                <a:gd name="connsiteX561" fmla="*/ 1815554 w 1911499"/>
                <a:gd name="connsiteY561" fmla="*/ 289926 h 567500"/>
                <a:gd name="connsiteX562" fmla="*/ 1818583 w 1911499"/>
                <a:gd name="connsiteY562" fmla="*/ 307631 h 567500"/>
                <a:gd name="connsiteX563" fmla="*/ 1821602 w 1911499"/>
                <a:gd name="connsiteY563" fmla="*/ 325412 h 567500"/>
                <a:gd name="connsiteX564" fmla="*/ 1824631 w 1911499"/>
                <a:gd name="connsiteY564" fmla="*/ 343000 h 567500"/>
                <a:gd name="connsiteX565" fmla="*/ 1827660 w 1911499"/>
                <a:gd name="connsiteY565" fmla="*/ 360354 h 567500"/>
                <a:gd name="connsiteX566" fmla="*/ 1830689 w 1911499"/>
                <a:gd name="connsiteY566" fmla="*/ 377594 h 567500"/>
                <a:gd name="connsiteX567" fmla="*/ 1833708 w 1911499"/>
                <a:gd name="connsiteY567" fmla="*/ 394407 h 567500"/>
                <a:gd name="connsiteX568" fmla="*/ 1836737 w 1911499"/>
                <a:gd name="connsiteY568" fmla="*/ 411220 h 567500"/>
                <a:gd name="connsiteX569" fmla="*/ 1839766 w 1911499"/>
                <a:gd name="connsiteY569" fmla="*/ 426673 h 567500"/>
                <a:gd name="connsiteX570" fmla="*/ 1842786 w 1911499"/>
                <a:gd name="connsiteY570" fmla="*/ 441980 h 567500"/>
                <a:gd name="connsiteX571" fmla="*/ 1845815 w 1911499"/>
                <a:gd name="connsiteY571" fmla="*/ 456696 h 567500"/>
                <a:gd name="connsiteX572" fmla="*/ 1848844 w 1911499"/>
                <a:gd name="connsiteY572" fmla="*/ 470879 h 567500"/>
                <a:gd name="connsiteX573" fmla="*/ 1851863 w 1911499"/>
                <a:gd name="connsiteY573" fmla="*/ 483899 h 567500"/>
                <a:gd name="connsiteX574" fmla="*/ 1854892 w 1911499"/>
                <a:gd name="connsiteY574" fmla="*/ 496520 h 567500"/>
                <a:gd name="connsiteX575" fmla="*/ 1857921 w 1911499"/>
                <a:gd name="connsiteY575" fmla="*/ 508026 h 567500"/>
                <a:gd name="connsiteX576" fmla="*/ 1860941 w 1911499"/>
                <a:gd name="connsiteY576" fmla="*/ 518685 h 567500"/>
                <a:gd name="connsiteX577" fmla="*/ 1863969 w 1911499"/>
                <a:gd name="connsiteY577" fmla="*/ 528486 h 567500"/>
                <a:gd name="connsiteX578" fmla="*/ 1866998 w 1911499"/>
                <a:gd name="connsiteY578" fmla="*/ 537277 h 567500"/>
                <a:gd name="connsiteX579" fmla="*/ 1870018 w 1911499"/>
                <a:gd name="connsiteY579" fmla="*/ 544907 h 567500"/>
                <a:gd name="connsiteX580" fmla="*/ 1873047 w 1911499"/>
                <a:gd name="connsiteY580" fmla="*/ 551574 h 567500"/>
                <a:gd name="connsiteX581" fmla="*/ 1876076 w 1911499"/>
                <a:gd name="connsiteY581" fmla="*/ 556956 h 567500"/>
                <a:gd name="connsiteX582" fmla="*/ 1879095 w 1911499"/>
                <a:gd name="connsiteY582" fmla="*/ 561376 h 567500"/>
                <a:gd name="connsiteX583" fmla="*/ 1882124 w 1911499"/>
                <a:gd name="connsiteY583" fmla="*/ 564586 h 567500"/>
                <a:gd name="connsiteX584" fmla="*/ 1885153 w 1911499"/>
                <a:gd name="connsiteY584" fmla="*/ 566643 h 567500"/>
                <a:gd name="connsiteX585" fmla="*/ 1888172 w 1911499"/>
                <a:gd name="connsiteY585" fmla="*/ 567500 h 567500"/>
                <a:gd name="connsiteX586" fmla="*/ 1891201 w 1911499"/>
                <a:gd name="connsiteY586" fmla="*/ 567148 h 567500"/>
                <a:gd name="connsiteX587" fmla="*/ 1894230 w 1911499"/>
                <a:gd name="connsiteY587" fmla="*/ 565557 h 567500"/>
                <a:gd name="connsiteX588" fmla="*/ 1897259 w 1911499"/>
                <a:gd name="connsiteY588" fmla="*/ 563004 h 567500"/>
                <a:gd name="connsiteX589" fmla="*/ 1900279 w 1911499"/>
                <a:gd name="connsiteY589" fmla="*/ 559051 h 567500"/>
                <a:gd name="connsiteX590" fmla="*/ 1903308 w 1911499"/>
                <a:gd name="connsiteY590" fmla="*/ 553975 h 567500"/>
                <a:gd name="connsiteX591" fmla="*/ 1906337 w 1911499"/>
                <a:gd name="connsiteY591" fmla="*/ 547936 h 567500"/>
                <a:gd name="connsiteX592" fmla="*/ 1909356 w 1911499"/>
                <a:gd name="connsiteY592" fmla="*/ 540725 h 567500"/>
                <a:gd name="connsiteX593" fmla="*/ 1911499 w 1911499"/>
                <a:gd name="connsiteY593"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80395 w 1911499"/>
                <a:gd name="connsiteY516" fmla="*/ 192176 h 567500"/>
                <a:gd name="connsiteX517" fmla="*/ 1679384 w 1911499"/>
                <a:gd name="connsiteY517" fmla="*/ 175296 h 567500"/>
                <a:gd name="connsiteX518" fmla="*/ 1688462 w 1911499"/>
                <a:gd name="connsiteY518" fmla="*/ 128654 h 567500"/>
                <a:gd name="connsiteX519" fmla="*/ 1691491 w 1911499"/>
                <a:gd name="connsiteY519" fmla="*/ 114049 h 567500"/>
                <a:gd name="connsiteX520" fmla="*/ 1694520 w 1911499"/>
                <a:gd name="connsiteY520" fmla="*/ 100568 h 567500"/>
                <a:gd name="connsiteX521" fmla="*/ 1697549 w 1911499"/>
                <a:gd name="connsiteY521" fmla="*/ 87473 h 567500"/>
                <a:gd name="connsiteX522" fmla="*/ 1700568 w 1911499"/>
                <a:gd name="connsiteY522" fmla="*/ 75116 h 567500"/>
                <a:gd name="connsiteX523" fmla="*/ 1703597 w 1911499"/>
                <a:gd name="connsiteY523" fmla="*/ 63455 h 567500"/>
                <a:gd name="connsiteX524" fmla="*/ 1706616 w 1911499"/>
                <a:gd name="connsiteY524" fmla="*/ 52841 h 567500"/>
                <a:gd name="connsiteX525" fmla="*/ 1709645 w 1911499"/>
                <a:gd name="connsiteY525" fmla="*/ 43039 h 567500"/>
                <a:gd name="connsiteX526" fmla="*/ 1712674 w 1911499"/>
                <a:gd name="connsiteY526" fmla="*/ 34207 h 567500"/>
                <a:gd name="connsiteX527" fmla="*/ 1715703 w 1911499"/>
                <a:gd name="connsiteY527" fmla="*/ 26420 h 567500"/>
                <a:gd name="connsiteX528" fmla="*/ 1718723 w 1911499"/>
                <a:gd name="connsiteY528" fmla="*/ 19640 h 567500"/>
                <a:gd name="connsiteX529" fmla="*/ 1721752 w 1911499"/>
                <a:gd name="connsiteY529" fmla="*/ 13868 h 567500"/>
                <a:gd name="connsiteX530" fmla="*/ 1724781 w 1911499"/>
                <a:gd name="connsiteY530" fmla="*/ 9026 h 567500"/>
                <a:gd name="connsiteX531" fmla="*/ 1727800 w 1911499"/>
                <a:gd name="connsiteY531" fmla="*/ 5152 h 567500"/>
                <a:gd name="connsiteX532" fmla="*/ 1730829 w 1911499"/>
                <a:gd name="connsiteY532" fmla="*/ 2247 h 567500"/>
                <a:gd name="connsiteX533" fmla="*/ 1733858 w 1911499"/>
                <a:gd name="connsiteY533" fmla="*/ 620 h 567500"/>
                <a:gd name="connsiteX534" fmla="*/ 1736877 w 1911499"/>
                <a:gd name="connsiteY534" fmla="*/ 77 h 567500"/>
                <a:gd name="connsiteX535" fmla="*/ 1739906 w 1911499"/>
                <a:gd name="connsiteY535" fmla="*/ 464 h 567500"/>
                <a:gd name="connsiteX536" fmla="*/ 1742935 w 1911499"/>
                <a:gd name="connsiteY536" fmla="*/ 1859 h 567500"/>
                <a:gd name="connsiteX537" fmla="*/ 1745955 w 1911499"/>
                <a:gd name="connsiteY537" fmla="*/ 4377 h 567500"/>
                <a:gd name="connsiteX538" fmla="*/ 1748984 w 1911499"/>
                <a:gd name="connsiteY538" fmla="*/ 7864 h 567500"/>
                <a:gd name="connsiteX539" fmla="*/ 1752013 w 1911499"/>
                <a:gd name="connsiteY539" fmla="*/ 12474 h 567500"/>
                <a:gd name="connsiteX540" fmla="*/ 1755032 w 1911499"/>
                <a:gd name="connsiteY540" fmla="*/ 17975 h 567500"/>
                <a:gd name="connsiteX541" fmla="*/ 1758061 w 1911499"/>
                <a:gd name="connsiteY541" fmla="*/ 24522 h 567500"/>
                <a:gd name="connsiteX542" fmla="*/ 1761090 w 1911499"/>
                <a:gd name="connsiteY542" fmla="*/ 32076 h 567500"/>
                <a:gd name="connsiteX543" fmla="*/ 1764119 w 1911499"/>
                <a:gd name="connsiteY543" fmla="*/ 40367 h 567500"/>
                <a:gd name="connsiteX544" fmla="*/ 1767138 w 1911499"/>
                <a:gd name="connsiteY544" fmla="*/ 49935 h 567500"/>
                <a:gd name="connsiteX545" fmla="*/ 1770167 w 1911499"/>
                <a:gd name="connsiteY545" fmla="*/ 60201 h 567500"/>
                <a:gd name="connsiteX546" fmla="*/ 1773196 w 1911499"/>
                <a:gd name="connsiteY546" fmla="*/ 71474 h 567500"/>
                <a:gd name="connsiteX547" fmla="*/ 1776216 w 1911499"/>
                <a:gd name="connsiteY547" fmla="*/ 83677 h 567500"/>
                <a:gd name="connsiteX548" fmla="*/ 1779245 w 1911499"/>
                <a:gd name="connsiteY548" fmla="*/ 96422 h 567500"/>
                <a:gd name="connsiteX549" fmla="*/ 1782274 w 1911499"/>
                <a:gd name="connsiteY549" fmla="*/ 109904 h 567500"/>
                <a:gd name="connsiteX550" fmla="*/ 1785293 w 1911499"/>
                <a:gd name="connsiteY550" fmla="*/ 124199 h 567500"/>
                <a:gd name="connsiteX551" fmla="*/ 1788322 w 1911499"/>
                <a:gd name="connsiteY551" fmla="*/ 139074 h 567500"/>
                <a:gd name="connsiteX552" fmla="*/ 1791351 w 1911499"/>
                <a:gd name="connsiteY552" fmla="*/ 154222 h 567500"/>
                <a:gd name="connsiteX553" fmla="*/ 1794370 w 1911499"/>
                <a:gd name="connsiteY553" fmla="*/ 170221 h 567500"/>
                <a:gd name="connsiteX554" fmla="*/ 1797399 w 1911499"/>
                <a:gd name="connsiteY554" fmla="*/ 186608 h 567500"/>
                <a:gd name="connsiteX555" fmla="*/ 1800428 w 1911499"/>
                <a:gd name="connsiteY555" fmla="*/ 203111 h 567500"/>
                <a:gd name="connsiteX556" fmla="*/ 1803448 w 1911499"/>
                <a:gd name="connsiteY556" fmla="*/ 220041 h 567500"/>
                <a:gd name="connsiteX557" fmla="*/ 1806477 w 1911499"/>
                <a:gd name="connsiteY557" fmla="*/ 237434 h 567500"/>
                <a:gd name="connsiteX558" fmla="*/ 1809506 w 1911499"/>
                <a:gd name="connsiteY558" fmla="*/ 254712 h 567500"/>
                <a:gd name="connsiteX559" fmla="*/ 1812525 w 1911499"/>
                <a:gd name="connsiteY559" fmla="*/ 272416 h 567500"/>
                <a:gd name="connsiteX560" fmla="*/ 1815554 w 1911499"/>
                <a:gd name="connsiteY560" fmla="*/ 289926 h 567500"/>
                <a:gd name="connsiteX561" fmla="*/ 1818583 w 1911499"/>
                <a:gd name="connsiteY561" fmla="*/ 307631 h 567500"/>
                <a:gd name="connsiteX562" fmla="*/ 1821602 w 1911499"/>
                <a:gd name="connsiteY562" fmla="*/ 325412 h 567500"/>
                <a:gd name="connsiteX563" fmla="*/ 1824631 w 1911499"/>
                <a:gd name="connsiteY563" fmla="*/ 343000 h 567500"/>
                <a:gd name="connsiteX564" fmla="*/ 1827660 w 1911499"/>
                <a:gd name="connsiteY564" fmla="*/ 360354 h 567500"/>
                <a:gd name="connsiteX565" fmla="*/ 1830689 w 1911499"/>
                <a:gd name="connsiteY565" fmla="*/ 377594 h 567500"/>
                <a:gd name="connsiteX566" fmla="*/ 1833708 w 1911499"/>
                <a:gd name="connsiteY566" fmla="*/ 394407 h 567500"/>
                <a:gd name="connsiteX567" fmla="*/ 1836737 w 1911499"/>
                <a:gd name="connsiteY567" fmla="*/ 411220 h 567500"/>
                <a:gd name="connsiteX568" fmla="*/ 1839766 w 1911499"/>
                <a:gd name="connsiteY568" fmla="*/ 426673 h 567500"/>
                <a:gd name="connsiteX569" fmla="*/ 1842786 w 1911499"/>
                <a:gd name="connsiteY569" fmla="*/ 441980 h 567500"/>
                <a:gd name="connsiteX570" fmla="*/ 1845815 w 1911499"/>
                <a:gd name="connsiteY570" fmla="*/ 456696 h 567500"/>
                <a:gd name="connsiteX571" fmla="*/ 1848844 w 1911499"/>
                <a:gd name="connsiteY571" fmla="*/ 470879 h 567500"/>
                <a:gd name="connsiteX572" fmla="*/ 1851863 w 1911499"/>
                <a:gd name="connsiteY572" fmla="*/ 483899 h 567500"/>
                <a:gd name="connsiteX573" fmla="*/ 1854892 w 1911499"/>
                <a:gd name="connsiteY573" fmla="*/ 496520 h 567500"/>
                <a:gd name="connsiteX574" fmla="*/ 1857921 w 1911499"/>
                <a:gd name="connsiteY574" fmla="*/ 508026 h 567500"/>
                <a:gd name="connsiteX575" fmla="*/ 1860941 w 1911499"/>
                <a:gd name="connsiteY575" fmla="*/ 518685 h 567500"/>
                <a:gd name="connsiteX576" fmla="*/ 1863969 w 1911499"/>
                <a:gd name="connsiteY576" fmla="*/ 528486 h 567500"/>
                <a:gd name="connsiteX577" fmla="*/ 1866998 w 1911499"/>
                <a:gd name="connsiteY577" fmla="*/ 537277 h 567500"/>
                <a:gd name="connsiteX578" fmla="*/ 1870018 w 1911499"/>
                <a:gd name="connsiteY578" fmla="*/ 544907 h 567500"/>
                <a:gd name="connsiteX579" fmla="*/ 1873047 w 1911499"/>
                <a:gd name="connsiteY579" fmla="*/ 551574 h 567500"/>
                <a:gd name="connsiteX580" fmla="*/ 1876076 w 1911499"/>
                <a:gd name="connsiteY580" fmla="*/ 556956 h 567500"/>
                <a:gd name="connsiteX581" fmla="*/ 1879095 w 1911499"/>
                <a:gd name="connsiteY581" fmla="*/ 561376 h 567500"/>
                <a:gd name="connsiteX582" fmla="*/ 1882124 w 1911499"/>
                <a:gd name="connsiteY582" fmla="*/ 564586 h 567500"/>
                <a:gd name="connsiteX583" fmla="*/ 1885153 w 1911499"/>
                <a:gd name="connsiteY583" fmla="*/ 566643 h 567500"/>
                <a:gd name="connsiteX584" fmla="*/ 1888172 w 1911499"/>
                <a:gd name="connsiteY584" fmla="*/ 567500 h 567500"/>
                <a:gd name="connsiteX585" fmla="*/ 1891201 w 1911499"/>
                <a:gd name="connsiteY585" fmla="*/ 567148 h 567500"/>
                <a:gd name="connsiteX586" fmla="*/ 1894230 w 1911499"/>
                <a:gd name="connsiteY586" fmla="*/ 565557 h 567500"/>
                <a:gd name="connsiteX587" fmla="*/ 1897259 w 1911499"/>
                <a:gd name="connsiteY587" fmla="*/ 563004 h 567500"/>
                <a:gd name="connsiteX588" fmla="*/ 1900279 w 1911499"/>
                <a:gd name="connsiteY588" fmla="*/ 559051 h 567500"/>
                <a:gd name="connsiteX589" fmla="*/ 1903308 w 1911499"/>
                <a:gd name="connsiteY589" fmla="*/ 553975 h 567500"/>
                <a:gd name="connsiteX590" fmla="*/ 1906337 w 1911499"/>
                <a:gd name="connsiteY590" fmla="*/ 547936 h 567500"/>
                <a:gd name="connsiteX591" fmla="*/ 1909356 w 1911499"/>
                <a:gd name="connsiteY591" fmla="*/ 540725 h 567500"/>
                <a:gd name="connsiteX592" fmla="*/ 1911499 w 1911499"/>
                <a:gd name="connsiteY592"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80395 w 1911499"/>
                <a:gd name="connsiteY516" fmla="*/ 192176 h 567500"/>
                <a:gd name="connsiteX517" fmla="*/ 1688462 w 1911499"/>
                <a:gd name="connsiteY517" fmla="*/ 128654 h 567500"/>
                <a:gd name="connsiteX518" fmla="*/ 1691491 w 1911499"/>
                <a:gd name="connsiteY518" fmla="*/ 114049 h 567500"/>
                <a:gd name="connsiteX519" fmla="*/ 1694520 w 1911499"/>
                <a:gd name="connsiteY519" fmla="*/ 100568 h 567500"/>
                <a:gd name="connsiteX520" fmla="*/ 1697549 w 1911499"/>
                <a:gd name="connsiteY520" fmla="*/ 87473 h 567500"/>
                <a:gd name="connsiteX521" fmla="*/ 1700568 w 1911499"/>
                <a:gd name="connsiteY521" fmla="*/ 75116 h 567500"/>
                <a:gd name="connsiteX522" fmla="*/ 1703597 w 1911499"/>
                <a:gd name="connsiteY522" fmla="*/ 63455 h 567500"/>
                <a:gd name="connsiteX523" fmla="*/ 1706616 w 1911499"/>
                <a:gd name="connsiteY523" fmla="*/ 52841 h 567500"/>
                <a:gd name="connsiteX524" fmla="*/ 1709645 w 1911499"/>
                <a:gd name="connsiteY524" fmla="*/ 43039 h 567500"/>
                <a:gd name="connsiteX525" fmla="*/ 1712674 w 1911499"/>
                <a:gd name="connsiteY525" fmla="*/ 34207 h 567500"/>
                <a:gd name="connsiteX526" fmla="*/ 1715703 w 1911499"/>
                <a:gd name="connsiteY526" fmla="*/ 26420 h 567500"/>
                <a:gd name="connsiteX527" fmla="*/ 1718723 w 1911499"/>
                <a:gd name="connsiteY527" fmla="*/ 19640 h 567500"/>
                <a:gd name="connsiteX528" fmla="*/ 1721752 w 1911499"/>
                <a:gd name="connsiteY528" fmla="*/ 13868 h 567500"/>
                <a:gd name="connsiteX529" fmla="*/ 1724781 w 1911499"/>
                <a:gd name="connsiteY529" fmla="*/ 9026 h 567500"/>
                <a:gd name="connsiteX530" fmla="*/ 1727800 w 1911499"/>
                <a:gd name="connsiteY530" fmla="*/ 5152 h 567500"/>
                <a:gd name="connsiteX531" fmla="*/ 1730829 w 1911499"/>
                <a:gd name="connsiteY531" fmla="*/ 2247 h 567500"/>
                <a:gd name="connsiteX532" fmla="*/ 1733858 w 1911499"/>
                <a:gd name="connsiteY532" fmla="*/ 620 h 567500"/>
                <a:gd name="connsiteX533" fmla="*/ 1736877 w 1911499"/>
                <a:gd name="connsiteY533" fmla="*/ 77 h 567500"/>
                <a:gd name="connsiteX534" fmla="*/ 1739906 w 1911499"/>
                <a:gd name="connsiteY534" fmla="*/ 464 h 567500"/>
                <a:gd name="connsiteX535" fmla="*/ 1742935 w 1911499"/>
                <a:gd name="connsiteY535" fmla="*/ 1859 h 567500"/>
                <a:gd name="connsiteX536" fmla="*/ 1745955 w 1911499"/>
                <a:gd name="connsiteY536" fmla="*/ 4377 h 567500"/>
                <a:gd name="connsiteX537" fmla="*/ 1748984 w 1911499"/>
                <a:gd name="connsiteY537" fmla="*/ 7864 h 567500"/>
                <a:gd name="connsiteX538" fmla="*/ 1752013 w 1911499"/>
                <a:gd name="connsiteY538" fmla="*/ 12474 h 567500"/>
                <a:gd name="connsiteX539" fmla="*/ 1755032 w 1911499"/>
                <a:gd name="connsiteY539" fmla="*/ 17975 h 567500"/>
                <a:gd name="connsiteX540" fmla="*/ 1758061 w 1911499"/>
                <a:gd name="connsiteY540" fmla="*/ 24522 h 567500"/>
                <a:gd name="connsiteX541" fmla="*/ 1761090 w 1911499"/>
                <a:gd name="connsiteY541" fmla="*/ 32076 h 567500"/>
                <a:gd name="connsiteX542" fmla="*/ 1764119 w 1911499"/>
                <a:gd name="connsiteY542" fmla="*/ 40367 h 567500"/>
                <a:gd name="connsiteX543" fmla="*/ 1767138 w 1911499"/>
                <a:gd name="connsiteY543" fmla="*/ 49935 h 567500"/>
                <a:gd name="connsiteX544" fmla="*/ 1770167 w 1911499"/>
                <a:gd name="connsiteY544" fmla="*/ 60201 h 567500"/>
                <a:gd name="connsiteX545" fmla="*/ 1773196 w 1911499"/>
                <a:gd name="connsiteY545" fmla="*/ 71474 h 567500"/>
                <a:gd name="connsiteX546" fmla="*/ 1776216 w 1911499"/>
                <a:gd name="connsiteY546" fmla="*/ 83677 h 567500"/>
                <a:gd name="connsiteX547" fmla="*/ 1779245 w 1911499"/>
                <a:gd name="connsiteY547" fmla="*/ 96422 h 567500"/>
                <a:gd name="connsiteX548" fmla="*/ 1782274 w 1911499"/>
                <a:gd name="connsiteY548" fmla="*/ 109904 h 567500"/>
                <a:gd name="connsiteX549" fmla="*/ 1785293 w 1911499"/>
                <a:gd name="connsiteY549" fmla="*/ 124199 h 567500"/>
                <a:gd name="connsiteX550" fmla="*/ 1788322 w 1911499"/>
                <a:gd name="connsiteY550" fmla="*/ 139074 h 567500"/>
                <a:gd name="connsiteX551" fmla="*/ 1791351 w 1911499"/>
                <a:gd name="connsiteY551" fmla="*/ 154222 h 567500"/>
                <a:gd name="connsiteX552" fmla="*/ 1794370 w 1911499"/>
                <a:gd name="connsiteY552" fmla="*/ 170221 h 567500"/>
                <a:gd name="connsiteX553" fmla="*/ 1797399 w 1911499"/>
                <a:gd name="connsiteY553" fmla="*/ 186608 h 567500"/>
                <a:gd name="connsiteX554" fmla="*/ 1800428 w 1911499"/>
                <a:gd name="connsiteY554" fmla="*/ 203111 h 567500"/>
                <a:gd name="connsiteX555" fmla="*/ 1803448 w 1911499"/>
                <a:gd name="connsiteY555" fmla="*/ 220041 h 567500"/>
                <a:gd name="connsiteX556" fmla="*/ 1806477 w 1911499"/>
                <a:gd name="connsiteY556" fmla="*/ 237434 h 567500"/>
                <a:gd name="connsiteX557" fmla="*/ 1809506 w 1911499"/>
                <a:gd name="connsiteY557" fmla="*/ 254712 h 567500"/>
                <a:gd name="connsiteX558" fmla="*/ 1812525 w 1911499"/>
                <a:gd name="connsiteY558" fmla="*/ 272416 h 567500"/>
                <a:gd name="connsiteX559" fmla="*/ 1815554 w 1911499"/>
                <a:gd name="connsiteY559" fmla="*/ 289926 h 567500"/>
                <a:gd name="connsiteX560" fmla="*/ 1818583 w 1911499"/>
                <a:gd name="connsiteY560" fmla="*/ 307631 h 567500"/>
                <a:gd name="connsiteX561" fmla="*/ 1821602 w 1911499"/>
                <a:gd name="connsiteY561" fmla="*/ 325412 h 567500"/>
                <a:gd name="connsiteX562" fmla="*/ 1824631 w 1911499"/>
                <a:gd name="connsiteY562" fmla="*/ 343000 h 567500"/>
                <a:gd name="connsiteX563" fmla="*/ 1827660 w 1911499"/>
                <a:gd name="connsiteY563" fmla="*/ 360354 h 567500"/>
                <a:gd name="connsiteX564" fmla="*/ 1830689 w 1911499"/>
                <a:gd name="connsiteY564" fmla="*/ 377594 h 567500"/>
                <a:gd name="connsiteX565" fmla="*/ 1833708 w 1911499"/>
                <a:gd name="connsiteY565" fmla="*/ 394407 h 567500"/>
                <a:gd name="connsiteX566" fmla="*/ 1836737 w 1911499"/>
                <a:gd name="connsiteY566" fmla="*/ 411220 h 567500"/>
                <a:gd name="connsiteX567" fmla="*/ 1839766 w 1911499"/>
                <a:gd name="connsiteY567" fmla="*/ 426673 h 567500"/>
                <a:gd name="connsiteX568" fmla="*/ 1842786 w 1911499"/>
                <a:gd name="connsiteY568" fmla="*/ 441980 h 567500"/>
                <a:gd name="connsiteX569" fmla="*/ 1845815 w 1911499"/>
                <a:gd name="connsiteY569" fmla="*/ 456696 h 567500"/>
                <a:gd name="connsiteX570" fmla="*/ 1848844 w 1911499"/>
                <a:gd name="connsiteY570" fmla="*/ 470879 h 567500"/>
                <a:gd name="connsiteX571" fmla="*/ 1851863 w 1911499"/>
                <a:gd name="connsiteY571" fmla="*/ 483899 h 567500"/>
                <a:gd name="connsiteX572" fmla="*/ 1854892 w 1911499"/>
                <a:gd name="connsiteY572" fmla="*/ 496520 h 567500"/>
                <a:gd name="connsiteX573" fmla="*/ 1857921 w 1911499"/>
                <a:gd name="connsiteY573" fmla="*/ 508026 h 567500"/>
                <a:gd name="connsiteX574" fmla="*/ 1860941 w 1911499"/>
                <a:gd name="connsiteY574" fmla="*/ 518685 h 567500"/>
                <a:gd name="connsiteX575" fmla="*/ 1863969 w 1911499"/>
                <a:gd name="connsiteY575" fmla="*/ 528486 h 567500"/>
                <a:gd name="connsiteX576" fmla="*/ 1866998 w 1911499"/>
                <a:gd name="connsiteY576" fmla="*/ 537277 h 567500"/>
                <a:gd name="connsiteX577" fmla="*/ 1870018 w 1911499"/>
                <a:gd name="connsiteY577" fmla="*/ 544907 h 567500"/>
                <a:gd name="connsiteX578" fmla="*/ 1873047 w 1911499"/>
                <a:gd name="connsiteY578" fmla="*/ 551574 h 567500"/>
                <a:gd name="connsiteX579" fmla="*/ 1876076 w 1911499"/>
                <a:gd name="connsiteY579" fmla="*/ 556956 h 567500"/>
                <a:gd name="connsiteX580" fmla="*/ 1879095 w 1911499"/>
                <a:gd name="connsiteY580" fmla="*/ 561376 h 567500"/>
                <a:gd name="connsiteX581" fmla="*/ 1882124 w 1911499"/>
                <a:gd name="connsiteY581" fmla="*/ 564586 h 567500"/>
                <a:gd name="connsiteX582" fmla="*/ 1885153 w 1911499"/>
                <a:gd name="connsiteY582" fmla="*/ 566643 h 567500"/>
                <a:gd name="connsiteX583" fmla="*/ 1888172 w 1911499"/>
                <a:gd name="connsiteY583" fmla="*/ 567500 h 567500"/>
                <a:gd name="connsiteX584" fmla="*/ 1891201 w 1911499"/>
                <a:gd name="connsiteY584" fmla="*/ 567148 h 567500"/>
                <a:gd name="connsiteX585" fmla="*/ 1894230 w 1911499"/>
                <a:gd name="connsiteY585" fmla="*/ 565557 h 567500"/>
                <a:gd name="connsiteX586" fmla="*/ 1897259 w 1911499"/>
                <a:gd name="connsiteY586" fmla="*/ 563004 h 567500"/>
                <a:gd name="connsiteX587" fmla="*/ 1900279 w 1911499"/>
                <a:gd name="connsiteY587" fmla="*/ 559051 h 567500"/>
                <a:gd name="connsiteX588" fmla="*/ 1903308 w 1911499"/>
                <a:gd name="connsiteY588" fmla="*/ 553975 h 567500"/>
                <a:gd name="connsiteX589" fmla="*/ 1906337 w 1911499"/>
                <a:gd name="connsiteY589" fmla="*/ 547936 h 567500"/>
                <a:gd name="connsiteX590" fmla="*/ 1909356 w 1911499"/>
                <a:gd name="connsiteY590" fmla="*/ 540725 h 567500"/>
                <a:gd name="connsiteX591" fmla="*/ 1911499 w 1911499"/>
                <a:gd name="connsiteY591"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88462 w 1911499"/>
                <a:gd name="connsiteY516" fmla="*/ 128654 h 567500"/>
                <a:gd name="connsiteX517" fmla="*/ 1691491 w 1911499"/>
                <a:gd name="connsiteY517" fmla="*/ 114049 h 567500"/>
                <a:gd name="connsiteX518" fmla="*/ 1694520 w 1911499"/>
                <a:gd name="connsiteY518" fmla="*/ 100568 h 567500"/>
                <a:gd name="connsiteX519" fmla="*/ 1697549 w 1911499"/>
                <a:gd name="connsiteY519" fmla="*/ 87473 h 567500"/>
                <a:gd name="connsiteX520" fmla="*/ 1700568 w 1911499"/>
                <a:gd name="connsiteY520" fmla="*/ 75116 h 567500"/>
                <a:gd name="connsiteX521" fmla="*/ 1703597 w 1911499"/>
                <a:gd name="connsiteY521" fmla="*/ 63455 h 567500"/>
                <a:gd name="connsiteX522" fmla="*/ 1706616 w 1911499"/>
                <a:gd name="connsiteY522" fmla="*/ 52841 h 567500"/>
                <a:gd name="connsiteX523" fmla="*/ 1709645 w 1911499"/>
                <a:gd name="connsiteY523" fmla="*/ 43039 h 567500"/>
                <a:gd name="connsiteX524" fmla="*/ 1712674 w 1911499"/>
                <a:gd name="connsiteY524" fmla="*/ 34207 h 567500"/>
                <a:gd name="connsiteX525" fmla="*/ 1715703 w 1911499"/>
                <a:gd name="connsiteY525" fmla="*/ 26420 h 567500"/>
                <a:gd name="connsiteX526" fmla="*/ 1718723 w 1911499"/>
                <a:gd name="connsiteY526" fmla="*/ 19640 h 567500"/>
                <a:gd name="connsiteX527" fmla="*/ 1721752 w 1911499"/>
                <a:gd name="connsiteY527" fmla="*/ 13868 h 567500"/>
                <a:gd name="connsiteX528" fmla="*/ 1724781 w 1911499"/>
                <a:gd name="connsiteY528" fmla="*/ 9026 h 567500"/>
                <a:gd name="connsiteX529" fmla="*/ 1727800 w 1911499"/>
                <a:gd name="connsiteY529" fmla="*/ 5152 h 567500"/>
                <a:gd name="connsiteX530" fmla="*/ 1730829 w 1911499"/>
                <a:gd name="connsiteY530" fmla="*/ 2247 h 567500"/>
                <a:gd name="connsiteX531" fmla="*/ 1733858 w 1911499"/>
                <a:gd name="connsiteY531" fmla="*/ 620 h 567500"/>
                <a:gd name="connsiteX532" fmla="*/ 1736877 w 1911499"/>
                <a:gd name="connsiteY532" fmla="*/ 77 h 567500"/>
                <a:gd name="connsiteX533" fmla="*/ 1739906 w 1911499"/>
                <a:gd name="connsiteY533" fmla="*/ 464 h 567500"/>
                <a:gd name="connsiteX534" fmla="*/ 1742935 w 1911499"/>
                <a:gd name="connsiteY534" fmla="*/ 1859 h 567500"/>
                <a:gd name="connsiteX535" fmla="*/ 1745955 w 1911499"/>
                <a:gd name="connsiteY535" fmla="*/ 4377 h 567500"/>
                <a:gd name="connsiteX536" fmla="*/ 1748984 w 1911499"/>
                <a:gd name="connsiteY536" fmla="*/ 7864 h 567500"/>
                <a:gd name="connsiteX537" fmla="*/ 1752013 w 1911499"/>
                <a:gd name="connsiteY537" fmla="*/ 12474 h 567500"/>
                <a:gd name="connsiteX538" fmla="*/ 1755032 w 1911499"/>
                <a:gd name="connsiteY538" fmla="*/ 17975 h 567500"/>
                <a:gd name="connsiteX539" fmla="*/ 1758061 w 1911499"/>
                <a:gd name="connsiteY539" fmla="*/ 24522 h 567500"/>
                <a:gd name="connsiteX540" fmla="*/ 1761090 w 1911499"/>
                <a:gd name="connsiteY540" fmla="*/ 32076 h 567500"/>
                <a:gd name="connsiteX541" fmla="*/ 1764119 w 1911499"/>
                <a:gd name="connsiteY541" fmla="*/ 40367 h 567500"/>
                <a:gd name="connsiteX542" fmla="*/ 1767138 w 1911499"/>
                <a:gd name="connsiteY542" fmla="*/ 49935 h 567500"/>
                <a:gd name="connsiteX543" fmla="*/ 1770167 w 1911499"/>
                <a:gd name="connsiteY543" fmla="*/ 60201 h 567500"/>
                <a:gd name="connsiteX544" fmla="*/ 1773196 w 1911499"/>
                <a:gd name="connsiteY544" fmla="*/ 71474 h 567500"/>
                <a:gd name="connsiteX545" fmla="*/ 1776216 w 1911499"/>
                <a:gd name="connsiteY545" fmla="*/ 83677 h 567500"/>
                <a:gd name="connsiteX546" fmla="*/ 1779245 w 1911499"/>
                <a:gd name="connsiteY546" fmla="*/ 96422 h 567500"/>
                <a:gd name="connsiteX547" fmla="*/ 1782274 w 1911499"/>
                <a:gd name="connsiteY547" fmla="*/ 109904 h 567500"/>
                <a:gd name="connsiteX548" fmla="*/ 1785293 w 1911499"/>
                <a:gd name="connsiteY548" fmla="*/ 124199 h 567500"/>
                <a:gd name="connsiteX549" fmla="*/ 1788322 w 1911499"/>
                <a:gd name="connsiteY549" fmla="*/ 139074 h 567500"/>
                <a:gd name="connsiteX550" fmla="*/ 1791351 w 1911499"/>
                <a:gd name="connsiteY550" fmla="*/ 154222 h 567500"/>
                <a:gd name="connsiteX551" fmla="*/ 1794370 w 1911499"/>
                <a:gd name="connsiteY551" fmla="*/ 170221 h 567500"/>
                <a:gd name="connsiteX552" fmla="*/ 1797399 w 1911499"/>
                <a:gd name="connsiteY552" fmla="*/ 186608 h 567500"/>
                <a:gd name="connsiteX553" fmla="*/ 1800428 w 1911499"/>
                <a:gd name="connsiteY553" fmla="*/ 203111 h 567500"/>
                <a:gd name="connsiteX554" fmla="*/ 1803448 w 1911499"/>
                <a:gd name="connsiteY554" fmla="*/ 220041 h 567500"/>
                <a:gd name="connsiteX555" fmla="*/ 1806477 w 1911499"/>
                <a:gd name="connsiteY555" fmla="*/ 237434 h 567500"/>
                <a:gd name="connsiteX556" fmla="*/ 1809506 w 1911499"/>
                <a:gd name="connsiteY556" fmla="*/ 254712 h 567500"/>
                <a:gd name="connsiteX557" fmla="*/ 1812525 w 1911499"/>
                <a:gd name="connsiteY557" fmla="*/ 272416 h 567500"/>
                <a:gd name="connsiteX558" fmla="*/ 1815554 w 1911499"/>
                <a:gd name="connsiteY558" fmla="*/ 289926 h 567500"/>
                <a:gd name="connsiteX559" fmla="*/ 1818583 w 1911499"/>
                <a:gd name="connsiteY559" fmla="*/ 307631 h 567500"/>
                <a:gd name="connsiteX560" fmla="*/ 1821602 w 1911499"/>
                <a:gd name="connsiteY560" fmla="*/ 325412 h 567500"/>
                <a:gd name="connsiteX561" fmla="*/ 1824631 w 1911499"/>
                <a:gd name="connsiteY561" fmla="*/ 343000 h 567500"/>
                <a:gd name="connsiteX562" fmla="*/ 1827660 w 1911499"/>
                <a:gd name="connsiteY562" fmla="*/ 360354 h 567500"/>
                <a:gd name="connsiteX563" fmla="*/ 1830689 w 1911499"/>
                <a:gd name="connsiteY563" fmla="*/ 377594 h 567500"/>
                <a:gd name="connsiteX564" fmla="*/ 1833708 w 1911499"/>
                <a:gd name="connsiteY564" fmla="*/ 394407 h 567500"/>
                <a:gd name="connsiteX565" fmla="*/ 1836737 w 1911499"/>
                <a:gd name="connsiteY565" fmla="*/ 411220 h 567500"/>
                <a:gd name="connsiteX566" fmla="*/ 1839766 w 1911499"/>
                <a:gd name="connsiteY566" fmla="*/ 426673 h 567500"/>
                <a:gd name="connsiteX567" fmla="*/ 1842786 w 1911499"/>
                <a:gd name="connsiteY567" fmla="*/ 441980 h 567500"/>
                <a:gd name="connsiteX568" fmla="*/ 1845815 w 1911499"/>
                <a:gd name="connsiteY568" fmla="*/ 456696 h 567500"/>
                <a:gd name="connsiteX569" fmla="*/ 1848844 w 1911499"/>
                <a:gd name="connsiteY569" fmla="*/ 470879 h 567500"/>
                <a:gd name="connsiteX570" fmla="*/ 1851863 w 1911499"/>
                <a:gd name="connsiteY570" fmla="*/ 483899 h 567500"/>
                <a:gd name="connsiteX571" fmla="*/ 1854892 w 1911499"/>
                <a:gd name="connsiteY571" fmla="*/ 496520 h 567500"/>
                <a:gd name="connsiteX572" fmla="*/ 1857921 w 1911499"/>
                <a:gd name="connsiteY572" fmla="*/ 508026 h 567500"/>
                <a:gd name="connsiteX573" fmla="*/ 1860941 w 1911499"/>
                <a:gd name="connsiteY573" fmla="*/ 518685 h 567500"/>
                <a:gd name="connsiteX574" fmla="*/ 1863969 w 1911499"/>
                <a:gd name="connsiteY574" fmla="*/ 528486 h 567500"/>
                <a:gd name="connsiteX575" fmla="*/ 1866998 w 1911499"/>
                <a:gd name="connsiteY575" fmla="*/ 537277 h 567500"/>
                <a:gd name="connsiteX576" fmla="*/ 1870018 w 1911499"/>
                <a:gd name="connsiteY576" fmla="*/ 544907 h 567500"/>
                <a:gd name="connsiteX577" fmla="*/ 1873047 w 1911499"/>
                <a:gd name="connsiteY577" fmla="*/ 551574 h 567500"/>
                <a:gd name="connsiteX578" fmla="*/ 1876076 w 1911499"/>
                <a:gd name="connsiteY578" fmla="*/ 556956 h 567500"/>
                <a:gd name="connsiteX579" fmla="*/ 1879095 w 1911499"/>
                <a:gd name="connsiteY579" fmla="*/ 561376 h 567500"/>
                <a:gd name="connsiteX580" fmla="*/ 1882124 w 1911499"/>
                <a:gd name="connsiteY580" fmla="*/ 564586 h 567500"/>
                <a:gd name="connsiteX581" fmla="*/ 1885153 w 1911499"/>
                <a:gd name="connsiteY581" fmla="*/ 566643 h 567500"/>
                <a:gd name="connsiteX582" fmla="*/ 1888172 w 1911499"/>
                <a:gd name="connsiteY582" fmla="*/ 567500 h 567500"/>
                <a:gd name="connsiteX583" fmla="*/ 1891201 w 1911499"/>
                <a:gd name="connsiteY583" fmla="*/ 567148 h 567500"/>
                <a:gd name="connsiteX584" fmla="*/ 1894230 w 1911499"/>
                <a:gd name="connsiteY584" fmla="*/ 565557 h 567500"/>
                <a:gd name="connsiteX585" fmla="*/ 1897259 w 1911499"/>
                <a:gd name="connsiteY585" fmla="*/ 563004 h 567500"/>
                <a:gd name="connsiteX586" fmla="*/ 1900279 w 1911499"/>
                <a:gd name="connsiteY586" fmla="*/ 559051 h 567500"/>
                <a:gd name="connsiteX587" fmla="*/ 1903308 w 1911499"/>
                <a:gd name="connsiteY587" fmla="*/ 553975 h 567500"/>
                <a:gd name="connsiteX588" fmla="*/ 1906337 w 1911499"/>
                <a:gd name="connsiteY588" fmla="*/ 547936 h 567500"/>
                <a:gd name="connsiteX589" fmla="*/ 1909356 w 1911499"/>
                <a:gd name="connsiteY589" fmla="*/ 540725 h 567500"/>
                <a:gd name="connsiteX590" fmla="*/ 1911499 w 1911499"/>
                <a:gd name="connsiteY590"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91491 w 1911499"/>
                <a:gd name="connsiteY516" fmla="*/ 114049 h 567500"/>
                <a:gd name="connsiteX517" fmla="*/ 1694520 w 1911499"/>
                <a:gd name="connsiteY517" fmla="*/ 100568 h 567500"/>
                <a:gd name="connsiteX518" fmla="*/ 1697549 w 1911499"/>
                <a:gd name="connsiteY518" fmla="*/ 87473 h 567500"/>
                <a:gd name="connsiteX519" fmla="*/ 1700568 w 1911499"/>
                <a:gd name="connsiteY519" fmla="*/ 75116 h 567500"/>
                <a:gd name="connsiteX520" fmla="*/ 1703597 w 1911499"/>
                <a:gd name="connsiteY520" fmla="*/ 63455 h 567500"/>
                <a:gd name="connsiteX521" fmla="*/ 1706616 w 1911499"/>
                <a:gd name="connsiteY521" fmla="*/ 52841 h 567500"/>
                <a:gd name="connsiteX522" fmla="*/ 1709645 w 1911499"/>
                <a:gd name="connsiteY522" fmla="*/ 43039 h 567500"/>
                <a:gd name="connsiteX523" fmla="*/ 1712674 w 1911499"/>
                <a:gd name="connsiteY523" fmla="*/ 34207 h 567500"/>
                <a:gd name="connsiteX524" fmla="*/ 1715703 w 1911499"/>
                <a:gd name="connsiteY524" fmla="*/ 26420 h 567500"/>
                <a:gd name="connsiteX525" fmla="*/ 1718723 w 1911499"/>
                <a:gd name="connsiteY525" fmla="*/ 19640 h 567500"/>
                <a:gd name="connsiteX526" fmla="*/ 1721752 w 1911499"/>
                <a:gd name="connsiteY526" fmla="*/ 13868 h 567500"/>
                <a:gd name="connsiteX527" fmla="*/ 1724781 w 1911499"/>
                <a:gd name="connsiteY527" fmla="*/ 9026 h 567500"/>
                <a:gd name="connsiteX528" fmla="*/ 1727800 w 1911499"/>
                <a:gd name="connsiteY528" fmla="*/ 5152 h 567500"/>
                <a:gd name="connsiteX529" fmla="*/ 1730829 w 1911499"/>
                <a:gd name="connsiteY529" fmla="*/ 2247 h 567500"/>
                <a:gd name="connsiteX530" fmla="*/ 1733858 w 1911499"/>
                <a:gd name="connsiteY530" fmla="*/ 620 h 567500"/>
                <a:gd name="connsiteX531" fmla="*/ 1736877 w 1911499"/>
                <a:gd name="connsiteY531" fmla="*/ 77 h 567500"/>
                <a:gd name="connsiteX532" fmla="*/ 1739906 w 1911499"/>
                <a:gd name="connsiteY532" fmla="*/ 464 h 567500"/>
                <a:gd name="connsiteX533" fmla="*/ 1742935 w 1911499"/>
                <a:gd name="connsiteY533" fmla="*/ 1859 h 567500"/>
                <a:gd name="connsiteX534" fmla="*/ 1745955 w 1911499"/>
                <a:gd name="connsiteY534" fmla="*/ 4377 h 567500"/>
                <a:gd name="connsiteX535" fmla="*/ 1748984 w 1911499"/>
                <a:gd name="connsiteY535" fmla="*/ 7864 h 567500"/>
                <a:gd name="connsiteX536" fmla="*/ 1752013 w 1911499"/>
                <a:gd name="connsiteY536" fmla="*/ 12474 h 567500"/>
                <a:gd name="connsiteX537" fmla="*/ 1755032 w 1911499"/>
                <a:gd name="connsiteY537" fmla="*/ 17975 h 567500"/>
                <a:gd name="connsiteX538" fmla="*/ 1758061 w 1911499"/>
                <a:gd name="connsiteY538" fmla="*/ 24522 h 567500"/>
                <a:gd name="connsiteX539" fmla="*/ 1761090 w 1911499"/>
                <a:gd name="connsiteY539" fmla="*/ 32076 h 567500"/>
                <a:gd name="connsiteX540" fmla="*/ 1764119 w 1911499"/>
                <a:gd name="connsiteY540" fmla="*/ 40367 h 567500"/>
                <a:gd name="connsiteX541" fmla="*/ 1767138 w 1911499"/>
                <a:gd name="connsiteY541" fmla="*/ 49935 h 567500"/>
                <a:gd name="connsiteX542" fmla="*/ 1770167 w 1911499"/>
                <a:gd name="connsiteY542" fmla="*/ 60201 h 567500"/>
                <a:gd name="connsiteX543" fmla="*/ 1773196 w 1911499"/>
                <a:gd name="connsiteY543" fmla="*/ 71474 h 567500"/>
                <a:gd name="connsiteX544" fmla="*/ 1776216 w 1911499"/>
                <a:gd name="connsiteY544" fmla="*/ 83677 h 567500"/>
                <a:gd name="connsiteX545" fmla="*/ 1779245 w 1911499"/>
                <a:gd name="connsiteY545" fmla="*/ 96422 h 567500"/>
                <a:gd name="connsiteX546" fmla="*/ 1782274 w 1911499"/>
                <a:gd name="connsiteY546" fmla="*/ 109904 h 567500"/>
                <a:gd name="connsiteX547" fmla="*/ 1785293 w 1911499"/>
                <a:gd name="connsiteY547" fmla="*/ 124199 h 567500"/>
                <a:gd name="connsiteX548" fmla="*/ 1788322 w 1911499"/>
                <a:gd name="connsiteY548" fmla="*/ 139074 h 567500"/>
                <a:gd name="connsiteX549" fmla="*/ 1791351 w 1911499"/>
                <a:gd name="connsiteY549" fmla="*/ 154222 h 567500"/>
                <a:gd name="connsiteX550" fmla="*/ 1794370 w 1911499"/>
                <a:gd name="connsiteY550" fmla="*/ 170221 h 567500"/>
                <a:gd name="connsiteX551" fmla="*/ 1797399 w 1911499"/>
                <a:gd name="connsiteY551" fmla="*/ 186608 h 567500"/>
                <a:gd name="connsiteX552" fmla="*/ 1800428 w 1911499"/>
                <a:gd name="connsiteY552" fmla="*/ 203111 h 567500"/>
                <a:gd name="connsiteX553" fmla="*/ 1803448 w 1911499"/>
                <a:gd name="connsiteY553" fmla="*/ 220041 h 567500"/>
                <a:gd name="connsiteX554" fmla="*/ 1806477 w 1911499"/>
                <a:gd name="connsiteY554" fmla="*/ 237434 h 567500"/>
                <a:gd name="connsiteX555" fmla="*/ 1809506 w 1911499"/>
                <a:gd name="connsiteY555" fmla="*/ 254712 h 567500"/>
                <a:gd name="connsiteX556" fmla="*/ 1812525 w 1911499"/>
                <a:gd name="connsiteY556" fmla="*/ 272416 h 567500"/>
                <a:gd name="connsiteX557" fmla="*/ 1815554 w 1911499"/>
                <a:gd name="connsiteY557" fmla="*/ 289926 h 567500"/>
                <a:gd name="connsiteX558" fmla="*/ 1818583 w 1911499"/>
                <a:gd name="connsiteY558" fmla="*/ 307631 h 567500"/>
                <a:gd name="connsiteX559" fmla="*/ 1821602 w 1911499"/>
                <a:gd name="connsiteY559" fmla="*/ 325412 h 567500"/>
                <a:gd name="connsiteX560" fmla="*/ 1824631 w 1911499"/>
                <a:gd name="connsiteY560" fmla="*/ 343000 h 567500"/>
                <a:gd name="connsiteX561" fmla="*/ 1827660 w 1911499"/>
                <a:gd name="connsiteY561" fmla="*/ 360354 h 567500"/>
                <a:gd name="connsiteX562" fmla="*/ 1830689 w 1911499"/>
                <a:gd name="connsiteY562" fmla="*/ 377594 h 567500"/>
                <a:gd name="connsiteX563" fmla="*/ 1833708 w 1911499"/>
                <a:gd name="connsiteY563" fmla="*/ 394407 h 567500"/>
                <a:gd name="connsiteX564" fmla="*/ 1836737 w 1911499"/>
                <a:gd name="connsiteY564" fmla="*/ 411220 h 567500"/>
                <a:gd name="connsiteX565" fmla="*/ 1839766 w 1911499"/>
                <a:gd name="connsiteY565" fmla="*/ 426673 h 567500"/>
                <a:gd name="connsiteX566" fmla="*/ 1842786 w 1911499"/>
                <a:gd name="connsiteY566" fmla="*/ 441980 h 567500"/>
                <a:gd name="connsiteX567" fmla="*/ 1845815 w 1911499"/>
                <a:gd name="connsiteY567" fmla="*/ 456696 h 567500"/>
                <a:gd name="connsiteX568" fmla="*/ 1848844 w 1911499"/>
                <a:gd name="connsiteY568" fmla="*/ 470879 h 567500"/>
                <a:gd name="connsiteX569" fmla="*/ 1851863 w 1911499"/>
                <a:gd name="connsiteY569" fmla="*/ 483899 h 567500"/>
                <a:gd name="connsiteX570" fmla="*/ 1854892 w 1911499"/>
                <a:gd name="connsiteY570" fmla="*/ 496520 h 567500"/>
                <a:gd name="connsiteX571" fmla="*/ 1857921 w 1911499"/>
                <a:gd name="connsiteY571" fmla="*/ 508026 h 567500"/>
                <a:gd name="connsiteX572" fmla="*/ 1860941 w 1911499"/>
                <a:gd name="connsiteY572" fmla="*/ 518685 h 567500"/>
                <a:gd name="connsiteX573" fmla="*/ 1863969 w 1911499"/>
                <a:gd name="connsiteY573" fmla="*/ 528486 h 567500"/>
                <a:gd name="connsiteX574" fmla="*/ 1866998 w 1911499"/>
                <a:gd name="connsiteY574" fmla="*/ 537277 h 567500"/>
                <a:gd name="connsiteX575" fmla="*/ 1870018 w 1911499"/>
                <a:gd name="connsiteY575" fmla="*/ 544907 h 567500"/>
                <a:gd name="connsiteX576" fmla="*/ 1873047 w 1911499"/>
                <a:gd name="connsiteY576" fmla="*/ 551574 h 567500"/>
                <a:gd name="connsiteX577" fmla="*/ 1876076 w 1911499"/>
                <a:gd name="connsiteY577" fmla="*/ 556956 h 567500"/>
                <a:gd name="connsiteX578" fmla="*/ 1879095 w 1911499"/>
                <a:gd name="connsiteY578" fmla="*/ 561376 h 567500"/>
                <a:gd name="connsiteX579" fmla="*/ 1882124 w 1911499"/>
                <a:gd name="connsiteY579" fmla="*/ 564586 h 567500"/>
                <a:gd name="connsiteX580" fmla="*/ 1885153 w 1911499"/>
                <a:gd name="connsiteY580" fmla="*/ 566643 h 567500"/>
                <a:gd name="connsiteX581" fmla="*/ 1888172 w 1911499"/>
                <a:gd name="connsiteY581" fmla="*/ 567500 h 567500"/>
                <a:gd name="connsiteX582" fmla="*/ 1891201 w 1911499"/>
                <a:gd name="connsiteY582" fmla="*/ 567148 h 567500"/>
                <a:gd name="connsiteX583" fmla="*/ 1894230 w 1911499"/>
                <a:gd name="connsiteY583" fmla="*/ 565557 h 567500"/>
                <a:gd name="connsiteX584" fmla="*/ 1897259 w 1911499"/>
                <a:gd name="connsiteY584" fmla="*/ 563004 h 567500"/>
                <a:gd name="connsiteX585" fmla="*/ 1900279 w 1911499"/>
                <a:gd name="connsiteY585" fmla="*/ 559051 h 567500"/>
                <a:gd name="connsiteX586" fmla="*/ 1903308 w 1911499"/>
                <a:gd name="connsiteY586" fmla="*/ 553975 h 567500"/>
                <a:gd name="connsiteX587" fmla="*/ 1906337 w 1911499"/>
                <a:gd name="connsiteY587" fmla="*/ 547936 h 567500"/>
                <a:gd name="connsiteX588" fmla="*/ 1909356 w 1911499"/>
                <a:gd name="connsiteY588" fmla="*/ 540725 h 567500"/>
                <a:gd name="connsiteX589" fmla="*/ 1911499 w 1911499"/>
                <a:gd name="connsiteY589"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91491 w 1911499"/>
                <a:gd name="connsiteY516" fmla="*/ 114049 h 567500"/>
                <a:gd name="connsiteX517" fmla="*/ 1697549 w 1911499"/>
                <a:gd name="connsiteY517" fmla="*/ 87473 h 567500"/>
                <a:gd name="connsiteX518" fmla="*/ 1700568 w 1911499"/>
                <a:gd name="connsiteY518" fmla="*/ 75116 h 567500"/>
                <a:gd name="connsiteX519" fmla="*/ 1703597 w 1911499"/>
                <a:gd name="connsiteY519" fmla="*/ 63455 h 567500"/>
                <a:gd name="connsiteX520" fmla="*/ 1706616 w 1911499"/>
                <a:gd name="connsiteY520" fmla="*/ 52841 h 567500"/>
                <a:gd name="connsiteX521" fmla="*/ 1709645 w 1911499"/>
                <a:gd name="connsiteY521" fmla="*/ 43039 h 567500"/>
                <a:gd name="connsiteX522" fmla="*/ 1712674 w 1911499"/>
                <a:gd name="connsiteY522" fmla="*/ 34207 h 567500"/>
                <a:gd name="connsiteX523" fmla="*/ 1715703 w 1911499"/>
                <a:gd name="connsiteY523" fmla="*/ 26420 h 567500"/>
                <a:gd name="connsiteX524" fmla="*/ 1718723 w 1911499"/>
                <a:gd name="connsiteY524" fmla="*/ 19640 h 567500"/>
                <a:gd name="connsiteX525" fmla="*/ 1721752 w 1911499"/>
                <a:gd name="connsiteY525" fmla="*/ 13868 h 567500"/>
                <a:gd name="connsiteX526" fmla="*/ 1724781 w 1911499"/>
                <a:gd name="connsiteY526" fmla="*/ 9026 h 567500"/>
                <a:gd name="connsiteX527" fmla="*/ 1727800 w 1911499"/>
                <a:gd name="connsiteY527" fmla="*/ 5152 h 567500"/>
                <a:gd name="connsiteX528" fmla="*/ 1730829 w 1911499"/>
                <a:gd name="connsiteY528" fmla="*/ 2247 h 567500"/>
                <a:gd name="connsiteX529" fmla="*/ 1733858 w 1911499"/>
                <a:gd name="connsiteY529" fmla="*/ 620 h 567500"/>
                <a:gd name="connsiteX530" fmla="*/ 1736877 w 1911499"/>
                <a:gd name="connsiteY530" fmla="*/ 77 h 567500"/>
                <a:gd name="connsiteX531" fmla="*/ 1739906 w 1911499"/>
                <a:gd name="connsiteY531" fmla="*/ 464 h 567500"/>
                <a:gd name="connsiteX532" fmla="*/ 1742935 w 1911499"/>
                <a:gd name="connsiteY532" fmla="*/ 1859 h 567500"/>
                <a:gd name="connsiteX533" fmla="*/ 1745955 w 1911499"/>
                <a:gd name="connsiteY533" fmla="*/ 4377 h 567500"/>
                <a:gd name="connsiteX534" fmla="*/ 1748984 w 1911499"/>
                <a:gd name="connsiteY534" fmla="*/ 7864 h 567500"/>
                <a:gd name="connsiteX535" fmla="*/ 1752013 w 1911499"/>
                <a:gd name="connsiteY535" fmla="*/ 12474 h 567500"/>
                <a:gd name="connsiteX536" fmla="*/ 1755032 w 1911499"/>
                <a:gd name="connsiteY536" fmla="*/ 17975 h 567500"/>
                <a:gd name="connsiteX537" fmla="*/ 1758061 w 1911499"/>
                <a:gd name="connsiteY537" fmla="*/ 24522 h 567500"/>
                <a:gd name="connsiteX538" fmla="*/ 1761090 w 1911499"/>
                <a:gd name="connsiteY538" fmla="*/ 32076 h 567500"/>
                <a:gd name="connsiteX539" fmla="*/ 1764119 w 1911499"/>
                <a:gd name="connsiteY539" fmla="*/ 40367 h 567500"/>
                <a:gd name="connsiteX540" fmla="*/ 1767138 w 1911499"/>
                <a:gd name="connsiteY540" fmla="*/ 49935 h 567500"/>
                <a:gd name="connsiteX541" fmla="*/ 1770167 w 1911499"/>
                <a:gd name="connsiteY541" fmla="*/ 60201 h 567500"/>
                <a:gd name="connsiteX542" fmla="*/ 1773196 w 1911499"/>
                <a:gd name="connsiteY542" fmla="*/ 71474 h 567500"/>
                <a:gd name="connsiteX543" fmla="*/ 1776216 w 1911499"/>
                <a:gd name="connsiteY543" fmla="*/ 83677 h 567500"/>
                <a:gd name="connsiteX544" fmla="*/ 1779245 w 1911499"/>
                <a:gd name="connsiteY544" fmla="*/ 96422 h 567500"/>
                <a:gd name="connsiteX545" fmla="*/ 1782274 w 1911499"/>
                <a:gd name="connsiteY545" fmla="*/ 109904 h 567500"/>
                <a:gd name="connsiteX546" fmla="*/ 1785293 w 1911499"/>
                <a:gd name="connsiteY546" fmla="*/ 124199 h 567500"/>
                <a:gd name="connsiteX547" fmla="*/ 1788322 w 1911499"/>
                <a:gd name="connsiteY547" fmla="*/ 139074 h 567500"/>
                <a:gd name="connsiteX548" fmla="*/ 1791351 w 1911499"/>
                <a:gd name="connsiteY548" fmla="*/ 154222 h 567500"/>
                <a:gd name="connsiteX549" fmla="*/ 1794370 w 1911499"/>
                <a:gd name="connsiteY549" fmla="*/ 170221 h 567500"/>
                <a:gd name="connsiteX550" fmla="*/ 1797399 w 1911499"/>
                <a:gd name="connsiteY550" fmla="*/ 186608 h 567500"/>
                <a:gd name="connsiteX551" fmla="*/ 1800428 w 1911499"/>
                <a:gd name="connsiteY551" fmla="*/ 203111 h 567500"/>
                <a:gd name="connsiteX552" fmla="*/ 1803448 w 1911499"/>
                <a:gd name="connsiteY552" fmla="*/ 220041 h 567500"/>
                <a:gd name="connsiteX553" fmla="*/ 1806477 w 1911499"/>
                <a:gd name="connsiteY553" fmla="*/ 237434 h 567500"/>
                <a:gd name="connsiteX554" fmla="*/ 1809506 w 1911499"/>
                <a:gd name="connsiteY554" fmla="*/ 254712 h 567500"/>
                <a:gd name="connsiteX555" fmla="*/ 1812525 w 1911499"/>
                <a:gd name="connsiteY555" fmla="*/ 272416 h 567500"/>
                <a:gd name="connsiteX556" fmla="*/ 1815554 w 1911499"/>
                <a:gd name="connsiteY556" fmla="*/ 289926 h 567500"/>
                <a:gd name="connsiteX557" fmla="*/ 1818583 w 1911499"/>
                <a:gd name="connsiteY557" fmla="*/ 307631 h 567500"/>
                <a:gd name="connsiteX558" fmla="*/ 1821602 w 1911499"/>
                <a:gd name="connsiteY558" fmla="*/ 325412 h 567500"/>
                <a:gd name="connsiteX559" fmla="*/ 1824631 w 1911499"/>
                <a:gd name="connsiteY559" fmla="*/ 343000 h 567500"/>
                <a:gd name="connsiteX560" fmla="*/ 1827660 w 1911499"/>
                <a:gd name="connsiteY560" fmla="*/ 360354 h 567500"/>
                <a:gd name="connsiteX561" fmla="*/ 1830689 w 1911499"/>
                <a:gd name="connsiteY561" fmla="*/ 377594 h 567500"/>
                <a:gd name="connsiteX562" fmla="*/ 1833708 w 1911499"/>
                <a:gd name="connsiteY562" fmla="*/ 394407 h 567500"/>
                <a:gd name="connsiteX563" fmla="*/ 1836737 w 1911499"/>
                <a:gd name="connsiteY563" fmla="*/ 411220 h 567500"/>
                <a:gd name="connsiteX564" fmla="*/ 1839766 w 1911499"/>
                <a:gd name="connsiteY564" fmla="*/ 426673 h 567500"/>
                <a:gd name="connsiteX565" fmla="*/ 1842786 w 1911499"/>
                <a:gd name="connsiteY565" fmla="*/ 441980 h 567500"/>
                <a:gd name="connsiteX566" fmla="*/ 1845815 w 1911499"/>
                <a:gd name="connsiteY566" fmla="*/ 456696 h 567500"/>
                <a:gd name="connsiteX567" fmla="*/ 1848844 w 1911499"/>
                <a:gd name="connsiteY567" fmla="*/ 470879 h 567500"/>
                <a:gd name="connsiteX568" fmla="*/ 1851863 w 1911499"/>
                <a:gd name="connsiteY568" fmla="*/ 483899 h 567500"/>
                <a:gd name="connsiteX569" fmla="*/ 1854892 w 1911499"/>
                <a:gd name="connsiteY569" fmla="*/ 496520 h 567500"/>
                <a:gd name="connsiteX570" fmla="*/ 1857921 w 1911499"/>
                <a:gd name="connsiteY570" fmla="*/ 508026 h 567500"/>
                <a:gd name="connsiteX571" fmla="*/ 1860941 w 1911499"/>
                <a:gd name="connsiteY571" fmla="*/ 518685 h 567500"/>
                <a:gd name="connsiteX572" fmla="*/ 1863969 w 1911499"/>
                <a:gd name="connsiteY572" fmla="*/ 528486 h 567500"/>
                <a:gd name="connsiteX573" fmla="*/ 1866998 w 1911499"/>
                <a:gd name="connsiteY573" fmla="*/ 537277 h 567500"/>
                <a:gd name="connsiteX574" fmla="*/ 1870018 w 1911499"/>
                <a:gd name="connsiteY574" fmla="*/ 544907 h 567500"/>
                <a:gd name="connsiteX575" fmla="*/ 1873047 w 1911499"/>
                <a:gd name="connsiteY575" fmla="*/ 551574 h 567500"/>
                <a:gd name="connsiteX576" fmla="*/ 1876076 w 1911499"/>
                <a:gd name="connsiteY576" fmla="*/ 556956 h 567500"/>
                <a:gd name="connsiteX577" fmla="*/ 1879095 w 1911499"/>
                <a:gd name="connsiteY577" fmla="*/ 561376 h 567500"/>
                <a:gd name="connsiteX578" fmla="*/ 1882124 w 1911499"/>
                <a:gd name="connsiteY578" fmla="*/ 564586 h 567500"/>
                <a:gd name="connsiteX579" fmla="*/ 1885153 w 1911499"/>
                <a:gd name="connsiteY579" fmla="*/ 566643 h 567500"/>
                <a:gd name="connsiteX580" fmla="*/ 1888172 w 1911499"/>
                <a:gd name="connsiteY580" fmla="*/ 567500 h 567500"/>
                <a:gd name="connsiteX581" fmla="*/ 1891201 w 1911499"/>
                <a:gd name="connsiteY581" fmla="*/ 567148 h 567500"/>
                <a:gd name="connsiteX582" fmla="*/ 1894230 w 1911499"/>
                <a:gd name="connsiteY582" fmla="*/ 565557 h 567500"/>
                <a:gd name="connsiteX583" fmla="*/ 1897259 w 1911499"/>
                <a:gd name="connsiteY583" fmla="*/ 563004 h 567500"/>
                <a:gd name="connsiteX584" fmla="*/ 1900279 w 1911499"/>
                <a:gd name="connsiteY584" fmla="*/ 559051 h 567500"/>
                <a:gd name="connsiteX585" fmla="*/ 1903308 w 1911499"/>
                <a:gd name="connsiteY585" fmla="*/ 553975 h 567500"/>
                <a:gd name="connsiteX586" fmla="*/ 1906337 w 1911499"/>
                <a:gd name="connsiteY586" fmla="*/ 547936 h 567500"/>
                <a:gd name="connsiteX587" fmla="*/ 1909356 w 1911499"/>
                <a:gd name="connsiteY587" fmla="*/ 540725 h 567500"/>
                <a:gd name="connsiteX588" fmla="*/ 1911499 w 1911499"/>
                <a:gd name="connsiteY58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691491 w 1911499"/>
                <a:gd name="connsiteY516" fmla="*/ 114049 h 567500"/>
                <a:gd name="connsiteX517" fmla="*/ 1700568 w 1911499"/>
                <a:gd name="connsiteY517" fmla="*/ 75116 h 567500"/>
                <a:gd name="connsiteX518" fmla="*/ 1703597 w 1911499"/>
                <a:gd name="connsiteY518" fmla="*/ 63455 h 567500"/>
                <a:gd name="connsiteX519" fmla="*/ 1706616 w 1911499"/>
                <a:gd name="connsiteY519" fmla="*/ 52841 h 567500"/>
                <a:gd name="connsiteX520" fmla="*/ 1709645 w 1911499"/>
                <a:gd name="connsiteY520" fmla="*/ 43039 h 567500"/>
                <a:gd name="connsiteX521" fmla="*/ 1712674 w 1911499"/>
                <a:gd name="connsiteY521" fmla="*/ 34207 h 567500"/>
                <a:gd name="connsiteX522" fmla="*/ 1715703 w 1911499"/>
                <a:gd name="connsiteY522" fmla="*/ 26420 h 567500"/>
                <a:gd name="connsiteX523" fmla="*/ 1718723 w 1911499"/>
                <a:gd name="connsiteY523" fmla="*/ 19640 h 567500"/>
                <a:gd name="connsiteX524" fmla="*/ 1721752 w 1911499"/>
                <a:gd name="connsiteY524" fmla="*/ 13868 h 567500"/>
                <a:gd name="connsiteX525" fmla="*/ 1724781 w 1911499"/>
                <a:gd name="connsiteY525" fmla="*/ 9026 h 567500"/>
                <a:gd name="connsiteX526" fmla="*/ 1727800 w 1911499"/>
                <a:gd name="connsiteY526" fmla="*/ 5152 h 567500"/>
                <a:gd name="connsiteX527" fmla="*/ 1730829 w 1911499"/>
                <a:gd name="connsiteY527" fmla="*/ 2247 h 567500"/>
                <a:gd name="connsiteX528" fmla="*/ 1733858 w 1911499"/>
                <a:gd name="connsiteY528" fmla="*/ 620 h 567500"/>
                <a:gd name="connsiteX529" fmla="*/ 1736877 w 1911499"/>
                <a:gd name="connsiteY529" fmla="*/ 77 h 567500"/>
                <a:gd name="connsiteX530" fmla="*/ 1739906 w 1911499"/>
                <a:gd name="connsiteY530" fmla="*/ 464 h 567500"/>
                <a:gd name="connsiteX531" fmla="*/ 1742935 w 1911499"/>
                <a:gd name="connsiteY531" fmla="*/ 1859 h 567500"/>
                <a:gd name="connsiteX532" fmla="*/ 1745955 w 1911499"/>
                <a:gd name="connsiteY532" fmla="*/ 4377 h 567500"/>
                <a:gd name="connsiteX533" fmla="*/ 1748984 w 1911499"/>
                <a:gd name="connsiteY533" fmla="*/ 7864 h 567500"/>
                <a:gd name="connsiteX534" fmla="*/ 1752013 w 1911499"/>
                <a:gd name="connsiteY534" fmla="*/ 12474 h 567500"/>
                <a:gd name="connsiteX535" fmla="*/ 1755032 w 1911499"/>
                <a:gd name="connsiteY535" fmla="*/ 17975 h 567500"/>
                <a:gd name="connsiteX536" fmla="*/ 1758061 w 1911499"/>
                <a:gd name="connsiteY536" fmla="*/ 24522 h 567500"/>
                <a:gd name="connsiteX537" fmla="*/ 1761090 w 1911499"/>
                <a:gd name="connsiteY537" fmla="*/ 32076 h 567500"/>
                <a:gd name="connsiteX538" fmla="*/ 1764119 w 1911499"/>
                <a:gd name="connsiteY538" fmla="*/ 40367 h 567500"/>
                <a:gd name="connsiteX539" fmla="*/ 1767138 w 1911499"/>
                <a:gd name="connsiteY539" fmla="*/ 49935 h 567500"/>
                <a:gd name="connsiteX540" fmla="*/ 1770167 w 1911499"/>
                <a:gd name="connsiteY540" fmla="*/ 60201 h 567500"/>
                <a:gd name="connsiteX541" fmla="*/ 1773196 w 1911499"/>
                <a:gd name="connsiteY541" fmla="*/ 71474 h 567500"/>
                <a:gd name="connsiteX542" fmla="*/ 1776216 w 1911499"/>
                <a:gd name="connsiteY542" fmla="*/ 83677 h 567500"/>
                <a:gd name="connsiteX543" fmla="*/ 1779245 w 1911499"/>
                <a:gd name="connsiteY543" fmla="*/ 96422 h 567500"/>
                <a:gd name="connsiteX544" fmla="*/ 1782274 w 1911499"/>
                <a:gd name="connsiteY544" fmla="*/ 109904 h 567500"/>
                <a:gd name="connsiteX545" fmla="*/ 1785293 w 1911499"/>
                <a:gd name="connsiteY545" fmla="*/ 124199 h 567500"/>
                <a:gd name="connsiteX546" fmla="*/ 1788322 w 1911499"/>
                <a:gd name="connsiteY546" fmla="*/ 139074 h 567500"/>
                <a:gd name="connsiteX547" fmla="*/ 1791351 w 1911499"/>
                <a:gd name="connsiteY547" fmla="*/ 154222 h 567500"/>
                <a:gd name="connsiteX548" fmla="*/ 1794370 w 1911499"/>
                <a:gd name="connsiteY548" fmla="*/ 170221 h 567500"/>
                <a:gd name="connsiteX549" fmla="*/ 1797399 w 1911499"/>
                <a:gd name="connsiteY549" fmla="*/ 186608 h 567500"/>
                <a:gd name="connsiteX550" fmla="*/ 1800428 w 1911499"/>
                <a:gd name="connsiteY550" fmla="*/ 203111 h 567500"/>
                <a:gd name="connsiteX551" fmla="*/ 1803448 w 1911499"/>
                <a:gd name="connsiteY551" fmla="*/ 220041 h 567500"/>
                <a:gd name="connsiteX552" fmla="*/ 1806477 w 1911499"/>
                <a:gd name="connsiteY552" fmla="*/ 237434 h 567500"/>
                <a:gd name="connsiteX553" fmla="*/ 1809506 w 1911499"/>
                <a:gd name="connsiteY553" fmla="*/ 254712 h 567500"/>
                <a:gd name="connsiteX554" fmla="*/ 1812525 w 1911499"/>
                <a:gd name="connsiteY554" fmla="*/ 272416 h 567500"/>
                <a:gd name="connsiteX555" fmla="*/ 1815554 w 1911499"/>
                <a:gd name="connsiteY555" fmla="*/ 289926 h 567500"/>
                <a:gd name="connsiteX556" fmla="*/ 1818583 w 1911499"/>
                <a:gd name="connsiteY556" fmla="*/ 307631 h 567500"/>
                <a:gd name="connsiteX557" fmla="*/ 1821602 w 1911499"/>
                <a:gd name="connsiteY557" fmla="*/ 325412 h 567500"/>
                <a:gd name="connsiteX558" fmla="*/ 1824631 w 1911499"/>
                <a:gd name="connsiteY558" fmla="*/ 343000 h 567500"/>
                <a:gd name="connsiteX559" fmla="*/ 1827660 w 1911499"/>
                <a:gd name="connsiteY559" fmla="*/ 360354 h 567500"/>
                <a:gd name="connsiteX560" fmla="*/ 1830689 w 1911499"/>
                <a:gd name="connsiteY560" fmla="*/ 377594 h 567500"/>
                <a:gd name="connsiteX561" fmla="*/ 1833708 w 1911499"/>
                <a:gd name="connsiteY561" fmla="*/ 394407 h 567500"/>
                <a:gd name="connsiteX562" fmla="*/ 1836737 w 1911499"/>
                <a:gd name="connsiteY562" fmla="*/ 411220 h 567500"/>
                <a:gd name="connsiteX563" fmla="*/ 1839766 w 1911499"/>
                <a:gd name="connsiteY563" fmla="*/ 426673 h 567500"/>
                <a:gd name="connsiteX564" fmla="*/ 1842786 w 1911499"/>
                <a:gd name="connsiteY564" fmla="*/ 441980 h 567500"/>
                <a:gd name="connsiteX565" fmla="*/ 1845815 w 1911499"/>
                <a:gd name="connsiteY565" fmla="*/ 456696 h 567500"/>
                <a:gd name="connsiteX566" fmla="*/ 1848844 w 1911499"/>
                <a:gd name="connsiteY566" fmla="*/ 470879 h 567500"/>
                <a:gd name="connsiteX567" fmla="*/ 1851863 w 1911499"/>
                <a:gd name="connsiteY567" fmla="*/ 483899 h 567500"/>
                <a:gd name="connsiteX568" fmla="*/ 1854892 w 1911499"/>
                <a:gd name="connsiteY568" fmla="*/ 496520 h 567500"/>
                <a:gd name="connsiteX569" fmla="*/ 1857921 w 1911499"/>
                <a:gd name="connsiteY569" fmla="*/ 508026 h 567500"/>
                <a:gd name="connsiteX570" fmla="*/ 1860941 w 1911499"/>
                <a:gd name="connsiteY570" fmla="*/ 518685 h 567500"/>
                <a:gd name="connsiteX571" fmla="*/ 1863969 w 1911499"/>
                <a:gd name="connsiteY571" fmla="*/ 528486 h 567500"/>
                <a:gd name="connsiteX572" fmla="*/ 1866998 w 1911499"/>
                <a:gd name="connsiteY572" fmla="*/ 537277 h 567500"/>
                <a:gd name="connsiteX573" fmla="*/ 1870018 w 1911499"/>
                <a:gd name="connsiteY573" fmla="*/ 544907 h 567500"/>
                <a:gd name="connsiteX574" fmla="*/ 1873047 w 1911499"/>
                <a:gd name="connsiteY574" fmla="*/ 551574 h 567500"/>
                <a:gd name="connsiteX575" fmla="*/ 1876076 w 1911499"/>
                <a:gd name="connsiteY575" fmla="*/ 556956 h 567500"/>
                <a:gd name="connsiteX576" fmla="*/ 1879095 w 1911499"/>
                <a:gd name="connsiteY576" fmla="*/ 561376 h 567500"/>
                <a:gd name="connsiteX577" fmla="*/ 1882124 w 1911499"/>
                <a:gd name="connsiteY577" fmla="*/ 564586 h 567500"/>
                <a:gd name="connsiteX578" fmla="*/ 1885153 w 1911499"/>
                <a:gd name="connsiteY578" fmla="*/ 566643 h 567500"/>
                <a:gd name="connsiteX579" fmla="*/ 1888172 w 1911499"/>
                <a:gd name="connsiteY579" fmla="*/ 567500 h 567500"/>
                <a:gd name="connsiteX580" fmla="*/ 1891201 w 1911499"/>
                <a:gd name="connsiteY580" fmla="*/ 567148 h 567500"/>
                <a:gd name="connsiteX581" fmla="*/ 1894230 w 1911499"/>
                <a:gd name="connsiteY581" fmla="*/ 565557 h 567500"/>
                <a:gd name="connsiteX582" fmla="*/ 1897259 w 1911499"/>
                <a:gd name="connsiteY582" fmla="*/ 563004 h 567500"/>
                <a:gd name="connsiteX583" fmla="*/ 1900279 w 1911499"/>
                <a:gd name="connsiteY583" fmla="*/ 559051 h 567500"/>
                <a:gd name="connsiteX584" fmla="*/ 1903308 w 1911499"/>
                <a:gd name="connsiteY584" fmla="*/ 553975 h 567500"/>
                <a:gd name="connsiteX585" fmla="*/ 1906337 w 1911499"/>
                <a:gd name="connsiteY585" fmla="*/ 547936 h 567500"/>
                <a:gd name="connsiteX586" fmla="*/ 1909356 w 1911499"/>
                <a:gd name="connsiteY586" fmla="*/ 540725 h 567500"/>
                <a:gd name="connsiteX587" fmla="*/ 1911499 w 1911499"/>
                <a:gd name="connsiteY58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00568 w 1911499"/>
                <a:gd name="connsiteY516" fmla="*/ 75116 h 567500"/>
                <a:gd name="connsiteX517" fmla="*/ 1703597 w 1911499"/>
                <a:gd name="connsiteY517" fmla="*/ 63455 h 567500"/>
                <a:gd name="connsiteX518" fmla="*/ 1706616 w 1911499"/>
                <a:gd name="connsiteY518" fmla="*/ 52841 h 567500"/>
                <a:gd name="connsiteX519" fmla="*/ 1709645 w 1911499"/>
                <a:gd name="connsiteY519" fmla="*/ 43039 h 567500"/>
                <a:gd name="connsiteX520" fmla="*/ 1712674 w 1911499"/>
                <a:gd name="connsiteY520" fmla="*/ 34207 h 567500"/>
                <a:gd name="connsiteX521" fmla="*/ 1715703 w 1911499"/>
                <a:gd name="connsiteY521" fmla="*/ 26420 h 567500"/>
                <a:gd name="connsiteX522" fmla="*/ 1718723 w 1911499"/>
                <a:gd name="connsiteY522" fmla="*/ 19640 h 567500"/>
                <a:gd name="connsiteX523" fmla="*/ 1721752 w 1911499"/>
                <a:gd name="connsiteY523" fmla="*/ 13868 h 567500"/>
                <a:gd name="connsiteX524" fmla="*/ 1724781 w 1911499"/>
                <a:gd name="connsiteY524" fmla="*/ 9026 h 567500"/>
                <a:gd name="connsiteX525" fmla="*/ 1727800 w 1911499"/>
                <a:gd name="connsiteY525" fmla="*/ 5152 h 567500"/>
                <a:gd name="connsiteX526" fmla="*/ 1730829 w 1911499"/>
                <a:gd name="connsiteY526" fmla="*/ 2247 h 567500"/>
                <a:gd name="connsiteX527" fmla="*/ 1733858 w 1911499"/>
                <a:gd name="connsiteY527" fmla="*/ 620 h 567500"/>
                <a:gd name="connsiteX528" fmla="*/ 1736877 w 1911499"/>
                <a:gd name="connsiteY528" fmla="*/ 77 h 567500"/>
                <a:gd name="connsiteX529" fmla="*/ 1739906 w 1911499"/>
                <a:gd name="connsiteY529" fmla="*/ 464 h 567500"/>
                <a:gd name="connsiteX530" fmla="*/ 1742935 w 1911499"/>
                <a:gd name="connsiteY530" fmla="*/ 1859 h 567500"/>
                <a:gd name="connsiteX531" fmla="*/ 1745955 w 1911499"/>
                <a:gd name="connsiteY531" fmla="*/ 4377 h 567500"/>
                <a:gd name="connsiteX532" fmla="*/ 1748984 w 1911499"/>
                <a:gd name="connsiteY532" fmla="*/ 7864 h 567500"/>
                <a:gd name="connsiteX533" fmla="*/ 1752013 w 1911499"/>
                <a:gd name="connsiteY533" fmla="*/ 12474 h 567500"/>
                <a:gd name="connsiteX534" fmla="*/ 1755032 w 1911499"/>
                <a:gd name="connsiteY534" fmla="*/ 17975 h 567500"/>
                <a:gd name="connsiteX535" fmla="*/ 1758061 w 1911499"/>
                <a:gd name="connsiteY535" fmla="*/ 24522 h 567500"/>
                <a:gd name="connsiteX536" fmla="*/ 1761090 w 1911499"/>
                <a:gd name="connsiteY536" fmla="*/ 32076 h 567500"/>
                <a:gd name="connsiteX537" fmla="*/ 1764119 w 1911499"/>
                <a:gd name="connsiteY537" fmla="*/ 40367 h 567500"/>
                <a:gd name="connsiteX538" fmla="*/ 1767138 w 1911499"/>
                <a:gd name="connsiteY538" fmla="*/ 49935 h 567500"/>
                <a:gd name="connsiteX539" fmla="*/ 1770167 w 1911499"/>
                <a:gd name="connsiteY539" fmla="*/ 60201 h 567500"/>
                <a:gd name="connsiteX540" fmla="*/ 1773196 w 1911499"/>
                <a:gd name="connsiteY540" fmla="*/ 71474 h 567500"/>
                <a:gd name="connsiteX541" fmla="*/ 1776216 w 1911499"/>
                <a:gd name="connsiteY541" fmla="*/ 83677 h 567500"/>
                <a:gd name="connsiteX542" fmla="*/ 1779245 w 1911499"/>
                <a:gd name="connsiteY542" fmla="*/ 96422 h 567500"/>
                <a:gd name="connsiteX543" fmla="*/ 1782274 w 1911499"/>
                <a:gd name="connsiteY543" fmla="*/ 109904 h 567500"/>
                <a:gd name="connsiteX544" fmla="*/ 1785293 w 1911499"/>
                <a:gd name="connsiteY544" fmla="*/ 124199 h 567500"/>
                <a:gd name="connsiteX545" fmla="*/ 1788322 w 1911499"/>
                <a:gd name="connsiteY545" fmla="*/ 139074 h 567500"/>
                <a:gd name="connsiteX546" fmla="*/ 1791351 w 1911499"/>
                <a:gd name="connsiteY546" fmla="*/ 154222 h 567500"/>
                <a:gd name="connsiteX547" fmla="*/ 1794370 w 1911499"/>
                <a:gd name="connsiteY547" fmla="*/ 170221 h 567500"/>
                <a:gd name="connsiteX548" fmla="*/ 1797399 w 1911499"/>
                <a:gd name="connsiteY548" fmla="*/ 186608 h 567500"/>
                <a:gd name="connsiteX549" fmla="*/ 1800428 w 1911499"/>
                <a:gd name="connsiteY549" fmla="*/ 203111 h 567500"/>
                <a:gd name="connsiteX550" fmla="*/ 1803448 w 1911499"/>
                <a:gd name="connsiteY550" fmla="*/ 220041 h 567500"/>
                <a:gd name="connsiteX551" fmla="*/ 1806477 w 1911499"/>
                <a:gd name="connsiteY551" fmla="*/ 237434 h 567500"/>
                <a:gd name="connsiteX552" fmla="*/ 1809506 w 1911499"/>
                <a:gd name="connsiteY552" fmla="*/ 254712 h 567500"/>
                <a:gd name="connsiteX553" fmla="*/ 1812525 w 1911499"/>
                <a:gd name="connsiteY553" fmla="*/ 272416 h 567500"/>
                <a:gd name="connsiteX554" fmla="*/ 1815554 w 1911499"/>
                <a:gd name="connsiteY554" fmla="*/ 289926 h 567500"/>
                <a:gd name="connsiteX555" fmla="*/ 1818583 w 1911499"/>
                <a:gd name="connsiteY555" fmla="*/ 307631 h 567500"/>
                <a:gd name="connsiteX556" fmla="*/ 1821602 w 1911499"/>
                <a:gd name="connsiteY556" fmla="*/ 325412 h 567500"/>
                <a:gd name="connsiteX557" fmla="*/ 1824631 w 1911499"/>
                <a:gd name="connsiteY557" fmla="*/ 343000 h 567500"/>
                <a:gd name="connsiteX558" fmla="*/ 1827660 w 1911499"/>
                <a:gd name="connsiteY558" fmla="*/ 360354 h 567500"/>
                <a:gd name="connsiteX559" fmla="*/ 1830689 w 1911499"/>
                <a:gd name="connsiteY559" fmla="*/ 377594 h 567500"/>
                <a:gd name="connsiteX560" fmla="*/ 1833708 w 1911499"/>
                <a:gd name="connsiteY560" fmla="*/ 394407 h 567500"/>
                <a:gd name="connsiteX561" fmla="*/ 1836737 w 1911499"/>
                <a:gd name="connsiteY561" fmla="*/ 411220 h 567500"/>
                <a:gd name="connsiteX562" fmla="*/ 1839766 w 1911499"/>
                <a:gd name="connsiteY562" fmla="*/ 426673 h 567500"/>
                <a:gd name="connsiteX563" fmla="*/ 1842786 w 1911499"/>
                <a:gd name="connsiteY563" fmla="*/ 441980 h 567500"/>
                <a:gd name="connsiteX564" fmla="*/ 1845815 w 1911499"/>
                <a:gd name="connsiteY564" fmla="*/ 456696 h 567500"/>
                <a:gd name="connsiteX565" fmla="*/ 1848844 w 1911499"/>
                <a:gd name="connsiteY565" fmla="*/ 470879 h 567500"/>
                <a:gd name="connsiteX566" fmla="*/ 1851863 w 1911499"/>
                <a:gd name="connsiteY566" fmla="*/ 483899 h 567500"/>
                <a:gd name="connsiteX567" fmla="*/ 1854892 w 1911499"/>
                <a:gd name="connsiteY567" fmla="*/ 496520 h 567500"/>
                <a:gd name="connsiteX568" fmla="*/ 1857921 w 1911499"/>
                <a:gd name="connsiteY568" fmla="*/ 508026 h 567500"/>
                <a:gd name="connsiteX569" fmla="*/ 1860941 w 1911499"/>
                <a:gd name="connsiteY569" fmla="*/ 518685 h 567500"/>
                <a:gd name="connsiteX570" fmla="*/ 1863969 w 1911499"/>
                <a:gd name="connsiteY570" fmla="*/ 528486 h 567500"/>
                <a:gd name="connsiteX571" fmla="*/ 1866998 w 1911499"/>
                <a:gd name="connsiteY571" fmla="*/ 537277 h 567500"/>
                <a:gd name="connsiteX572" fmla="*/ 1870018 w 1911499"/>
                <a:gd name="connsiteY572" fmla="*/ 544907 h 567500"/>
                <a:gd name="connsiteX573" fmla="*/ 1873047 w 1911499"/>
                <a:gd name="connsiteY573" fmla="*/ 551574 h 567500"/>
                <a:gd name="connsiteX574" fmla="*/ 1876076 w 1911499"/>
                <a:gd name="connsiteY574" fmla="*/ 556956 h 567500"/>
                <a:gd name="connsiteX575" fmla="*/ 1879095 w 1911499"/>
                <a:gd name="connsiteY575" fmla="*/ 561376 h 567500"/>
                <a:gd name="connsiteX576" fmla="*/ 1882124 w 1911499"/>
                <a:gd name="connsiteY576" fmla="*/ 564586 h 567500"/>
                <a:gd name="connsiteX577" fmla="*/ 1885153 w 1911499"/>
                <a:gd name="connsiteY577" fmla="*/ 566643 h 567500"/>
                <a:gd name="connsiteX578" fmla="*/ 1888172 w 1911499"/>
                <a:gd name="connsiteY578" fmla="*/ 567500 h 567500"/>
                <a:gd name="connsiteX579" fmla="*/ 1891201 w 1911499"/>
                <a:gd name="connsiteY579" fmla="*/ 567148 h 567500"/>
                <a:gd name="connsiteX580" fmla="*/ 1894230 w 1911499"/>
                <a:gd name="connsiteY580" fmla="*/ 565557 h 567500"/>
                <a:gd name="connsiteX581" fmla="*/ 1897259 w 1911499"/>
                <a:gd name="connsiteY581" fmla="*/ 563004 h 567500"/>
                <a:gd name="connsiteX582" fmla="*/ 1900279 w 1911499"/>
                <a:gd name="connsiteY582" fmla="*/ 559051 h 567500"/>
                <a:gd name="connsiteX583" fmla="*/ 1903308 w 1911499"/>
                <a:gd name="connsiteY583" fmla="*/ 553975 h 567500"/>
                <a:gd name="connsiteX584" fmla="*/ 1906337 w 1911499"/>
                <a:gd name="connsiteY584" fmla="*/ 547936 h 567500"/>
                <a:gd name="connsiteX585" fmla="*/ 1909356 w 1911499"/>
                <a:gd name="connsiteY585" fmla="*/ 540725 h 567500"/>
                <a:gd name="connsiteX586" fmla="*/ 1911499 w 1911499"/>
                <a:gd name="connsiteY586"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03597 w 1911499"/>
                <a:gd name="connsiteY516" fmla="*/ 63455 h 567500"/>
                <a:gd name="connsiteX517" fmla="*/ 1706616 w 1911499"/>
                <a:gd name="connsiteY517" fmla="*/ 52841 h 567500"/>
                <a:gd name="connsiteX518" fmla="*/ 1709645 w 1911499"/>
                <a:gd name="connsiteY518" fmla="*/ 43039 h 567500"/>
                <a:gd name="connsiteX519" fmla="*/ 1712674 w 1911499"/>
                <a:gd name="connsiteY519" fmla="*/ 34207 h 567500"/>
                <a:gd name="connsiteX520" fmla="*/ 1715703 w 1911499"/>
                <a:gd name="connsiteY520" fmla="*/ 26420 h 567500"/>
                <a:gd name="connsiteX521" fmla="*/ 1718723 w 1911499"/>
                <a:gd name="connsiteY521" fmla="*/ 19640 h 567500"/>
                <a:gd name="connsiteX522" fmla="*/ 1721752 w 1911499"/>
                <a:gd name="connsiteY522" fmla="*/ 13868 h 567500"/>
                <a:gd name="connsiteX523" fmla="*/ 1724781 w 1911499"/>
                <a:gd name="connsiteY523" fmla="*/ 9026 h 567500"/>
                <a:gd name="connsiteX524" fmla="*/ 1727800 w 1911499"/>
                <a:gd name="connsiteY524" fmla="*/ 5152 h 567500"/>
                <a:gd name="connsiteX525" fmla="*/ 1730829 w 1911499"/>
                <a:gd name="connsiteY525" fmla="*/ 2247 h 567500"/>
                <a:gd name="connsiteX526" fmla="*/ 1733858 w 1911499"/>
                <a:gd name="connsiteY526" fmla="*/ 620 h 567500"/>
                <a:gd name="connsiteX527" fmla="*/ 1736877 w 1911499"/>
                <a:gd name="connsiteY527" fmla="*/ 77 h 567500"/>
                <a:gd name="connsiteX528" fmla="*/ 1739906 w 1911499"/>
                <a:gd name="connsiteY528" fmla="*/ 464 h 567500"/>
                <a:gd name="connsiteX529" fmla="*/ 1742935 w 1911499"/>
                <a:gd name="connsiteY529" fmla="*/ 1859 h 567500"/>
                <a:gd name="connsiteX530" fmla="*/ 1745955 w 1911499"/>
                <a:gd name="connsiteY530" fmla="*/ 4377 h 567500"/>
                <a:gd name="connsiteX531" fmla="*/ 1748984 w 1911499"/>
                <a:gd name="connsiteY531" fmla="*/ 7864 h 567500"/>
                <a:gd name="connsiteX532" fmla="*/ 1752013 w 1911499"/>
                <a:gd name="connsiteY532" fmla="*/ 12474 h 567500"/>
                <a:gd name="connsiteX533" fmla="*/ 1755032 w 1911499"/>
                <a:gd name="connsiteY533" fmla="*/ 17975 h 567500"/>
                <a:gd name="connsiteX534" fmla="*/ 1758061 w 1911499"/>
                <a:gd name="connsiteY534" fmla="*/ 24522 h 567500"/>
                <a:gd name="connsiteX535" fmla="*/ 1761090 w 1911499"/>
                <a:gd name="connsiteY535" fmla="*/ 32076 h 567500"/>
                <a:gd name="connsiteX536" fmla="*/ 1764119 w 1911499"/>
                <a:gd name="connsiteY536" fmla="*/ 40367 h 567500"/>
                <a:gd name="connsiteX537" fmla="*/ 1767138 w 1911499"/>
                <a:gd name="connsiteY537" fmla="*/ 49935 h 567500"/>
                <a:gd name="connsiteX538" fmla="*/ 1770167 w 1911499"/>
                <a:gd name="connsiteY538" fmla="*/ 60201 h 567500"/>
                <a:gd name="connsiteX539" fmla="*/ 1773196 w 1911499"/>
                <a:gd name="connsiteY539" fmla="*/ 71474 h 567500"/>
                <a:gd name="connsiteX540" fmla="*/ 1776216 w 1911499"/>
                <a:gd name="connsiteY540" fmla="*/ 83677 h 567500"/>
                <a:gd name="connsiteX541" fmla="*/ 1779245 w 1911499"/>
                <a:gd name="connsiteY541" fmla="*/ 96422 h 567500"/>
                <a:gd name="connsiteX542" fmla="*/ 1782274 w 1911499"/>
                <a:gd name="connsiteY542" fmla="*/ 109904 h 567500"/>
                <a:gd name="connsiteX543" fmla="*/ 1785293 w 1911499"/>
                <a:gd name="connsiteY543" fmla="*/ 124199 h 567500"/>
                <a:gd name="connsiteX544" fmla="*/ 1788322 w 1911499"/>
                <a:gd name="connsiteY544" fmla="*/ 139074 h 567500"/>
                <a:gd name="connsiteX545" fmla="*/ 1791351 w 1911499"/>
                <a:gd name="connsiteY545" fmla="*/ 154222 h 567500"/>
                <a:gd name="connsiteX546" fmla="*/ 1794370 w 1911499"/>
                <a:gd name="connsiteY546" fmla="*/ 170221 h 567500"/>
                <a:gd name="connsiteX547" fmla="*/ 1797399 w 1911499"/>
                <a:gd name="connsiteY547" fmla="*/ 186608 h 567500"/>
                <a:gd name="connsiteX548" fmla="*/ 1800428 w 1911499"/>
                <a:gd name="connsiteY548" fmla="*/ 203111 h 567500"/>
                <a:gd name="connsiteX549" fmla="*/ 1803448 w 1911499"/>
                <a:gd name="connsiteY549" fmla="*/ 220041 h 567500"/>
                <a:gd name="connsiteX550" fmla="*/ 1806477 w 1911499"/>
                <a:gd name="connsiteY550" fmla="*/ 237434 h 567500"/>
                <a:gd name="connsiteX551" fmla="*/ 1809506 w 1911499"/>
                <a:gd name="connsiteY551" fmla="*/ 254712 h 567500"/>
                <a:gd name="connsiteX552" fmla="*/ 1812525 w 1911499"/>
                <a:gd name="connsiteY552" fmla="*/ 272416 h 567500"/>
                <a:gd name="connsiteX553" fmla="*/ 1815554 w 1911499"/>
                <a:gd name="connsiteY553" fmla="*/ 289926 h 567500"/>
                <a:gd name="connsiteX554" fmla="*/ 1818583 w 1911499"/>
                <a:gd name="connsiteY554" fmla="*/ 307631 h 567500"/>
                <a:gd name="connsiteX555" fmla="*/ 1821602 w 1911499"/>
                <a:gd name="connsiteY555" fmla="*/ 325412 h 567500"/>
                <a:gd name="connsiteX556" fmla="*/ 1824631 w 1911499"/>
                <a:gd name="connsiteY556" fmla="*/ 343000 h 567500"/>
                <a:gd name="connsiteX557" fmla="*/ 1827660 w 1911499"/>
                <a:gd name="connsiteY557" fmla="*/ 360354 h 567500"/>
                <a:gd name="connsiteX558" fmla="*/ 1830689 w 1911499"/>
                <a:gd name="connsiteY558" fmla="*/ 377594 h 567500"/>
                <a:gd name="connsiteX559" fmla="*/ 1833708 w 1911499"/>
                <a:gd name="connsiteY559" fmla="*/ 394407 h 567500"/>
                <a:gd name="connsiteX560" fmla="*/ 1836737 w 1911499"/>
                <a:gd name="connsiteY560" fmla="*/ 411220 h 567500"/>
                <a:gd name="connsiteX561" fmla="*/ 1839766 w 1911499"/>
                <a:gd name="connsiteY561" fmla="*/ 426673 h 567500"/>
                <a:gd name="connsiteX562" fmla="*/ 1842786 w 1911499"/>
                <a:gd name="connsiteY562" fmla="*/ 441980 h 567500"/>
                <a:gd name="connsiteX563" fmla="*/ 1845815 w 1911499"/>
                <a:gd name="connsiteY563" fmla="*/ 456696 h 567500"/>
                <a:gd name="connsiteX564" fmla="*/ 1848844 w 1911499"/>
                <a:gd name="connsiteY564" fmla="*/ 470879 h 567500"/>
                <a:gd name="connsiteX565" fmla="*/ 1851863 w 1911499"/>
                <a:gd name="connsiteY565" fmla="*/ 483899 h 567500"/>
                <a:gd name="connsiteX566" fmla="*/ 1854892 w 1911499"/>
                <a:gd name="connsiteY566" fmla="*/ 496520 h 567500"/>
                <a:gd name="connsiteX567" fmla="*/ 1857921 w 1911499"/>
                <a:gd name="connsiteY567" fmla="*/ 508026 h 567500"/>
                <a:gd name="connsiteX568" fmla="*/ 1860941 w 1911499"/>
                <a:gd name="connsiteY568" fmla="*/ 518685 h 567500"/>
                <a:gd name="connsiteX569" fmla="*/ 1863969 w 1911499"/>
                <a:gd name="connsiteY569" fmla="*/ 528486 h 567500"/>
                <a:gd name="connsiteX570" fmla="*/ 1866998 w 1911499"/>
                <a:gd name="connsiteY570" fmla="*/ 537277 h 567500"/>
                <a:gd name="connsiteX571" fmla="*/ 1870018 w 1911499"/>
                <a:gd name="connsiteY571" fmla="*/ 544907 h 567500"/>
                <a:gd name="connsiteX572" fmla="*/ 1873047 w 1911499"/>
                <a:gd name="connsiteY572" fmla="*/ 551574 h 567500"/>
                <a:gd name="connsiteX573" fmla="*/ 1876076 w 1911499"/>
                <a:gd name="connsiteY573" fmla="*/ 556956 h 567500"/>
                <a:gd name="connsiteX574" fmla="*/ 1879095 w 1911499"/>
                <a:gd name="connsiteY574" fmla="*/ 561376 h 567500"/>
                <a:gd name="connsiteX575" fmla="*/ 1882124 w 1911499"/>
                <a:gd name="connsiteY575" fmla="*/ 564586 h 567500"/>
                <a:gd name="connsiteX576" fmla="*/ 1885153 w 1911499"/>
                <a:gd name="connsiteY576" fmla="*/ 566643 h 567500"/>
                <a:gd name="connsiteX577" fmla="*/ 1888172 w 1911499"/>
                <a:gd name="connsiteY577" fmla="*/ 567500 h 567500"/>
                <a:gd name="connsiteX578" fmla="*/ 1891201 w 1911499"/>
                <a:gd name="connsiteY578" fmla="*/ 567148 h 567500"/>
                <a:gd name="connsiteX579" fmla="*/ 1894230 w 1911499"/>
                <a:gd name="connsiteY579" fmla="*/ 565557 h 567500"/>
                <a:gd name="connsiteX580" fmla="*/ 1897259 w 1911499"/>
                <a:gd name="connsiteY580" fmla="*/ 563004 h 567500"/>
                <a:gd name="connsiteX581" fmla="*/ 1900279 w 1911499"/>
                <a:gd name="connsiteY581" fmla="*/ 559051 h 567500"/>
                <a:gd name="connsiteX582" fmla="*/ 1903308 w 1911499"/>
                <a:gd name="connsiteY582" fmla="*/ 553975 h 567500"/>
                <a:gd name="connsiteX583" fmla="*/ 1906337 w 1911499"/>
                <a:gd name="connsiteY583" fmla="*/ 547936 h 567500"/>
                <a:gd name="connsiteX584" fmla="*/ 1909356 w 1911499"/>
                <a:gd name="connsiteY584" fmla="*/ 540725 h 567500"/>
                <a:gd name="connsiteX585" fmla="*/ 1911499 w 1911499"/>
                <a:gd name="connsiteY585"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03597 w 1911499"/>
                <a:gd name="connsiteY516" fmla="*/ 63455 h 567500"/>
                <a:gd name="connsiteX517" fmla="*/ 1709645 w 1911499"/>
                <a:gd name="connsiteY517" fmla="*/ 43039 h 567500"/>
                <a:gd name="connsiteX518" fmla="*/ 1712674 w 1911499"/>
                <a:gd name="connsiteY518" fmla="*/ 34207 h 567500"/>
                <a:gd name="connsiteX519" fmla="*/ 1715703 w 1911499"/>
                <a:gd name="connsiteY519" fmla="*/ 26420 h 567500"/>
                <a:gd name="connsiteX520" fmla="*/ 1718723 w 1911499"/>
                <a:gd name="connsiteY520" fmla="*/ 19640 h 567500"/>
                <a:gd name="connsiteX521" fmla="*/ 1721752 w 1911499"/>
                <a:gd name="connsiteY521" fmla="*/ 13868 h 567500"/>
                <a:gd name="connsiteX522" fmla="*/ 1724781 w 1911499"/>
                <a:gd name="connsiteY522" fmla="*/ 9026 h 567500"/>
                <a:gd name="connsiteX523" fmla="*/ 1727800 w 1911499"/>
                <a:gd name="connsiteY523" fmla="*/ 5152 h 567500"/>
                <a:gd name="connsiteX524" fmla="*/ 1730829 w 1911499"/>
                <a:gd name="connsiteY524" fmla="*/ 2247 h 567500"/>
                <a:gd name="connsiteX525" fmla="*/ 1733858 w 1911499"/>
                <a:gd name="connsiteY525" fmla="*/ 620 h 567500"/>
                <a:gd name="connsiteX526" fmla="*/ 1736877 w 1911499"/>
                <a:gd name="connsiteY526" fmla="*/ 77 h 567500"/>
                <a:gd name="connsiteX527" fmla="*/ 1739906 w 1911499"/>
                <a:gd name="connsiteY527" fmla="*/ 464 h 567500"/>
                <a:gd name="connsiteX528" fmla="*/ 1742935 w 1911499"/>
                <a:gd name="connsiteY528" fmla="*/ 1859 h 567500"/>
                <a:gd name="connsiteX529" fmla="*/ 1745955 w 1911499"/>
                <a:gd name="connsiteY529" fmla="*/ 4377 h 567500"/>
                <a:gd name="connsiteX530" fmla="*/ 1748984 w 1911499"/>
                <a:gd name="connsiteY530" fmla="*/ 7864 h 567500"/>
                <a:gd name="connsiteX531" fmla="*/ 1752013 w 1911499"/>
                <a:gd name="connsiteY531" fmla="*/ 12474 h 567500"/>
                <a:gd name="connsiteX532" fmla="*/ 1755032 w 1911499"/>
                <a:gd name="connsiteY532" fmla="*/ 17975 h 567500"/>
                <a:gd name="connsiteX533" fmla="*/ 1758061 w 1911499"/>
                <a:gd name="connsiteY533" fmla="*/ 24522 h 567500"/>
                <a:gd name="connsiteX534" fmla="*/ 1761090 w 1911499"/>
                <a:gd name="connsiteY534" fmla="*/ 32076 h 567500"/>
                <a:gd name="connsiteX535" fmla="*/ 1764119 w 1911499"/>
                <a:gd name="connsiteY535" fmla="*/ 40367 h 567500"/>
                <a:gd name="connsiteX536" fmla="*/ 1767138 w 1911499"/>
                <a:gd name="connsiteY536" fmla="*/ 49935 h 567500"/>
                <a:gd name="connsiteX537" fmla="*/ 1770167 w 1911499"/>
                <a:gd name="connsiteY537" fmla="*/ 60201 h 567500"/>
                <a:gd name="connsiteX538" fmla="*/ 1773196 w 1911499"/>
                <a:gd name="connsiteY538" fmla="*/ 71474 h 567500"/>
                <a:gd name="connsiteX539" fmla="*/ 1776216 w 1911499"/>
                <a:gd name="connsiteY539" fmla="*/ 83677 h 567500"/>
                <a:gd name="connsiteX540" fmla="*/ 1779245 w 1911499"/>
                <a:gd name="connsiteY540" fmla="*/ 96422 h 567500"/>
                <a:gd name="connsiteX541" fmla="*/ 1782274 w 1911499"/>
                <a:gd name="connsiteY541" fmla="*/ 109904 h 567500"/>
                <a:gd name="connsiteX542" fmla="*/ 1785293 w 1911499"/>
                <a:gd name="connsiteY542" fmla="*/ 124199 h 567500"/>
                <a:gd name="connsiteX543" fmla="*/ 1788322 w 1911499"/>
                <a:gd name="connsiteY543" fmla="*/ 139074 h 567500"/>
                <a:gd name="connsiteX544" fmla="*/ 1791351 w 1911499"/>
                <a:gd name="connsiteY544" fmla="*/ 154222 h 567500"/>
                <a:gd name="connsiteX545" fmla="*/ 1794370 w 1911499"/>
                <a:gd name="connsiteY545" fmla="*/ 170221 h 567500"/>
                <a:gd name="connsiteX546" fmla="*/ 1797399 w 1911499"/>
                <a:gd name="connsiteY546" fmla="*/ 186608 h 567500"/>
                <a:gd name="connsiteX547" fmla="*/ 1800428 w 1911499"/>
                <a:gd name="connsiteY547" fmla="*/ 203111 h 567500"/>
                <a:gd name="connsiteX548" fmla="*/ 1803448 w 1911499"/>
                <a:gd name="connsiteY548" fmla="*/ 220041 h 567500"/>
                <a:gd name="connsiteX549" fmla="*/ 1806477 w 1911499"/>
                <a:gd name="connsiteY549" fmla="*/ 237434 h 567500"/>
                <a:gd name="connsiteX550" fmla="*/ 1809506 w 1911499"/>
                <a:gd name="connsiteY550" fmla="*/ 254712 h 567500"/>
                <a:gd name="connsiteX551" fmla="*/ 1812525 w 1911499"/>
                <a:gd name="connsiteY551" fmla="*/ 272416 h 567500"/>
                <a:gd name="connsiteX552" fmla="*/ 1815554 w 1911499"/>
                <a:gd name="connsiteY552" fmla="*/ 289926 h 567500"/>
                <a:gd name="connsiteX553" fmla="*/ 1818583 w 1911499"/>
                <a:gd name="connsiteY553" fmla="*/ 307631 h 567500"/>
                <a:gd name="connsiteX554" fmla="*/ 1821602 w 1911499"/>
                <a:gd name="connsiteY554" fmla="*/ 325412 h 567500"/>
                <a:gd name="connsiteX555" fmla="*/ 1824631 w 1911499"/>
                <a:gd name="connsiteY555" fmla="*/ 343000 h 567500"/>
                <a:gd name="connsiteX556" fmla="*/ 1827660 w 1911499"/>
                <a:gd name="connsiteY556" fmla="*/ 360354 h 567500"/>
                <a:gd name="connsiteX557" fmla="*/ 1830689 w 1911499"/>
                <a:gd name="connsiteY557" fmla="*/ 377594 h 567500"/>
                <a:gd name="connsiteX558" fmla="*/ 1833708 w 1911499"/>
                <a:gd name="connsiteY558" fmla="*/ 394407 h 567500"/>
                <a:gd name="connsiteX559" fmla="*/ 1836737 w 1911499"/>
                <a:gd name="connsiteY559" fmla="*/ 411220 h 567500"/>
                <a:gd name="connsiteX560" fmla="*/ 1839766 w 1911499"/>
                <a:gd name="connsiteY560" fmla="*/ 426673 h 567500"/>
                <a:gd name="connsiteX561" fmla="*/ 1842786 w 1911499"/>
                <a:gd name="connsiteY561" fmla="*/ 441980 h 567500"/>
                <a:gd name="connsiteX562" fmla="*/ 1845815 w 1911499"/>
                <a:gd name="connsiteY562" fmla="*/ 456696 h 567500"/>
                <a:gd name="connsiteX563" fmla="*/ 1848844 w 1911499"/>
                <a:gd name="connsiteY563" fmla="*/ 470879 h 567500"/>
                <a:gd name="connsiteX564" fmla="*/ 1851863 w 1911499"/>
                <a:gd name="connsiteY564" fmla="*/ 483899 h 567500"/>
                <a:gd name="connsiteX565" fmla="*/ 1854892 w 1911499"/>
                <a:gd name="connsiteY565" fmla="*/ 496520 h 567500"/>
                <a:gd name="connsiteX566" fmla="*/ 1857921 w 1911499"/>
                <a:gd name="connsiteY566" fmla="*/ 508026 h 567500"/>
                <a:gd name="connsiteX567" fmla="*/ 1860941 w 1911499"/>
                <a:gd name="connsiteY567" fmla="*/ 518685 h 567500"/>
                <a:gd name="connsiteX568" fmla="*/ 1863969 w 1911499"/>
                <a:gd name="connsiteY568" fmla="*/ 528486 h 567500"/>
                <a:gd name="connsiteX569" fmla="*/ 1866998 w 1911499"/>
                <a:gd name="connsiteY569" fmla="*/ 537277 h 567500"/>
                <a:gd name="connsiteX570" fmla="*/ 1870018 w 1911499"/>
                <a:gd name="connsiteY570" fmla="*/ 544907 h 567500"/>
                <a:gd name="connsiteX571" fmla="*/ 1873047 w 1911499"/>
                <a:gd name="connsiteY571" fmla="*/ 551574 h 567500"/>
                <a:gd name="connsiteX572" fmla="*/ 1876076 w 1911499"/>
                <a:gd name="connsiteY572" fmla="*/ 556956 h 567500"/>
                <a:gd name="connsiteX573" fmla="*/ 1879095 w 1911499"/>
                <a:gd name="connsiteY573" fmla="*/ 561376 h 567500"/>
                <a:gd name="connsiteX574" fmla="*/ 1882124 w 1911499"/>
                <a:gd name="connsiteY574" fmla="*/ 564586 h 567500"/>
                <a:gd name="connsiteX575" fmla="*/ 1885153 w 1911499"/>
                <a:gd name="connsiteY575" fmla="*/ 566643 h 567500"/>
                <a:gd name="connsiteX576" fmla="*/ 1888172 w 1911499"/>
                <a:gd name="connsiteY576" fmla="*/ 567500 h 567500"/>
                <a:gd name="connsiteX577" fmla="*/ 1891201 w 1911499"/>
                <a:gd name="connsiteY577" fmla="*/ 567148 h 567500"/>
                <a:gd name="connsiteX578" fmla="*/ 1894230 w 1911499"/>
                <a:gd name="connsiteY578" fmla="*/ 565557 h 567500"/>
                <a:gd name="connsiteX579" fmla="*/ 1897259 w 1911499"/>
                <a:gd name="connsiteY579" fmla="*/ 563004 h 567500"/>
                <a:gd name="connsiteX580" fmla="*/ 1900279 w 1911499"/>
                <a:gd name="connsiteY580" fmla="*/ 559051 h 567500"/>
                <a:gd name="connsiteX581" fmla="*/ 1903308 w 1911499"/>
                <a:gd name="connsiteY581" fmla="*/ 553975 h 567500"/>
                <a:gd name="connsiteX582" fmla="*/ 1906337 w 1911499"/>
                <a:gd name="connsiteY582" fmla="*/ 547936 h 567500"/>
                <a:gd name="connsiteX583" fmla="*/ 1909356 w 1911499"/>
                <a:gd name="connsiteY583" fmla="*/ 540725 h 567500"/>
                <a:gd name="connsiteX584" fmla="*/ 1911499 w 1911499"/>
                <a:gd name="connsiteY584"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03597 w 1911499"/>
                <a:gd name="connsiteY516" fmla="*/ 63455 h 567500"/>
                <a:gd name="connsiteX517" fmla="*/ 1712674 w 1911499"/>
                <a:gd name="connsiteY517" fmla="*/ 34207 h 567500"/>
                <a:gd name="connsiteX518" fmla="*/ 1715703 w 1911499"/>
                <a:gd name="connsiteY518" fmla="*/ 26420 h 567500"/>
                <a:gd name="connsiteX519" fmla="*/ 1718723 w 1911499"/>
                <a:gd name="connsiteY519" fmla="*/ 19640 h 567500"/>
                <a:gd name="connsiteX520" fmla="*/ 1721752 w 1911499"/>
                <a:gd name="connsiteY520" fmla="*/ 13868 h 567500"/>
                <a:gd name="connsiteX521" fmla="*/ 1724781 w 1911499"/>
                <a:gd name="connsiteY521" fmla="*/ 9026 h 567500"/>
                <a:gd name="connsiteX522" fmla="*/ 1727800 w 1911499"/>
                <a:gd name="connsiteY522" fmla="*/ 5152 h 567500"/>
                <a:gd name="connsiteX523" fmla="*/ 1730829 w 1911499"/>
                <a:gd name="connsiteY523" fmla="*/ 2247 h 567500"/>
                <a:gd name="connsiteX524" fmla="*/ 1733858 w 1911499"/>
                <a:gd name="connsiteY524" fmla="*/ 620 h 567500"/>
                <a:gd name="connsiteX525" fmla="*/ 1736877 w 1911499"/>
                <a:gd name="connsiteY525" fmla="*/ 77 h 567500"/>
                <a:gd name="connsiteX526" fmla="*/ 1739906 w 1911499"/>
                <a:gd name="connsiteY526" fmla="*/ 464 h 567500"/>
                <a:gd name="connsiteX527" fmla="*/ 1742935 w 1911499"/>
                <a:gd name="connsiteY527" fmla="*/ 1859 h 567500"/>
                <a:gd name="connsiteX528" fmla="*/ 1745955 w 1911499"/>
                <a:gd name="connsiteY528" fmla="*/ 4377 h 567500"/>
                <a:gd name="connsiteX529" fmla="*/ 1748984 w 1911499"/>
                <a:gd name="connsiteY529" fmla="*/ 7864 h 567500"/>
                <a:gd name="connsiteX530" fmla="*/ 1752013 w 1911499"/>
                <a:gd name="connsiteY530" fmla="*/ 12474 h 567500"/>
                <a:gd name="connsiteX531" fmla="*/ 1755032 w 1911499"/>
                <a:gd name="connsiteY531" fmla="*/ 17975 h 567500"/>
                <a:gd name="connsiteX532" fmla="*/ 1758061 w 1911499"/>
                <a:gd name="connsiteY532" fmla="*/ 24522 h 567500"/>
                <a:gd name="connsiteX533" fmla="*/ 1761090 w 1911499"/>
                <a:gd name="connsiteY533" fmla="*/ 32076 h 567500"/>
                <a:gd name="connsiteX534" fmla="*/ 1764119 w 1911499"/>
                <a:gd name="connsiteY534" fmla="*/ 40367 h 567500"/>
                <a:gd name="connsiteX535" fmla="*/ 1767138 w 1911499"/>
                <a:gd name="connsiteY535" fmla="*/ 49935 h 567500"/>
                <a:gd name="connsiteX536" fmla="*/ 1770167 w 1911499"/>
                <a:gd name="connsiteY536" fmla="*/ 60201 h 567500"/>
                <a:gd name="connsiteX537" fmla="*/ 1773196 w 1911499"/>
                <a:gd name="connsiteY537" fmla="*/ 71474 h 567500"/>
                <a:gd name="connsiteX538" fmla="*/ 1776216 w 1911499"/>
                <a:gd name="connsiteY538" fmla="*/ 83677 h 567500"/>
                <a:gd name="connsiteX539" fmla="*/ 1779245 w 1911499"/>
                <a:gd name="connsiteY539" fmla="*/ 96422 h 567500"/>
                <a:gd name="connsiteX540" fmla="*/ 1782274 w 1911499"/>
                <a:gd name="connsiteY540" fmla="*/ 109904 h 567500"/>
                <a:gd name="connsiteX541" fmla="*/ 1785293 w 1911499"/>
                <a:gd name="connsiteY541" fmla="*/ 124199 h 567500"/>
                <a:gd name="connsiteX542" fmla="*/ 1788322 w 1911499"/>
                <a:gd name="connsiteY542" fmla="*/ 139074 h 567500"/>
                <a:gd name="connsiteX543" fmla="*/ 1791351 w 1911499"/>
                <a:gd name="connsiteY543" fmla="*/ 154222 h 567500"/>
                <a:gd name="connsiteX544" fmla="*/ 1794370 w 1911499"/>
                <a:gd name="connsiteY544" fmla="*/ 170221 h 567500"/>
                <a:gd name="connsiteX545" fmla="*/ 1797399 w 1911499"/>
                <a:gd name="connsiteY545" fmla="*/ 186608 h 567500"/>
                <a:gd name="connsiteX546" fmla="*/ 1800428 w 1911499"/>
                <a:gd name="connsiteY546" fmla="*/ 203111 h 567500"/>
                <a:gd name="connsiteX547" fmla="*/ 1803448 w 1911499"/>
                <a:gd name="connsiteY547" fmla="*/ 220041 h 567500"/>
                <a:gd name="connsiteX548" fmla="*/ 1806477 w 1911499"/>
                <a:gd name="connsiteY548" fmla="*/ 237434 h 567500"/>
                <a:gd name="connsiteX549" fmla="*/ 1809506 w 1911499"/>
                <a:gd name="connsiteY549" fmla="*/ 254712 h 567500"/>
                <a:gd name="connsiteX550" fmla="*/ 1812525 w 1911499"/>
                <a:gd name="connsiteY550" fmla="*/ 272416 h 567500"/>
                <a:gd name="connsiteX551" fmla="*/ 1815554 w 1911499"/>
                <a:gd name="connsiteY551" fmla="*/ 289926 h 567500"/>
                <a:gd name="connsiteX552" fmla="*/ 1818583 w 1911499"/>
                <a:gd name="connsiteY552" fmla="*/ 307631 h 567500"/>
                <a:gd name="connsiteX553" fmla="*/ 1821602 w 1911499"/>
                <a:gd name="connsiteY553" fmla="*/ 325412 h 567500"/>
                <a:gd name="connsiteX554" fmla="*/ 1824631 w 1911499"/>
                <a:gd name="connsiteY554" fmla="*/ 343000 h 567500"/>
                <a:gd name="connsiteX555" fmla="*/ 1827660 w 1911499"/>
                <a:gd name="connsiteY555" fmla="*/ 360354 h 567500"/>
                <a:gd name="connsiteX556" fmla="*/ 1830689 w 1911499"/>
                <a:gd name="connsiteY556" fmla="*/ 377594 h 567500"/>
                <a:gd name="connsiteX557" fmla="*/ 1833708 w 1911499"/>
                <a:gd name="connsiteY557" fmla="*/ 394407 h 567500"/>
                <a:gd name="connsiteX558" fmla="*/ 1836737 w 1911499"/>
                <a:gd name="connsiteY558" fmla="*/ 411220 h 567500"/>
                <a:gd name="connsiteX559" fmla="*/ 1839766 w 1911499"/>
                <a:gd name="connsiteY559" fmla="*/ 426673 h 567500"/>
                <a:gd name="connsiteX560" fmla="*/ 1842786 w 1911499"/>
                <a:gd name="connsiteY560" fmla="*/ 441980 h 567500"/>
                <a:gd name="connsiteX561" fmla="*/ 1845815 w 1911499"/>
                <a:gd name="connsiteY561" fmla="*/ 456696 h 567500"/>
                <a:gd name="connsiteX562" fmla="*/ 1848844 w 1911499"/>
                <a:gd name="connsiteY562" fmla="*/ 470879 h 567500"/>
                <a:gd name="connsiteX563" fmla="*/ 1851863 w 1911499"/>
                <a:gd name="connsiteY563" fmla="*/ 483899 h 567500"/>
                <a:gd name="connsiteX564" fmla="*/ 1854892 w 1911499"/>
                <a:gd name="connsiteY564" fmla="*/ 496520 h 567500"/>
                <a:gd name="connsiteX565" fmla="*/ 1857921 w 1911499"/>
                <a:gd name="connsiteY565" fmla="*/ 508026 h 567500"/>
                <a:gd name="connsiteX566" fmla="*/ 1860941 w 1911499"/>
                <a:gd name="connsiteY566" fmla="*/ 518685 h 567500"/>
                <a:gd name="connsiteX567" fmla="*/ 1863969 w 1911499"/>
                <a:gd name="connsiteY567" fmla="*/ 528486 h 567500"/>
                <a:gd name="connsiteX568" fmla="*/ 1866998 w 1911499"/>
                <a:gd name="connsiteY568" fmla="*/ 537277 h 567500"/>
                <a:gd name="connsiteX569" fmla="*/ 1870018 w 1911499"/>
                <a:gd name="connsiteY569" fmla="*/ 544907 h 567500"/>
                <a:gd name="connsiteX570" fmla="*/ 1873047 w 1911499"/>
                <a:gd name="connsiteY570" fmla="*/ 551574 h 567500"/>
                <a:gd name="connsiteX571" fmla="*/ 1876076 w 1911499"/>
                <a:gd name="connsiteY571" fmla="*/ 556956 h 567500"/>
                <a:gd name="connsiteX572" fmla="*/ 1879095 w 1911499"/>
                <a:gd name="connsiteY572" fmla="*/ 561376 h 567500"/>
                <a:gd name="connsiteX573" fmla="*/ 1882124 w 1911499"/>
                <a:gd name="connsiteY573" fmla="*/ 564586 h 567500"/>
                <a:gd name="connsiteX574" fmla="*/ 1885153 w 1911499"/>
                <a:gd name="connsiteY574" fmla="*/ 566643 h 567500"/>
                <a:gd name="connsiteX575" fmla="*/ 1888172 w 1911499"/>
                <a:gd name="connsiteY575" fmla="*/ 567500 h 567500"/>
                <a:gd name="connsiteX576" fmla="*/ 1891201 w 1911499"/>
                <a:gd name="connsiteY576" fmla="*/ 567148 h 567500"/>
                <a:gd name="connsiteX577" fmla="*/ 1894230 w 1911499"/>
                <a:gd name="connsiteY577" fmla="*/ 565557 h 567500"/>
                <a:gd name="connsiteX578" fmla="*/ 1897259 w 1911499"/>
                <a:gd name="connsiteY578" fmla="*/ 563004 h 567500"/>
                <a:gd name="connsiteX579" fmla="*/ 1900279 w 1911499"/>
                <a:gd name="connsiteY579" fmla="*/ 559051 h 567500"/>
                <a:gd name="connsiteX580" fmla="*/ 1903308 w 1911499"/>
                <a:gd name="connsiteY580" fmla="*/ 553975 h 567500"/>
                <a:gd name="connsiteX581" fmla="*/ 1906337 w 1911499"/>
                <a:gd name="connsiteY581" fmla="*/ 547936 h 567500"/>
                <a:gd name="connsiteX582" fmla="*/ 1909356 w 1911499"/>
                <a:gd name="connsiteY582" fmla="*/ 540725 h 567500"/>
                <a:gd name="connsiteX583" fmla="*/ 1911499 w 1911499"/>
                <a:gd name="connsiteY583"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15703 w 1911499"/>
                <a:gd name="connsiteY517" fmla="*/ 26420 h 567500"/>
                <a:gd name="connsiteX518" fmla="*/ 1718723 w 1911499"/>
                <a:gd name="connsiteY518" fmla="*/ 19640 h 567500"/>
                <a:gd name="connsiteX519" fmla="*/ 1721752 w 1911499"/>
                <a:gd name="connsiteY519" fmla="*/ 13868 h 567500"/>
                <a:gd name="connsiteX520" fmla="*/ 1724781 w 1911499"/>
                <a:gd name="connsiteY520" fmla="*/ 9026 h 567500"/>
                <a:gd name="connsiteX521" fmla="*/ 1727800 w 1911499"/>
                <a:gd name="connsiteY521" fmla="*/ 5152 h 567500"/>
                <a:gd name="connsiteX522" fmla="*/ 1730829 w 1911499"/>
                <a:gd name="connsiteY522" fmla="*/ 2247 h 567500"/>
                <a:gd name="connsiteX523" fmla="*/ 1733858 w 1911499"/>
                <a:gd name="connsiteY523" fmla="*/ 620 h 567500"/>
                <a:gd name="connsiteX524" fmla="*/ 1736877 w 1911499"/>
                <a:gd name="connsiteY524" fmla="*/ 77 h 567500"/>
                <a:gd name="connsiteX525" fmla="*/ 1739906 w 1911499"/>
                <a:gd name="connsiteY525" fmla="*/ 464 h 567500"/>
                <a:gd name="connsiteX526" fmla="*/ 1742935 w 1911499"/>
                <a:gd name="connsiteY526" fmla="*/ 1859 h 567500"/>
                <a:gd name="connsiteX527" fmla="*/ 1745955 w 1911499"/>
                <a:gd name="connsiteY527" fmla="*/ 4377 h 567500"/>
                <a:gd name="connsiteX528" fmla="*/ 1748984 w 1911499"/>
                <a:gd name="connsiteY528" fmla="*/ 7864 h 567500"/>
                <a:gd name="connsiteX529" fmla="*/ 1752013 w 1911499"/>
                <a:gd name="connsiteY529" fmla="*/ 12474 h 567500"/>
                <a:gd name="connsiteX530" fmla="*/ 1755032 w 1911499"/>
                <a:gd name="connsiteY530" fmla="*/ 17975 h 567500"/>
                <a:gd name="connsiteX531" fmla="*/ 1758061 w 1911499"/>
                <a:gd name="connsiteY531" fmla="*/ 24522 h 567500"/>
                <a:gd name="connsiteX532" fmla="*/ 1761090 w 1911499"/>
                <a:gd name="connsiteY532" fmla="*/ 32076 h 567500"/>
                <a:gd name="connsiteX533" fmla="*/ 1764119 w 1911499"/>
                <a:gd name="connsiteY533" fmla="*/ 40367 h 567500"/>
                <a:gd name="connsiteX534" fmla="*/ 1767138 w 1911499"/>
                <a:gd name="connsiteY534" fmla="*/ 49935 h 567500"/>
                <a:gd name="connsiteX535" fmla="*/ 1770167 w 1911499"/>
                <a:gd name="connsiteY535" fmla="*/ 60201 h 567500"/>
                <a:gd name="connsiteX536" fmla="*/ 1773196 w 1911499"/>
                <a:gd name="connsiteY536" fmla="*/ 71474 h 567500"/>
                <a:gd name="connsiteX537" fmla="*/ 1776216 w 1911499"/>
                <a:gd name="connsiteY537" fmla="*/ 83677 h 567500"/>
                <a:gd name="connsiteX538" fmla="*/ 1779245 w 1911499"/>
                <a:gd name="connsiteY538" fmla="*/ 96422 h 567500"/>
                <a:gd name="connsiteX539" fmla="*/ 1782274 w 1911499"/>
                <a:gd name="connsiteY539" fmla="*/ 109904 h 567500"/>
                <a:gd name="connsiteX540" fmla="*/ 1785293 w 1911499"/>
                <a:gd name="connsiteY540" fmla="*/ 124199 h 567500"/>
                <a:gd name="connsiteX541" fmla="*/ 1788322 w 1911499"/>
                <a:gd name="connsiteY541" fmla="*/ 139074 h 567500"/>
                <a:gd name="connsiteX542" fmla="*/ 1791351 w 1911499"/>
                <a:gd name="connsiteY542" fmla="*/ 154222 h 567500"/>
                <a:gd name="connsiteX543" fmla="*/ 1794370 w 1911499"/>
                <a:gd name="connsiteY543" fmla="*/ 170221 h 567500"/>
                <a:gd name="connsiteX544" fmla="*/ 1797399 w 1911499"/>
                <a:gd name="connsiteY544" fmla="*/ 186608 h 567500"/>
                <a:gd name="connsiteX545" fmla="*/ 1800428 w 1911499"/>
                <a:gd name="connsiteY545" fmla="*/ 203111 h 567500"/>
                <a:gd name="connsiteX546" fmla="*/ 1803448 w 1911499"/>
                <a:gd name="connsiteY546" fmla="*/ 220041 h 567500"/>
                <a:gd name="connsiteX547" fmla="*/ 1806477 w 1911499"/>
                <a:gd name="connsiteY547" fmla="*/ 237434 h 567500"/>
                <a:gd name="connsiteX548" fmla="*/ 1809506 w 1911499"/>
                <a:gd name="connsiteY548" fmla="*/ 254712 h 567500"/>
                <a:gd name="connsiteX549" fmla="*/ 1812525 w 1911499"/>
                <a:gd name="connsiteY549" fmla="*/ 272416 h 567500"/>
                <a:gd name="connsiteX550" fmla="*/ 1815554 w 1911499"/>
                <a:gd name="connsiteY550" fmla="*/ 289926 h 567500"/>
                <a:gd name="connsiteX551" fmla="*/ 1818583 w 1911499"/>
                <a:gd name="connsiteY551" fmla="*/ 307631 h 567500"/>
                <a:gd name="connsiteX552" fmla="*/ 1821602 w 1911499"/>
                <a:gd name="connsiteY552" fmla="*/ 325412 h 567500"/>
                <a:gd name="connsiteX553" fmla="*/ 1824631 w 1911499"/>
                <a:gd name="connsiteY553" fmla="*/ 343000 h 567500"/>
                <a:gd name="connsiteX554" fmla="*/ 1827660 w 1911499"/>
                <a:gd name="connsiteY554" fmla="*/ 360354 h 567500"/>
                <a:gd name="connsiteX555" fmla="*/ 1830689 w 1911499"/>
                <a:gd name="connsiteY555" fmla="*/ 377594 h 567500"/>
                <a:gd name="connsiteX556" fmla="*/ 1833708 w 1911499"/>
                <a:gd name="connsiteY556" fmla="*/ 394407 h 567500"/>
                <a:gd name="connsiteX557" fmla="*/ 1836737 w 1911499"/>
                <a:gd name="connsiteY557" fmla="*/ 411220 h 567500"/>
                <a:gd name="connsiteX558" fmla="*/ 1839766 w 1911499"/>
                <a:gd name="connsiteY558" fmla="*/ 426673 h 567500"/>
                <a:gd name="connsiteX559" fmla="*/ 1842786 w 1911499"/>
                <a:gd name="connsiteY559" fmla="*/ 441980 h 567500"/>
                <a:gd name="connsiteX560" fmla="*/ 1845815 w 1911499"/>
                <a:gd name="connsiteY560" fmla="*/ 456696 h 567500"/>
                <a:gd name="connsiteX561" fmla="*/ 1848844 w 1911499"/>
                <a:gd name="connsiteY561" fmla="*/ 470879 h 567500"/>
                <a:gd name="connsiteX562" fmla="*/ 1851863 w 1911499"/>
                <a:gd name="connsiteY562" fmla="*/ 483899 h 567500"/>
                <a:gd name="connsiteX563" fmla="*/ 1854892 w 1911499"/>
                <a:gd name="connsiteY563" fmla="*/ 496520 h 567500"/>
                <a:gd name="connsiteX564" fmla="*/ 1857921 w 1911499"/>
                <a:gd name="connsiteY564" fmla="*/ 508026 h 567500"/>
                <a:gd name="connsiteX565" fmla="*/ 1860941 w 1911499"/>
                <a:gd name="connsiteY565" fmla="*/ 518685 h 567500"/>
                <a:gd name="connsiteX566" fmla="*/ 1863969 w 1911499"/>
                <a:gd name="connsiteY566" fmla="*/ 528486 h 567500"/>
                <a:gd name="connsiteX567" fmla="*/ 1866998 w 1911499"/>
                <a:gd name="connsiteY567" fmla="*/ 537277 h 567500"/>
                <a:gd name="connsiteX568" fmla="*/ 1870018 w 1911499"/>
                <a:gd name="connsiteY568" fmla="*/ 544907 h 567500"/>
                <a:gd name="connsiteX569" fmla="*/ 1873047 w 1911499"/>
                <a:gd name="connsiteY569" fmla="*/ 551574 h 567500"/>
                <a:gd name="connsiteX570" fmla="*/ 1876076 w 1911499"/>
                <a:gd name="connsiteY570" fmla="*/ 556956 h 567500"/>
                <a:gd name="connsiteX571" fmla="*/ 1879095 w 1911499"/>
                <a:gd name="connsiteY571" fmla="*/ 561376 h 567500"/>
                <a:gd name="connsiteX572" fmla="*/ 1882124 w 1911499"/>
                <a:gd name="connsiteY572" fmla="*/ 564586 h 567500"/>
                <a:gd name="connsiteX573" fmla="*/ 1885153 w 1911499"/>
                <a:gd name="connsiteY573" fmla="*/ 566643 h 567500"/>
                <a:gd name="connsiteX574" fmla="*/ 1888172 w 1911499"/>
                <a:gd name="connsiteY574" fmla="*/ 567500 h 567500"/>
                <a:gd name="connsiteX575" fmla="*/ 1891201 w 1911499"/>
                <a:gd name="connsiteY575" fmla="*/ 567148 h 567500"/>
                <a:gd name="connsiteX576" fmla="*/ 1894230 w 1911499"/>
                <a:gd name="connsiteY576" fmla="*/ 565557 h 567500"/>
                <a:gd name="connsiteX577" fmla="*/ 1897259 w 1911499"/>
                <a:gd name="connsiteY577" fmla="*/ 563004 h 567500"/>
                <a:gd name="connsiteX578" fmla="*/ 1900279 w 1911499"/>
                <a:gd name="connsiteY578" fmla="*/ 559051 h 567500"/>
                <a:gd name="connsiteX579" fmla="*/ 1903308 w 1911499"/>
                <a:gd name="connsiteY579" fmla="*/ 553975 h 567500"/>
                <a:gd name="connsiteX580" fmla="*/ 1906337 w 1911499"/>
                <a:gd name="connsiteY580" fmla="*/ 547936 h 567500"/>
                <a:gd name="connsiteX581" fmla="*/ 1909356 w 1911499"/>
                <a:gd name="connsiteY581" fmla="*/ 540725 h 567500"/>
                <a:gd name="connsiteX582" fmla="*/ 1911499 w 1911499"/>
                <a:gd name="connsiteY582"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18723 w 1911499"/>
                <a:gd name="connsiteY517" fmla="*/ 19640 h 567500"/>
                <a:gd name="connsiteX518" fmla="*/ 1721752 w 1911499"/>
                <a:gd name="connsiteY518" fmla="*/ 13868 h 567500"/>
                <a:gd name="connsiteX519" fmla="*/ 1724781 w 1911499"/>
                <a:gd name="connsiteY519" fmla="*/ 9026 h 567500"/>
                <a:gd name="connsiteX520" fmla="*/ 1727800 w 1911499"/>
                <a:gd name="connsiteY520" fmla="*/ 5152 h 567500"/>
                <a:gd name="connsiteX521" fmla="*/ 1730829 w 1911499"/>
                <a:gd name="connsiteY521" fmla="*/ 2247 h 567500"/>
                <a:gd name="connsiteX522" fmla="*/ 1733858 w 1911499"/>
                <a:gd name="connsiteY522" fmla="*/ 620 h 567500"/>
                <a:gd name="connsiteX523" fmla="*/ 1736877 w 1911499"/>
                <a:gd name="connsiteY523" fmla="*/ 77 h 567500"/>
                <a:gd name="connsiteX524" fmla="*/ 1739906 w 1911499"/>
                <a:gd name="connsiteY524" fmla="*/ 464 h 567500"/>
                <a:gd name="connsiteX525" fmla="*/ 1742935 w 1911499"/>
                <a:gd name="connsiteY525" fmla="*/ 1859 h 567500"/>
                <a:gd name="connsiteX526" fmla="*/ 1745955 w 1911499"/>
                <a:gd name="connsiteY526" fmla="*/ 4377 h 567500"/>
                <a:gd name="connsiteX527" fmla="*/ 1748984 w 1911499"/>
                <a:gd name="connsiteY527" fmla="*/ 7864 h 567500"/>
                <a:gd name="connsiteX528" fmla="*/ 1752013 w 1911499"/>
                <a:gd name="connsiteY528" fmla="*/ 12474 h 567500"/>
                <a:gd name="connsiteX529" fmla="*/ 1755032 w 1911499"/>
                <a:gd name="connsiteY529" fmla="*/ 17975 h 567500"/>
                <a:gd name="connsiteX530" fmla="*/ 1758061 w 1911499"/>
                <a:gd name="connsiteY530" fmla="*/ 24522 h 567500"/>
                <a:gd name="connsiteX531" fmla="*/ 1761090 w 1911499"/>
                <a:gd name="connsiteY531" fmla="*/ 32076 h 567500"/>
                <a:gd name="connsiteX532" fmla="*/ 1764119 w 1911499"/>
                <a:gd name="connsiteY532" fmla="*/ 40367 h 567500"/>
                <a:gd name="connsiteX533" fmla="*/ 1767138 w 1911499"/>
                <a:gd name="connsiteY533" fmla="*/ 49935 h 567500"/>
                <a:gd name="connsiteX534" fmla="*/ 1770167 w 1911499"/>
                <a:gd name="connsiteY534" fmla="*/ 60201 h 567500"/>
                <a:gd name="connsiteX535" fmla="*/ 1773196 w 1911499"/>
                <a:gd name="connsiteY535" fmla="*/ 71474 h 567500"/>
                <a:gd name="connsiteX536" fmla="*/ 1776216 w 1911499"/>
                <a:gd name="connsiteY536" fmla="*/ 83677 h 567500"/>
                <a:gd name="connsiteX537" fmla="*/ 1779245 w 1911499"/>
                <a:gd name="connsiteY537" fmla="*/ 96422 h 567500"/>
                <a:gd name="connsiteX538" fmla="*/ 1782274 w 1911499"/>
                <a:gd name="connsiteY538" fmla="*/ 109904 h 567500"/>
                <a:gd name="connsiteX539" fmla="*/ 1785293 w 1911499"/>
                <a:gd name="connsiteY539" fmla="*/ 124199 h 567500"/>
                <a:gd name="connsiteX540" fmla="*/ 1788322 w 1911499"/>
                <a:gd name="connsiteY540" fmla="*/ 139074 h 567500"/>
                <a:gd name="connsiteX541" fmla="*/ 1791351 w 1911499"/>
                <a:gd name="connsiteY541" fmla="*/ 154222 h 567500"/>
                <a:gd name="connsiteX542" fmla="*/ 1794370 w 1911499"/>
                <a:gd name="connsiteY542" fmla="*/ 170221 h 567500"/>
                <a:gd name="connsiteX543" fmla="*/ 1797399 w 1911499"/>
                <a:gd name="connsiteY543" fmla="*/ 186608 h 567500"/>
                <a:gd name="connsiteX544" fmla="*/ 1800428 w 1911499"/>
                <a:gd name="connsiteY544" fmla="*/ 203111 h 567500"/>
                <a:gd name="connsiteX545" fmla="*/ 1803448 w 1911499"/>
                <a:gd name="connsiteY545" fmla="*/ 220041 h 567500"/>
                <a:gd name="connsiteX546" fmla="*/ 1806477 w 1911499"/>
                <a:gd name="connsiteY546" fmla="*/ 237434 h 567500"/>
                <a:gd name="connsiteX547" fmla="*/ 1809506 w 1911499"/>
                <a:gd name="connsiteY547" fmla="*/ 254712 h 567500"/>
                <a:gd name="connsiteX548" fmla="*/ 1812525 w 1911499"/>
                <a:gd name="connsiteY548" fmla="*/ 272416 h 567500"/>
                <a:gd name="connsiteX549" fmla="*/ 1815554 w 1911499"/>
                <a:gd name="connsiteY549" fmla="*/ 289926 h 567500"/>
                <a:gd name="connsiteX550" fmla="*/ 1818583 w 1911499"/>
                <a:gd name="connsiteY550" fmla="*/ 307631 h 567500"/>
                <a:gd name="connsiteX551" fmla="*/ 1821602 w 1911499"/>
                <a:gd name="connsiteY551" fmla="*/ 325412 h 567500"/>
                <a:gd name="connsiteX552" fmla="*/ 1824631 w 1911499"/>
                <a:gd name="connsiteY552" fmla="*/ 343000 h 567500"/>
                <a:gd name="connsiteX553" fmla="*/ 1827660 w 1911499"/>
                <a:gd name="connsiteY553" fmla="*/ 360354 h 567500"/>
                <a:gd name="connsiteX554" fmla="*/ 1830689 w 1911499"/>
                <a:gd name="connsiteY554" fmla="*/ 377594 h 567500"/>
                <a:gd name="connsiteX555" fmla="*/ 1833708 w 1911499"/>
                <a:gd name="connsiteY555" fmla="*/ 394407 h 567500"/>
                <a:gd name="connsiteX556" fmla="*/ 1836737 w 1911499"/>
                <a:gd name="connsiteY556" fmla="*/ 411220 h 567500"/>
                <a:gd name="connsiteX557" fmla="*/ 1839766 w 1911499"/>
                <a:gd name="connsiteY557" fmla="*/ 426673 h 567500"/>
                <a:gd name="connsiteX558" fmla="*/ 1842786 w 1911499"/>
                <a:gd name="connsiteY558" fmla="*/ 441980 h 567500"/>
                <a:gd name="connsiteX559" fmla="*/ 1845815 w 1911499"/>
                <a:gd name="connsiteY559" fmla="*/ 456696 h 567500"/>
                <a:gd name="connsiteX560" fmla="*/ 1848844 w 1911499"/>
                <a:gd name="connsiteY560" fmla="*/ 470879 h 567500"/>
                <a:gd name="connsiteX561" fmla="*/ 1851863 w 1911499"/>
                <a:gd name="connsiteY561" fmla="*/ 483899 h 567500"/>
                <a:gd name="connsiteX562" fmla="*/ 1854892 w 1911499"/>
                <a:gd name="connsiteY562" fmla="*/ 496520 h 567500"/>
                <a:gd name="connsiteX563" fmla="*/ 1857921 w 1911499"/>
                <a:gd name="connsiteY563" fmla="*/ 508026 h 567500"/>
                <a:gd name="connsiteX564" fmla="*/ 1860941 w 1911499"/>
                <a:gd name="connsiteY564" fmla="*/ 518685 h 567500"/>
                <a:gd name="connsiteX565" fmla="*/ 1863969 w 1911499"/>
                <a:gd name="connsiteY565" fmla="*/ 528486 h 567500"/>
                <a:gd name="connsiteX566" fmla="*/ 1866998 w 1911499"/>
                <a:gd name="connsiteY566" fmla="*/ 537277 h 567500"/>
                <a:gd name="connsiteX567" fmla="*/ 1870018 w 1911499"/>
                <a:gd name="connsiteY567" fmla="*/ 544907 h 567500"/>
                <a:gd name="connsiteX568" fmla="*/ 1873047 w 1911499"/>
                <a:gd name="connsiteY568" fmla="*/ 551574 h 567500"/>
                <a:gd name="connsiteX569" fmla="*/ 1876076 w 1911499"/>
                <a:gd name="connsiteY569" fmla="*/ 556956 h 567500"/>
                <a:gd name="connsiteX570" fmla="*/ 1879095 w 1911499"/>
                <a:gd name="connsiteY570" fmla="*/ 561376 h 567500"/>
                <a:gd name="connsiteX571" fmla="*/ 1882124 w 1911499"/>
                <a:gd name="connsiteY571" fmla="*/ 564586 h 567500"/>
                <a:gd name="connsiteX572" fmla="*/ 1885153 w 1911499"/>
                <a:gd name="connsiteY572" fmla="*/ 566643 h 567500"/>
                <a:gd name="connsiteX573" fmla="*/ 1888172 w 1911499"/>
                <a:gd name="connsiteY573" fmla="*/ 567500 h 567500"/>
                <a:gd name="connsiteX574" fmla="*/ 1891201 w 1911499"/>
                <a:gd name="connsiteY574" fmla="*/ 567148 h 567500"/>
                <a:gd name="connsiteX575" fmla="*/ 1894230 w 1911499"/>
                <a:gd name="connsiteY575" fmla="*/ 565557 h 567500"/>
                <a:gd name="connsiteX576" fmla="*/ 1897259 w 1911499"/>
                <a:gd name="connsiteY576" fmla="*/ 563004 h 567500"/>
                <a:gd name="connsiteX577" fmla="*/ 1900279 w 1911499"/>
                <a:gd name="connsiteY577" fmla="*/ 559051 h 567500"/>
                <a:gd name="connsiteX578" fmla="*/ 1903308 w 1911499"/>
                <a:gd name="connsiteY578" fmla="*/ 553975 h 567500"/>
                <a:gd name="connsiteX579" fmla="*/ 1906337 w 1911499"/>
                <a:gd name="connsiteY579" fmla="*/ 547936 h 567500"/>
                <a:gd name="connsiteX580" fmla="*/ 1909356 w 1911499"/>
                <a:gd name="connsiteY580" fmla="*/ 540725 h 567500"/>
                <a:gd name="connsiteX581" fmla="*/ 1911499 w 1911499"/>
                <a:gd name="connsiteY581"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1752 w 1911499"/>
                <a:gd name="connsiteY517" fmla="*/ 13868 h 567500"/>
                <a:gd name="connsiteX518" fmla="*/ 1724781 w 1911499"/>
                <a:gd name="connsiteY518" fmla="*/ 9026 h 567500"/>
                <a:gd name="connsiteX519" fmla="*/ 1727800 w 1911499"/>
                <a:gd name="connsiteY519" fmla="*/ 5152 h 567500"/>
                <a:gd name="connsiteX520" fmla="*/ 1730829 w 1911499"/>
                <a:gd name="connsiteY520" fmla="*/ 2247 h 567500"/>
                <a:gd name="connsiteX521" fmla="*/ 1733858 w 1911499"/>
                <a:gd name="connsiteY521" fmla="*/ 620 h 567500"/>
                <a:gd name="connsiteX522" fmla="*/ 1736877 w 1911499"/>
                <a:gd name="connsiteY522" fmla="*/ 77 h 567500"/>
                <a:gd name="connsiteX523" fmla="*/ 1739906 w 1911499"/>
                <a:gd name="connsiteY523" fmla="*/ 464 h 567500"/>
                <a:gd name="connsiteX524" fmla="*/ 1742935 w 1911499"/>
                <a:gd name="connsiteY524" fmla="*/ 1859 h 567500"/>
                <a:gd name="connsiteX525" fmla="*/ 1745955 w 1911499"/>
                <a:gd name="connsiteY525" fmla="*/ 4377 h 567500"/>
                <a:gd name="connsiteX526" fmla="*/ 1748984 w 1911499"/>
                <a:gd name="connsiteY526" fmla="*/ 7864 h 567500"/>
                <a:gd name="connsiteX527" fmla="*/ 1752013 w 1911499"/>
                <a:gd name="connsiteY527" fmla="*/ 12474 h 567500"/>
                <a:gd name="connsiteX528" fmla="*/ 1755032 w 1911499"/>
                <a:gd name="connsiteY528" fmla="*/ 17975 h 567500"/>
                <a:gd name="connsiteX529" fmla="*/ 1758061 w 1911499"/>
                <a:gd name="connsiteY529" fmla="*/ 24522 h 567500"/>
                <a:gd name="connsiteX530" fmla="*/ 1761090 w 1911499"/>
                <a:gd name="connsiteY530" fmla="*/ 32076 h 567500"/>
                <a:gd name="connsiteX531" fmla="*/ 1764119 w 1911499"/>
                <a:gd name="connsiteY531" fmla="*/ 40367 h 567500"/>
                <a:gd name="connsiteX532" fmla="*/ 1767138 w 1911499"/>
                <a:gd name="connsiteY532" fmla="*/ 49935 h 567500"/>
                <a:gd name="connsiteX533" fmla="*/ 1770167 w 1911499"/>
                <a:gd name="connsiteY533" fmla="*/ 60201 h 567500"/>
                <a:gd name="connsiteX534" fmla="*/ 1773196 w 1911499"/>
                <a:gd name="connsiteY534" fmla="*/ 71474 h 567500"/>
                <a:gd name="connsiteX535" fmla="*/ 1776216 w 1911499"/>
                <a:gd name="connsiteY535" fmla="*/ 83677 h 567500"/>
                <a:gd name="connsiteX536" fmla="*/ 1779245 w 1911499"/>
                <a:gd name="connsiteY536" fmla="*/ 96422 h 567500"/>
                <a:gd name="connsiteX537" fmla="*/ 1782274 w 1911499"/>
                <a:gd name="connsiteY537" fmla="*/ 109904 h 567500"/>
                <a:gd name="connsiteX538" fmla="*/ 1785293 w 1911499"/>
                <a:gd name="connsiteY538" fmla="*/ 124199 h 567500"/>
                <a:gd name="connsiteX539" fmla="*/ 1788322 w 1911499"/>
                <a:gd name="connsiteY539" fmla="*/ 139074 h 567500"/>
                <a:gd name="connsiteX540" fmla="*/ 1791351 w 1911499"/>
                <a:gd name="connsiteY540" fmla="*/ 154222 h 567500"/>
                <a:gd name="connsiteX541" fmla="*/ 1794370 w 1911499"/>
                <a:gd name="connsiteY541" fmla="*/ 170221 h 567500"/>
                <a:gd name="connsiteX542" fmla="*/ 1797399 w 1911499"/>
                <a:gd name="connsiteY542" fmla="*/ 186608 h 567500"/>
                <a:gd name="connsiteX543" fmla="*/ 1800428 w 1911499"/>
                <a:gd name="connsiteY543" fmla="*/ 203111 h 567500"/>
                <a:gd name="connsiteX544" fmla="*/ 1803448 w 1911499"/>
                <a:gd name="connsiteY544" fmla="*/ 220041 h 567500"/>
                <a:gd name="connsiteX545" fmla="*/ 1806477 w 1911499"/>
                <a:gd name="connsiteY545" fmla="*/ 237434 h 567500"/>
                <a:gd name="connsiteX546" fmla="*/ 1809506 w 1911499"/>
                <a:gd name="connsiteY546" fmla="*/ 254712 h 567500"/>
                <a:gd name="connsiteX547" fmla="*/ 1812525 w 1911499"/>
                <a:gd name="connsiteY547" fmla="*/ 272416 h 567500"/>
                <a:gd name="connsiteX548" fmla="*/ 1815554 w 1911499"/>
                <a:gd name="connsiteY548" fmla="*/ 289926 h 567500"/>
                <a:gd name="connsiteX549" fmla="*/ 1818583 w 1911499"/>
                <a:gd name="connsiteY549" fmla="*/ 307631 h 567500"/>
                <a:gd name="connsiteX550" fmla="*/ 1821602 w 1911499"/>
                <a:gd name="connsiteY550" fmla="*/ 325412 h 567500"/>
                <a:gd name="connsiteX551" fmla="*/ 1824631 w 1911499"/>
                <a:gd name="connsiteY551" fmla="*/ 343000 h 567500"/>
                <a:gd name="connsiteX552" fmla="*/ 1827660 w 1911499"/>
                <a:gd name="connsiteY552" fmla="*/ 360354 h 567500"/>
                <a:gd name="connsiteX553" fmla="*/ 1830689 w 1911499"/>
                <a:gd name="connsiteY553" fmla="*/ 377594 h 567500"/>
                <a:gd name="connsiteX554" fmla="*/ 1833708 w 1911499"/>
                <a:gd name="connsiteY554" fmla="*/ 394407 h 567500"/>
                <a:gd name="connsiteX555" fmla="*/ 1836737 w 1911499"/>
                <a:gd name="connsiteY555" fmla="*/ 411220 h 567500"/>
                <a:gd name="connsiteX556" fmla="*/ 1839766 w 1911499"/>
                <a:gd name="connsiteY556" fmla="*/ 426673 h 567500"/>
                <a:gd name="connsiteX557" fmla="*/ 1842786 w 1911499"/>
                <a:gd name="connsiteY557" fmla="*/ 441980 h 567500"/>
                <a:gd name="connsiteX558" fmla="*/ 1845815 w 1911499"/>
                <a:gd name="connsiteY558" fmla="*/ 456696 h 567500"/>
                <a:gd name="connsiteX559" fmla="*/ 1848844 w 1911499"/>
                <a:gd name="connsiteY559" fmla="*/ 470879 h 567500"/>
                <a:gd name="connsiteX560" fmla="*/ 1851863 w 1911499"/>
                <a:gd name="connsiteY560" fmla="*/ 483899 h 567500"/>
                <a:gd name="connsiteX561" fmla="*/ 1854892 w 1911499"/>
                <a:gd name="connsiteY561" fmla="*/ 496520 h 567500"/>
                <a:gd name="connsiteX562" fmla="*/ 1857921 w 1911499"/>
                <a:gd name="connsiteY562" fmla="*/ 508026 h 567500"/>
                <a:gd name="connsiteX563" fmla="*/ 1860941 w 1911499"/>
                <a:gd name="connsiteY563" fmla="*/ 518685 h 567500"/>
                <a:gd name="connsiteX564" fmla="*/ 1863969 w 1911499"/>
                <a:gd name="connsiteY564" fmla="*/ 528486 h 567500"/>
                <a:gd name="connsiteX565" fmla="*/ 1866998 w 1911499"/>
                <a:gd name="connsiteY565" fmla="*/ 537277 h 567500"/>
                <a:gd name="connsiteX566" fmla="*/ 1870018 w 1911499"/>
                <a:gd name="connsiteY566" fmla="*/ 544907 h 567500"/>
                <a:gd name="connsiteX567" fmla="*/ 1873047 w 1911499"/>
                <a:gd name="connsiteY567" fmla="*/ 551574 h 567500"/>
                <a:gd name="connsiteX568" fmla="*/ 1876076 w 1911499"/>
                <a:gd name="connsiteY568" fmla="*/ 556956 h 567500"/>
                <a:gd name="connsiteX569" fmla="*/ 1879095 w 1911499"/>
                <a:gd name="connsiteY569" fmla="*/ 561376 h 567500"/>
                <a:gd name="connsiteX570" fmla="*/ 1882124 w 1911499"/>
                <a:gd name="connsiteY570" fmla="*/ 564586 h 567500"/>
                <a:gd name="connsiteX571" fmla="*/ 1885153 w 1911499"/>
                <a:gd name="connsiteY571" fmla="*/ 566643 h 567500"/>
                <a:gd name="connsiteX572" fmla="*/ 1888172 w 1911499"/>
                <a:gd name="connsiteY572" fmla="*/ 567500 h 567500"/>
                <a:gd name="connsiteX573" fmla="*/ 1891201 w 1911499"/>
                <a:gd name="connsiteY573" fmla="*/ 567148 h 567500"/>
                <a:gd name="connsiteX574" fmla="*/ 1894230 w 1911499"/>
                <a:gd name="connsiteY574" fmla="*/ 565557 h 567500"/>
                <a:gd name="connsiteX575" fmla="*/ 1897259 w 1911499"/>
                <a:gd name="connsiteY575" fmla="*/ 563004 h 567500"/>
                <a:gd name="connsiteX576" fmla="*/ 1900279 w 1911499"/>
                <a:gd name="connsiteY576" fmla="*/ 559051 h 567500"/>
                <a:gd name="connsiteX577" fmla="*/ 1903308 w 1911499"/>
                <a:gd name="connsiteY577" fmla="*/ 553975 h 567500"/>
                <a:gd name="connsiteX578" fmla="*/ 1906337 w 1911499"/>
                <a:gd name="connsiteY578" fmla="*/ 547936 h 567500"/>
                <a:gd name="connsiteX579" fmla="*/ 1909356 w 1911499"/>
                <a:gd name="connsiteY579" fmla="*/ 540725 h 567500"/>
                <a:gd name="connsiteX580" fmla="*/ 1911499 w 1911499"/>
                <a:gd name="connsiteY580"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1752 w 1911499"/>
                <a:gd name="connsiteY517" fmla="*/ 13868 h 567500"/>
                <a:gd name="connsiteX518" fmla="*/ 1727800 w 1911499"/>
                <a:gd name="connsiteY518" fmla="*/ 5152 h 567500"/>
                <a:gd name="connsiteX519" fmla="*/ 1730829 w 1911499"/>
                <a:gd name="connsiteY519" fmla="*/ 2247 h 567500"/>
                <a:gd name="connsiteX520" fmla="*/ 1733858 w 1911499"/>
                <a:gd name="connsiteY520" fmla="*/ 620 h 567500"/>
                <a:gd name="connsiteX521" fmla="*/ 1736877 w 1911499"/>
                <a:gd name="connsiteY521" fmla="*/ 77 h 567500"/>
                <a:gd name="connsiteX522" fmla="*/ 1739906 w 1911499"/>
                <a:gd name="connsiteY522" fmla="*/ 464 h 567500"/>
                <a:gd name="connsiteX523" fmla="*/ 1742935 w 1911499"/>
                <a:gd name="connsiteY523" fmla="*/ 1859 h 567500"/>
                <a:gd name="connsiteX524" fmla="*/ 1745955 w 1911499"/>
                <a:gd name="connsiteY524" fmla="*/ 4377 h 567500"/>
                <a:gd name="connsiteX525" fmla="*/ 1748984 w 1911499"/>
                <a:gd name="connsiteY525" fmla="*/ 7864 h 567500"/>
                <a:gd name="connsiteX526" fmla="*/ 1752013 w 1911499"/>
                <a:gd name="connsiteY526" fmla="*/ 12474 h 567500"/>
                <a:gd name="connsiteX527" fmla="*/ 1755032 w 1911499"/>
                <a:gd name="connsiteY527" fmla="*/ 17975 h 567500"/>
                <a:gd name="connsiteX528" fmla="*/ 1758061 w 1911499"/>
                <a:gd name="connsiteY528" fmla="*/ 24522 h 567500"/>
                <a:gd name="connsiteX529" fmla="*/ 1761090 w 1911499"/>
                <a:gd name="connsiteY529" fmla="*/ 32076 h 567500"/>
                <a:gd name="connsiteX530" fmla="*/ 1764119 w 1911499"/>
                <a:gd name="connsiteY530" fmla="*/ 40367 h 567500"/>
                <a:gd name="connsiteX531" fmla="*/ 1767138 w 1911499"/>
                <a:gd name="connsiteY531" fmla="*/ 49935 h 567500"/>
                <a:gd name="connsiteX532" fmla="*/ 1770167 w 1911499"/>
                <a:gd name="connsiteY532" fmla="*/ 60201 h 567500"/>
                <a:gd name="connsiteX533" fmla="*/ 1773196 w 1911499"/>
                <a:gd name="connsiteY533" fmla="*/ 71474 h 567500"/>
                <a:gd name="connsiteX534" fmla="*/ 1776216 w 1911499"/>
                <a:gd name="connsiteY534" fmla="*/ 83677 h 567500"/>
                <a:gd name="connsiteX535" fmla="*/ 1779245 w 1911499"/>
                <a:gd name="connsiteY535" fmla="*/ 96422 h 567500"/>
                <a:gd name="connsiteX536" fmla="*/ 1782274 w 1911499"/>
                <a:gd name="connsiteY536" fmla="*/ 109904 h 567500"/>
                <a:gd name="connsiteX537" fmla="*/ 1785293 w 1911499"/>
                <a:gd name="connsiteY537" fmla="*/ 124199 h 567500"/>
                <a:gd name="connsiteX538" fmla="*/ 1788322 w 1911499"/>
                <a:gd name="connsiteY538" fmla="*/ 139074 h 567500"/>
                <a:gd name="connsiteX539" fmla="*/ 1791351 w 1911499"/>
                <a:gd name="connsiteY539" fmla="*/ 154222 h 567500"/>
                <a:gd name="connsiteX540" fmla="*/ 1794370 w 1911499"/>
                <a:gd name="connsiteY540" fmla="*/ 170221 h 567500"/>
                <a:gd name="connsiteX541" fmla="*/ 1797399 w 1911499"/>
                <a:gd name="connsiteY541" fmla="*/ 186608 h 567500"/>
                <a:gd name="connsiteX542" fmla="*/ 1800428 w 1911499"/>
                <a:gd name="connsiteY542" fmla="*/ 203111 h 567500"/>
                <a:gd name="connsiteX543" fmla="*/ 1803448 w 1911499"/>
                <a:gd name="connsiteY543" fmla="*/ 220041 h 567500"/>
                <a:gd name="connsiteX544" fmla="*/ 1806477 w 1911499"/>
                <a:gd name="connsiteY544" fmla="*/ 237434 h 567500"/>
                <a:gd name="connsiteX545" fmla="*/ 1809506 w 1911499"/>
                <a:gd name="connsiteY545" fmla="*/ 254712 h 567500"/>
                <a:gd name="connsiteX546" fmla="*/ 1812525 w 1911499"/>
                <a:gd name="connsiteY546" fmla="*/ 272416 h 567500"/>
                <a:gd name="connsiteX547" fmla="*/ 1815554 w 1911499"/>
                <a:gd name="connsiteY547" fmla="*/ 289926 h 567500"/>
                <a:gd name="connsiteX548" fmla="*/ 1818583 w 1911499"/>
                <a:gd name="connsiteY548" fmla="*/ 307631 h 567500"/>
                <a:gd name="connsiteX549" fmla="*/ 1821602 w 1911499"/>
                <a:gd name="connsiteY549" fmla="*/ 325412 h 567500"/>
                <a:gd name="connsiteX550" fmla="*/ 1824631 w 1911499"/>
                <a:gd name="connsiteY550" fmla="*/ 343000 h 567500"/>
                <a:gd name="connsiteX551" fmla="*/ 1827660 w 1911499"/>
                <a:gd name="connsiteY551" fmla="*/ 360354 h 567500"/>
                <a:gd name="connsiteX552" fmla="*/ 1830689 w 1911499"/>
                <a:gd name="connsiteY552" fmla="*/ 377594 h 567500"/>
                <a:gd name="connsiteX553" fmla="*/ 1833708 w 1911499"/>
                <a:gd name="connsiteY553" fmla="*/ 394407 h 567500"/>
                <a:gd name="connsiteX554" fmla="*/ 1836737 w 1911499"/>
                <a:gd name="connsiteY554" fmla="*/ 411220 h 567500"/>
                <a:gd name="connsiteX555" fmla="*/ 1839766 w 1911499"/>
                <a:gd name="connsiteY555" fmla="*/ 426673 h 567500"/>
                <a:gd name="connsiteX556" fmla="*/ 1842786 w 1911499"/>
                <a:gd name="connsiteY556" fmla="*/ 441980 h 567500"/>
                <a:gd name="connsiteX557" fmla="*/ 1845815 w 1911499"/>
                <a:gd name="connsiteY557" fmla="*/ 456696 h 567500"/>
                <a:gd name="connsiteX558" fmla="*/ 1848844 w 1911499"/>
                <a:gd name="connsiteY558" fmla="*/ 470879 h 567500"/>
                <a:gd name="connsiteX559" fmla="*/ 1851863 w 1911499"/>
                <a:gd name="connsiteY559" fmla="*/ 483899 h 567500"/>
                <a:gd name="connsiteX560" fmla="*/ 1854892 w 1911499"/>
                <a:gd name="connsiteY560" fmla="*/ 496520 h 567500"/>
                <a:gd name="connsiteX561" fmla="*/ 1857921 w 1911499"/>
                <a:gd name="connsiteY561" fmla="*/ 508026 h 567500"/>
                <a:gd name="connsiteX562" fmla="*/ 1860941 w 1911499"/>
                <a:gd name="connsiteY562" fmla="*/ 518685 h 567500"/>
                <a:gd name="connsiteX563" fmla="*/ 1863969 w 1911499"/>
                <a:gd name="connsiteY563" fmla="*/ 528486 h 567500"/>
                <a:gd name="connsiteX564" fmla="*/ 1866998 w 1911499"/>
                <a:gd name="connsiteY564" fmla="*/ 537277 h 567500"/>
                <a:gd name="connsiteX565" fmla="*/ 1870018 w 1911499"/>
                <a:gd name="connsiteY565" fmla="*/ 544907 h 567500"/>
                <a:gd name="connsiteX566" fmla="*/ 1873047 w 1911499"/>
                <a:gd name="connsiteY566" fmla="*/ 551574 h 567500"/>
                <a:gd name="connsiteX567" fmla="*/ 1876076 w 1911499"/>
                <a:gd name="connsiteY567" fmla="*/ 556956 h 567500"/>
                <a:gd name="connsiteX568" fmla="*/ 1879095 w 1911499"/>
                <a:gd name="connsiteY568" fmla="*/ 561376 h 567500"/>
                <a:gd name="connsiteX569" fmla="*/ 1882124 w 1911499"/>
                <a:gd name="connsiteY569" fmla="*/ 564586 h 567500"/>
                <a:gd name="connsiteX570" fmla="*/ 1885153 w 1911499"/>
                <a:gd name="connsiteY570" fmla="*/ 566643 h 567500"/>
                <a:gd name="connsiteX571" fmla="*/ 1888172 w 1911499"/>
                <a:gd name="connsiteY571" fmla="*/ 567500 h 567500"/>
                <a:gd name="connsiteX572" fmla="*/ 1891201 w 1911499"/>
                <a:gd name="connsiteY572" fmla="*/ 567148 h 567500"/>
                <a:gd name="connsiteX573" fmla="*/ 1894230 w 1911499"/>
                <a:gd name="connsiteY573" fmla="*/ 565557 h 567500"/>
                <a:gd name="connsiteX574" fmla="*/ 1897259 w 1911499"/>
                <a:gd name="connsiteY574" fmla="*/ 563004 h 567500"/>
                <a:gd name="connsiteX575" fmla="*/ 1900279 w 1911499"/>
                <a:gd name="connsiteY575" fmla="*/ 559051 h 567500"/>
                <a:gd name="connsiteX576" fmla="*/ 1903308 w 1911499"/>
                <a:gd name="connsiteY576" fmla="*/ 553975 h 567500"/>
                <a:gd name="connsiteX577" fmla="*/ 1906337 w 1911499"/>
                <a:gd name="connsiteY577" fmla="*/ 547936 h 567500"/>
                <a:gd name="connsiteX578" fmla="*/ 1909356 w 1911499"/>
                <a:gd name="connsiteY578" fmla="*/ 540725 h 567500"/>
                <a:gd name="connsiteX579" fmla="*/ 1911499 w 1911499"/>
                <a:gd name="connsiteY579"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48984 w 1911499"/>
                <a:gd name="connsiteY524" fmla="*/ 7864 h 567500"/>
                <a:gd name="connsiteX525" fmla="*/ 1752013 w 1911499"/>
                <a:gd name="connsiteY525" fmla="*/ 12474 h 567500"/>
                <a:gd name="connsiteX526" fmla="*/ 1755032 w 1911499"/>
                <a:gd name="connsiteY526" fmla="*/ 17975 h 567500"/>
                <a:gd name="connsiteX527" fmla="*/ 1758061 w 1911499"/>
                <a:gd name="connsiteY527" fmla="*/ 24522 h 567500"/>
                <a:gd name="connsiteX528" fmla="*/ 1761090 w 1911499"/>
                <a:gd name="connsiteY528" fmla="*/ 32076 h 567500"/>
                <a:gd name="connsiteX529" fmla="*/ 1764119 w 1911499"/>
                <a:gd name="connsiteY529" fmla="*/ 40367 h 567500"/>
                <a:gd name="connsiteX530" fmla="*/ 1767138 w 1911499"/>
                <a:gd name="connsiteY530" fmla="*/ 49935 h 567500"/>
                <a:gd name="connsiteX531" fmla="*/ 1770167 w 1911499"/>
                <a:gd name="connsiteY531" fmla="*/ 60201 h 567500"/>
                <a:gd name="connsiteX532" fmla="*/ 1773196 w 1911499"/>
                <a:gd name="connsiteY532" fmla="*/ 71474 h 567500"/>
                <a:gd name="connsiteX533" fmla="*/ 1776216 w 1911499"/>
                <a:gd name="connsiteY533" fmla="*/ 83677 h 567500"/>
                <a:gd name="connsiteX534" fmla="*/ 1779245 w 1911499"/>
                <a:gd name="connsiteY534" fmla="*/ 96422 h 567500"/>
                <a:gd name="connsiteX535" fmla="*/ 1782274 w 1911499"/>
                <a:gd name="connsiteY535" fmla="*/ 109904 h 567500"/>
                <a:gd name="connsiteX536" fmla="*/ 1785293 w 1911499"/>
                <a:gd name="connsiteY536" fmla="*/ 124199 h 567500"/>
                <a:gd name="connsiteX537" fmla="*/ 1788322 w 1911499"/>
                <a:gd name="connsiteY537" fmla="*/ 139074 h 567500"/>
                <a:gd name="connsiteX538" fmla="*/ 1791351 w 1911499"/>
                <a:gd name="connsiteY538" fmla="*/ 154222 h 567500"/>
                <a:gd name="connsiteX539" fmla="*/ 1794370 w 1911499"/>
                <a:gd name="connsiteY539" fmla="*/ 170221 h 567500"/>
                <a:gd name="connsiteX540" fmla="*/ 1797399 w 1911499"/>
                <a:gd name="connsiteY540" fmla="*/ 186608 h 567500"/>
                <a:gd name="connsiteX541" fmla="*/ 1800428 w 1911499"/>
                <a:gd name="connsiteY541" fmla="*/ 203111 h 567500"/>
                <a:gd name="connsiteX542" fmla="*/ 1803448 w 1911499"/>
                <a:gd name="connsiteY542" fmla="*/ 220041 h 567500"/>
                <a:gd name="connsiteX543" fmla="*/ 1806477 w 1911499"/>
                <a:gd name="connsiteY543" fmla="*/ 237434 h 567500"/>
                <a:gd name="connsiteX544" fmla="*/ 1809506 w 1911499"/>
                <a:gd name="connsiteY544" fmla="*/ 254712 h 567500"/>
                <a:gd name="connsiteX545" fmla="*/ 1812525 w 1911499"/>
                <a:gd name="connsiteY545" fmla="*/ 272416 h 567500"/>
                <a:gd name="connsiteX546" fmla="*/ 1815554 w 1911499"/>
                <a:gd name="connsiteY546" fmla="*/ 289926 h 567500"/>
                <a:gd name="connsiteX547" fmla="*/ 1818583 w 1911499"/>
                <a:gd name="connsiteY547" fmla="*/ 307631 h 567500"/>
                <a:gd name="connsiteX548" fmla="*/ 1821602 w 1911499"/>
                <a:gd name="connsiteY548" fmla="*/ 325412 h 567500"/>
                <a:gd name="connsiteX549" fmla="*/ 1824631 w 1911499"/>
                <a:gd name="connsiteY549" fmla="*/ 343000 h 567500"/>
                <a:gd name="connsiteX550" fmla="*/ 1827660 w 1911499"/>
                <a:gd name="connsiteY550" fmla="*/ 360354 h 567500"/>
                <a:gd name="connsiteX551" fmla="*/ 1830689 w 1911499"/>
                <a:gd name="connsiteY551" fmla="*/ 377594 h 567500"/>
                <a:gd name="connsiteX552" fmla="*/ 1833708 w 1911499"/>
                <a:gd name="connsiteY552" fmla="*/ 394407 h 567500"/>
                <a:gd name="connsiteX553" fmla="*/ 1836737 w 1911499"/>
                <a:gd name="connsiteY553" fmla="*/ 411220 h 567500"/>
                <a:gd name="connsiteX554" fmla="*/ 1839766 w 1911499"/>
                <a:gd name="connsiteY554" fmla="*/ 426673 h 567500"/>
                <a:gd name="connsiteX555" fmla="*/ 1842786 w 1911499"/>
                <a:gd name="connsiteY555" fmla="*/ 441980 h 567500"/>
                <a:gd name="connsiteX556" fmla="*/ 1845815 w 1911499"/>
                <a:gd name="connsiteY556" fmla="*/ 456696 h 567500"/>
                <a:gd name="connsiteX557" fmla="*/ 1848844 w 1911499"/>
                <a:gd name="connsiteY557" fmla="*/ 470879 h 567500"/>
                <a:gd name="connsiteX558" fmla="*/ 1851863 w 1911499"/>
                <a:gd name="connsiteY558" fmla="*/ 483899 h 567500"/>
                <a:gd name="connsiteX559" fmla="*/ 1854892 w 1911499"/>
                <a:gd name="connsiteY559" fmla="*/ 496520 h 567500"/>
                <a:gd name="connsiteX560" fmla="*/ 1857921 w 1911499"/>
                <a:gd name="connsiteY560" fmla="*/ 508026 h 567500"/>
                <a:gd name="connsiteX561" fmla="*/ 1860941 w 1911499"/>
                <a:gd name="connsiteY561" fmla="*/ 518685 h 567500"/>
                <a:gd name="connsiteX562" fmla="*/ 1863969 w 1911499"/>
                <a:gd name="connsiteY562" fmla="*/ 528486 h 567500"/>
                <a:gd name="connsiteX563" fmla="*/ 1866998 w 1911499"/>
                <a:gd name="connsiteY563" fmla="*/ 537277 h 567500"/>
                <a:gd name="connsiteX564" fmla="*/ 1870018 w 1911499"/>
                <a:gd name="connsiteY564" fmla="*/ 544907 h 567500"/>
                <a:gd name="connsiteX565" fmla="*/ 1873047 w 1911499"/>
                <a:gd name="connsiteY565" fmla="*/ 551574 h 567500"/>
                <a:gd name="connsiteX566" fmla="*/ 1876076 w 1911499"/>
                <a:gd name="connsiteY566" fmla="*/ 556956 h 567500"/>
                <a:gd name="connsiteX567" fmla="*/ 1879095 w 1911499"/>
                <a:gd name="connsiteY567" fmla="*/ 561376 h 567500"/>
                <a:gd name="connsiteX568" fmla="*/ 1882124 w 1911499"/>
                <a:gd name="connsiteY568" fmla="*/ 564586 h 567500"/>
                <a:gd name="connsiteX569" fmla="*/ 1885153 w 1911499"/>
                <a:gd name="connsiteY569" fmla="*/ 566643 h 567500"/>
                <a:gd name="connsiteX570" fmla="*/ 1888172 w 1911499"/>
                <a:gd name="connsiteY570" fmla="*/ 567500 h 567500"/>
                <a:gd name="connsiteX571" fmla="*/ 1891201 w 1911499"/>
                <a:gd name="connsiteY571" fmla="*/ 567148 h 567500"/>
                <a:gd name="connsiteX572" fmla="*/ 1894230 w 1911499"/>
                <a:gd name="connsiteY572" fmla="*/ 565557 h 567500"/>
                <a:gd name="connsiteX573" fmla="*/ 1897259 w 1911499"/>
                <a:gd name="connsiteY573" fmla="*/ 563004 h 567500"/>
                <a:gd name="connsiteX574" fmla="*/ 1900279 w 1911499"/>
                <a:gd name="connsiteY574" fmla="*/ 559051 h 567500"/>
                <a:gd name="connsiteX575" fmla="*/ 1903308 w 1911499"/>
                <a:gd name="connsiteY575" fmla="*/ 553975 h 567500"/>
                <a:gd name="connsiteX576" fmla="*/ 1906337 w 1911499"/>
                <a:gd name="connsiteY576" fmla="*/ 547936 h 567500"/>
                <a:gd name="connsiteX577" fmla="*/ 1909356 w 1911499"/>
                <a:gd name="connsiteY577" fmla="*/ 540725 h 567500"/>
                <a:gd name="connsiteX578" fmla="*/ 1911499 w 1911499"/>
                <a:gd name="connsiteY57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5032 w 1911499"/>
                <a:gd name="connsiteY525" fmla="*/ 17975 h 567500"/>
                <a:gd name="connsiteX526" fmla="*/ 1758061 w 1911499"/>
                <a:gd name="connsiteY526" fmla="*/ 24522 h 567500"/>
                <a:gd name="connsiteX527" fmla="*/ 1761090 w 1911499"/>
                <a:gd name="connsiteY527" fmla="*/ 32076 h 567500"/>
                <a:gd name="connsiteX528" fmla="*/ 1764119 w 1911499"/>
                <a:gd name="connsiteY528" fmla="*/ 40367 h 567500"/>
                <a:gd name="connsiteX529" fmla="*/ 1767138 w 1911499"/>
                <a:gd name="connsiteY529" fmla="*/ 49935 h 567500"/>
                <a:gd name="connsiteX530" fmla="*/ 1770167 w 1911499"/>
                <a:gd name="connsiteY530" fmla="*/ 60201 h 567500"/>
                <a:gd name="connsiteX531" fmla="*/ 1773196 w 1911499"/>
                <a:gd name="connsiteY531" fmla="*/ 71474 h 567500"/>
                <a:gd name="connsiteX532" fmla="*/ 1776216 w 1911499"/>
                <a:gd name="connsiteY532" fmla="*/ 83677 h 567500"/>
                <a:gd name="connsiteX533" fmla="*/ 1779245 w 1911499"/>
                <a:gd name="connsiteY533" fmla="*/ 96422 h 567500"/>
                <a:gd name="connsiteX534" fmla="*/ 1782274 w 1911499"/>
                <a:gd name="connsiteY534" fmla="*/ 109904 h 567500"/>
                <a:gd name="connsiteX535" fmla="*/ 1785293 w 1911499"/>
                <a:gd name="connsiteY535" fmla="*/ 124199 h 567500"/>
                <a:gd name="connsiteX536" fmla="*/ 1788322 w 1911499"/>
                <a:gd name="connsiteY536" fmla="*/ 139074 h 567500"/>
                <a:gd name="connsiteX537" fmla="*/ 1791351 w 1911499"/>
                <a:gd name="connsiteY537" fmla="*/ 154222 h 567500"/>
                <a:gd name="connsiteX538" fmla="*/ 1794370 w 1911499"/>
                <a:gd name="connsiteY538" fmla="*/ 170221 h 567500"/>
                <a:gd name="connsiteX539" fmla="*/ 1797399 w 1911499"/>
                <a:gd name="connsiteY539" fmla="*/ 186608 h 567500"/>
                <a:gd name="connsiteX540" fmla="*/ 1800428 w 1911499"/>
                <a:gd name="connsiteY540" fmla="*/ 203111 h 567500"/>
                <a:gd name="connsiteX541" fmla="*/ 1803448 w 1911499"/>
                <a:gd name="connsiteY541" fmla="*/ 220041 h 567500"/>
                <a:gd name="connsiteX542" fmla="*/ 1806477 w 1911499"/>
                <a:gd name="connsiteY542" fmla="*/ 237434 h 567500"/>
                <a:gd name="connsiteX543" fmla="*/ 1809506 w 1911499"/>
                <a:gd name="connsiteY543" fmla="*/ 254712 h 567500"/>
                <a:gd name="connsiteX544" fmla="*/ 1812525 w 1911499"/>
                <a:gd name="connsiteY544" fmla="*/ 272416 h 567500"/>
                <a:gd name="connsiteX545" fmla="*/ 1815554 w 1911499"/>
                <a:gd name="connsiteY545" fmla="*/ 289926 h 567500"/>
                <a:gd name="connsiteX546" fmla="*/ 1818583 w 1911499"/>
                <a:gd name="connsiteY546" fmla="*/ 307631 h 567500"/>
                <a:gd name="connsiteX547" fmla="*/ 1821602 w 1911499"/>
                <a:gd name="connsiteY547" fmla="*/ 325412 h 567500"/>
                <a:gd name="connsiteX548" fmla="*/ 1824631 w 1911499"/>
                <a:gd name="connsiteY548" fmla="*/ 343000 h 567500"/>
                <a:gd name="connsiteX549" fmla="*/ 1827660 w 1911499"/>
                <a:gd name="connsiteY549" fmla="*/ 360354 h 567500"/>
                <a:gd name="connsiteX550" fmla="*/ 1830689 w 1911499"/>
                <a:gd name="connsiteY550" fmla="*/ 377594 h 567500"/>
                <a:gd name="connsiteX551" fmla="*/ 1833708 w 1911499"/>
                <a:gd name="connsiteY551" fmla="*/ 394407 h 567500"/>
                <a:gd name="connsiteX552" fmla="*/ 1836737 w 1911499"/>
                <a:gd name="connsiteY552" fmla="*/ 411220 h 567500"/>
                <a:gd name="connsiteX553" fmla="*/ 1839766 w 1911499"/>
                <a:gd name="connsiteY553" fmla="*/ 426673 h 567500"/>
                <a:gd name="connsiteX554" fmla="*/ 1842786 w 1911499"/>
                <a:gd name="connsiteY554" fmla="*/ 441980 h 567500"/>
                <a:gd name="connsiteX555" fmla="*/ 1845815 w 1911499"/>
                <a:gd name="connsiteY555" fmla="*/ 456696 h 567500"/>
                <a:gd name="connsiteX556" fmla="*/ 1848844 w 1911499"/>
                <a:gd name="connsiteY556" fmla="*/ 470879 h 567500"/>
                <a:gd name="connsiteX557" fmla="*/ 1851863 w 1911499"/>
                <a:gd name="connsiteY557" fmla="*/ 483899 h 567500"/>
                <a:gd name="connsiteX558" fmla="*/ 1854892 w 1911499"/>
                <a:gd name="connsiteY558" fmla="*/ 496520 h 567500"/>
                <a:gd name="connsiteX559" fmla="*/ 1857921 w 1911499"/>
                <a:gd name="connsiteY559" fmla="*/ 508026 h 567500"/>
                <a:gd name="connsiteX560" fmla="*/ 1860941 w 1911499"/>
                <a:gd name="connsiteY560" fmla="*/ 518685 h 567500"/>
                <a:gd name="connsiteX561" fmla="*/ 1863969 w 1911499"/>
                <a:gd name="connsiteY561" fmla="*/ 528486 h 567500"/>
                <a:gd name="connsiteX562" fmla="*/ 1866998 w 1911499"/>
                <a:gd name="connsiteY562" fmla="*/ 537277 h 567500"/>
                <a:gd name="connsiteX563" fmla="*/ 1870018 w 1911499"/>
                <a:gd name="connsiteY563" fmla="*/ 544907 h 567500"/>
                <a:gd name="connsiteX564" fmla="*/ 1873047 w 1911499"/>
                <a:gd name="connsiteY564" fmla="*/ 551574 h 567500"/>
                <a:gd name="connsiteX565" fmla="*/ 1876076 w 1911499"/>
                <a:gd name="connsiteY565" fmla="*/ 556956 h 567500"/>
                <a:gd name="connsiteX566" fmla="*/ 1879095 w 1911499"/>
                <a:gd name="connsiteY566" fmla="*/ 561376 h 567500"/>
                <a:gd name="connsiteX567" fmla="*/ 1882124 w 1911499"/>
                <a:gd name="connsiteY567" fmla="*/ 564586 h 567500"/>
                <a:gd name="connsiteX568" fmla="*/ 1885153 w 1911499"/>
                <a:gd name="connsiteY568" fmla="*/ 566643 h 567500"/>
                <a:gd name="connsiteX569" fmla="*/ 1888172 w 1911499"/>
                <a:gd name="connsiteY569" fmla="*/ 567500 h 567500"/>
                <a:gd name="connsiteX570" fmla="*/ 1891201 w 1911499"/>
                <a:gd name="connsiteY570" fmla="*/ 567148 h 567500"/>
                <a:gd name="connsiteX571" fmla="*/ 1894230 w 1911499"/>
                <a:gd name="connsiteY571" fmla="*/ 565557 h 567500"/>
                <a:gd name="connsiteX572" fmla="*/ 1897259 w 1911499"/>
                <a:gd name="connsiteY572" fmla="*/ 563004 h 567500"/>
                <a:gd name="connsiteX573" fmla="*/ 1900279 w 1911499"/>
                <a:gd name="connsiteY573" fmla="*/ 559051 h 567500"/>
                <a:gd name="connsiteX574" fmla="*/ 1903308 w 1911499"/>
                <a:gd name="connsiteY574" fmla="*/ 553975 h 567500"/>
                <a:gd name="connsiteX575" fmla="*/ 1906337 w 1911499"/>
                <a:gd name="connsiteY575" fmla="*/ 547936 h 567500"/>
                <a:gd name="connsiteX576" fmla="*/ 1909356 w 1911499"/>
                <a:gd name="connsiteY576" fmla="*/ 540725 h 567500"/>
                <a:gd name="connsiteX577" fmla="*/ 1911499 w 1911499"/>
                <a:gd name="connsiteY57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1090 w 1911499"/>
                <a:gd name="connsiteY526" fmla="*/ 32076 h 567500"/>
                <a:gd name="connsiteX527" fmla="*/ 1764119 w 1911499"/>
                <a:gd name="connsiteY527" fmla="*/ 40367 h 567500"/>
                <a:gd name="connsiteX528" fmla="*/ 1767138 w 1911499"/>
                <a:gd name="connsiteY528" fmla="*/ 49935 h 567500"/>
                <a:gd name="connsiteX529" fmla="*/ 1770167 w 1911499"/>
                <a:gd name="connsiteY529" fmla="*/ 60201 h 567500"/>
                <a:gd name="connsiteX530" fmla="*/ 1773196 w 1911499"/>
                <a:gd name="connsiteY530" fmla="*/ 71474 h 567500"/>
                <a:gd name="connsiteX531" fmla="*/ 1776216 w 1911499"/>
                <a:gd name="connsiteY531" fmla="*/ 83677 h 567500"/>
                <a:gd name="connsiteX532" fmla="*/ 1779245 w 1911499"/>
                <a:gd name="connsiteY532" fmla="*/ 96422 h 567500"/>
                <a:gd name="connsiteX533" fmla="*/ 1782274 w 1911499"/>
                <a:gd name="connsiteY533" fmla="*/ 109904 h 567500"/>
                <a:gd name="connsiteX534" fmla="*/ 1785293 w 1911499"/>
                <a:gd name="connsiteY534" fmla="*/ 124199 h 567500"/>
                <a:gd name="connsiteX535" fmla="*/ 1788322 w 1911499"/>
                <a:gd name="connsiteY535" fmla="*/ 139074 h 567500"/>
                <a:gd name="connsiteX536" fmla="*/ 1791351 w 1911499"/>
                <a:gd name="connsiteY536" fmla="*/ 154222 h 567500"/>
                <a:gd name="connsiteX537" fmla="*/ 1794370 w 1911499"/>
                <a:gd name="connsiteY537" fmla="*/ 170221 h 567500"/>
                <a:gd name="connsiteX538" fmla="*/ 1797399 w 1911499"/>
                <a:gd name="connsiteY538" fmla="*/ 186608 h 567500"/>
                <a:gd name="connsiteX539" fmla="*/ 1800428 w 1911499"/>
                <a:gd name="connsiteY539" fmla="*/ 203111 h 567500"/>
                <a:gd name="connsiteX540" fmla="*/ 1803448 w 1911499"/>
                <a:gd name="connsiteY540" fmla="*/ 220041 h 567500"/>
                <a:gd name="connsiteX541" fmla="*/ 1806477 w 1911499"/>
                <a:gd name="connsiteY541" fmla="*/ 237434 h 567500"/>
                <a:gd name="connsiteX542" fmla="*/ 1809506 w 1911499"/>
                <a:gd name="connsiteY542" fmla="*/ 254712 h 567500"/>
                <a:gd name="connsiteX543" fmla="*/ 1812525 w 1911499"/>
                <a:gd name="connsiteY543" fmla="*/ 272416 h 567500"/>
                <a:gd name="connsiteX544" fmla="*/ 1815554 w 1911499"/>
                <a:gd name="connsiteY544" fmla="*/ 289926 h 567500"/>
                <a:gd name="connsiteX545" fmla="*/ 1818583 w 1911499"/>
                <a:gd name="connsiteY545" fmla="*/ 307631 h 567500"/>
                <a:gd name="connsiteX546" fmla="*/ 1821602 w 1911499"/>
                <a:gd name="connsiteY546" fmla="*/ 325412 h 567500"/>
                <a:gd name="connsiteX547" fmla="*/ 1824631 w 1911499"/>
                <a:gd name="connsiteY547" fmla="*/ 343000 h 567500"/>
                <a:gd name="connsiteX548" fmla="*/ 1827660 w 1911499"/>
                <a:gd name="connsiteY548" fmla="*/ 360354 h 567500"/>
                <a:gd name="connsiteX549" fmla="*/ 1830689 w 1911499"/>
                <a:gd name="connsiteY549" fmla="*/ 377594 h 567500"/>
                <a:gd name="connsiteX550" fmla="*/ 1833708 w 1911499"/>
                <a:gd name="connsiteY550" fmla="*/ 394407 h 567500"/>
                <a:gd name="connsiteX551" fmla="*/ 1836737 w 1911499"/>
                <a:gd name="connsiteY551" fmla="*/ 411220 h 567500"/>
                <a:gd name="connsiteX552" fmla="*/ 1839766 w 1911499"/>
                <a:gd name="connsiteY552" fmla="*/ 426673 h 567500"/>
                <a:gd name="connsiteX553" fmla="*/ 1842786 w 1911499"/>
                <a:gd name="connsiteY553" fmla="*/ 441980 h 567500"/>
                <a:gd name="connsiteX554" fmla="*/ 1845815 w 1911499"/>
                <a:gd name="connsiteY554" fmla="*/ 456696 h 567500"/>
                <a:gd name="connsiteX555" fmla="*/ 1848844 w 1911499"/>
                <a:gd name="connsiteY555" fmla="*/ 470879 h 567500"/>
                <a:gd name="connsiteX556" fmla="*/ 1851863 w 1911499"/>
                <a:gd name="connsiteY556" fmla="*/ 483899 h 567500"/>
                <a:gd name="connsiteX557" fmla="*/ 1854892 w 1911499"/>
                <a:gd name="connsiteY557" fmla="*/ 496520 h 567500"/>
                <a:gd name="connsiteX558" fmla="*/ 1857921 w 1911499"/>
                <a:gd name="connsiteY558" fmla="*/ 508026 h 567500"/>
                <a:gd name="connsiteX559" fmla="*/ 1860941 w 1911499"/>
                <a:gd name="connsiteY559" fmla="*/ 518685 h 567500"/>
                <a:gd name="connsiteX560" fmla="*/ 1863969 w 1911499"/>
                <a:gd name="connsiteY560" fmla="*/ 528486 h 567500"/>
                <a:gd name="connsiteX561" fmla="*/ 1866998 w 1911499"/>
                <a:gd name="connsiteY561" fmla="*/ 537277 h 567500"/>
                <a:gd name="connsiteX562" fmla="*/ 1870018 w 1911499"/>
                <a:gd name="connsiteY562" fmla="*/ 544907 h 567500"/>
                <a:gd name="connsiteX563" fmla="*/ 1873047 w 1911499"/>
                <a:gd name="connsiteY563" fmla="*/ 551574 h 567500"/>
                <a:gd name="connsiteX564" fmla="*/ 1876076 w 1911499"/>
                <a:gd name="connsiteY564" fmla="*/ 556956 h 567500"/>
                <a:gd name="connsiteX565" fmla="*/ 1879095 w 1911499"/>
                <a:gd name="connsiteY565" fmla="*/ 561376 h 567500"/>
                <a:gd name="connsiteX566" fmla="*/ 1882124 w 1911499"/>
                <a:gd name="connsiteY566" fmla="*/ 564586 h 567500"/>
                <a:gd name="connsiteX567" fmla="*/ 1885153 w 1911499"/>
                <a:gd name="connsiteY567" fmla="*/ 566643 h 567500"/>
                <a:gd name="connsiteX568" fmla="*/ 1888172 w 1911499"/>
                <a:gd name="connsiteY568" fmla="*/ 567500 h 567500"/>
                <a:gd name="connsiteX569" fmla="*/ 1891201 w 1911499"/>
                <a:gd name="connsiteY569" fmla="*/ 567148 h 567500"/>
                <a:gd name="connsiteX570" fmla="*/ 1894230 w 1911499"/>
                <a:gd name="connsiteY570" fmla="*/ 565557 h 567500"/>
                <a:gd name="connsiteX571" fmla="*/ 1897259 w 1911499"/>
                <a:gd name="connsiteY571" fmla="*/ 563004 h 567500"/>
                <a:gd name="connsiteX572" fmla="*/ 1900279 w 1911499"/>
                <a:gd name="connsiteY572" fmla="*/ 559051 h 567500"/>
                <a:gd name="connsiteX573" fmla="*/ 1903308 w 1911499"/>
                <a:gd name="connsiteY573" fmla="*/ 553975 h 567500"/>
                <a:gd name="connsiteX574" fmla="*/ 1906337 w 1911499"/>
                <a:gd name="connsiteY574" fmla="*/ 547936 h 567500"/>
                <a:gd name="connsiteX575" fmla="*/ 1909356 w 1911499"/>
                <a:gd name="connsiteY575" fmla="*/ 540725 h 567500"/>
                <a:gd name="connsiteX576" fmla="*/ 1911499 w 1911499"/>
                <a:gd name="connsiteY576"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67138 w 1911499"/>
                <a:gd name="connsiteY527" fmla="*/ 49935 h 567500"/>
                <a:gd name="connsiteX528" fmla="*/ 1770167 w 1911499"/>
                <a:gd name="connsiteY528" fmla="*/ 60201 h 567500"/>
                <a:gd name="connsiteX529" fmla="*/ 1773196 w 1911499"/>
                <a:gd name="connsiteY529" fmla="*/ 71474 h 567500"/>
                <a:gd name="connsiteX530" fmla="*/ 1776216 w 1911499"/>
                <a:gd name="connsiteY530" fmla="*/ 83677 h 567500"/>
                <a:gd name="connsiteX531" fmla="*/ 1779245 w 1911499"/>
                <a:gd name="connsiteY531" fmla="*/ 96422 h 567500"/>
                <a:gd name="connsiteX532" fmla="*/ 1782274 w 1911499"/>
                <a:gd name="connsiteY532" fmla="*/ 109904 h 567500"/>
                <a:gd name="connsiteX533" fmla="*/ 1785293 w 1911499"/>
                <a:gd name="connsiteY533" fmla="*/ 124199 h 567500"/>
                <a:gd name="connsiteX534" fmla="*/ 1788322 w 1911499"/>
                <a:gd name="connsiteY534" fmla="*/ 139074 h 567500"/>
                <a:gd name="connsiteX535" fmla="*/ 1791351 w 1911499"/>
                <a:gd name="connsiteY535" fmla="*/ 154222 h 567500"/>
                <a:gd name="connsiteX536" fmla="*/ 1794370 w 1911499"/>
                <a:gd name="connsiteY536" fmla="*/ 170221 h 567500"/>
                <a:gd name="connsiteX537" fmla="*/ 1797399 w 1911499"/>
                <a:gd name="connsiteY537" fmla="*/ 186608 h 567500"/>
                <a:gd name="connsiteX538" fmla="*/ 1800428 w 1911499"/>
                <a:gd name="connsiteY538" fmla="*/ 203111 h 567500"/>
                <a:gd name="connsiteX539" fmla="*/ 1803448 w 1911499"/>
                <a:gd name="connsiteY539" fmla="*/ 220041 h 567500"/>
                <a:gd name="connsiteX540" fmla="*/ 1806477 w 1911499"/>
                <a:gd name="connsiteY540" fmla="*/ 237434 h 567500"/>
                <a:gd name="connsiteX541" fmla="*/ 1809506 w 1911499"/>
                <a:gd name="connsiteY541" fmla="*/ 254712 h 567500"/>
                <a:gd name="connsiteX542" fmla="*/ 1812525 w 1911499"/>
                <a:gd name="connsiteY542" fmla="*/ 272416 h 567500"/>
                <a:gd name="connsiteX543" fmla="*/ 1815554 w 1911499"/>
                <a:gd name="connsiteY543" fmla="*/ 289926 h 567500"/>
                <a:gd name="connsiteX544" fmla="*/ 1818583 w 1911499"/>
                <a:gd name="connsiteY544" fmla="*/ 307631 h 567500"/>
                <a:gd name="connsiteX545" fmla="*/ 1821602 w 1911499"/>
                <a:gd name="connsiteY545" fmla="*/ 325412 h 567500"/>
                <a:gd name="connsiteX546" fmla="*/ 1824631 w 1911499"/>
                <a:gd name="connsiteY546" fmla="*/ 343000 h 567500"/>
                <a:gd name="connsiteX547" fmla="*/ 1827660 w 1911499"/>
                <a:gd name="connsiteY547" fmla="*/ 360354 h 567500"/>
                <a:gd name="connsiteX548" fmla="*/ 1830689 w 1911499"/>
                <a:gd name="connsiteY548" fmla="*/ 377594 h 567500"/>
                <a:gd name="connsiteX549" fmla="*/ 1833708 w 1911499"/>
                <a:gd name="connsiteY549" fmla="*/ 394407 h 567500"/>
                <a:gd name="connsiteX550" fmla="*/ 1836737 w 1911499"/>
                <a:gd name="connsiteY550" fmla="*/ 411220 h 567500"/>
                <a:gd name="connsiteX551" fmla="*/ 1839766 w 1911499"/>
                <a:gd name="connsiteY551" fmla="*/ 426673 h 567500"/>
                <a:gd name="connsiteX552" fmla="*/ 1842786 w 1911499"/>
                <a:gd name="connsiteY552" fmla="*/ 441980 h 567500"/>
                <a:gd name="connsiteX553" fmla="*/ 1845815 w 1911499"/>
                <a:gd name="connsiteY553" fmla="*/ 456696 h 567500"/>
                <a:gd name="connsiteX554" fmla="*/ 1848844 w 1911499"/>
                <a:gd name="connsiteY554" fmla="*/ 470879 h 567500"/>
                <a:gd name="connsiteX555" fmla="*/ 1851863 w 1911499"/>
                <a:gd name="connsiteY555" fmla="*/ 483899 h 567500"/>
                <a:gd name="connsiteX556" fmla="*/ 1854892 w 1911499"/>
                <a:gd name="connsiteY556" fmla="*/ 496520 h 567500"/>
                <a:gd name="connsiteX557" fmla="*/ 1857921 w 1911499"/>
                <a:gd name="connsiteY557" fmla="*/ 508026 h 567500"/>
                <a:gd name="connsiteX558" fmla="*/ 1860941 w 1911499"/>
                <a:gd name="connsiteY558" fmla="*/ 518685 h 567500"/>
                <a:gd name="connsiteX559" fmla="*/ 1863969 w 1911499"/>
                <a:gd name="connsiteY559" fmla="*/ 528486 h 567500"/>
                <a:gd name="connsiteX560" fmla="*/ 1866998 w 1911499"/>
                <a:gd name="connsiteY560" fmla="*/ 537277 h 567500"/>
                <a:gd name="connsiteX561" fmla="*/ 1870018 w 1911499"/>
                <a:gd name="connsiteY561" fmla="*/ 544907 h 567500"/>
                <a:gd name="connsiteX562" fmla="*/ 1873047 w 1911499"/>
                <a:gd name="connsiteY562" fmla="*/ 551574 h 567500"/>
                <a:gd name="connsiteX563" fmla="*/ 1876076 w 1911499"/>
                <a:gd name="connsiteY563" fmla="*/ 556956 h 567500"/>
                <a:gd name="connsiteX564" fmla="*/ 1879095 w 1911499"/>
                <a:gd name="connsiteY564" fmla="*/ 561376 h 567500"/>
                <a:gd name="connsiteX565" fmla="*/ 1882124 w 1911499"/>
                <a:gd name="connsiteY565" fmla="*/ 564586 h 567500"/>
                <a:gd name="connsiteX566" fmla="*/ 1885153 w 1911499"/>
                <a:gd name="connsiteY566" fmla="*/ 566643 h 567500"/>
                <a:gd name="connsiteX567" fmla="*/ 1888172 w 1911499"/>
                <a:gd name="connsiteY567" fmla="*/ 567500 h 567500"/>
                <a:gd name="connsiteX568" fmla="*/ 1891201 w 1911499"/>
                <a:gd name="connsiteY568" fmla="*/ 567148 h 567500"/>
                <a:gd name="connsiteX569" fmla="*/ 1894230 w 1911499"/>
                <a:gd name="connsiteY569" fmla="*/ 565557 h 567500"/>
                <a:gd name="connsiteX570" fmla="*/ 1897259 w 1911499"/>
                <a:gd name="connsiteY570" fmla="*/ 563004 h 567500"/>
                <a:gd name="connsiteX571" fmla="*/ 1900279 w 1911499"/>
                <a:gd name="connsiteY571" fmla="*/ 559051 h 567500"/>
                <a:gd name="connsiteX572" fmla="*/ 1903308 w 1911499"/>
                <a:gd name="connsiteY572" fmla="*/ 553975 h 567500"/>
                <a:gd name="connsiteX573" fmla="*/ 1906337 w 1911499"/>
                <a:gd name="connsiteY573" fmla="*/ 547936 h 567500"/>
                <a:gd name="connsiteX574" fmla="*/ 1909356 w 1911499"/>
                <a:gd name="connsiteY574" fmla="*/ 540725 h 567500"/>
                <a:gd name="connsiteX575" fmla="*/ 1911499 w 1911499"/>
                <a:gd name="connsiteY575"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0167 w 1911499"/>
                <a:gd name="connsiteY527" fmla="*/ 60201 h 567500"/>
                <a:gd name="connsiteX528" fmla="*/ 1773196 w 1911499"/>
                <a:gd name="connsiteY528" fmla="*/ 71474 h 567500"/>
                <a:gd name="connsiteX529" fmla="*/ 1776216 w 1911499"/>
                <a:gd name="connsiteY529" fmla="*/ 83677 h 567500"/>
                <a:gd name="connsiteX530" fmla="*/ 1779245 w 1911499"/>
                <a:gd name="connsiteY530" fmla="*/ 96422 h 567500"/>
                <a:gd name="connsiteX531" fmla="*/ 1782274 w 1911499"/>
                <a:gd name="connsiteY531" fmla="*/ 109904 h 567500"/>
                <a:gd name="connsiteX532" fmla="*/ 1785293 w 1911499"/>
                <a:gd name="connsiteY532" fmla="*/ 124199 h 567500"/>
                <a:gd name="connsiteX533" fmla="*/ 1788322 w 1911499"/>
                <a:gd name="connsiteY533" fmla="*/ 139074 h 567500"/>
                <a:gd name="connsiteX534" fmla="*/ 1791351 w 1911499"/>
                <a:gd name="connsiteY534" fmla="*/ 154222 h 567500"/>
                <a:gd name="connsiteX535" fmla="*/ 1794370 w 1911499"/>
                <a:gd name="connsiteY535" fmla="*/ 170221 h 567500"/>
                <a:gd name="connsiteX536" fmla="*/ 1797399 w 1911499"/>
                <a:gd name="connsiteY536" fmla="*/ 186608 h 567500"/>
                <a:gd name="connsiteX537" fmla="*/ 1800428 w 1911499"/>
                <a:gd name="connsiteY537" fmla="*/ 203111 h 567500"/>
                <a:gd name="connsiteX538" fmla="*/ 1803448 w 1911499"/>
                <a:gd name="connsiteY538" fmla="*/ 220041 h 567500"/>
                <a:gd name="connsiteX539" fmla="*/ 1806477 w 1911499"/>
                <a:gd name="connsiteY539" fmla="*/ 237434 h 567500"/>
                <a:gd name="connsiteX540" fmla="*/ 1809506 w 1911499"/>
                <a:gd name="connsiteY540" fmla="*/ 254712 h 567500"/>
                <a:gd name="connsiteX541" fmla="*/ 1812525 w 1911499"/>
                <a:gd name="connsiteY541" fmla="*/ 272416 h 567500"/>
                <a:gd name="connsiteX542" fmla="*/ 1815554 w 1911499"/>
                <a:gd name="connsiteY542" fmla="*/ 289926 h 567500"/>
                <a:gd name="connsiteX543" fmla="*/ 1818583 w 1911499"/>
                <a:gd name="connsiteY543" fmla="*/ 307631 h 567500"/>
                <a:gd name="connsiteX544" fmla="*/ 1821602 w 1911499"/>
                <a:gd name="connsiteY544" fmla="*/ 325412 h 567500"/>
                <a:gd name="connsiteX545" fmla="*/ 1824631 w 1911499"/>
                <a:gd name="connsiteY545" fmla="*/ 343000 h 567500"/>
                <a:gd name="connsiteX546" fmla="*/ 1827660 w 1911499"/>
                <a:gd name="connsiteY546" fmla="*/ 360354 h 567500"/>
                <a:gd name="connsiteX547" fmla="*/ 1830689 w 1911499"/>
                <a:gd name="connsiteY547" fmla="*/ 377594 h 567500"/>
                <a:gd name="connsiteX548" fmla="*/ 1833708 w 1911499"/>
                <a:gd name="connsiteY548" fmla="*/ 394407 h 567500"/>
                <a:gd name="connsiteX549" fmla="*/ 1836737 w 1911499"/>
                <a:gd name="connsiteY549" fmla="*/ 411220 h 567500"/>
                <a:gd name="connsiteX550" fmla="*/ 1839766 w 1911499"/>
                <a:gd name="connsiteY550" fmla="*/ 426673 h 567500"/>
                <a:gd name="connsiteX551" fmla="*/ 1842786 w 1911499"/>
                <a:gd name="connsiteY551" fmla="*/ 441980 h 567500"/>
                <a:gd name="connsiteX552" fmla="*/ 1845815 w 1911499"/>
                <a:gd name="connsiteY552" fmla="*/ 456696 h 567500"/>
                <a:gd name="connsiteX553" fmla="*/ 1848844 w 1911499"/>
                <a:gd name="connsiteY553" fmla="*/ 470879 h 567500"/>
                <a:gd name="connsiteX554" fmla="*/ 1851863 w 1911499"/>
                <a:gd name="connsiteY554" fmla="*/ 483899 h 567500"/>
                <a:gd name="connsiteX555" fmla="*/ 1854892 w 1911499"/>
                <a:gd name="connsiteY555" fmla="*/ 496520 h 567500"/>
                <a:gd name="connsiteX556" fmla="*/ 1857921 w 1911499"/>
                <a:gd name="connsiteY556" fmla="*/ 508026 h 567500"/>
                <a:gd name="connsiteX557" fmla="*/ 1860941 w 1911499"/>
                <a:gd name="connsiteY557" fmla="*/ 518685 h 567500"/>
                <a:gd name="connsiteX558" fmla="*/ 1863969 w 1911499"/>
                <a:gd name="connsiteY558" fmla="*/ 528486 h 567500"/>
                <a:gd name="connsiteX559" fmla="*/ 1866998 w 1911499"/>
                <a:gd name="connsiteY559" fmla="*/ 537277 h 567500"/>
                <a:gd name="connsiteX560" fmla="*/ 1870018 w 1911499"/>
                <a:gd name="connsiteY560" fmla="*/ 544907 h 567500"/>
                <a:gd name="connsiteX561" fmla="*/ 1873047 w 1911499"/>
                <a:gd name="connsiteY561" fmla="*/ 551574 h 567500"/>
                <a:gd name="connsiteX562" fmla="*/ 1876076 w 1911499"/>
                <a:gd name="connsiteY562" fmla="*/ 556956 h 567500"/>
                <a:gd name="connsiteX563" fmla="*/ 1879095 w 1911499"/>
                <a:gd name="connsiteY563" fmla="*/ 561376 h 567500"/>
                <a:gd name="connsiteX564" fmla="*/ 1882124 w 1911499"/>
                <a:gd name="connsiteY564" fmla="*/ 564586 h 567500"/>
                <a:gd name="connsiteX565" fmla="*/ 1885153 w 1911499"/>
                <a:gd name="connsiteY565" fmla="*/ 566643 h 567500"/>
                <a:gd name="connsiteX566" fmla="*/ 1888172 w 1911499"/>
                <a:gd name="connsiteY566" fmla="*/ 567500 h 567500"/>
                <a:gd name="connsiteX567" fmla="*/ 1891201 w 1911499"/>
                <a:gd name="connsiteY567" fmla="*/ 567148 h 567500"/>
                <a:gd name="connsiteX568" fmla="*/ 1894230 w 1911499"/>
                <a:gd name="connsiteY568" fmla="*/ 565557 h 567500"/>
                <a:gd name="connsiteX569" fmla="*/ 1897259 w 1911499"/>
                <a:gd name="connsiteY569" fmla="*/ 563004 h 567500"/>
                <a:gd name="connsiteX570" fmla="*/ 1900279 w 1911499"/>
                <a:gd name="connsiteY570" fmla="*/ 559051 h 567500"/>
                <a:gd name="connsiteX571" fmla="*/ 1903308 w 1911499"/>
                <a:gd name="connsiteY571" fmla="*/ 553975 h 567500"/>
                <a:gd name="connsiteX572" fmla="*/ 1906337 w 1911499"/>
                <a:gd name="connsiteY572" fmla="*/ 547936 h 567500"/>
                <a:gd name="connsiteX573" fmla="*/ 1909356 w 1911499"/>
                <a:gd name="connsiteY573" fmla="*/ 540725 h 567500"/>
                <a:gd name="connsiteX574" fmla="*/ 1911499 w 1911499"/>
                <a:gd name="connsiteY574"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3196 w 1911499"/>
                <a:gd name="connsiteY527" fmla="*/ 71474 h 567500"/>
                <a:gd name="connsiteX528" fmla="*/ 1776216 w 1911499"/>
                <a:gd name="connsiteY528" fmla="*/ 83677 h 567500"/>
                <a:gd name="connsiteX529" fmla="*/ 1779245 w 1911499"/>
                <a:gd name="connsiteY529" fmla="*/ 96422 h 567500"/>
                <a:gd name="connsiteX530" fmla="*/ 1782274 w 1911499"/>
                <a:gd name="connsiteY530" fmla="*/ 109904 h 567500"/>
                <a:gd name="connsiteX531" fmla="*/ 1785293 w 1911499"/>
                <a:gd name="connsiteY531" fmla="*/ 124199 h 567500"/>
                <a:gd name="connsiteX532" fmla="*/ 1788322 w 1911499"/>
                <a:gd name="connsiteY532" fmla="*/ 139074 h 567500"/>
                <a:gd name="connsiteX533" fmla="*/ 1791351 w 1911499"/>
                <a:gd name="connsiteY533" fmla="*/ 154222 h 567500"/>
                <a:gd name="connsiteX534" fmla="*/ 1794370 w 1911499"/>
                <a:gd name="connsiteY534" fmla="*/ 170221 h 567500"/>
                <a:gd name="connsiteX535" fmla="*/ 1797399 w 1911499"/>
                <a:gd name="connsiteY535" fmla="*/ 186608 h 567500"/>
                <a:gd name="connsiteX536" fmla="*/ 1800428 w 1911499"/>
                <a:gd name="connsiteY536" fmla="*/ 203111 h 567500"/>
                <a:gd name="connsiteX537" fmla="*/ 1803448 w 1911499"/>
                <a:gd name="connsiteY537" fmla="*/ 220041 h 567500"/>
                <a:gd name="connsiteX538" fmla="*/ 1806477 w 1911499"/>
                <a:gd name="connsiteY538" fmla="*/ 237434 h 567500"/>
                <a:gd name="connsiteX539" fmla="*/ 1809506 w 1911499"/>
                <a:gd name="connsiteY539" fmla="*/ 254712 h 567500"/>
                <a:gd name="connsiteX540" fmla="*/ 1812525 w 1911499"/>
                <a:gd name="connsiteY540" fmla="*/ 272416 h 567500"/>
                <a:gd name="connsiteX541" fmla="*/ 1815554 w 1911499"/>
                <a:gd name="connsiteY541" fmla="*/ 289926 h 567500"/>
                <a:gd name="connsiteX542" fmla="*/ 1818583 w 1911499"/>
                <a:gd name="connsiteY542" fmla="*/ 307631 h 567500"/>
                <a:gd name="connsiteX543" fmla="*/ 1821602 w 1911499"/>
                <a:gd name="connsiteY543" fmla="*/ 325412 h 567500"/>
                <a:gd name="connsiteX544" fmla="*/ 1824631 w 1911499"/>
                <a:gd name="connsiteY544" fmla="*/ 343000 h 567500"/>
                <a:gd name="connsiteX545" fmla="*/ 1827660 w 1911499"/>
                <a:gd name="connsiteY545" fmla="*/ 360354 h 567500"/>
                <a:gd name="connsiteX546" fmla="*/ 1830689 w 1911499"/>
                <a:gd name="connsiteY546" fmla="*/ 377594 h 567500"/>
                <a:gd name="connsiteX547" fmla="*/ 1833708 w 1911499"/>
                <a:gd name="connsiteY547" fmla="*/ 394407 h 567500"/>
                <a:gd name="connsiteX548" fmla="*/ 1836737 w 1911499"/>
                <a:gd name="connsiteY548" fmla="*/ 411220 h 567500"/>
                <a:gd name="connsiteX549" fmla="*/ 1839766 w 1911499"/>
                <a:gd name="connsiteY549" fmla="*/ 426673 h 567500"/>
                <a:gd name="connsiteX550" fmla="*/ 1842786 w 1911499"/>
                <a:gd name="connsiteY550" fmla="*/ 441980 h 567500"/>
                <a:gd name="connsiteX551" fmla="*/ 1845815 w 1911499"/>
                <a:gd name="connsiteY551" fmla="*/ 456696 h 567500"/>
                <a:gd name="connsiteX552" fmla="*/ 1848844 w 1911499"/>
                <a:gd name="connsiteY552" fmla="*/ 470879 h 567500"/>
                <a:gd name="connsiteX553" fmla="*/ 1851863 w 1911499"/>
                <a:gd name="connsiteY553" fmla="*/ 483899 h 567500"/>
                <a:gd name="connsiteX554" fmla="*/ 1854892 w 1911499"/>
                <a:gd name="connsiteY554" fmla="*/ 496520 h 567500"/>
                <a:gd name="connsiteX555" fmla="*/ 1857921 w 1911499"/>
                <a:gd name="connsiteY555" fmla="*/ 508026 h 567500"/>
                <a:gd name="connsiteX556" fmla="*/ 1860941 w 1911499"/>
                <a:gd name="connsiteY556" fmla="*/ 518685 h 567500"/>
                <a:gd name="connsiteX557" fmla="*/ 1863969 w 1911499"/>
                <a:gd name="connsiteY557" fmla="*/ 528486 h 567500"/>
                <a:gd name="connsiteX558" fmla="*/ 1866998 w 1911499"/>
                <a:gd name="connsiteY558" fmla="*/ 537277 h 567500"/>
                <a:gd name="connsiteX559" fmla="*/ 1870018 w 1911499"/>
                <a:gd name="connsiteY559" fmla="*/ 544907 h 567500"/>
                <a:gd name="connsiteX560" fmla="*/ 1873047 w 1911499"/>
                <a:gd name="connsiteY560" fmla="*/ 551574 h 567500"/>
                <a:gd name="connsiteX561" fmla="*/ 1876076 w 1911499"/>
                <a:gd name="connsiteY561" fmla="*/ 556956 h 567500"/>
                <a:gd name="connsiteX562" fmla="*/ 1879095 w 1911499"/>
                <a:gd name="connsiteY562" fmla="*/ 561376 h 567500"/>
                <a:gd name="connsiteX563" fmla="*/ 1882124 w 1911499"/>
                <a:gd name="connsiteY563" fmla="*/ 564586 h 567500"/>
                <a:gd name="connsiteX564" fmla="*/ 1885153 w 1911499"/>
                <a:gd name="connsiteY564" fmla="*/ 566643 h 567500"/>
                <a:gd name="connsiteX565" fmla="*/ 1888172 w 1911499"/>
                <a:gd name="connsiteY565" fmla="*/ 567500 h 567500"/>
                <a:gd name="connsiteX566" fmla="*/ 1891201 w 1911499"/>
                <a:gd name="connsiteY566" fmla="*/ 567148 h 567500"/>
                <a:gd name="connsiteX567" fmla="*/ 1894230 w 1911499"/>
                <a:gd name="connsiteY567" fmla="*/ 565557 h 567500"/>
                <a:gd name="connsiteX568" fmla="*/ 1897259 w 1911499"/>
                <a:gd name="connsiteY568" fmla="*/ 563004 h 567500"/>
                <a:gd name="connsiteX569" fmla="*/ 1900279 w 1911499"/>
                <a:gd name="connsiteY569" fmla="*/ 559051 h 567500"/>
                <a:gd name="connsiteX570" fmla="*/ 1903308 w 1911499"/>
                <a:gd name="connsiteY570" fmla="*/ 553975 h 567500"/>
                <a:gd name="connsiteX571" fmla="*/ 1906337 w 1911499"/>
                <a:gd name="connsiteY571" fmla="*/ 547936 h 567500"/>
                <a:gd name="connsiteX572" fmla="*/ 1909356 w 1911499"/>
                <a:gd name="connsiteY572" fmla="*/ 540725 h 567500"/>
                <a:gd name="connsiteX573" fmla="*/ 1911499 w 1911499"/>
                <a:gd name="connsiteY573"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79245 w 1911499"/>
                <a:gd name="connsiteY528" fmla="*/ 96422 h 567500"/>
                <a:gd name="connsiteX529" fmla="*/ 1782274 w 1911499"/>
                <a:gd name="connsiteY529" fmla="*/ 109904 h 567500"/>
                <a:gd name="connsiteX530" fmla="*/ 1785293 w 1911499"/>
                <a:gd name="connsiteY530" fmla="*/ 124199 h 567500"/>
                <a:gd name="connsiteX531" fmla="*/ 1788322 w 1911499"/>
                <a:gd name="connsiteY531" fmla="*/ 139074 h 567500"/>
                <a:gd name="connsiteX532" fmla="*/ 1791351 w 1911499"/>
                <a:gd name="connsiteY532" fmla="*/ 154222 h 567500"/>
                <a:gd name="connsiteX533" fmla="*/ 1794370 w 1911499"/>
                <a:gd name="connsiteY533" fmla="*/ 170221 h 567500"/>
                <a:gd name="connsiteX534" fmla="*/ 1797399 w 1911499"/>
                <a:gd name="connsiteY534" fmla="*/ 186608 h 567500"/>
                <a:gd name="connsiteX535" fmla="*/ 1800428 w 1911499"/>
                <a:gd name="connsiteY535" fmla="*/ 203111 h 567500"/>
                <a:gd name="connsiteX536" fmla="*/ 1803448 w 1911499"/>
                <a:gd name="connsiteY536" fmla="*/ 220041 h 567500"/>
                <a:gd name="connsiteX537" fmla="*/ 1806477 w 1911499"/>
                <a:gd name="connsiteY537" fmla="*/ 237434 h 567500"/>
                <a:gd name="connsiteX538" fmla="*/ 1809506 w 1911499"/>
                <a:gd name="connsiteY538" fmla="*/ 254712 h 567500"/>
                <a:gd name="connsiteX539" fmla="*/ 1812525 w 1911499"/>
                <a:gd name="connsiteY539" fmla="*/ 272416 h 567500"/>
                <a:gd name="connsiteX540" fmla="*/ 1815554 w 1911499"/>
                <a:gd name="connsiteY540" fmla="*/ 289926 h 567500"/>
                <a:gd name="connsiteX541" fmla="*/ 1818583 w 1911499"/>
                <a:gd name="connsiteY541" fmla="*/ 307631 h 567500"/>
                <a:gd name="connsiteX542" fmla="*/ 1821602 w 1911499"/>
                <a:gd name="connsiteY542" fmla="*/ 325412 h 567500"/>
                <a:gd name="connsiteX543" fmla="*/ 1824631 w 1911499"/>
                <a:gd name="connsiteY543" fmla="*/ 343000 h 567500"/>
                <a:gd name="connsiteX544" fmla="*/ 1827660 w 1911499"/>
                <a:gd name="connsiteY544" fmla="*/ 360354 h 567500"/>
                <a:gd name="connsiteX545" fmla="*/ 1830689 w 1911499"/>
                <a:gd name="connsiteY545" fmla="*/ 377594 h 567500"/>
                <a:gd name="connsiteX546" fmla="*/ 1833708 w 1911499"/>
                <a:gd name="connsiteY546" fmla="*/ 394407 h 567500"/>
                <a:gd name="connsiteX547" fmla="*/ 1836737 w 1911499"/>
                <a:gd name="connsiteY547" fmla="*/ 411220 h 567500"/>
                <a:gd name="connsiteX548" fmla="*/ 1839766 w 1911499"/>
                <a:gd name="connsiteY548" fmla="*/ 426673 h 567500"/>
                <a:gd name="connsiteX549" fmla="*/ 1842786 w 1911499"/>
                <a:gd name="connsiteY549" fmla="*/ 441980 h 567500"/>
                <a:gd name="connsiteX550" fmla="*/ 1845815 w 1911499"/>
                <a:gd name="connsiteY550" fmla="*/ 456696 h 567500"/>
                <a:gd name="connsiteX551" fmla="*/ 1848844 w 1911499"/>
                <a:gd name="connsiteY551" fmla="*/ 470879 h 567500"/>
                <a:gd name="connsiteX552" fmla="*/ 1851863 w 1911499"/>
                <a:gd name="connsiteY552" fmla="*/ 483899 h 567500"/>
                <a:gd name="connsiteX553" fmla="*/ 1854892 w 1911499"/>
                <a:gd name="connsiteY553" fmla="*/ 496520 h 567500"/>
                <a:gd name="connsiteX554" fmla="*/ 1857921 w 1911499"/>
                <a:gd name="connsiteY554" fmla="*/ 508026 h 567500"/>
                <a:gd name="connsiteX555" fmla="*/ 1860941 w 1911499"/>
                <a:gd name="connsiteY555" fmla="*/ 518685 h 567500"/>
                <a:gd name="connsiteX556" fmla="*/ 1863969 w 1911499"/>
                <a:gd name="connsiteY556" fmla="*/ 528486 h 567500"/>
                <a:gd name="connsiteX557" fmla="*/ 1866998 w 1911499"/>
                <a:gd name="connsiteY557" fmla="*/ 537277 h 567500"/>
                <a:gd name="connsiteX558" fmla="*/ 1870018 w 1911499"/>
                <a:gd name="connsiteY558" fmla="*/ 544907 h 567500"/>
                <a:gd name="connsiteX559" fmla="*/ 1873047 w 1911499"/>
                <a:gd name="connsiteY559" fmla="*/ 551574 h 567500"/>
                <a:gd name="connsiteX560" fmla="*/ 1876076 w 1911499"/>
                <a:gd name="connsiteY560" fmla="*/ 556956 h 567500"/>
                <a:gd name="connsiteX561" fmla="*/ 1879095 w 1911499"/>
                <a:gd name="connsiteY561" fmla="*/ 561376 h 567500"/>
                <a:gd name="connsiteX562" fmla="*/ 1882124 w 1911499"/>
                <a:gd name="connsiteY562" fmla="*/ 564586 h 567500"/>
                <a:gd name="connsiteX563" fmla="*/ 1885153 w 1911499"/>
                <a:gd name="connsiteY563" fmla="*/ 566643 h 567500"/>
                <a:gd name="connsiteX564" fmla="*/ 1888172 w 1911499"/>
                <a:gd name="connsiteY564" fmla="*/ 567500 h 567500"/>
                <a:gd name="connsiteX565" fmla="*/ 1891201 w 1911499"/>
                <a:gd name="connsiteY565" fmla="*/ 567148 h 567500"/>
                <a:gd name="connsiteX566" fmla="*/ 1894230 w 1911499"/>
                <a:gd name="connsiteY566" fmla="*/ 565557 h 567500"/>
                <a:gd name="connsiteX567" fmla="*/ 1897259 w 1911499"/>
                <a:gd name="connsiteY567" fmla="*/ 563004 h 567500"/>
                <a:gd name="connsiteX568" fmla="*/ 1900279 w 1911499"/>
                <a:gd name="connsiteY568" fmla="*/ 559051 h 567500"/>
                <a:gd name="connsiteX569" fmla="*/ 1903308 w 1911499"/>
                <a:gd name="connsiteY569" fmla="*/ 553975 h 567500"/>
                <a:gd name="connsiteX570" fmla="*/ 1906337 w 1911499"/>
                <a:gd name="connsiteY570" fmla="*/ 547936 h 567500"/>
                <a:gd name="connsiteX571" fmla="*/ 1909356 w 1911499"/>
                <a:gd name="connsiteY571" fmla="*/ 540725 h 567500"/>
                <a:gd name="connsiteX572" fmla="*/ 1911499 w 1911499"/>
                <a:gd name="connsiteY572"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2274 w 1911499"/>
                <a:gd name="connsiteY528" fmla="*/ 109904 h 567500"/>
                <a:gd name="connsiteX529" fmla="*/ 1785293 w 1911499"/>
                <a:gd name="connsiteY529" fmla="*/ 124199 h 567500"/>
                <a:gd name="connsiteX530" fmla="*/ 1788322 w 1911499"/>
                <a:gd name="connsiteY530" fmla="*/ 139074 h 567500"/>
                <a:gd name="connsiteX531" fmla="*/ 1791351 w 1911499"/>
                <a:gd name="connsiteY531" fmla="*/ 154222 h 567500"/>
                <a:gd name="connsiteX532" fmla="*/ 1794370 w 1911499"/>
                <a:gd name="connsiteY532" fmla="*/ 170221 h 567500"/>
                <a:gd name="connsiteX533" fmla="*/ 1797399 w 1911499"/>
                <a:gd name="connsiteY533" fmla="*/ 186608 h 567500"/>
                <a:gd name="connsiteX534" fmla="*/ 1800428 w 1911499"/>
                <a:gd name="connsiteY534" fmla="*/ 203111 h 567500"/>
                <a:gd name="connsiteX535" fmla="*/ 1803448 w 1911499"/>
                <a:gd name="connsiteY535" fmla="*/ 220041 h 567500"/>
                <a:gd name="connsiteX536" fmla="*/ 1806477 w 1911499"/>
                <a:gd name="connsiteY536" fmla="*/ 237434 h 567500"/>
                <a:gd name="connsiteX537" fmla="*/ 1809506 w 1911499"/>
                <a:gd name="connsiteY537" fmla="*/ 254712 h 567500"/>
                <a:gd name="connsiteX538" fmla="*/ 1812525 w 1911499"/>
                <a:gd name="connsiteY538" fmla="*/ 272416 h 567500"/>
                <a:gd name="connsiteX539" fmla="*/ 1815554 w 1911499"/>
                <a:gd name="connsiteY539" fmla="*/ 289926 h 567500"/>
                <a:gd name="connsiteX540" fmla="*/ 1818583 w 1911499"/>
                <a:gd name="connsiteY540" fmla="*/ 307631 h 567500"/>
                <a:gd name="connsiteX541" fmla="*/ 1821602 w 1911499"/>
                <a:gd name="connsiteY541" fmla="*/ 325412 h 567500"/>
                <a:gd name="connsiteX542" fmla="*/ 1824631 w 1911499"/>
                <a:gd name="connsiteY542" fmla="*/ 343000 h 567500"/>
                <a:gd name="connsiteX543" fmla="*/ 1827660 w 1911499"/>
                <a:gd name="connsiteY543" fmla="*/ 360354 h 567500"/>
                <a:gd name="connsiteX544" fmla="*/ 1830689 w 1911499"/>
                <a:gd name="connsiteY544" fmla="*/ 377594 h 567500"/>
                <a:gd name="connsiteX545" fmla="*/ 1833708 w 1911499"/>
                <a:gd name="connsiteY545" fmla="*/ 394407 h 567500"/>
                <a:gd name="connsiteX546" fmla="*/ 1836737 w 1911499"/>
                <a:gd name="connsiteY546" fmla="*/ 411220 h 567500"/>
                <a:gd name="connsiteX547" fmla="*/ 1839766 w 1911499"/>
                <a:gd name="connsiteY547" fmla="*/ 426673 h 567500"/>
                <a:gd name="connsiteX548" fmla="*/ 1842786 w 1911499"/>
                <a:gd name="connsiteY548" fmla="*/ 441980 h 567500"/>
                <a:gd name="connsiteX549" fmla="*/ 1845815 w 1911499"/>
                <a:gd name="connsiteY549" fmla="*/ 456696 h 567500"/>
                <a:gd name="connsiteX550" fmla="*/ 1848844 w 1911499"/>
                <a:gd name="connsiteY550" fmla="*/ 470879 h 567500"/>
                <a:gd name="connsiteX551" fmla="*/ 1851863 w 1911499"/>
                <a:gd name="connsiteY551" fmla="*/ 483899 h 567500"/>
                <a:gd name="connsiteX552" fmla="*/ 1854892 w 1911499"/>
                <a:gd name="connsiteY552" fmla="*/ 496520 h 567500"/>
                <a:gd name="connsiteX553" fmla="*/ 1857921 w 1911499"/>
                <a:gd name="connsiteY553" fmla="*/ 508026 h 567500"/>
                <a:gd name="connsiteX554" fmla="*/ 1860941 w 1911499"/>
                <a:gd name="connsiteY554" fmla="*/ 518685 h 567500"/>
                <a:gd name="connsiteX555" fmla="*/ 1863969 w 1911499"/>
                <a:gd name="connsiteY555" fmla="*/ 528486 h 567500"/>
                <a:gd name="connsiteX556" fmla="*/ 1866998 w 1911499"/>
                <a:gd name="connsiteY556" fmla="*/ 537277 h 567500"/>
                <a:gd name="connsiteX557" fmla="*/ 1870018 w 1911499"/>
                <a:gd name="connsiteY557" fmla="*/ 544907 h 567500"/>
                <a:gd name="connsiteX558" fmla="*/ 1873047 w 1911499"/>
                <a:gd name="connsiteY558" fmla="*/ 551574 h 567500"/>
                <a:gd name="connsiteX559" fmla="*/ 1876076 w 1911499"/>
                <a:gd name="connsiteY559" fmla="*/ 556956 h 567500"/>
                <a:gd name="connsiteX560" fmla="*/ 1879095 w 1911499"/>
                <a:gd name="connsiteY560" fmla="*/ 561376 h 567500"/>
                <a:gd name="connsiteX561" fmla="*/ 1882124 w 1911499"/>
                <a:gd name="connsiteY561" fmla="*/ 564586 h 567500"/>
                <a:gd name="connsiteX562" fmla="*/ 1885153 w 1911499"/>
                <a:gd name="connsiteY562" fmla="*/ 566643 h 567500"/>
                <a:gd name="connsiteX563" fmla="*/ 1888172 w 1911499"/>
                <a:gd name="connsiteY563" fmla="*/ 567500 h 567500"/>
                <a:gd name="connsiteX564" fmla="*/ 1891201 w 1911499"/>
                <a:gd name="connsiteY564" fmla="*/ 567148 h 567500"/>
                <a:gd name="connsiteX565" fmla="*/ 1894230 w 1911499"/>
                <a:gd name="connsiteY565" fmla="*/ 565557 h 567500"/>
                <a:gd name="connsiteX566" fmla="*/ 1897259 w 1911499"/>
                <a:gd name="connsiteY566" fmla="*/ 563004 h 567500"/>
                <a:gd name="connsiteX567" fmla="*/ 1900279 w 1911499"/>
                <a:gd name="connsiteY567" fmla="*/ 559051 h 567500"/>
                <a:gd name="connsiteX568" fmla="*/ 1903308 w 1911499"/>
                <a:gd name="connsiteY568" fmla="*/ 553975 h 567500"/>
                <a:gd name="connsiteX569" fmla="*/ 1906337 w 1911499"/>
                <a:gd name="connsiteY569" fmla="*/ 547936 h 567500"/>
                <a:gd name="connsiteX570" fmla="*/ 1909356 w 1911499"/>
                <a:gd name="connsiteY570" fmla="*/ 540725 h 567500"/>
                <a:gd name="connsiteX571" fmla="*/ 1911499 w 1911499"/>
                <a:gd name="connsiteY571"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5293 w 1911499"/>
                <a:gd name="connsiteY528" fmla="*/ 124199 h 567500"/>
                <a:gd name="connsiteX529" fmla="*/ 1788322 w 1911499"/>
                <a:gd name="connsiteY529" fmla="*/ 139074 h 567500"/>
                <a:gd name="connsiteX530" fmla="*/ 1791351 w 1911499"/>
                <a:gd name="connsiteY530" fmla="*/ 154222 h 567500"/>
                <a:gd name="connsiteX531" fmla="*/ 1794370 w 1911499"/>
                <a:gd name="connsiteY531" fmla="*/ 170221 h 567500"/>
                <a:gd name="connsiteX532" fmla="*/ 1797399 w 1911499"/>
                <a:gd name="connsiteY532" fmla="*/ 186608 h 567500"/>
                <a:gd name="connsiteX533" fmla="*/ 1800428 w 1911499"/>
                <a:gd name="connsiteY533" fmla="*/ 203111 h 567500"/>
                <a:gd name="connsiteX534" fmla="*/ 1803448 w 1911499"/>
                <a:gd name="connsiteY534" fmla="*/ 220041 h 567500"/>
                <a:gd name="connsiteX535" fmla="*/ 1806477 w 1911499"/>
                <a:gd name="connsiteY535" fmla="*/ 237434 h 567500"/>
                <a:gd name="connsiteX536" fmla="*/ 1809506 w 1911499"/>
                <a:gd name="connsiteY536" fmla="*/ 254712 h 567500"/>
                <a:gd name="connsiteX537" fmla="*/ 1812525 w 1911499"/>
                <a:gd name="connsiteY537" fmla="*/ 272416 h 567500"/>
                <a:gd name="connsiteX538" fmla="*/ 1815554 w 1911499"/>
                <a:gd name="connsiteY538" fmla="*/ 289926 h 567500"/>
                <a:gd name="connsiteX539" fmla="*/ 1818583 w 1911499"/>
                <a:gd name="connsiteY539" fmla="*/ 307631 h 567500"/>
                <a:gd name="connsiteX540" fmla="*/ 1821602 w 1911499"/>
                <a:gd name="connsiteY540" fmla="*/ 325412 h 567500"/>
                <a:gd name="connsiteX541" fmla="*/ 1824631 w 1911499"/>
                <a:gd name="connsiteY541" fmla="*/ 343000 h 567500"/>
                <a:gd name="connsiteX542" fmla="*/ 1827660 w 1911499"/>
                <a:gd name="connsiteY542" fmla="*/ 360354 h 567500"/>
                <a:gd name="connsiteX543" fmla="*/ 1830689 w 1911499"/>
                <a:gd name="connsiteY543" fmla="*/ 377594 h 567500"/>
                <a:gd name="connsiteX544" fmla="*/ 1833708 w 1911499"/>
                <a:gd name="connsiteY544" fmla="*/ 394407 h 567500"/>
                <a:gd name="connsiteX545" fmla="*/ 1836737 w 1911499"/>
                <a:gd name="connsiteY545" fmla="*/ 411220 h 567500"/>
                <a:gd name="connsiteX546" fmla="*/ 1839766 w 1911499"/>
                <a:gd name="connsiteY546" fmla="*/ 426673 h 567500"/>
                <a:gd name="connsiteX547" fmla="*/ 1842786 w 1911499"/>
                <a:gd name="connsiteY547" fmla="*/ 441980 h 567500"/>
                <a:gd name="connsiteX548" fmla="*/ 1845815 w 1911499"/>
                <a:gd name="connsiteY548" fmla="*/ 456696 h 567500"/>
                <a:gd name="connsiteX549" fmla="*/ 1848844 w 1911499"/>
                <a:gd name="connsiteY549" fmla="*/ 470879 h 567500"/>
                <a:gd name="connsiteX550" fmla="*/ 1851863 w 1911499"/>
                <a:gd name="connsiteY550" fmla="*/ 483899 h 567500"/>
                <a:gd name="connsiteX551" fmla="*/ 1854892 w 1911499"/>
                <a:gd name="connsiteY551" fmla="*/ 496520 h 567500"/>
                <a:gd name="connsiteX552" fmla="*/ 1857921 w 1911499"/>
                <a:gd name="connsiteY552" fmla="*/ 508026 h 567500"/>
                <a:gd name="connsiteX553" fmla="*/ 1860941 w 1911499"/>
                <a:gd name="connsiteY553" fmla="*/ 518685 h 567500"/>
                <a:gd name="connsiteX554" fmla="*/ 1863969 w 1911499"/>
                <a:gd name="connsiteY554" fmla="*/ 528486 h 567500"/>
                <a:gd name="connsiteX555" fmla="*/ 1866998 w 1911499"/>
                <a:gd name="connsiteY555" fmla="*/ 537277 h 567500"/>
                <a:gd name="connsiteX556" fmla="*/ 1870018 w 1911499"/>
                <a:gd name="connsiteY556" fmla="*/ 544907 h 567500"/>
                <a:gd name="connsiteX557" fmla="*/ 1873047 w 1911499"/>
                <a:gd name="connsiteY557" fmla="*/ 551574 h 567500"/>
                <a:gd name="connsiteX558" fmla="*/ 1876076 w 1911499"/>
                <a:gd name="connsiteY558" fmla="*/ 556956 h 567500"/>
                <a:gd name="connsiteX559" fmla="*/ 1879095 w 1911499"/>
                <a:gd name="connsiteY559" fmla="*/ 561376 h 567500"/>
                <a:gd name="connsiteX560" fmla="*/ 1882124 w 1911499"/>
                <a:gd name="connsiteY560" fmla="*/ 564586 h 567500"/>
                <a:gd name="connsiteX561" fmla="*/ 1885153 w 1911499"/>
                <a:gd name="connsiteY561" fmla="*/ 566643 h 567500"/>
                <a:gd name="connsiteX562" fmla="*/ 1888172 w 1911499"/>
                <a:gd name="connsiteY562" fmla="*/ 567500 h 567500"/>
                <a:gd name="connsiteX563" fmla="*/ 1891201 w 1911499"/>
                <a:gd name="connsiteY563" fmla="*/ 567148 h 567500"/>
                <a:gd name="connsiteX564" fmla="*/ 1894230 w 1911499"/>
                <a:gd name="connsiteY564" fmla="*/ 565557 h 567500"/>
                <a:gd name="connsiteX565" fmla="*/ 1897259 w 1911499"/>
                <a:gd name="connsiteY565" fmla="*/ 563004 h 567500"/>
                <a:gd name="connsiteX566" fmla="*/ 1900279 w 1911499"/>
                <a:gd name="connsiteY566" fmla="*/ 559051 h 567500"/>
                <a:gd name="connsiteX567" fmla="*/ 1903308 w 1911499"/>
                <a:gd name="connsiteY567" fmla="*/ 553975 h 567500"/>
                <a:gd name="connsiteX568" fmla="*/ 1906337 w 1911499"/>
                <a:gd name="connsiteY568" fmla="*/ 547936 h 567500"/>
                <a:gd name="connsiteX569" fmla="*/ 1909356 w 1911499"/>
                <a:gd name="connsiteY569" fmla="*/ 540725 h 567500"/>
                <a:gd name="connsiteX570" fmla="*/ 1911499 w 1911499"/>
                <a:gd name="connsiteY570"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8322 w 1911499"/>
                <a:gd name="connsiteY528" fmla="*/ 139074 h 567500"/>
                <a:gd name="connsiteX529" fmla="*/ 1791351 w 1911499"/>
                <a:gd name="connsiteY529" fmla="*/ 154222 h 567500"/>
                <a:gd name="connsiteX530" fmla="*/ 1794370 w 1911499"/>
                <a:gd name="connsiteY530" fmla="*/ 170221 h 567500"/>
                <a:gd name="connsiteX531" fmla="*/ 1797399 w 1911499"/>
                <a:gd name="connsiteY531" fmla="*/ 186608 h 567500"/>
                <a:gd name="connsiteX532" fmla="*/ 1800428 w 1911499"/>
                <a:gd name="connsiteY532" fmla="*/ 203111 h 567500"/>
                <a:gd name="connsiteX533" fmla="*/ 1803448 w 1911499"/>
                <a:gd name="connsiteY533" fmla="*/ 220041 h 567500"/>
                <a:gd name="connsiteX534" fmla="*/ 1806477 w 1911499"/>
                <a:gd name="connsiteY534" fmla="*/ 237434 h 567500"/>
                <a:gd name="connsiteX535" fmla="*/ 1809506 w 1911499"/>
                <a:gd name="connsiteY535" fmla="*/ 254712 h 567500"/>
                <a:gd name="connsiteX536" fmla="*/ 1812525 w 1911499"/>
                <a:gd name="connsiteY536" fmla="*/ 272416 h 567500"/>
                <a:gd name="connsiteX537" fmla="*/ 1815554 w 1911499"/>
                <a:gd name="connsiteY537" fmla="*/ 289926 h 567500"/>
                <a:gd name="connsiteX538" fmla="*/ 1818583 w 1911499"/>
                <a:gd name="connsiteY538" fmla="*/ 307631 h 567500"/>
                <a:gd name="connsiteX539" fmla="*/ 1821602 w 1911499"/>
                <a:gd name="connsiteY539" fmla="*/ 325412 h 567500"/>
                <a:gd name="connsiteX540" fmla="*/ 1824631 w 1911499"/>
                <a:gd name="connsiteY540" fmla="*/ 343000 h 567500"/>
                <a:gd name="connsiteX541" fmla="*/ 1827660 w 1911499"/>
                <a:gd name="connsiteY541" fmla="*/ 360354 h 567500"/>
                <a:gd name="connsiteX542" fmla="*/ 1830689 w 1911499"/>
                <a:gd name="connsiteY542" fmla="*/ 377594 h 567500"/>
                <a:gd name="connsiteX543" fmla="*/ 1833708 w 1911499"/>
                <a:gd name="connsiteY543" fmla="*/ 394407 h 567500"/>
                <a:gd name="connsiteX544" fmla="*/ 1836737 w 1911499"/>
                <a:gd name="connsiteY544" fmla="*/ 411220 h 567500"/>
                <a:gd name="connsiteX545" fmla="*/ 1839766 w 1911499"/>
                <a:gd name="connsiteY545" fmla="*/ 426673 h 567500"/>
                <a:gd name="connsiteX546" fmla="*/ 1842786 w 1911499"/>
                <a:gd name="connsiteY546" fmla="*/ 441980 h 567500"/>
                <a:gd name="connsiteX547" fmla="*/ 1845815 w 1911499"/>
                <a:gd name="connsiteY547" fmla="*/ 456696 h 567500"/>
                <a:gd name="connsiteX548" fmla="*/ 1848844 w 1911499"/>
                <a:gd name="connsiteY548" fmla="*/ 470879 h 567500"/>
                <a:gd name="connsiteX549" fmla="*/ 1851863 w 1911499"/>
                <a:gd name="connsiteY549" fmla="*/ 483899 h 567500"/>
                <a:gd name="connsiteX550" fmla="*/ 1854892 w 1911499"/>
                <a:gd name="connsiteY550" fmla="*/ 496520 h 567500"/>
                <a:gd name="connsiteX551" fmla="*/ 1857921 w 1911499"/>
                <a:gd name="connsiteY551" fmla="*/ 508026 h 567500"/>
                <a:gd name="connsiteX552" fmla="*/ 1860941 w 1911499"/>
                <a:gd name="connsiteY552" fmla="*/ 518685 h 567500"/>
                <a:gd name="connsiteX553" fmla="*/ 1863969 w 1911499"/>
                <a:gd name="connsiteY553" fmla="*/ 528486 h 567500"/>
                <a:gd name="connsiteX554" fmla="*/ 1866998 w 1911499"/>
                <a:gd name="connsiteY554" fmla="*/ 537277 h 567500"/>
                <a:gd name="connsiteX555" fmla="*/ 1870018 w 1911499"/>
                <a:gd name="connsiteY555" fmla="*/ 544907 h 567500"/>
                <a:gd name="connsiteX556" fmla="*/ 1873047 w 1911499"/>
                <a:gd name="connsiteY556" fmla="*/ 551574 h 567500"/>
                <a:gd name="connsiteX557" fmla="*/ 1876076 w 1911499"/>
                <a:gd name="connsiteY557" fmla="*/ 556956 h 567500"/>
                <a:gd name="connsiteX558" fmla="*/ 1879095 w 1911499"/>
                <a:gd name="connsiteY558" fmla="*/ 561376 h 567500"/>
                <a:gd name="connsiteX559" fmla="*/ 1882124 w 1911499"/>
                <a:gd name="connsiteY559" fmla="*/ 564586 h 567500"/>
                <a:gd name="connsiteX560" fmla="*/ 1885153 w 1911499"/>
                <a:gd name="connsiteY560" fmla="*/ 566643 h 567500"/>
                <a:gd name="connsiteX561" fmla="*/ 1888172 w 1911499"/>
                <a:gd name="connsiteY561" fmla="*/ 567500 h 567500"/>
                <a:gd name="connsiteX562" fmla="*/ 1891201 w 1911499"/>
                <a:gd name="connsiteY562" fmla="*/ 567148 h 567500"/>
                <a:gd name="connsiteX563" fmla="*/ 1894230 w 1911499"/>
                <a:gd name="connsiteY563" fmla="*/ 565557 h 567500"/>
                <a:gd name="connsiteX564" fmla="*/ 1897259 w 1911499"/>
                <a:gd name="connsiteY564" fmla="*/ 563004 h 567500"/>
                <a:gd name="connsiteX565" fmla="*/ 1900279 w 1911499"/>
                <a:gd name="connsiteY565" fmla="*/ 559051 h 567500"/>
                <a:gd name="connsiteX566" fmla="*/ 1903308 w 1911499"/>
                <a:gd name="connsiteY566" fmla="*/ 553975 h 567500"/>
                <a:gd name="connsiteX567" fmla="*/ 1906337 w 1911499"/>
                <a:gd name="connsiteY567" fmla="*/ 547936 h 567500"/>
                <a:gd name="connsiteX568" fmla="*/ 1909356 w 1911499"/>
                <a:gd name="connsiteY568" fmla="*/ 540725 h 567500"/>
                <a:gd name="connsiteX569" fmla="*/ 1911499 w 1911499"/>
                <a:gd name="connsiteY569"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91351 w 1911499"/>
                <a:gd name="connsiteY528" fmla="*/ 154222 h 567500"/>
                <a:gd name="connsiteX529" fmla="*/ 1794370 w 1911499"/>
                <a:gd name="connsiteY529" fmla="*/ 170221 h 567500"/>
                <a:gd name="connsiteX530" fmla="*/ 1797399 w 1911499"/>
                <a:gd name="connsiteY530" fmla="*/ 186608 h 567500"/>
                <a:gd name="connsiteX531" fmla="*/ 1800428 w 1911499"/>
                <a:gd name="connsiteY531" fmla="*/ 203111 h 567500"/>
                <a:gd name="connsiteX532" fmla="*/ 1803448 w 1911499"/>
                <a:gd name="connsiteY532" fmla="*/ 220041 h 567500"/>
                <a:gd name="connsiteX533" fmla="*/ 1806477 w 1911499"/>
                <a:gd name="connsiteY533" fmla="*/ 237434 h 567500"/>
                <a:gd name="connsiteX534" fmla="*/ 1809506 w 1911499"/>
                <a:gd name="connsiteY534" fmla="*/ 254712 h 567500"/>
                <a:gd name="connsiteX535" fmla="*/ 1812525 w 1911499"/>
                <a:gd name="connsiteY535" fmla="*/ 272416 h 567500"/>
                <a:gd name="connsiteX536" fmla="*/ 1815554 w 1911499"/>
                <a:gd name="connsiteY536" fmla="*/ 289926 h 567500"/>
                <a:gd name="connsiteX537" fmla="*/ 1818583 w 1911499"/>
                <a:gd name="connsiteY537" fmla="*/ 307631 h 567500"/>
                <a:gd name="connsiteX538" fmla="*/ 1821602 w 1911499"/>
                <a:gd name="connsiteY538" fmla="*/ 325412 h 567500"/>
                <a:gd name="connsiteX539" fmla="*/ 1824631 w 1911499"/>
                <a:gd name="connsiteY539" fmla="*/ 343000 h 567500"/>
                <a:gd name="connsiteX540" fmla="*/ 1827660 w 1911499"/>
                <a:gd name="connsiteY540" fmla="*/ 360354 h 567500"/>
                <a:gd name="connsiteX541" fmla="*/ 1830689 w 1911499"/>
                <a:gd name="connsiteY541" fmla="*/ 377594 h 567500"/>
                <a:gd name="connsiteX542" fmla="*/ 1833708 w 1911499"/>
                <a:gd name="connsiteY542" fmla="*/ 394407 h 567500"/>
                <a:gd name="connsiteX543" fmla="*/ 1836737 w 1911499"/>
                <a:gd name="connsiteY543" fmla="*/ 411220 h 567500"/>
                <a:gd name="connsiteX544" fmla="*/ 1839766 w 1911499"/>
                <a:gd name="connsiteY544" fmla="*/ 426673 h 567500"/>
                <a:gd name="connsiteX545" fmla="*/ 1842786 w 1911499"/>
                <a:gd name="connsiteY545" fmla="*/ 441980 h 567500"/>
                <a:gd name="connsiteX546" fmla="*/ 1845815 w 1911499"/>
                <a:gd name="connsiteY546" fmla="*/ 456696 h 567500"/>
                <a:gd name="connsiteX547" fmla="*/ 1848844 w 1911499"/>
                <a:gd name="connsiteY547" fmla="*/ 470879 h 567500"/>
                <a:gd name="connsiteX548" fmla="*/ 1851863 w 1911499"/>
                <a:gd name="connsiteY548" fmla="*/ 483899 h 567500"/>
                <a:gd name="connsiteX549" fmla="*/ 1854892 w 1911499"/>
                <a:gd name="connsiteY549" fmla="*/ 496520 h 567500"/>
                <a:gd name="connsiteX550" fmla="*/ 1857921 w 1911499"/>
                <a:gd name="connsiteY550" fmla="*/ 508026 h 567500"/>
                <a:gd name="connsiteX551" fmla="*/ 1860941 w 1911499"/>
                <a:gd name="connsiteY551" fmla="*/ 518685 h 567500"/>
                <a:gd name="connsiteX552" fmla="*/ 1863969 w 1911499"/>
                <a:gd name="connsiteY552" fmla="*/ 528486 h 567500"/>
                <a:gd name="connsiteX553" fmla="*/ 1866998 w 1911499"/>
                <a:gd name="connsiteY553" fmla="*/ 537277 h 567500"/>
                <a:gd name="connsiteX554" fmla="*/ 1870018 w 1911499"/>
                <a:gd name="connsiteY554" fmla="*/ 544907 h 567500"/>
                <a:gd name="connsiteX555" fmla="*/ 1873047 w 1911499"/>
                <a:gd name="connsiteY555" fmla="*/ 551574 h 567500"/>
                <a:gd name="connsiteX556" fmla="*/ 1876076 w 1911499"/>
                <a:gd name="connsiteY556" fmla="*/ 556956 h 567500"/>
                <a:gd name="connsiteX557" fmla="*/ 1879095 w 1911499"/>
                <a:gd name="connsiteY557" fmla="*/ 561376 h 567500"/>
                <a:gd name="connsiteX558" fmla="*/ 1882124 w 1911499"/>
                <a:gd name="connsiteY558" fmla="*/ 564586 h 567500"/>
                <a:gd name="connsiteX559" fmla="*/ 1885153 w 1911499"/>
                <a:gd name="connsiteY559" fmla="*/ 566643 h 567500"/>
                <a:gd name="connsiteX560" fmla="*/ 1888172 w 1911499"/>
                <a:gd name="connsiteY560" fmla="*/ 567500 h 567500"/>
                <a:gd name="connsiteX561" fmla="*/ 1891201 w 1911499"/>
                <a:gd name="connsiteY561" fmla="*/ 567148 h 567500"/>
                <a:gd name="connsiteX562" fmla="*/ 1894230 w 1911499"/>
                <a:gd name="connsiteY562" fmla="*/ 565557 h 567500"/>
                <a:gd name="connsiteX563" fmla="*/ 1897259 w 1911499"/>
                <a:gd name="connsiteY563" fmla="*/ 563004 h 567500"/>
                <a:gd name="connsiteX564" fmla="*/ 1900279 w 1911499"/>
                <a:gd name="connsiteY564" fmla="*/ 559051 h 567500"/>
                <a:gd name="connsiteX565" fmla="*/ 1903308 w 1911499"/>
                <a:gd name="connsiteY565" fmla="*/ 553975 h 567500"/>
                <a:gd name="connsiteX566" fmla="*/ 1906337 w 1911499"/>
                <a:gd name="connsiteY566" fmla="*/ 547936 h 567500"/>
                <a:gd name="connsiteX567" fmla="*/ 1909356 w 1911499"/>
                <a:gd name="connsiteY567" fmla="*/ 540725 h 567500"/>
                <a:gd name="connsiteX568" fmla="*/ 1911499 w 1911499"/>
                <a:gd name="connsiteY56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1351 w 1911499"/>
                <a:gd name="connsiteY529" fmla="*/ 154222 h 567500"/>
                <a:gd name="connsiteX530" fmla="*/ 1794370 w 1911499"/>
                <a:gd name="connsiteY530" fmla="*/ 170221 h 567500"/>
                <a:gd name="connsiteX531" fmla="*/ 1797399 w 1911499"/>
                <a:gd name="connsiteY531" fmla="*/ 186608 h 567500"/>
                <a:gd name="connsiteX532" fmla="*/ 1800428 w 1911499"/>
                <a:gd name="connsiteY532" fmla="*/ 203111 h 567500"/>
                <a:gd name="connsiteX533" fmla="*/ 1803448 w 1911499"/>
                <a:gd name="connsiteY533" fmla="*/ 220041 h 567500"/>
                <a:gd name="connsiteX534" fmla="*/ 1806477 w 1911499"/>
                <a:gd name="connsiteY534" fmla="*/ 237434 h 567500"/>
                <a:gd name="connsiteX535" fmla="*/ 1809506 w 1911499"/>
                <a:gd name="connsiteY535" fmla="*/ 254712 h 567500"/>
                <a:gd name="connsiteX536" fmla="*/ 1812525 w 1911499"/>
                <a:gd name="connsiteY536" fmla="*/ 272416 h 567500"/>
                <a:gd name="connsiteX537" fmla="*/ 1815554 w 1911499"/>
                <a:gd name="connsiteY537" fmla="*/ 289926 h 567500"/>
                <a:gd name="connsiteX538" fmla="*/ 1818583 w 1911499"/>
                <a:gd name="connsiteY538" fmla="*/ 307631 h 567500"/>
                <a:gd name="connsiteX539" fmla="*/ 1821602 w 1911499"/>
                <a:gd name="connsiteY539" fmla="*/ 325412 h 567500"/>
                <a:gd name="connsiteX540" fmla="*/ 1824631 w 1911499"/>
                <a:gd name="connsiteY540" fmla="*/ 343000 h 567500"/>
                <a:gd name="connsiteX541" fmla="*/ 1827660 w 1911499"/>
                <a:gd name="connsiteY541" fmla="*/ 360354 h 567500"/>
                <a:gd name="connsiteX542" fmla="*/ 1830689 w 1911499"/>
                <a:gd name="connsiteY542" fmla="*/ 377594 h 567500"/>
                <a:gd name="connsiteX543" fmla="*/ 1833708 w 1911499"/>
                <a:gd name="connsiteY543" fmla="*/ 394407 h 567500"/>
                <a:gd name="connsiteX544" fmla="*/ 1836737 w 1911499"/>
                <a:gd name="connsiteY544" fmla="*/ 411220 h 567500"/>
                <a:gd name="connsiteX545" fmla="*/ 1839766 w 1911499"/>
                <a:gd name="connsiteY545" fmla="*/ 426673 h 567500"/>
                <a:gd name="connsiteX546" fmla="*/ 1842786 w 1911499"/>
                <a:gd name="connsiteY546" fmla="*/ 441980 h 567500"/>
                <a:gd name="connsiteX547" fmla="*/ 1845815 w 1911499"/>
                <a:gd name="connsiteY547" fmla="*/ 456696 h 567500"/>
                <a:gd name="connsiteX548" fmla="*/ 1848844 w 1911499"/>
                <a:gd name="connsiteY548" fmla="*/ 470879 h 567500"/>
                <a:gd name="connsiteX549" fmla="*/ 1851863 w 1911499"/>
                <a:gd name="connsiteY549" fmla="*/ 483899 h 567500"/>
                <a:gd name="connsiteX550" fmla="*/ 1854892 w 1911499"/>
                <a:gd name="connsiteY550" fmla="*/ 496520 h 567500"/>
                <a:gd name="connsiteX551" fmla="*/ 1857921 w 1911499"/>
                <a:gd name="connsiteY551" fmla="*/ 508026 h 567500"/>
                <a:gd name="connsiteX552" fmla="*/ 1860941 w 1911499"/>
                <a:gd name="connsiteY552" fmla="*/ 518685 h 567500"/>
                <a:gd name="connsiteX553" fmla="*/ 1863969 w 1911499"/>
                <a:gd name="connsiteY553" fmla="*/ 528486 h 567500"/>
                <a:gd name="connsiteX554" fmla="*/ 1866998 w 1911499"/>
                <a:gd name="connsiteY554" fmla="*/ 537277 h 567500"/>
                <a:gd name="connsiteX555" fmla="*/ 1870018 w 1911499"/>
                <a:gd name="connsiteY555" fmla="*/ 544907 h 567500"/>
                <a:gd name="connsiteX556" fmla="*/ 1873047 w 1911499"/>
                <a:gd name="connsiteY556" fmla="*/ 551574 h 567500"/>
                <a:gd name="connsiteX557" fmla="*/ 1876076 w 1911499"/>
                <a:gd name="connsiteY557" fmla="*/ 556956 h 567500"/>
                <a:gd name="connsiteX558" fmla="*/ 1879095 w 1911499"/>
                <a:gd name="connsiteY558" fmla="*/ 561376 h 567500"/>
                <a:gd name="connsiteX559" fmla="*/ 1882124 w 1911499"/>
                <a:gd name="connsiteY559" fmla="*/ 564586 h 567500"/>
                <a:gd name="connsiteX560" fmla="*/ 1885153 w 1911499"/>
                <a:gd name="connsiteY560" fmla="*/ 566643 h 567500"/>
                <a:gd name="connsiteX561" fmla="*/ 1888172 w 1911499"/>
                <a:gd name="connsiteY561" fmla="*/ 567500 h 567500"/>
                <a:gd name="connsiteX562" fmla="*/ 1891201 w 1911499"/>
                <a:gd name="connsiteY562" fmla="*/ 567148 h 567500"/>
                <a:gd name="connsiteX563" fmla="*/ 1894230 w 1911499"/>
                <a:gd name="connsiteY563" fmla="*/ 565557 h 567500"/>
                <a:gd name="connsiteX564" fmla="*/ 1897259 w 1911499"/>
                <a:gd name="connsiteY564" fmla="*/ 563004 h 567500"/>
                <a:gd name="connsiteX565" fmla="*/ 1900279 w 1911499"/>
                <a:gd name="connsiteY565" fmla="*/ 559051 h 567500"/>
                <a:gd name="connsiteX566" fmla="*/ 1903308 w 1911499"/>
                <a:gd name="connsiteY566" fmla="*/ 553975 h 567500"/>
                <a:gd name="connsiteX567" fmla="*/ 1906337 w 1911499"/>
                <a:gd name="connsiteY567" fmla="*/ 547936 h 567500"/>
                <a:gd name="connsiteX568" fmla="*/ 1909356 w 1911499"/>
                <a:gd name="connsiteY568" fmla="*/ 540725 h 567500"/>
                <a:gd name="connsiteX569" fmla="*/ 1911499 w 1911499"/>
                <a:gd name="connsiteY569"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370 w 1911499"/>
                <a:gd name="connsiteY529" fmla="*/ 170221 h 567500"/>
                <a:gd name="connsiteX530" fmla="*/ 1797399 w 1911499"/>
                <a:gd name="connsiteY530" fmla="*/ 186608 h 567500"/>
                <a:gd name="connsiteX531" fmla="*/ 1800428 w 1911499"/>
                <a:gd name="connsiteY531" fmla="*/ 203111 h 567500"/>
                <a:gd name="connsiteX532" fmla="*/ 1803448 w 1911499"/>
                <a:gd name="connsiteY532" fmla="*/ 220041 h 567500"/>
                <a:gd name="connsiteX533" fmla="*/ 1806477 w 1911499"/>
                <a:gd name="connsiteY533" fmla="*/ 237434 h 567500"/>
                <a:gd name="connsiteX534" fmla="*/ 1809506 w 1911499"/>
                <a:gd name="connsiteY534" fmla="*/ 254712 h 567500"/>
                <a:gd name="connsiteX535" fmla="*/ 1812525 w 1911499"/>
                <a:gd name="connsiteY535" fmla="*/ 272416 h 567500"/>
                <a:gd name="connsiteX536" fmla="*/ 1815554 w 1911499"/>
                <a:gd name="connsiteY536" fmla="*/ 289926 h 567500"/>
                <a:gd name="connsiteX537" fmla="*/ 1818583 w 1911499"/>
                <a:gd name="connsiteY537" fmla="*/ 307631 h 567500"/>
                <a:gd name="connsiteX538" fmla="*/ 1821602 w 1911499"/>
                <a:gd name="connsiteY538" fmla="*/ 325412 h 567500"/>
                <a:gd name="connsiteX539" fmla="*/ 1824631 w 1911499"/>
                <a:gd name="connsiteY539" fmla="*/ 343000 h 567500"/>
                <a:gd name="connsiteX540" fmla="*/ 1827660 w 1911499"/>
                <a:gd name="connsiteY540" fmla="*/ 360354 h 567500"/>
                <a:gd name="connsiteX541" fmla="*/ 1830689 w 1911499"/>
                <a:gd name="connsiteY541" fmla="*/ 377594 h 567500"/>
                <a:gd name="connsiteX542" fmla="*/ 1833708 w 1911499"/>
                <a:gd name="connsiteY542" fmla="*/ 394407 h 567500"/>
                <a:gd name="connsiteX543" fmla="*/ 1836737 w 1911499"/>
                <a:gd name="connsiteY543" fmla="*/ 411220 h 567500"/>
                <a:gd name="connsiteX544" fmla="*/ 1839766 w 1911499"/>
                <a:gd name="connsiteY544" fmla="*/ 426673 h 567500"/>
                <a:gd name="connsiteX545" fmla="*/ 1842786 w 1911499"/>
                <a:gd name="connsiteY545" fmla="*/ 441980 h 567500"/>
                <a:gd name="connsiteX546" fmla="*/ 1845815 w 1911499"/>
                <a:gd name="connsiteY546" fmla="*/ 456696 h 567500"/>
                <a:gd name="connsiteX547" fmla="*/ 1848844 w 1911499"/>
                <a:gd name="connsiteY547" fmla="*/ 470879 h 567500"/>
                <a:gd name="connsiteX548" fmla="*/ 1851863 w 1911499"/>
                <a:gd name="connsiteY548" fmla="*/ 483899 h 567500"/>
                <a:gd name="connsiteX549" fmla="*/ 1854892 w 1911499"/>
                <a:gd name="connsiteY549" fmla="*/ 496520 h 567500"/>
                <a:gd name="connsiteX550" fmla="*/ 1857921 w 1911499"/>
                <a:gd name="connsiteY550" fmla="*/ 508026 h 567500"/>
                <a:gd name="connsiteX551" fmla="*/ 1860941 w 1911499"/>
                <a:gd name="connsiteY551" fmla="*/ 518685 h 567500"/>
                <a:gd name="connsiteX552" fmla="*/ 1863969 w 1911499"/>
                <a:gd name="connsiteY552" fmla="*/ 528486 h 567500"/>
                <a:gd name="connsiteX553" fmla="*/ 1866998 w 1911499"/>
                <a:gd name="connsiteY553" fmla="*/ 537277 h 567500"/>
                <a:gd name="connsiteX554" fmla="*/ 1870018 w 1911499"/>
                <a:gd name="connsiteY554" fmla="*/ 544907 h 567500"/>
                <a:gd name="connsiteX555" fmla="*/ 1873047 w 1911499"/>
                <a:gd name="connsiteY555" fmla="*/ 551574 h 567500"/>
                <a:gd name="connsiteX556" fmla="*/ 1876076 w 1911499"/>
                <a:gd name="connsiteY556" fmla="*/ 556956 h 567500"/>
                <a:gd name="connsiteX557" fmla="*/ 1879095 w 1911499"/>
                <a:gd name="connsiteY557" fmla="*/ 561376 h 567500"/>
                <a:gd name="connsiteX558" fmla="*/ 1882124 w 1911499"/>
                <a:gd name="connsiteY558" fmla="*/ 564586 h 567500"/>
                <a:gd name="connsiteX559" fmla="*/ 1885153 w 1911499"/>
                <a:gd name="connsiteY559" fmla="*/ 566643 h 567500"/>
                <a:gd name="connsiteX560" fmla="*/ 1888172 w 1911499"/>
                <a:gd name="connsiteY560" fmla="*/ 567500 h 567500"/>
                <a:gd name="connsiteX561" fmla="*/ 1891201 w 1911499"/>
                <a:gd name="connsiteY561" fmla="*/ 567148 h 567500"/>
                <a:gd name="connsiteX562" fmla="*/ 1894230 w 1911499"/>
                <a:gd name="connsiteY562" fmla="*/ 565557 h 567500"/>
                <a:gd name="connsiteX563" fmla="*/ 1897259 w 1911499"/>
                <a:gd name="connsiteY563" fmla="*/ 563004 h 567500"/>
                <a:gd name="connsiteX564" fmla="*/ 1900279 w 1911499"/>
                <a:gd name="connsiteY564" fmla="*/ 559051 h 567500"/>
                <a:gd name="connsiteX565" fmla="*/ 1903308 w 1911499"/>
                <a:gd name="connsiteY565" fmla="*/ 553975 h 567500"/>
                <a:gd name="connsiteX566" fmla="*/ 1906337 w 1911499"/>
                <a:gd name="connsiteY566" fmla="*/ 547936 h 567500"/>
                <a:gd name="connsiteX567" fmla="*/ 1909356 w 1911499"/>
                <a:gd name="connsiteY567" fmla="*/ 540725 h 567500"/>
                <a:gd name="connsiteX568" fmla="*/ 1911499 w 1911499"/>
                <a:gd name="connsiteY56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7399 w 1911499"/>
                <a:gd name="connsiteY529" fmla="*/ 186608 h 567500"/>
                <a:gd name="connsiteX530" fmla="*/ 1800428 w 1911499"/>
                <a:gd name="connsiteY530" fmla="*/ 203111 h 567500"/>
                <a:gd name="connsiteX531" fmla="*/ 1803448 w 1911499"/>
                <a:gd name="connsiteY531" fmla="*/ 220041 h 567500"/>
                <a:gd name="connsiteX532" fmla="*/ 1806477 w 1911499"/>
                <a:gd name="connsiteY532" fmla="*/ 237434 h 567500"/>
                <a:gd name="connsiteX533" fmla="*/ 1809506 w 1911499"/>
                <a:gd name="connsiteY533" fmla="*/ 254712 h 567500"/>
                <a:gd name="connsiteX534" fmla="*/ 1812525 w 1911499"/>
                <a:gd name="connsiteY534" fmla="*/ 272416 h 567500"/>
                <a:gd name="connsiteX535" fmla="*/ 1815554 w 1911499"/>
                <a:gd name="connsiteY535" fmla="*/ 289926 h 567500"/>
                <a:gd name="connsiteX536" fmla="*/ 1818583 w 1911499"/>
                <a:gd name="connsiteY536" fmla="*/ 307631 h 567500"/>
                <a:gd name="connsiteX537" fmla="*/ 1821602 w 1911499"/>
                <a:gd name="connsiteY537" fmla="*/ 325412 h 567500"/>
                <a:gd name="connsiteX538" fmla="*/ 1824631 w 1911499"/>
                <a:gd name="connsiteY538" fmla="*/ 343000 h 567500"/>
                <a:gd name="connsiteX539" fmla="*/ 1827660 w 1911499"/>
                <a:gd name="connsiteY539" fmla="*/ 360354 h 567500"/>
                <a:gd name="connsiteX540" fmla="*/ 1830689 w 1911499"/>
                <a:gd name="connsiteY540" fmla="*/ 377594 h 567500"/>
                <a:gd name="connsiteX541" fmla="*/ 1833708 w 1911499"/>
                <a:gd name="connsiteY541" fmla="*/ 394407 h 567500"/>
                <a:gd name="connsiteX542" fmla="*/ 1836737 w 1911499"/>
                <a:gd name="connsiteY542" fmla="*/ 411220 h 567500"/>
                <a:gd name="connsiteX543" fmla="*/ 1839766 w 1911499"/>
                <a:gd name="connsiteY543" fmla="*/ 426673 h 567500"/>
                <a:gd name="connsiteX544" fmla="*/ 1842786 w 1911499"/>
                <a:gd name="connsiteY544" fmla="*/ 441980 h 567500"/>
                <a:gd name="connsiteX545" fmla="*/ 1845815 w 1911499"/>
                <a:gd name="connsiteY545" fmla="*/ 456696 h 567500"/>
                <a:gd name="connsiteX546" fmla="*/ 1848844 w 1911499"/>
                <a:gd name="connsiteY546" fmla="*/ 470879 h 567500"/>
                <a:gd name="connsiteX547" fmla="*/ 1851863 w 1911499"/>
                <a:gd name="connsiteY547" fmla="*/ 483899 h 567500"/>
                <a:gd name="connsiteX548" fmla="*/ 1854892 w 1911499"/>
                <a:gd name="connsiteY548" fmla="*/ 496520 h 567500"/>
                <a:gd name="connsiteX549" fmla="*/ 1857921 w 1911499"/>
                <a:gd name="connsiteY549" fmla="*/ 508026 h 567500"/>
                <a:gd name="connsiteX550" fmla="*/ 1860941 w 1911499"/>
                <a:gd name="connsiteY550" fmla="*/ 518685 h 567500"/>
                <a:gd name="connsiteX551" fmla="*/ 1863969 w 1911499"/>
                <a:gd name="connsiteY551" fmla="*/ 528486 h 567500"/>
                <a:gd name="connsiteX552" fmla="*/ 1866998 w 1911499"/>
                <a:gd name="connsiteY552" fmla="*/ 537277 h 567500"/>
                <a:gd name="connsiteX553" fmla="*/ 1870018 w 1911499"/>
                <a:gd name="connsiteY553" fmla="*/ 544907 h 567500"/>
                <a:gd name="connsiteX554" fmla="*/ 1873047 w 1911499"/>
                <a:gd name="connsiteY554" fmla="*/ 551574 h 567500"/>
                <a:gd name="connsiteX555" fmla="*/ 1876076 w 1911499"/>
                <a:gd name="connsiteY555" fmla="*/ 556956 h 567500"/>
                <a:gd name="connsiteX556" fmla="*/ 1879095 w 1911499"/>
                <a:gd name="connsiteY556" fmla="*/ 561376 h 567500"/>
                <a:gd name="connsiteX557" fmla="*/ 1882124 w 1911499"/>
                <a:gd name="connsiteY557" fmla="*/ 564586 h 567500"/>
                <a:gd name="connsiteX558" fmla="*/ 1885153 w 1911499"/>
                <a:gd name="connsiteY558" fmla="*/ 566643 h 567500"/>
                <a:gd name="connsiteX559" fmla="*/ 1888172 w 1911499"/>
                <a:gd name="connsiteY559" fmla="*/ 567500 h 567500"/>
                <a:gd name="connsiteX560" fmla="*/ 1891201 w 1911499"/>
                <a:gd name="connsiteY560" fmla="*/ 567148 h 567500"/>
                <a:gd name="connsiteX561" fmla="*/ 1894230 w 1911499"/>
                <a:gd name="connsiteY561" fmla="*/ 565557 h 567500"/>
                <a:gd name="connsiteX562" fmla="*/ 1897259 w 1911499"/>
                <a:gd name="connsiteY562" fmla="*/ 563004 h 567500"/>
                <a:gd name="connsiteX563" fmla="*/ 1900279 w 1911499"/>
                <a:gd name="connsiteY563" fmla="*/ 559051 h 567500"/>
                <a:gd name="connsiteX564" fmla="*/ 1903308 w 1911499"/>
                <a:gd name="connsiteY564" fmla="*/ 553975 h 567500"/>
                <a:gd name="connsiteX565" fmla="*/ 1906337 w 1911499"/>
                <a:gd name="connsiteY565" fmla="*/ 547936 h 567500"/>
                <a:gd name="connsiteX566" fmla="*/ 1909356 w 1911499"/>
                <a:gd name="connsiteY566" fmla="*/ 540725 h 567500"/>
                <a:gd name="connsiteX567" fmla="*/ 1911499 w 1911499"/>
                <a:gd name="connsiteY56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399 w 1911499"/>
                <a:gd name="connsiteY530" fmla="*/ 186608 h 567500"/>
                <a:gd name="connsiteX531" fmla="*/ 1800428 w 1911499"/>
                <a:gd name="connsiteY531" fmla="*/ 203111 h 567500"/>
                <a:gd name="connsiteX532" fmla="*/ 1803448 w 1911499"/>
                <a:gd name="connsiteY532" fmla="*/ 220041 h 567500"/>
                <a:gd name="connsiteX533" fmla="*/ 1806477 w 1911499"/>
                <a:gd name="connsiteY533" fmla="*/ 237434 h 567500"/>
                <a:gd name="connsiteX534" fmla="*/ 1809506 w 1911499"/>
                <a:gd name="connsiteY534" fmla="*/ 254712 h 567500"/>
                <a:gd name="connsiteX535" fmla="*/ 1812525 w 1911499"/>
                <a:gd name="connsiteY535" fmla="*/ 272416 h 567500"/>
                <a:gd name="connsiteX536" fmla="*/ 1815554 w 1911499"/>
                <a:gd name="connsiteY536" fmla="*/ 289926 h 567500"/>
                <a:gd name="connsiteX537" fmla="*/ 1818583 w 1911499"/>
                <a:gd name="connsiteY537" fmla="*/ 307631 h 567500"/>
                <a:gd name="connsiteX538" fmla="*/ 1821602 w 1911499"/>
                <a:gd name="connsiteY538" fmla="*/ 325412 h 567500"/>
                <a:gd name="connsiteX539" fmla="*/ 1824631 w 1911499"/>
                <a:gd name="connsiteY539" fmla="*/ 343000 h 567500"/>
                <a:gd name="connsiteX540" fmla="*/ 1827660 w 1911499"/>
                <a:gd name="connsiteY540" fmla="*/ 360354 h 567500"/>
                <a:gd name="connsiteX541" fmla="*/ 1830689 w 1911499"/>
                <a:gd name="connsiteY541" fmla="*/ 377594 h 567500"/>
                <a:gd name="connsiteX542" fmla="*/ 1833708 w 1911499"/>
                <a:gd name="connsiteY542" fmla="*/ 394407 h 567500"/>
                <a:gd name="connsiteX543" fmla="*/ 1836737 w 1911499"/>
                <a:gd name="connsiteY543" fmla="*/ 411220 h 567500"/>
                <a:gd name="connsiteX544" fmla="*/ 1839766 w 1911499"/>
                <a:gd name="connsiteY544" fmla="*/ 426673 h 567500"/>
                <a:gd name="connsiteX545" fmla="*/ 1842786 w 1911499"/>
                <a:gd name="connsiteY545" fmla="*/ 441980 h 567500"/>
                <a:gd name="connsiteX546" fmla="*/ 1845815 w 1911499"/>
                <a:gd name="connsiteY546" fmla="*/ 456696 h 567500"/>
                <a:gd name="connsiteX547" fmla="*/ 1848844 w 1911499"/>
                <a:gd name="connsiteY547" fmla="*/ 470879 h 567500"/>
                <a:gd name="connsiteX548" fmla="*/ 1851863 w 1911499"/>
                <a:gd name="connsiteY548" fmla="*/ 483899 h 567500"/>
                <a:gd name="connsiteX549" fmla="*/ 1854892 w 1911499"/>
                <a:gd name="connsiteY549" fmla="*/ 496520 h 567500"/>
                <a:gd name="connsiteX550" fmla="*/ 1857921 w 1911499"/>
                <a:gd name="connsiteY550" fmla="*/ 508026 h 567500"/>
                <a:gd name="connsiteX551" fmla="*/ 1860941 w 1911499"/>
                <a:gd name="connsiteY551" fmla="*/ 518685 h 567500"/>
                <a:gd name="connsiteX552" fmla="*/ 1863969 w 1911499"/>
                <a:gd name="connsiteY552" fmla="*/ 528486 h 567500"/>
                <a:gd name="connsiteX553" fmla="*/ 1866998 w 1911499"/>
                <a:gd name="connsiteY553" fmla="*/ 537277 h 567500"/>
                <a:gd name="connsiteX554" fmla="*/ 1870018 w 1911499"/>
                <a:gd name="connsiteY554" fmla="*/ 544907 h 567500"/>
                <a:gd name="connsiteX555" fmla="*/ 1873047 w 1911499"/>
                <a:gd name="connsiteY555" fmla="*/ 551574 h 567500"/>
                <a:gd name="connsiteX556" fmla="*/ 1876076 w 1911499"/>
                <a:gd name="connsiteY556" fmla="*/ 556956 h 567500"/>
                <a:gd name="connsiteX557" fmla="*/ 1879095 w 1911499"/>
                <a:gd name="connsiteY557" fmla="*/ 561376 h 567500"/>
                <a:gd name="connsiteX558" fmla="*/ 1882124 w 1911499"/>
                <a:gd name="connsiteY558" fmla="*/ 564586 h 567500"/>
                <a:gd name="connsiteX559" fmla="*/ 1885153 w 1911499"/>
                <a:gd name="connsiteY559" fmla="*/ 566643 h 567500"/>
                <a:gd name="connsiteX560" fmla="*/ 1888172 w 1911499"/>
                <a:gd name="connsiteY560" fmla="*/ 567500 h 567500"/>
                <a:gd name="connsiteX561" fmla="*/ 1891201 w 1911499"/>
                <a:gd name="connsiteY561" fmla="*/ 567148 h 567500"/>
                <a:gd name="connsiteX562" fmla="*/ 1894230 w 1911499"/>
                <a:gd name="connsiteY562" fmla="*/ 565557 h 567500"/>
                <a:gd name="connsiteX563" fmla="*/ 1897259 w 1911499"/>
                <a:gd name="connsiteY563" fmla="*/ 563004 h 567500"/>
                <a:gd name="connsiteX564" fmla="*/ 1900279 w 1911499"/>
                <a:gd name="connsiteY564" fmla="*/ 559051 h 567500"/>
                <a:gd name="connsiteX565" fmla="*/ 1903308 w 1911499"/>
                <a:gd name="connsiteY565" fmla="*/ 553975 h 567500"/>
                <a:gd name="connsiteX566" fmla="*/ 1906337 w 1911499"/>
                <a:gd name="connsiteY566" fmla="*/ 547936 h 567500"/>
                <a:gd name="connsiteX567" fmla="*/ 1909356 w 1911499"/>
                <a:gd name="connsiteY567" fmla="*/ 540725 h 567500"/>
                <a:gd name="connsiteX568" fmla="*/ 1911499 w 1911499"/>
                <a:gd name="connsiteY56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800428 w 1911499"/>
                <a:gd name="connsiteY530" fmla="*/ 203111 h 567500"/>
                <a:gd name="connsiteX531" fmla="*/ 1803448 w 1911499"/>
                <a:gd name="connsiteY531" fmla="*/ 220041 h 567500"/>
                <a:gd name="connsiteX532" fmla="*/ 1806477 w 1911499"/>
                <a:gd name="connsiteY532" fmla="*/ 237434 h 567500"/>
                <a:gd name="connsiteX533" fmla="*/ 1809506 w 1911499"/>
                <a:gd name="connsiteY533" fmla="*/ 254712 h 567500"/>
                <a:gd name="connsiteX534" fmla="*/ 1812525 w 1911499"/>
                <a:gd name="connsiteY534" fmla="*/ 272416 h 567500"/>
                <a:gd name="connsiteX535" fmla="*/ 1815554 w 1911499"/>
                <a:gd name="connsiteY535" fmla="*/ 289926 h 567500"/>
                <a:gd name="connsiteX536" fmla="*/ 1818583 w 1911499"/>
                <a:gd name="connsiteY536" fmla="*/ 307631 h 567500"/>
                <a:gd name="connsiteX537" fmla="*/ 1821602 w 1911499"/>
                <a:gd name="connsiteY537" fmla="*/ 325412 h 567500"/>
                <a:gd name="connsiteX538" fmla="*/ 1824631 w 1911499"/>
                <a:gd name="connsiteY538" fmla="*/ 343000 h 567500"/>
                <a:gd name="connsiteX539" fmla="*/ 1827660 w 1911499"/>
                <a:gd name="connsiteY539" fmla="*/ 360354 h 567500"/>
                <a:gd name="connsiteX540" fmla="*/ 1830689 w 1911499"/>
                <a:gd name="connsiteY540" fmla="*/ 377594 h 567500"/>
                <a:gd name="connsiteX541" fmla="*/ 1833708 w 1911499"/>
                <a:gd name="connsiteY541" fmla="*/ 394407 h 567500"/>
                <a:gd name="connsiteX542" fmla="*/ 1836737 w 1911499"/>
                <a:gd name="connsiteY542" fmla="*/ 411220 h 567500"/>
                <a:gd name="connsiteX543" fmla="*/ 1839766 w 1911499"/>
                <a:gd name="connsiteY543" fmla="*/ 426673 h 567500"/>
                <a:gd name="connsiteX544" fmla="*/ 1842786 w 1911499"/>
                <a:gd name="connsiteY544" fmla="*/ 441980 h 567500"/>
                <a:gd name="connsiteX545" fmla="*/ 1845815 w 1911499"/>
                <a:gd name="connsiteY545" fmla="*/ 456696 h 567500"/>
                <a:gd name="connsiteX546" fmla="*/ 1848844 w 1911499"/>
                <a:gd name="connsiteY546" fmla="*/ 470879 h 567500"/>
                <a:gd name="connsiteX547" fmla="*/ 1851863 w 1911499"/>
                <a:gd name="connsiteY547" fmla="*/ 483899 h 567500"/>
                <a:gd name="connsiteX548" fmla="*/ 1854892 w 1911499"/>
                <a:gd name="connsiteY548" fmla="*/ 496520 h 567500"/>
                <a:gd name="connsiteX549" fmla="*/ 1857921 w 1911499"/>
                <a:gd name="connsiteY549" fmla="*/ 508026 h 567500"/>
                <a:gd name="connsiteX550" fmla="*/ 1860941 w 1911499"/>
                <a:gd name="connsiteY550" fmla="*/ 518685 h 567500"/>
                <a:gd name="connsiteX551" fmla="*/ 1863969 w 1911499"/>
                <a:gd name="connsiteY551" fmla="*/ 528486 h 567500"/>
                <a:gd name="connsiteX552" fmla="*/ 1866998 w 1911499"/>
                <a:gd name="connsiteY552" fmla="*/ 537277 h 567500"/>
                <a:gd name="connsiteX553" fmla="*/ 1870018 w 1911499"/>
                <a:gd name="connsiteY553" fmla="*/ 544907 h 567500"/>
                <a:gd name="connsiteX554" fmla="*/ 1873047 w 1911499"/>
                <a:gd name="connsiteY554" fmla="*/ 551574 h 567500"/>
                <a:gd name="connsiteX555" fmla="*/ 1876076 w 1911499"/>
                <a:gd name="connsiteY555" fmla="*/ 556956 h 567500"/>
                <a:gd name="connsiteX556" fmla="*/ 1879095 w 1911499"/>
                <a:gd name="connsiteY556" fmla="*/ 561376 h 567500"/>
                <a:gd name="connsiteX557" fmla="*/ 1882124 w 1911499"/>
                <a:gd name="connsiteY557" fmla="*/ 564586 h 567500"/>
                <a:gd name="connsiteX558" fmla="*/ 1885153 w 1911499"/>
                <a:gd name="connsiteY558" fmla="*/ 566643 h 567500"/>
                <a:gd name="connsiteX559" fmla="*/ 1888172 w 1911499"/>
                <a:gd name="connsiteY559" fmla="*/ 567500 h 567500"/>
                <a:gd name="connsiteX560" fmla="*/ 1891201 w 1911499"/>
                <a:gd name="connsiteY560" fmla="*/ 567148 h 567500"/>
                <a:gd name="connsiteX561" fmla="*/ 1894230 w 1911499"/>
                <a:gd name="connsiteY561" fmla="*/ 565557 h 567500"/>
                <a:gd name="connsiteX562" fmla="*/ 1897259 w 1911499"/>
                <a:gd name="connsiteY562" fmla="*/ 563004 h 567500"/>
                <a:gd name="connsiteX563" fmla="*/ 1900279 w 1911499"/>
                <a:gd name="connsiteY563" fmla="*/ 559051 h 567500"/>
                <a:gd name="connsiteX564" fmla="*/ 1903308 w 1911499"/>
                <a:gd name="connsiteY564" fmla="*/ 553975 h 567500"/>
                <a:gd name="connsiteX565" fmla="*/ 1906337 w 1911499"/>
                <a:gd name="connsiteY565" fmla="*/ 547936 h 567500"/>
                <a:gd name="connsiteX566" fmla="*/ 1909356 w 1911499"/>
                <a:gd name="connsiteY566" fmla="*/ 540725 h 567500"/>
                <a:gd name="connsiteX567" fmla="*/ 1911499 w 1911499"/>
                <a:gd name="connsiteY56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4695 w 1911499"/>
                <a:gd name="connsiteY530" fmla="*/ 177888 h 567500"/>
                <a:gd name="connsiteX531" fmla="*/ 1800428 w 1911499"/>
                <a:gd name="connsiteY531" fmla="*/ 203111 h 567500"/>
                <a:gd name="connsiteX532" fmla="*/ 1803448 w 1911499"/>
                <a:gd name="connsiteY532" fmla="*/ 220041 h 567500"/>
                <a:gd name="connsiteX533" fmla="*/ 1806477 w 1911499"/>
                <a:gd name="connsiteY533" fmla="*/ 237434 h 567500"/>
                <a:gd name="connsiteX534" fmla="*/ 1809506 w 1911499"/>
                <a:gd name="connsiteY534" fmla="*/ 254712 h 567500"/>
                <a:gd name="connsiteX535" fmla="*/ 1812525 w 1911499"/>
                <a:gd name="connsiteY535" fmla="*/ 272416 h 567500"/>
                <a:gd name="connsiteX536" fmla="*/ 1815554 w 1911499"/>
                <a:gd name="connsiteY536" fmla="*/ 289926 h 567500"/>
                <a:gd name="connsiteX537" fmla="*/ 1818583 w 1911499"/>
                <a:gd name="connsiteY537" fmla="*/ 307631 h 567500"/>
                <a:gd name="connsiteX538" fmla="*/ 1821602 w 1911499"/>
                <a:gd name="connsiteY538" fmla="*/ 325412 h 567500"/>
                <a:gd name="connsiteX539" fmla="*/ 1824631 w 1911499"/>
                <a:gd name="connsiteY539" fmla="*/ 343000 h 567500"/>
                <a:gd name="connsiteX540" fmla="*/ 1827660 w 1911499"/>
                <a:gd name="connsiteY540" fmla="*/ 360354 h 567500"/>
                <a:gd name="connsiteX541" fmla="*/ 1830689 w 1911499"/>
                <a:gd name="connsiteY541" fmla="*/ 377594 h 567500"/>
                <a:gd name="connsiteX542" fmla="*/ 1833708 w 1911499"/>
                <a:gd name="connsiteY542" fmla="*/ 394407 h 567500"/>
                <a:gd name="connsiteX543" fmla="*/ 1836737 w 1911499"/>
                <a:gd name="connsiteY543" fmla="*/ 411220 h 567500"/>
                <a:gd name="connsiteX544" fmla="*/ 1839766 w 1911499"/>
                <a:gd name="connsiteY544" fmla="*/ 426673 h 567500"/>
                <a:gd name="connsiteX545" fmla="*/ 1842786 w 1911499"/>
                <a:gd name="connsiteY545" fmla="*/ 441980 h 567500"/>
                <a:gd name="connsiteX546" fmla="*/ 1845815 w 1911499"/>
                <a:gd name="connsiteY546" fmla="*/ 456696 h 567500"/>
                <a:gd name="connsiteX547" fmla="*/ 1848844 w 1911499"/>
                <a:gd name="connsiteY547" fmla="*/ 470879 h 567500"/>
                <a:gd name="connsiteX548" fmla="*/ 1851863 w 1911499"/>
                <a:gd name="connsiteY548" fmla="*/ 483899 h 567500"/>
                <a:gd name="connsiteX549" fmla="*/ 1854892 w 1911499"/>
                <a:gd name="connsiteY549" fmla="*/ 496520 h 567500"/>
                <a:gd name="connsiteX550" fmla="*/ 1857921 w 1911499"/>
                <a:gd name="connsiteY550" fmla="*/ 508026 h 567500"/>
                <a:gd name="connsiteX551" fmla="*/ 1860941 w 1911499"/>
                <a:gd name="connsiteY551" fmla="*/ 518685 h 567500"/>
                <a:gd name="connsiteX552" fmla="*/ 1863969 w 1911499"/>
                <a:gd name="connsiteY552" fmla="*/ 528486 h 567500"/>
                <a:gd name="connsiteX553" fmla="*/ 1866998 w 1911499"/>
                <a:gd name="connsiteY553" fmla="*/ 537277 h 567500"/>
                <a:gd name="connsiteX554" fmla="*/ 1870018 w 1911499"/>
                <a:gd name="connsiteY554" fmla="*/ 544907 h 567500"/>
                <a:gd name="connsiteX555" fmla="*/ 1873047 w 1911499"/>
                <a:gd name="connsiteY555" fmla="*/ 551574 h 567500"/>
                <a:gd name="connsiteX556" fmla="*/ 1876076 w 1911499"/>
                <a:gd name="connsiteY556" fmla="*/ 556956 h 567500"/>
                <a:gd name="connsiteX557" fmla="*/ 1879095 w 1911499"/>
                <a:gd name="connsiteY557" fmla="*/ 561376 h 567500"/>
                <a:gd name="connsiteX558" fmla="*/ 1882124 w 1911499"/>
                <a:gd name="connsiteY558" fmla="*/ 564586 h 567500"/>
                <a:gd name="connsiteX559" fmla="*/ 1885153 w 1911499"/>
                <a:gd name="connsiteY559" fmla="*/ 566643 h 567500"/>
                <a:gd name="connsiteX560" fmla="*/ 1888172 w 1911499"/>
                <a:gd name="connsiteY560" fmla="*/ 567500 h 567500"/>
                <a:gd name="connsiteX561" fmla="*/ 1891201 w 1911499"/>
                <a:gd name="connsiteY561" fmla="*/ 567148 h 567500"/>
                <a:gd name="connsiteX562" fmla="*/ 1894230 w 1911499"/>
                <a:gd name="connsiteY562" fmla="*/ 565557 h 567500"/>
                <a:gd name="connsiteX563" fmla="*/ 1897259 w 1911499"/>
                <a:gd name="connsiteY563" fmla="*/ 563004 h 567500"/>
                <a:gd name="connsiteX564" fmla="*/ 1900279 w 1911499"/>
                <a:gd name="connsiteY564" fmla="*/ 559051 h 567500"/>
                <a:gd name="connsiteX565" fmla="*/ 1903308 w 1911499"/>
                <a:gd name="connsiteY565" fmla="*/ 553975 h 567500"/>
                <a:gd name="connsiteX566" fmla="*/ 1906337 w 1911499"/>
                <a:gd name="connsiteY566" fmla="*/ 547936 h 567500"/>
                <a:gd name="connsiteX567" fmla="*/ 1909356 w 1911499"/>
                <a:gd name="connsiteY567" fmla="*/ 540725 h 567500"/>
                <a:gd name="connsiteX568" fmla="*/ 1911499 w 1911499"/>
                <a:gd name="connsiteY56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800428 w 1911499"/>
                <a:gd name="connsiteY530" fmla="*/ 203111 h 567500"/>
                <a:gd name="connsiteX531" fmla="*/ 1803448 w 1911499"/>
                <a:gd name="connsiteY531" fmla="*/ 220041 h 567500"/>
                <a:gd name="connsiteX532" fmla="*/ 1806477 w 1911499"/>
                <a:gd name="connsiteY532" fmla="*/ 237434 h 567500"/>
                <a:gd name="connsiteX533" fmla="*/ 1809506 w 1911499"/>
                <a:gd name="connsiteY533" fmla="*/ 254712 h 567500"/>
                <a:gd name="connsiteX534" fmla="*/ 1812525 w 1911499"/>
                <a:gd name="connsiteY534" fmla="*/ 272416 h 567500"/>
                <a:gd name="connsiteX535" fmla="*/ 1815554 w 1911499"/>
                <a:gd name="connsiteY535" fmla="*/ 289926 h 567500"/>
                <a:gd name="connsiteX536" fmla="*/ 1818583 w 1911499"/>
                <a:gd name="connsiteY536" fmla="*/ 307631 h 567500"/>
                <a:gd name="connsiteX537" fmla="*/ 1821602 w 1911499"/>
                <a:gd name="connsiteY537" fmla="*/ 325412 h 567500"/>
                <a:gd name="connsiteX538" fmla="*/ 1824631 w 1911499"/>
                <a:gd name="connsiteY538" fmla="*/ 343000 h 567500"/>
                <a:gd name="connsiteX539" fmla="*/ 1827660 w 1911499"/>
                <a:gd name="connsiteY539" fmla="*/ 360354 h 567500"/>
                <a:gd name="connsiteX540" fmla="*/ 1830689 w 1911499"/>
                <a:gd name="connsiteY540" fmla="*/ 377594 h 567500"/>
                <a:gd name="connsiteX541" fmla="*/ 1833708 w 1911499"/>
                <a:gd name="connsiteY541" fmla="*/ 394407 h 567500"/>
                <a:gd name="connsiteX542" fmla="*/ 1836737 w 1911499"/>
                <a:gd name="connsiteY542" fmla="*/ 411220 h 567500"/>
                <a:gd name="connsiteX543" fmla="*/ 1839766 w 1911499"/>
                <a:gd name="connsiteY543" fmla="*/ 426673 h 567500"/>
                <a:gd name="connsiteX544" fmla="*/ 1842786 w 1911499"/>
                <a:gd name="connsiteY544" fmla="*/ 441980 h 567500"/>
                <a:gd name="connsiteX545" fmla="*/ 1845815 w 1911499"/>
                <a:gd name="connsiteY545" fmla="*/ 456696 h 567500"/>
                <a:gd name="connsiteX546" fmla="*/ 1848844 w 1911499"/>
                <a:gd name="connsiteY546" fmla="*/ 470879 h 567500"/>
                <a:gd name="connsiteX547" fmla="*/ 1851863 w 1911499"/>
                <a:gd name="connsiteY547" fmla="*/ 483899 h 567500"/>
                <a:gd name="connsiteX548" fmla="*/ 1854892 w 1911499"/>
                <a:gd name="connsiteY548" fmla="*/ 496520 h 567500"/>
                <a:gd name="connsiteX549" fmla="*/ 1857921 w 1911499"/>
                <a:gd name="connsiteY549" fmla="*/ 508026 h 567500"/>
                <a:gd name="connsiteX550" fmla="*/ 1860941 w 1911499"/>
                <a:gd name="connsiteY550" fmla="*/ 518685 h 567500"/>
                <a:gd name="connsiteX551" fmla="*/ 1863969 w 1911499"/>
                <a:gd name="connsiteY551" fmla="*/ 528486 h 567500"/>
                <a:gd name="connsiteX552" fmla="*/ 1866998 w 1911499"/>
                <a:gd name="connsiteY552" fmla="*/ 537277 h 567500"/>
                <a:gd name="connsiteX553" fmla="*/ 1870018 w 1911499"/>
                <a:gd name="connsiteY553" fmla="*/ 544907 h 567500"/>
                <a:gd name="connsiteX554" fmla="*/ 1873047 w 1911499"/>
                <a:gd name="connsiteY554" fmla="*/ 551574 h 567500"/>
                <a:gd name="connsiteX555" fmla="*/ 1876076 w 1911499"/>
                <a:gd name="connsiteY555" fmla="*/ 556956 h 567500"/>
                <a:gd name="connsiteX556" fmla="*/ 1879095 w 1911499"/>
                <a:gd name="connsiteY556" fmla="*/ 561376 h 567500"/>
                <a:gd name="connsiteX557" fmla="*/ 1882124 w 1911499"/>
                <a:gd name="connsiteY557" fmla="*/ 564586 h 567500"/>
                <a:gd name="connsiteX558" fmla="*/ 1885153 w 1911499"/>
                <a:gd name="connsiteY558" fmla="*/ 566643 h 567500"/>
                <a:gd name="connsiteX559" fmla="*/ 1888172 w 1911499"/>
                <a:gd name="connsiteY559" fmla="*/ 567500 h 567500"/>
                <a:gd name="connsiteX560" fmla="*/ 1891201 w 1911499"/>
                <a:gd name="connsiteY560" fmla="*/ 567148 h 567500"/>
                <a:gd name="connsiteX561" fmla="*/ 1894230 w 1911499"/>
                <a:gd name="connsiteY561" fmla="*/ 565557 h 567500"/>
                <a:gd name="connsiteX562" fmla="*/ 1897259 w 1911499"/>
                <a:gd name="connsiteY562" fmla="*/ 563004 h 567500"/>
                <a:gd name="connsiteX563" fmla="*/ 1900279 w 1911499"/>
                <a:gd name="connsiteY563" fmla="*/ 559051 h 567500"/>
                <a:gd name="connsiteX564" fmla="*/ 1903308 w 1911499"/>
                <a:gd name="connsiteY564" fmla="*/ 553975 h 567500"/>
                <a:gd name="connsiteX565" fmla="*/ 1906337 w 1911499"/>
                <a:gd name="connsiteY565" fmla="*/ 547936 h 567500"/>
                <a:gd name="connsiteX566" fmla="*/ 1909356 w 1911499"/>
                <a:gd name="connsiteY566" fmla="*/ 540725 h 567500"/>
                <a:gd name="connsiteX567" fmla="*/ 1911499 w 1911499"/>
                <a:gd name="connsiteY56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803448 w 1911499"/>
                <a:gd name="connsiteY530" fmla="*/ 220041 h 567500"/>
                <a:gd name="connsiteX531" fmla="*/ 1806477 w 1911499"/>
                <a:gd name="connsiteY531" fmla="*/ 237434 h 567500"/>
                <a:gd name="connsiteX532" fmla="*/ 1809506 w 1911499"/>
                <a:gd name="connsiteY532" fmla="*/ 254712 h 567500"/>
                <a:gd name="connsiteX533" fmla="*/ 1812525 w 1911499"/>
                <a:gd name="connsiteY533" fmla="*/ 272416 h 567500"/>
                <a:gd name="connsiteX534" fmla="*/ 1815554 w 1911499"/>
                <a:gd name="connsiteY534" fmla="*/ 289926 h 567500"/>
                <a:gd name="connsiteX535" fmla="*/ 1818583 w 1911499"/>
                <a:gd name="connsiteY535" fmla="*/ 307631 h 567500"/>
                <a:gd name="connsiteX536" fmla="*/ 1821602 w 1911499"/>
                <a:gd name="connsiteY536" fmla="*/ 325412 h 567500"/>
                <a:gd name="connsiteX537" fmla="*/ 1824631 w 1911499"/>
                <a:gd name="connsiteY537" fmla="*/ 343000 h 567500"/>
                <a:gd name="connsiteX538" fmla="*/ 1827660 w 1911499"/>
                <a:gd name="connsiteY538" fmla="*/ 360354 h 567500"/>
                <a:gd name="connsiteX539" fmla="*/ 1830689 w 1911499"/>
                <a:gd name="connsiteY539" fmla="*/ 377594 h 567500"/>
                <a:gd name="connsiteX540" fmla="*/ 1833708 w 1911499"/>
                <a:gd name="connsiteY540" fmla="*/ 394407 h 567500"/>
                <a:gd name="connsiteX541" fmla="*/ 1836737 w 1911499"/>
                <a:gd name="connsiteY541" fmla="*/ 411220 h 567500"/>
                <a:gd name="connsiteX542" fmla="*/ 1839766 w 1911499"/>
                <a:gd name="connsiteY542" fmla="*/ 426673 h 567500"/>
                <a:gd name="connsiteX543" fmla="*/ 1842786 w 1911499"/>
                <a:gd name="connsiteY543" fmla="*/ 441980 h 567500"/>
                <a:gd name="connsiteX544" fmla="*/ 1845815 w 1911499"/>
                <a:gd name="connsiteY544" fmla="*/ 456696 h 567500"/>
                <a:gd name="connsiteX545" fmla="*/ 1848844 w 1911499"/>
                <a:gd name="connsiteY545" fmla="*/ 470879 h 567500"/>
                <a:gd name="connsiteX546" fmla="*/ 1851863 w 1911499"/>
                <a:gd name="connsiteY546" fmla="*/ 483899 h 567500"/>
                <a:gd name="connsiteX547" fmla="*/ 1854892 w 1911499"/>
                <a:gd name="connsiteY547" fmla="*/ 496520 h 567500"/>
                <a:gd name="connsiteX548" fmla="*/ 1857921 w 1911499"/>
                <a:gd name="connsiteY548" fmla="*/ 508026 h 567500"/>
                <a:gd name="connsiteX549" fmla="*/ 1860941 w 1911499"/>
                <a:gd name="connsiteY549" fmla="*/ 518685 h 567500"/>
                <a:gd name="connsiteX550" fmla="*/ 1863969 w 1911499"/>
                <a:gd name="connsiteY550" fmla="*/ 528486 h 567500"/>
                <a:gd name="connsiteX551" fmla="*/ 1866998 w 1911499"/>
                <a:gd name="connsiteY551" fmla="*/ 537277 h 567500"/>
                <a:gd name="connsiteX552" fmla="*/ 1870018 w 1911499"/>
                <a:gd name="connsiteY552" fmla="*/ 544907 h 567500"/>
                <a:gd name="connsiteX553" fmla="*/ 1873047 w 1911499"/>
                <a:gd name="connsiteY553" fmla="*/ 551574 h 567500"/>
                <a:gd name="connsiteX554" fmla="*/ 1876076 w 1911499"/>
                <a:gd name="connsiteY554" fmla="*/ 556956 h 567500"/>
                <a:gd name="connsiteX555" fmla="*/ 1879095 w 1911499"/>
                <a:gd name="connsiteY555" fmla="*/ 561376 h 567500"/>
                <a:gd name="connsiteX556" fmla="*/ 1882124 w 1911499"/>
                <a:gd name="connsiteY556" fmla="*/ 564586 h 567500"/>
                <a:gd name="connsiteX557" fmla="*/ 1885153 w 1911499"/>
                <a:gd name="connsiteY557" fmla="*/ 566643 h 567500"/>
                <a:gd name="connsiteX558" fmla="*/ 1888172 w 1911499"/>
                <a:gd name="connsiteY558" fmla="*/ 567500 h 567500"/>
                <a:gd name="connsiteX559" fmla="*/ 1891201 w 1911499"/>
                <a:gd name="connsiteY559" fmla="*/ 567148 h 567500"/>
                <a:gd name="connsiteX560" fmla="*/ 1894230 w 1911499"/>
                <a:gd name="connsiteY560" fmla="*/ 565557 h 567500"/>
                <a:gd name="connsiteX561" fmla="*/ 1897259 w 1911499"/>
                <a:gd name="connsiteY561" fmla="*/ 563004 h 567500"/>
                <a:gd name="connsiteX562" fmla="*/ 1900279 w 1911499"/>
                <a:gd name="connsiteY562" fmla="*/ 559051 h 567500"/>
                <a:gd name="connsiteX563" fmla="*/ 1903308 w 1911499"/>
                <a:gd name="connsiteY563" fmla="*/ 553975 h 567500"/>
                <a:gd name="connsiteX564" fmla="*/ 1906337 w 1911499"/>
                <a:gd name="connsiteY564" fmla="*/ 547936 h 567500"/>
                <a:gd name="connsiteX565" fmla="*/ 1909356 w 1911499"/>
                <a:gd name="connsiteY565" fmla="*/ 540725 h 567500"/>
                <a:gd name="connsiteX566" fmla="*/ 1911499 w 1911499"/>
                <a:gd name="connsiteY566"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3448 w 1911499"/>
                <a:gd name="connsiteY531" fmla="*/ 220041 h 567500"/>
                <a:gd name="connsiteX532" fmla="*/ 1806477 w 1911499"/>
                <a:gd name="connsiteY532" fmla="*/ 237434 h 567500"/>
                <a:gd name="connsiteX533" fmla="*/ 1809506 w 1911499"/>
                <a:gd name="connsiteY533" fmla="*/ 254712 h 567500"/>
                <a:gd name="connsiteX534" fmla="*/ 1812525 w 1911499"/>
                <a:gd name="connsiteY534" fmla="*/ 272416 h 567500"/>
                <a:gd name="connsiteX535" fmla="*/ 1815554 w 1911499"/>
                <a:gd name="connsiteY535" fmla="*/ 289926 h 567500"/>
                <a:gd name="connsiteX536" fmla="*/ 1818583 w 1911499"/>
                <a:gd name="connsiteY536" fmla="*/ 307631 h 567500"/>
                <a:gd name="connsiteX537" fmla="*/ 1821602 w 1911499"/>
                <a:gd name="connsiteY537" fmla="*/ 325412 h 567500"/>
                <a:gd name="connsiteX538" fmla="*/ 1824631 w 1911499"/>
                <a:gd name="connsiteY538" fmla="*/ 343000 h 567500"/>
                <a:gd name="connsiteX539" fmla="*/ 1827660 w 1911499"/>
                <a:gd name="connsiteY539" fmla="*/ 360354 h 567500"/>
                <a:gd name="connsiteX540" fmla="*/ 1830689 w 1911499"/>
                <a:gd name="connsiteY540" fmla="*/ 377594 h 567500"/>
                <a:gd name="connsiteX541" fmla="*/ 1833708 w 1911499"/>
                <a:gd name="connsiteY541" fmla="*/ 394407 h 567500"/>
                <a:gd name="connsiteX542" fmla="*/ 1836737 w 1911499"/>
                <a:gd name="connsiteY542" fmla="*/ 411220 h 567500"/>
                <a:gd name="connsiteX543" fmla="*/ 1839766 w 1911499"/>
                <a:gd name="connsiteY543" fmla="*/ 426673 h 567500"/>
                <a:gd name="connsiteX544" fmla="*/ 1842786 w 1911499"/>
                <a:gd name="connsiteY544" fmla="*/ 441980 h 567500"/>
                <a:gd name="connsiteX545" fmla="*/ 1845815 w 1911499"/>
                <a:gd name="connsiteY545" fmla="*/ 456696 h 567500"/>
                <a:gd name="connsiteX546" fmla="*/ 1848844 w 1911499"/>
                <a:gd name="connsiteY546" fmla="*/ 470879 h 567500"/>
                <a:gd name="connsiteX547" fmla="*/ 1851863 w 1911499"/>
                <a:gd name="connsiteY547" fmla="*/ 483899 h 567500"/>
                <a:gd name="connsiteX548" fmla="*/ 1854892 w 1911499"/>
                <a:gd name="connsiteY548" fmla="*/ 496520 h 567500"/>
                <a:gd name="connsiteX549" fmla="*/ 1857921 w 1911499"/>
                <a:gd name="connsiteY549" fmla="*/ 508026 h 567500"/>
                <a:gd name="connsiteX550" fmla="*/ 1860941 w 1911499"/>
                <a:gd name="connsiteY550" fmla="*/ 518685 h 567500"/>
                <a:gd name="connsiteX551" fmla="*/ 1863969 w 1911499"/>
                <a:gd name="connsiteY551" fmla="*/ 528486 h 567500"/>
                <a:gd name="connsiteX552" fmla="*/ 1866998 w 1911499"/>
                <a:gd name="connsiteY552" fmla="*/ 537277 h 567500"/>
                <a:gd name="connsiteX553" fmla="*/ 1870018 w 1911499"/>
                <a:gd name="connsiteY553" fmla="*/ 544907 h 567500"/>
                <a:gd name="connsiteX554" fmla="*/ 1873047 w 1911499"/>
                <a:gd name="connsiteY554" fmla="*/ 551574 h 567500"/>
                <a:gd name="connsiteX555" fmla="*/ 1876076 w 1911499"/>
                <a:gd name="connsiteY555" fmla="*/ 556956 h 567500"/>
                <a:gd name="connsiteX556" fmla="*/ 1879095 w 1911499"/>
                <a:gd name="connsiteY556" fmla="*/ 561376 h 567500"/>
                <a:gd name="connsiteX557" fmla="*/ 1882124 w 1911499"/>
                <a:gd name="connsiteY557" fmla="*/ 564586 h 567500"/>
                <a:gd name="connsiteX558" fmla="*/ 1885153 w 1911499"/>
                <a:gd name="connsiteY558" fmla="*/ 566643 h 567500"/>
                <a:gd name="connsiteX559" fmla="*/ 1888172 w 1911499"/>
                <a:gd name="connsiteY559" fmla="*/ 567500 h 567500"/>
                <a:gd name="connsiteX560" fmla="*/ 1891201 w 1911499"/>
                <a:gd name="connsiteY560" fmla="*/ 567148 h 567500"/>
                <a:gd name="connsiteX561" fmla="*/ 1894230 w 1911499"/>
                <a:gd name="connsiteY561" fmla="*/ 565557 h 567500"/>
                <a:gd name="connsiteX562" fmla="*/ 1897259 w 1911499"/>
                <a:gd name="connsiteY562" fmla="*/ 563004 h 567500"/>
                <a:gd name="connsiteX563" fmla="*/ 1900279 w 1911499"/>
                <a:gd name="connsiteY563" fmla="*/ 559051 h 567500"/>
                <a:gd name="connsiteX564" fmla="*/ 1903308 w 1911499"/>
                <a:gd name="connsiteY564" fmla="*/ 553975 h 567500"/>
                <a:gd name="connsiteX565" fmla="*/ 1906337 w 1911499"/>
                <a:gd name="connsiteY565" fmla="*/ 547936 h 567500"/>
                <a:gd name="connsiteX566" fmla="*/ 1909356 w 1911499"/>
                <a:gd name="connsiteY566" fmla="*/ 540725 h 567500"/>
                <a:gd name="connsiteX567" fmla="*/ 1911499 w 1911499"/>
                <a:gd name="connsiteY56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6477 w 1911499"/>
                <a:gd name="connsiteY531" fmla="*/ 237434 h 567500"/>
                <a:gd name="connsiteX532" fmla="*/ 1809506 w 1911499"/>
                <a:gd name="connsiteY532" fmla="*/ 254712 h 567500"/>
                <a:gd name="connsiteX533" fmla="*/ 1812525 w 1911499"/>
                <a:gd name="connsiteY533" fmla="*/ 272416 h 567500"/>
                <a:gd name="connsiteX534" fmla="*/ 1815554 w 1911499"/>
                <a:gd name="connsiteY534" fmla="*/ 289926 h 567500"/>
                <a:gd name="connsiteX535" fmla="*/ 1818583 w 1911499"/>
                <a:gd name="connsiteY535" fmla="*/ 307631 h 567500"/>
                <a:gd name="connsiteX536" fmla="*/ 1821602 w 1911499"/>
                <a:gd name="connsiteY536" fmla="*/ 325412 h 567500"/>
                <a:gd name="connsiteX537" fmla="*/ 1824631 w 1911499"/>
                <a:gd name="connsiteY537" fmla="*/ 343000 h 567500"/>
                <a:gd name="connsiteX538" fmla="*/ 1827660 w 1911499"/>
                <a:gd name="connsiteY538" fmla="*/ 360354 h 567500"/>
                <a:gd name="connsiteX539" fmla="*/ 1830689 w 1911499"/>
                <a:gd name="connsiteY539" fmla="*/ 377594 h 567500"/>
                <a:gd name="connsiteX540" fmla="*/ 1833708 w 1911499"/>
                <a:gd name="connsiteY540" fmla="*/ 394407 h 567500"/>
                <a:gd name="connsiteX541" fmla="*/ 1836737 w 1911499"/>
                <a:gd name="connsiteY541" fmla="*/ 411220 h 567500"/>
                <a:gd name="connsiteX542" fmla="*/ 1839766 w 1911499"/>
                <a:gd name="connsiteY542" fmla="*/ 426673 h 567500"/>
                <a:gd name="connsiteX543" fmla="*/ 1842786 w 1911499"/>
                <a:gd name="connsiteY543" fmla="*/ 441980 h 567500"/>
                <a:gd name="connsiteX544" fmla="*/ 1845815 w 1911499"/>
                <a:gd name="connsiteY544" fmla="*/ 456696 h 567500"/>
                <a:gd name="connsiteX545" fmla="*/ 1848844 w 1911499"/>
                <a:gd name="connsiteY545" fmla="*/ 470879 h 567500"/>
                <a:gd name="connsiteX546" fmla="*/ 1851863 w 1911499"/>
                <a:gd name="connsiteY546" fmla="*/ 483899 h 567500"/>
                <a:gd name="connsiteX547" fmla="*/ 1854892 w 1911499"/>
                <a:gd name="connsiteY547" fmla="*/ 496520 h 567500"/>
                <a:gd name="connsiteX548" fmla="*/ 1857921 w 1911499"/>
                <a:gd name="connsiteY548" fmla="*/ 508026 h 567500"/>
                <a:gd name="connsiteX549" fmla="*/ 1860941 w 1911499"/>
                <a:gd name="connsiteY549" fmla="*/ 518685 h 567500"/>
                <a:gd name="connsiteX550" fmla="*/ 1863969 w 1911499"/>
                <a:gd name="connsiteY550" fmla="*/ 528486 h 567500"/>
                <a:gd name="connsiteX551" fmla="*/ 1866998 w 1911499"/>
                <a:gd name="connsiteY551" fmla="*/ 537277 h 567500"/>
                <a:gd name="connsiteX552" fmla="*/ 1870018 w 1911499"/>
                <a:gd name="connsiteY552" fmla="*/ 544907 h 567500"/>
                <a:gd name="connsiteX553" fmla="*/ 1873047 w 1911499"/>
                <a:gd name="connsiteY553" fmla="*/ 551574 h 567500"/>
                <a:gd name="connsiteX554" fmla="*/ 1876076 w 1911499"/>
                <a:gd name="connsiteY554" fmla="*/ 556956 h 567500"/>
                <a:gd name="connsiteX555" fmla="*/ 1879095 w 1911499"/>
                <a:gd name="connsiteY555" fmla="*/ 561376 h 567500"/>
                <a:gd name="connsiteX556" fmla="*/ 1882124 w 1911499"/>
                <a:gd name="connsiteY556" fmla="*/ 564586 h 567500"/>
                <a:gd name="connsiteX557" fmla="*/ 1885153 w 1911499"/>
                <a:gd name="connsiteY557" fmla="*/ 566643 h 567500"/>
                <a:gd name="connsiteX558" fmla="*/ 1888172 w 1911499"/>
                <a:gd name="connsiteY558" fmla="*/ 567500 h 567500"/>
                <a:gd name="connsiteX559" fmla="*/ 1891201 w 1911499"/>
                <a:gd name="connsiteY559" fmla="*/ 567148 h 567500"/>
                <a:gd name="connsiteX560" fmla="*/ 1894230 w 1911499"/>
                <a:gd name="connsiteY560" fmla="*/ 565557 h 567500"/>
                <a:gd name="connsiteX561" fmla="*/ 1897259 w 1911499"/>
                <a:gd name="connsiteY561" fmla="*/ 563004 h 567500"/>
                <a:gd name="connsiteX562" fmla="*/ 1900279 w 1911499"/>
                <a:gd name="connsiteY562" fmla="*/ 559051 h 567500"/>
                <a:gd name="connsiteX563" fmla="*/ 1903308 w 1911499"/>
                <a:gd name="connsiteY563" fmla="*/ 553975 h 567500"/>
                <a:gd name="connsiteX564" fmla="*/ 1906337 w 1911499"/>
                <a:gd name="connsiteY564" fmla="*/ 547936 h 567500"/>
                <a:gd name="connsiteX565" fmla="*/ 1909356 w 1911499"/>
                <a:gd name="connsiteY565" fmla="*/ 540725 h 567500"/>
                <a:gd name="connsiteX566" fmla="*/ 1911499 w 1911499"/>
                <a:gd name="connsiteY566"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2525 w 1911499"/>
                <a:gd name="connsiteY532" fmla="*/ 272416 h 567500"/>
                <a:gd name="connsiteX533" fmla="*/ 1815554 w 1911499"/>
                <a:gd name="connsiteY533" fmla="*/ 289926 h 567500"/>
                <a:gd name="connsiteX534" fmla="*/ 1818583 w 1911499"/>
                <a:gd name="connsiteY534" fmla="*/ 307631 h 567500"/>
                <a:gd name="connsiteX535" fmla="*/ 1821602 w 1911499"/>
                <a:gd name="connsiteY535" fmla="*/ 325412 h 567500"/>
                <a:gd name="connsiteX536" fmla="*/ 1824631 w 1911499"/>
                <a:gd name="connsiteY536" fmla="*/ 343000 h 567500"/>
                <a:gd name="connsiteX537" fmla="*/ 1827660 w 1911499"/>
                <a:gd name="connsiteY537" fmla="*/ 360354 h 567500"/>
                <a:gd name="connsiteX538" fmla="*/ 1830689 w 1911499"/>
                <a:gd name="connsiteY538" fmla="*/ 377594 h 567500"/>
                <a:gd name="connsiteX539" fmla="*/ 1833708 w 1911499"/>
                <a:gd name="connsiteY539" fmla="*/ 394407 h 567500"/>
                <a:gd name="connsiteX540" fmla="*/ 1836737 w 1911499"/>
                <a:gd name="connsiteY540" fmla="*/ 411220 h 567500"/>
                <a:gd name="connsiteX541" fmla="*/ 1839766 w 1911499"/>
                <a:gd name="connsiteY541" fmla="*/ 426673 h 567500"/>
                <a:gd name="connsiteX542" fmla="*/ 1842786 w 1911499"/>
                <a:gd name="connsiteY542" fmla="*/ 441980 h 567500"/>
                <a:gd name="connsiteX543" fmla="*/ 1845815 w 1911499"/>
                <a:gd name="connsiteY543" fmla="*/ 456696 h 567500"/>
                <a:gd name="connsiteX544" fmla="*/ 1848844 w 1911499"/>
                <a:gd name="connsiteY544" fmla="*/ 470879 h 567500"/>
                <a:gd name="connsiteX545" fmla="*/ 1851863 w 1911499"/>
                <a:gd name="connsiteY545" fmla="*/ 483899 h 567500"/>
                <a:gd name="connsiteX546" fmla="*/ 1854892 w 1911499"/>
                <a:gd name="connsiteY546" fmla="*/ 496520 h 567500"/>
                <a:gd name="connsiteX547" fmla="*/ 1857921 w 1911499"/>
                <a:gd name="connsiteY547" fmla="*/ 508026 h 567500"/>
                <a:gd name="connsiteX548" fmla="*/ 1860941 w 1911499"/>
                <a:gd name="connsiteY548" fmla="*/ 518685 h 567500"/>
                <a:gd name="connsiteX549" fmla="*/ 1863969 w 1911499"/>
                <a:gd name="connsiteY549" fmla="*/ 528486 h 567500"/>
                <a:gd name="connsiteX550" fmla="*/ 1866998 w 1911499"/>
                <a:gd name="connsiteY550" fmla="*/ 537277 h 567500"/>
                <a:gd name="connsiteX551" fmla="*/ 1870018 w 1911499"/>
                <a:gd name="connsiteY551" fmla="*/ 544907 h 567500"/>
                <a:gd name="connsiteX552" fmla="*/ 1873047 w 1911499"/>
                <a:gd name="connsiteY552" fmla="*/ 551574 h 567500"/>
                <a:gd name="connsiteX553" fmla="*/ 1876076 w 1911499"/>
                <a:gd name="connsiteY553" fmla="*/ 556956 h 567500"/>
                <a:gd name="connsiteX554" fmla="*/ 1879095 w 1911499"/>
                <a:gd name="connsiteY554" fmla="*/ 561376 h 567500"/>
                <a:gd name="connsiteX555" fmla="*/ 1882124 w 1911499"/>
                <a:gd name="connsiteY555" fmla="*/ 564586 h 567500"/>
                <a:gd name="connsiteX556" fmla="*/ 1885153 w 1911499"/>
                <a:gd name="connsiteY556" fmla="*/ 566643 h 567500"/>
                <a:gd name="connsiteX557" fmla="*/ 1888172 w 1911499"/>
                <a:gd name="connsiteY557" fmla="*/ 567500 h 567500"/>
                <a:gd name="connsiteX558" fmla="*/ 1891201 w 1911499"/>
                <a:gd name="connsiteY558" fmla="*/ 567148 h 567500"/>
                <a:gd name="connsiteX559" fmla="*/ 1894230 w 1911499"/>
                <a:gd name="connsiteY559" fmla="*/ 565557 h 567500"/>
                <a:gd name="connsiteX560" fmla="*/ 1897259 w 1911499"/>
                <a:gd name="connsiteY560" fmla="*/ 563004 h 567500"/>
                <a:gd name="connsiteX561" fmla="*/ 1900279 w 1911499"/>
                <a:gd name="connsiteY561" fmla="*/ 559051 h 567500"/>
                <a:gd name="connsiteX562" fmla="*/ 1903308 w 1911499"/>
                <a:gd name="connsiteY562" fmla="*/ 553975 h 567500"/>
                <a:gd name="connsiteX563" fmla="*/ 1906337 w 1911499"/>
                <a:gd name="connsiteY563" fmla="*/ 547936 h 567500"/>
                <a:gd name="connsiteX564" fmla="*/ 1909356 w 1911499"/>
                <a:gd name="connsiteY564" fmla="*/ 540725 h 567500"/>
                <a:gd name="connsiteX565" fmla="*/ 1911499 w 1911499"/>
                <a:gd name="connsiteY565"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5554 w 1911499"/>
                <a:gd name="connsiteY532" fmla="*/ 289926 h 567500"/>
                <a:gd name="connsiteX533" fmla="*/ 1818583 w 1911499"/>
                <a:gd name="connsiteY533" fmla="*/ 307631 h 567500"/>
                <a:gd name="connsiteX534" fmla="*/ 1821602 w 1911499"/>
                <a:gd name="connsiteY534" fmla="*/ 325412 h 567500"/>
                <a:gd name="connsiteX535" fmla="*/ 1824631 w 1911499"/>
                <a:gd name="connsiteY535" fmla="*/ 343000 h 567500"/>
                <a:gd name="connsiteX536" fmla="*/ 1827660 w 1911499"/>
                <a:gd name="connsiteY536" fmla="*/ 360354 h 567500"/>
                <a:gd name="connsiteX537" fmla="*/ 1830689 w 1911499"/>
                <a:gd name="connsiteY537" fmla="*/ 377594 h 567500"/>
                <a:gd name="connsiteX538" fmla="*/ 1833708 w 1911499"/>
                <a:gd name="connsiteY538" fmla="*/ 394407 h 567500"/>
                <a:gd name="connsiteX539" fmla="*/ 1836737 w 1911499"/>
                <a:gd name="connsiteY539" fmla="*/ 411220 h 567500"/>
                <a:gd name="connsiteX540" fmla="*/ 1839766 w 1911499"/>
                <a:gd name="connsiteY540" fmla="*/ 426673 h 567500"/>
                <a:gd name="connsiteX541" fmla="*/ 1842786 w 1911499"/>
                <a:gd name="connsiteY541" fmla="*/ 441980 h 567500"/>
                <a:gd name="connsiteX542" fmla="*/ 1845815 w 1911499"/>
                <a:gd name="connsiteY542" fmla="*/ 456696 h 567500"/>
                <a:gd name="connsiteX543" fmla="*/ 1848844 w 1911499"/>
                <a:gd name="connsiteY543" fmla="*/ 470879 h 567500"/>
                <a:gd name="connsiteX544" fmla="*/ 1851863 w 1911499"/>
                <a:gd name="connsiteY544" fmla="*/ 483899 h 567500"/>
                <a:gd name="connsiteX545" fmla="*/ 1854892 w 1911499"/>
                <a:gd name="connsiteY545" fmla="*/ 496520 h 567500"/>
                <a:gd name="connsiteX546" fmla="*/ 1857921 w 1911499"/>
                <a:gd name="connsiteY546" fmla="*/ 508026 h 567500"/>
                <a:gd name="connsiteX547" fmla="*/ 1860941 w 1911499"/>
                <a:gd name="connsiteY547" fmla="*/ 518685 h 567500"/>
                <a:gd name="connsiteX548" fmla="*/ 1863969 w 1911499"/>
                <a:gd name="connsiteY548" fmla="*/ 528486 h 567500"/>
                <a:gd name="connsiteX549" fmla="*/ 1866998 w 1911499"/>
                <a:gd name="connsiteY549" fmla="*/ 537277 h 567500"/>
                <a:gd name="connsiteX550" fmla="*/ 1870018 w 1911499"/>
                <a:gd name="connsiteY550" fmla="*/ 544907 h 567500"/>
                <a:gd name="connsiteX551" fmla="*/ 1873047 w 1911499"/>
                <a:gd name="connsiteY551" fmla="*/ 551574 h 567500"/>
                <a:gd name="connsiteX552" fmla="*/ 1876076 w 1911499"/>
                <a:gd name="connsiteY552" fmla="*/ 556956 h 567500"/>
                <a:gd name="connsiteX553" fmla="*/ 1879095 w 1911499"/>
                <a:gd name="connsiteY553" fmla="*/ 561376 h 567500"/>
                <a:gd name="connsiteX554" fmla="*/ 1882124 w 1911499"/>
                <a:gd name="connsiteY554" fmla="*/ 564586 h 567500"/>
                <a:gd name="connsiteX555" fmla="*/ 1885153 w 1911499"/>
                <a:gd name="connsiteY555" fmla="*/ 566643 h 567500"/>
                <a:gd name="connsiteX556" fmla="*/ 1888172 w 1911499"/>
                <a:gd name="connsiteY556" fmla="*/ 567500 h 567500"/>
                <a:gd name="connsiteX557" fmla="*/ 1891201 w 1911499"/>
                <a:gd name="connsiteY557" fmla="*/ 567148 h 567500"/>
                <a:gd name="connsiteX558" fmla="*/ 1894230 w 1911499"/>
                <a:gd name="connsiteY558" fmla="*/ 565557 h 567500"/>
                <a:gd name="connsiteX559" fmla="*/ 1897259 w 1911499"/>
                <a:gd name="connsiteY559" fmla="*/ 563004 h 567500"/>
                <a:gd name="connsiteX560" fmla="*/ 1900279 w 1911499"/>
                <a:gd name="connsiteY560" fmla="*/ 559051 h 567500"/>
                <a:gd name="connsiteX561" fmla="*/ 1903308 w 1911499"/>
                <a:gd name="connsiteY561" fmla="*/ 553975 h 567500"/>
                <a:gd name="connsiteX562" fmla="*/ 1906337 w 1911499"/>
                <a:gd name="connsiteY562" fmla="*/ 547936 h 567500"/>
                <a:gd name="connsiteX563" fmla="*/ 1909356 w 1911499"/>
                <a:gd name="connsiteY563" fmla="*/ 540725 h 567500"/>
                <a:gd name="connsiteX564" fmla="*/ 1911499 w 1911499"/>
                <a:gd name="connsiteY564"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8583 w 1911499"/>
                <a:gd name="connsiteY532" fmla="*/ 307631 h 567500"/>
                <a:gd name="connsiteX533" fmla="*/ 1821602 w 1911499"/>
                <a:gd name="connsiteY533" fmla="*/ 325412 h 567500"/>
                <a:gd name="connsiteX534" fmla="*/ 1824631 w 1911499"/>
                <a:gd name="connsiteY534" fmla="*/ 343000 h 567500"/>
                <a:gd name="connsiteX535" fmla="*/ 1827660 w 1911499"/>
                <a:gd name="connsiteY535" fmla="*/ 360354 h 567500"/>
                <a:gd name="connsiteX536" fmla="*/ 1830689 w 1911499"/>
                <a:gd name="connsiteY536" fmla="*/ 377594 h 567500"/>
                <a:gd name="connsiteX537" fmla="*/ 1833708 w 1911499"/>
                <a:gd name="connsiteY537" fmla="*/ 394407 h 567500"/>
                <a:gd name="connsiteX538" fmla="*/ 1836737 w 1911499"/>
                <a:gd name="connsiteY538" fmla="*/ 411220 h 567500"/>
                <a:gd name="connsiteX539" fmla="*/ 1839766 w 1911499"/>
                <a:gd name="connsiteY539" fmla="*/ 426673 h 567500"/>
                <a:gd name="connsiteX540" fmla="*/ 1842786 w 1911499"/>
                <a:gd name="connsiteY540" fmla="*/ 441980 h 567500"/>
                <a:gd name="connsiteX541" fmla="*/ 1845815 w 1911499"/>
                <a:gd name="connsiteY541" fmla="*/ 456696 h 567500"/>
                <a:gd name="connsiteX542" fmla="*/ 1848844 w 1911499"/>
                <a:gd name="connsiteY542" fmla="*/ 470879 h 567500"/>
                <a:gd name="connsiteX543" fmla="*/ 1851863 w 1911499"/>
                <a:gd name="connsiteY543" fmla="*/ 483899 h 567500"/>
                <a:gd name="connsiteX544" fmla="*/ 1854892 w 1911499"/>
                <a:gd name="connsiteY544" fmla="*/ 496520 h 567500"/>
                <a:gd name="connsiteX545" fmla="*/ 1857921 w 1911499"/>
                <a:gd name="connsiteY545" fmla="*/ 508026 h 567500"/>
                <a:gd name="connsiteX546" fmla="*/ 1860941 w 1911499"/>
                <a:gd name="connsiteY546" fmla="*/ 518685 h 567500"/>
                <a:gd name="connsiteX547" fmla="*/ 1863969 w 1911499"/>
                <a:gd name="connsiteY547" fmla="*/ 528486 h 567500"/>
                <a:gd name="connsiteX548" fmla="*/ 1866998 w 1911499"/>
                <a:gd name="connsiteY548" fmla="*/ 537277 h 567500"/>
                <a:gd name="connsiteX549" fmla="*/ 1870018 w 1911499"/>
                <a:gd name="connsiteY549" fmla="*/ 544907 h 567500"/>
                <a:gd name="connsiteX550" fmla="*/ 1873047 w 1911499"/>
                <a:gd name="connsiteY550" fmla="*/ 551574 h 567500"/>
                <a:gd name="connsiteX551" fmla="*/ 1876076 w 1911499"/>
                <a:gd name="connsiteY551" fmla="*/ 556956 h 567500"/>
                <a:gd name="connsiteX552" fmla="*/ 1879095 w 1911499"/>
                <a:gd name="connsiteY552" fmla="*/ 561376 h 567500"/>
                <a:gd name="connsiteX553" fmla="*/ 1882124 w 1911499"/>
                <a:gd name="connsiteY553" fmla="*/ 564586 h 567500"/>
                <a:gd name="connsiteX554" fmla="*/ 1885153 w 1911499"/>
                <a:gd name="connsiteY554" fmla="*/ 566643 h 567500"/>
                <a:gd name="connsiteX555" fmla="*/ 1888172 w 1911499"/>
                <a:gd name="connsiteY555" fmla="*/ 567500 h 567500"/>
                <a:gd name="connsiteX556" fmla="*/ 1891201 w 1911499"/>
                <a:gd name="connsiteY556" fmla="*/ 567148 h 567500"/>
                <a:gd name="connsiteX557" fmla="*/ 1894230 w 1911499"/>
                <a:gd name="connsiteY557" fmla="*/ 565557 h 567500"/>
                <a:gd name="connsiteX558" fmla="*/ 1897259 w 1911499"/>
                <a:gd name="connsiteY558" fmla="*/ 563004 h 567500"/>
                <a:gd name="connsiteX559" fmla="*/ 1900279 w 1911499"/>
                <a:gd name="connsiteY559" fmla="*/ 559051 h 567500"/>
                <a:gd name="connsiteX560" fmla="*/ 1903308 w 1911499"/>
                <a:gd name="connsiteY560" fmla="*/ 553975 h 567500"/>
                <a:gd name="connsiteX561" fmla="*/ 1906337 w 1911499"/>
                <a:gd name="connsiteY561" fmla="*/ 547936 h 567500"/>
                <a:gd name="connsiteX562" fmla="*/ 1909356 w 1911499"/>
                <a:gd name="connsiteY562" fmla="*/ 540725 h 567500"/>
                <a:gd name="connsiteX563" fmla="*/ 1911499 w 1911499"/>
                <a:gd name="connsiteY563"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21602 w 1911499"/>
                <a:gd name="connsiteY534" fmla="*/ 325412 h 567500"/>
                <a:gd name="connsiteX535" fmla="*/ 1824631 w 1911499"/>
                <a:gd name="connsiteY535" fmla="*/ 343000 h 567500"/>
                <a:gd name="connsiteX536" fmla="*/ 1827660 w 1911499"/>
                <a:gd name="connsiteY536" fmla="*/ 360354 h 567500"/>
                <a:gd name="connsiteX537" fmla="*/ 1830689 w 1911499"/>
                <a:gd name="connsiteY537" fmla="*/ 377594 h 567500"/>
                <a:gd name="connsiteX538" fmla="*/ 1833708 w 1911499"/>
                <a:gd name="connsiteY538" fmla="*/ 394407 h 567500"/>
                <a:gd name="connsiteX539" fmla="*/ 1836737 w 1911499"/>
                <a:gd name="connsiteY539" fmla="*/ 411220 h 567500"/>
                <a:gd name="connsiteX540" fmla="*/ 1839766 w 1911499"/>
                <a:gd name="connsiteY540" fmla="*/ 426673 h 567500"/>
                <a:gd name="connsiteX541" fmla="*/ 1842786 w 1911499"/>
                <a:gd name="connsiteY541" fmla="*/ 441980 h 567500"/>
                <a:gd name="connsiteX542" fmla="*/ 1845815 w 1911499"/>
                <a:gd name="connsiteY542" fmla="*/ 456696 h 567500"/>
                <a:gd name="connsiteX543" fmla="*/ 1848844 w 1911499"/>
                <a:gd name="connsiteY543" fmla="*/ 470879 h 567500"/>
                <a:gd name="connsiteX544" fmla="*/ 1851863 w 1911499"/>
                <a:gd name="connsiteY544" fmla="*/ 483899 h 567500"/>
                <a:gd name="connsiteX545" fmla="*/ 1854892 w 1911499"/>
                <a:gd name="connsiteY545" fmla="*/ 496520 h 567500"/>
                <a:gd name="connsiteX546" fmla="*/ 1857921 w 1911499"/>
                <a:gd name="connsiteY546" fmla="*/ 508026 h 567500"/>
                <a:gd name="connsiteX547" fmla="*/ 1860941 w 1911499"/>
                <a:gd name="connsiteY547" fmla="*/ 518685 h 567500"/>
                <a:gd name="connsiteX548" fmla="*/ 1863969 w 1911499"/>
                <a:gd name="connsiteY548" fmla="*/ 528486 h 567500"/>
                <a:gd name="connsiteX549" fmla="*/ 1866998 w 1911499"/>
                <a:gd name="connsiteY549" fmla="*/ 537277 h 567500"/>
                <a:gd name="connsiteX550" fmla="*/ 1870018 w 1911499"/>
                <a:gd name="connsiteY550" fmla="*/ 544907 h 567500"/>
                <a:gd name="connsiteX551" fmla="*/ 1873047 w 1911499"/>
                <a:gd name="connsiteY551" fmla="*/ 551574 h 567500"/>
                <a:gd name="connsiteX552" fmla="*/ 1876076 w 1911499"/>
                <a:gd name="connsiteY552" fmla="*/ 556956 h 567500"/>
                <a:gd name="connsiteX553" fmla="*/ 1879095 w 1911499"/>
                <a:gd name="connsiteY553" fmla="*/ 561376 h 567500"/>
                <a:gd name="connsiteX554" fmla="*/ 1882124 w 1911499"/>
                <a:gd name="connsiteY554" fmla="*/ 564586 h 567500"/>
                <a:gd name="connsiteX555" fmla="*/ 1885153 w 1911499"/>
                <a:gd name="connsiteY555" fmla="*/ 566643 h 567500"/>
                <a:gd name="connsiteX556" fmla="*/ 1888172 w 1911499"/>
                <a:gd name="connsiteY556" fmla="*/ 567500 h 567500"/>
                <a:gd name="connsiteX557" fmla="*/ 1891201 w 1911499"/>
                <a:gd name="connsiteY557" fmla="*/ 567148 h 567500"/>
                <a:gd name="connsiteX558" fmla="*/ 1894230 w 1911499"/>
                <a:gd name="connsiteY558" fmla="*/ 565557 h 567500"/>
                <a:gd name="connsiteX559" fmla="*/ 1897259 w 1911499"/>
                <a:gd name="connsiteY559" fmla="*/ 563004 h 567500"/>
                <a:gd name="connsiteX560" fmla="*/ 1900279 w 1911499"/>
                <a:gd name="connsiteY560" fmla="*/ 559051 h 567500"/>
                <a:gd name="connsiteX561" fmla="*/ 1903308 w 1911499"/>
                <a:gd name="connsiteY561" fmla="*/ 553975 h 567500"/>
                <a:gd name="connsiteX562" fmla="*/ 1906337 w 1911499"/>
                <a:gd name="connsiteY562" fmla="*/ 547936 h 567500"/>
                <a:gd name="connsiteX563" fmla="*/ 1909356 w 1911499"/>
                <a:gd name="connsiteY563" fmla="*/ 540725 h 567500"/>
                <a:gd name="connsiteX564" fmla="*/ 1911499 w 1911499"/>
                <a:gd name="connsiteY564"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24631 w 1911499"/>
                <a:gd name="connsiteY534" fmla="*/ 343000 h 567500"/>
                <a:gd name="connsiteX535" fmla="*/ 1827660 w 1911499"/>
                <a:gd name="connsiteY535" fmla="*/ 360354 h 567500"/>
                <a:gd name="connsiteX536" fmla="*/ 1830689 w 1911499"/>
                <a:gd name="connsiteY536" fmla="*/ 377594 h 567500"/>
                <a:gd name="connsiteX537" fmla="*/ 1833708 w 1911499"/>
                <a:gd name="connsiteY537" fmla="*/ 394407 h 567500"/>
                <a:gd name="connsiteX538" fmla="*/ 1836737 w 1911499"/>
                <a:gd name="connsiteY538" fmla="*/ 411220 h 567500"/>
                <a:gd name="connsiteX539" fmla="*/ 1839766 w 1911499"/>
                <a:gd name="connsiteY539" fmla="*/ 426673 h 567500"/>
                <a:gd name="connsiteX540" fmla="*/ 1842786 w 1911499"/>
                <a:gd name="connsiteY540" fmla="*/ 441980 h 567500"/>
                <a:gd name="connsiteX541" fmla="*/ 1845815 w 1911499"/>
                <a:gd name="connsiteY541" fmla="*/ 456696 h 567500"/>
                <a:gd name="connsiteX542" fmla="*/ 1848844 w 1911499"/>
                <a:gd name="connsiteY542" fmla="*/ 470879 h 567500"/>
                <a:gd name="connsiteX543" fmla="*/ 1851863 w 1911499"/>
                <a:gd name="connsiteY543" fmla="*/ 483899 h 567500"/>
                <a:gd name="connsiteX544" fmla="*/ 1854892 w 1911499"/>
                <a:gd name="connsiteY544" fmla="*/ 496520 h 567500"/>
                <a:gd name="connsiteX545" fmla="*/ 1857921 w 1911499"/>
                <a:gd name="connsiteY545" fmla="*/ 508026 h 567500"/>
                <a:gd name="connsiteX546" fmla="*/ 1860941 w 1911499"/>
                <a:gd name="connsiteY546" fmla="*/ 518685 h 567500"/>
                <a:gd name="connsiteX547" fmla="*/ 1863969 w 1911499"/>
                <a:gd name="connsiteY547" fmla="*/ 528486 h 567500"/>
                <a:gd name="connsiteX548" fmla="*/ 1866998 w 1911499"/>
                <a:gd name="connsiteY548" fmla="*/ 537277 h 567500"/>
                <a:gd name="connsiteX549" fmla="*/ 1870018 w 1911499"/>
                <a:gd name="connsiteY549" fmla="*/ 544907 h 567500"/>
                <a:gd name="connsiteX550" fmla="*/ 1873047 w 1911499"/>
                <a:gd name="connsiteY550" fmla="*/ 551574 h 567500"/>
                <a:gd name="connsiteX551" fmla="*/ 1876076 w 1911499"/>
                <a:gd name="connsiteY551" fmla="*/ 556956 h 567500"/>
                <a:gd name="connsiteX552" fmla="*/ 1879095 w 1911499"/>
                <a:gd name="connsiteY552" fmla="*/ 561376 h 567500"/>
                <a:gd name="connsiteX553" fmla="*/ 1882124 w 1911499"/>
                <a:gd name="connsiteY553" fmla="*/ 564586 h 567500"/>
                <a:gd name="connsiteX554" fmla="*/ 1885153 w 1911499"/>
                <a:gd name="connsiteY554" fmla="*/ 566643 h 567500"/>
                <a:gd name="connsiteX555" fmla="*/ 1888172 w 1911499"/>
                <a:gd name="connsiteY555" fmla="*/ 567500 h 567500"/>
                <a:gd name="connsiteX556" fmla="*/ 1891201 w 1911499"/>
                <a:gd name="connsiteY556" fmla="*/ 567148 h 567500"/>
                <a:gd name="connsiteX557" fmla="*/ 1894230 w 1911499"/>
                <a:gd name="connsiteY557" fmla="*/ 565557 h 567500"/>
                <a:gd name="connsiteX558" fmla="*/ 1897259 w 1911499"/>
                <a:gd name="connsiteY558" fmla="*/ 563004 h 567500"/>
                <a:gd name="connsiteX559" fmla="*/ 1900279 w 1911499"/>
                <a:gd name="connsiteY559" fmla="*/ 559051 h 567500"/>
                <a:gd name="connsiteX560" fmla="*/ 1903308 w 1911499"/>
                <a:gd name="connsiteY560" fmla="*/ 553975 h 567500"/>
                <a:gd name="connsiteX561" fmla="*/ 1906337 w 1911499"/>
                <a:gd name="connsiteY561" fmla="*/ 547936 h 567500"/>
                <a:gd name="connsiteX562" fmla="*/ 1909356 w 1911499"/>
                <a:gd name="connsiteY562" fmla="*/ 540725 h 567500"/>
                <a:gd name="connsiteX563" fmla="*/ 1911499 w 1911499"/>
                <a:gd name="connsiteY563"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27660 w 1911499"/>
                <a:gd name="connsiteY534" fmla="*/ 360354 h 567500"/>
                <a:gd name="connsiteX535" fmla="*/ 1830689 w 1911499"/>
                <a:gd name="connsiteY535" fmla="*/ 377594 h 567500"/>
                <a:gd name="connsiteX536" fmla="*/ 1833708 w 1911499"/>
                <a:gd name="connsiteY536" fmla="*/ 394407 h 567500"/>
                <a:gd name="connsiteX537" fmla="*/ 1836737 w 1911499"/>
                <a:gd name="connsiteY537" fmla="*/ 411220 h 567500"/>
                <a:gd name="connsiteX538" fmla="*/ 1839766 w 1911499"/>
                <a:gd name="connsiteY538" fmla="*/ 426673 h 567500"/>
                <a:gd name="connsiteX539" fmla="*/ 1842786 w 1911499"/>
                <a:gd name="connsiteY539" fmla="*/ 441980 h 567500"/>
                <a:gd name="connsiteX540" fmla="*/ 1845815 w 1911499"/>
                <a:gd name="connsiteY540" fmla="*/ 456696 h 567500"/>
                <a:gd name="connsiteX541" fmla="*/ 1848844 w 1911499"/>
                <a:gd name="connsiteY541" fmla="*/ 470879 h 567500"/>
                <a:gd name="connsiteX542" fmla="*/ 1851863 w 1911499"/>
                <a:gd name="connsiteY542" fmla="*/ 483899 h 567500"/>
                <a:gd name="connsiteX543" fmla="*/ 1854892 w 1911499"/>
                <a:gd name="connsiteY543" fmla="*/ 496520 h 567500"/>
                <a:gd name="connsiteX544" fmla="*/ 1857921 w 1911499"/>
                <a:gd name="connsiteY544" fmla="*/ 508026 h 567500"/>
                <a:gd name="connsiteX545" fmla="*/ 1860941 w 1911499"/>
                <a:gd name="connsiteY545" fmla="*/ 518685 h 567500"/>
                <a:gd name="connsiteX546" fmla="*/ 1863969 w 1911499"/>
                <a:gd name="connsiteY546" fmla="*/ 528486 h 567500"/>
                <a:gd name="connsiteX547" fmla="*/ 1866998 w 1911499"/>
                <a:gd name="connsiteY547" fmla="*/ 537277 h 567500"/>
                <a:gd name="connsiteX548" fmla="*/ 1870018 w 1911499"/>
                <a:gd name="connsiteY548" fmla="*/ 544907 h 567500"/>
                <a:gd name="connsiteX549" fmla="*/ 1873047 w 1911499"/>
                <a:gd name="connsiteY549" fmla="*/ 551574 h 567500"/>
                <a:gd name="connsiteX550" fmla="*/ 1876076 w 1911499"/>
                <a:gd name="connsiteY550" fmla="*/ 556956 h 567500"/>
                <a:gd name="connsiteX551" fmla="*/ 1879095 w 1911499"/>
                <a:gd name="connsiteY551" fmla="*/ 561376 h 567500"/>
                <a:gd name="connsiteX552" fmla="*/ 1882124 w 1911499"/>
                <a:gd name="connsiteY552" fmla="*/ 564586 h 567500"/>
                <a:gd name="connsiteX553" fmla="*/ 1885153 w 1911499"/>
                <a:gd name="connsiteY553" fmla="*/ 566643 h 567500"/>
                <a:gd name="connsiteX554" fmla="*/ 1888172 w 1911499"/>
                <a:gd name="connsiteY554" fmla="*/ 567500 h 567500"/>
                <a:gd name="connsiteX555" fmla="*/ 1891201 w 1911499"/>
                <a:gd name="connsiteY555" fmla="*/ 567148 h 567500"/>
                <a:gd name="connsiteX556" fmla="*/ 1894230 w 1911499"/>
                <a:gd name="connsiteY556" fmla="*/ 565557 h 567500"/>
                <a:gd name="connsiteX557" fmla="*/ 1897259 w 1911499"/>
                <a:gd name="connsiteY557" fmla="*/ 563004 h 567500"/>
                <a:gd name="connsiteX558" fmla="*/ 1900279 w 1911499"/>
                <a:gd name="connsiteY558" fmla="*/ 559051 h 567500"/>
                <a:gd name="connsiteX559" fmla="*/ 1903308 w 1911499"/>
                <a:gd name="connsiteY559" fmla="*/ 553975 h 567500"/>
                <a:gd name="connsiteX560" fmla="*/ 1906337 w 1911499"/>
                <a:gd name="connsiteY560" fmla="*/ 547936 h 567500"/>
                <a:gd name="connsiteX561" fmla="*/ 1909356 w 1911499"/>
                <a:gd name="connsiteY561" fmla="*/ 540725 h 567500"/>
                <a:gd name="connsiteX562" fmla="*/ 1911499 w 1911499"/>
                <a:gd name="connsiteY562"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27660 w 1911499"/>
                <a:gd name="connsiteY534" fmla="*/ 360354 h 567500"/>
                <a:gd name="connsiteX535" fmla="*/ 1833708 w 1911499"/>
                <a:gd name="connsiteY535" fmla="*/ 394407 h 567500"/>
                <a:gd name="connsiteX536" fmla="*/ 1836737 w 1911499"/>
                <a:gd name="connsiteY536" fmla="*/ 411220 h 567500"/>
                <a:gd name="connsiteX537" fmla="*/ 1839766 w 1911499"/>
                <a:gd name="connsiteY537" fmla="*/ 426673 h 567500"/>
                <a:gd name="connsiteX538" fmla="*/ 1842786 w 1911499"/>
                <a:gd name="connsiteY538" fmla="*/ 441980 h 567500"/>
                <a:gd name="connsiteX539" fmla="*/ 1845815 w 1911499"/>
                <a:gd name="connsiteY539" fmla="*/ 456696 h 567500"/>
                <a:gd name="connsiteX540" fmla="*/ 1848844 w 1911499"/>
                <a:gd name="connsiteY540" fmla="*/ 470879 h 567500"/>
                <a:gd name="connsiteX541" fmla="*/ 1851863 w 1911499"/>
                <a:gd name="connsiteY541" fmla="*/ 483899 h 567500"/>
                <a:gd name="connsiteX542" fmla="*/ 1854892 w 1911499"/>
                <a:gd name="connsiteY542" fmla="*/ 496520 h 567500"/>
                <a:gd name="connsiteX543" fmla="*/ 1857921 w 1911499"/>
                <a:gd name="connsiteY543" fmla="*/ 508026 h 567500"/>
                <a:gd name="connsiteX544" fmla="*/ 1860941 w 1911499"/>
                <a:gd name="connsiteY544" fmla="*/ 518685 h 567500"/>
                <a:gd name="connsiteX545" fmla="*/ 1863969 w 1911499"/>
                <a:gd name="connsiteY545" fmla="*/ 528486 h 567500"/>
                <a:gd name="connsiteX546" fmla="*/ 1866998 w 1911499"/>
                <a:gd name="connsiteY546" fmla="*/ 537277 h 567500"/>
                <a:gd name="connsiteX547" fmla="*/ 1870018 w 1911499"/>
                <a:gd name="connsiteY547" fmla="*/ 544907 h 567500"/>
                <a:gd name="connsiteX548" fmla="*/ 1873047 w 1911499"/>
                <a:gd name="connsiteY548" fmla="*/ 551574 h 567500"/>
                <a:gd name="connsiteX549" fmla="*/ 1876076 w 1911499"/>
                <a:gd name="connsiteY549" fmla="*/ 556956 h 567500"/>
                <a:gd name="connsiteX550" fmla="*/ 1879095 w 1911499"/>
                <a:gd name="connsiteY550" fmla="*/ 561376 h 567500"/>
                <a:gd name="connsiteX551" fmla="*/ 1882124 w 1911499"/>
                <a:gd name="connsiteY551" fmla="*/ 564586 h 567500"/>
                <a:gd name="connsiteX552" fmla="*/ 1885153 w 1911499"/>
                <a:gd name="connsiteY552" fmla="*/ 566643 h 567500"/>
                <a:gd name="connsiteX553" fmla="*/ 1888172 w 1911499"/>
                <a:gd name="connsiteY553" fmla="*/ 567500 h 567500"/>
                <a:gd name="connsiteX554" fmla="*/ 1891201 w 1911499"/>
                <a:gd name="connsiteY554" fmla="*/ 567148 h 567500"/>
                <a:gd name="connsiteX555" fmla="*/ 1894230 w 1911499"/>
                <a:gd name="connsiteY555" fmla="*/ 565557 h 567500"/>
                <a:gd name="connsiteX556" fmla="*/ 1897259 w 1911499"/>
                <a:gd name="connsiteY556" fmla="*/ 563004 h 567500"/>
                <a:gd name="connsiteX557" fmla="*/ 1900279 w 1911499"/>
                <a:gd name="connsiteY557" fmla="*/ 559051 h 567500"/>
                <a:gd name="connsiteX558" fmla="*/ 1903308 w 1911499"/>
                <a:gd name="connsiteY558" fmla="*/ 553975 h 567500"/>
                <a:gd name="connsiteX559" fmla="*/ 1906337 w 1911499"/>
                <a:gd name="connsiteY559" fmla="*/ 547936 h 567500"/>
                <a:gd name="connsiteX560" fmla="*/ 1909356 w 1911499"/>
                <a:gd name="connsiteY560" fmla="*/ 540725 h 567500"/>
                <a:gd name="connsiteX561" fmla="*/ 1911499 w 1911499"/>
                <a:gd name="connsiteY561"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3708 w 1911499"/>
                <a:gd name="connsiteY534" fmla="*/ 394407 h 567500"/>
                <a:gd name="connsiteX535" fmla="*/ 1836737 w 1911499"/>
                <a:gd name="connsiteY535" fmla="*/ 411220 h 567500"/>
                <a:gd name="connsiteX536" fmla="*/ 1839766 w 1911499"/>
                <a:gd name="connsiteY536" fmla="*/ 426673 h 567500"/>
                <a:gd name="connsiteX537" fmla="*/ 1842786 w 1911499"/>
                <a:gd name="connsiteY537" fmla="*/ 441980 h 567500"/>
                <a:gd name="connsiteX538" fmla="*/ 1845815 w 1911499"/>
                <a:gd name="connsiteY538" fmla="*/ 456696 h 567500"/>
                <a:gd name="connsiteX539" fmla="*/ 1848844 w 1911499"/>
                <a:gd name="connsiteY539" fmla="*/ 470879 h 567500"/>
                <a:gd name="connsiteX540" fmla="*/ 1851863 w 1911499"/>
                <a:gd name="connsiteY540" fmla="*/ 483899 h 567500"/>
                <a:gd name="connsiteX541" fmla="*/ 1854892 w 1911499"/>
                <a:gd name="connsiteY541" fmla="*/ 496520 h 567500"/>
                <a:gd name="connsiteX542" fmla="*/ 1857921 w 1911499"/>
                <a:gd name="connsiteY542" fmla="*/ 508026 h 567500"/>
                <a:gd name="connsiteX543" fmla="*/ 1860941 w 1911499"/>
                <a:gd name="connsiteY543" fmla="*/ 518685 h 567500"/>
                <a:gd name="connsiteX544" fmla="*/ 1863969 w 1911499"/>
                <a:gd name="connsiteY544" fmla="*/ 528486 h 567500"/>
                <a:gd name="connsiteX545" fmla="*/ 1866998 w 1911499"/>
                <a:gd name="connsiteY545" fmla="*/ 537277 h 567500"/>
                <a:gd name="connsiteX546" fmla="*/ 1870018 w 1911499"/>
                <a:gd name="connsiteY546" fmla="*/ 544907 h 567500"/>
                <a:gd name="connsiteX547" fmla="*/ 1873047 w 1911499"/>
                <a:gd name="connsiteY547" fmla="*/ 551574 h 567500"/>
                <a:gd name="connsiteX548" fmla="*/ 1876076 w 1911499"/>
                <a:gd name="connsiteY548" fmla="*/ 556956 h 567500"/>
                <a:gd name="connsiteX549" fmla="*/ 1879095 w 1911499"/>
                <a:gd name="connsiteY549" fmla="*/ 561376 h 567500"/>
                <a:gd name="connsiteX550" fmla="*/ 1882124 w 1911499"/>
                <a:gd name="connsiteY550" fmla="*/ 564586 h 567500"/>
                <a:gd name="connsiteX551" fmla="*/ 1885153 w 1911499"/>
                <a:gd name="connsiteY551" fmla="*/ 566643 h 567500"/>
                <a:gd name="connsiteX552" fmla="*/ 1888172 w 1911499"/>
                <a:gd name="connsiteY552" fmla="*/ 567500 h 567500"/>
                <a:gd name="connsiteX553" fmla="*/ 1891201 w 1911499"/>
                <a:gd name="connsiteY553" fmla="*/ 567148 h 567500"/>
                <a:gd name="connsiteX554" fmla="*/ 1894230 w 1911499"/>
                <a:gd name="connsiteY554" fmla="*/ 565557 h 567500"/>
                <a:gd name="connsiteX555" fmla="*/ 1897259 w 1911499"/>
                <a:gd name="connsiteY555" fmla="*/ 563004 h 567500"/>
                <a:gd name="connsiteX556" fmla="*/ 1900279 w 1911499"/>
                <a:gd name="connsiteY556" fmla="*/ 559051 h 567500"/>
                <a:gd name="connsiteX557" fmla="*/ 1903308 w 1911499"/>
                <a:gd name="connsiteY557" fmla="*/ 553975 h 567500"/>
                <a:gd name="connsiteX558" fmla="*/ 1906337 w 1911499"/>
                <a:gd name="connsiteY558" fmla="*/ 547936 h 567500"/>
                <a:gd name="connsiteX559" fmla="*/ 1909356 w 1911499"/>
                <a:gd name="connsiteY559" fmla="*/ 540725 h 567500"/>
                <a:gd name="connsiteX560" fmla="*/ 1911499 w 1911499"/>
                <a:gd name="connsiteY560"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39766 w 1911499"/>
                <a:gd name="connsiteY535" fmla="*/ 426673 h 567500"/>
                <a:gd name="connsiteX536" fmla="*/ 1842786 w 1911499"/>
                <a:gd name="connsiteY536" fmla="*/ 441980 h 567500"/>
                <a:gd name="connsiteX537" fmla="*/ 1845815 w 1911499"/>
                <a:gd name="connsiteY537" fmla="*/ 456696 h 567500"/>
                <a:gd name="connsiteX538" fmla="*/ 1848844 w 1911499"/>
                <a:gd name="connsiteY538" fmla="*/ 470879 h 567500"/>
                <a:gd name="connsiteX539" fmla="*/ 1851863 w 1911499"/>
                <a:gd name="connsiteY539" fmla="*/ 483899 h 567500"/>
                <a:gd name="connsiteX540" fmla="*/ 1854892 w 1911499"/>
                <a:gd name="connsiteY540" fmla="*/ 496520 h 567500"/>
                <a:gd name="connsiteX541" fmla="*/ 1857921 w 1911499"/>
                <a:gd name="connsiteY541" fmla="*/ 508026 h 567500"/>
                <a:gd name="connsiteX542" fmla="*/ 1860941 w 1911499"/>
                <a:gd name="connsiteY542" fmla="*/ 518685 h 567500"/>
                <a:gd name="connsiteX543" fmla="*/ 1863969 w 1911499"/>
                <a:gd name="connsiteY543" fmla="*/ 528486 h 567500"/>
                <a:gd name="connsiteX544" fmla="*/ 1866998 w 1911499"/>
                <a:gd name="connsiteY544" fmla="*/ 537277 h 567500"/>
                <a:gd name="connsiteX545" fmla="*/ 1870018 w 1911499"/>
                <a:gd name="connsiteY545" fmla="*/ 544907 h 567500"/>
                <a:gd name="connsiteX546" fmla="*/ 1873047 w 1911499"/>
                <a:gd name="connsiteY546" fmla="*/ 551574 h 567500"/>
                <a:gd name="connsiteX547" fmla="*/ 1876076 w 1911499"/>
                <a:gd name="connsiteY547" fmla="*/ 556956 h 567500"/>
                <a:gd name="connsiteX548" fmla="*/ 1879095 w 1911499"/>
                <a:gd name="connsiteY548" fmla="*/ 561376 h 567500"/>
                <a:gd name="connsiteX549" fmla="*/ 1882124 w 1911499"/>
                <a:gd name="connsiteY549" fmla="*/ 564586 h 567500"/>
                <a:gd name="connsiteX550" fmla="*/ 1885153 w 1911499"/>
                <a:gd name="connsiteY550" fmla="*/ 566643 h 567500"/>
                <a:gd name="connsiteX551" fmla="*/ 1888172 w 1911499"/>
                <a:gd name="connsiteY551" fmla="*/ 567500 h 567500"/>
                <a:gd name="connsiteX552" fmla="*/ 1891201 w 1911499"/>
                <a:gd name="connsiteY552" fmla="*/ 567148 h 567500"/>
                <a:gd name="connsiteX553" fmla="*/ 1894230 w 1911499"/>
                <a:gd name="connsiteY553" fmla="*/ 565557 h 567500"/>
                <a:gd name="connsiteX554" fmla="*/ 1897259 w 1911499"/>
                <a:gd name="connsiteY554" fmla="*/ 563004 h 567500"/>
                <a:gd name="connsiteX555" fmla="*/ 1900279 w 1911499"/>
                <a:gd name="connsiteY555" fmla="*/ 559051 h 567500"/>
                <a:gd name="connsiteX556" fmla="*/ 1903308 w 1911499"/>
                <a:gd name="connsiteY556" fmla="*/ 553975 h 567500"/>
                <a:gd name="connsiteX557" fmla="*/ 1906337 w 1911499"/>
                <a:gd name="connsiteY557" fmla="*/ 547936 h 567500"/>
                <a:gd name="connsiteX558" fmla="*/ 1909356 w 1911499"/>
                <a:gd name="connsiteY558" fmla="*/ 540725 h 567500"/>
                <a:gd name="connsiteX559" fmla="*/ 1911499 w 1911499"/>
                <a:gd name="connsiteY559"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0413 w 1911499"/>
                <a:gd name="connsiteY534" fmla="*/ 389819 h 567500"/>
                <a:gd name="connsiteX535" fmla="*/ 1836737 w 1911499"/>
                <a:gd name="connsiteY535" fmla="*/ 411220 h 567500"/>
                <a:gd name="connsiteX536" fmla="*/ 1839766 w 1911499"/>
                <a:gd name="connsiteY536" fmla="*/ 426673 h 567500"/>
                <a:gd name="connsiteX537" fmla="*/ 1842786 w 1911499"/>
                <a:gd name="connsiteY537" fmla="*/ 441980 h 567500"/>
                <a:gd name="connsiteX538" fmla="*/ 1845815 w 1911499"/>
                <a:gd name="connsiteY538" fmla="*/ 456696 h 567500"/>
                <a:gd name="connsiteX539" fmla="*/ 1848844 w 1911499"/>
                <a:gd name="connsiteY539" fmla="*/ 470879 h 567500"/>
                <a:gd name="connsiteX540" fmla="*/ 1851863 w 1911499"/>
                <a:gd name="connsiteY540" fmla="*/ 483899 h 567500"/>
                <a:gd name="connsiteX541" fmla="*/ 1854892 w 1911499"/>
                <a:gd name="connsiteY541" fmla="*/ 496520 h 567500"/>
                <a:gd name="connsiteX542" fmla="*/ 1857921 w 1911499"/>
                <a:gd name="connsiteY542" fmla="*/ 508026 h 567500"/>
                <a:gd name="connsiteX543" fmla="*/ 1860941 w 1911499"/>
                <a:gd name="connsiteY543" fmla="*/ 518685 h 567500"/>
                <a:gd name="connsiteX544" fmla="*/ 1863969 w 1911499"/>
                <a:gd name="connsiteY544" fmla="*/ 528486 h 567500"/>
                <a:gd name="connsiteX545" fmla="*/ 1866998 w 1911499"/>
                <a:gd name="connsiteY545" fmla="*/ 537277 h 567500"/>
                <a:gd name="connsiteX546" fmla="*/ 1870018 w 1911499"/>
                <a:gd name="connsiteY546" fmla="*/ 544907 h 567500"/>
                <a:gd name="connsiteX547" fmla="*/ 1873047 w 1911499"/>
                <a:gd name="connsiteY547" fmla="*/ 551574 h 567500"/>
                <a:gd name="connsiteX548" fmla="*/ 1876076 w 1911499"/>
                <a:gd name="connsiteY548" fmla="*/ 556956 h 567500"/>
                <a:gd name="connsiteX549" fmla="*/ 1879095 w 1911499"/>
                <a:gd name="connsiteY549" fmla="*/ 561376 h 567500"/>
                <a:gd name="connsiteX550" fmla="*/ 1882124 w 1911499"/>
                <a:gd name="connsiteY550" fmla="*/ 564586 h 567500"/>
                <a:gd name="connsiteX551" fmla="*/ 1885153 w 1911499"/>
                <a:gd name="connsiteY551" fmla="*/ 566643 h 567500"/>
                <a:gd name="connsiteX552" fmla="*/ 1888172 w 1911499"/>
                <a:gd name="connsiteY552" fmla="*/ 567500 h 567500"/>
                <a:gd name="connsiteX553" fmla="*/ 1891201 w 1911499"/>
                <a:gd name="connsiteY553" fmla="*/ 567148 h 567500"/>
                <a:gd name="connsiteX554" fmla="*/ 1894230 w 1911499"/>
                <a:gd name="connsiteY554" fmla="*/ 565557 h 567500"/>
                <a:gd name="connsiteX555" fmla="*/ 1897259 w 1911499"/>
                <a:gd name="connsiteY555" fmla="*/ 563004 h 567500"/>
                <a:gd name="connsiteX556" fmla="*/ 1900279 w 1911499"/>
                <a:gd name="connsiteY556" fmla="*/ 559051 h 567500"/>
                <a:gd name="connsiteX557" fmla="*/ 1903308 w 1911499"/>
                <a:gd name="connsiteY557" fmla="*/ 553975 h 567500"/>
                <a:gd name="connsiteX558" fmla="*/ 1906337 w 1911499"/>
                <a:gd name="connsiteY558" fmla="*/ 547936 h 567500"/>
                <a:gd name="connsiteX559" fmla="*/ 1909356 w 1911499"/>
                <a:gd name="connsiteY559" fmla="*/ 540725 h 567500"/>
                <a:gd name="connsiteX560" fmla="*/ 1911499 w 1911499"/>
                <a:gd name="connsiteY560"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39766 w 1911499"/>
                <a:gd name="connsiteY535" fmla="*/ 426673 h 567500"/>
                <a:gd name="connsiteX536" fmla="*/ 1842786 w 1911499"/>
                <a:gd name="connsiteY536" fmla="*/ 441980 h 567500"/>
                <a:gd name="connsiteX537" fmla="*/ 1845815 w 1911499"/>
                <a:gd name="connsiteY537" fmla="*/ 456696 h 567500"/>
                <a:gd name="connsiteX538" fmla="*/ 1848844 w 1911499"/>
                <a:gd name="connsiteY538" fmla="*/ 470879 h 567500"/>
                <a:gd name="connsiteX539" fmla="*/ 1851863 w 1911499"/>
                <a:gd name="connsiteY539" fmla="*/ 483899 h 567500"/>
                <a:gd name="connsiteX540" fmla="*/ 1854892 w 1911499"/>
                <a:gd name="connsiteY540" fmla="*/ 496520 h 567500"/>
                <a:gd name="connsiteX541" fmla="*/ 1857921 w 1911499"/>
                <a:gd name="connsiteY541" fmla="*/ 508026 h 567500"/>
                <a:gd name="connsiteX542" fmla="*/ 1860941 w 1911499"/>
                <a:gd name="connsiteY542" fmla="*/ 518685 h 567500"/>
                <a:gd name="connsiteX543" fmla="*/ 1863969 w 1911499"/>
                <a:gd name="connsiteY543" fmla="*/ 528486 h 567500"/>
                <a:gd name="connsiteX544" fmla="*/ 1866998 w 1911499"/>
                <a:gd name="connsiteY544" fmla="*/ 537277 h 567500"/>
                <a:gd name="connsiteX545" fmla="*/ 1870018 w 1911499"/>
                <a:gd name="connsiteY545" fmla="*/ 544907 h 567500"/>
                <a:gd name="connsiteX546" fmla="*/ 1873047 w 1911499"/>
                <a:gd name="connsiteY546" fmla="*/ 551574 h 567500"/>
                <a:gd name="connsiteX547" fmla="*/ 1876076 w 1911499"/>
                <a:gd name="connsiteY547" fmla="*/ 556956 h 567500"/>
                <a:gd name="connsiteX548" fmla="*/ 1879095 w 1911499"/>
                <a:gd name="connsiteY548" fmla="*/ 561376 h 567500"/>
                <a:gd name="connsiteX549" fmla="*/ 1882124 w 1911499"/>
                <a:gd name="connsiteY549" fmla="*/ 564586 h 567500"/>
                <a:gd name="connsiteX550" fmla="*/ 1885153 w 1911499"/>
                <a:gd name="connsiteY550" fmla="*/ 566643 h 567500"/>
                <a:gd name="connsiteX551" fmla="*/ 1888172 w 1911499"/>
                <a:gd name="connsiteY551" fmla="*/ 567500 h 567500"/>
                <a:gd name="connsiteX552" fmla="*/ 1891201 w 1911499"/>
                <a:gd name="connsiteY552" fmla="*/ 567148 h 567500"/>
                <a:gd name="connsiteX553" fmla="*/ 1894230 w 1911499"/>
                <a:gd name="connsiteY553" fmla="*/ 565557 h 567500"/>
                <a:gd name="connsiteX554" fmla="*/ 1897259 w 1911499"/>
                <a:gd name="connsiteY554" fmla="*/ 563004 h 567500"/>
                <a:gd name="connsiteX555" fmla="*/ 1900279 w 1911499"/>
                <a:gd name="connsiteY555" fmla="*/ 559051 h 567500"/>
                <a:gd name="connsiteX556" fmla="*/ 1903308 w 1911499"/>
                <a:gd name="connsiteY556" fmla="*/ 553975 h 567500"/>
                <a:gd name="connsiteX557" fmla="*/ 1906337 w 1911499"/>
                <a:gd name="connsiteY557" fmla="*/ 547936 h 567500"/>
                <a:gd name="connsiteX558" fmla="*/ 1909356 w 1911499"/>
                <a:gd name="connsiteY558" fmla="*/ 540725 h 567500"/>
                <a:gd name="connsiteX559" fmla="*/ 1911499 w 1911499"/>
                <a:gd name="connsiteY559"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2786 w 1911499"/>
                <a:gd name="connsiteY535" fmla="*/ 441980 h 567500"/>
                <a:gd name="connsiteX536" fmla="*/ 1845815 w 1911499"/>
                <a:gd name="connsiteY536" fmla="*/ 456696 h 567500"/>
                <a:gd name="connsiteX537" fmla="*/ 1848844 w 1911499"/>
                <a:gd name="connsiteY537" fmla="*/ 470879 h 567500"/>
                <a:gd name="connsiteX538" fmla="*/ 1851863 w 1911499"/>
                <a:gd name="connsiteY538" fmla="*/ 483899 h 567500"/>
                <a:gd name="connsiteX539" fmla="*/ 1854892 w 1911499"/>
                <a:gd name="connsiteY539" fmla="*/ 496520 h 567500"/>
                <a:gd name="connsiteX540" fmla="*/ 1857921 w 1911499"/>
                <a:gd name="connsiteY540" fmla="*/ 508026 h 567500"/>
                <a:gd name="connsiteX541" fmla="*/ 1860941 w 1911499"/>
                <a:gd name="connsiteY541" fmla="*/ 518685 h 567500"/>
                <a:gd name="connsiteX542" fmla="*/ 1863969 w 1911499"/>
                <a:gd name="connsiteY542" fmla="*/ 528486 h 567500"/>
                <a:gd name="connsiteX543" fmla="*/ 1866998 w 1911499"/>
                <a:gd name="connsiteY543" fmla="*/ 537277 h 567500"/>
                <a:gd name="connsiteX544" fmla="*/ 1870018 w 1911499"/>
                <a:gd name="connsiteY544" fmla="*/ 544907 h 567500"/>
                <a:gd name="connsiteX545" fmla="*/ 1873047 w 1911499"/>
                <a:gd name="connsiteY545" fmla="*/ 551574 h 567500"/>
                <a:gd name="connsiteX546" fmla="*/ 1876076 w 1911499"/>
                <a:gd name="connsiteY546" fmla="*/ 556956 h 567500"/>
                <a:gd name="connsiteX547" fmla="*/ 1879095 w 1911499"/>
                <a:gd name="connsiteY547" fmla="*/ 561376 h 567500"/>
                <a:gd name="connsiteX548" fmla="*/ 1882124 w 1911499"/>
                <a:gd name="connsiteY548" fmla="*/ 564586 h 567500"/>
                <a:gd name="connsiteX549" fmla="*/ 1885153 w 1911499"/>
                <a:gd name="connsiteY549" fmla="*/ 566643 h 567500"/>
                <a:gd name="connsiteX550" fmla="*/ 1888172 w 1911499"/>
                <a:gd name="connsiteY550" fmla="*/ 567500 h 567500"/>
                <a:gd name="connsiteX551" fmla="*/ 1891201 w 1911499"/>
                <a:gd name="connsiteY551" fmla="*/ 567148 h 567500"/>
                <a:gd name="connsiteX552" fmla="*/ 1894230 w 1911499"/>
                <a:gd name="connsiteY552" fmla="*/ 565557 h 567500"/>
                <a:gd name="connsiteX553" fmla="*/ 1897259 w 1911499"/>
                <a:gd name="connsiteY553" fmla="*/ 563004 h 567500"/>
                <a:gd name="connsiteX554" fmla="*/ 1900279 w 1911499"/>
                <a:gd name="connsiteY554" fmla="*/ 559051 h 567500"/>
                <a:gd name="connsiteX555" fmla="*/ 1903308 w 1911499"/>
                <a:gd name="connsiteY555" fmla="*/ 553975 h 567500"/>
                <a:gd name="connsiteX556" fmla="*/ 1906337 w 1911499"/>
                <a:gd name="connsiteY556" fmla="*/ 547936 h 567500"/>
                <a:gd name="connsiteX557" fmla="*/ 1909356 w 1911499"/>
                <a:gd name="connsiteY557" fmla="*/ 540725 h 567500"/>
                <a:gd name="connsiteX558" fmla="*/ 1911499 w 1911499"/>
                <a:gd name="connsiteY55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5815 w 1911499"/>
                <a:gd name="connsiteY535" fmla="*/ 456696 h 567500"/>
                <a:gd name="connsiteX536" fmla="*/ 1848844 w 1911499"/>
                <a:gd name="connsiteY536" fmla="*/ 470879 h 567500"/>
                <a:gd name="connsiteX537" fmla="*/ 1851863 w 1911499"/>
                <a:gd name="connsiteY537" fmla="*/ 483899 h 567500"/>
                <a:gd name="connsiteX538" fmla="*/ 1854892 w 1911499"/>
                <a:gd name="connsiteY538" fmla="*/ 496520 h 567500"/>
                <a:gd name="connsiteX539" fmla="*/ 1857921 w 1911499"/>
                <a:gd name="connsiteY539" fmla="*/ 508026 h 567500"/>
                <a:gd name="connsiteX540" fmla="*/ 1860941 w 1911499"/>
                <a:gd name="connsiteY540" fmla="*/ 518685 h 567500"/>
                <a:gd name="connsiteX541" fmla="*/ 1863969 w 1911499"/>
                <a:gd name="connsiteY541" fmla="*/ 528486 h 567500"/>
                <a:gd name="connsiteX542" fmla="*/ 1866998 w 1911499"/>
                <a:gd name="connsiteY542" fmla="*/ 537277 h 567500"/>
                <a:gd name="connsiteX543" fmla="*/ 1870018 w 1911499"/>
                <a:gd name="connsiteY543" fmla="*/ 544907 h 567500"/>
                <a:gd name="connsiteX544" fmla="*/ 1873047 w 1911499"/>
                <a:gd name="connsiteY544" fmla="*/ 551574 h 567500"/>
                <a:gd name="connsiteX545" fmla="*/ 1876076 w 1911499"/>
                <a:gd name="connsiteY545" fmla="*/ 556956 h 567500"/>
                <a:gd name="connsiteX546" fmla="*/ 1879095 w 1911499"/>
                <a:gd name="connsiteY546" fmla="*/ 561376 h 567500"/>
                <a:gd name="connsiteX547" fmla="*/ 1882124 w 1911499"/>
                <a:gd name="connsiteY547" fmla="*/ 564586 h 567500"/>
                <a:gd name="connsiteX548" fmla="*/ 1885153 w 1911499"/>
                <a:gd name="connsiteY548" fmla="*/ 566643 h 567500"/>
                <a:gd name="connsiteX549" fmla="*/ 1888172 w 1911499"/>
                <a:gd name="connsiteY549" fmla="*/ 567500 h 567500"/>
                <a:gd name="connsiteX550" fmla="*/ 1891201 w 1911499"/>
                <a:gd name="connsiteY550" fmla="*/ 567148 h 567500"/>
                <a:gd name="connsiteX551" fmla="*/ 1894230 w 1911499"/>
                <a:gd name="connsiteY551" fmla="*/ 565557 h 567500"/>
                <a:gd name="connsiteX552" fmla="*/ 1897259 w 1911499"/>
                <a:gd name="connsiteY552" fmla="*/ 563004 h 567500"/>
                <a:gd name="connsiteX553" fmla="*/ 1900279 w 1911499"/>
                <a:gd name="connsiteY553" fmla="*/ 559051 h 567500"/>
                <a:gd name="connsiteX554" fmla="*/ 1903308 w 1911499"/>
                <a:gd name="connsiteY554" fmla="*/ 553975 h 567500"/>
                <a:gd name="connsiteX555" fmla="*/ 1906337 w 1911499"/>
                <a:gd name="connsiteY555" fmla="*/ 547936 h 567500"/>
                <a:gd name="connsiteX556" fmla="*/ 1909356 w 1911499"/>
                <a:gd name="connsiteY556" fmla="*/ 540725 h 567500"/>
                <a:gd name="connsiteX557" fmla="*/ 1911499 w 1911499"/>
                <a:gd name="connsiteY55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8844 w 1911499"/>
                <a:gd name="connsiteY535" fmla="*/ 470879 h 567500"/>
                <a:gd name="connsiteX536" fmla="*/ 1851863 w 1911499"/>
                <a:gd name="connsiteY536" fmla="*/ 483899 h 567500"/>
                <a:gd name="connsiteX537" fmla="*/ 1854892 w 1911499"/>
                <a:gd name="connsiteY537" fmla="*/ 496520 h 567500"/>
                <a:gd name="connsiteX538" fmla="*/ 1857921 w 1911499"/>
                <a:gd name="connsiteY538" fmla="*/ 508026 h 567500"/>
                <a:gd name="connsiteX539" fmla="*/ 1860941 w 1911499"/>
                <a:gd name="connsiteY539" fmla="*/ 518685 h 567500"/>
                <a:gd name="connsiteX540" fmla="*/ 1863969 w 1911499"/>
                <a:gd name="connsiteY540" fmla="*/ 528486 h 567500"/>
                <a:gd name="connsiteX541" fmla="*/ 1866998 w 1911499"/>
                <a:gd name="connsiteY541" fmla="*/ 537277 h 567500"/>
                <a:gd name="connsiteX542" fmla="*/ 1870018 w 1911499"/>
                <a:gd name="connsiteY542" fmla="*/ 544907 h 567500"/>
                <a:gd name="connsiteX543" fmla="*/ 1873047 w 1911499"/>
                <a:gd name="connsiteY543" fmla="*/ 551574 h 567500"/>
                <a:gd name="connsiteX544" fmla="*/ 1876076 w 1911499"/>
                <a:gd name="connsiteY544" fmla="*/ 556956 h 567500"/>
                <a:gd name="connsiteX545" fmla="*/ 1879095 w 1911499"/>
                <a:gd name="connsiteY545" fmla="*/ 561376 h 567500"/>
                <a:gd name="connsiteX546" fmla="*/ 1882124 w 1911499"/>
                <a:gd name="connsiteY546" fmla="*/ 564586 h 567500"/>
                <a:gd name="connsiteX547" fmla="*/ 1885153 w 1911499"/>
                <a:gd name="connsiteY547" fmla="*/ 566643 h 567500"/>
                <a:gd name="connsiteX548" fmla="*/ 1888172 w 1911499"/>
                <a:gd name="connsiteY548" fmla="*/ 567500 h 567500"/>
                <a:gd name="connsiteX549" fmla="*/ 1891201 w 1911499"/>
                <a:gd name="connsiteY549" fmla="*/ 567148 h 567500"/>
                <a:gd name="connsiteX550" fmla="*/ 1894230 w 1911499"/>
                <a:gd name="connsiteY550" fmla="*/ 565557 h 567500"/>
                <a:gd name="connsiteX551" fmla="*/ 1897259 w 1911499"/>
                <a:gd name="connsiteY551" fmla="*/ 563004 h 567500"/>
                <a:gd name="connsiteX552" fmla="*/ 1900279 w 1911499"/>
                <a:gd name="connsiteY552" fmla="*/ 559051 h 567500"/>
                <a:gd name="connsiteX553" fmla="*/ 1903308 w 1911499"/>
                <a:gd name="connsiteY553" fmla="*/ 553975 h 567500"/>
                <a:gd name="connsiteX554" fmla="*/ 1906337 w 1911499"/>
                <a:gd name="connsiteY554" fmla="*/ 547936 h 567500"/>
                <a:gd name="connsiteX555" fmla="*/ 1909356 w 1911499"/>
                <a:gd name="connsiteY555" fmla="*/ 540725 h 567500"/>
                <a:gd name="connsiteX556" fmla="*/ 1911499 w 1911499"/>
                <a:gd name="connsiteY556"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51863 w 1911499"/>
                <a:gd name="connsiteY537" fmla="*/ 483899 h 567500"/>
                <a:gd name="connsiteX538" fmla="*/ 1854892 w 1911499"/>
                <a:gd name="connsiteY538" fmla="*/ 496520 h 567500"/>
                <a:gd name="connsiteX539" fmla="*/ 1857921 w 1911499"/>
                <a:gd name="connsiteY539" fmla="*/ 508026 h 567500"/>
                <a:gd name="connsiteX540" fmla="*/ 1860941 w 1911499"/>
                <a:gd name="connsiteY540" fmla="*/ 518685 h 567500"/>
                <a:gd name="connsiteX541" fmla="*/ 1863969 w 1911499"/>
                <a:gd name="connsiteY541" fmla="*/ 528486 h 567500"/>
                <a:gd name="connsiteX542" fmla="*/ 1866998 w 1911499"/>
                <a:gd name="connsiteY542" fmla="*/ 537277 h 567500"/>
                <a:gd name="connsiteX543" fmla="*/ 1870018 w 1911499"/>
                <a:gd name="connsiteY543" fmla="*/ 544907 h 567500"/>
                <a:gd name="connsiteX544" fmla="*/ 1873047 w 1911499"/>
                <a:gd name="connsiteY544" fmla="*/ 551574 h 567500"/>
                <a:gd name="connsiteX545" fmla="*/ 1876076 w 1911499"/>
                <a:gd name="connsiteY545" fmla="*/ 556956 h 567500"/>
                <a:gd name="connsiteX546" fmla="*/ 1879095 w 1911499"/>
                <a:gd name="connsiteY546" fmla="*/ 561376 h 567500"/>
                <a:gd name="connsiteX547" fmla="*/ 1882124 w 1911499"/>
                <a:gd name="connsiteY547" fmla="*/ 564586 h 567500"/>
                <a:gd name="connsiteX548" fmla="*/ 1885153 w 1911499"/>
                <a:gd name="connsiteY548" fmla="*/ 566643 h 567500"/>
                <a:gd name="connsiteX549" fmla="*/ 1888172 w 1911499"/>
                <a:gd name="connsiteY549" fmla="*/ 567500 h 567500"/>
                <a:gd name="connsiteX550" fmla="*/ 1891201 w 1911499"/>
                <a:gd name="connsiteY550" fmla="*/ 567148 h 567500"/>
                <a:gd name="connsiteX551" fmla="*/ 1894230 w 1911499"/>
                <a:gd name="connsiteY551" fmla="*/ 565557 h 567500"/>
                <a:gd name="connsiteX552" fmla="*/ 1897259 w 1911499"/>
                <a:gd name="connsiteY552" fmla="*/ 563004 h 567500"/>
                <a:gd name="connsiteX553" fmla="*/ 1900279 w 1911499"/>
                <a:gd name="connsiteY553" fmla="*/ 559051 h 567500"/>
                <a:gd name="connsiteX554" fmla="*/ 1903308 w 1911499"/>
                <a:gd name="connsiteY554" fmla="*/ 553975 h 567500"/>
                <a:gd name="connsiteX555" fmla="*/ 1906337 w 1911499"/>
                <a:gd name="connsiteY555" fmla="*/ 547936 h 567500"/>
                <a:gd name="connsiteX556" fmla="*/ 1909356 w 1911499"/>
                <a:gd name="connsiteY556" fmla="*/ 540725 h 567500"/>
                <a:gd name="connsiteX557" fmla="*/ 1911499 w 1911499"/>
                <a:gd name="connsiteY557"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54892 w 1911499"/>
                <a:gd name="connsiteY537" fmla="*/ 496520 h 567500"/>
                <a:gd name="connsiteX538" fmla="*/ 1857921 w 1911499"/>
                <a:gd name="connsiteY538" fmla="*/ 508026 h 567500"/>
                <a:gd name="connsiteX539" fmla="*/ 1860941 w 1911499"/>
                <a:gd name="connsiteY539" fmla="*/ 518685 h 567500"/>
                <a:gd name="connsiteX540" fmla="*/ 1863969 w 1911499"/>
                <a:gd name="connsiteY540" fmla="*/ 528486 h 567500"/>
                <a:gd name="connsiteX541" fmla="*/ 1866998 w 1911499"/>
                <a:gd name="connsiteY541" fmla="*/ 537277 h 567500"/>
                <a:gd name="connsiteX542" fmla="*/ 1870018 w 1911499"/>
                <a:gd name="connsiteY542" fmla="*/ 544907 h 567500"/>
                <a:gd name="connsiteX543" fmla="*/ 1873047 w 1911499"/>
                <a:gd name="connsiteY543" fmla="*/ 551574 h 567500"/>
                <a:gd name="connsiteX544" fmla="*/ 1876076 w 1911499"/>
                <a:gd name="connsiteY544" fmla="*/ 556956 h 567500"/>
                <a:gd name="connsiteX545" fmla="*/ 1879095 w 1911499"/>
                <a:gd name="connsiteY545" fmla="*/ 561376 h 567500"/>
                <a:gd name="connsiteX546" fmla="*/ 1882124 w 1911499"/>
                <a:gd name="connsiteY546" fmla="*/ 564586 h 567500"/>
                <a:gd name="connsiteX547" fmla="*/ 1885153 w 1911499"/>
                <a:gd name="connsiteY547" fmla="*/ 566643 h 567500"/>
                <a:gd name="connsiteX548" fmla="*/ 1888172 w 1911499"/>
                <a:gd name="connsiteY548" fmla="*/ 567500 h 567500"/>
                <a:gd name="connsiteX549" fmla="*/ 1891201 w 1911499"/>
                <a:gd name="connsiteY549" fmla="*/ 567148 h 567500"/>
                <a:gd name="connsiteX550" fmla="*/ 1894230 w 1911499"/>
                <a:gd name="connsiteY550" fmla="*/ 565557 h 567500"/>
                <a:gd name="connsiteX551" fmla="*/ 1897259 w 1911499"/>
                <a:gd name="connsiteY551" fmla="*/ 563004 h 567500"/>
                <a:gd name="connsiteX552" fmla="*/ 1900279 w 1911499"/>
                <a:gd name="connsiteY552" fmla="*/ 559051 h 567500"/>
                <a:gd name="connsiteX553" fmla="*/ 1903308 w 1911499"/>
                <a:gd name="connsiteY553" fmla="*/ 553975 h 567500"/>
                <a:gd name="connsiteX554" fmla="*/ 1906337 w 1911499"/>
                <a:gd name="connsiteY554" fmla="*/ 547936 h 567500"/>
                <a:gd name="connsiteX555" fmla="*/ 1909356 w 1911499"/>
                <a:gd name="connsiteY555" fmla="*/ 540725 h 567500"/>
                <a:gd name="connsiteX556" fmla="*/ 1911499 w 1911499"/>
                <a:gd name="connsiteY556"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57921 w 1911499"/>
                <a:gd name="connsiteY537" fmla="*/ 508026 h 567500"/>
                <a:gd name="connsiteX538" fmla="*/ 1860941 w 1911499"/>
                <a:gd name="connsiteY538" fmla="*/ 518685 h 567500"/>
                <a:gd name="connsiteX539" fmla="*/ 1863969 w 1911499"/>
                <a:gd name="connsiteY539" fmla="*/ 528486 h 567500"/>
                <a:gd name="connsiteX540" fmla="*/ 1866998 w 1911499"/>
                <a:gd name="connsiteY540" fmla="*/ 537277 h 567500"/>
                <a:gd name="connsiteX541" fmla="*/ 1870018 w 1911499"/>
                <a:gd name="connsiteY541" fmla="*/ 544907 h 567500"/>
                <a:gd name="connsiteX542" fmla="*/ 1873047 w 1911499"/>
                <a:gd name="connsiteY542" fmla="*/ 551574 h 567500"/>
                <a:gd name="connsiteX543" fmla="*/ 1876076 w 1911499"/>
                <a:gd name="connsiteY543" fmla="*/ 556956 h 567500"/>
                <a:gd name="connsiteX544" fmla="*/ 1879095 w 1911499"/>
                <a:gd name="connsiteY544" fmla="*/ 561376 h 567500"/>
                <a:gd name="connsiteX545" fmla="*/ 1882124 w 1911499"/>
                <a:gd name="connsiteY545" fmla="*/ 564586 h 567500"/>
                <a:gd name="connsiteX546" fmla="*/ 1885153 w 1911499"/>
                <a:gd name="connsiteY546" fmla="*/ 566643 h 567500"/>
                <a:gd name="connsiteX547" fmla="*/ 1888172 w 1911499"/>
                <a:gd name="connsiteY547" fmla="*/ 567500 h 567500"/>
                <a:gd name="connsiteX548" fmla="*/ 1891201 w 1911499"/>
                <a:gd name="connsiteY548" fmla="*/ 567148 h 567500"/>
                <a:gd name="connsiteX549" fmla="*/ 1894230 w 1911499"/>
                <a:gd name="connsiteY549" fmla="*/ 565557 h 567500"/>
                <a:gd name="connsiteX550" fmla="*/ 1897259 w 1911499"/>
                <a:gd name="connsiteY550" fmla="*/ 563004 h 567500"/>
                <a:gd name="connsiteX551" fmla="*/ 1900279 w 1911499"/>
                <a:gd name="connsiteY551" fmla="*/ 559051 h 567500"/>
                <a:gd name="connsiteX552" fmla="*/ 1903308 w 1911499"/>
                <a:gd name="connsiteY552" fmla="*/ 553975 h 567500"/>
                <a:gd name="connsiteX553" fmla="*/ 1906337 w 1911499"/>
                <a:gd name="connsiteY553" fmla="*/ 547936 h 567500"/>
                <a:gd name="connsiteX554" fmla="*/ 1909356 w 1911499"/>
                <a:gd name="connsiteY554" fmla="*/ 540725 h 567500"/>
                <a:gd name="connsiteX555" fmla="*/ 1911499 w 1911499"/>
                <a:gd name="connsiteY555"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60941 w 1911499"/>
                <a:gd name="connsiteY537" fmla="*/ 518685 h 567500"/>
                <a:gd name="connsiteX538" fmla="*/ 1863969 w 1911499"/>
                <a:gd name="connsiteY538" fmla="*/ 528486 h 567500"/>
                <a:gd name="connsiteX539" fmla="*/ 1866998 w 1911499"/>
                <a:gd name="connsiteY539" fmla="*/ 537277 h 567500"/>
                <a:gd name="connsiteX540" fmla="*/ 1870018 w 1911499"/>
                <a:gd name="connsiteY540" fmla="*/ 544907 h 567500"/>
                <a:gd name="connsiteX541" fmla="*/ 1873047 w 1911499"/>
                <a:gd name="connsiteY541" fmla="*/ 551574 h 567500"/>
                <a:gd name="connsiteX542" fmla="*/ 1876076 w 1911499"/>
                <a:gd name="connsiteY542" fmla="*/ 556956 h 567500"/>
                <a:gd name="connsiteX543" fmla="*/ 1879095 w 1911499"/>
                <a:gd name="connsiteY543" fmla="*/ 561376 h 567500"/>
                <a:gd name="connsiteX544" fmla="*/ 1882124 w 1911499"/>
                <a:gd name="connsiteY544" fmla="*/ 564586 h 567500"/>
                <a:gd name="connsiteX545" fmla="*/ 1885153 w 1911499"/>
                <a:gd name="connsiteY545" fmla="*/ 566643 h 567500"/>
                <a:gd name="connsiteX546" fmla="*/ 1888172 w 1911499"/>
                <a:gd name="connsiteY546" fmla="*/ 567500 h 567500"/>
                <a:gd name="connsiteX547" fmla="*/ 1891201 w 1911499"/>
                <a:gd name="connsiteY547" fmla="*/ 567148 h 567500"/>
                <a:gd name="connsiteX548" fmla="*/ 1894230 w 1911499"/>
                <a:gd name="connsiteY548" fmla="*/ 565557 h 567500"/>
                <a:gd name="connsiteX549" fmla="*/ 1897259 w 1911499"/>
                <a:gd name="connsiteY549" fmla="*/ 563004 h 567500"/>
                <a:gd name="connsiteX550" fmla="*/ 1900279 w 1911499"/>
                <a:gd name="connsiteY550" fmla="*/ 559051 h 567500"/>
                <a:gd name="connsiteX551" fmla="*/ 1903308 w 1911499"/>
                <a:gd name="connsiteY551" fmla="*/ 553975 h 567500"/>
                <a:gd name="connsiteX552" fmla="*/ 1906337 w 1911499"/>
                <a:gd name="connsiteY552" fmla="*/ 547936 h 567500"/>
                <a:gd name="connsiteX553" fmla="*/ 1909356 w 1911499"/>
                <a:gd name="connsiteY553" fmla="*/ 540725 h 567500"/>
                <a:gd name="connsiteX554" fmla="*/ 1911499 w 1911499"/>
                <a:gd name="connsiteY554"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63969 w 1911499"/>
                <a:gd name="connsiteY537" fmla="*/ 528486 h 567500"/>
                <a:gd name="connsiteX538" fmla="*/ 1866998 w 1911499"/>
                <a:gd name="connsiteY538" fmla="*/ 537277 h 567500"/>
                <a:gd name="connsiteX539" fmla="*/ 1870018 w 1911499"/>
                <a:gd name="connsiteY539" fmla="*/ 544907 h 567500"/>
                <a:gd name="connsiteX540" fmla="*/ 1873047 w 1911499"/>
                <a:gd name="connsiteY540" fmla="*/ 551574 h 567500"/>
                <a:gd name="connsiteX541" fmla="*/ 1876076 w 1911499"/>
                <a:gd name="connsiteY541" fmla="*/ 556956 h 567500"/>
                <a:gd name="connsiteX542" fmla="*/ 1879095 w 1911499"/>
                <a:gd name="connsiteY542" fmla="*/ 561376 h 567500"/>
                <a:gd name="connsiteX543" fmla="*/ 1882124 w 1911499"/>
                <a:gd name="connsiteY543" fmla="*/ 564586 h 567500"/>
                <a:gd name="connsiteX544" fmla="*/ 1885153 w 1911499"/>
                <a:gd name="connsiteY544" fmla="*/ 566643 h 567500"/>
                <a:gd name="connsiteX545" fmla="*/ 1888172 w 1911499"/>
                <a:gd name="connsiteY545" fmla="*/ 567500 h 567500"/>
                <a:gd name="connsiteX546" fmla="*/ 1891201 w 1911499"/>
                <a:gd name="connsiteY546" fmla="*/ 567148 h 567500"/>
                <a:gd name="connsiteX547" fmla="*/ 1894230 w 1911499"/>
                <a:gd name="connsiteY547" fmla="*/ 565557 h 567500"/>
                <a:gd name="connsiteX548" fmla="*/ 1897259 w 1911499"/>
                <a:gd name="connsiteY548" fmla="*/ 563004 h 567500"/>
                <a:gd name="connsiteX549" fmla="*/ 1900279 w 1911499"/>
                <a:gd name="connsiteY549" fmla="*/ 559051 h 567500"/>
                <a:gd name="connsiteX550" fmla="*/ 1903308 w 1911499"/>
                <a:gd name="connsiteY550" fmla="*/ 553975 h 567500"/>
                <a:gd name="connsiteX551" fmla="*/ 1906337 w 1911499"/>
                <a:gd name="connsiteY551" fmla="*/ 547936 h 567500"/>
                <a:gd name="connsiteX552" fmla="*/ 1909356 w 1911499"/>
                <a:gd name="connsiteY552" fmla="*/ 540725 h 567500"/>
                <a:gd name="connsiteX553" fmla="*/ 1911499 w 1911499"/>
                <a:gd name="connsiteY553"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61370 w 1911499"/>
                <a:gd name="connsiteY537" fmla="*/ 508882 h 567500"/>
                <a:gd name="connsiteX538" fmla="*/ 1863969 w 1911499"/>
                <a:gd name="connsiteY538" fmla="*/ 528486 h 567500"/>
                <a:gd name="connsiteX539" fmla="*/ 1866998 w 1911499"/>
                <a:gd name="connsiteY539" fmla="*/ 537277 h 567500"/>
                <a:gd name="connsiteX540" fmla="*/ 1870018 w 1911499"/>
                <a:gd name="connsiteY540" fmla="*/ 544907 h 567500"/>
                <a:gd name="connsiteX541" fmla="*/ 1873047 w 1911499"/>
                <a:gd name="connsiteY541" fmla="*/ 551574 h 567500"/>
                <a:gd name="connsiteX542" fmla="*/ 1876076 w 1911499"/>
                <a:gd name="connsiteY542" fmla="*/ 556956 h 567500"/>
                <a:gd name="connsiteX543" fmla="*/ 1879095 w 1911499"/>
                <a:gd name="connsiteY543" fmla="*/ 561376 h 567500"/>
                <a:gd name="connsiteX544" fmla="*/ 1882124 w 1911499"/>
                <a:gd name="connsiteY544" fmla="*/ 564586 h 567500"/>
                <a:gd name="connsiteX545" fmla="*/ 1885153 w 1911499"/>
                <a:gd name="connsiteY545" fmla="*/ 566643 h 567500"/>
                <a:gd name="connsiteX546" fmla="*/ 1888172 w 1911499"/>
                <a:gd name="connsiteY546" fmla="*/ 567500 h 567500"/>
                <a:gd name="connsiteX547" fmla="*/ 1891201 w 1911499"/>
                <a:gd name="connsiteY547" fmla="*/ 567148 h 567500"/>
                <a:gd name="connsiteX548" fmla="*/ 1894230 w 1911499"/>
                <a:gd name="connsiteY548" fmla="*/ 565557 h 567500"/>
                <a:gd name="connsiteX549" fmla="*/ 1897259 w 1911499"/>
                <a:gd name="connsiteY549" fmla="*/ 563004 h 567500"/>
                <a:gd name="connsiteX550" fmla="*/ 1900279 w 1911499"/>
                <a:gd name="connsiteY550" fmla="*/ 559051 h 567500"/>
                <a:gd name="connsiteX551" fmla="*/ 1903308 w 1911499"/>
                <a:gd name="connsiteY551" fmla="*/ 553975 h 567500"/>
                <a:gd name="connsiteX552" fmla="*/ 1906337 w 1911499"/>
                <a:gd name="connsiteY552" fmla="*/ 547936 h 567500"/>
                <a:gd name="connsiteX553" fmla="*/ 1909356 w 1911499"/>
                <a:gd name="connsiteY553" fmla="*/ 540725 h 567500"/>
                <a:gd name="connsiteX554" fmla="*/ 1911499 w 1911499"/>
                <a:gd name="connsiteY554"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61370 w 1911499"/>
                <a:gd name="connsiteY537" fmla="*/ 508882 h 567500"/>
                <a:gd name="connsiteX538" fmla="*/ 1866998 w 1911499"/>
                <a:gd name="connsiteY538" fmla="*/ 537277 h 567500"/>
                <a:gd name="connsiteX539" fmla="*/ 1870018 w 1911499"/>
                <a:gd name="connsiteY539" fmla="*/ 544907 h 567500"/>
                <a:gd name="connsiteX540" fmla="*/ 1873047 w 1911499"/>
                <a:gd name="connsiteY540" fmla="*/ 551574 h 567500"/>
                <a:gd name="connsiteX541" fmla="*/ 1876076 w 1911499"/>
                <a:gd name="connsiteY541" fmla="*/ 556956 h 567500"/>
                <a:gd name="connsiteX542" fmla="*/ 1879095 w 1911499"/>
                <a:gd name="connsiteY542" fmla="*/ 561376 h 567500"/>
                <a:gd name="connsiteX543" fmla="*/ 1882124 w 1911499"/>
                <a:gd name="connsiteY543" fmla="*/ 564586 h 567500"/>
                <a:gd name="connsiteX544" fmla="*/ 1885153 w 1911499"/>
                <a:gd name="connsiteY544" fmla="*/ 566643 h 567500"/>
                <a:gd name="connsiteX545" fmla="*/ 1888172 w 1911499"/>
                <a:gd name="connsiteY545" fmla="*/ 567500 h 567500"/>
                <a:gd name="connsiteX546" fmla="*/ 1891201 w 1911499"/>
                <a:gd name="connsiteY546" fmla="*/ 567148 h 567500"/>
                <a:gd name="connsiteX547" fmla="*/ 1894230 w 1911499"/>
                <a:gd name="connsiteY547" fmla="*/ 565557 h 567500"/>
                <a:gd name="connsiteX548" fmla="*/ 1897259 w 1911499"/>
                <a:gd name="connsiteY548" fmla="*/ 563004 h 567500"/>
                <a:gd name="connsiteX549" fmla="*/ 1900279 w 1911499"/>
                <a:gd name="connsiteY549" fmla="*/ 559051 h 567500"/>
                <a:gd name="connsiteX550" fmla="*/ 1903308 w 1911499"/>
                <a:gd name="connsiteY550" fmla="*/ 553975 h 567500"/>
                <a:gd name="connsiteX551" fmla="*/ 1906337 w 1911499"/>
                <a:gd name="connsiteY551" fmla="*/ 547936 h 567500"/>
                <a:gd name="connsiteX552" fmla="*/ 1909356 w 1911499"/>
                <a:gd name="connsiteY552" fmla="*/ 540725 h 567500"/>
                <a:gd name="connsiteX553" fmla="*/ 1911499 w 1911499"/>
                <a:gd name="connsiteY553"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61370 w 1911499"/>
                <a:gd name="connsiteY537" fmla="*/ 508882 h 567500"/>
                <a:gd name="connsiteX538" fmla="*/ 1866998 w 1911499"/>
                <a:gd name="connsiteY538" fmla="*/ 537277 h 567500"/>
                <a:gd name="connsiteX539" fmla="*/ 1873047 w 1911499"/>
                <a:gd name="connsiteY539" fmla="*/ 551574 h 567500"/>
                <a:gd name="connsiteX540" fmla="*/ 1876076 w 1911499"/>
                <a:gd name="connsiteY540" fmla="*/ 556956 h 567500"/>
                <a:gd name="connsiteX541" fmla="*/ 1879095 w 1911499"/>
                <a:gd name="connsiteY541" fmla="*/ 561376 h 567500"/>
                <a:gd name="connsiteX542" fmla="*/ 1882124 w 1911499"/>
                <a:gd name="connsiteY542" fmla="*/ 564586 h 567500"/>
                <a:gd name="connsiteX543" fmla="*/ 1885153 w 1911499"/>
                <a:gd name="connsiteY543" fmla="*/ 566643 h 567500"/>
                <a:gd name="connsiteX544" fmla="*/ 1888172 w 1911499"/>
                <a:gd name="connsiteY544" fmla="*/ 567500 h 567500"/>
                <a:gd name="connsiteX545" fmla="*/ 1891201 w 1911499"/>
                <a:gd name="connsiteY545" fmla="*/ 567148 h 567500"/>
                <a:gd name="connsiteX546" fmla="*/ 1894230 w 1911499"/>
                <a:gd name="connsiteY546" fmla="*/ 565557 h 567500"/>
                <a:gd name="connsiteX547" fmla="*/ 1897259 w 1911499"/>
                <a:gd name="connsiteY547" fmla="*/ 563004 h 567500"/>
                <a:gd name="connsiteX548" fmla="*/ 1900279 w 1911499"/>
                <a:gd name="connsiteY548" fmla="*/ 559051 h 567500"/>
                <a:gd name="connsiteX549" fmla="*/ 1903308 w 1911499"/>
                <a:gd name="connsiteY549" fmla="*/ 553975 h 567500"/>
                <a:gd name="connsiteX550" fmla="*/ 1906337 w 1911499"/>
                <a:gd name="connsiteY550" fmla="*/ 547936 h 567500"/>
                <a:gd name="connsiteX551" fmla="*/ 1909356 w 1911499"/>
                <a:gd name="connsiteY551" fmla="*/ 540725 h 567500"/>
                <a:gd name="connsiteX552" fmla="*/ 1911499 w 1911499"/>
                <a:gd name="connsiteY552"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61370 w 1911499"/>
                <a:gd name="connsiteY537" fmla="*/ 508882 h 567500"/>
                <a:gd name="connsiteX538" fmla="*/ 1866998 w 1911499"/>
                <a:gd name="connsiteY538" fmla="*/ 537277 h 567500"/>
                <a:gd name="connsiteX539" fmla="*/ 1876076 w 1911499"/>
                <a:gd name="connsiteY539" fmla="*/ 556956 h 567500"/>
                <a:gd name="connsiteX540" fmla="*/ 1879095 w 1911499"/>
                <a:gd name="connsiteY540" fmla="*/ 561376 h 567500"/>
                <a:gd name="connsiteX541" fmla="*/ 1882124 w 1911499"/>
                <a:gd name="connsiteY541" fmla="*/ 564586 h 567500"/>
                <a:gd name="connsiteX542" fmla="*/ 1885153 w 1911499"/>
                <a:gd name="connsiteY542" fmla="*/ 566643 h 567500"/>
                <a:gd name="connsiteX543" fmla="*/ 1888172 w 1911499"/>
                <a:gd name="connsiteY543" fmla="*/ 567500 h 567500"/>
                <a:gd name="connsiteX544" fmla="*/ 1891201 w 1911499"/>
                <a:gd name="connsiteY544" fmla="*/ 567148 h 567500"/>
                <a:gd name="connsiteX545" fmla="*/ 1894230 w 1911499"/>
                <a:gd name="connsiteY545" fmla="*/ 565557 h 567500"/>
                <a:gd name="connsiteX546" fmla="*/ 1897259 w 1911499"/>
                <a:gd name="connsiteY546" fmla="*/ 563004 h 567500"/>
                <a:gd name="connsiteX547" fmla="*/ 1900279 w 1911499"/>
                <a:gd name="connsiteY547" fmla="*/ 559051 h 567500"/>
                <a:gd name="connsiteX548" fmla="*/ 1903308 w 1911499"/>
                <a:gd name="connsiteY548" fmla="*/ 553975 h 567500"/>
                <a:gd name="connsiteX549" fmla="*/ 1906337 w 1911499"/>
                <a:gd name="connsiteY549" fmla="*/ 547936 h 567500"/>
                <a:gd name="connsiteX550" fmla="*/ 1909356 w 1911499"/>
                <a:gd name="connsiteY550" fmla="*/ 540725 h 567500"/>
                <a:gd name="connsiteX551" fmla="*/ 1911499 w 1911499"/>
                <a:gd name="connsiteY551"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61370 w 1911499"/>
                <a:gd name="connsiteY537" fmla="*/ 508882 h 567500"/>
                <a:gd name="connsiteX538" fmla="*/ 1866998 w 1911499"/>
                <a:gd name="connsiteY538" fmla="*/ 537277 h 567500"/>
                <a:gd name="connsiteX539" fmla="*/ 1876076 w 1911499"/>
                <a:gd name="connsiteY539" fmla="*/ 556956 h 567500"/>
                <a:gd name="connsiteX540" fmla="*/ 1879095 w 1911499"/>
                <a:gd name="connsiteY540" fmla="*/ 561376 h 567500"/>
                <a:gd name="connsiteX541" fmla="*/ 1882124 w 1911499"/>
                <a:gd name="connsiteY541" fmla="*/ 564586 h 567500"/>
                <a:gd name="connsiteX542" fmla="*/ 1885153 w 1911499"/>
                <a:gd name="connsiteY542" fmla="*/ 566643 h 567500"/>
                <a:gd name="connsiteX543" fmla="*/ 1888172 w 1911499"/>
                <a:gd name="connsiteY543" fmla="*/ 567500 h 567500"/>
                <a:gd name="connsiteX544" fmla="*/ 1891201 w 1911499"/>
                <a:gd name="connsiteY544" fmla="*/ 567148 h 567500"/>
                <a:gd name="connsiteX545" fmla="*/ 1897259 w 1911499"/>
                <a:gd name="connsiteY545" fmla="*/ 563004 h 567500"/>
                <a:gd name="connsiteX546" fmla="*/ 1900279 w 1911499"/>
                <a:gd name="connsiteY546" fmla="*/ 559051 h 567500"/>
                <a:gd name="connsiteX547" fmla="*/ 1903308 w 1911499"/>
                <a:gd name="connsiteY547" fmla="*/ 553975 h 567500"/>
                <a:gd name="connsiteX548" fmla="*/ 1906337 w 1911499"/>
                <a:gd name="connsiteY548" fmla="*/ 547936 h 567500"/>
                <a:gd name="connsiteX549" fmla="*/ 1909356 w 1911499"/>
                <a:gd name="connsiteY549" fmla="*/ 540725 h 567500"/>
                <a:gd name="connsiteX550" fmla="*/ 1911499 w 1911499"/>
                <a:gd name="connsiteY550"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61370 w 1911499"/>
                <a:gd name="connsiteY537" fmla="*/ 508882 h 567500"/>
                <a:gd name="connsiteX538" fmla="*/ 1866998 w 1911499"/>
                <a:gd name="connsiteY538" fmla="*/ 537277 h 567500"/>
                <a:gd name="connsiteX539" fmla="*/ 1876076 w 1911499"/>
                <a:gd name="connsiteY539" fmla="*/ 556956 h 567500"/>
                <a:gd name="connsiteX540" fmla="*/ 1879095 w 1911499"/>
                <a:gd name="connsiteY540" fmla="*/ 561376 h 567500"/>
                <a:gd name="connsiteX541" fmla="*/ 1882124 w 1911499"/>
                <a:gd name="connsiteY541" fmla="*/ 564586 h 567500"/>
                <a:gd name="connsiteX542" fmla="*/ 1885153 w 1911499"/>
                <a:gd name="connsiteY542" fmla="*/ 566643 h 567500"/>
                <a:gd name="connsiteX543" fmla="*/ 1888172 w 1911499"/>
                <a:gd name="connsiteY543" fmla="*/ 567500 h 567500"/>
                <a:gd name="connsiteX544" fmla="*/ 1891201 w 1911499"/>
                <a:gd name="connsiteY544" fmla="*/ 567148 h 567500"/>
                <a:gd name="connsiteX545" fmla="*/ 1897259 w 1911499"/>
                <a:gd name="connsiteY545" fmla="*/ 563004 h 567500"/>
                <a:gd name="connsiteX546" fmla="*/ 1903308 w 1911499"/>
                <a:gd name="connsiteY546" fmla="*/ 553975 h 567500"/>
                <a:gd name="connsiteX547" fmla="*/ 1906337 w 1911499"/>
                <a:gd name="connsiteY547" fmla="*/ 547936 h 567500"/>
                <a:gd name="connsiteX548" fmla="*/ 1909356 w 1911499"/>
                <a:gd name="connsiteY548" fmla="*/ 540725 h 567500"/>
                <a:gd name="connsiteX549" fmla="*/ 1911499 w 1911499"/>
                <a:gd name="connsiteY549"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61370 w 1911499"/>
                <a:gd name="connsiteY537" fmla="*/ 508882 h 567500"/>
                <a:gd name="connsiteX538" fmla="*/ 1866998 w 1911499"/>
                <a:gd name="connsiteY538" fmla="*/ 537277 h 567500"/>
                <a:gd name="connsiteX539" fmla="*/ 1876076 w 1911499"/>
                <a:gd name="connsiteY539" fmla="*/ 556956 h 567500"/>
                <a:gd name="connsiteX540" fmla="*/ 1879095 w 1911499"/>
                <a:gd name="connsiteY540" fmla="*/ 561376 h 567500"/>
                <a:gd name="connsiteX541" fmla="*/ 1882124 w 1911499"/>
                <a:gd name="connsiteY541" fmla="*/ 564586 h 567500"/>
                <a:gd name="connsiteX542" fmla="*/ 1885153 w 1911499"/>
                <a:gd name="connsiteY542" fmla="*/ 566643 h 567500"/>
                <a:gd name="connsiteX543" fmla="*/ 1888172 w 1911499"/>
                <a:gd name="connsiteY543" fmla="*/ 567500 h 567500"/>
                <a:gd name="connsiteX544" fmla="*/ 1891201 w 1911499"/>
                <a:gd name="connsiteY544" fmla="*/ 567148 h 567500"/>
                <a:gd name="connsiteX545" fmla="*/ 1897259 w 1911499"/>
                <a:gd name="connsiteY545" fmla="*/ 563004 h 567500"/>
                <a:gd name="connsiteX546" fmla="*/ 1906337 w 1911499"/>
                <a:gd name="connsiteY546" fmla="*/ 547936 h 567500"/>
                <a:gd name="connsiteX547" fmla="*/ 1909356 w 1911499"/>
                <a:gd name="connsiteY547" fmla="*/ 540725 h 567500"/>
                <a:gd name="connsiteX548" fmla="*/ 1911499 w 1911499"/>
                <a:gd name="connsiteY548" fmla="*/ 534801 h 567500"/>
                <a:gd name="connsiteX0" fmla="*/ 0 w 1911499"/>
                <a:gd name="connsiteY0" fmla="*/ 424197 h 567500"/>
                <a:gd name="connsiteX1" fmla="*/ 3026 w 1911499"/>
                <a:gd name="connsiteY1" fmla="*/ 285975 h 567500"/>
                <a:gd name="connsiteX2" fmla="*/ 6051 w 1911499"/>
                <a:gd name="connsiteY2" fmla="*/ 275980 h 567500"/>
                <a:gd name="connsiteX3" fmla="*/ 9078 w 1911499"/>
                <a:gd name="connsiteY3" fmla="*/ 275322 h 567500"/>
                <a:gd name="connsiteX4" fmla="*/ 12104 w 1911499"/>
                <a:gd name="connsiteY4" fmla="*/ 275166 h 567500"/>
                <a:gd name="connsiteX5" fmla="*/ 15130 w 1911499"/>
                <a:gd name="connsiteY5" fmla="*/ 275244 h 567500"/>
                <a:gd name="connsiteX6" fmla="*/ 18156 w 1911499"/>
                <a:gd name="connsiteY6" fmla="*/ 275244 h 567500"/>
                <a:gd name="connsiteX7" fmla="*/ 21182 w 1911499"/>
                <a:gd name="connsiteY7" fmla="*/ 275322 h 567500"/>
                <a:gd name="connsiteX8" fmla="*/ 24207 w 1911499"/>
                <a:gd name="connsiteY8" fmla="*/ 275283 h 567500"/>
                <a:gd name="connsiteX9" fmla="*/ 27233 w 1911499"/>
                <a:gd name="connsiteY9" fmla="*/ 275127 h 567500"/>
                <a:gd name="connsiteX10" fmla="*/ 30259 w 1911499"/>
                <a:gd name="connsiteY10" fmla="*/ 275283 h 567500"/>
                <a:gd name="connsiteX11" fmla="*/ 33285 w 1911499"/>
                <a:gd name="connsiteY11" fmla="*/ 275322 h 567500"/>
                <a:gd name="connsiteX12" fmla="*/ 36311 w 1911499"/>
                <a:gd name="connsiteY12" fmla="*/ 275166 h 567500"/>
                <a:gd name="connsiteX13" fmla="*/ 39338 w 1911499"/>
                <a:gd name="connsiteY13" fmla="*/ 275206 h 567500"/>
                <a:gd name="connsiteX14" fmla="*/ 42363 w 1911499"/>
                <a:gd name="connsiteY14" fmla="*/ 275166 h 567500"/>
                <a:gd name="connsiteX15" fmla="*/ 45389 w 1911499"/>
                <a:gd name="connsiteY15" fmla="*/ 275283 h 567500"/>
                <a:gd name="connsiteX16" fmla="*/ 48415 w 1911499"/>
                <a:gd name="connsiteY16" fmla="*/ 275360 h 567500"/>
                <a:gd name="connsiteX17" fmla="*/ 51441 w 1911499"/>
                <a:gd name="connsiteY17" fmla="*/ 275206 h 567500"/>
                <a:gd name="connsiteX18" fmla="*/ 54467 w 1911499"/>
                <a:gd name="connsiteY18" fmla="*/ 275244 h 567500"/>
                <a:gd name="connsiteX19" fmla="*/ 57492 w 1911499"/>
                <a:gd name="connsiteY19" fmla="*/ 275244 h 567500"/>
                <a:gd name="connsiteX20" fmla="*/ 60518 w 1911499"/>
                <a:gd name="connsiteY20" fmla="*/ 275206 h 567500"/>
                <a:gd name="connsiteX21" fmla="*/ 63544 w 1911499"/>
                <a:gd name="connsiteY21" fmla="*/ 275127 h 567500"/>
                <a:gd name="connsiteX22" fmla="*/ 66570 w 1911499"/>
                <a:gd name="connsiteY22" fmla="*/ 275244 h 567500"/>
                <a:gd name="connsiteX23" fmla="*/ 69597 w 1911499"/>
                <a:gd name="connsiteY23" fmla="*/ 275206 h 567500"/>
                <a:gd name="connsiteX24" fmla="*/ 72623 w 1911499"/>
                <a:gd name="connsiteY24" fmla="*/ 275244 h 567500"/>
                <a:gd name="connsiteX25" fmla="*/ 75648 w 1911499"/>
                <a:gd name="connsiteY25" fmla="*/ 275360 h 567500"/>
                <a:gd name="connsiteX26" fmla="*/ 78674 w 1911499"/>
                <a:gd name="connsiteY26" fmla="*/ 275244 h 567500"/>
                <a:gd name="connsiteX27" fmla="*/ 81700 w 1911499"/>
                <a:gd name="connsiteY27" fmla="*/ 275283 h 567500"/>
                <a:gd name="connsiteX28" fmla="*/ 84726 w 1911499"/>
                <a:gd name="connsiteY28" fmla="*/ 275244 h 567500"/>
                <a:gd name="connsiteX29" fmla="*/ 87752 w 1911499"/>
                <a:gd name="connsiteY29" fmla="*/ 275322 h 567500"/>
                <a:gd name="connsiteX30" fmla="*/ 90778 w 1911499"/>
                <a:gd name="connsiteY30" fmla="*/ 275244 h 567500"/>
                <a:gd name="connsiteX31" fmla="*/ 93803 w 1911499"/>
                <a:gd name="connsiteY31" fmla="*/ 275360 h 567500"/>
                <a:gd name="connsiteX32" fmla="*/ 96829 w 1911499"/>
                <a:gd name="connsiteY32" fmla="*/ 275283 h 567500"/>
                <a:gd name="connsiteX33" fmla="*/ 99856 w 1911499"/>
                <a:gd name="connsiteY33" fmla="*/ 275244 h 567500"/>
                <a:gd name="connsiteX34" fmla="*/ 102882 w 1911499"/>
                <a:gd name="connsiteY34" fmla="*/ 275283 h 567500"/>
                <a:gd name="connsiteX35" fmla="*/ 105908 w 1911499"/>
                <a:gd name="connsiteY35" fmla="*/ 275322 h 567500"/>
                <a:gd name="connsiteX36" fmla="*/ 108933 w 1911499"/>
                <a:gd name="connsiteY36" fmla="*/ 275206 h 567500"/>
                <a:gd name="connsiteX37" fmla="*/ 111959 w 1911499"/>
                <a:gd name="connsiteY37" fmla="*/ 275322 h 567500"/>
                <a:gd name="connsiteX38" fmla="*/ 114985 w 1911499"/>
                <a:gd name="connsiteY38" fmla="*/ 275283 h 567500"/>
                <a:gd name="connsiteX39" fmla="*/ 118011 w 1911499"/>
                <a:gd name="connsiteY39" fmla="*/ 275283 h 567500"/>
                <a:gd name="connsiteX40" fmla="*/ 121037 w 1911499"/>
                <a:gd name="connsiteY40" fmla="*/ 275244 h 567500"/>
                <a:gd name="connsiteX41" fmla="*/ 124063 w 1911499"/>
                <a:gd name="connsiteY41" fmla="*/ 275283 h 567500"/>
                <a:gd name="connsiteX42" fmla="*/ 127089 w 1911499"/>
                <a:gd name="connsiteY42" fmla="*/ 275322 h 567500"/>
                <a:gd name="connsiteX43" fmla="*/ 130115 w 1911499"/>
                <a:gd name="connsiteY43" fmla="*/ 275206 h 567500"/>
                <a:gd name="connsiteX44" fmla="*/ 133141 w 1911499"/>
                <a:gd name="connsiteY44" fmla="*/ 275360 h 567500"/>
                <a:gd name="connsiteX45" fmla="*/ 136167 w 1911499"/>
                <a:gd name="connsiteY45" fmla="*/ 275283 h 567500"/>
                <a:gd name="connsiteX46" fmla="*/ 139193 w 1911499"/>
                <a:gd name="connsiteY46" fmla="*/ 275283 h 567500"/>
                <a:gd name="connsiteX47" fmla="*/ 142218 w 1911499"/>
                <a:gd name="connsiteY47" fmla="*/ 275283 h 567500"/>
                <a:gd name="connsiteX48" fmla="*/ 145244 w 1911499"/>
                <a:gd name="connsiteY48" fmla="*/ 275206 h 567500"/>
                <a:gd name="connsiteX49" fmla="*/ 148270 w 1911499"/>
                <a:gd name="connsiteY49" fmla="*/ 275206 h 567500"/>
                <a:gd name="connsiteX50" fmla="*/ 151296 w 1911499"/>
                <a:gd name="connsiteY50" fmla="*/ 275283 h 567500"/>
                <a:gd name="connsiteX51" fmla="*/ 154322 w 1911499"/>
                <a:gd name="connsiteY51" fmla="*/ 275206 h 567500"/>
                <a:gd name="connsiteX52" fmla="*/ 157348 w 1911499"/>
                <a:gd name="connsiteY52" fmla="*/ 275244 h 567500"/>
                <a:gd name="connsiteX53" fmla="*/ 160374 w 1911499"/>
                <a:gd name="connsiteY53" fmla="*/ 275244 h 567500"/>
                <a:gd name="connsiteX54" fmla="*/ 163400 w 1911499"/>
                <a:gd name="connsiteY54" fmla="*/ 275244 h 567500"/>
                <a:gd name="connsiteX55" fmla="*/ 166426 w 1911499"/>
                <a:gd name="connsiteY55" fmla="*/ 275283 h 567500"/>
                <a:gd name="connsiteX56" fmla="*/ 169452 w 1911499"/>
                <a:gd name="connsiteY56" fmla="*/ 275127 h 567500"/>
                <a:gd name="connsiteX57" fmla="*/ 172478 w 1911499"/>
                <a:gd name="connsiteY57" fmla="*/ 275244 h 567500"/>
                <a:gd name="connsiteX58" fmla="*/ 175504 w 1911499"/>
                <a:gd name="connsiteY58" fmla="*/ 275283 h 567500"/>
                <a:gd name="connsiteX59" fmla="*/ 178529 w 1911499"/>
                <a:gd name="connsiteY59" fmla="*/ 275283 h 567500"/>
                <a:gd name="connsiteX60" fmla="*/ 181555 w 1911499"/>
                <a:gd name="connsiteY60" fmla="*/ 275283 h 567500"/>
                <a:gd name="connsiteX61" fmla="*/ 184581 w 1911499"/>
                <a:gd name="connsiteY61" fmla="*/ 275206 h 567500"/>
                <a:gd name="connsiteX62" fmla="*/ 187607 w 1911499"/>
                <a:gd name="connsiteY62" fmla="*/ 275166 h 567500"/>
                <a:gd name="connsiteX63" fmla="*/ 190634 w 1911499"/>
                <a:gd name="connsiteY63" fmla="*/ 275360 h 567500"/>
                <a:gd name="connsiteX64" fmla="*/ 193660 w 1911499"/>
                <a:gd name="connsiteY64" fmla="*/ 275283 h 567500"/>
                <a:gd name="connsiteX65" fmla="*/ 196685 w 1911499"/>
                <a:gd name="connsiteY65" fmla="*/ 275283 h 567500"/>
                <a:gd name="connsiteX66" fmla="*/ 199711 w 1911499"/>
                <a:gd name="connsiteY66" fmla="*/ 275206 h 567500"/>
                <a:gd name="connsiteX67" fmla="*/ 202737 w 1911499"/>
                <a:gd name="connsiteY67" fmla="*/ 275360 h 567500"/>
                <a:gd name="connsiteX68" fmla="*/ 205763 w 1911499"/>
                <a:gd name="connsiteY68" fmla="*/ 275127 h 567500"/>
                <a:gd name="connsiteX69" fmla="*/ 208789 w 1911499"/>
                <a:gd name="connsiteY69" fmla="*/ 275322 h 567500"/>
                <a:gd name="connsiteX70" fmla="*/ 211814 w 1911499"/>
                <a:gd name="connsiteY70" fmla="*/ 275244 h 567500"/>
                <a:gd name="connsiteX71" fmla="*/ 214840 w 1911499"/>
                <a:gd name="connsiteY71" fmla="*/ 275244 h 567500"/>
                <a:gd name="connsiteX72" fmla="*/ 217867 w 1911499"/>
                <a:gd name="connsiteY72" fmla="*/ 275206 h 567500"/>
                <a:gd name="connsiteX73" fmla="*/ 220893 w 1911499"/>
                <a:gd name="connsiteY73" fmla="*/ 275399 h 567500"/>
                <a:gd name="connsiteX74" fmla="*/ 223919 w 1911499"/>
                <a:gd name="connsiteY74" fmla="*/ 275206 h 567500"/>
                <a:gd name="connsiteX75" fmla="*/ 226945 w 1911499"/>
                <a:gd name="connsiteY75" fmla="*/ 275322 h 567500"/>
                <a:gd name="connsiteX76" fmla="*/ 229970 w 1911499"/>
                <a:gd name="connsiteY76" fmla="*/ 275166 h 567500"/>
                <a:gd name="connsiteX77" fmla="*/ 232996 w 1911499"/>
                <a:gd name="connsiteY77" fmla="*/ 275244 h 567500"/>
                <a:gd name="connsiteX78" fmla="*/ 236022 w 1911499"/>
                <a:gd name="connsiteY78" fmla="*/ 275244 h 567500"/>
                <a:gd name="connsiteX79" fmla="*/ 239048 w 1911499"/>
                <a:gd name="connsiteY79" fmla="*/ 275244 h 567500"/>
                <a:gd name="connsiteX80" fmla="*/ 242074 w 1911499"/>
                <a:gd name="connsiteY80" fmla="*/ 275360 h 567500"/>
                <a:gd name="connsiteX81" fmla="*/ 245099 w 1911499"/>
                <a:gd name="connsiteY81" fmla="*/ 275244 h 567500"/>
                <a:gd name="connsiteX82" fmla="*/ 248126 w 1911499"/>
                <a:gd name="connsiteY82" fmla="*/ 275244 h 567500"/>
                <a:gd name="connsiteX83" fmla="*/ 251152 w 1911499"/>
                <a:gd name="connsiteY83" fmla="*/ 275127 h 567500"/>
                <a:gd name="connsiteX84" fmla="*/ 254178 w 1911499"/>
                <a:gd name="connsiteY84" fmla="*/ 275244 h 567500"/>
                <a:gd name="connsiteX85" fmla="*/ 257204 w 1911499"/>
                <a:gd name="connsiteY85" fmla="*/ 275244 h 567500"/>
                <a:gd name="connsiteX86" fmla="*/ 260230 w 1911499"/>
                <a:gd name="connsiteY86" fmla="*/ 275244 h 567500"/>
                <a:gd name="connsiteX87" fmla="*/ 263255 w 1911499"/>
                <a:gd name="connsiteY87" fmla="*/ 275283 h 567500"/>
                <a:gd name="connsiteX88" fmla="*/ 266281 w 1911499"/>
                <a:gd name="connsiteY88" fmla="*/ 275283 h 567500"/>
                <a:gd name="connsiteX89" fmla="*/ 269307 w 1911499"/>
                <a:gd name="connsiteY89" fmla="*/ 275360 h 567500"/>
                <a:gd name="connsiteX90" fmla="*/ 272333 w 1911499"/>
                <a:gd name="connsiteY90" fmla="*/ 275244 h 567500"/>
                <a:gd name="connsiteX91" fmla="*/ 275359 w 1911499"/>
                <a:gd name="connsiteY91" fmla="*/ 275283 h 567500"/>
                <a:gd name="connsiteX92" fmla="*/ 278386 w 1911499"/>
                <a:gd name="connsiteY92" fmla="*/ 275011 h 567500"/>
                <a:gd name="connsiteX93" fmla="*/ 281411 w 1911499"/>
                <a:gd name="connsiteY93" fmla="*/ 275283 h 567500"/>
                <a:gd name="connsiteX94" fmla="*/ 284437 w 1911499"/>
                <a:gd name="connsiteY94" fmla="*/ 275283 h 567500"/>
                <a:gd name="connsiteX95" fmla="*/ 287463 w 1911499"/>
                <a:gd name="connsiteY95" fmla="*/ 275360 h 567500"/>
                <a:gd name="connsiteX96" fmla="*/ 290489 w 1911499"/>
                <a:gd name="connsiteY96" fmla="*/ 275166 h 567500"/>
                <a:gd name="connsiteX97" fmla="*/ 293515 w 1911499"/>
                <a:gd name="connsiteY97" fmla="*/ 275206 h 567500"/>
                <a:gd name="connsiteX98" fmla="*/ 296540 w 1911499"/>
                <a:gd name="connsiteY98" fmla="*/ 275206 h 567500"/>
                <a:gd name="connsiteX99" fmla="*/ 299566 w 1911499"/>
                <a:gd name="connsiteY99" fmla="*/ 275283 h 567500"/>
                <a:gd name="connsiteX100" fmla="*/ 302592 w 1911499"/>
                <a:gd name="connsiteY100" fmla="*/ 286439 h 567500"/>
                <a:gd name="connsiteX101" fmla="*/ 305618 w 1911499"/>
                <a:gd name="connsiteY101" fmla="*/ 307127 h 567500"/>
                <a:gd name="connsiteX102" fmla="*/ 308645 w 1911499"/>
                <a:gd name="connsiteY102" fmla="*/ 325218 h 567500"/>
                <a:gd name="connsiteX103" fmla="*/ 311671 w 1911499"/>
                <a:gd name="connsiteY103" fmla="*/ 343000 h 567500"/>
                <a:gd name="connsiteX104" fmla="*/ 314696 w 1911499"/>
                <a:gd name="connsiteY104" fmla="*/ 360316 h 567500"/>
                <a:gd name="connsiteX105" fmla="*/ 317722 w 1911499"/>
                <a:gd name="connsiteY105" fmla="*/ 377594 h 567500"/>
                <a:gd name="connsiteX106" fmla="*/ 320748 w 1911499"/>
                <a:gd name="connsiteY106" fmla="*/ 394484 h 567500"/>
                <a:gd name="connsiteX107" fmla="*/ 323774 w 1911499"/>
                <a:gd name="connsiteY107" fmla="*/ 410755 h 567500"/>
                <a:gd name="connsiteX108" fmla="*/ 326800 w 1911499"/>
                <a:gd name="connsiteY108" fmla="*/ 426711 h 567500"/>
                <a:gd name="connsiteX109" fmla="*/ 329826 w 1911499"/>
                <a:gd name="connsiteY109" fmla="*/ 442056 h 567500"/>
                <a:gd name="connsiteX110" fmla="*/ 332851 w 1911499"/>
                <a:gd name="connsiteY110" fmla="*/ 456696 h 567500"/>
                <a:gd name="connsiteX111" fmla="*/ 335877 w 1911499"/>
                <a:gd name="connsiteY111" fmla="*/ 470840 h 567500"/>
                <a:gd name="connsiteX112" fmla="*/ 338904 w 1911499"/>
                <a:gd name="connsiteY112" fmla="*/ 484052 h 567500"/>
                <a:gd name="connsiteX113" fmla="*/ 341930 w 1911499"/>
                <a:gd name="connsiteY113" fmla="*/ 496444 h 567500"/>
                <a:gd name="connsiteX114" fmla="*/ 344956 w 1911499"/>
                <a:gd name="connsiteY114" fmla="*/ 508150 h 567500"/>
                <a:gd name="connsiteX115" fmla="*/ 347982 w 1911499"/>
                <a:gd name="connsiteY115" fmla="*/ 518761 h 567500"/>
                <a:gd name="connsiteX116" fmla="*/ 351007 w 1911499"/>
                <a:gd name="connsiteY116" fmla="*/ 528524 h 567500"/>
                <a:gd name="connsiteX117" fmla="*/ 354033 w 1911499"/>
                <a:gd name="connsiteY117" fmla="*/ 537354 h 567500"/>
                <a:gd name="connsiteX118" fmla="*/ 357059 w 1911499"/>
                <a:gd name="connsiteY118" fmla="*/ 544945 h 567500"/>
                <a:gd name="connsiteX119" fmla="*/ 360085 w 1911499"/>
                <a:gd name="connsiteY119" fmla="*/ 551651 h 567500"/>
                <a:gd name="connsiteX120" fmla="*/ 363111 w 1911499"/>
                <a:gd name="connsiteY120" fmla="*/ 556994 h 567500"/>
                <a:gd name="connsiteX121" fmla="*/ 366136 w 1911499"/>
                <a:gd name="connsiteY121" fmla="*/ 561376 h 567500"/>
                <a:gd name="connsiteX122" fmla="*/ 369163 w 1911499"/>
                <a:gd name="connsiteY122" fmla="*/ 564509 h 567500"/>
                <a:gd name="connsiteX123" fmla="*/ 372189 w 1911499"/>
                <a:gd name="connsiteY123" fmla="*/ 566567 h 567500"/>
                <a:gd name="connsiteX124" fmla="*/ 375215 w 1911499"/>
                <a:gd name="connsiteY124" fmla="*/ 567453 h 567500"/>
                <a:gd name="connsiteX125" fmla="*/ 378241 w 1911499"/>
                <a:gd name="connsiteY125" fmla="*/ 567072 h 567500"/>
                <a:gd name="connsiteX126" fmla="*/ 381267 w 1911499"/>
                <a:gd name="connsiteY126" fmla="*/ 565748 h 567500"/>
                <a:gd name="connsiteX127" fmla="*/ 384292 w 1911499"/>
                <a:gd name="connsiteY127" fmla="*/ 562928 h 567500"/>
                <a:gd name="connsiteX128" fmla="*/ 387318 w 1911499"/>
                <a:gd name="connsiteY128" fmla="*/ 559128 h 567500"/>
                <a:gd name="connsiteX129" fmla="*/ 390344 w 1911499"/>
                <a:gd name="connsiteY129" fmla="*/ 554051 h 567500"/>
                <a:gd name="connsiteX130" fmla="*/ 393370 w 1911499"/>
                <a:gd name="connsiteY130" fmla="*/ 547888 h 567500"/>
                <a:gd name="connsiteX131" fmla="*/ 396396 w 1911499"/>
                <a:gd name="connsiteY131" fmla="*/ 540725 h 567500"/>
                <a:gd name="connsiteX132" fmla="*/ 399422 w 1911499"/>
                <a:gd name="connsiteY132" fmla="*/ 532324 h 567500"/>
                <a:gd name="connsiteX133" fmla="*/ 402448 w 1911499"/>
                <a:gd name="connsiteY133" fmla="*/ 522980 h 567500"/>
                <a:gd name="connsiteX134" fmla="*/ 405474 w 1911499"/>
                <a:gd name="connsiteY134" fmla="*/ 512712 h 567500"/>
                <a:gd name="connsiteX135" fmla="*/ 408500 w 1911499"/>
                <a:gd name="connsiteY135" fmla="*/ 501368 h 567500"/>
                <a:gd name="connsiteX136" fmla="*/ 411526 w 1911499"/>
                <a:gd name="connsiteY136" fmla="*/ 489319 h 567500"/>
                <a:gd name="connsiteX137" fmla="*/ 414552 w 1911499"/>
                <a:gd name="connsiteY137" fmla="*/ 476298 h 567500"/>
                <a:gd name="connsiteX138" fmla="*/ 417577 w 1911499"/>
                <a:gd name="connsiteY138" fmla="*/ 462468 h 567500"/>
                <a:gd name="connsiteX139" fmla="*/ 420603 w 1911499"/>
                <a:gd name="connsiteY139" fmla="*/ 447980 h 567500"/>
                <a:gd name="connsiteX140" fmla="*/ 423629 w 1911499"/>
                <a:gd name="connsiteY140" fmla="*/ 432874 h 567500"/>
                <a:gd name="connsiteX141" fmla="*/ 426655 w 1911499"/>
                <a:gd name="connsiteY141" fmla="*/ 417147 h 567500"/>
                <a:gd name="connsiteX142" fmla="*/ 429682 w 1911499"/>
                <a:gd name="connsiteY142" fmla="*/ 400915 h 567500"/>
                <a:gd name="connsiteX143" fmla="*/ 432708 w 1911499"/>
                <a:gd name="connsiteY143" fmla="*/ 384102 h 567500"/>
                <a:gd name="connsiteX144" fmla="*/ 435733 w 1911499"/>
                <a:gd name="connsiteY144" fmla="*/ 367018 h 567500"/>
                <a:gd name="connsiteX145" fmla="*/ 438759 w 1911499"/>
                <a:gd name="connsiteY145" fmla="*/ 349585 h 567500"/>
                <a:gd name="connsiteX146" fmla="*/ 441785 w 1911499"/>
                <a:gd name="connsiteY146" fmla="*/ 331920 h 567500"/>
                <a:gd name="connsiteX147" fmla="*/ 444811 w 1911499"/>
                <a:gd name="connsiteY147" fmla="*/ 314061 h 567500"/>
                <a:gd name="connsiteX148" fmla="*/ 447837 w 1911499"/>
                <a:gd name="connsiteY148" fmla="*/ 296124 h 567500"/>
                <a:gd name="connsiteX149" fmla="*/ 450863 w 1911499"/>
                <a:gd name="connsiteY149" fmla="*/ 278266 h 567500"/>
                <a:gd name="connsiteX150" fmla="*/ 453888 w 1911499"/>
                <a:gd name="connsiteY150" fmla="*/ 260446 h 567500"/>
                <a:gd name="connsiteX151" fmla="*/ 456914 w 1911499"/>
                <a:gd name="connsiteY151" fmla="*/ 242974 h 567500"/>
                <a:gd name="connsiteX152" fmla="*/ 459941 w 1911499"/>
                <a:gd name="connsiteY152" fmla="*/ 225580 h 567500"/>
                <a:gd name="connsiteX153" fmla="*/ 462967 w 1911499"/>
                <a:gd name="connsiteY153" fmla="*/ 208418 h 567500"/>
                <a:gd name="connsiteX154" fmla="*/ 465993 w 1911499"/>
                <a:gd name="connsiteY154" fmla="*/ 191722 h 567500"/>
                <a:gd name="connsiteX155" fmla="*/ 469018 w 1911499"/>
                <a:gd name="connsiteY155" fmla="*/ 175180 h 567500"/>
                <a:gd name="connsiteX156" fmla="*/ 472044 w 1911499"/>
                <a:gd name="connsiteY156" fmla="*/ 159258 h 567500"/>
                <a:gd name="connsiteX157" fmla="*/ 475070 w 1911499"/>
                <a:gd name="connsiteY157" fmla="*/ 143917 h 567500"/>
                <a:gd name="connsiteX158" fmla="*/ 478096 w 1911499"/>
                <a:gd name="connsiteY158" fmla="*/ 128731 h 567500"/>
                <a:gd name="connsiteX159" fmla="*/ 481122 w 1911499"/>
                <a:gd name="connsiteY159" fmla="*/ 114282 h 567500"/>
                <a:gd name="connsiteX160" fmla="*/ 484149 w 1911499"/>
                <a:gd name="connsiteY160" fmla="*/ 100645 h 567500"/>
                <a:gd name="connsiteX161" fmla="*/ 487178 w 1911499"/>
                <a:gd name="connsiteY161" fmla="*/ 87434 h 567500"/>
                <a:gd name="connsiteX162" fmla="*/ 490198 w 1911499"/>
                <a:gd name="connsiteY162" fmla="*/ 75155 h 567500"/>
                <a:gd name="connsiteX163" fmla="*/ 493227 w 1911499"/>
                <a:gd name="connsiteY163" fmla="*/ 63532 h 567500"/>
                <a:gd name="connsiteX164" fmla="*/ 496256 w 1911499"/>
                <a:gd name="connsiteY164" fmla="*/ 52918 h 567500"/>
                <a:gd name="connsiteX165" fmla="*/ 499275 w 1911499"/>
                <a:gd name="connsiteY165" fmla="*/ 43156 h 567500"/>
                <a:gd name="connsiteX166" fmla="*/ 502304 w 1911499"/>
                <a:gd name="connsiteY166" fmla="*/ 34400 h 567500"/>
                <a:gd name="connsiteX167" fmla="*/ 505333 w 1911499"/>
                <a:gd name="connsiteY167" fmla="*/ 26381 h 567500"/>
                <a:gd name="connsiteX168" fmla="*/ 508352 w 1911499"/>
                <a:gd name="connsiteY168" fmla="*/ 19756 h 567500"/>
                <a:gd name="connsiteX169" fmla="*/ 511381 w 1911499"/>
                <a:gd name="connsiteY169" fmla="*/ 13791 h 567500"/>
                <a:gd name="connsiteX170" fmla="*/ 514410 w 1911499"/>
                <a:gd name="connsiteY170" fmla="*/ 8987 h 567500"/>
                <a:gd name="connsiteX171" fmla="*/ 517430 w 1911499"/>
                <a:gd name="connsiteY171" fmla="*/ 5191 h 567500"/>
                <a:gd name="connsiteX172" fmla="*/ 520459 w 1911499"/>
                <a:gd name="connsiteY172" fmla="*/ 2402 h 567500"/>
                <a:gd name="connsiteX173" fmla="*/ 523488 w 1911499"/>
                <a:gd name="connsiteY173" fmla="*/ 736 h 567500"/>
                <a:gd name="connsiteX174" fmla="*/ 526507 w 1911499"/>
                <a:gd name="connsiteY174" fmla="*/ 0 h 567500"/>
                <a:gd name="connsiteX175" fmla="*/ 529536 w 1911499"/>
                <a:gd name="connsiteY175" fmla="*/ 387 h 567500"/>
                <a:gd name="connsiteX176" fmla="*/ 532565 w 1911499"/>
                <a:gd name="connsiteY176" fmla="*/ 1859 h 567500"/>
                <a:gd name="connsiteX177" fmla="*/ 535594 w 1911499"/>
                <a:gd name="connsiteY177" fmla="*/ 4416 h 567500"/>
                <a:gd name="connsiteX178" fmla="*/ 538613 w 1911499"/>
                <a:gd name="connsiteY178" fmla="*/ 7786 h 567500"/>
                <a:gd name="connsiteX179" fmla="*/ 541642 w 1911499"/>
                <a:gd name="connsiteY179" fmla="*/ 12436 h 567500"/>
                <a:gd name="connsiteX180" fmla="*/ 544671 w 1911499"/>
                <a:gd name="connsiteY180" fmla="*/ 17936 h 567500"/>
                <a:gd name="connsiteX181" fmla="*/ 547691 w 1911499"/>
                <a:gd name="connsiteY181" fmla="*/ 24561 h 567500"/>
                <a:gd name="connsiteX182" fmla="*/ 550720 w 1911499"/>
                <a:gd name="connsiteY182" fmla="*/ 32076 h 567500"/>
                <a:gd name="connsiteX183" fmla="*/ 553739 w 1911499"/>
                <a:gd name="connsiteY183" fmla="*/ 40444 h 567500"/>
                <a:gd name="connsiteX184" fmla="*/ 556768 w 1911499"/>
                <a:gd name="connsiteY184" fmla="*/ 49896 h 567500"/>
                <a:gd name="connsiteX185" fmla="*/ 559797 w 1911499"/>
                <a:gd name="connsiteY185" fmla="*/ 60201 h 567500"/>
                <a:gd name="connsiteX186" fmla="*/ 562826 w 1911499"/>
                <a:gd name="connsiteY186" fmla="*/ 71319 h 567500"/>
                <a:gd name="connsiteX187" fmla="*/ 565845 w 1911499"/>
                <a:gd name="connsiteY187" fmla="*/ 83561 h 567500"/>
                <a:gd name="connsiteX188" fmla="*/ 568874 w 1911499"/>
                <a:gd name="connsiteY188" fmla="*/ 96345 h 567500"/>
                <a:gd name="connsiteX189" fmla="*/ 571903 w 1911499"/>
                <a:gd name="connsiteY189" fmla="*/ 109942 h 567500"/>
                <a:gd name="connsiteX190" fmla="*/ 574923 w 1911499"/>
                <a:gd name="connsiteY190" fmla="*/ 124160 h 567500"/>
                <a:gd name="connsiteX191" fmla="*/ 577952 w 1911499"/>
                <a:gd name="connsiteY191" fmla="*/ 139152 h 567500"/>
                <a:gd name="connsiteX192" fmla="*/ 580981 w 1911499"/>
                <a:gd name="connsiteY192" fmla="*/ 154299 h 567500"/>
                <a:gd name="connsiteX193" fmla="*/ 584000 w 1911499"/>
                <a:gd name="connsiteY193" fmla="*/ 170260 h 567500"/>
                <a:gd name="connsiteX194" fmla="*/ 587029 w 1911499"/>
                <a:gd name="connsiteY194" fmla="*/ 186570 h 567500"/>
                <a:gd name="connsiteX195" fmla="*/ 590058 w 1911499"/>
                <a:gd name="connsiteY195" fmla="*/ 203189 h 567500"/>
                <a:gd name="connsiteX196" fmla="*/ 593077 w 1911499"/>
                <a:gd name="connsiteY196" fmla="*/ 220195 h 567500"/>
                <a:gd name="connsiteX197" fmla="*/ 596106 w 1911499"/>
                <a:gd name="connsiteY197" fmla="*/ 237279 h 567500"/>
                <a:gd name="connsiteX198" fmla="*/ 599135 w 1911499"/>
                <a:gd name="connsiteY198" fmla="*/ 254712 h 567500"/>
                <a:gd name="connsiteX199" fmla="*/ 602155 w 1911499"/>
                <a:gd name="connsiteY199" fmla="*/ 272338 h 567500"/>
                <a:gd name="connsiteX200" fmla="*/ 605183 w 1911499"/>
                <a:gd name="connsiteY200" fmla="*/ 289965 h 567500"/>
                <a:gd name="connsiteX201" fmla="*/ 608212 w 1911499"/>
                <a:gd name="connsiteY201" fmla="*/ 307631 h 567500"/>
                <a:gd name="connsiteX202" fmla="*/ 611241 w 1911499"/>
                <a:gd name="connsiteY202" fmla="*/ 325296 h 567500"/>
                <a:gd name="connsiteX203" fmla="*/ 614261 w 1911499"/>
                <a:gd name="connsiteY203" fmla="*/ 342961 h 567500"/>
                <a:gd name="connsiteX204" fmla="*/ 617290 w 1911499"/>
                <a:gd name="connsiteY204" fmla="*/ 360432 h 567500"/>
                <a:gd name="connsiteX205" fmla="*/ 620319 w 1911499"/>
                <a:gd name="connsiteY205" fmla="*/ 377594 h 567500"/>
                <a:gd name="connsiteX206" fmla="*/ 623338 w 1911499"/>
                <a:gd name="connsiteY206" fmla="*/ 394445 h 567500"/>
                <a:gd name="connsiteX207" fmla="*/ 626367 w 1911499"/>
                <a:gd name="connsiteY207" fmla="*/ 410794 h 567500"/>
                <a:gd name="connsiteX208" fmla="*/ 629396 w 1911499"/>
                <a:gd name="connsiteY208" fmla="*/ 426759 h 567500"/>
                <a:gd name="connsiteX209" fmla="*/ 632415 w 1911499"/>
                <a:gd name="connsiteY209" fmla="*/ 441942 h 567500"/>
                <a:gd name="connsiteX210" fmla="*/ 635444 w 1911499"/>
                <a:gd name="connsiteY210" fmla="*/ 456734 h 567500"/>
                <a:gd name="connsiteX211" fmla="*/ 638473 w 1911499"/>
                <a:gd name="connsiteY211" fmla="*/ 470802 h 567500"/>
                <a:gd name="connsiteX212" fmla="*/ 641493 w 1911499"/>
                <a:gd name="connsiteY212" fmla="*/ 484014 h 567500"/>
                <a:gd name="connsiteX213" fmla="*/ 644522 w 1911499"/>
                <a:gd name="connsiteY213" fmla="*/ 496444 h 567500"/>
                <a:gd name="connsiteX214" fmla="*/ 647551 w 1911499"/>
                <a:gd name="connsiteY214" fmla="*/ 508150 h 567500"/>
                <a:gd name="connsiteX215" fmla="*/ 650570 w 1911499"/>
                <a:gd name="connsiteY215" fmla="*/ 518723 h 567500"/>
                <a:gd name="connsiteX216" fmla="*/ 653599 w 1911499"/>
                <a:gd name="connsiteY216" fmla="*/ 528562 h 567500"/>
                <a:gd name="connsiteX217" fmla="*/ 656628 w 1911499"/>
                <a:gd name="connsiteY217" fmla="*/ 537277 h 567500"/>
                <a:gd name="connsiteX218" fmla="*/ 659647 w 1911499"/>
                <a:gd name="connsiteY218" fmla="*/ 544907 h 567500"/>
                <a:gd name="connsiteX219" fmla="*/ 662676 w 1911499"/>
                <a:gd name="connsiteY219" fmla="*/ 551574 h 567500"/>
                <a:gd name="connsiteX220" fmla="*/ 665705 w 1911499"/>
                <a:gd name="connsiteY220" fmla="*/ 557108 h 567500"/>
                <a:gd name="connsiteX221" fmla="*/ 668725 w 1911499"/>
                <a:gd name="connsiteY221" fmla="*/ 561299 h 567500"/>
                <a:gd name="connsiteX222" fmla="*/ 671754 w 1911499"/>
                <a:gd name="connsiteY222" fmla="*/ 564633 h 567500"/>
                <a:gd name="connsiteX223" fmla="*/ 674783 w 1911499"/>
                <a:gd name="connsiteY223" fmla="*/ 566643 h 567500"/>
                <a:gd name="connsiteX224" fmla="*/ 677812 w 1911499"/>
                <a:gd name="connsiteY224" fmla="*/ 567500 h 567500"/>
                <a:gd name="connsiteX225" fmla="*/ 680831 w 1911499"/>
                <a:gd name="connsiteY225" fmla="*/ 567186 h 567500"/>
                <a:gd name="connsiteX226" fmla="*/ 683860 w 1911499"/>
                <a:gd name="connsiteY226" fmla="*/ 565595 h 567500"/>
                <a:gd name="connsiteX227" fmla="*/ 686889 w 1911499"/>
                <a:gd name="connsiteY227" fmla="*/ 562804 h 567500"/>
                <a:gd name="connsiteX228" fmla="*/ 689908 w 1911499"/>
                <a:gd name="connsiteY228" fmla="*/ 559090 h 567500"/>
                <a:gd name="connsiteX229" fmla="*/ 692937 w 1911499"/>
                <a:gd name="connsiteY229" fmla="*/ 554013 h 567500"/>
                <a:gd name="connsiteX230" fmla="*/ 695966 w 1911499"/>
                <a:gd name="connsiteY230" fmla="*/ 547936 h 567500"/>
                <a:gd name="connsiteX231" fmla="*/ 698986 w 1911499"/>
                <a:gd name="connsiteY231" fmla="*/ 540649 h 567500"/>
                <a:gd name="connsiteX232" fmla="*/ 702015 w 1911499"/>
                <a:gd name="connsiteY232" fmla="*/ 532401 h 567500"/>
                <a:gd name="connsiteX233" fmla="*/ 705044 w 1911499"/>
                <a:gd name="connsiteY233" fmla="*/ 523018 h 567500"/>
                <a:gd name="connsiteX234" fmla="*/ 708063 w 1911499"/>
                <a:gd name="connsiteY234" fmla="*/ 512712 h 567500"/>
                <a:gd name="connsiteX235" fmla="*/ 711092 w 1911499"/>
                <a:gd name="connsiteY235" fmla="*/ 501292 h 567500"/>
                <a:gd name="connsiteX236" fmla="*/ 714121 w 1911499"/>
                <a:gd name="connsiteY236" fmla="*/ 489281 h 567500"/>
                <a:gd name="connsiteX237" fmla="*/ 717140 w 1911499"/>
                <a:gd name="connsiteY237" fmla="*/ 476184 h 567500"/>
                <a:gd name="connsiteX238" fmla="*/ 720169 w 1911499"/>
                <a:gd name="connsiteY238" fmla="*/ 462516 h 567500"/>
                <a:gd name="connsiteX239" fmla="*/ 723198 w 1911499"/>
                <a:gd name="connsiteY239" fmla="*/ 448019 h 567500"/>
                <a:gd name="connsiteX240" fmla="*/ 726218 w 1911499"/>
                <a:gd name="connsiteY240" fmla="*/ 432874 h 567500"/>
                <a:gd name="connsiteX241" fmla="*/ 729247 w 1911499"/>
                <a:gd name="connsiteY241" fmla="*/ 417147 h 567500"/>
                <a:gd name="connsiteX242" fmla="*/ 732276 w 1911499"/>
                <a:gd name="connsiteY242" fmla="*/ 400837 h 567500"/>
                <a:gd name="connsiteX243" fmla="*/ 735305 w 1911499"/>
                <a:gd name="connsiteY243" fmla="*/ 384218 h 567500"/>
                <a:gd name="connsiteX244" fmla="*/ 738324 w 1911499"/>
                <a:gd name="connsiteY244" fmla="*/ 366979 h 567500"/>
                <a:gd name="connsiteX245" fmla="*/ 741353 w 1911499"/>
                <a:gd name="connsiteY245" fmla="*/ 349585 h 567500"/>
                <a:gd name="connsiteX246" fmla="*/ 744372 w 1911499"/>
                <a:gd name="connsiteY246" fmla="*/ 331920 h 567500"/>
                <a:gd name="connsiteX247" fmla="*/ 747401 w 1911499"/>
                <a:gd name="connsiteY247" fmla="*/ 314061 h 567500"/>
                <a:gd name="connsiteX248" fmla="*/ 750430 w 1911499"/>
                <a:gd name="connsiteY248" fmla="*/ 296124 h 567500"/>
                <a:gd name="connsiteX249" fmla="*/ 753459 w 1911499"/>
                <a:gd name="connsiteY249" fmla="*/ 279467 h 567500"/>
                <a:gd name="connsiteX250" fmla="*/ 756479 w 1911499"/>
                <a:gd name="connsiteY250" fmla="*/ 260562 h 567500"/>
                <a:gd name="connsiteX251" fmla="*/ 759508 w 1911499"/>
                <a:gd name="connsiteY251" fmla="*/ 243013 h 567500"/>
                <a:gd name="connsiteX252" fmla="*/ 762536 w 1911499"/>
                <a:gd name="connsiteY252" fmla="*/ 225386 h 567500"/>
                <a:gd name="connsiteX253" fmla="*/ 765556 w 1911499"/>
                <a:gd name="connsiteY253" fmla="*/ 208457 h 567500"/>
                <a:gd name="connsiteX254" fmla="*/ 768585 w 1911499"/>
                <a:gd name="connsiteY254" fmla="*/ 191683 h 567500"/>
                <a:gd name="connsiteX255" fmla="*/ 771614 w 1911499"/>
                <a:gd name="connsiteY255" fmla="*/ 175257 h 567500"/>
                <a:gd name="connsiteX256" fmla="*/ 774633 w 1911499"/>
                <a:gd name="connsiteY256" fmla="*/ 159258 h 567500"/>
                <a:gd name="connsiteX257" fmla="*/ 777662 w 1911499"/>
                <a:gd name="connsiteY257" fmla="*/ 143879 h 567500"/>
                <a:gd name="connsiteX258" fmla="*/ 780691 w 1911499"/>
                <a:gd name="connsiteY258" fmla="*/ 128615 h 567500"/>
                <a:gd name="connsiteX259" fmla="*/ 783711 w 1911499"/>
                <a:gd name="connsiteY259" fmla="*/ 114087 h 567500"/>
                <a:gd name="connsiteX260" fmla="*/ 786739 w 1911499"/>
                <a:gd name="connsiteY260" fmla="*/ 100645 h 567500"/>
                <a:gd name="connsiteX261" fmla="*/ 789769 w 1911499"/>
                <a:gd name="connsiteY261" fmla="*/ 87434 h 567500"/>
                <a:gd name="connsiteX262" fmla="*/ 792788 w 1911499"/>
                <a:gd name="connsiteY262" fmla="*/ 75116 h 567500"/>
                <a:gd name="connsiteX263" fmla="*/ 795817 w 1911499"/>
                <a:gd name="connsiteY263" fmla="*/ 63571 h 567500"/>
                <a:gd name="connsiteX264" fmla="*/ 798846 w 1911499"/>
                <a:gd name="connsiteY264" fmla="*/ 52918 h 567500"/>
                <a:gd name="connsiteX265" fmla="*/ 801865 w 1911499"/>
                <a:gd name="connsiteY265" fmla="*/ 43039 h 567500"/>
                <a:gd name="connsiteX266" fmla="*/ 804894 w 1911499"/>
                <a:gd name="connsiteY266" fmla="*/ 34323 h 567500"/>
                <a:gd name="connsiteX267" fmla="*/ 807923 w 1911499"/>
                <a:gd name="connsiteY267" fmla="*/ 26420 h 567500"/>
                <a:gd name="connsiteX268" fmla="*/ 810942 w 1911499"/>
                <a:gd name="connsiteY268" fmla="*/ 19640 h 567500"/>
                <a:gd name="connsiteX269" fmla="*/ 813972 w 1911499"/>
                <a:gd name="connsiteY269" fmla="*/ 13791 h 567500"/>
                <a:gd name="connsiteX270" fmla="*/ 817000 w 1911499"/>
                <a:gd name="connsiteY270" fmla="*/ 8987 h 567500"/>
                <a:gd name="connsiteX271" fmla="*/ 820029 w 1911499"/>
                <a:gd name="connsiteY271" fmla="*/ 5152 h 567500"/>
                <a:gd name="connsiteX272" fmla="*/ 823049 w 1911499"/>
                <a:gd name="connsiteY272" fmla="*/ 2440 h 567500"/>
                <a:gd name="connsiteX273" fmla="*/ 826078 w 1911499"/>
                <a:gd name="connsiteY273" fmla="*/ 736 h 567500"/>
                <a:gd name="connsiteX274" fmla="*/ 829107 w 1911499"/>
                <a:gd name="connsiteY274" fmla="*/ 77 h 567500"/>
                <a:gd name="connsiteX275" fmla="*/ 832126 w 1911499"/>
                <a:gd name="connsiteY275" fmla="*/ 504 h 567500"/>
                <a:gd name="connsiteX276" fmla="*/ 835155 w 1911499"/>
                <a:gd name="connsiteY276" fmla="*/ 1859 h 567500"/>
                <a:gd name="connsiteX277" fmla="*/ 838184 w 1911499"/>
                <a:gd name="connsiteY277" fmla="*/ 4416 h 567500"/>
                <a:gd name="connsiteX278" fmla="*/ 841203 w 1911499"/>
                <a:gd name="connsiteY278" fmla="*/ 7864 h 567500"/>
                <a:gd name="connsiteX279" fmla="*/ 844232 w 1911499"/>
                <a:gd name="connsiteY279" fmla="*/ 12280 h 567500"/>
                <a:gd name="connsiteX280" fmla="*/ 847261 w 1911499"/>
                <a:gd name="connsiteY280" fmla="*/ 17975 h 567500"/>
                <a:gd name="connsiteX281" fmla="*/ 850281 w 1911499"/>
                <a:gd name="connsiteY281" fmla="*/ 24561 h 567500"/>
                <a:gd name="connsiteX282" fmla="*/ 853310 w 1911499"/>
                <a:gd name="connsiteY282" fmla="*/ 32076 h 567500"/>
                <a:gd name="connsiteX283" fmla="*/ 856339 w 1911499"/>
                <a:gd name="connsiteY283" fmla="*/ 40483 h 567500"/>
                <a:gd name="connsiteX284" fmla="*/ 859368 w 1911499"/>
                <a:gd name="connsiteY284" fmla="*/ 49741 h 567500"/>
                <a:gd name="connsiteX285" fmla="*/ 862387 w 1911499"/>
                <a:gd name="connsiteY285" fmla="*/ 60279 h 567500"/>
                <a:gd name="connsiteX286" fmla="*/ 865416 w 1911499"/>
                <a:gd name="connsiteY286" fmla="*/ 71396 h 567500"/>
                <a:gd name="connsiteX287" fmla="*/ 868436 w 1911499"/>
                <a:gd name="connsiteY287" fmla="*/ 83483 h 567500"/>
                <a:gd name="connsiteX288" fmla="*/ 871464 w 1911499"/>
                <a:gd name="connsiteY288" fmla="*/ 96267 h 567500"/>
                <a:gd name="connsiteX289" fmla="*/ 874493 w 1911499"/>
                <a:gd name="connsiteY289" fmla="*/ 109981 h 567500"/>
                <a:gd name="connsiteX290" fmla="*/ 877522 w 1911499"/>
                <a:gd name="connsiteY290" fmla="*/ 124121 h 567500"/>
                <a:gd name="connsiteX291" fmla="*/ 880542 w 1911499"/>
                <a:gd name="connsiteY291" fmla="*/ 139036 h 567500"/>
                <a:gd name="connsiteX292" fmla="*/ 883571 w 1911499"/>
                <a:gd name="connsiteY292" fmla="*/ 154222 h 567500"/>
                <a:gd name="connsiteX293" fmla="*/ 886600 w 1911499"/>
                <a:gd name="connsiteY293" fmla="*/ 170260 h 567500"/>
                <a:gd name="connsiteX294" fmla="*/ 889619 w 1911499"/>
                <a:gd name="connsiteY294" fmla="*/ 186647 h 567500"/>
                <a:gd name="connsiteX295" fmla="*/ 892648 w 1911499"/>
                <a:gd name="connsiteY295" fmla="*/ 203111 h 567500"/>
                <a:gd name="connsiteX296" fmla="*/ 895677 w 1911499"/>
                <a:gd name="connsiteY296" fmla="*/ 220157 h 567500"/>
                <a:gd name="connsiteX297" fmla="*/ 898696 w 1911499"/>
                <a:gd name="connsiteY297" fmla="*/ 237318 h 567500"/>
                <a:gd name="connsiteX298" fmla="*/ 901725 w 1911499"/>
                <a:gd name="connsiteY298" fmla="*/ 254673 h 567500"/>
                <a:gd name="connsiteX299" fmla="*/ 904754 w 1911499"/>
                <a:gd name="connsiteY299" fmla="*/ 272183 h 567500"/>
                <a:gd name="connsiteX300" fmla="*/ 907774 w 1911499"/>
                <a:gd name="connsiteY300" fmla="*/ 290004 h 567500"/>
                <a:gd name="connsiteX301" fmla="*/ 910803 w 1911499"/>
                <a:gd name="connsiteY301" fmla="*/ 307591 h 567500"/>
                <a:gd name="connsiteX302" fmla="*/ 913832 w 1911499"/>
                <a:gd name="connsiteY302" fmla="*/ 325335 h 567500"/>
                <a:gd name="connsiteX303" fmla="*/ 916851 w 1911499"/>
                <a:gd name="connsiteY303" fmla="*/ 343000 h 567500"/>
                <a:gd name="connsiteX304" fmla="*/ 919880 w 1911499"/>
                <a:gd name="connsiteY304" fmla="*/ 360470 h 567500"/>
                <a:gd name="connsiteX305" fmla="*/ 922909 w 1911499"/>
                <a:gd name="connsiteY305" fmla="*/ 377516 h 567500"/>
                <a:gd name="connsiteX306" fmla="*/ 925938 w 1911499"/>
                <a:gd name="connsiteY306" fmla="*/ 394329 h 567500"/>
                <a:gd name="connsiteX307" fmla="*/ 928957 w 1911499"/>
                <a:gd name="connsiteY307" fmla="*/ 410716 h 567500"/>
                <a:gd name="connsiteX308" fmla="*/ 931986 w 1911499"/>
                <a:gd name="connsiteY308" fmla="*/ 426711 h 567500"/>
                <a:gd name="connsiteX309" fmla="*/ 935015 w 1911499"/>
                <a:gd name="connsiteY309" fmla="*/ 441980 h 567500"/>
                <a:gd name="connsiteX310" fmla="*/ 938035 w 1911499"/>
                <a:gd name="connsiteY310" fmla="*/ 456734 h 567500"/>
                <a:gd name="connsiteX311" fmla="*/ 941064 w 1911499"/>
                <a:gd name="connsiteY311" fmla="*/ 470602 h 567500"/>
                <a:gd name="connsiteX312" fmla="*/ 944093 w 1911499"/>
                <a:gd name="connsiteY312" fmla="*/ 484052 h 567500"/>
                <a:gd name="connsiteX313" fmla="*/ 947112 w 1911499"/>
                <a:gd name="connsiteY313" fmla="*/ 496520 h 567500"/>
                <a:gd name="connsiteX314" fmla="*/ 950141 w 1911499"/>
                <a:gd name="connsiteY314" fmla="*/ 508064 h 567500"/>
                <a:gd name="connsiteX315" fmla="*/ 953170 w 1911499"/>
                <a:gd name="connsiteY315" fmla="*/ 518761 h 567500"/>
                <a:gd name="connsiteX316" fmla="*/ 956189 w 1911499"/>
                <a:gd name="connsiteY316" fmla="*/ 528486 h 567500"/>
                <a:gd name="connsiteX317" fmla="*/ 959218 w 1911499"/>
                <a:gd name="connsiteY317" fmla="*/ 537277 h 567500"/>
                <a:gd name="connsiteX318" fmla="*/ 962247 w 1911499"/>
                <a:gd name="connsiteY318" fmla="*/ 544869 h 567500"/>
                <a:gd name="connsiteX319" fmla="*/ 965267 w 1911499"/>
                <a:gd name="connsiteY319" fmla="*/ 551460 h 567500"/>
                <a:gd name="connsiteX320" fmla="*/ 968296 w 1911499"/>
                <a:gd name="connsiteY320" fmla="*/ 557032 h 567500"/>
                <a:gd name="connsiteX321" fmla="*/ 971325 w 1911499"/>
                <a:gd name="connsiteY321" fmla="*/ 561376 h 567500"/>
                <a:gd name="connsiteX322" fmla="*/ 974344 w 1911499"/>
                <a:gd name="connsiteY322" fmla="*/ 564547 h 567500"/>
                <a:gd name="connsiteX323" fmla="*/ 977373 w 1911499"/>
                <a:gd name="connsiteY323" fmla="*/ 566643 h 567500"/>
                <a:gd name="connsiteX324" fmla="*/ 980402 w 1911499"/>
                <a:gd name="connsiteY324" fmla="*/ 567500 h 567500"/>
                <a:gd name="connsiteX325" fmla="*/ 983421 w 1911499"/>
                <a:gd name="connsiteY325" fmla="*/ 567033 h 567500"/>
                <a:gd name="connsiteX326" fmla="*/ 986450 w 1911499"/>
                <a:gd name="connsiteY326" fmla="*/ 565595 h 567500"/>
                <a:gd name="connsiteX327" fmla="*/ 989479 w 1911499"/>
                <a:gd name="connsiteY327" fmla="*/ 562890 h 567500"/>
                <a:gd name="connsiteX328" fmla="*/ 992508 w 1911499"/>
                <a:gd name="connsiteY328" fmla="*/ 559051 h 567500"/>
                <a:gd name="connsiteX329" fmla="*/ 995528 w 1911499"/>
                <a:gd name="connsiteY329" fmla="*/ 553937 h 567500"/>
                <a:gd name="connsiteX330" fmla="*/ 998556 w 1911499"/>
                <a:gd name="connsiteY330" fmla="*/ 547888 h 567500"/>
                <a:gd name="connsiteX331" fmla="*/ 1001585 w 1911499"/>
                <a:gd name="connsiteY331" fmla="*/ 540649 h 567500"/>
                <a:gd name="connsiteX332" fmla="*/ 1004605 w 1911499"/>
                <a:gd name="connsiteY332" fmla="*/ 532362 h 567500"/>
                <a:gd name="connsiteX333" fmla="*/ 1007634 w 1911499"/>
                <a:gd name="connsiteY333" fmla="*/ 522942 h 567500"/>
                <a:gd name="connsiteX334" fmla="*/ 1010663 w 1911499"/>
                <a:gd name="connsiteY334" fmla="*/ 512560 h 567500"/>
                <a:gd name="connsiteX335" fmla="*/ 1013682 w 1911499"/>
                <a:gd name="connsiteY335" fmla="*/ 501406 h 567500"/>
                <a:gd name="connsiteX336" fmla="*/ 1016711 w 1911499"/>
                <a:gd name="connsiteY336" fmla="*/ 489281 h 567500"/>
                <a:gd name="connsiteX337" fmla="*/ 1019740 w 1911499"/>
                <a:gd name="connsiteY337" fmla="*/ 476260 h 567500"/>
                <a:gd name="connsiteX338" fmla="*/ 1022760 w 1911499"/>
                <a:gd name="connsiteY338" fmla="*/ 462516 h 567500"/>
                <a:gd name="connsiteX339" fmla="*/ 1025788 w 1911499"/>
                <a:gd name="connsiteY339" fmla="*/ 447980 h 567500"/>
                <a:gd name="connsiteX340" fmla="*/ 1028817 w 1911499"/>
                <a:gd name="connsiteY340" fmla="*/ 432798 h 567500"/>
                <a:gd name="connsiteX341" fmla="*/ 1031837 w 1911499"/>
                <a:gd name="connsiteY341" fmla="*/ 417147 h 567500"/>
                <a:gd name="connsiteX342" fmla="*/ 1034866 w 1911499"/>
                <a:gd name="connsiteY342" fmla="*/ 400760 h 567500"/>
                <a:gd name="connsiteX343" fmla="*/ 1037895 w 1911499"/>
                <a:gd name="connsiteY343" fmla="*/ 384102 h 567500"/>
                <a:gd name="connsiteX344" fmla="*/ 1040914 w 1911499"/>
                <a:gd name="connsiteY344" fmla="*/ 367018 h 567500"/>
                <a:gd name="connsiteX345" fmla="*/ 1043943 w 1911499"/>
                <a:gd name="connsiteY345" fmla="*/ 349546 h 567500"/>
                <a:gd name="connsiteX346" fmla="*/ 1046972 w 1911499"/>
                <a:gd name="connsiteY346" fmla="*/ 331842 h 567500"/>
                <a:gd name="connsiteX347" fmla="*/ 1049991 w 1911499"/>
                <a:gd name="connsiteY347" fmla="*/ 314100 h 567500"/>
                <a:gd name="connsiteX348" fmla="*/ 1053020 w 1911499"/>
                <a:gd name="connsiteY348" fmla="*/ 296124 h 567500"/>
                <a:gd name="connsiteX349" fmla="*/ 1056049 w 1911499"/>
                <a:gd name="connsiteY349" fmla="*/ 278304 h 567500"/>
                <a:gd name="connsiteX350" fmla="*/ 1059078 w 1911499"/>
                <a:gd name="connsiteY350" fmla="*/ 260523 h 567500"/>
                <a:gd name="connsiteX351" fmla="*/ 1062098 w 1911499"/>
                <a:gd name="connsiteY351" fmla="*/ 242935 h 567500"/>
                <a:gd name="connsiteX352" fmla="*/ 1065127 w 1911499"/>
                <a:gd name="connsiteY352" fmla="*/ 225425 h 567500"/>
                <a:gd name="connsiteX353" fmla="*/ 1068156 w 1911499"/>
                <a:gd name="connsiteY353" fmla="*/ 208457 h 567500"/>
                <a:gd name="connsiteX354" fmla="*/ 1071175 w 1911499"/>
                <a:gd name="connsiteY354" fmla="*/ 191645 h 567500"/>
                <a:gd name="connsiteX355" fmla="*/ 1074204 w 1911499"/>
                <a:gd name="connsiteY355" fmla="*/ 175219 h 567500"/>
                <a:gd name="connsiteX356" fmla="*/ 1077233 w 1911499"/>
                <a:gd name="connsiteY356" fmla="*/ 159220 h 567500"/>
                <a:gd name="connsiteX357" fmla="*/ 1080252 w 1911499"/>
                <a:gd name="connsiteY357" fmla="*/ 143800 h 567500"/>
                <a:gd name="connsiteX358" fmla="*/ 1083281 w 1911499"/>
                <a:gd name="connsiteY358" fmla="*/ 128731 h 567500"/>
                <a:gd name="connsiteX359" fmla="*/ 1086310 w 1911499"/>
                <a:gd name="connsiteY359" fmla="*/ 114165 h 567500"/>
                <a:gd name="connsiteX360" fmla="*/ 1089330 w 1911499"/>
                <a:gd name="connsiteY360" fmla="*/ 100568 h 567500"/>
                <a:gd name="connsiteX361" fmla="*/ 1092359 w 1911499"/>
                <a:gd name="connsiteY361" fmla="*/ 87434 h 567500"/>
                <a:gd name="connsiteX362" fmla="*/ 1095388 w 1911499"/>
                <a:gd name="connsiteY362" fmla="*/ 75077 h 567500"/>
                <a:gd name="connsiteX363" fmla="*/ 1098407 w 1911499"/>
                <a:gd name="connsiteY363" fmla="*/ 63571 h 567500"/>
                <a:gd name="connsiteX364" fmla="*/ 1101436 w 1911499"/>
                <a:gd name="connsiteY364" fmla="*/ 52918 h 567500"/>
                <a:gd name="connsiteX365" fmla="*/ 1104465 w 1911499"/>
                <a:gd name="connsiteY365" fmla="*/ 43078 h 567500"/>
                <a:gd name="connsiteX366" fmla="*/ 1107484 w 1911499"/>
                <a:gd name="connsiteY366" fmla="*/ 34246 h 567500"/>
                <a:gd name="connsiteX367" fmla="*/ 1110513 w 1911499"/>
                <a:gd name="connsiteY367" fmla="*/ 26497 h 567500"/>
                <a:gd name="connsiteX368" fmla="*/ 1113542 w 1911499"/>
                <a:gd name="connsiteY368" fmla="*/ 19602 h 567500"/>
                <a:gd name="connsiteX369" fmla="*/ 1116562 w 1911499"/>
                <a:gd name="connsiteY369" fmla="*/ 13791 h 567500"/>
                <a:gd name="connsiteX370" fmla="*/ 1119591 w 1911499"/>
                <a:gd name="connsiteY370" fmla="*/ 8871 h 567500"/>
                <a:gd name="connsiteX371" fmla="*/ 1122620 w 1911499"/>
                <a:gd name="connsiteY371" fmla="*/ 5152 h 567500"/>
                <a:gd name="connsiteX372" fmla="*/ 1125639 w 1911499"/>
                <a:gd name="connsiteY372" fmla="*/ 2440 h 567500"/>
                <a:gd name="connsiteX373" fmla="*/ 1128668 w 1911499"/>
                <a:gd name="connsiteY373" fmla="*/ 620 h 567500"/>
                <a:gd name="connsiteX374" fmla="*/ 1131697 w 1911499"/>
                <a:gd name="connsiteY374" fmla="*/ 116 h 567500"/>
                <a:gd name="connsiteX375" fmla="*/ 1134726 w 1911499"/>
                <a:gd name="connsiteY375" fmla="*/ 387 h 567500"/>
                <a:gd name="connsiteX376" fmla="*/ 1137745 w 1911499"/>
                <a:gd name="connsiteY376" fmla="*/ 1821 h 567500"/>
                <a:gd name="connsiteX377" fmla="*/ 1140774 w 1911499"/>
                <a:gd name="connsiteY377" fmla="*/ 4338 h 567500"/>
                <a:gd name="connsiteX378" fmla="*/ 1143803 w 1911499"/>
                <a:gd name="connsiteY378" fmla="*/ 7825 h 567500"/>
                <a:gd name="connsiteX379" fmla="*/ 1146823 w 1911499"/>
                <a:gd name="connsiteY379" fmla="*/ 12280 h 567500"/>
                <a:gd name="connsiteX380" fmla="*/ 1149852 w 1911499"/>
                <a:gd name="connsiteY380" fmla="*/ 17975 h 567500"/>
                <a:gd name="connsiteX381" fmla="*/ 1152881 w 1911499"/>
                <a:gd name="connsiteY381" fmla="*/ 24445 h 567500"/>
                <a:gd name="connsiteX382" fmla="*/ 1155900 w 1911499"/>
                <a:gd name="connsiteY382" fmla="*/ 32076 h 567500"/>
                <a:gd name="connsiteX383" fmla="*/ 1158929 w 1911499"/>
                <a:gd name="connsiteY383" fmla="*/ 40405 h 567500"/>
                <a:gd name="connsiteX384" fmla="*/ 1161958 w 1911499"/>
                <a:gd name="connsiteY384" fmla="*/ 49896 h 567500"/>
                <a:gd name="connsiteX385" fmla="*/ 1164977 w 1911499"/>
                <a:gd name="connsiteY385" fmla="*/ 60240 h 567500"/>
                <a:gd name="connsiteX386" fmla="*/ 1168006 w 1911499"/>
                <a:gd name="connsiteY386" fmla="*/ 71319 h 567500"/>
                <a:gd name="connsiteX387" fmla="*/ 1171035 w 1911499"/>
                <a:gd name="connsiteY387" fmla="*/ 83522 h 567500"/>
                <a:gd name="connsiteX388" fmla="*/ 1174055 w 1911499"/>
                <a:gd name="connsiteY388" fmla="*/ 96422 h 567500"/>
                <a:gd name="connsiteX389" fmla="*/ 1177084 w 1911499"/>
                <a:gd name="connsiteY389" fmla="*/ 109942 h 567500"/>
                <a:gd name="connsiteX390" fmla="*/ 1180113 w 1911499"/>
                <a:gd name="connsiteY390" fmla="*/ 124199 h 567500"/>
                <a:gd name="connsiteX391" fmla="*/ 1183132 w 1911499"/>
                <a:gd name="connsiteY391" fmla="*/ 138997 h 567500"/>
                <a:gd name="connsiteX392" fmla="*/ 1186161 w 1911499"/>
                <a:gd name="connsiteY392" fmla="*/ 154222 h 567500"/>
                <a:gd name="connsiteX393" fmla="*/ 1189190 w 1911499"/>
                <a:gd name="connsiteY393" fmla="*/ 170221 h 567500"/>
                <a:gd name="connsiteX394" fmla="*/ 1192209 w 1911499"/>
                <a:gd name="connsiteY394" fmla="*/ 186608 h 567500"/>
                <a:gd name="connsiteX395" fmla="*/ 1195238 w 1911499"/>
                <a:gd name="connsiteY395" fmla="*/ 203343 h 567500"/>
                <a:gd name="connsiteX396" fmla="*/ 1198267 w 1911499"/>
                <a:gd name="connsiteY396" fmla="*/ 220001 h 567500"/>
                <a:gd name="connsiteX397" fmla="*/ 1201296 w 1911499"/>
                <a:gd name="connsiteY397" fmla="*/ 237357 h 567500"/>
                <a:gd name="connsiteX398" fmla="*/ 1204316 w 1911499"/>
                <a:gd name="connsiteY398" fmla="*/ 254712 h 567500"/>
                <a:gd name="connsiteX399" fmla="*/ 1207344 w 1911499"/>
                <a:gd name="connsiteY399" fmla="*/ 272261 h 567500"/>
                <a:gd name="connsiteX400" fmla="*/ 1210374 w 1911499"/>
                <a:gd name="connsiteY400" fmla="*/ 289926 h 567500"/>
                <a:gd name="connsiteX401" fmla="*/ 1213393 w 1911499"/>
                <a:gd name="connsiteY401" fmla="*/ 307708 h 567500"/>
                <a:gd name="connsiteX402" fmla="*/ 1216422 w 1911499"/>
                <a:gd name="connsiteY402" fmla="*/ 325218 h 567500"/>
                <a:gd name="connsiteX403" fmla="*/ 1219451 w 1911499"/>
                <a:gd name="connsiteY403" fmla="*/ 342961 h 567500"/>
                <a:gd name="connsiteX404" fmla="*/ 1222470 w 1911499"/>
                <a:gd name="connsiteY404" fmla="*/ 360432 h 567500"/>
                <a:gd name="connsiteX405" fmla="*/ 1225499 w 1911499"/>
                <a:gd name="connsiteY405" fmla="*/ 377710 h 567500"/>
                <a:gd name="connsiteX406" fmla="*/ 1228528 w 1911499"/>
                <a:gd name="connsiteY406" fmla="*/ 394291 h 567500"/>
                <a:gd name="connsiteX407" fmla="*/ 1231548 w 1911499"/>
                <a:gd name="connsiteY407" fmla="*/ 410832 h 567500"/>
                <a:gd name="connsiteX408" fmla="*/ 1234577 w 1911499"/>
                <a:gd name="connsiteY408" fmla="*/ 426949 h 567500"/>
                <a:gd name="connsiteX409" fmla="*/ 1237605 w 1911499"/>
                <a:gd name="connsiteY409" fmla="*/ 442056 h 567500"/>
                <a:gd name="connsiteX410" fmla="*/ 1240625 w 1911499"/>
                <a:gd name="connsiteY410" fmla="*/ 456734 h 567500"/>
                <a:gd name="connsiteX411" fmla="*/ 1243654 w 1911499"/>
                <a:gd name="connsiteY411" fmla="*/ 470764 h 567500"/>
                <a:gd name="connsiteX412" fmla="*/ 1246683 w 1911499"/>
                <a:gd name="connsiteY412" fmla="*/ 484052 h 567500"/>
                <a:gd name="connsiteX413" fmla="*/ 1249702 w 1911499"/>
                <a:gd name="connsiteY413" fmla="*/ 496406 h 567500"/>
                <a:gd name="connsiteX414" fmla="*/ 1252731 w 1911499"/>
                <a:gd name="connsiteY414" fmla="*/ 508112 h 567500"/>
                <a:gd name="connsiteX415" fmla="*/ 1255760 w 1911499"/>
                <a:gd name="connsiteY415" fmla="*/ 518799 h 567500"/>
                <a:gd name="connsiteX416" fmla="*/ 1258780 w 1911499"/>
                <a:gd name="connsiteY416" fmla="*/ 528524 h 567500"/>
                <a:gd name="connsiteX417" fmla="*/ 1261808 w 1911499"/>
                <a:gd name="connsiteY417" fmla="*/ 537163 h 567500"/>
                <a:gd name="connsiteX418" fmla="*/ 1264837 w 1911499"/>
                <a:gd name="connsiteY418" fmla="*/ 544869 h 567500"/>
                <a:gd name="connsiteX419" fmla="*/ 1267866 w 1911499"/>
                <a:gd name="connsiteY419" fmla="*/ 551498 h 567500"/>
                <a:gd name="connsiteX420" fmla="*/ 1270886 w 1911499"/>
                <a:gd name="connsiteY420" fmla="*/ 557032 h 567500"/>
                <a:gd name="connsiteX421" fmla="*/ 1273915 w 1911499"/>
                <a:gd name="connsiteY421" fmla="*/ 561376 h 567500"/>
                <a:gd name="connsiteX422" fmla="*/ 1276944 w 1911499"/>
                <a:gd name="connsiteY422" fmla="*/ 564547 h 567500"/>
                <a:gd name="connsiteX423" fmla="*/ 1279963 w 1911499"/>
                <a:gd name="connsiteY423" fmla="*/ 566605 h 567500"/>
                <a:gd name="connsiteX424" fmla="*/ 1282992 w 1911499"/>
                <a:gd name="connsiteY424" fmla="*/ 567414 h 567500"/>
                <a:gd name="connsiteX425" fmla="*/ 1286021 w 1911499"/>
                <a:gd name="connsiteY425" fmla="*/ 566995 h 567500"/>
                <a:gd name="connsiteX426" fmla="*/ 1289040 w 1911499"/>
                <a:gd name="connsiteY426" fmla="*/ 565557 h 567500"/>
                <a:gd name="connsiteX427" fmla="*/ 1292069 w 1911499"/>
                <a:gd name="connsiteY427" fmla="*/ 562966 h 567500"/>
                <a:gd name="connsiteX428" fmla="*/ 1295098 w 1911499"/>
                <a:gd name="connsiteY428" fmla="*/ 559013 h 567500"/>
                <a:gd name="connsiteX429" fmla="*/ 1298118 w 1911499"/>
                <a:gd name="connsiteY429" fmla="*/ 553975 h 567500"/>
                <a:gd name="connsiteX430" fmla="*/ 1301147 w 1911499"/>
                <a:gd name="connsiteY430" fmla="*/ 547888 h 567500"/>
                <a:gd name="connsiteX431" fmla="*/ 1304176 w 1911499"/>
                <a:gd name="connsiteY431" fmla="*/ 540611 h 567500"/>
                <a:gd name="connsiteX432" fmla="*/ 1307195 w 1911499"/>
                <a:gd name="connsiteY432" fmla="*/ 532362 h 567500"/>
                <a:gd name="connsiteX433" fmla="*/ 1310224 w 1911499"/>
                <a:gd name="connsiteY433" fmla="*/ 522942 h 567500"/>
                <a:gd name="connsiteX434" fmla="*/ 1313253 w 1911499"/>
                <a:gd name="connsiteY434" fmla="*/ 512760 h 567500"/>
                <a:gd name="connsiteX435" fmla="*/ 1316282 w 1911499"/>
                <a:gd name="connsiteY435" fmla="*/ 501444 h 567500"/>
                <a:gd name="connsiteX436" fmla="*/ 1319301 w 1911499"/>
                <a:gd name="connsiteY436" fmla="*/ 489319 h 567500"/>
                <a:gd name="connsiteX437" fmla="*/ 1322330 w 1911499"/>
                <a:gd name="connsiteY437" fmla="*/ 476346 h 567500"/>
                <a:gd name="connsiteX438" fmla="*/ 1325350 w 1911499"/>
                <a:gd name="connsiteY438" fmla="*/ 462516 h 567500"/>
                <a:gd name="connsiteX439" fmla="*/ 1328379 w 1911499"/>
                <a:gd name="connsiteY439" fmla="*/ 448095 h 567500"/>
                <a:gd name="connsiteX440" fmla="*/ 1331408 w 1911499"/>
                <a:gd name="connsiteY440" fmla="*/ 432950 h 567500"/>
                <a:gd name="connsiteX441" fmla="*/ 1334437 w 1911499"/>
                <a:gd name="connsiteY441" fmla="*/ 417108 h 567500"/>
                <a:gd name="connsiteX442" fmla="*/ 1337456 w 1911499"/>
                <a:gd name="connsiteY442" fmla="*/ 400837 h 567500"/>
                <a:gd name="connsiteX443" fmla="*/ 1340485 w 1911499"/>
                <a:gd name="connsiteY443" fmla="*/ 384102 h 567500"/>
                <a:gd name="connsiteX444" fmla="*/ 1343514 w 1911499"/>
                <a:gd name="connsiteY444" fmla="*/ 366979 h 567500"/>
                <a:gd name="connsiteX445" fmla="*/ 1346533 w 1911499"/>
                <a:gd name="connsiteY445" fmla="*/ 349623 h 567500"/>
                <a:gd name="connsiteX446" fmla="*/ 1349562 w 1911499"/>
                <a:gd name="connsiteY446" fmla="*/ 331920 h 567500"/>
                <a:gd name="connsiteX447" fmla="*/ 1352591 w 1911499"/>
                <a:gd name="connsiteY447" fmla="*/ 314139 h 567500"/>
                <a:gd name="connsiteX448" fmla="*/ 1355611 w 1911499"/>
                <a:gd name="connsiteY448" fmla="*/ 296163 h 567500"/>
                <a:gd name="connsiteX449" fmla="*/ 1358640 w 1911499"/>
                <a:gd name="connsiteY449" fmla="*/ 278188 h 567500"/>
                <a:gd name="connsiteX450" fmla="*/ 1361669 w 1911499"/>
                <a:gd name="connsiteY450" fmla="*/ 260523 h 567500"/>
                <a:gd name="connsiteX451" fmla="*/ 1364688 w 1911499"/>
                <a:gd name="connsiteY451" fmla="*/ 242974 h 567500"/>
                <a:gd name="connsiteX452" fmla="*/ 1367717 w 1911499"/>
                <a:gd name="connsiteY452" fmla="*/ 225541 h 567500"/>
                <a:gd name="connsiteX453" fmla="*/ 1370746 w 1911499"/>
                <a:gd name="connsiteY453" fmla="*/ 208457 h 567500"/>
                <a:gd name="connsiteX454" fmla="*/ 1373775 w 1911499"/>
                <a:gd name="connsiteY454" fmla="*/ 191683 h 567500"/>
                <a:gd name="connsiteX455" fmla="*/ 1376794 w 1911499"/>
                <a:gd name="connsiteY455" fmla="*/ 175219 h 567500"/>
                <a:gd name="connsiteX456" fmla="*/ 1379823 w 1911499"/>
                <a:gd name="connsiteY456" fmla="*/ 159297 h 567500"/>
                <a:gd name="connsiteX457" fmla="*/ 1382852 w 1911499"/>
                <a:gd name="connsiteY457" fmla="*/ 143800 h 567500"/>
                <a:gd name="connsiteX458" fmla="*/ 1385872 w 1911499"/>
                <a:gd name="connsiteY458" fmla="*/ 128770 h 567500"/>
                <a:gd name="connsiteX459" fmla="*/ 1388901 w 1911499"/>
                <a:gd name="connsiteY459" fmla="*/ 114165 h 567500"/>
                <a:gd name="connsiteX460" fmla="*/ 1391929 w 1911499"/>
                <a:gd name="connsiteY460" fmla="*/ 100607 h 567500"/>
                <a:gd name="connsiteX461" fmla="*/ 1394949 w 1911499"/>
                <a:gd name="connsiteY461" fmla="*/ 87473 h 567500"/>
                <a:gd name="connsiteX462" fmla="*/ 1397978 w 1911499"/>
                <a:gd name="connsiteY462" fmla="*/ 75193 h 567500"/>
                <a:gd name="connsiteX463" fmla="*/ 1401007 w 1911499"/>
                <a:gd name="connsiteY463" fmla="*/ 63532 h 567500"/>
                <a:gd name="connsiteX464" fmla="*/ 1404026 w 1911499"/>
                <a:gd name="connsiteY464" fmla="*/ 52880 h 567500"/>
                <a:gd name="connsiteX465" fmla="*/ 1407055 w 1911499"/>
                <a:gd name="connsiteY465" fmla="*/ 43117 h 567500"/>
                <a:gd name="connsiteX466" fmla="*/ 1410084 w 1911499"/>
                <a:gd name="connsiteY466" fmla="*/ 34323 h 567500"/>
                <a:gd name="connsiteX467" fmla="*/ 1413104 w 1911499"/>
                <a:gd name="connsiteY467" fmla="*/ 26459 h 567500"/>
                <a:gd name="connsiteX468" fmla="*/ 1416132 w 1911499"/>
                <a:gd name="connsiteY468" fmla="*/ 19602 h 567500"/>
                <a:gd name="connsiteX469" fmla="*/ 1419162 w 1911499"/>
                <a:gd name="connsiteY469" fmla="*/ 13752 h 567500"/>
                <a:gd name="connsiteX470" fmla="*/ 1422181 w 1911499"/>
                <a:gd name="connsiteY470" fmla="*/ 8987 h 567500"/>
                <a:gd name="connsiteX471" fmla="*/ 1425210 w 1911499"/>
                <a:gd name="connsiteY471" fmla="*/ 5152 h 567500"/>
                <a:gd name="connsiteX472" fmla="*/ 1428239 w 1911499"/>
                <a:gd name="connsiteY472" fmla="*/ 2479 h 567500"/>
                <a:gd name="connsiteX473" fmla="*/ 1431258 w 1911499"/>
                <a:gd name="connsiteY473" fmla="*/ 813 h 567500"/>
                <a:gd name="connsiteX474" fmla="*/ 1434287 w 1911499"/>
                <a:gd name="connsiteY474" fmla="*/ 0 h 567500"/>
                <a:gd name="connsiteX475" fmla="*/ 1437316 w 1911499"/>
                <a:gd name="connsiteY475" fmla="*/ 464 h 567500"/>
                <a:gd name="connsiteX476" fmla="*/ 1440345 w 1911499"/>
                <a:gd name="connsiteY476" fmla="*/ 1937 h 567500"/>
                <a:gd name="connsiteX477" fmla="*/ 1443365 w 1911499"/>
                <a:gd name="connsiteY477" fmla="*/ 4377 h 567500"/>
                <a:gd name="connsiteX478" fmla="*/ 1446393 w 1911499"/>
                <a:gd name="connsiteY478" fmla="*/ 7942 h 567500"/>
                <a:gd name="connsiteX479" fmla="*/ 1449422 w 1911499"/>
                <a:gd name="connsiteY479" fmla="*/ 12745 h 567500"/>
                <a:gd name="connsiteX480" fmla="*/ 1452442 w 1911499"/>
                <a:gd name="connsiteY480" fmla="*/ 18013 h 567500"/>
                <a:gd name="connsiteX481" fmla="*/ 1455471 w 1911499"/>
                <a:gd name="connsiteY481" fmla="*/ 24445 h 567500"/>
                <a:gd name="connsiteX482" fmla="*/ 1458500 w 1911499"/>
                <a:gd name="connsiteY482" fmla="*/ 32037 h 567500"/>
                <a:gd name="connsiteX483" fmla="*/ 1461519 w 1911499"/>
                <a:gd name="connsiteY483" fmla="*/ 40367 h 567500"/>
                <a:gd name="connsiteX484" fmla="*/ 1464548 w 1911499"/>
                <a:gd name="connsiteY484" fmla="*/ 49818 h 567500"/>
                <a:gd name="connsiteX485" fmla="*/ 1467577 w 1911499"/>
                <a:gd name="connsiteY485" fmla="*/ 60279 h 567500"/>
                <a:gd name="connsiteX486" fmla="*/ 1470596 w 1911499"/>
                <a:gd name="connsiteY486" fmla="*/ 71435 h 567500"/>
                <a:gd name="connsiteX487" fmla="*/ 1473625 w 1911499"/>
                <a:gd name="connsiteY487" fmla="*/ 83522 h 567500"/>
                <a:gd name="connsiteX488" fmla="*/ 1476654 w 1911499"/>
                <a:gd name="connsiteY488" fmla="*/ 96345 h 567500"/>
                <a:gd name="connsiteX489" fmla="*/ 1479674 w 1911499"/>
                <a:gd name="connsiteY489" fmla="*/ 109904 h 567500"/>
                <a:gd name="connsiteX490" fmla="*/ 1482703 w 1911499"/>
                <a:gd name="connsiteY490" fmla="*/ 124160 h 567500"/>
                <a:gd name="connsiteX491" fmla="*/ 1485732 w 1911499"/>
                <a:gd name="connsiteY491" fmla="*/ 139074 h 567500"/>
                <a:gd name="connsiteX492" fmla="*/ 1488751 w 1911499"/>
                <a:gd name="connsiteY492" fmla="*/ 154261 h 567500"/>
                <a:gd name="connsiteX493" fmla="*/ 1491780 w 1911499"/>
                <a:gd name="connsiteY493" fmla="*/ 170299 h 567500"/>
                <a:gd name="connsiteX494" fmla="*/ 1494809 w 1911499"/>
                <a:gd name="connsiteY494" fmla="*/ 186570 h 567500"/>
                <a:gd name="connsiteX495" fmla="*/ 1497829 w 1911499"/>
                <a:gd name="connsiteY495" fmla="*/ 203111 h 567500"/>
                <a:gd name="connsiteX496" fmla="*/ 1500857 w 1911499"/>
                <a:gd name="connsiteY496" fmla="*/ 220118 h 567500"/>
                <a:gd name="connsiteX497" fmla="*/ 1503886 w 1911499"/>
                <a:gd name="connsiteY497" fmla="*/ 237279 h 567500"/>
                <a:gd name="connsiteX498" fmla="*/ 1506906 w 1911499"/>
                <a:gd name="connsiteY498" fmla="*/ 254751 h 567500"/>
                <a:gd name="connsiteX499" fmla="*/ 1509935 w 1911499"/>
                <a:gd name="connsiteY499" fmla="*/ 272338 h 567500"/>
                <a:gd name="connsiteX500" fmla="*/ 1515993 w 1911499"/>
                <a:gd name="connsiteY500" fmla="*/ 307591 h 567500"/>
                <a:gd name="connsiteX501" fmla="*/ 1570457 w 1911499"/>
                <a:gd name="connsiteY501" fmla="*/ 551574 h 567500"/>
                <a:gd name="connsiteX502" fmla="*/ 1573476 w 1911499"/>
                <a:gd name="connsiteY502" fmla="*/ 557070 h 567500"/>
                <a:gd name="connsiteX503" fmla="*/ 1579534 w 1911499"/>
                <a:gd name="connsiteY503" fmla="*/ 564633 h 567500"/>
                <a:gd name="connsiteX504" fmla="*/ 1588611 w 1911499"/>
                <a:gd name="connsiteY504" fmla="*/ 567110 h 567500"/>
                <a:gd name="connsiteX505" fmla="*/ 1591640 w 1911499"/>
                <a:gd name="connsiteY505" fmla="*/ 565671 h 567500"/>
                <a:gd name="connsiteX506" fmla="*/ 1594660 w 1911499"/>
                <a:gd name="connsiteY506" fmla="*/ 562842 h 567500"/>
                <a:gd name="connsiteX507" fmla="*/ 1600717 w 1911499"/>
                <a:gd name="connsiteY507" fmla="*/ 553937 h 567500"/>
                <a:gd name="connsiteX508" fmla="*/ 1603737 w 1911499"/>
                <a:gd name="connsiteY508" fmla="*/ 547936 h 567500"/>
                <a:gd name="connsiteX509" fmla="*/ 1609795 w 1911499"/>
                <a:gd name="connsiteY509" fmla="*/ 532362 h 567500"/>
                <a:gd name="connsiteX510" fmla="*/ 1615843 w 1911499"/>
                <a:gd name="connsiteY510" fmla="*/ 512598 h 567500"/>
                <a:gd name="connsiteX511" fmla="*/ 1621892 w 1911499"/>
                <a:gd name="connsiteY511" fmla="*/ 489319 h 567500"/>
                <a:gd name="connsiteX512" fmla="*/ 1624920 w 1911499"/>
                <a:gd name="connsiteY512" fmla="*/ 476184 h 567500"/>
                <a:gd name="connsiteX513" fmla="*/ 1633998 w 1911499"/>
                <a:gd name="connsiteY513" fmla="*/ 432874 h 567500"/>
                <a:gd name="connsiteX514" fmla="*/ 1655181 w 1911499"/>
                <a:gd name="connsiteY514" fmla="*/ 314100 h 567500"/>
                <a:gd name="connsiteX515" fmla="*/ 1661230 w 1911499"/>
                <a:gd name="connsiteY515" fmla="*/ 278266 h 567500"/>
                <a:gd name="connsiteX516" fmla="*/ 1712674 w 1911499"/>
                <a:gd name="connsiteY516" fmla="*/ 34207 h 567500"/>
                <a:gd name="connsiteX517" fmla="*/ 1727800 w 1911499"/>
                <a:gd name="connsiteY517" fmla="*/ 5152 h 567500"/>
                <a:gd name="connsiteX518" fmla="*/ 1730829 w 1911499"/>
                <a:gd name="connsiteY518" fmla="*/ 2247 h 567500"/>
                <a:gd name="connsiteX519" fmla="*/ 1733858 w 1911499"/>
                <a:gd name="connsiteY519" fmla="*/ 620 h 567500"/>
                <a:gd name="connsiteX520" fmla="*/ 1736877 w 1911499"/>
                <a:gd name="connsiteY520" fmla="*/ 77 h 567500"/>
                <a:gd name="connsiteX521" fmla="*/ 1739906 w 1911499"/>
                <a:gd name="connsiteY521" fmla="*/ 464 h 567500"/>
                <a:gd name="connsiteX522" fmla="*/ 1742935 w 1911499"/>
                <a:gd name="connsiteY522" fmla="*/ 1859 h 567500"/>
                <a:gd name="connsiteX523" fmla="*/ 1745955 w 1911499"/>
                <a:gd name="connsiteY523" fmla="*/ 4377 h 567500"/>
                <a:gd name="connsiteX524" fmla="*/ 1752013 w 1911499"/>
                <a:gd name="connsiteY524" fmla="*/ 12474 h 567500"/>
                <a:gd name="connsiteX525" fmla="*/ 1758061 w 1911499"/>
                <a:gd name="connsiteY525" fmla="*/ 24522 h 567500"/>
                <a:gd name="connsiteX526" fmla="*/ 1764119 w 1911499"/>
                <a:gd name="connsiteY526" fmla="*/ 40367 h 567500"/>
                <a:gd name="connsiteX527" fmla="*/ 1776216 w 1911499"/>
                <a:gd name="connsiteY527" fmla="*/ 83677 h 567500"/>
                <a:gd name="connsiteX528" fmla="*/ 1787551 w 1911499"/>
                <a:gd name="connsiteY528" fmla="*/ 132644 h 567500"/>
                <a:gd name="connsiteX529" fmla="*/ 1794695 w 1911499"/>
                <a:gd name="connsiteY529" fmla="*/ 161219 h 567500"/>
                <a:gd name="connsiteX530" fmla="*/ 1797076 w 1911499"/>
                <a:gd name="connsiteY530" fmla="*/ 199319 h 567500"/>
                <a:gd name="connsiteX531" fmla="*/ 1809506 w 1911499"/>
                <a:gd name="connsiteY531" fmla="*/ 254712 h 567500"/>
                <a:gd name="connsiteX532" fmla="*/ 1813745 w 1911499"/>
                <a:gd name="connsiteY532" fmla="*/ 287426 h 567500"/>
                <a:gd name="connsiteX533" fmla="*/ 1818583 w 1911499"/>
                <a:gd name="connsiteY533" fmla="*/ 307631 h 567500"/>
                <a:gd name="connsiteX534" fmla="*/ 1836737 w 1911499"/>
                <a:gd name="connsiteY534" fmla="*/ 411220 h 567500"/>
                <a:gd name="connsiteX535" fmla="*/ 1849463 w 1911499"/>
                <a:gd name="connsiteY535" fmla="*/ 454113 h 567500"/>
                <a:gd name="connsiteX536" fmla="*/ 1848844 w 1911499"/>
                <a:gd name="connsiteY536" fmla="*/ 470879 h 567500"/>
                <a:gd name="connsiteX537" fmla="*/ 1861370 w 1911499"/>
                <a:gd name="connsiteY537" fmla="*/ 508882 h 567500"/>
                <a:gd name="connsiteX538" fmla="*/ 1866998 w 1911499"/>
                <a:gd name="connsiteY538" fmla="*/ 537277 h 567500"/>
                <a:gd name="connsiteX539" fmla="*/ 1876076 w 1911499"/>
                <a:gd name="connsiteY539" fmla="*/ 556956 h 567500"/>
                <a:gd name="connsiteX540" fmla="*/ 1879095 w 1911499"/>
                <a:gd name="connsiteY540" fmla="*/ 561376 h 567500"/>
                <a:gd name="connsiteX541" fmla="*/ 1882124 w 1911499"/>
                <a:gd name="connsiteY541" fmla="*/ 564586 h 567500"/>
                <a:gd name="connsiteX542" fmla="*/ 1885153 w 1911499"/>
                <a:gd name="connsiteY542" fmla="*/ 566643 h 567500"/>
                <a:gd name="connsiteX543" fmla="*/ 1888172 w 1911499"/>
                <a:gd name="connsiteY543" fmla="*/ 567500 h 567500"/>
                <a:gd name="connsiteX544" fmla="*/ 1891201 w 1911499"/>
                <a:gd name="connsiteY544" fmla="*/ 567148 h 567500"/>
                <a:gd name="connsiteX545" fmla="*/ 1897259 w 1911499"/>
                <a:gd name="connsiteY545" fmla="*/ 563004 h 567500"/>
                <a:gd name="connsiteX546" fmla="*/ 1909356 w 1911499"/>
                <a:gd name="connsiteY546" fmla="*/ 540725 h 567500"/>
                <a:gd name="connsiteX547" fmla="*/ 1911499 w 1911499"/>
                <a:gd name="connsiteY547" fmla="*/ 534801 h 567500"/>
                <a:gd name="connsiteX0" fmla="*/ 0 w 1909356"/>
                <a:gd name="connsiteY0" fmla="*/ 424197 h 567500"/>
                <a:gd name="connsiteX1" fmla="*/ 3026 w 1909356"/>
                <a:gd name="connsiteY1" fmla="*/ 285975 h 567500"/>
                <a:gd name="connsiteX2" fmla="*/ 6051 w 1909356"/>
                <a:gd name="connsiteY2" fmla="*/ 275980 h 567500"/>
                <a:gd name="connsiteX3" fmla="*/ 9078 w 1909356"/>
                <a:gd name="connsiteY3" fmla="*/ 275322 h 567500"/>
                <a:gd name="connsiteX4" fmla="*/ 12104 w 1909356"/>
                <a:gd name="connsiteY4" fmla="*/ 275166 h 567500"/>
                <a:gd name="connsiteX5" fmla="*/ 15130 w 1909356"/>
                <a:gd name="connsiteY5" fmla="*/ 275244 h 567500"/>
                <a:gd name="connsiteX6" fmla="*/ 18156 w 1909356"/>
                <a:gd name="connsiteY6" fmla="*/ 275244 h 567500"/>
                <a:gd name="connsiteX7" fmla="*/ 21182 w 1909356"/>
                <a:gd name="connsiteY7" fmla="*/ 275322 h 567500"/>
                <a:gd name="connsiteX8" fmla="*/ 24207 w 1909356"/>
                <a:gd name="connsiteY8" fmla="*/ 275283 h 567500"/>
                <a:gd name="connsiteX9" fmla="*/ 27233 w 1909356"/>
                <a:gd name="connsiteY9" fmla="*/ 275127 h 567500"/>
                <a:gd name="connsiteX10" fmla="*/ 30259 w 1909356"/>
                <a:gd name="connsiteY10" fmla="*/ 275283 h 567500"/>
                <a:gd name="connsiteX11" fmla="*/ 33285 w 1909356"/>
                <a:gd name="connsiteY11" fmla="*/ 275322 h 567500"/>
                <a:gd name="connsiteX12" fmla="*/ 36311 w 1909356"/>
                <a:gd name="connsiteY12" fmla="*/ 275166 h 567500"/>
                <a:gd name="connsiteX13" fmla="*/ 39338 w 1909356"/>
                <a:gd name="connsiteY13" fmla="*/ 275206 h 567500"/>
                <a:gd name="connsiteX14" fmla="*/ 42363 w 1909356"/>
                <a:gd name="connsiteY14" fmla="*/ 275166 h 567500"/>
                <a:gd name="connsiteX15" fmla="*/ 45389 w 1909356"/>
                <a:gd name="connsiteY15" fmla="*/ 275283 h 567500"/>
                <a:gd name="connsiteX16" fmla="*/ 48415 w 1909356"/>
                <a:gd name="connsiteY16" fmla="*/ 275360 h 567500"/>
                <a:gd name="connsiteX17" fmla="*/ 51441 w 1909356"/>
                <a:gd name="connsiteY17" fmla="*/ 275206 h 567500"/>
                <a:gd name="connsiteX18" fmla="*/ 54467 w 1909356"/>
                <a:gd name="connsiteY18" fmla="*/ 275244 h 567500"/>
                <a:gd name="connsiteX19" fmla="*/ 57492 w 1909356"/>
                <a:gd name="connsiteY19" fmla="*/ 275244 h 567500"/>
                <a:gd name="connsiteX20" fmla="*/ 60518 w 1909356"/>
                <a:gd name="connsiteY20" fmla="*/ 275206 h 567500"/>
                <a:gd name="connsiteX21" fmla="*/ 63544 w 1909356"/>
                <a:gd name="connsiteY21" fmla="*/ 275127 h 567500"/>
                <a:gd name="connsiteX22" fmla="*/ 66570 w 1909356"/>
                <a:gd name="connsiteY22" fmla="*/ 275244 h 567500"/>
                <a:gd name="connsiteX23" fmla="*/ 69597 w 1909356"/>
                <a:gd name="connsiteY23" fmla="*/ 275206 h 567500"/>
                <a:gd name="connsiteX24" fmla="*/ 72623 w 1909356"/>
                <a:gd name="connsiteY24" fmla="*/ 275244 h 567500"/>
                <a:gd name="connsiteX25" fmla="*/ 75648 w 1909356"/>
                <a:gd name="connsiteY25" fmla="*/ 275360 h 567500"/>
                <a:gd name="connsiteX26" fmla="*/ 78674 w 1909356"/>
                <a:gd name="connsiteY26" fmla="*/ 275244 h 567500"/>
                <a:gd name="connsiteX27" fmla="*/ 81700 w 1909356"/>
                <a:gd name="connsiteY27" fmla="*/ 275283 h 567500"/>
                <a:gd name="connsiteX28" fmla="*/ 84726 w 1909356"/>
                <a:gd name="connsiteY28" fmla="*/ 275244 h 567500"/>
                <a:gd name="connsiteX29" fmla="*/ 87752 w 1909356"/>
                <a:gd name="connsiteY29" fmla="*/ 275322 h 567500"/>
                <a:gd name="connsiteX30" fmla="*/ 90778 w 1909356"/>
                <a:gd name="connsiteY30" fmla="*/ 275244 h 567500"/>
                <a:gd name="connsiteX31" fmla="*/ 93803 w 1909356"/>
                <a:gd name="connsiteY31" fmla="*/ 275360 h 567500"/>
                <a:gd name="connsiteX32" fmla="*/ 96829 w 1909356"/>
                <a:gd name="connsiteY32" fmla="*/ 275283 h 567500"/>
                <a:gd name="connsiteX33" fmla="*/ 99856 w 1909356"/>
                <a:gd name="connsiteY33" fmla="*/ 275244 h 567500"/>
                <a:gd name="connsiteX34" fmla="*/ 102882 w 1909356"/>
                <a:gd name="connsiteY34" fmla="*/ 275283 h 567500"/>
                <a:gd name="connsiteX35" fmla="*/ 105908 w 1909356"/>
                <a:gd name="connsiteY35" fmla="*/ 275322 h 567500"/>
                <a:gd name="connsiteX36" fmla="*/ 108933 w 1909356"/>
                <a:gd name="connsiteY36" fmla="*/ 275206 h 567500"/>
                <a:gd name="connsiteX37" fmla="*/ 111959 w 1909356"/>
                <a:gd name="connsiteY37" fmla="*/ 275322 h 567500"/>
                <a:gd name="connsiteX38" fmla="*/ 114985 w 1909356"/>
                <a:gd name="connsiteY38" fmla="*/ 275283 h 567500"/>
                <a:gd name="connsiteX39" fmla="*/ 118011 w 1909356"/>
                <a:gd name="connsiteY39" fmla="*/ 275283 h 567500"/>
                <a:gd name="connsiteX40" fmla="*/ 121037 w 1909356"/>
                <a:gd name="connsiteY40" fmla="*/ 275244 h 567500"/>
                <a:gd name="connsiteX41" fmla="*/ 124063 w 1909356"/>
                <a:gd name="connsiteY41" fmla="*/ 275283 h 567500"/>
                <a:gd name="connsiteX42" fmla="*/ 127089 w 1909356"/>
                <a:gd name="connsiteY42" fmla="*/ 275322 h 567500"/>
                <a:gd name="connsiteX43" fmla="*/ 130115 w 1909356"/>
                <a:gd name="connsiteY43" fmla="*/ 275206 h 567500"/>
                <a:gd name="connsiteX44" fmla="*/ 133141 w 1909356"/>
                <a:gd name="connsiteY44" fmla="*/ 275360 h 567500"/>
                <a:gd name="connsiteX45" fmla="*/ 136167 w 1909356"/>
                <a:gd name="connsiteY45" fmla="*/ 275283 h 567500"/>
                <a:gd name="connsiteX46" fmla="*/ 139193 w 1909356"/>
                <a:gd name="connsiteY46" fmla="*/ 275283 h 567500"/>
                <a:gd name="connsiteX47" fmla="*/ 142218 w 1909356"/>
                <a:gd name="connsiteY47" fmla="*/ 275283 h 567500"/>
                <a:gd name="connsiteX48" fmla="*/ 145244 w 1909356"/>
                <a:gd name="connsiteY48" fmla="*/ 275206 h 567500"/>
                <a:gd name="connsiteX49" fmla="*/ 148270 w 1909356"/>
                <a:gd name="connsiteY49" fmla="*/ 275206 h 567500"/>
                <a:gd name="connsiteX50" fmla="*/ 151296 w 1909356"/>
                <a:gd name="connsiteY50" fmla="*/ 275283 h 567500"/>
                <a:gd name="connsiteX51" fmla="*/ 154322 w 1909356"/>
                <a:gd name="connsiteY51" fmla="*/ 275206 h 567500"/>
                <a:gd name="connsiteX52" fmla="*/ 157348 w 1909356"/>
                <a:gd name="connsiteY52" fmla="*/ 275244 h 567500"/>
                <a:gd name="connsiteX53" fmla="*/ 160374 w 1909356"/>
                <a:gd name="connsiteY53" fmla="*/ 275244 h 567500"/>
                <a:gd name="connsiteX54" fmla="*/ 163400 w 1909356"/>
                <a:gd name="connsiteY54" fmla="*/ 275244 h 567500"/>
                <a:gd name="connsiteX55" fmla="*/ 166426 w 1909356"/>
                <a:gd name="connsiteY55" fmla="*/ 275283 h 567500"/>
                <a:gd name="connsiteX56" fmla="*/ 169452 w 1909356"/>
                <a:gd name="connsiteY56" fmla="*/ 275127 h 567500"/>
                <a:gd name="connsiteX57" fmla="*/ 172478 w 1909356"/>
                <a:gd name="connsiteY57" fmla="*/ 275244 h 567500"/>
                <a:gd name="connsiteX58" fmla="*/ 175504 w 1909356"/>
                <a:gd name="connsiteY58" fmla="*/ 275283 h 567500"/>
                <a:gd name="connsiteX59" fmla="*/ 178529 w 1909356"/>
                <a:gd name="connsiteY59" fmla="*/ 275283 h 567500"/>
                <a:gd name="connsiteX60" fmla="*/ 181555 w 1909356"/>
                <a:gd name="connsiteY60" fmla="*/ 275283 h 567500"/>
                <a:gd name="connsiteX61" fmla="*/ 184581 w 1909356"/>
                <a:gd name="connsiteY61" fmla="*/ 275206 h 567500"/>
                <a:gd name="connsiteX62" fmla="*/ 187607 w 1909356"/>
                <a:gd name="connsiteY62" fmla="*/ 275166 h 567500"/>
                <a:gd name="connsiteX63" fmla="*/ 190634 w 1909356"/>
                <a:gd name="connsiteY63" fmla="*/ 275360 h 567500"/>
                <a:gd name="connsiteX64" fmla="*/ 193660 w 1909356"/>
                <a:gd name="connsiteY64" fmla="*/ 275283 h 567500"/>
                <a:gd name="connsiteX65" fmla="*/ 196685 w 1909356"/>
                <a:gd name="connsiteY65" fmla="*/ 275283 h 567500"/>
                <a:gd name="connsiteX66" fmla="*/ 199711 w 1909356"/>
                <a:gd name="connsiteY66" fmla="*/ 275206 h 567500"/>
                <a:gd name="connsiteX67" fmla="*/ 202737 w 1909356"/>
                <a:gd name="connsiteY67" fmla="*/ 275360 h 567500"/>
                <a:gd name="connsiteX68" fmla="*/ 205763 w 1909356"/>
                <a:gd name="connsiteY68" fmla="*/ 275127 h 567500"/>
                <a:gd name="connsiteX69" fmla="*/ 208789 w 1909356"/>
                <a:gd name="connsiteY69" fmla="*/ 275322 h 567500"/>
                <a:gd name="connsiteX70" fmla="*/ 211814 w 1909356"/>
                <a:gd name="connsiteY70" fmla="*/ 275244 h 567500"/>
                <a:gd name="connsiteX71" fmla="*/ 214840 w 1909356"/>
                <a:gd name="connsiteY71" fmla="*/ 275244 h 567500"/>
                <a:gd name="connsiteX72" fmla="*/ 217867 w 1909356"/>
                <a:gd name="connsiteY72" fmla="*/ 275206 h 567500"/>
                <a:gd name="connsiteX73" fmla="*/ 220893 w 1909356"/>
                <a:gd name="connsiteY73" fmla="*/ 275399 h 567500"/>
                <a:gd name="connsiteX74" fmla="*/ 223919 w 1909356"/>
                <a:gd name="connsiteY74" fmla="*/ 275206 h 567500"/>
                <a:gd name="connsiteX75" fmla="*/ 226945 w 1909356"/>
                <a:gd name="connsiteY75" fmla="*/ 275322 h 567500"/>
                <a:gd name="connsiteX76" fmla="*/ 229970 w 1909356"/>
                <a:gd name="connsiteY76" fmla="*/ 275166 h 567500"/>
                <a:gd name="connsiteX77" fmla="*/ 232996 w 1909356"/>
                <a:gd name="connsiteY77" fmla="*/ 275244 h 567500"/>
                <a:gd name="connsiteX78" fmla="*/ 236022 w 1909356"/>
                <a:gd name="connsiteY78" fmla="*/ 275244 h 567500"/>
                <a:gd name="connsiteX79" fmla="*/ 239048 w 1909356"/>
                <a:gd name="connsiteY79" fmla="*/ 275244 h 567500"/>
                <a:gd name="connsiteX80" fmla="*/ 242074 w 1909356"/>
                <a:gd name="connsiteY80" fmla="*/ 275360 h 567500"/>
                <a:gd name="connsiteX81" fmla="*/ 245099 w 1909356"/>
                <a:gd name="connsiteY81" fmla="*/ 275244 h 567500"/>
                <a:gd name="connsiteX82" fmla="*/ 248126 w 1909356"/>
                <a:gd name="connsiteY82" fmla="*/ 275244 h 567500"/>
                <a:gd name="connsiteX83" fmla="*/ 251152 w 1909356"/>
                <a:gd name="connsiteY83" fmla="*/ 275127 h 567500"/>
                <a:gd name="connsiteX84" fmla="*/ 254178 w 1909356"/>
                <a:gd name="connsiteY84" fmla="*/ 275244 h 567500"/>
                <a:gd name="connsiteX85" fmla="*/ 257204 w 1909356"/>
                <a:gd name="connsiteY85" fmla="*/ 275244 h 567500"/>
                <a:gd name="connsiteX86" fmla="*/ 260230 w 1909356"/>
                <a:gd name="connsiteY86" fmla="*/ 275244 h 567500"/>
                <a:gd name="connsiteX87" fmla="*/ 263255 w 1909356"/>
                <a:gd name="connsiteY87" fmla="*/ 275283 h 567500"/>
                <a:gd name="connsiteX88" fmla="*/ 266281 w 1909356"/>
                <a:gd name="connsiteY88" fmla="*/ 275283 h 567500"/>
                <a:gd name="connsiteX89" fmla="*/ 269307 w 1909356"/>
                <a:gd name="connsiteY89" fmla="*/ 275360 h 567500"/>
                <a:gd name="connsiteX90" fmla="*/ 272333 w 1909356"/>
                <a:gd name="connsiteY90" fmla="*/ 275244 h 567500"/>
                <a:gd name="connsiteX91" fmla="*/ 275359 w 1909356"/>
                <a:gd name="connsiteY91" fmla="*/ 275283 h 567500"/>
                <a:gd name="connsiteX92" fmla="*/ 278386 w 1909356"/>
                <a:gd name="connsiteY92" fmla="*/ 275011 h 567500"/>
                <a:gd name="connsiteX93" fmla="*/ 281411 w 1909356"/>
                <a:gd name="connsiteY93" fmla="*/ 275283 h 567500"/>
                <a:gd name="connsiteX94" fmla="*/ 284437 w 1909356"/>
                <a:gd name="connsiteY94" fmla="*/ 275283 h 567500"/>
                <a:gd name="connsiteX95" fmla="*/ 287463 w 1909356"/>
                <a:gd name="connsiteY95" fmla="*/ 275360 h 567500"/>
                <a:gd name="connsiteX96" fmla="*/ 290489 w 1909356"/>
                <a:gd name="connsiteY96" fmla="*/ 275166 h 567500"/>
                <a:gd name="connsiteX97" fmla="*/ 293515 w 1909356"/>
                <a:gd name="connsiteY97" fmla="*/ 275206 h 567500"/>
                <a:gd name="connsiteX98" fmla="*/ 296540 w 1909356"/>
                <a:gd name="connsiteY98" fmla="*/ 275206 h 567500"/>
                <a:gd name="connsiteX99" fmla="*/ 299566 w 1909356"/>
                <a:gd name="connsiteY99" fmla="*/ 275283 h 567500"/>
                <a:gd name="connsiteX100" fmla="*/ 302592 w 1909356"/>
                <a:gd name="connsiteY100" fmla="*/ 286439 h 567500"/>
                <a:gd name="connsiteX101" fmla="*/ 305618 w 1909356"/>
                <a:gd name="connsiteY101" fmla="*/ 307127 h 567500"/>
                <a:gd name="connsiteX102" fmla="*/ 308645 w 1909356"/>
                <a:gd name="connsiteY102" fmla="*/ 325218 h 567500"/>
                <a:gd name="connsiteX103" fmla="*/ 311671 w 1909356"/>
                <a:gd name="connsiteY103" fmla="*/ 343000 h 567500"/>
                <a:gd name="connsiteX104" fmla="*/ 314696 w 1909356"/>
                <a:gd name="connsiteY104" fmla="*/ 360316 h 567500"/>
                <a:gd name="connsiteX105" fmla="*/ 317722 w 1909356"/>
                <a:gd name="connsiteY105" fmla="*/ 377594 h 567500"/>
                <a:gd name="connsiteX106" fmla="*/ 320748 w 1909356"/>
                <a:gd name="connsiteY106" fmla="*/ 394484 h 567500"/>
                <a:gd name="connsiteX107" fmla="*/ 323774 w 1909356"/>
                <a:gd name="connsiteY107" fmla="*/ 410755 h 567500"/>
                <a:gd name="connsiteX108" fmla="*/ 326800 w 1909356"/>
                <a:gd name="connsiteY108" fmla="*/ 426711 h 567500"/>
                <a:gd name="connsiteX109" fmla="*/ 329826 w 1909356"/>
                <a:gd name="connsiteY109" fmla="*/ 442056 h 567500"/>
                <a:gd name="connsiteX110" fmla="*/ 332851 w 1909356"/>
                <a:gd name="connsiteY110" fmla="*/ 456696 h 567500"/>
                <a:gd name="connsiteX111" fmla="*/ 335877 w 1909356"/>
                <a:gd name="connsiteY111" fmla="*/ 470840 h 567500"/>
                <a:gd name="connsiteX112" fmla="*/ 338904 w 1909356"/>
                <a:gd name="connsiteY112" fmla="*/ 484052 h 567500"/>
                <a:gd name="connsiteX113" fmla="*/ 341930 w 1909356"/>
                <a:gd name="connsiteY113" fmla="*/ 496444 h 567500"/>
                <a:gd name="connsiteX114" fmla="*/ 344956 w 1909356"/>
                <a:gd name="connsiteY114" fmla="*/ 508150 h 567500"/>
                <a:gd name="connsiteX115" fmla="*/ 347982 w 1909356"/>
                <a:gd name="connsiteY115" fmla="*/ 518761 h 567500"/>
                <a:gd name="connsiteX116" fmla="*/ 351007 w 1909356"/>
                <a:gd name="connsiteY116" fmla="*/ 528524 h 567500"/>
                <a:gd name="connsiteX117" fmla="*/ 354033 w 1909356"/>
                <a:gd name="connsiteY117" fmla="*/ 537354 h 567500"/>
                <a:gd name="connsiteX118" fmla="*/ 357059 w 1909356"/>
                <a:gd name="connsiteY118" fmla="*/ 544945 h 567500"/>
                <a:gd name="connsiteX119" fmla="*/ 360085 w 1909356"/>
                <a:gd name="connsiteY119" fmla="*/ 551651 h 567500"/>
                <a:gd name="connsiteX120" fmla="*/ 363111 w 1909356"/>
                <a:gd name="connsiteY120" fmla="*/ 556994 h 567500"/>
                <a:gd name="connsiteX121" fmla="*/ 366136 w 1909356"/>
                <a:gd name="connsiteY121" fmla="*/ 561376 h 567500"/>
                <a:gd name="connsiteX122" fmla="*/ 369163 w 1909356"/>
                <a:gd name="connsiteY122" fmla="*/ 564509 h 567500"/>
                <a:gd name="connsiteX123" fmla="*/ 372189 w 1909356"/>
                <a:gd name="connsiteY123" fmla="*/ 566567 h 567500"/>
                <a:gd name="connsiteX124" fmla="*/ 375215 w 1909356"/>
                <a:gd name="connsiteY124" fmla="*/ 567453 h 567500"/>
                <a:gd name="connsiteX125" fmla="*/ 378241 w 1909356"/>
                <a:gd name="connsiteY125" fmla="*/ 567072 h 567500"/>
                <a:gd name="connsiteX126" fmla="*/ 381267 w 1909356"/>
                <a:gd name="connsiteY126" fmla="*/ 565748 h 567500"/>
                <a:gd name="connsiteX127" fmla="*/ 384292 w 1909356"/>
                <a:gd name="connsiteY127" fmla="*/ 562928 h 567500"/>
                <a:gd name="connsiteX128" fmla="*/ 387318 w 1909356"/>
                <a:gd name="connsiteY128" fmla="*/ 559128 h 567500"/>
                <a:gd name="connsiteX129" fmla="*/ 390344 w 1909356"/>
                <a:gd name="connsiteY129" fmla="*/ 554051 h 567500"/>
                <a:gd name="connsiteX130" fmla="*/ 393370 w 1909356"/>
                <a:gd name="connsiteY130" fmla="*/ 547888 h 567500"/>
                <a:gd name="connsiteX131" fmla="*/ 396396 w 1909356"/>
                <a:gd name="connsiteY131" fmla="*/ 540725 h 567500"/>
                <a:gd name="connsiteX132" fmla="*/ 399422 w 1909356"/>
                <a:gd name="connsiteY132" fmla="*/ 532324 h 567500"/>
                <a:gd name="connsiteX133" fmla="*/ 402448 w 1909356"/>
                <a:gd name="connsiteY133" fmla="*/ 522980 h 567500"/>
                <a:gd name="connsiteX134" fmla="*/ 405474 w 1909356"/>
                <a:gd name="connsiteY134" fmla="*/ 512712 h 567500"/>
                <a:gd name="connsiteX135" fmla="*/ 408500 w 1909356"/>
                <a:gd name="connsiteY135" fmla="*/ 501368 h 567500"/>
                <a:gd name="connsiteX136" fmla="*/ 411526 w 1909356"/>
                <a:gd name="connsiteY136" fmla="*/ 489319 h 567500"/>
                <a:gd name="connsiteX137" fmla="*/ 414552 w 1909356"/>
                <a:gd name="connsiteY137" fmla="*/ 476298 h 567500"/>
                <a:gd name="connsiteX138" fmla="*/ 417577 w 1909356"/>
                <a:gd name="connsiteY138" fmla="*/ 462468 h 567500"/>
                <a:gd name="connsiteX139" fmla="*/ 420603 w 1909356"/>
                <a:gd name="connsiteY139" fmla="*/ 447980 h 567500"/>
                <a:gd name="connsiteX140" fmla="*/ 423629 w 1909356"/>
                <a:gd name="connsiteY140" fmla="*/ 432874 h 567500"/>
                <a:gd name="connsiteX141" fmla="*/ 426655 w 1909356"/>
                <a:gd name="connsiteY141" fmla="*/ 417147 h 567500"/>
                <a:gd name="connsiteX142" fmla="*/ 429682 w 1909356"/>
                <a:gd name="connsiteY142" fmla="*/ 400915 h 567500"/>
                <a:gd name="connsiteX143" fmla="*/ 432708 w 1909356"/>
                <a:gd name="connsiteY143" fmla="*/ 384102 h 567500"/>
                <a:gd name="connsiteX144" fmla="*/ 435733 w 1909356"/>
                <a:gd name="connsiteY144" fmla="*/ 367018 h 567500"/>
                <a:gd name="connsiteX145" fmla="*/ 438759 w 1909356"/>
                <a:gd name="connsiteY145" fmla="*/ 349585 h 567500"/>
                <a:gd name="connsiteX146" fmla="*/ 441785 w 1909356"/>
                <a:gd name="connsiteY146" fmla="*/ 331920 h 567500"/>
                <a:gd name="connsiteX147" fmla="*/ 444811 w 1909356"/>
                <a:gd name="connsiteY147" fmla="*/ 314061 h 567500"/>
                <a:gd name="connsiteX148" fmla="*/ 447837 w 1909356"/>
                <a:gd name="connsiteY148" fmla="*/ 296124 h 567500"/>
                <a:gd name="connsiteX149" fmla="*/ 450863 w 1909356"/>
                <a:gd name="connsiteY149" fmla="*/ 278266 h 567500"/>
                <a:gd name="connsiteX150" fmla="*/ 453888 w 1909356"/>
                <a:gd name="connsiteY150" fmla="*/ 260446 h 567500"/>
                <a:gd name="connsiteX151" fmla="*/ 456914 w 1909356"/>
                <a:gd name="connsiteY151" fmla="*/ 242974 h 567500"/>
                <a:gd name="connsiteX152" fmla="*/ 459941 w 1909356"/>
                <a:gd name="connsiteY152" fmla="*/ 225580 h 567500"/>
                <a:gd name="connsiteX153" fmla="*/ 462967 w 1909356"/>
                <a:gd name="connsiteY153" fmla="*/ 208418 h 567500"/>
                <a:gd name="connsiteX154" fmla="*/ 465993 w 1909356"/>
                <a:gd name="connsiteY154" fmla="*/ 191722 h 567500"/>
                <a:gd name="connsiteX155" fmla="*/ 469018 w 1909356"/>
                <a:gd name="connsiteY155" fmla="*/ 175180 h 567500"/>
                <a:gd name="connsiteX156" fmla="*/ 472044 w 1909356"/>
                <a:gd name="connsiteY156" fmla="*/ 159258 h 567500"/>
                <a:gd name="connsiteX157" fmla="*/ 475070 w 1909356"/>
                <a:gd name="connsiteY157" fmla="*/ 143917 h 567500"/>
                <a:gd name="connsiteX158" fmla="*/ 478096 w 1909356"/>
                <a:gd name="connsiteY158" fmla="*/ 128731 h 567500"/>
                <a:gd name="connsiteX159" fmla="*/ 481122 w 1909356"/>
                <a:gd name="connsiteY159" fmla="*/ 114282 h 567500"/>
                <a:gd name="connsiteX160" fmla="*/ 484149 w 1909356"/>
                <a:gd name="connsiteY160" fmla="*/ 100645 h 567500"/>
                <a:gd name="connsiteX161" fmla="*/ 487178 w 1909356"/>
                <a:gd name="connsiteY161" fmla="*/ 87434 h 567500"/>
                <a:gd name="connsiteX162" fmla="*/ 490198 w 1909356"/>
                <a:gd name="connsiteY162" fmla="*/ 75155 h 567500"/>
                <a:gd name="connsiteX163" fmla="*/ 493227 w 1909356"/>
                <a:gd name="connsiteY163" fmla="*/ 63532 h 567500"/>
                <a:gd name="connsiteX164" fmla="*/ 496256 w 1909356"/>
                <a:gd name="connsiteY164" fmla="*/ 52918 h 567500"/>
                <a:gd name="connsiteX165" fmla="*/ 499275 w 1909356"/>
                <a:gd name="connsiteY165" fmla="*/ 43156 h 567500"/>
                <a:gd name="connsiteX166" fmla="*/ 502304 w 1909356"/>
                <a:gd name="connsiteY166" fmla="*/ 34400 h 567500"/>
                <a:gd name="connsiteX167" fmla="*/ 505333 w 1909356"/>
                <a:gd name="connsiteY167" fmla="*/ 26381 h 567500"/>
                <a:gd name="connsiteX168" fmla="*/ 508352 w 1909356"/>
                <a:gd name="connsiteY168" fmla="*/ 19756 h 567500"/>
                <a:gd name="connsiteX169" fmla="*/ 511381 w 1909356"/>
                <a:gd name="connsiteY169" fmla="*/ 13791 h 567500"/>
                <a:gd name="connsiteX170" fmla="*/ 514410 w 1909356"/>
                <a:gd name="connsiteY170" fmla="*/ 8987 h 567500"/>
                <a:gd name="connsiteX171" fmla="*/ 517430 w 1909356"/>
                <a:gd name="connsiteY171" fmla="*/ 5191 h 567500"/>
                <a:gd name="connsiteX172" fmla="*/ 520459 w 1909356"/>
                <a:gd name="connsiteY172" fmla="*/ 2402 h 567500"/>
                <a:gd name="connsiteX173" fmla="*/ 523488 w 1909356"/>
                <a:gd name="connsiteY173" fmla="*/ 736 h 567500"/>
                <a:gd name="connsiteX174" fmla="*/ 526507 w 1909356"/>
                <a:gd name="connsiteY174" fmla="*/ 0 h 567500"/>
                <a:gd name="connsiteX175" fmla="*/ 529536 w 1909356"/>
                <a:gd name="connsiteY175" fmla="*/ 387 h 567500"/>
                <a:gd name="connsiteX176" fmla="*/ 532565 w 1909356"/>
                <a:gd name="connsiteY176" fmla="*/ 1859 h 567500"/>
                <a:gd name="connsiteX177" fmla="*/ 535594 w 1909356"/>
                <a:gd name="connsiteY177" fmla="*/ 4416 h 567500"/>
                <a:gd name="connsiteX178" fmla="*/ 538613 w 1909356"/>
                <a:gd name="connsiteY178" fmla="*/ 7786 h 567500"/>
                <a:gd name="connsiteX179" fmla="*/ 541642 w 1909356"/>
                <a:gd name="connsiteY179" fmla="*/ 12436 h 567500"/>
                <a:gd name="connsiteX180" fmla="*/ 544671 w 1909356"/>
                <a:gd name="connsiteY180" fmla="*/ 17936 h 567500"/>
                <a:gd name="connsiteX181" fmla="*/ 547691 w 1909356"/>
                <a:gd name="connsiteY181" fmla="*/ 24561 h 567500"/>
                <a:gd name="connsiteX182" fmla="*/ 550720 w 1909356"/>
                <a:gd name="connsiteY182" fmla="*/ 32076 h 567500"/>
                <a:gd name="connsiteX183" fmla="*/ 553739 w 1909356"/>
                <a:gd name="connsiteY183" fmla="*/ 40444 h 567500"/>
                <a:gd name="connsiteX184" fmla="*/ 556768 w 1909356"/>
                <a:gd name="connsiteY184" fmla="*/ 49896 h 567500"/>
                <a:gd name="connsiteX185" fmla="*/ 559797 w 1909356"/>
                <a:gd name="connsiteY185" fmla="*/ 60201 h 567500"/>
                <a:gd name="connsiteX186" fmla="*/ 562826 w 1909356"/>
                <a:gd name="connsiteY186" fmla="*/ 71319 h 567500"/>
                <a:gd name="connsiteX187" fmla="*/ 565845 w 1909356"/>
                <a:gd name="connsiteY187" fmla="*/ 83561 h 567500"/>
                <a:gd name="connsiteX188" fmla="*/ 568874 w 1909356"/>
                <a:gd name="connsiteY188" fmla="*/ 96345 h 567500"/>
                <a:gd name="connsiteX189" fmla="*/ 571903 w 1909356"/>
                <a:gd name="connsiteY189" fmla="*/ 109942 h 567500"/>
                <a:gd name="connsiteX190" fmla="*/ 574923 w 1909356"/>
                <a:gd name="connsiteY190" fmla="*/ 124160 h 567500"/>
                <a:gd name="connsiteX191" fmla="*/ 577952 w 1909356"/>
                <a:gd name="connsiteY191" fmla="*/ 139152 h 567500"/>
                <a:gd name="connsiteX192" fmla="*/ 580981 w 1909356"/>
                <a:gd name="connsiteY192" fmla="*/ 154299 h 567500"/>
                <a:gd name="connsiteX193" fmla="*/ 584000 w 1909356"/>
                <a:gd name="connsiteY193" fmla="*/ 170260 h 567500"/>
                <a:gd name="connsiteX194" fmla="*/ 587029 w 1909356"/>
                <a:gd name="connsiteY194" fmla="*/ 186570 h 567500"/>
                <a:gd name="connsiteX195" fmla="*/ 590058 w 1909356"/>
                <a:gd name="connsiteY195" fmla="*/ 203189 h 567500"/>
                <a:gd name="connsiteX196" fmla="*/ 593077 w 1909356"/>
                <a:gd name="connsiteY196" fmla="*/ 220195 h 567500"/>
                <a:gd name="connsiteX197" fmla="*/ 596106 w 1909356"/>
                <a:gd name="connsiteY197" fmla="*/ 237279 h 567500"/>
                <a:gd name="connsiteX198" fmla="*/ 599135 w 1909356"/>
                <a:gd name="connsiteY198" fmla="*/ 254712 h 567500"/>
                <a:gd name="connsiteX199" fmla="*/ 602155 w 1909356"/>
                <a:gd name="connsiteY199" fmla="*/ 272338 h 567500"/>
                <a:gd name="connsiteX200" fmla="*/ 605183 w 1909356"/>
                <a:gd name="connsiteY200" fmla="*/ 289965 h 567500"/>
                <a:gd name="connsiteX201" fmla="*/ 608212 w 1909356"/>
                <a:gd name="connsiteY201" fmla="*/ 307631 h 567500"/>
                <a:gd name="connsiteX202" fmla="*/ 611241 w 1909356"/>
                <a:gd name="connsiteY202" fmla="*/ 325296 h 567500"/>
                <a:gd name="connsiteX203" fmla="*/ 614261 w 1909356"/>
                <a:gd name="connsiteY203" fmla="*/ 342961 h 567500"/>
                <a:gd name="connsiteX204" fmla="*/ 617290 w 1909356"/>
                <a:gd name="connsiteY204" fmla="*/ 360432 h 567500"/>
                <a:gd name="connsiteX205" fmla="*/ 620319 w 1909356"/>
                <a:gd name="connsiteY205" fmla="*/ 377594 h 567500"/>
                <a:gd name="connsiteX206" fmla="*/ 623338 w 1909356"/>
                <a:gd name="connsiteY206" fmla="*/ 394445 h 567500"/>
                <a:gd name="connsiteX207" fmla="*/ 626367 w 1909356"/>
                <a:gd name="connsiteY207" fmla="*/ 410794 h 567500"/>
                <a:gd name="connsiteX208" fmla="*/ 629396 w 1909356"/>
                <a:gd name="connsiteY208" fmla="*/ 426759 h 567500"/>
                <a:gd name="connsiteX209" fmla="*/ 632415 w 1909356"/>
                <a:gd name="connsiteY209" fmla="*/ 441942 h 567500"/>
                <a:gd name="connsiteX210" fmla="*/ 635444 w 1909356"/>
                <a:gd name="connsiteY210" fmla="*/ 456734 h 567500"/>
                <a:gd name="connsiteX211" fmla="*/ 638473 w 1909356"/>
                <a:gd name="connsiteY211" fmla="*/ 470802 h 567500"/>
                <a:gd name="connsiteX212" fmla="*/ 641493 w 1909356"/>
                <a:gd name="connsiteY212" fmla="*/ 484014 h 567500"/>
                <a:gd name="connsiteX213" fmla="*/ 644522 w 1909356"/>
                <a:gd name="connsiteY213" fmla="*/ 496444 h 567500"/>
                <a:gd name="connsiteX214" fmla="*/ 647551 w 1909356"/>
                <a:gd name="connsiteY214" fmla="*/ 508150 h 567500"/>
                <a:gd name="connsiteX215" fmla="*/ 650570 w 1909356"/>
                <a:gd name="connsiteY215" fmla="*/ 518723 h 567500"/>
                <a:gd name="connsiteX216" fmla="*/ 653599 w 1909356"/>
                <a:gd name="connsiteY216" fmla="*/ 528562 h 567500"/>
                <a:gd name="connsiteX217" fmla="*/ 656628 w 1909356"/>
                <a:gd name="connsiteY217" fmla="*/ 537277 h 567500"/>
                <a:gd name="connsiteX218" fmla="*/ 659647 w 1909356"/>
                <a:gd name="connsiteY218" fmla="*/ 544907 h 567500"/>
                <a:gd name="connsiteX219" fmla="*/ 662676 w 1909356"/>
                <a:gd name="connsiteY219" fmla="*/ 551574 h 567500"/>
                <a:gd name="connsiteX220" fmla="*/ 665705 w 1909356"/>
                <a:gd name="connsiteY220" fmla="*/ 557108 h 567500"/>
                <a:gd name="connsiteX221" fmla="*/ 668725 w 1909356"/>
                <a:gd name="connsiteY221" fmla="*/ 561299 h 567500"/>
                <a:gd name="connsiteX222" fmla="*/ 671754 w 1909356"/>
                <a:gd name="connsiteY222" fmla="*/ 564633 h 567500"/>
                <a:gd name="connsiteX223" fmla="*/ 674783 w 1909356"/>
                <a:gd name="connsiteY223" fmla="*/ 566643 h 567500"/>
                <a:gd name="connsiteX224" fmla="*/ 677812 w 1909356"/>
                <a:gd name="connsiteY224" fmla="*/ 567500 h 567500"/>
                <a:gd name="connsiteX225" fmla="*/ 680831 w 1909356"/>
                <a:gd name="connsiteY225" fmla="*/ 567186 h 567500"/>
                <a:gd name="connsiteX226" fmla="*/ 683860 w 1909356"/>
                <a:gd name="connsiteY226" fmla="*/ 565595 h 567500"/>
                <a:gd name="connsiteX227" fmla="*/ 686889 w 1909356"/>
                <a:gd name="connsiteY227" fmla="*/ 562804 h 567500"/>
                <a:gd name="connsiteX228" fmla="*/ 689908 w 1909356"/>
                <a:gd name="connsiteY228" fmla="*/ 559090 h 567500"/>
                <a:gd name="connsiteX229" fmla="*/ 692937 w 1909356"/>
                <a:gd name="connsiteY229" fmla="*/ 554013 h 567500"/>
                <a:gd name="connsiteX230" fmla="*/ 695966 w 1909356"/>
                <a:gd name="connsiteY230" fmla="*/ 547936 h 567500"/>
                <a:gd name="connsiteX231" fmla="*/ 698986 w 1909356"/>
                <a:gd name="connsiteY231" fmla="*/ 540649 h 567500"/>
                <a:gd name="connsiteX232" fmla="*/ 702015 w 1909356"/>
                <a:gd name="connsiteY232" fmla="*/ 532401 h 567500"/>
                <a:gd name="connsiteX233" fmla="*/ 705044 w 1909356"/>
                <a:gd name="connsiteY233" fmla="*/ 523018 h 567500"/>
                <a:gd name="connsiteX234" fmla="*/ 708063 w 1909356"/>
                <a:gd name="connsiteY234" fmla="*/ 512712 h 567500"/>
                <a:gd name="connsiteX235" fmla="*/ 711092 w 1909356"/>
                <a:gd name="connsiteY235" fmla="*/ 501292 h 567500"/>
                <a:gd name="connsiteX236" fmla="*/ 714121 w 1909356"/>
                <a:gd name="connsiteY236" fmla="*/ 489281 h 567500"/>
                <a:gd name="connsiteX237" fmla="*/ 717140 w 1909356"/>
                <a:gd name="connsiteY237" fmla="*/ 476184 h 567500"/>
                <a:gd name="connsiteX238" fmla="*/ 720169 w 1909356"/>
                <a:gd name="connsiteY238" fmla="*/ 462516 h 567500"/>
                <a:gd name="connsiteX239" fmla="*/ 723198 w 1909356"/>
                <a:gd name="connsiteY239" fmla="*/ 448019 h 567500"/>
                <a:gd name="connsiteX240" fmla="*/ 726218 w 1909356"/>
                <a:gd name="connsiteY240" fmla="*/ 432874 h 567500"/>
                <a:gd name="connsiteX241" fmla="*/ 729247 w 1909356"/>
                <a:gd name="connsiteY241" fmla="*/ 417147 h 567500"/>
                <a:gd name="connsiteX242" fmla="*/ 732276 w 1909356"/>
                <a:gd name="connsiteY242" fmla="*/ 400837 h 567500"/>
                <a:gd name="connsiteX243" fmla="*/ 735305 w 1909356"/>
                <a:gd name="connsiteY243" fmla="*/ 384218 h 567500"/>
                <a:gd name="connsiteX244" fmla="*/ 738324 w 1909356"/>
                <a:gd name="connsiteY244" fmla="*/ 366979 h 567500"/>
                <a:gd name="connsiteX245" fmla="*/ 741353 w 1909356"/>
                <a:gd name="connsiteY245" fmla="*/ 349585 h 567500"/>
                <a:gd name="connsiteX246" fmla="*/ 744372 w 1909356"/>
                <a:gd name="connsiteY246" fmla="*/ 331920 h 567500"/>
                <a:gd name="connsiteX247" fmla="*/ 747401 w 1909356"/>
                <a:gd name="connsiteY247" fmla="*/ 314061 h 567500"/>
                <a:gd name="connsiteX248" fmla="*/ 750430 w 1909356"/>
                <a:gd name="connsiteY248" fmla="*/ 296124 h 567500"/>
                <a:gd name="connsiteX249" fmla="*/ 753459 w 1909356"/>
                <a:gd name="connsiteY249" fmla="*/ 279467 h 567500"/>
                <a:gd name="connsiteX250" fmla="*/ 756479 w 1909356"/>
                <a:gd name="connsiteY250" fmla="*/ 260562 h 567500"/>
                <a:gd name="connsiteX251" fmla="*/ 759508 w 1909356"/>
                <a:gd name="connsiteY251" fmla="*/ 243013 h 567500"/>
                <a:gd name="connsiteX252" fmla="*/ 762536 w 1909356"/>
                <a:gd name="connsiteY252" fmla="*/ 225386 h 567500"/>
                <a:gd name="connsiteX253" fmla="*/ 765556 w 1909356"/>
                <a:gd name="connsiteY253" fmla="*/ 208457 h 567500"/>
                <a:gd name="connsiteX254" fmla="*/ 768585 w 1909356"/>
                <a:gd name="connsiteY254" fmla="*/ 191683 h 567500"/>
                <a:gd name="connsiteX255" fmla="*/ 771614 w 1909356"/>
                <a:gd name="connsiteY255" fmla="*/ 175257 h 567500"/>
                <a:gd name="connsiteX256" fmla="*/ 774633 w 1909356"/>
                <a:gd name="connsiteY256" fmla="*/ 159258 h 567500"/>
                <a:gd name="connsiteX257" fmla="*/ 777662 w 1909356"/>
                <a:gd name="connsiteY257" fmla="*/ 143879 h 567500"/>
                <a:gd name="connsiteX258" fmla="*/ 780691 w 1909356"/>
                <a:gd name="connsiteY258" fmla="*/ 128615 h 567500"/>
                <a:gd name="connsiteX259" fmla="*/ 783711 w 1909356"/>
                <a:gd name="connsiteY259" fmla="*/ 114087 h 567500"/>
                <a:gd name="connsiteX260" fmla="*/ 786739 w 1909356"/>
                <a:gd name="connsiteY260" fmla="*/ 100645 h 567500"/>
                <a:gd name="connsiteX261" fmla="*/ 789769 w 1909356"/>
                <a:gd name="connsiteY261" fmla="*/ 87434 h 567500"/>
                <a:gd name="connsiteX262" fmla="*/ 792788 w 1909356"/>
                <a:gd name="connsiteY262" fmla="*/ 75116 h 567500"/>
                <a:gd name="connsiteX263" fmla="*/ 795817 w 1909356"/>
                <a:gd name="connsiteY263" fmla="*/ 63571 h 567500"/>
                <a:gd name="connsiteX264" fmla="*/ 798846 w 1909356"/>
                <a:gd name="connsiteY264" fmla="*/ 52918 h 567500"/>
                <a:gd name="connsiteX265" fmla="*/ 801865 w 1909356"/>
                <a:gd name="connsiteY265" fmla="*/ 43039 h 567500"/>
                <a:gd name="connsiteX266" fmla="*/ 804894 w 1909356"/>
                <a:gd name="connsiteY266" fmla="*/ 34323 h 567500"/>
                <a:gd name="connsiteX267" fmla="*/ 807923 w 1909356"/>
                <a:gd name="connsiteY267" fmla="*/ 26420 h 567500"/>
                <a:gd name="connsiteX268" fmla="*/ 810942 w 1909356"/>
                <a:gd name="connsiteY268" fmla="*/ 19640 h 567500"/>
                <a:gd name="connsiteX269" fmla="*/ 813972 w 1909356"/>
                <a:gd name="connsiteY269" fmla="*/ 13791 h 567500"/>
                <a:gd name="connsiteX270" fmla="*/ 817000 w 1909356"/>
                <a:gd name="connsiteY270" fmla="*/ 8987 h 567500"/>
                <a:gd name="connsiteX271" fmla="*/ 820029 w 1909356"/>
                <a:gd name="connsiteY271" fmla="*/ 5152 h 567500"/>
                <a:gd name="connsiteX272" fmla="*/ 823049 w 1909356"/>
                <a:gd name="connsiteY272" fmla="*/ 2440 h 567500"/>
                <a:gd name="connsiteX273" fmla="*/ 826078 w 1909356"/>
                <a:gd name="connsiteY273" fmla="*/ 736 h 567500"/>
                <a:gd name="connsiteX274" fmla="*/ 829107 w 1909356"/>
                <a:gd name="connsiteY274" fmla="*/ 77 h 567500"/>
                <a:gd name="connsiteX275" fmla="*/ 832126 w 1909356"/>
                <a:gd name="connsiteY275" fmla="*/ 504 h 567500"/>
                <a:gd name="connsiteX276" fmla="*/ 835155 w 1909356"/>
                <a:gd name="connsiteY276" fmla="*/ 1859 h 567500"/>
                <a:gd name="connsiteX277" fmla="*/ 838184 w 1909356"/>
                <a:gd name="connsiteY277" fmla="*/ 4416 h 567500"/>
                <a:gd name="connsiteX278" fmla="*/ 841203 w 1909356"/>
                <a:gd name="connsiteY278" fmla="*/ 7864 h 567500"/>
                <a:gd name="connsiteX279" fmla="*/ 844232 w 1909356"/>
                <a:gd name="connsiteY279" fmla="*/ 12280 h 567500"/>
                <a:gd name="connsiteX280" fmla="*/ 847261 w 1909356"/>
                <a:gd name="connsiteY280" fmla="*/ 17975 h 567500"/>
                <a:gd name="connsiteX281" fmla="*/ 850281 w 1909356"/>
                <a:gd name="connsiteY281" fmla="*/ 24561 h 567500"/>
                <a:gd name="connsiteX282" fmla="*/ 853310 w 1909356"/>
                <a:gd name="connsiteY282" fmla="*/ 32076 h 567500"/>
                <a:gd name="connsiteX283" fmla="*/ 856339 w 1909356"/>
                <a:gd name="connsiteY283" fmla="*/ 40483 h 567500"/>
                <a:gd name="connsiteX284" fmla="*/ 859368 w 1909356"/>
                <a:gd name="connsiteY284" fmla="*/ 49741 h 567500"/>
                <a:gd name="connsiteX285" fmla="*/ 862387 w 1909356"/>
                <a:gd name="connsiteY285" fmla="*/ 60279 h 567500"/>
                <a:gd name="connsiteX286" fmla="*/ 865416 w 1909356"/>
                <a:gd name="connsiteY286" fmla="*/ 71396 h 567500"/>
                <a:gd name="connsiteX287" fmla="*/ 868436 w 1909356"/>
                <a:gd name="connsiteY287" fmla="*/ 83483 h 567500"/>
                <a:gd name="connsiteX288" fmla="*/ 871464 w 1909356"/>
                <a:gd name="connsiteY288" fmla="*/ 96267 h 567500"/>
                <a:gd name="connsiteX289" fmla="*/ 874493 w 1909356"/>
                <a:gd name="connsiteY289" fmla="*/ 109981 h 567500"/>
                <a:gd name="connsiteX290" fmla="*/ 877522 w 1909356"/>
                <a:gd name="connsiteY290" fmla="*/ 124121 h 567500"/>
                <a:gd name="connsiteX291" fmla="*/ 880542 w 1909356"/>
                <a:gd name="connsiteY291" fmla="*/ 139036 h 567500"/>
                <a:gd name="connsiteX292" fmla="*/ 883571 w 1909356"/>
                <a:gd name="connsiteY292" fmla="*/ 154222 h 567500"/>
                <a:gd name="connsiteX293" fmla="*/ 886600 w 1909356"/>
                <a:gd name="connsiteY293" fmla="*/ 170260 h 567500"/>
                <a:gd name="connsiteX294" fmla="*/ 889619 w 1909356"/>
                <a:gd name="connsiteY294" fmla="*/ 186647 h 567500"/>
                <a:gd name="connsiteX295" fmla="*/ 892648 w 1909356"/>
                <a:gd name="connsiteY295" fmla="*/ 203111 h 567500"/>
                <a:gd name="connsiteX296" fmla="*/ 895677 w 1909356"/>
                <a:gd name="connsiteY296" fmla="*/ 220157 h 567500"/>
                <a:gd name="connsiteX297" fmla="*/ 898696 w 1909356"/>
                <a:gd name="connsiteY297" fmla="*/ 237318 h 567500"/>
                <a:gd name="connsiteX298" fmla="*/ 901725 w 1909356"/>
                <a:gd name="connsiteY298" fmla="*/ 254673 h 567500"/>
                <a:gd name="connsiteX299" fmla="*/ 904754 w 1909356"/>
                <a:gd name="connsiteY299" fmla="*/ 272183 h 567500"/>
                <a:gd name="connsiteX300" fmla="*/ 907774 w 1909356"/>
                <a:gd name="connsiteY300" fmla="*/ 290004 h 567500"/>
                <a:gd name="connsiteX301" fmla="*/ 910803 w 1909356"/>
                <a:gd name="connsiteY301" fmla="*/ 307591 h 567500"/>
                <a:gd name="connsiteX302" fmla="*/ 913832 w 1909356"/>
                <a:gd name="connsiteY302" fmla="*/ 325335 h 567500"/>
                <a:gd name="connsiteX303" fmla="*/ 916851 w 1909356"/>
                <a:gd name="connsiteY303" fmla="*/ 343000 h 567500"/>
                <a:gd name="connsiteX304" fmla="*/ 919880 w 1909356"/>
                <a:gd name="connsiteY304" fmla="*/ 360470 h 567500"/>
                <a:gd name="connsiteX305" fmla="*/ 922909 w 1909356"/>
                <a:gd name="connsiteY305" fmla="*/ 377516 h 567500"/>
                <a:gd name="connsiteX306" fmla="*/ 925938 w 1909356"/>
                <a:gd name="connsiteY306" fmla="*/ 394329 h 567500"/>
                <a:gd name="connsiteX307" fmla="*/ 928957 w 1909356"/>
                <a:gd name="connsiteY307" fmla="*/ 410716 h 567500"/>
                <a:gd name="connsiteX308" fmla="*/ 931986 w 1909356"/>
                <a:gd name="connsiteY308" fmla="*/ 426711 h 567500"/>
                <a:gd name="connsiteX309" fmla="*/ 935015 w 1909356"/>
                <a:gd name="connsiteY309" fmla="*/ 441980 h 567500"/>
                <a:gd name="connsiteX310" fmla="*/ 938035 w 1909356"/>
                <a:gd name="connsiteY310" fmla="*/ 456734 h 567500"/>
                <a:gd name="connsiteX311" fmla="*/ 941064 w 1909356"/>
                <a:gd name="connsiteY311" fmla="*/ 470602 h 567500"/>
                <a:gd name="connsiteX312" fmla="*/ 944093 w 1909356"/>
                <a:gd name="connsiteY312" fmla="*/ 484052 h 567500"/>
                <a:gd name="connsiteX313" fmla="*/ 947112 w 1909356"/>
                <a:gd name="connsiteY313" fmla="*/ 496520 h 567500"/>
                <a:gd name="connsiteX314" fmla="*/ 950141 w 1909356"/>
                <a:gd name="connsiteY314" fmla="*/ 508064 h 567500"/>
                <a:gd name="connsiteX315" fmla="*/ 953170 w 1909356"/>
                <a:gd name="connsiteY315" fmla="*/ 518761 h 567500"/>
                <a:gd name="connsiteX316" fmla="*/ 956189 w 1909356"/>
                <a:gd name="connsiteY316" fmla="*/ 528486 h 567500"/>
                <a:gd name="connsiteX317" fmla="*/ 959218 w 1909356"/>
                <a:gd name="connsiteY317" fmla="*/ 537277 h 567500"/>
                <a:gd name="connsiteX318" fmla="*/ 962247 w 1909356"/>
                <a:gd name="connsiteY318" fmla="*/ 544869 h 567500"/>
                <a:gd name="connsiteX319" fmla="*/ 965267 w 1909356"/>
                <a:gd name="connsiteY319" fmla="*/ 551460 h 567500"/>
                <a:gd name="connsiteX320" fmla="*/ 968296 w 1909356"/>
                <a:gd name="connsiteY320" fmla="*/ 557032 h 567500"/>
                <a:gd name="connsiteX321" fmla="*/ 971325 w 1909356"/>
                <a:gd name="connsiteY321" fmla="*/ 561376 h 567500"/>
                <a:gd name="connsiteX322" fmla="*/ 974344 w 1909356"/>
                <a:gd name="connsiteY322" fmla="*/ 564547 h 567500"/>
                <a:gd name="connsiteX323" fmla="*/ 977373 w 1909356"/>
                <a:gd name="connsiteY323" fmla="*/ 566643 h 567500"/>
                <a:gd name="connsiteX324" fmla="*/ 980402 w 1909356"/>
                <a:gd name="connsiteY324" fmla="*/ 567500 h 567500"/>
                <a:gd name="connsiteX325" fmla="*/ 983421 w 1909356"/>
                <a:gd name="connsiteY325" fmla="*/ 567033 h 567500"/>
                <a:gd name="connsiteX326" fmla="*/ 986450 w 1909356"/>
                <a:gd name="connsiteY326" fmla="*/ 565595 h 567500"/>
                <a:gd name="connsiteX327" fmla="*/ 989479 w 1909356"/>
                <a:gd name="connsiteY327" fmla="*/ 562890 h 567500"/>
                <a:gd name="connsiteX328" fmla="*/ 992508 w 1909356"/>
                <a:gd name="connsiteY328" fmla="*/ 559051 h 567500"/>
                <a:gd name="connsiteX329" fmla="*/ 995528 w 1909356"/>
                <a:gd name="connsiteY329" fmla="*/ 553937 h 567500"/>
                <a:gd name="connsiteX330" fmla="*/ 998556 w 1909356"/>
                <a:gd name="connsiteY330" fmla="*/ 547888 h 567500"/>
                <a:gd name="connsiteX331" fmla="*/ 1001585 w 1909356"/>
                <a:gd name="connsiteY331" fmla="*/ 540649 h 567500"/>
                <a:gd name="connsiteX332" fmla="*/ 1004605 w 1909356"/>
                <a:gd name="connsiteY332" fmla="*/ 532362 h 567500"/>
                <a:gd name="connsiteX333" fmla="*/ 1007634 w 1909356"/>
                <a:gd name="connsiteY333" fmla="*/ 522942 h 567500"/>
                <a:gd name="connsiteX334" fmla="*/ 1010663 w 1909356"/>
                <a:gd name="connsiteY334" fmla="*/ 512560 h 567500"/>
                <a:gd name="connsiteX335" fmla="*/ 1013682 w 1909356"/>
                <a:gd name="connsiteY335" fmla="*/ 501406 h 567500"/>
                <a:gd name="connsiteX336" fmla="*/ 1016711 w 1909356"/>
                <a:gd name="connsiteY336" fmla="*/ 489281 h 567500"/>
                <a:gd name="connsiteX337" fmla="*/ 1019740 w 1909356"/>
                <a:gd name="connsiteY337" fmla="*/ 476260 h 567500"/>
                <a:gd name="connsiteX338" fmla="*/ 1022760 w 1909356"/>
                <a:gd name="connsiteY338" fmla="*/ 462516 h 567500"/>
                <a:gd name="connsiteX339" fmla="*/ 1025788 w 1909356"/>
                <a:gd name="connsiteY339" fmla="*/ 447980 h 567500"/>
                <a:gd name="connsiteX340" fmla="*/ 1028817 w 1909356"/>
                <a:gd name="connsiteY340" fmla="*/ 432798 h 567500"/>
                <a:gd name="connsiteX341" fmla="*/ 1031837 w 1909356"/>
                <a:gd name="connsiteY341" fmla="*/ 417147 h 567500"/>
                <a:gd name="connsiteX342" fmla="*/ 1034866 w 1909356"/>
                <a:gd name="connsiteY342" fmla="*/ 400760 h 567500"/>
                <a:gd name="connsiteX343" fmla="*/ 1037895 w 1909356"/>
                <a:gd name="connsiteY343" fmla="*/ 384102 h 567500"/>
                <a:gd name="connsiteX344" fmla="*/ 1040914 w 1909356"/>
                <a:gd name="connsiteY344" fmla="*/ 367018 h 567500"/>
                <a:gd name="connsiteX345" fmla="*/ 1043943 w 1909356"/>
                <a:gd name="connsiteY345" fmla="*/ 349546 h 567500"/>
                <a:gd name="connsiteX346" fmla="*/ 1046972 w 1909356"/>
                <a:gd name="connsiteY346" fmla="*/ 331842 h 567500"/>
                <a:gd name="connsiteX347" fmla="*/ 1049991 w 1909356"/>
                <a:gd name="connsiteY347" fmla="*/ 314100 h 567500"/>
                <a:gd name="connsiteX348" fmla="*/ 1053020 w 1909356"/>
                <a:gd name="connsiteY348" fmla="*/ 296124 h 567500"/>
                <a:gd name="connsiteX349" fmla="*/ 1056049 w 1909356"/>
                <a:gd name="connsiteY349" fmla="*/ 278304 h 567500"/>
                <a:gd name="connsiteX350" fmla="*/ 1059078 w 1909356"/>
                <a:gd name="connsiteY350" fmla="*/ 260523 h 567500"/>
                <a:gd name="connsiteX351" fmla="*/ 1062098 w 1909356"/>
                <a:gd name="connsiteY351" fmla="*/ 242935 h 567500"/>
                <a:gd name="connsiteX352" fmla="*/ 1065127 w 1909356"/>
                <a:gd name="connsiteY352" fmla="*/ 225425 h 567500"/>
                <a:gd name="connsiteX353" fmla="*/ 1068156 w 1909356"/>
                <a:gd name="connsiteY353" fmla="*/ 208457 h 567500"/>
                <a:gd name="connsiteX354" fmla="*/ 1071175 w 1909356"/>
                <a:gd name="connsiteY354" fmla="*/ 191645 h 567500"/>
                <a:gd name="connsiteX355" fmla="*/ 1074204 w 1909356"/>
                <a:gd name="connsiteY355" fmla="*/ 175219 h 567500"/>
                <a:gd name="connsiteX356" fmla="*/ 1077233 w 1909356"/>
                <a:gd name="connsiteY356" fmla="*/ 159220 h 567500"/>
                <a:gd name="connsiteX357" fmla="*/ 1080252 w 1909356"/>
                <a:gd name="connsiteY357" fmla="*/ 143800 h 567500"/>
                <a:gd name="connsiteX358" fmla="*/ 1083281 w 1909356"/>
                <a:gd name="connsiteY358" fmla="*/ 128731 h 567500"/>
                <a:gd name="connsiteX359" fmla="*/ 1086310 w 1909356"/>
                <a:gd name="connsiteY359" fmla="*/ 114165 h 567500"/>
                <a:gd name="connsiteX360" fmla="*/ 1089330 w 1909356"/>
                <a:gd name="connsiteY360" fmla="*/ 100568 h 567500"/>
                <a:gd name="connsiteX361" fmla="*/ 1092359 w 1909356"/>
                <a:gd name="connsiteY361" fmla="*/ 87434 h 567500"/>
                <a:gd name="connsiteX362" fmla="*/ 1095388 w 1909356"/>
                <a:gd name="connsiteY362" fmla="*/ 75077 h 567500"/>
                <a:gd name="connsiteX363" fmla="*/ 1098407 w 1909356"/>
                <a:gd name="connsiteY363" fmla="*/ 63571 h 567500"/>
                <a:gd name="connsiteX364" fmla="*/ 1101436 w 1909356"/>
                <a:gd name="connsiteY364" fmla="*/ 52918 h 567500"/>
                <a:gd name="connsiteX365" fmla="*/ 1104465 w 1909356"/>
                <a:gd name="connsiteY365" fmla="*/ 43078 h 567500"/>
                <a:gd name="connsiteX366" fmla="*/ 1107484 w 1909356"/>
                <a:gd name="connsiteY366" fmla="*/ 34246 h 567500"/>
                <a:gd name="connsiteX367" fmla="*/ 1110513 w 1909356"/>
                <a:gd name="connsiteY367" fmla="*/ 26497 h 567500"/>
                <a:gd name="connsiteX368" fmla="*/ 1113542 w 1909356"/>
                <a:gd name="connsiteY368" fmla="*/ 19602 h 567500"/>
                <a:gd name="connsiteX369" fmla="*/ 1116562 w 1909356"/>
                <a:gd name="connsiteY369" fmla="*/ 13791 h 567500"/>
                <a:gd name="connsiteX370" fmla="*/ 1119591 w 1909356"/>
                <a:gd name="connsiteY370" fmla="*/ 8871 h 567500"/>
                <a:gd name="connsiteX371" fmla="*/ 1122620 w 1909356"/>
                <a:gd name="connsiteY371" fmla="*/ 5152 h 567500"/>
                <a:gd name="connsiteX372" fmla="*/ 1125639 w 1909356"/>
                <a:gd name="connsiteY372" fmla="*/ 2440 h 567500"/>
                <a:gd name="connsiteX373" fmla="*/ 1128668 w 1909356"/>
                <a:gd name="connsiteY373" fmla="*/ 620 h 567500"/>
                <a:gd name="connsiteX374" fmla="*/ 1131697 w 1909356"/>
                <a:gd name="connsiteY374" fmla="*/ 116 h 567500"/>
                <a:gd name="connsiteX375" fmla="*/ 1134726 w 1909356"/>
                <a:gd name="connsiteY375" fmla="*/ 387 h 567500"/>
                <a:gd name="connsiteX376" fmla="*/ 1137745 w 1909356"/>
                <a:gd name="connsiteY376" fmla="*/ 1821 h 567500"/>
                <a:gd name="connsiteX377" fmla="*/ 1140774 w 1909356"/>
                <a:gd name="connsiteY377" fmla="*/ 4338 h 567500"/>
                <a:gd name="connsiteX378" fmla="*/ 1143803 w 1909356"/>
                <a:gd name="connsiteY378" fmla="*/ 7825 h 567500"/>
                <a:gd name="connsiteX379" fmla="*/ 1146823 w 1909356"/>
                <a:gd name="connsiteY379" fmla="*/ 12280 h 567500"/>
                <a:gd name="connsiteX380" fmla="*/ 1149852 w 1909356"/>
                <a:gd name="connsiteY380" fmla="*/ 17975 h 567500"/>
                <a:gd name="connsiteX381" fmla="*/ 1152881 w 1909356"/>
                <a:gd name="connsiteY381" fmla="*/ 24445 h 567500"/>
                <a:gd name="connsiteX382" fmla="*/ 1155900 w 1909356"/>
                <a:gd name="connsiteY382" fmla="*/ 32076 h 567500"/>
                <a:gd name="connsiteX383" fmla="*/ 1158929 w 1909356"/>
                <a:gd name="connsiteY383" fmla="*/ 40405 h 567500"/>
                <a:gd name="connsiteX384" fmla="*/ 1161958 w 1909356"/>
                <a:gd name="connsiteY384" fmla="*/ 49896 h 567500"/>
                <a:gd name="connsiteX385" fmla="*/ 1164977 w 1909356"/>
                <a:gd name="connsiteY385" fmla="*/ 60240 h 567500"/>
                <a:gd name="connsiteX386" fmla="*/ 1168006 w 1909356"/>
                <a:gd name="connsiteY386" fmla="*/ 71319 h 567500"/>
                <a:gd name="connsiteX387" fmla="*/ 1171035 w 1909356"/>
                <a:gd name="connsiteY387" fmla="*/ 83522 h 567500"/>
                <a:gd name="connsiteX388" fmla="*/ 1174055 w 1909356"/>
                <a:gd name="connsiteY388" fmla="*/ 96422 h 567500"/>
                <a:gd name="connsiteX389" fmla="*/ 1177084 w 1909356"/>
                <a:gd name="connsiteY389" fmla="*/ 109942 h 567500"/>
                <a:gd name="connsiteX390" fmla="*/ 1180113 w 1909356"/>
                <a:gd name="connsiteY390" fmla="*/ 124199 h 567500"/>
                <a:gd name="connsiteX391" fmla="*/ 1183132 w 1909356"/>
                <a:gd name="connsiteY391" fmla="*/ 138997 h 567500"/>
                <a:gd name="connsiteX392" fmla="*/ 1186161 w 1909356"/>
                <a:gd name="connsiteY392" fmla="*/ 154222 h 567500"/>
                <a:gd name="connsiteX393" fmla="*/ 1189190 w 1909356"/>
                <a:gd name="connsiteY393" fmla="*/ 170221 h 567500"/>
                <a:gd name="connsiteX394" fmla="*/ 1192209 w 1909356"/>
                <a:gd name="connsiteY394" fmla="*/ 186608 h 567500"/>
                <a:gd name="connsiteX395" fmla="*/ 1195238 w 1909356"/>
                <a:gd name="connsiteY395" fmla="*/ 203343 h 567500"/>
                <a:gd name="connsiteX396" fmla="*/ 1198267 w 1909356"/>
                <a:gd name="connsiteY396" fmla="*/ 220001 h 567500"/>
                <a:gd name="connsiteX397" fmla="*/ 1201296 w 1909356"/>
                <a:gd name="connsiteY397" fmla="*/ 237357 h 567500"/>
                <a:gd name="connsiteX398" fmla="*/ 1204316 w 1909356"/>
                <a:gd name="connsiteY398" fmla="*/ 254712 h 567500"/>
                <a:gd name="connsiteX399" fmla="*/ 1207344 w 1909356"/>
                <a:gd name="connsiteY399" fmla="*/ 272261 h 567500"/>
                <a:gd name="connsiteX400" fmla="*/ 1210374 w 1909356"/>
                <a:gd name="connsiteY400" fmla="*/ 289926 h 567500"/>
                <a:gd name="connsiteX401" fmla="*/ 1213393 w 1909356"/>
                <a:gd name="connsiteY401" fmla="*/ 307708 h 567500"/>
                <a:gd name="connsiteX402" fmla="*/ 1216422 w 1909356"/>
                <a:gd name="connsiteY402" fmla="*/ 325218 h 567500"/>
                <a:gd name="connsiteX403" fmla="*/ 1219451 w 1909356"/>
                <a:gd name="connsiteY403" fmla="*/ 342961 h 567500"/>
                <a:gd name="connsiteX404" fmla="*/ 1222470 w 1909356"/>
                <a:gd name="connsiteY404" fmla="*/ 360432 h 567500"/>
                <a:gd name="connsiteX405" fmla="*/ 1225499 w 1909356"/>
                <a:gd name="connsiteY405" fmla="*/ 377710 h 567500"/>
                <a:gd name="connsiteX406" fmla="*/ 1228528 w 1909356"/>
                <a:gd name="connsiteY406" fmla="*/ 394291 h 567500"/>
                <a:gd name="connsiteX407" fmla="*/ 1231548 w 1909356"/>
                <a:gd name="connsiteY407" fmla="*/ 410832 h 567500"/>
                <a:gd name="connsiteX408" fmla="*/ 1234577 w 1909356"/>
                <a:gd name="connsiteY408" fmla="*/ 426949 h 567500"/>
                <a:gd name="connsiteX409" fmla="*/ 1237605 w 1909356"/>
                <a:gd name="connsiteY409" fmla="*/ 442056 h 567500"/>
                <a:gd name="connsiteX410" fmla="*/ 1240625 w 1909356"/>
                <a:gd name="connsiteY410" fmla="*/ 456734 h 567500"/>
                <a:gd name="connsiteX411" fmla="*/ 1243654 w 1909356"/>
                <a:gd name="connsiteY411" fmla="*/ 470764 h 567500"/>
                <a:gd name="connsiteX412" fmla="*/ 1246683 w 1909356"/>
                <a:gd name="connsiteY412" fmla="*/ 484052 h 567500"/>
                <a:gd name="connsiteX413" fmla="*/ 1249702 w 1909356"/>
                <a:gd name="connsiteY413" fmla="*/ 496406 h 567500"/>
                <a:gd name="connsiteX414" fmla="*/ 1252731 w 1909356"/>
                <a:gd name="connsiteY414" fmla="*/ 508112 h 567500"/>
                <a:gd name="connsiteX415" fmla="*/ 1255760 w 1909356"/>
                <a:gd name="connsiteY415" fmla="*/ 518799 h 567500"/>
                <a:gd name="connsiteX416" fmla="*/ 1258780 w 1909356"/>
                <a:gd name="connsiteY416" fmla="*/ 528524 h 567500"/>
                <a:gd name="connsiteX417" fmla="*/ 1261808 w 1909356"/>
                <a:gd name="connsiteY417" fmla="*/ 537163 h 567500"/>
                <a:gd name="connsiteX418" fmla="*/ 1264837 w 1909356"/>
                <a:gd name="connsiteY418" fmla="*/ 544869 h 567500"/>
                <a:gd name="connsiteX419" fmla="*/ 1267866 w 1909356"/>
                <a:gd name="connsiteY419" fmla="*/ 551498 h 567500"/>
                <a:gd name="connsiteX420" fmla="*/ 1270886 w 1909356"/>
                <a:gd name="connsiteY420" fmla="*/ 557032 h 567500"/>
                <a:gd name="connsiteX421" fmla="*/ 1273915 w 1909356"/>
                <a:gd name="connsiteY421" fmla="*/ 561376 h 567500"/>
                <a:gd name="connsiteX422" fmla="*/ 1276944 w 1909356"/>
                <a:gd name="connsiteY422" fmla="*/ 564547 h 567500"/>
                <a:gd name="connsiteX423" fmla="*/ 1279963 w 1909356"/>
                <a:gd name="connsiteY423" fmla="*/ 566605 h 567500"/>
                <a:gd name="connsiteX424" fmla="*/ 1282992 w 1909356"/>
                <a:gd name="connsiteY424" fmla="*/ 567414 h 567500"/>
                <a:gd name="connsiteX425" fmla="*/ 1286021 w 1909356"/>
                <a:gd name="connsiteY425" fmla="*/ 566995 h 567500"/>
                <a:gd name="connsiteX426" fmla="*/ 1289040 w 1909356"/>
                <a:gd name="connsiteY426" fmla="*/ 565557 h 567500"/>
                <a:gd name="connsiteX427" fmla="*/ 1292069 w 1909356"/>
                <a:gd name="connsiteY427" fmla="*/ 562966 h 567500"/>
                <a:gd name="connsiteX428" fmla="*/ 1295098 w 1909356"/>
                <a:gd name="connsiteY428" fmla="*/ 559013 h 567500"/>
                <a:gd name="connsiteX429" fmla="*/ 1298118 w 1909356"/>
                <a:gd name="connsiteY429" fmla="*/ 553975 h 567500"/>
                <a:gd name="connsiteX430" fmla="*/ 1301147 w 1909356"/>
                <a:gd name="connsiteY430" fmla="*/ 547888 h 567500"/>
                <a:gd name="connsiteX431" fmla="*/ 1304176 w 1909356"/>
                <a:gd name="connsiteY431" fmla="*/ 540611 h 567500"/>
                <a:gd name="connsiteX432" fmla="*/ 1307195 w 1909356"/>
                <a:gd name="connsiteY432" fmla="*/ 532362 h 567500"/>
                <a:gd name="connsiteX433" fmla="*/ 1310224 w 1909356"/>
                <a:gd name="connsiteY433" fmla="*/ 522942 h 567500"/>
                <a:gd name="connsiteX434" fmla="*/ 1313253 w 1909356"/>
                <a:gd name="connsiteY434" fmla="*/ 512760 h 567500"/>
                <a:gd name="connsiteX435" fmla="*/ 1316282 w 1909356"/>
                <a:gd name="connsiteY435" fmla="*/ 501444 h 567500"/>
                <a:gd name="connsiteX436" fmla="*/ 1319301 w 1909356"/>
                <a:gd name="connsiteY436" fmla="*/ 489319 h 567500"/>
                <a:gd name="connsiteX437" fmla="*/ 1322330 w 1909356"/>
                <a:gd name="connsiteY437" fmla="*/ 476346 h 567500"/>
                <a:gd name="connsiteX438" fmla="*/ 1325350 w 1909356"/>
                <a:gd name="connsiteY438" fmla="*/ 462516 h 567500"/>
                <a:gd name="connsiteX439" fmla="*/ 1328379 w 1909356"/>
                <a:gd name="connsiteY439" fmla="*/ 448095 h 567500"/>
                <a:gd name="connsiteX440" fmla="*/ 1331408 w 1909356"/>
                <a:gd name="connsiteY440" fmla="*/ 432950 h 567500"/>
                <a:gd name="connsiteX441" fmla="*/ 1334437 w 1909356"/>
                <a:gd name="connsiteY441" fmla="*/ 417108 h 567500"/>
                <a:gd name="connsiteX442" fmla="*/ 1337456 w 1909356"/>
                <a:gd name="connsiteY442" fmla="*/ 400837 h 567500"/>
                <a:gd name="connsiteX443" fmla="*/ 1340485 w 1909356"/>
                <a:gd name="connsiteY443" fmla="*/ 384102 h 567500"/>
                <a:gd name="connsiteX444" fmla="*/ 1343514 w 1909356"/>
                <a:gd name="connsiteY444" fmla="*/ 366979 h 567500"/>
                <a:gd name="connsiteX445" fmla="*/ 1346533 w 1909356"/>
                <a:gd name="connsiteY445" fmla="*/ 349623 h 567500"/>
                <a:gd name="connsiteX446" fmla="*/ 1349562 w 1909356"/>
                <a:gd name="connsiteY446" fmla="*/ 331920 h 567500"/>
                <a:gd name="connsiteX447" fmla="*/ 1352591 w 1909356"/>
                <a:gd name="connsiteY447" fmla="*/ 314139 h 567500"/>
                <a:gd name="connsiteX448" fmla="*/ 1355611 w 1909356"/>
                <a:gd name="connsiteY448" fmla="*/ 296163 h 567500"/>
                <a:gd name="connsiteX449" fmla="*/ 1358640 w 1909356"/>
                <a:gd name="connsiteY449" fmla="*/ 278188 h 567500"/>
                <a:gd name="connsiteX450" fmla="*/ 1361669 w 1909356"/>
                <a:gd name="connsiteY450" fmla="*/ 260523 h 567500"/>
                <a:gd name="connsiteX451" fmla="*/ 1364688 w 1909356"/>
                <a:gd name="connsiteY451" fmla="*/ 242974 h 567500"/>
                <a:gd name="connsiteX452" fmla="*/ 1367717 w 1909356"/>
                <a:gd name="connsiteY452" fmla="*/ 225541 h 567500"/>
                <a:gd name="connsiteX453" fmla="*/ 1370746 w 1909356"/>
                <a:gd name="connsiteY453" fmla="*/ 208457 h 567500"/>
                <a:gd name="connsiteX454" fmla="*/ 1373775 w 1909356"/>
                <a:gd name="connsiteY454" fmla="*/ 191683 h 567500"/>
                <a:gd name="connsiteX455" fmla="*/ 1376794 w 1909356"/>
                <a:gd name="connsiteY455" fmla="*/ 175219 h 567500"/>
                <a:gd name="connsiteX456" fmla="*/ 1379823 w 1909356"/>
                <a:gd name="connsiteY456" fmla="*/ 159297 h 567500"/>
                <a:gd name="connsiteX457" fmla="*/ 1382852 w 1909356"/>
                <a:gd name="connsiteY457" fmla="*/ 143800 h 567500"/>
                <a:gd name="connsiteX458" fmla="*/ 1385872 w 1909356"/>
                <a:gd name="connsiteY458" fmla="*/ 128770 h 567500"/>
                <a:gd name="connsiteX459" fmla="*/ 1388901 w 1909356"/>
                <a:gd name="connsiteY459" fmla="*/ 114165 h 567500"/>
                <a:gd name="connsiteX460" fmla="*/ 1391929 w 1909356"/>
                <a:gd name="connsiteY460" fmla="*/ 100607 h 567500"/>
                <a:gd name="connsiteX461" fmla="*/ 1394949 w 1909356"/>
                <a:gd name="connsiteY461" fmla="*/ 87473 h 567500"/>
                <a:gd name="connsiteX462" fmla="*/ 1397978 w 1909356"/>
                <a:gd name="connsiteY462" fmla="*/ 75193 h 567500"/>
                <a:gd name="connsiteX463" fmla="*/ 1401007 w 1909356"/>
                <a:gd name="connsiteY463" fmla="*/ 63532 h 567500"/>
                <a:gd name="connsiteX464" fmla="*/ 1404026 w 1909356"/>
                <a:gd name="connsiteY464" fmla="*/ 52880 h 567500"/>
                <a:gd name="connsiteX465" fmla="*/ 1407055 w 1909356"/>
                <a:gd name="connsiteY465" fmla="*/ 43117 h 567500"/>
                <a:gd name="connsiteX466" fmla="*/ 1410084 w 1909356"/>
                <a:gd name="connsiteY466" fmla="*/ 34323 h 567500"/>
                <a:gd name="connsiteX467" fmla="*/ 1413104 w 1909356"/>
                <a:gd name="connsiteY467" fmla="*/ 26459 h 567500"/>
                <a:gd name="connsiteX468" fmla="*/ 1416132 w 1909356"/>
                <a:gd name="connsiteY468" fmla="*/ 19602 h 567500"/>
                <a:gd name="connsiteX469" fmla="*/ 1419162 w 1909356"/>
                <a:gd name="connsiteY469" fmla="*/ 13752 h 567500"/>
                <a:gd name="connsiteX470" fmla="*/ 1422181 w 1909356"/>
                <a:gd name="connsiteY470" fmla="*/ 8987 h 567500"/>
                <a:gd name="connsiteX471" fmla="*/ 1425210 w 1909356"/>
                <a:gd name="connsiteY471" fmla="*/ 5152 h 567500"/>
                <a:gd name="connsiteX472" fmla="*/ 1428239 w 1909356"/>
                <a:gd name="connsiteY472" fmla="*/ 2479 h 567500"/>
                <a:gd name="connsiteX473" fmla="*/ 1431258 w 1909356"/>
                <a:gd name="connsiteY473" fmla="*/ 813 h 567500"/>
                <a:gd name="connsiteX474" fmla="*/ 1434287 w 1909356"/>
                <a:gd name="connsiteY474" fmla="*/ 0 h 567500"/>
                <a:gd name="connsiteX475" fmla="*/ 1437316 w 1909356"/>
                <a:gd name="connsiteY475" fmla="*/ 464 h 567500"/>
                <a:gd name="connsiteX476" fmla="*/ 1440345 w 1909356"/>
                <a:gd name="connsiteY476" fmla="*/ 1937 h 567500"/>
                <a:gd name="connsiteX477" fmla="*/ 1443365 w 1909356"/>
                <a:gd name="connsiteY477" fmla="*/ 4377 h 567500"/>
                <a:gd name="connsiteX478" fmla="*/ 1446393 w 1909356"/>
                <a:gd name="connsiteY478" fmla="*/ 7942 h 567500"/>
                <a:gd name="connsiteX479" fmla="*/ 1449422 w 1909356"/>
                <a:gd name="connsiteY479" fmla="*/ 12745 h 567500"/>
                <a:gd name="connsiteX480" fmla="*/ 1452442 w 1909356"/>
                <a:gd name="connsiteY480" fmla="*/ 18013 h 567500"/>
                <a:gd name="connsiteX481" fmla="*/ 1455471 w 1909356"/>
                <a:gd name="connsiteY481" fmla="*/ 24445 h 567500"/>
                <a:gd name="connsiteX482" fmla="*/ 1458500 w 1909356"/>
                <a:gd name="connsiteY482" fmla="*/ 32037 h 567500"/>
                <a:gd name="connsiteX483" fmla="*/ 1461519 w 1909356"/>
                <a:gd name="connsiteY483" fmla="*/ 40367 h 567500"/>
                <a:gd name="connsiteX484" fmla="*/ 1464548 w 1909356"/>
                <a:gd name="connsiteY484" fmla="*/ 49818 h 567500"/>
                <a:gd name="connsiteX485" fmla="*/ 1467577 w 1909356"/>
                <a:gd name="connsiteY485" fmla="*/ 60279 h 567500"/>
                <a:gd name="connsiteX486" fmla="*/ 1470596 w 1909356"/>
                <a:gd name="connsiteY486" fmla="*/ 71435 h 567500"/>
                <a:gd name="connsiteX487" fmla="*/ 1473625 w 1909356"/>
                <a:gd name="connsiteY487" fmla="*/ 83522 h 567500"/>
                <a:gd name="connsiteX488" fmla="*/ 1476654 w 1909356"/>
                <a:gd name="connsiteY488" fmla="*/ 96345 h 567500"/>
                <a:gd name="connsiteX489" fmla="*/ 1479674 w 1909356"/>
                <a:gd name="connsiteY489" fmla="*/ 109904 h 567500"/>
                <a:gd name="connsiteX490" fmla="*/ 1482703 w 1909356"/>
                <a:gd name="connsiteY490" fmla="*/ 124160 h 567500"/>
                <a:gd name="connsiteX491" fmla="*/ 1485732 w 1909356"/>
                <a:gd name="connsiteY491" fmla="*/ 139074 h 567500"/>
                <a:gd name="connsiteX492" fmla="*/ 1488751 w 1909356"/>
                <a:gd name="connsiteY492" fmla="*/ 154261 h 567500"/>
                <a:gd name="connsiteX493" fmla="*/ 1491780 w 1909356"/>
                <a:gd name="connsiteY493" fmla="*/ 170299 h 567500"/>
                <a:gd name="connsiteX494" fmla="*/ 1494809 w 1909356"/>
                <a:gd name="connsiteY494" fmla="*/ 186570 h 567500"/>
                <a:gd name="connsiteX495" fmla="*/ 1497829 w 1909356"/>
                <a:gd name="connsiteY495" fmla="*/ 203111 h 567500"/>
                <a:gd name="connsiteX496" fmla="*/ 1500857 w 1909356"/>
                <a:gd name="connsiteY496" fmla="*/ 220118 h 567500"/>
                <a:gd name="connsiteX497" fmla="*/ 1503886 w 1909356"/>
                <a:gd name="connsiteY497" fmla="*/ 237279 h 567500"/>
                <a:gd name="connsiteX498" fmla="*/ 1506906 w 1909356"/>
                <a:gd name="connsiteY498" fmla="*/ 254751 h 567500"/>
                <a:gd name="connsiteX499" fmla="*/ 1509935 w 1909356"/>
                <a:gd name="connsiteY499" fmla="*/ 272338 h 567500"/>
                <a:gd name="connsiteX500" fmla="*/ 1515993 w 1909356"/>
                <a:gd name="connsiteY500" fmla="*/ 307591 h 567500"/>
                <a:gd name="connsiteX501" fmla="*/ 1570457 w 1909356"/>
                <a:gd name="connsiteY501" fmla="*/ 551574 h 567500"/>
                <a:gd name="connsiteX502" fmla="*/ 1573476 w 1909356"/>
                <a:gd name="connsiteY502" fmla="*/ 557070 h 567500"/>
                <a:gd name="connsiteX503" fmla="*/ 1579534 w 1909356"/>
                <a:gd name="connsiteY503" fmla="*/ 564633 h 567500"/>
                <a:gd name="connsiteX504" fmla="*/ 1588611 w 1909356"/>
                <a:gd name="connsiteY504" fmla="*/ 567110 h 567500"/>
                <a:gd name="connsiteX505" fmla="*/ 1591640 w 1909356"/>
                <a:gd name="connsiteY505" fmla="*/ 565671 h 567500"/>
                <a:gd name="connsiteX506" fmla="*/ 1594660 w 1909356"/>
                <a:gd name="connsiteY506" fmla="*/ 562842 h 567500"/>
                <a:gd name="connsiteX507" fmla="*/ 1600717 w 1909356"/>
                <a:gd name="connsiteY507" fmla="*/ 553937 h 567500"/>
                <a:gd name="connsiteX508" fmla="*/ 1603737 w 1909356"/>
                <a:gd name="connsiteY508" fmla="*/ 547936 h 567500"/>
                <a:gd name="connsiteX509" fmla="*/ 1609795 w 1909356"/>
                <a:gd name="connsiteY509" fmla="*/ 532362 h 567500"/>
                <a:gd name="connsiteX510" fmla="*/ 1615843 w 1909356"/>
                <a:gd name="connsiteY510" fmla="*/ 512598 h 567500"/>
                <a:gd name="connsiteX511" fmla="*/ 1621892 w 1909356"/>
                <a:gd name="connsiteY511" fmla="*/ 489319 h 567500"/>
                <a:gd name="connsiteX512" fmla="*/ 1624920 w 1909356"/>
                <a:gd name="connsiteY512" fmla="*/ 476184 h 567500"/>
                <a:gd name="connsiteX513" fmla="*/ 1633998 w 1909356"/>
                <a:gd name="connsiteY513" fmla="*/ 432874 h 567500"/>
                <a:gd name="connsiteX514" fmla="*/ 1655181 w 1909356"/>
                <a:gd name="connsiteY514" fmla="*/ 314100 h 567500"/>
                <a:gd name="connsiteX515" fmla="*/ 1661230 w 1909356"/>
                <a:gd name="connsiteY515" fmla="*/ 278266 h 567500"/>
                <a:gd name="connsiteX516" fmla="*/ 1712674 w 1909356"/>
                <a:gd name="connsiteY516" fmla="*/ 34207 h 567500"/>
                <a:gd name="connsiteX517" fmla="*/ 1727800 w 1909356"/>
                <a:gd name="connsiteY517" fmla="*/ 5152 h 567500"/>
                <a:gd name="connsiteX518" fmla="*/ 1730829 w 1909356"/>
                <a:gd name="connsiteY518" fmla="*/ 2247 h 567500"/>
                <a:gd name="connsiteX519" fmla="*/ 1733858 w 1909356"/>
                <a:gd name="connsiteY519" fmla="*/ 620 h 567500"/>
                <a:gd name="connsiteX520" fmla="*/ 1736877 w 1909356"/>
                <a:gd name="connsiteY520" fmla="*/ 77 h 567500"/>
                <a:gd name="connsiteX521" fmla="*/ 1739906 w 1909356"/>
                <a:gd name="connsiteY521" fmla="*/ 464 h 567500"/>
                <a:gd name="connsiteX522" fmla="*/ 1742935 w 1909356"/>
                <a:gd name="connsiteY522" fmla="*/ 1859 h 567500"/>
                <a:gd name="connsiteX523" fmla="*/ 1745955 w 1909356"/>
                <a:gd name="connsiteY523" fmla="*/ 4377 h 567500"/>
                <a:gd name="connsiteX524" fmla="*/ 1752013 w 1909356"/>
                <a:gd name="connsiteY524" fmla="*/ 12474 h 567500"/>
                <a:gd name="connsiteX525" fmla="*/ 1758061 w 1909356"/>
                <a:gd name="connsiteY525" fmla="*/ 24522 h 567500"/>
                <a:gd name="connsiteX526" fmla="*/ 1764119 w 1909356"/>
                <a:gd name="connsiteY526" fmla="*/ 40367 h 567500"/>
                <a:gd name="connsiteX527" fmla="*/ 1776216 w 1909356"/>
                <a:gd name="connsiteY527" fmla="*/ 83677 h 567500"/>
                <a:gd name="connsiteX528" fmla="*/ 1787551 w 1909356"/>
                <a:gd name="connsiteY528" fmla="*/ 132644 h 567500"/>
                <a:gd name="connsiteX529" fmla="*/ 1794695 w 1909356"/>
                <a:gd name="connsiteY529" fmla="*/ 161219 h 567500"/>
                <a:gd name="connsiteX530" fmla="*/ 1797076 w 1909356"/>
                <a:gd name="connsiteY530" fmla="*/ 199319 h 567500"/>
                <a:gd name="connsiteX531" fmla="*/ 1809506 w 1909356"/>
                <a:gd name="connsiteY531" fmla="*/ 254712 h 567500"/>
                <a:gd name="connsiteX532" fmla="*/ 1813745 w 1909356"/>
                <a:gd name="connsiteY532" fmla="*/ 287426 h 567500"/>
                <a:gd name="connsiteX533" fmla="*/ 1818583 w 1909356"/>
                <a:gd name="connsiteY533" fmla="*/ 307631 h 567500"/>
                <a:gd name="connsiteX534" fmla="*/ 1836737 w 1909356"/>
                <a:gd name="connsiteY534" fmla="*/ 411220 h 567500"/>
                <a:gd name="connsiteX535" fmla="*/ 1849463 w 1909356"/>
                <a:gd name="connsiteY535" fmla="*/ 454113 h 567500"/>
                <a:gd name="connsiteX536" fmla="*/ 1848844 w 1909356"/>
                <a:gd name="connsiteY536" fmla="*/ 470879 h 567500"/>
                <a:gd name="connsiteX537" fmla="*/ 1861370 w 1909356"/>
                <a:gd name="connsiteY537" fmla="*/ 508882 h 567500"/>
                <a:gd name="connsiteX538" fmla="*/ 1866998 w 1909356"/>
                <a:gd name="connsiteY538" fmla="*/ 537277 h 567500"/>
                <a:gd name="connsiteX539" fmla="*/ 1876076 w 1909356"/>
                <a:gd name="connsiteY539" fmla="*/ 556956 h 567500"/>
                <a:gd name="connsiteX540" fmla="*/ 1879095 w 1909356"/>
                <a:gd name="connsiteY540" fmla="*/ 561376 h 567500"/>
                <a:gd name="connsiteX541" fmla="*/ 1882124 w 1909356"/>
                <a:gd name="connsiteY541" fmla="*/ 564586 h 567500"/>
                <a:gd name="connsiteX542" fmla="*/ 1885153 w 1909356"/>
                <a:gd name="connsiteY542" fmla="*/ 566643 h 567500"/>
                <a:gd name="connsiteX543" fmla="*/ 1888172 w 1909356"/>
                <a:gd name="connsiteY543" fmla="*/ 567500 h 567500"/>
                <a:gd name="connsiteX544" fmla="*/ 1891201 w 1909356"/>
                <a:gd name="connsiteY544" fmla="*/ 567148 h 567500"/>
                <a:gd name="connsiteX545" fmla="*/ 1897259 w 1909356"/>
                <a:gd name="connsiteY545" fmla="*/ 563004 h 567500"/>
                <a:gd name="connsiteX546" fmla="*/ 1909356 w 1909356"/>
                <a:gd name="connsiteY546" fmla="*/ 540725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88611 w 1897259"/>
                <a:gd name="connsiteY504" fmla="*/ 567110 h 567500"/>
                <a:gd name="connsiteX505" fmla="*/ 1591640 w 1897259"/>
                <a:gd name="connsiteY505" fmla="*/ 565671 h 567500"/>
                <a:gd name="connsiteX506" fmla="*/ 1594660 w 1897259"/>
                <a:gd name="connsiteY506" fmla="*/ 562842 h 567500"/>
                <a:gd name="connsiteX507" fmla="*/ 1600717 w 1897259"/>
                <a:gd name="connsiteY507" fmla="*/ 553937 h 567500"/>
                <a:gd name="connsiteX508" fmla="*/ 1603737 w 1897259"/>
                <a:gd name="connsiteY508" fmla="*/ 547936 h 567500"/>
                <a:gd name="connsiteX509" fmla="*/ 1609795 w 1897259"/>
                <a:gd name="connsiteY509" fmla="*/ 532362 h 567500"/>
                <a:gd name="connsiteX510" fmla="*/ 1615843 w 1897259"/>
                <a:gd name="connsiteY510" fmla="*/ 512598 h 567500"/>
                <a:gd name="connsiteX511" fmla="*/ 1621892 w 1897259"/>
                <a:gd name="connsiteY511" fmla="*/ 489319 h 567500"/>
                <a:gd name="connsiteX512" fmla="*/ 1624920 w 1897259"/>
                <a:gd name="connsiteY512" fmla="*/ 476184 h 567500"/>
                <a:gd name="connsiteX513" fmla="*/ 1633998 w 1897259"/>
                <a:gd name="connsiteY513" fmla="*/ 432874 h 567500"/>
                <a:gd name="connsiteX514" fmla="*/ 1655181 w 1897259"/>
                <a:gd name="connsiteY514" fmla="*/ 314100 h 567500"/>
                <a:gd name="connsiteX515" fmla="*/ 1661230 w 1897259"/>
                <a:gd name="connsiteY515" fmla="*/ 278266 h 567500"/>
                <a:gd name="connsiteX516" fmla="*/ 1712674 w 1897259"/>
                <a:gd name="connsiteY516" fmla="*/ 34207 h 567500"/>
                <a:gd name="connsiteX517" fmla="*/ 1727800 w 1897259"/>
                <a:gd name="connsiteY517" fmla="*/ 5152 h 567500"/>
                <a:gd name="connsiteX518" fmla="*/ 1730829 w 1897259"/>
                <a:gd name="connsiteY518" fmla="*/ 2247 h 567500"/>
                <a:gd name="connsiteX519" fmla="*/ 1733858 w 1897259"/>
                <a:gd name="connsiteY519" fmla="*/ 620 h 567500"/>
                <a:gd name="connsiteX520" fmla="*/ 1736877 w 1897259"/>
                <a:gd name="connsiteY520" fmla="*/ 77 h 567500"/>
                <a:gd name="connsiteX521" fmla="*/ 1739906 w 1897259"/>
                <a:gd name="connsiteY521" fmla="*/ 464 h 567500"/>
                <a:gd name="connsiteX522" fmla="*/ 1742935 w 1897259"/>
                <a:gd name="connsiteY522" fmla="*/ 1859 h 567500"/>
                <a:gd name="connsiteX523" fmla="*/ 1745955 w 1897259"/>
                <a:gd name="connsiteY523" fmla="*/ 4377 h 567500"/>
                <a:gd name="connsiteX524" fmla="*/ 1752013 w 1897259"/>
                <a:gd name="connsiteY524" fmla="*/ 12474 h 567500"/>
                <a:gd name="connsiteX525" fmla="*/ 1758061 w 1897259"/>
                <a:gd name="connsiteY525" fmla="*/ 24522 h 567500"/>
                <a:gd name="connsiteX526" fmla="*/ 1764119 w 1897259"/>
                <a:gd name="connsiteY526" fmla="*/ 40367 h 567500"/>
                <a:gd name="connsiteX527" fmla="*/ 1776216 w 1897259"/>
                <a:gd name="connsiteY527" fmla="*/ 83677 h 567500"/>
                <a:gd name="connsiteX528" fmla="*/ 1787551 w 1897259"/>
                <a:gd name="connsiteY528" fmla="*/ 132644 h 567500"/>
                <a:gd name="connsiteX529" fmla="*/ 1794695 w 1897259"/>
                <a:gd name="connsiteY529" fmla="*/ 161219 h 567500"/>
                <a:gd name="connsiteX530" fmla="*/ 1797076 w 1897259"/>
                <a:gd name="connsiteY530" fmla="*/ 199319 h 567500"/>
                <a:gd name="connsiteX531" fmla="*/ 1809506 w 1897259"/>
                <a:gd name="connsiteY531" fmla="*/ 254712 h 567500"/>
                <a:gd name="connsiteX532" fmla="*/ 1813745 w 1897259"/>
                <a:gd name="connsiteY532" fmla="*/ 287426 h 567500"/>
                <a:gd name="connsiteX533" fmla="*/ 1818583 w 1897259"/>
                <a:gd name="connsiteY533" fmla="*/ 307631 h 567500"/>
                <a:gd name="connsiteX534" fmla="*/ 1836737 w 1897259"/>
                <a:gd name="connsiteY534" fmla="*/ 411220 h 567500"/>
                <a:gd name="connsiteX535" fmla="*/ 1849463 w 1897259"/>
                <a:gd name="connsiteY535" fmla="*/ 454113 h 567500"/>
                <a:gd name="connsiteX536" fmla="*/ 1848844 w 1897259"/>
                <a:gd name="connsiteY536" fmla="*/ 470879 h 567500"/>
                <a:gd name="connsiteX537" fmla="*/ 1861370 w 1897259"/>
                <a:gd name="connsiteY537" fmla="*/ 508882 h 567500"/>
                <a:gd name="connsiteX538" fmla="*/ 1866998 w 1897259"/>
                <a:gd name="connsiteY538" fmla="*/ 537277 h 567500"/>
                <a:gd name="connsiteX539" fmla="*/ 1876076 w 1897259"/>
                <a:gd name="connsiteY539" fmla="*/ 556956 h 567500"/>
                <a:gd name="connsiteX540" fmla="*/ 1879095 w 1897259"/>
                <a:gd name="connsiteY540" fmla="*/ 561376 h 567500"/>
                <a:gd name="connsiteX541" fmla="*/ 1882124 w 1897259"/>
                <a:gd name="connsiteY541" fmla="*/ 564586 h 567500"/>
                <a:gd name="connsiteX542" fmla="*/ 1885153 w 1897259"/>
                <a:gd name="connsiteY542" fmla="*/ 566643 h 567500"/>
                <a:gd name="connsiteX543" fmla="*/ 1888172 w 1897259"/>
                <a:gd name="connsiteY543" fmla="*/ 567500 h 567500"/>
                <a:gd name="connsiteX544" fmla="*/ 1891201 w 1897259"/>
                <a:gd name="connsiteY544" fmla="*/ 567148 h 567500"/>
                <a:gd name="connsiteX545" fmla="*/ 1897259 w 1897259"/>
                <a:gd name="connsiteY545"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594660 w 1897259"/>
                <a:gd name="connsiteY505" fmla="*/ 562842 h 567500"/>
                <a:gd name="connsiteX506" fmla="*/ 1600717 w 1897259"/>
                <a:gd name="connsiteY506" fmla="*/ 553937 h 567500"/>
                <a:gd name="connsiteX507" fmla="*/ 1603737 w 1897259"/>
                <a:gd name="connsiteY507" fmla="*/ 547936 h 567500"/>
                <a:gd name="connsiteX508" fmla="*/ 1609795 w 1897259"/>
                <a:gd name="connsiteY508" fmla="*/ 532362 h 567500"/>
                <a:gd name="connsiteX509" fmla="*/ 1615843 w 1897259"/>
                <a:gd name="connsiteY509" fmla="*/ 512598 h 567500"/>
                <a:gd name="connsiteX510" fmla="*/ 1621892 w 1897259"/>
                <a:gd name="connsiteY510" fmla="*/ 489319 h 567500"/>
                <a:gd name="connsiteX511" fmla="*/ 1624920 w 1897259"/>
                <a:gd name="connsiteY511" fmla="*/ 476184 h 567500"/>
                <a:gd name="connsiteX512" fmla="*/ 1633998 w 1897259"/>
                <a:gd name="connsiteY512" fmla="*/ 432874 h 567500"/>
                <a:gd name="connsiteX513" fmla="*/ 1655181 w 1897259"/>
                <a:gd name="connsiteY513" fmla="*/ 314100 h 567500"/>
                <a:gd name="connsiteX514" fmla="*/ 1661230 w 1897259"/>
                <a:gd name="connsiteY514" fmla="*/ 278266 h 567500"/>
                <a:gd name="connsiteX515" fmla="*/ 1712674 w 1897259"/>
                <a:gd name="connsiteY515" fmla="*/ 34207 h 567500"/>
                <a:gd name="connsiteX516" fmla="*/ 1727800 w 1897259"/>
                <a:gd name="connsiteY516" fmla="*/ 5152 h 567500"/>
                <a:gd name="connsiteX517" fmla="*/ 1730829 w 1897259"/>
                <a:gd name="connsiteY517" fmla="*/ 2247 h 567500"/>
                <a:gd name="connsiteX518" fmla="*/ 1733858 w 1897259"/>
                <a:gd name="connsiteY518" fmla="*/ 620 h 567500"/>
                <a:gd name="connsiteX519" fmla="*/ 1736877 w 1897259"/>
                <a:gd name="connsiteY519" fmla="*/ 77 h 567500"/>
                <a:gd name="connsiteX520" fmla="*/ 1739906 w 1897259"/>
                <a:gd name="connsiteY520" fmla="*/ 464 h 567500"/>
                <a:gd name="connsiteX521" fmla="*/ 1742935 w 1897259"/>
                <a:gd name="connsiteY521" fmla="*/ 1859 h 567500"/>
                <a:gd name="connsiteX522" fmla="*/ 1745955 w 1897259"/>
                <a:gd name="connsiteY522" fmla="*/ 4377 h 567500"/>
                <a:gd name="connsiteX523" fmla="*/ 1752013 w 1897259"/>
                <a:gd name="connsiteY523" fmla="*/ 12474 h 567500"/>
                <a:gd name="connsiteX524" fmla="*/ 1758061 w 1897259"/>
                <a:gd name="connsiteY524" fmla="*/ 24522 h 567500"/>
                <a:gd name="connsiteX525" fmla="*/ 1764119 w 1897259"/>
                <a:gd name="connsiteY525" fmla="*/ 40367 h 567500"/>
                <a:gd name="connsiteX526" fmla="*/ 1776216 w 1897259"/>
                <a:gd name="connsiteY526" fmla="*/ 83677 h 567500"/>
                <a:gd name="connsiteX527" fmla="*/ 1787551 w 1897259"/>
                <a:gd name="connsiteY527" fmla="*/ 132644 h 567500"/>
                <a:gd name="connsiteX528" fmla="*/ 1794695 w 1897259"/>
                <a:gd name="connsiteY528" fmla="*/ 161219 h 567500"/>
                <a:gd name="connsiteX529" fmla="*/ 1797076 w 1897259"/>
                <a:gd name="connsiteY529" fmla="*/ 199319 h 567500"/>
                <a:gd name="connsiteX530" fmla="*/ 1809506 w 1897259"/>
                <a:gd name="connsiteY530" fmla="*/ 254712 h 567500"/>
                <a:gd name="connsiteX531" fmla="*/ 1813745 w 1897259"/>
                <a:gd name="connsiteY531" fmla="*/ 287426 h 567500"/>
                <a:gd name="connsiteX532" fmla="*/ 1818583 w 1897259"/>
                <a:gd name="connsiteY532" fmla="*/ 307631 h 567500"/>
                <a:gd name="connsiteX533" fmla="*/ 1836737 w 1897259"/>
                <a:gd name="connsiteY533" fmla="*/ 411220 h 567500"/>
                <a:gd name="connsiteX534" fmla="*/ 1849463 w 1897259"/>
                <a:gd name="connsiteY534" fmla="*/ 454113 h 567500"/>
                <a:gd name="connsiteX535" fmla="*/ 1848844 w 1897259"/>
                <a:gd name="connsiteY535" fmla="*/ 470879 h 567500"/>
                <a:gd name="connsiteX536" fmla="*/ 1861370 w 1897259"/>
                <a:gd name="connsiteY536" fmla="*/ 508882 h 567500"/>
                <a:gd name="connsiteX537" fmla="*/ 1866998 w 1897259"/>
                <a:gd name="connsiteY537" fmla="*/ 537277 h 567500"/>
                <a:gd name="connsiteX538" fmla="*/ 1876076 w 1897259"/>
                <a:gd name="connsiteY538" fmla="*/ 556956 h 567500"/>
                <a:gd name="connsiteX539" fmla="*/ 1879095 w 1897259"/>
                <a:gd name="connsiteY539" fmla="*/ 561376 h 567500"/>
                <a:gd name="connsiteX540" fmla="*/ 1882124 w 1897259"/>
                <a:gd name="connsiteY540" fmla="*/ 564586 h 567500"/>
                <a:gd name="connsiteX541" fmla="*/ 1885153 w 1897259"/>
                <a:gd name="connsiteY541" fmla="*/ 566643 h 567500"/>
                <a:gd name="connsiteX542" fmla="*/ 1888172 w 1897259"/>
                <a:gd name="connsiteY542" fmla="*/ 567500 h 567500"/>
                <a:gd name="connsiteX543" fmla="*/ 1891201 w 1897259"/>
                <a:gd name="connsiteY543" fmla="*/ 567148 h 567500"/>
                <a:gd name="connsiteX544" fmla="*/ 1897259 w 1897259"/>
                <a:gd name="connsiteY544"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00717 w 1897259"/>
                <a:gd name="connsiteY505" fmla="*/ 553937 h 567500"/>
                <a:gd name="connsiteX506" fmla="*/ 1603737 w 1897259"/>
                <a:gd name="connsiteY506" fmla="*/ 547936 h 567500"/>
                <a:gd name="connsiteX507" fmla="*/ 1609795 w 1897259"/>
                <a:gd name="connsiteY507" fmla="*/ 532362 h 567500"/>
                <a:gd name="connsiteX508" fmla="*/ 1615843 w 1897259"/>
                <a:gd name="connsiteY508" fmla="*/ 512598 h 567500"/>
                <a:gd name="connsiteX509" fmla="*/ 1621892 w 1897259"/>
                <a:gd name="connsiteY509" fmla="*/ 489319 h 567500"/>
                <a:gd name="connsiteX510" fmla="*/ 1624920 w 1897259"/>
                <a:gd name="connsiteY510" fmla="*/ 476184 h 567500"/>
                <a:gd name="connsiteX511" fmla="*/ 1633998 w 1897259"/>
                <a:gd name="connsiteY511" fmla="*/ 432874 h 567500"/>
                <a:gd name="connsiteX512" fmla="*/ 1655181 w 1897259"/>
                <a:gd name="connsiteY512" fmla="*/ 314100 h 567500"/>
                <a:gd name="connsiteX513" fmla="*/ 1661230 w 1897259"/>
                <a:gd name="connsiteY513" fmla="*/ 278266 h 567500"/>
                <a:gd name="connsiteX514" fmla="*/ 1712674 w 1897259"/>
                <a:gd name="connsiteY514" fmla="*/ 34207 h 567500"/>
                <a:gd name="connsiteX515" fmla="*/ 1727800 w 1897259"/>
                <a:gd name="connsiteY515" fmla="*/ 5152 h 567500"/>
                <a:gd name="connsiteX516" fmla="*/ 1730829 w 1897259"/>
                <a:gd name="connsiteY516" fmla="*/ 2247 h 567500"/>
                <a:gd name="connsiteX517" fmla="*/ 1733858 w 1897259"/>
                <a:gd name="connsiteY517" fmla="*/ 620 h 567500"/>
                <a:gd name="connsiteX518" fmla="*/ 1736877 w 1897259"/>
                <a:gd name="connsiteY518" fmla="*/ 77 h 567500"/>
                <a:gd name="connsiteX519" fmla="*/ 1739906 w 1897259"/>
                <a:gd name="connsiteY519" fmla="*/ 464 h 567500"/>
                <a:gd name="connsiteX520" fmla="*/ 1742935 w 1897259"/>
                <a:gd name="connsiteY520" fmla="*/ 1859 h 567500"/>
                <a:gd name="connsiteX521" fmla="*/ 1745955 w 1897259"/>
                <a:gd name="connsiteY521" fmla="*/ 4377 h 567500"/>
                <a:gd name="connsiteX522" fmla="*/ 1752013 w 1897259"/>
                <a:gd name="connsiteY522" fmla="*/ 12474 h 567500"/>
                <a:gd name="connsiteX523" fmla="*/ 1758061 w 1897259"/>
                <a:gd name="connsiteY523" fmla="*/ 24522 h 567500"/>
                <a:gd name="connsiteX524" fmla="*/ 1764119 w 1897259"/>
                <a:gd name="connsiteY524" fmla="*/ 40367 h 567500"/>
                <a:gd name="connsiteX525" fmla="*/ 1776216 w 1897259"/>
                <a:gd name="connsiteY525" fmla="*/ 83677 h 567500"/>
                <a:gd name="connsiteX526" fmla="*/ 1787551 w 1897259"/>
                <a:gd name="connsiteY526" fmla="*/ 132644 h 567500"/>
                <a:gd name="connsiteX527" fmla="*/ 1794695 w 1897259"/>
                <a:gd name="connsiteY527" fmla="*/ 161219 h 567500"/>
                <a:gd name="connsiteX528" fmla="*/ 1797076 w 1897259"/>
                <a:gd name="connsiteY528" fmla="*/ 199319 h 567500"/>
                <a:gd name="connsiteX529" fmla="*/ 1809506 w 1897259"/>
                <a:gd name="connsiteY529" fmla="*/ 254712 h 567500"/>
                <a:gd name="connsiteX530" fmla="*/ 1813745 w 1897259"/>
                <a:gd name="connsiteY530" fmla="*/ 287426 h 567500"/>
                <a:gd name="connsiteX531" fmla="*/ 1818583 w 1897259"/>
                <a:gd name="connsiteY531" fmla="*/ 307631 h 567500"/>
                <a:gd name="connsiteX532" fmla="*/ 1836737 w 1897259"/>
                <a:gd name="connsiteY532" fmla="*/ 411220 h 567500"/>
                <a:gd name="connsiteX533" fmla="*/ 1849463 w 1897259"/>
                <a:gd name="connsiteY533" fmla="*/ 454113 h 567500"/>
                <a:gd name="connsiteX534" fmla="*/ 1848844 w 1897259"/>
                <a:gd name="connsiteY534" fmla="*/ 470879 h 567500"/>
                <a:gd name="connsiteX535" fmla="*/ 1861370 w 1897259"/>
                <a:gd name="connsiteY535" fmla="*/ 508882 h 567500"/>
                <a:gd name="connsiteX536" fmla="*/ 1866998 w 1897259"/>
                <a:gd name="connsiteY536" fmla="*/ 537277 h 567500"/>
                <a:gd name="connsiteX537" fmla="*/ 1876076 w 1897259"/>
                <a:gd name="connsiteY537" fmla="*/ 556956 h 567500"/>
                <a:gd name="connsiteX538" fmla="*/ 1879095 w 1897259"/>
                <a:gd name="connsiteY538" fmla="*/ 561376 h 567500"/>
                <a:gd name="connsiteX539" fmla="*/ 1882124 w 1897259"/>
                <a:gd name="connsiteY539" fmla="*/ 564586 h 567500"/>
                <a:gd name="connsiteX540" fmla="*/ 1885153 w 1897259"/>
                <a:gd name="connsiteY540" fmla="*/ 566643 h 567500"/>
                <a:gd name="connsiteX541" fmla="*/ 1888172 w 1897259"/>
                <a:gd name="connsiteY541" fmla="*/ 567500 h 567500"/>
                <a:gd name="connsiteX542" fmla="*/ 1891201 w 1897259"/>
                <a:gd name="connsiteY542" fmla="*/ 567148 h 567500"/>
                <a:gd name="connsiteX543" fmla="*/ 1897259 w 1897259"/>
                <a:gd name="connsiteY543"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03737 w 1897259"/>
                <a:gd name="connsiteY505" fmla="*/ 547936 h 567500"/>
                <a:gd name="connsiteX506" fmla="*/ 1609795 w 1897259"/>
                <a:gd name="connsiteY506" fmla="*/ 532362 h 567500"/>
                <a:gd name="connsiteX507" fmla="*/ 1615843 w 1897259"/>
                <a:gd name="connsiteY507" fmla="*/ 512598 h 567500"/>
                <a:gd name="connsiteX508" fmla="*/ 1621892 w 1897259"/>
                <a:gd name="connsiteY508" fmla="*/ 489319 h 567500"/>
                <a:gd name="connsiteX509" fmla="*/ 1624920 w 1897259"/>
                <a:gd name="connsiteY509" fmla="*/ 476184 h 567500"/>
                <a:gd name="connsiteX510" fmla="*/ 1633998 w 1897259"/>
                <a:gd name="connsiteY510" fmla="*/ 432874 h 567500"/>
                <a:gd name="connsiteX511" fmla="*/ 1655181 w 1897259"/>
                <a:gd name="connsiteY511" fmla="*/ 314100 h 567500"/>
                <a:gd name="connsiteX512" fmla="*/ 1661230 w 1897259"/>
                <a:gd name="connsiteY512" fmla="*/ 278266 h 567500"/>
                <a:gd name="connsiteX513" fmla="*/ 1712674 w 1897259"/>
                <a:gd name="connsiteY513" fmla="*/ 34207 h 567500"/>
                <a:gd name="connsiteX514" fmla="*/ 1727800 w 1897259"/>
                <a:gd name="connsiteY514" fmla="*/ 5152 h 567500"/>
                <a:gd name="connsiteX515" fmla="*/ 1730829 w 1897259"/>
                <a:gd name="connsiteY515" fmla="*/ 2247 h 567500"/>
                <a:gd name="connsiteX516" fmla="*/ 1733858 w 1897259"/>
                <a:gd name="connsiteY516" fmla="*/ 620 h 567500"/>
                <a:gd name="connsiteX517" fmla="*/ 1736877 w 1897259"/>
                <a:gd name="connsiteY517" fmla="*/ 77 h 567500"/>
                <a:gd name="connsiteX518" fmla="*/ 1739906 w 1897259"/>
                <a:gd name="connsiteY518" fmla="*/ 464 h 567500"/>
                <a:gd name="connsiteX519" fmla="*/ 1742935 w 1897259"/>
                <a:gd name="connsiteY519" fmla="*/ 1859 h 567500"/>
                <a:gd name="connsiteX520" fmla="*/ 1745955 w 1897259"/>
                <a:gd name="connsiteY520" fmla="*/ 4377 h 567500"/>
                <a:gd name="connsiteX521" fmla="*/ 1752013 w 1897259"/>
                <a:gd name="connsiteY521" fmla="*/ 12474 h 567500"/>
                <a:gd name="connsiteX522" fmla="*/ 1758061 w 1897259"/>
                <a:gd name="connsiteY522" fmla="*/ 24522 h 567500"/>
                <a:gd name="connsiteX523" fmla="*/ 1764119 w 1897259"/>
                <a:gd name="connsiteY523" fmla="*/ 40367 h 567500"/>
                <a:gd name="connsiteX524" fmla="*/ 1776216 w 1897259"/>
                <a:gd name="connsiteY524" fmla="*/ 83677 h 567500"/>
                <a:gd name="connsiteX525" fmla="*/ 1787551 w 1897259"/>
                <a:gd name="connsiteY525" fmla="*/ 132644 h 567500"/>
                <a:gd name="connsiteX526" fmla="*/ 1794695 w 1897259"/>
                <a:gd name="connsiteY526" fmla="*/ 161219 h 567500"/>
                <a:gd name="connsiteX527" fmla="*/ 1797076 w 1897259"/>
                <a:gd name="connsiteY527" fmla="*/ 199319 h 567500"/>
                <a:gd name="connsiteX528" fmla="*/ 1809506 w 1897259"/>
                <a:gd name="connsiteY528" fmla="*/ 254712 h 567500"/>
                <a:gd name="connsiteX529" fmla="*/ 1813745 w 1897259"/>
                <a:gd name="connsiteY529" fmla="*/ 287426 h 567500"/>
                <a:gd name="connsiteX530" fmla="*/ 1818583 w 1897259"/>
                <a:gd name="connsiteY530" fmla="*/ 307631 h 567500"/>
                <a:gd name="connsiteX531" fmla="*/ 1836737 w 1897259"/>
                <a:gd name="connsiteY531" fmla="*/ 411220 h 567500"/>
                <a:gd name="connsiteX532" fmla="*/ 1849463 w 1897259"/>
                <a:gd name="connsiteY532" fmla="*/ 454113 h 567500"/>
                <a:gd name="connsiteX533" fmla="*/ 1848844 w 1897259"/>
                <a:gd name="connsiteY533" fmla="*/ 470879 h 567500"/>
                <a:gd name="connsiteX534" fmla="*/ 1861370 w 1897259"/>
                <a:gd name="connsiteY534" fmla="*/ 508882 h 567500"/>
                <a:gd name="connsiteX535" fmla="*/ 1866998 w 1897259"/>
                <a:gd name="connsiteY535" fmla="*/ 537277 h 567500"/>
                <a:gd name="connsiteX536" fmla="*/ 1876076 w 1897259"/>
                <a:gd name="connsiteY536" fmla="*/ 556956 h 567500"/>
                <a:gd name="connsiteX537" fmla="*/ 1879095 w 1897259"/>
                <a:gd name="connsiteY537" fmla="*/ 561376 h 567500"/>
                <a:gd name="connsiteX538" fmla="*/ 1882124 w 1897259"/>
                <a:gd name="connsiteY538" fmla="*/ 564586 h 567500"/>
                <a:gd name="connsiteX539" fmla="*/ 1885153 w 1897259"/>
                <a:gd name="connsiteY539" fmla="*/ 566643 h 567500"/>
                <a:gd name="connsiteX540" fmla="*/ 1888172 w 1897259"/>
                <a:gd name="connsiteY540" fmla="*/ 567500 h 567500"/>
                <a:gd name="connsiteX541" fmla="*/ 1891201 w 1897259"/>
                <a:gd name="connsiteY541" fmla="*/ 567148 h 567500"/>
                <a:gd name="connsiteX542" fmla="*/ 1897259 w 1897259"/>
                <a:gd name="connsiteY542"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09795 w 1897259"/>
                <a:gd name="connsiteY505" fmla="*/ 532362 h 567500"/>
                <a:gd name="connsiteX506" fmla="*/ 1615843 w 1897259"/>
                <a:gd name="connsiteY506" fmla="*/ 512598 h 567500"/>
                <a:gd name="connsiteX507" fmla="*/ 1621892 w 1897259"/>
                <a:gd name="connsiteY507" fmla="*/ 489319 h 567500"/>
                <a:gd name="connsiteX508" fmla="*/ 1624920 w 1897259"/>
                <a:gd name="connsiteY508" fmla="*/ 476184 h 567500"/>
                <a:gd name="connsiteX509" fmla="*/ 1633998 w 1897259"/>
                <a:gd name="connsiteY509" fmla="*/ 432874 h 567500"/>
                <a:gd name="connsiteX510" fmla="*/ 1655181 w 1897259"/>
                <a:gd name="connsiteY510" fmla="*/ 314100 h 567500"/>
                <a:gd name="connsiteX511" fmla="*/ 1661230 w 1897259"/>
                <a:gd name="connsiteY511" fmla="*/ 278266 h 567500"/>
                <a:gd name="connsiteX512" fmla="*/ 1712674 w 1897259"/>
                <a:gd name="connsiteY512" fmla="*/ 34207 h 567500"/>
                <a:gd name="connsiteX513" fmla="*/ 1727800 w 1897259"/>
                <a:gd name="connsiteY513" fmla="*/ 5152 h 567500"/>
                <a:gd name="connsiteX514" fmla="*/ 1730829 w 1897259"/>
                <a:gd name="connsiteY514" fmla="*/ 2247 h 567500"/>
                <a:gd name="connsiteX515" fmla="*/ 1733858 w 1897259"/>
                <a:gd name="connsiteY515" fmla="*/ 620 h 567500"/>
                <a:gd name="connsiteX516" fmla="*/ 1736877 w 1897259"/>
                <a:gd name="connsiteY516" fmla="*/ 77 h 567500"/>
                <a:gd name="connsiteX517" fmla="*/ 1739906 w 1897259"/>
                <a:gd name="connsiteY517" fmla="*/ 464 h 567500"/>
                <a:gd name="connsiteX518" fmla="*/ 1742935 w 1897259"/>
                <a:gd name="connsiteY518" fmla="*/ 1859 h 567500"/>
                <a:gd name="connsiteX519" fmla="*/ 1745955 w 1897259"/>
                <a:gd name="connsiteY519" fmla="*/ 4377 h 567500"/>
                <a:gd name="connsiteX520" fmla="*/ 1752013 w 1897259"/>
                <a:gd name="connsiteY520" fmla="*/ 12474 h 567500"/>
                <a:gd name="connsiteX521" fmla="*/ 1758061 w 1897259"/>
                <a:gd name="connsiteY521" fmla="*/ 24522 h 567500"/>
                <a:gd name="connsiteX522" fmla="*/ 1764119 w 1897259"/>
                <a:gd name="connsiteY522" fmla="*/ 40367 h 567500"/>
                <a:gd name="connsiteX523" fmla="*/ 1776216 w 1897259"/>
                <a:gd name="connsiteY523" fmla="*/ 83677 h 567500"/>
                <a:gd name="connsiteX524" fmla="*/ 1787551 w 1897259"/>
                <a:gd name="connsiteY524" fmla="*/ 132644 h 567500"/>
                <a:gd name="connsiteX525" fmla="*/ 1794695 w 1897259"/>
                <a:gd name="connsiteY525" fmla="*/ 161219 h 567500"/>
                <a:gd name="connsiteX526" fmla="*/ 1797076 w 1897259"/>
                <a:gd name="connsiteY526" fmla="*/ 199319 h 567500"/>
                <a:gd name="connsiteX527" fmla="*/ 1809506 w 1897259"/>
                <a:gd name="connsiteY527" fmla="*/ 254712 h 567500"/>
                <a:gd name="connsiteX528" fmla="*/ 1813745 w 1897259"/>
                <a:gd name="connsiteY528" fmla="*/ 287426 h 567500"/>
                <a:gd name="connsiteX529" fmla="*/ 1818583 w 1897259"/>
                <a:gd name="connsiteY529" fmla="*/ 307631 h 567500"/>
                <a:gd name="connsiteX530" fmla="*/ 1836737 w 1897259"/>
                <a:gd name="connsiteY530" fmla="*/ 411220 h 567500"/>
                <a:gd name="connsiteX531" fmla="*/ 1849463 w 1897259"/>
                <a:gd name="connsiteY531" fmla="*/ 454113 h 567500"/>
                <a:gd name="connsiteX532" fmla="*/ 1848844 w 1897259"/>
                <a:gd name="connsiteY532" fmla="*/ 470879 h 567500"/>
                <a:gd name="connsiteX533" fmla="*/ 1861370 w 1897259"/>
                <a:gd name="connsiteY533" fmla="*/ 508882 h 567500"/>
                <a:gd name="connsiteX534" fmla="*/ 1866998 w 1897259"/>
                <a:gd name="connsiteY534" fmla="*/ 537277 h 567500"/>
                <a:gd name="connsiteX535" fmla="*/ 1876076 w 1897259"/>
                <a:gd name="connsiteY535" fmla="*/ 556956 h 567500"/>
                <a:gd name="connsiteX536" fmla="*/ 1879095 w 1897259"/>
                <a:gd name="connsiteY536" fmla="*/ 561376 h 567500"/>
                <a:gd name="connsiteX537" fmla="*/ 1882124 w 1897259"/>
                <a:gd name="connsiteY537" fmla="*/ 564586 h 567500"/>
                <a:gd name="connsiteX538" fmla="*/ 1885153 w 1897259"/>
                <a:gd name="connsiteY538" fmla="*/ 566643 h 567500"/>
                <a:gd name="connsiteX539" fmla="*/ 1888172 w 1897259"/>
                <a:gd name="connsiteY539" fmla="*/ 567500 h 567500"/>
                <a:gd name="connsiteX540" fmla="*/ 1891201 w 1897259"/>
                <a:gd name="connsiteY540" fmla="*/ 567148 h 567500"/>
                <a:gd name="connsiteX541" fmla="*/ 1897259 w 1897259"/>
                <a:gd name="connsiteY541"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5843 w 1897259"/>
                <a:gd name="connsiteY505" fmla="*/ 512598 h 567500"/>
                <a:gd name="connsiteX506" fmla="*/ 1621892 w 1897259"/>
                <a:gd name="connsiteY506" fmla="*/ 489319 h 567500"/>
                <a:gd name="connsiteX507" fmla="*/ 1624920 w 1897259"/>
                <a:gd name="connsiteY507" fmla="*/ 476184 h 567500"/>
                <a:gd name="connsiteX508" fmla="*/ 1633998 w 1897259"/>
                <a:gd name="connsiteY508" fmla="*/ 432874 h 567500"/>
                <a:gd name="connsiteX509" fmla="*/ 1655181 w 1897259"/>
                <a:gd name="connsiteY509" fmla="*/ 314100 h 567500"/>
                <a:gd name="connsiteX510" fmla="*/ 1661230 w 1897259"/>
                <a:gd name="connsiteY510" fmla="*/ 278266 h 567500"/>
                <a:gd name="connsiteX511" fmla="*/ 1712674 w 1897259"/>
                <a:gd name="connsiteY511" fmla="*/ 34207 h 567500"/>
                <a:gd name="connsiteX512" fmla="*/ 1727800 w 1897259"/>
                <a:gd name="connsiteY512" fmla="*/ 5152 h 567500"/>
                <a:gd name="connsiteX513" fmla="*/ 1730829 w 1897259"/>
                <a:gd name="connsiteY513" fmla="*/ 2247 h 567500"/>
                <a:gd name="connsiteX514" fmla="*/ 1733858 w 1897259"/>
                <a:gd name="connsiteY514" fmla="*/ 620 h 567500"/>
                <a:gd name="connsiteX515" fmla="*/ 1736877 w 1897259"/>
                <a:gd name="connsiteY515" fmla="*/ 77 h 567500"/>
                <a:gd name="connsiteX516" fmla="*/ 1739906 w 1897259"/>
                <a:gd name="connsiteY516" fmla="*/ 464 h 567500"/>
                <a:gd name="connsiteX517" fmla="*/ 1742935 w 1897259"/>
                <a:gd name="connsiteY517" fmla="*/ 1859 h 567500"/>
                <a:gd name="connsiteX518" fmla="*/ 1745955 w 1897259"/>
                <a:gd name="connsiteY518" fmla="*/ 4377 h 567500"/>
                <a:gd name="connsiteX519" fmla="*/ 1752013 w 1897259"/>
                <a:gd name="connsiteY519" fmla="*/ 12474 h 567500"/>
                <a:gd name="connsiteX520" fmla="*/ 1758061 w 1897259"/>
                <a:gd name="connsiteY520" fmla="*/ 24522 h 567500"/>
                <a:gd name="connsiteX521" fmla="*/ 1764119 w 1897259"/>
                <a:gd name="connsiteY521" fmla="*/ 40367 h 567500"/>
                <a:gd name="connsiteX522" fmla="*/ 1776216 w 1897259"/>
                <a:gd name="connsiteY522" fmla="*/ 83677 h 567500"/>
                <a:gd name="connsiteX523" fmla="*/ 1787551 w 1897259"/>
                <a:gd name="connsiteY523" fmla="*/ 132644 h 567500"/>
                <a:gd name="connsiteX524" fmla="*/ 1794695 w 1897259"/>
                <a:gd name="connsiteY524" fmla="*/ 161219 h 567500"/>
                <a:gd name="connsiteX525" fmla="*/ 1797076 w 1897259"/>
                <a:gd name="connsiteY525" fmla="*/ 199319 h 567500"/>
                <a:gd name="connsiteX526" fmla="*/ 1809506 w 1897259"/>
                <a:gd name="connsiteY526" fmla="*/ 254712 h 567500"/>
                <a:gd name="connsiteX527" fmla="*/ 1813745 w 1897259"/>
                <a:gd name="connsiteY527" fmla="*/ 287426 h 567500"/>
                <a:gd name="connsiteX528" fmla="*/ 1818583 w 1897259"/>
                <a:gd name="connsiteY528" fmla="*/ 307631 h 567500"/>
                <a:gd name="connsiteX529" fmla="*/ 1836737 w 1897259"/>
                <a:gd name="connsiteY529" fmla="*/ 411220 h 567500"/>
                <a:gd name="connsiteX530" fmla="*/ 1849463 w 1897259"/>
                <a:gd name="connsiteY530" fmla="*/ 454113 h 567500"/>
                <a:gd name="connsiteX531" fmla="*/ 1848844 w 1897259"/>
                <a:gd name="connsiteY531" fmla="*/ 470879 h 567500"/>
                <a:gd name="connsiteX532" fmla="*/ 1861370 w 1897259"/>
                <a:gd name="connsiteY532" fmla="*/ 508882 h 567500"/>
                <a:gd name="connsiteX533" fmla="*/ 1866998 w 1897259"/>
                <a:gd name="connsiteY533" fmla="*/ 537277 h 567500"/>
                <a:gd name="connsiteX534" fmla="*/ 1876076 w 1897259"/>
                <a:gd name="connsiteY534" fmla="*/ 556956 h 567500"/>
                <a:gd name="connsiteX535" fmla="*/ 1879095 w 1897259"/>
                <a:gd name="connsiteY535" fmla="*/ 561376 h 567500"/>
                <a:gd name="connsiteX536" fmla="*/ 1882124 w 1897259"/>
                <a:gd name="connsiteY536" fmla="*/ 564586 h 567500"/>
                <a:gd name="connsiteX537" fmla="*/ 1885153 w 1897259"/>
                <a:gd name="connsiteY537" fmla="*/ 566643 h 567500"/>
                <a:gd name="connsiteX538" fmla="*/ 1888172 w 1897259"/>
                <a:gd name="connsiteY538" fmla="*/ 567500 h 567500"/>
                <a:gd name="connsiteX539" fmla="*/ 1891201 w 1897259"/>
                <a:gd name="connsiteY539" fmla="*/ 567148 h 567500"/>
                <a:gd name="connsiteX540" fmla="*/ 1897259 w 1897259"/>
                <a:gd name="connsiteY540"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621892 w 1897259"/>
                <a:gd name="connsiteY507" fmla="*/ 489319 h 567500"/>
                <a:gd name="connsiteX508" fmla="*/ 1624920 w 1897259"/>
                <a:gd name="connsiteY508" fmla="*/ 476184 h 567500"/>
                <a:gd name="connsiteX509" fmla="*/ 1633998 w 1897259"/>
                <a:gd name="connsiteY509" fmla="*/ 432874 h 567500"/>
                <a:gd name="connsiteX510" fmla="*/ 1655181 w 1897259"/>
                <a:gd name="connsiteY510" fmla="*/ 314100 h 567500"/>
                <a:gd name="connsiteX511" fmla="*/ 1661230 w 1897259"/>
                <a:gd name="connsiteY511" fmla="*/ 278266 h 567500"/>
                <a:gd name="connsiteX512" fmla="*/ 1712674 w 1897259"/>
                <a:gd name="connsiteY512" fmla="*/ 34207 h 567500"/>
                <a:gd name="connsiteX513" fmla="*/ 1727800 w 1897259"/>
                <a:gd name="connsiteY513" fmla="*/ 5152 h 567500"/>
                <a:gd name="connsiteX514" fmla="*/ 1730829 w 1897259"/>
                <a:gd name="connsiteY514" fmla="*/ 2247 h 567500"/>
                <a:gd name="connsiteX515" fmla="*/ 1733858 w 1897259"/>
                <a:gd name="connsiteY515" fmla="*/ 620 h 567500"/>
                <a:gd name="connsiteX516" fmla="*/ 1736877 w 1897259"/>
                <a:gd name="connsiteY516" fmla="*/ 77 h 567500"/>
                <a:gd name="connsiteX517" fmla="*/ 1739906 w 1897259"/>
                <a:gd name="connsiteY517" fmla="*/ 464 h 567500"/>
                <a:gd name="connsiteX518" fmla="*/ 1742935 w 1897259"/>
                <a:gd name="connsiteY518" fmla="*/ 1859 h 567500"/>
                <a:gd name="connsiteX519" fmla="*/ 1745955 w 1897259"/>
                <a:gd name="connsiteY519" fmla="*/ 4377 h 567500"/>
                <a:gd name="connsiteX520" fmla="*/ 1752013 w 1897259"/>
                <a:gd name="connsiteY520" fmla="*/ 12474 h 567500"/>
                <a:gd name="connsiteX521" fmla="*/ 1758061 w 1897259"/>
                <a:gd name="connsiteY521" fmla="*/ 24522 h 567500"/>
                <a:gd name="connsiteX522" fmla="*/ 1764119 w 1897259"/>
                <a:gd name="connsiteY522" fmla="*/ 40367 h 567500"/>
                <a:gd name="connsiteX523" fmla="*/ 1776216 w 1897259"/>
                <a:gd name="connsiteY523" fmla="*/ 83677 h 567500"/>
                <a:gd name="connsiteX524" fmla="*/ 1787551 w 1897259"/>
                <a:gd name="connsiteY524" fmla="*/ 132644 h 567500"/>
                <a:gd name="connsiteX525" fmla="*/ 1794695 w 1897259"/>
                <a:gd name="connsiteY525" fmla="*/ 161219 h 567500"/>
                <a:gd name="connsiteX526" fmla="*/ 1797076 w 1897259"/>
                <a:gd name="connsiteY526" fmla="*/ 199319 h 567500"/>
                <a:gd name="connsiteX527" fmla="*/ 1809506 w 1897259"/>
                <a:gd name="connsiteY527" fmla="*/ 254712 h 567500"/>
                <a:gd name="connsiteX528" fmla="*/ 1813745 w 1897259"/>
                <a:gd name="connsiteY528" fmla="*/ 287426 h 567500"/>
                <a:gd name="connsiteX529" fmla="*/ 1818583 w 1897259"/>
                <a:gd name="connsiteY529" fmla="*/ 307631 h 567500"/>
                <a:gd name="connsiteX530" fmla="*/ 1836737 w 1897259"/>
                <a:gd name="connsiteY530" fmla="*/ 411220 h 567500"/>
                <a:gd name="connsiteX531" fmla="*/ 1849463 w 1897259"/>
                <a:gd name="connsiteY531" fmla="*/ 454113 h 567500"/>
                <a:gd name="connsiteX532" fmla="*/ 1848844 w 1897259"/>
                <a:gd name="connsiteY532" fmla="*/ 470879 h 567500"/>
                <a:gd name="connsiteX533" fmla="*/ 1861370 w 1897259"/>
                <a:gd name="connsiteY533" fmla="*/ 508882 h 567500"/>
                <a:gd name="connsiteX534" fmla="*/ 1866998 w 1897259"/>
                <a:gd name="connsiteY534" fmla="*/ 537277 h 567500"/>
                <a:gd name="connsiteX535" fmla="*/ 1876076 w 1897259"/>
                <a:gd name="connsiteY535" fmla="*/ 556956 h 567500"/>
                <a:gd name="connsiteX536" fmla="*/ 1879095 w 1897259"/>
                <a:gd name="connsiteY536" fmla="*/ 561376 h 567500"/>
                <a:gd name="connsiteX537" fmla="*/ 1882124 w 1897259"/>
                <a:gd name="connsiteY537" fmla="*/ 564586 h 567500"/>
                <a:gd name="connsiteX538" fmla="*/ 1885153 w 1897259"/>
                <a:gd name="connsiteY538" fmla="*/ 566643 h 567500"/>
                <a:gd name="connsiteX539" fmla="*/ 1888172 w 1897259"/>
                <a:gd name="connsiteY539" fmla="*/ 567500 h 567500"/>
                <a:gd name="connsiteX540" fmla="*/ 1891201 w 1897259"/>
                <a:gd name="connsiteY540" fmla="*/ 567148 h 567500"/>
                <a:gd name="connsiteX541" fmla="*/ 1897259 w 1897259"/>
                <a:gd name="connsiteY541"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624920 w 1897259"/>
                <a:gd name="connsiteY507" fmla="*/ 476184 h 567500"/>
                <a:gd name="connsiteX508" fmla="*/ 1633998 w 1897259"/>
                <a:gd name="connsiteY508" fmla="*/ 432874 h 567500"/>
                <a:gd name="connsiteX509" fmla="*/ 1655181 w 1897259"/>
                <a:gd name="connsiteY509" fmla="*/ 314100 h 567500"/>
                <a:gd name="connsiteX510" fmla="*/ 1661230 w 1897259"/>
                <a:gd name="connsiteY510" fmla="*/ 278266 h 567500"/>
                <a:gd name="connsiteX511" fmla="*/ 1712674 w 1897259"/>
                <a:gd name="connsiteY511" fmla="*/ 34207 h 567500"/>
                <a:gd name="connsiteX512" fmla="*/ 1727800 w 1897259"/>
                <a:gd name="connsiteY512" fmla="*/ 5152 h 567500"/>
                <a:gd name="connsiteX513" fmla="*/ 1730829 w 1897259"/>
                <a:gd name="connsiteY513" fmla="*/ 2247 h 567500"/>
                <a:gd name="connsiteX514" fmla="*/ 1733858 w 1897259"/>
                <a:gd name="connsiteY514" fmla="*/ 620 h 567500"/>
                <a:gd name="connsiteX515" fmla="*/ 1736877 w 1897259"/>
                <a:gd name="connsiteY515" fmla="*/ 77 h 567500"/>
                <a:gd name="connsiteX516" fmla="*/ 1739906 w 1897259"/>
                <a:gd name="connsiteY516" fmla="*/ 464 h 567500"/>
                <a:gd name="connsiteX517" fmla="*/ 1742935 w 1897259"/>
                <a:gd name="connsiteY517" fmla="*/ 1859 h 567500"/>
                <a:gd name="connsiteX518" fmla="*/ 1745955 w 1897259"/>
                <a:gd name="connsiteY518" fmla="*/ 4377 h 567500"/>
                <a:gd name="connsiteX519" fmla="*/ 1752013 w 1897259"/>
                <a:gd name="connsiteY519" fmla="*/ 12474 h 567500"/>
                <a:gd name="connsiteX520" fmla="*/ 1758061 w 1897259"/>
                <a:gd name="connsiteY520" fmla="*/ 24522 h 567500"/>
                <a:gd name="connsiteX521" fmla="*/ 1764119 w 1897259"/>
                <a:gd name="connsiteY521" fmla="*/ 40367 h 567500"/>
                <a:gd name="connsiteX522" fmla="*/ 1776216 w 1897259"/>
                <a:gd name="connsiteY522" fmla="*/ 83677 h 567500"/>
                <a:gd name="connsiteX523" fmla="*/ 1787551 w 1897259"/>
                <a:gd name="connsiteY523" fmla="*/ 132644 h 567500"/>
                <a:gd name="connsiteX524" fmla="*/ 1794695 w 1897259"/>
                <a:gd name="connsiteY524" fmla="*/ 161219 h 567500"/>
                <a:gd name="connsiteX525" fmla="*/ 1797076 w 1897259"/>
                <a:gd name="connsiteY525" fmla="*/ 199319 h 567500"/>
                <a:gd name="connsiteX526" fmla="*/ 1809506 w 1897259"/>
                <a:gd name="connsiteY526" fmla="*/ 254712 h 567500"/>
                <a:gd name="connsiteX527" fmla="*/ 1813745 w 1897259"/>
                <a:gd name="connsiteY527" fmla="*/ 287426 h 567500"/>
                <a:gd name="connsiteX528" fmla="*/ 1818583 w 1897259"/>
                <a:gd name="connsiteY528" fmla="*/ 307631 h 567500"/>
                <a:gd name="connsiteX529" fmla="*/ 1836737 w 1897259"/>
                <a:gd name="connsiteY529" fmla="*/ 411220 h 567500"/>
                <a:gd name="connsiteX530" fmla="*/ 1849463 w 1897259"/>
                <a:gd name="connsiteY530" fmla="*/ 454113 h 567500"/>
                <a:gd name="connsiteX531" fmla="*/ 1848844 w 1897259"/>
                <a:gd name="connsiteY531" fmla="*/ 470879 h 567500"/>
                <a:gd name="connsiteX532" fmla="*/ 1861370 w 1897259"/>
                <a:gd name="connsiteY532" fmla="*/ 508882 h 567500"/>
                <a:gd name="connsiteX533" fmla="*/ 1866998 w 1897259"/>
                <a:gd name="connsiteY533" fmla="*/ 537277 h 567500"/>
                <a:gd name="connsiteX534" fmla="*/ 1876076 w 1897259"/>
                <a:gd name="connsiteY534" fmla="*/ 556956 h 567500"/>
                <a:gd name="connsiteX535" fmla="*/ 1879095 w 1897259"/>
                <a:gd name="connsiteY535" fmla="*/ 561376 h 567500"/>
                <a:gd name="connsiteX536" fmla="*/ 1882124 w 1897259"/>
                <a:gd name="connsiteY536" fmla="*/ 564586 h 567500"/>
                <a:gd name="connsiteX537" fmla="*/ 1885153 w 1897259"/>
                <a:gd name="connsiteY537" fmla="*/ 566643 h 567500"/>
                <a:gd name="connsiteX538" fmla="*/ 1888172 w 1897259"/>
                <a:gd name="connsiteY538" fmla="*/ 567500 h 567500"/>
                <a:gd name="connsiteX539" fmla="*/ 1891201 w 1897259"/>
                <a:gd name="connsiteY539" fmla="*/ 567148 h 567500"/>
                <a:gd name="connsiteX540" fmla="*/ 1897259 w 1897259"/>
                <a:gd name="connsiteY540"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633998 w 1897259"/>
                <a:gd name="connsiteY507" fmla="*/ 432874 h 567500"/>
                <a:gd name="connsiteX508" fmla="*/ 1655181 w 1897259"/>
                <a:gd name="connsiteY508" fmla="*/ 314100 h 567500"/>
                <a:gd name="connsiteX509" fmla="*/ 1661230 w 1897259"/>
                <a:gd name="connsiteY509" fmla="*/ 278266 h 567500"/>
                <a:gd name="connsiteX510" fmla="*/ 1712674 w 1897259"/>
                <a:gd name="connsiteY510" fmla="*/ 34207 h 567500"/>
                <a:gd name="connsiteX511" fmla="*/ 1727800 w 1897259"/>
                <a:gd name="connsiteY511" fmla="*/ 5152 h 567500"/>
                <a:gd name="connsiteX512" fmla="*/ 1730829 w 1897259"/>
                <a:gd name="connsiteY512" fmla="*/ 2247 h 567500"/>
                <a:gd name="connsiteX513" fmla="*/ 1733858 w 1897259"/>
                <a:gd name="connsiteY513" fmla="*/ 620 h 567500"/>
                <a:gd name="connsiteX514" fmla="*/ 1736877 w 1897259"/>
                <a:gd name="connsiteY514" fmla="*/ 77 h 567500"/>
                <a:gd name="connsiteX515" fmla="*/ 1739906 w 1897259"/>
                <a:gd name="connsiteY515" fmla="*/ 464 h 567500"/>
                <a:gd name="connsiteX516" fmla="*/ 1742935 w 1897259"/>
                <a:gd name="connsiteY516" fmla="*/ 1859 h 567500"/>
                <a:gd name="connsiteX517" fmla="*/ 1745955 w 1897259"/>
                <a:gd name="connsiteY517" fmla="*/ 4377 h 567500"/>
                <a:gd name="connsiteX518" fmla="*/ 1752013 w 1897259"/>
                <a:gd name="connsiteY518" fmla="*/ 12474 h 567500"/>
                <a:gd name="connsiteX519" fmla="*/ 1758061 w 1897259"/>
                <a:gd name="connsiteY519" fmla="*/ 24522 h 567500"/>
                <a:gd name="connsiteX520" fmla="*/ 1764119 w 1897259"/>
                <a:gd name="connsiteY520" fmla="*/ 40367 h 567500"/>
                <a:gd name="connsiteX521" fmla="*/ 1776216 w 1897259"/>
                <a:gd name="connsiteY521" fmla="*/ 83677 h 567500"/>
                <a:gd name="connsiteX522" fmla="*/ 1787551 w 1897259"/>
                <a:gd name="connsiteY522" fmla="*/ 132644 h 567500"/>
                <a:gd name="connsiteX523" fmla="*/ 1794695 w 1897259"/>
                <a:gd name="connsiteY523" fmla="*/ 161219 h 567500"/>
                <a:gd name="connsiteX524" fmla="*/ 1797076 w 1897259"/>
                <a:gd name="connsiteY524" fmla="*/ 199319 h 567500"/>
                <a:gd name="connsiteX525" fmla="*/ 1809506 w 1897259"/>
                <a:gd name="connsiteY525" fmla="*/ 254712 h 567500"/>
                <a:gd name="connsiteX526" fmla="*/ 1813745 w 1897259"/>
                <a:gd name="connsiteY526" fmla="*/ 287426 h 567500"/>
                <a:gd name="connsiteX527" fmla="*/ 1818583 w 1897259"/>
                <a:gd name="connsiteY527" fmla="*/ 307631 h 567500"/>
                <a:gd name="connsiteX528" fmla="*/ 1836737 w 1897259"/>
                <a:gd name="connsiteY528" fmla="*/ 411220 h 567500"/>
                <a:gd name="connsiteX529" fmla="*/ 1849463 w 1897259"/>
                <a:gd name="connsiteY529" fmla="*/ 454113 h 567500"/>
                <a:gd name="connsiteX530" fmla="*/ 1848844 w 1897259"/>
                <a:gd name="connsiteY530" fmla="*/ 470879 h 567500"/>
                <a:gd name="connsiteX531" fmla="*/ 1861370 w 1897259"/>
                <a:gd name="connsiteY531" fmla="*/ 508882 h 567500"/>
                <a:gd name="connsiteX532" fmla="*/ 1866998 w 1897259"/>
                <a:gd name="connsiteY532" fmla="*/ 537277 h 567500"/>
                <a:gd name="connsiteX533" fmla="*/ 1876076 w 1897259"/>
                <a:gd name="connsiteY533" fmla="*/ 556956 h 567500"/>
                <a:gd name="connsiteX534" fmla="*/ 1879095 w 1897259"/>
                <a:gd name="connsiteY534" fmla="*/ 561376 h 567500"/>
                <a:gd name="connsiteX535" fmla="*/ 1882124 w 1897259"/>
                <a:gd name="connsiteY535" fmla="*/ 564586 h 567500"/>
                <a:gd name="connsiteX536" fmla="*/ 1885153 w 1897259"/>
                <a:gd name="connsiteY536" fmla="*/ 566643 h 567500"/>
                <a:gd name="connsiteX537" fmla="*/ 1888172 w 1897259"/>
                <a:gd name="connsiteY537" fmla="*/ 567500 h 567500"/>
                <a:gd name="connsiteX538" fmla="*/ 1891201 w 1897259"/>
                <a:gd name="connsiteY538" fmla="*/ 567148 h 567500"/>
                <a:gd name="connsiteX539" fmla="*/ 1897259 w 1897259"/>
                <a:gd name="connsiteY539"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655181 w 1897259"/>
                <a:gd name="connsiteY507" fmla="*/ 314100 h 567500"/>
                <a:gd name="connsiteX508" fmla="*/ 1661230 w 1897259"/>
                <a:gd name="connsiteY508" fmla="*/ 278266 h 567500"/>
                <a:gd name="connsiteX509" fmla="*/ 1712674 w 1897259"/>
                <a:gd name="connsiteY509" fmla="*/ 34207 h 567500"/>
                <a:gd name="connsiteX510" fmla="*/ 1727800 w 1897259"/>
                <a:gd name="connsiteY510" fmla="*/ 5152 h 567500"/>
                <a:gd name="connsiteX511" fmla="*/ 1730829 w 1897259"/>
                <a:gd name="connsiteY511" fmla="*/ 2247 h 567500"/>
                <a:gd name="connsiteX512" fmla="*/ 1733858 w 1897259"/>
                <a:gd name="connsiteY512" fmla="*/ 620 h 567500"/>
                <a:gd name="connsiteX513" fmla="*/ 1736877 w 1897259"/>
                <a:gd name="connsiteY513" fmla="*/ 77 h 567500"/>
                <a:gd name="connsiteX514" fmla="*/ 1739906 w 1897259"/>
                <a:gd name="connsiteY514" fmla="*/ 464 h 567500"/>
                <a:gd name="connsiteX515" fmla="*/ 1742935 w 1897259"/>
                <a:gd name="connsiteY515" fmla="*/ 1859 h 567500"/>
                <a:gd name="connsiteX516" fmla="*/ 1745955 w 1897259"/>
                <a:gd name="connsiteY516" fmla="*/ 4377 h 567500"/>
                <a:gd name="connsiteX517" fmla="*/ 1752013 w 1897259"/>
                <a:gd name="connsiteY517" fmla="*/ 12474 h 567500"/>
                <a:gd name="connsiteX518" fmla="*/ 1758061 w 1897259"/>
                <a:gd name="connsiteY518" fmla="*/ 24522 h 567500"/>
                <a:gd name="connsiteX519" fmla="*/ 1764119 w 1897259"/>
                <a:gd name="connsiteY519" fmla="*/ 40367 h 567500"/>
                <a:gd name="connsiteX520" fmla="*/ 1776216 w 1897259"/>
                <a:gd name="connsiteY520" fmla="*/ 83677 h 567500"/>
                <a:gd name="connsiteX521" fmla="*/ 1787551 w 1897259"/>
                <a:gd name="connsiteY521" fmla="*/ 132644 h 567500"/>
                <a:gd name="connsiteX522" fmla="*/ 1794695 w 1897259"/>
                <a:gd name="connsiteY522" fmla="*/ 161219 h 567500"/>
                <a:gd name="connsiteX523" fmla="*/ 1797076 w 1897259"/>
                <a:gd name="connsiteY523" fmla="*/ 199319 h 567500"/>
                <a:gd name="connsiteX524" fmla="*/ 1809506 w 1897259"/>
                <a:gd name="connsiteY524" fmla="*/ 254712 h 567500"/>
                <a:gd name="connsiteX525" fmla="*/ 1813745 w 1897259"/>
                <a:gd name="connsiteY525" fmla="*/ 287426 h 567500"/>
                <a:gd name="connsiteX526" fmla="*/ 1818583 w 1897259"/>
                <a:gd name="connsiteY526" fmla="*/ 307631 h 567500"/>
                <a:gd name="connsiteX527" fmla="*/ 1836737 w 1897259"/>
                <a:gd name="connsiteY527" fmla="*/ 411220 h 567500"/>
                <a:gd name="connsiteX528" fmla="*/ 1849463 w 1897259"/>
                <a:gd name="connsiteY528" fmla="*/ 454113 h 567500"/>
                <a:gd name="connsiteX529" fmla="*/ 1848844 w 1897259"/>
                <a:gd name="connsiteY529" fmla="*/ 470879 h 567500"/>
                <a:gd name="connsiteX530" fmla="*/ 1861370 w 1897259"/>
                <a:gd name="connsiteY530" fmla="*/ 508882 h 567500"/>
                <a:gd name="connsiteX531" fmla="*/ 1866998 w 1897259"/>
                <a:gd name="connsiteY531" fmla="*/ 537277 h 567500"/>
                <a:gd name="connsiteX532" fmla="*/ 1876076 w 1897259"/>
                <a:gd name="connsiteY532" fmla="*/ 556956 h 567500"/>
                <a:gd name="connsiteX533" fmla="*/ 1879095 w 1897259"/>
                <a:gd name="connsiteY533" fmla="*/ 561376 h 567500"/>
                <a:gd name="connsiteX534" fmla="*/ 1882124 w 1897259"/>
                <a:gd name="connsiteY534" fmla="*/ 564586 h 567500"/>
                <a:gd name="connsiteX535" fmla="*/ 1885153 w 1897259"/>
                <a:gd name="connsiteY535" fmla="*/ 566643 h 567500"/>
                <a:gd name="connsiteX536" fmla="*/ 1888172 w 1897259"/>
                <a:gd name="connsiteY536" fmla="*/ 567500 h 567500"/>
                <a:gd name="connsiteX537" fmla="*/ 1891201 w 1897259"/>
                <a:gd name="connsiteY537" fmla="*/ 567148 h 567500"/>
                <a:gd name="connsiteX538" fmla="*/ 1897259 w 1897259"/>
                <a:gd name="connsiteY538"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661230 w 1897259"/>
                <a:gd name="connsiteY507" fmla="*/ 278266 h 567500"/>
                <a:gd name="connsiteX508" fmla="*/ 1712674 w 1897259"/>
                <a:gd name="connsiteY508" fmla="*/ 34207 h 567500"/>
                <a:gd name="connsiteX509" fmla="*/ 1727800 w 1897259"/>
                <a:gd name="connsiteY509" fmla="*/ 5152 h 567500"/>
                <a:gd name="connsiteX510" fmla="*/ 1730829 w 1897259"/>
                <a:gd name="connsiteY510" fmla="*/ 2247 h 567500"/>
                <a:gd name="connsiteX511" fmla="*/ 1733858 w 1897259"/>
                <a:gd name="connsiteY511" fmla="*/ 620 h 567500"/>
                <a:gd name="connsiteX512" fmla="*/ 1736877 w 1897259"/>
                <a:gd name="connsiteY512" fmla="*/ 77 h 567500"/>
                <a:gd name="connsiteX513" fmla="*/ 1739906 w 1897259"/>
                <a:gd name="connsiteY513" fmla="*/ 464 h 567500"/>
                <a:gd name="connsiteX514" fmla="*/ 1742935 w 1897259"/>
                <a:gd name="connsiteY514" fmla="*/ 1859 h 567500"/>
                <a:gd name="connsiteX515" fmla="*/ 1745955 w 1897259"/>
                <a:gd name="connsiteY515" fmla="*/ 4377 h 567500"/>
                <a:gd name="connsiteX516" fmla="*/ 1752013 w 1897259"/>
                <a:gd name="connsiteY516" fmla="*/ 12474 h 567500"/>
                <a:gd name="connsiteX517" fmla="*/ 1758061 w 1897259"/>
                <a:gd name="connsiteY517" fmla="*/ 24522 h 567500"/>
                <a:gd name="connsiteX518" fmla="*/ 1764119 w 1897259"/>
                <a:gd name="connsiteY518" fmla="*/ 40367 h 567500"/>
                <a:gd name="connsiteX519" fmla="*/ 1776216 w 1897259"/>
                <a:gd name="connsiteY519" fmla="*/ 83677 h 567500"/>
                <a:gd name="connsiteX520" fmla="*/ 1787551 w 1897259"/>
                <a:gd name="connsiteY520" fmla="*/ 132644 h 567500"/>
                <a:gd name="connsiteX521" fmla="*/ 1794695 w 1897259"/>
                <a:gd name="connsiteY521" fmla="*/ 161219 h 567500"/>
                <a:gd name="connsiteX522" fmla="*/ 1797076 w 1897259"/>
                <a:gd name="connsiteY522" fmla="*/ 199319 h 567500"/>
                <a:gd name="connsiteX523" fmla="*/ 1809506 w 1897259"/>
                <a:gd name="connsiteY523" fmla="*/ 254712 h 567500"/>
                <a:gd name="connsiteX524" fmla="*/ 1813745 w 1897259"/>
                <a:gd name="connsiteY524" fmla="*/ 287426 h 567500"/>
                <a:gd name="connsiteX525" fmla="*/ 1818583 w 1897259"/>
                <a:gd name="connsiteY525" fmla="*/ 307631 h 567500"/>
                <a:gd name="connsiteX526" fmla="*/ 1836737 w 1897259"/>
                <a:gd name="connsiteY526" fmla="*/ 411220 h 567500"/>
                <a:gd name="connsiteX527" fmla="*/ 1849463 w 1897259"/>
                <a:gd name="connsiteY527" fmla="*/ 454113 h 567500"/>
                <a:gd name="connsiteX528" fmla="*/ 1848844 w 1897259"/>
                <a:gd name="connsiteY528" fmla="*/ 470879 h 567500"/>
                <a:gd name="connsiteX529" fmla="*/ 1861370 w 1897259"/>
                <a:gd name="connsiteY529" fmla="*/ 508882 h 567500"/>
                <a:gd name="connsiteX530" fmla="*/ 1866998 w 1897259"/>
                <a:gd name="connsiteY530" fmla="*/ 537277 h 567500"/>
                <a:gd name="connsiteX531" fmla="*/ 1876076 w 1897259"/>
                <a:gd name="connsiteY531" fmla="*/ 556956 h 567500"/>
                <a:gd name="connsiteX532" fmla="*/ 1879095 w 1897259"/>
                <a:gd name="connsiteY532" fmla="*/ 561376 h 567500"/>
                <a:gd name="connsiteX533" fmla="*/ 1882124 w 1897259"/>
                <a:gd name="connsiteY533" fmla="*/ 564586 h 567500"/>
                <a:gd name="connsiteX534" fmla="*/ 1885153 w 1897259"/>
                <a:gd name="connsiteY534" fmla="*/ 566643 h 567500"/>
                <a:gd name="connsiteX535" fmla="*/ 1888172 w 1897259"/>
                <a:gd name="connsiteY535" fmla="*/ 567500 h 567500"/>
                <a:gd name="connsiteX536" fmla="*/ 1891201 w 1897259"/>
                <a:gd name="connsiteY536" fmla="*/ 567148 h 567500"/>
                <a:gd name="connsiteX537" fmla="*/ 1897259 w 1897259"/>
                <a:gd name="connsiteY537"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12674 w 1897259"/>
                <a:gd name="connsiteY507" fmla="*/ 34207 h 567500"/>
                <a:gd name="connsiteX508" fmla="*/ 1727800 w 1897259"/>
                <a:gd name="connsiteY508" fmla="*/ 5152 h 567500"/>
                <a:gd name="connsiteX509" fmla="*/ 1730829 w 1897259"/>
                <a:gd name="connsiteY509" fmla="*/ 2247 h 567500"/>
                <a:gd name="connsiteX510" fmla="*/ 1733858 w 1897259"/>
                <a:gd name="connsiteY510" fmla="*/ 620 h 567500"/>
                <a:gd name="connsiteX511" fmla="*/ 1736877 w 1897259"/>
                <a:gd name="connsiteY511" fmla="*/ 77 h 567500"/>
                <a:gd name="connsiteX512" fmla="*/ 1739906 w 1897259"/>
                <a:gd name="connsiteY512" fmla="*/ 464 h 567500"/>
                <a:gd name="connsiteX513" fmla="*/ 1742935 w 1897259"/>
                <a:gd name="connsiteY513" fmla="*/ 1859 h 567500"/>
                <a:gd name="connsiteX514" fmla="*/ 1745955 w 1897259"/>
                <a:gd name="connsiteY514" fmla="*/ 4377 h 567500"/>
                <a:gd name="connsiteX515" fmla="*/ 1752013 w 1897259"/>
                <a:gd name="connsiteY515" fmla="*/ 12474 h 567500"/>
                <a:gd name="connsiteX516" fmla="*/ 1758061 w 1897259"/>
                <a:gd name="connsiteY516" fmla="*/ 24522 h 567500"/>
                <a:gd name="connsiteX517" fmla="*/ 1764119 w 1897259"/>
                <a:gd name="connsiteY517" fmla="*/ 40367 h 567500"/>
                <a:gd name="connsiteX518" fmla="*/ 1776216 w 1897259"/>
                <a:gd name="connsiteY518" fmla="*/ 83677 h 567500"/>
                <a:gd name="connsiteX519" fmla="*/ 1787551 w 1897259"/>
                <a:gd name="connsiteY519" fmla="*/ 132644 h 567500"/>
                <a:gd name="connsiteX520" fmla="*/ 1794695 w 1897259"/>
                <a:gd name="connsiteY520" fmla="*/ 161219 h 567500"/>
                <a:gd name="connsiteX521" fmla="*/ 1797076 w 1897259"/>
                <a:gd name="connsiteY521" fmla="*/ 199319 h 567500"/>
                <a:gd name="connsiteX522" fmla="*/ 1809506 w 1897259"/>
                <a:gd name="connsiteY522" fmla="*/ 254712 h 567500"/>
                <a:gd name="connsiteX523" fmla="*/ 1813745 w 1897259"/>
                <a:gd name="connsiteY523" fmla="*/ 287426 h 567500"/>
                <a:gd name="connsiteX524" fmla="*/ 1818583 w 1897259"/>
                <a:gd name="connsiteY524" fmla="*/ 307631 h 567500"/>
                <a:gd name="connsiteX525" fmla="*/ 1836737 w 1897259"/>
                <a:gd name="connsiteY525" fmla="*/ 411220 h 567500"/>
                <a:gd name="connsiteX526" fmla="*/ 1849463 w 1897259"/>
                <a:gd name="connsiteY526" fmla="*/ 454113 h 567500"/>
                <a:gd name="connsiteX527" fmla="*/ 1848844 w 1897259"/>
                <a:gd name="connsiteY527" fmla="*/ 470879 h 567500"/>
                <a:gd name="connsiteX528" fmla="*/ 1861370 w 1897259"/>
                <a:gd name="connsiteY528" fmla="*/ 508882 h 567500"/>
                <a:gd name="connsiteX529" fmla="*/ 1866998 w 1897259"/>
                <a:gd name="connsiteY529" fmla="*/ 537277 h 567500"/>
                <a:gd name="connsiteX530" fmla="*/ 1876076 w 1897259"/>
                <a:gd name="connsiteY530" fmla="*/ 556956 h 567500"/>
                <a:gd name="connsiteX531" fmla="*/ 1879095 w 1897259"/>
                <a:gd name="connsiteY531" fmla="*/ 561376 h 567500"/>
                <a:gd name="connsiteX532" fmla="*/ 1882124 w 1897259"/>
                <a:gd name="connsiteY532" fmla="*/ 564586 h 567500"/>
                <a:gd name="connsiteX533" fmla="*/ 1885153 w 1897259"/>
                <a:gd name="connsiteY533" fmla="*/ 566643 h 567500"/>
                <a:gd name="connsiteX534" fmla="*/ 1888172 w 1897259"/>
                <a:gd name="connsiteY534" fmla="*/ 567500 h 567500"/>
                <a:gd name="connsiteX535" fmla="*/ 1891201 w 1897259"/>
                <a:gd name="connsiteY535" fmla="*/ 567148 h 567500"/>
                <a:gd name="connsiteX536" fmla="*/ 1897259 w 1897259"/>
                <a:gd name="connsiteY536"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12674 w 1897259"/>
                <a:gd name="connsiteY507" fmla="*/ 34207 h 567500"/>
                <a:gd name="connsiteX508" fmla="*/ 1727800 w 1897259"/>
                <a:gd name="connsiteY508" fmla="*/ 5152 h 567500"/>
                <a:gd name="connsiteX509" fmla="*/ 1730829 w 1897259"/>
                <a:gd name="connsiteY509" fmla="*/ 2247 h 567500"/>
                <a:gd name="connsiteX510" fmla="*/ 1733858 w 1897259"/>
                <a:gd name="connsiteY510" fmla="*/ 620 h 567500"/>
                <a:gd name="connsiteX511" fmla="*/ 1736877 w 1897259"/>
                <a:gd name="connsiteY511" fmla="*/ 77 h 567500"/>
                <a:gd name="connsiteX512" fmla="*/ 1739906 w 1897259"/>
                <a:gd name="connsiteY512" fmla="*/ 464 h 567500"/>
                <a:gd name="connsiteX513" fmla="*/ 1742935 w 1897259"/>
                <a:gd name="connsiteY513" fmla="*/ 1859 h 567500"/>
                <a:gd name="connsiteX514" fmla="*/ 1745955 w 1897259"/>
                <a:gd name="connsiteY514" fmla="*/ 4377 h 567500"/>
                <a:gd name="connsiteX515" fmla="*/ 1752013 w 1897259"/>
                <a:gd name="connsiteY515" fmla="*/ 12474 h 567500"/>
                <a:gd name="connsiteX516" fmla="*/ 1758061 w 1897259"/>
                <a:gd name="connsiteY516" fmla="*/ 24522 h 567500"/>
                <a:gd name="connsiteX517" fmla="*/ 1776216 w 1897259"/>
                <a:gd name="connsiteY517" fmla="*/ 83677 h 567500"/>
                <a:gd name="connsiteX518" fmla="*/ 1787551 w 1897259"/>
                <a:gd name="connsiteY518" fmla="*/ 132644 h 567500"/>
                <a:gd name="connsiteX519" fmla="*/ 1794695 w 1897259"/>
                <a:gd name="connsiteY519" fmla="*/ 161219 h 567500"/>
                <a:gd name="connsiteX520" fmla="*/ 1797076 w 1897259"/>
                <a:gd name="connsiteY520" fmla="*/ 199319 h 567500"/>
                <a:gd name="connsiteX521" fmla="*/ 1809506 w 1897259"/>
                <a:gd name="connsiteY521" fmla="*/ 254712 h 567500"/>
                <a:gd name="connsiteX522" fmla="*/ 1813745 w 1897259"/>
                <a:gd name="connsiteY522" fmla="*/ 287426 h 567500"/>
                <a:gd name="connsiteX523" fmla="*/ 1818583 w 1897259"/>
                <a:gd name="connsiteY523" fmla="*/ 307631 h 567500"/>
                <a:gd name="connsiteX524" fmla="*/ 1836737 w 1897259"/>
                <a:gd name="connsiteY524" fmla="*/ 411220 h 567500"/>
                <a:gd name="connsiteX525" fmla="*/ 1849463 w 1897259"/>
                <a:gd name="connsiteY525" fmla="*/ 454113 h 567500"/>
                <a:gd name="connsiteX526" fmla="*/ 1848844 w 1897259"/>
                <a:gd name="connsiteY526" fmla="*/ 470879 h 567500"/>
                <a:gd name="connsiteX527" fmla="*/ 1861370 w 1897259"/>
                <a:gd name="connsiteY527" fmla="*/ 508882 h 567500"/>
                <a:gd name="connsiteX528" fmla="*/ 1866998 w 1897259"/>
                <a:gd name="connsiteY528" fmla="*/ 537277 h 567500"/>
                <a:gd name="connsiteX529" fmla="*/ 1876076 w 1897259"/>
                <a:gd name="connsiteY529" fmla="*/ 556956 h 567500"/>
                <a:gd name="connsiteX530" fmla="*/ 1879095 w 1897259"/>
                <a:gd name="connsiteY530" fmla="*/ 561376 h 567500"/>
                <a:gd name="connsiteX531" fmla="*/ 1882124 w 1897259"/>
                <a:gd name="connsiteY531" fmla="*/ 564586 h 567500"/>
                <a:gd name="connsiteX532" fmla="*/ 1885153 w 1897259"/>
                <a:gd name="connsiteY532" fmla="*/ 566643 h 567500"/>
                <a:gd name="connsiteX533" fmla="*/ 1888172 w 1897259"/>
                <a:gd name="connsiteY533" fmla="*/ 567500 h 567500"/>
                <a:gd name="connsiteX534" fmla="*/ 1891201 w 1897259"/>
                <a:gd name="connsiteY534" fmla="*/ 567148 h 567500"/>
                <a:gd name="connsiteX535" fmla="*/ 1897259 w 1897259"/>
                <a:gd name="connsiteY535"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12674 w 1897259"/>
                <a:gd name="connsiteY507" fmla="*/ 34207 h 567500"/>
                <a:gd name="connsiteX508" fmla="*/ 1727800 w 1897259"/>
                <a:gd name="connsiteY508" fmla="*/ 5152 h 567500"/>
                <a:gd name="connsiteX509" fmla="*/ 1730829 w 1897259"/>
                <a:gd name="connsiteY509" fmla="*/ 2247 h 567500"/>
                <a:gd name="connsiteX510" fmla="*/ 1733858 w 1897259"/>
                <a:gd name="connsiteY510" fmla="*/ 620 h 567500"/>
                <a:gd name="connsiteX511" fmla="*/ 1736877 w 1897259"/>
                <a:gd name="connsiteY511" fmla="*/ 77 h 567500"/>
                <a:gd name="connsiteX512" fmla="*/ 1739906 w 1897259"/>
                <a:gd name="connsiteY512" fmla="*/ 464 h 567500"/>
                <a:gd name="connsiteX513" fmla="*/ 1742935 w 1897259"/>
                <a:gd name="connsiteY513" fmla="*/ 1859 h 567500"/>
                <a:gd name="connsiteX514" fmla="*/ 1745955 w 1897259"/>
                <a:gd name="connsiteY514" fmla="*/ 4377 h 567500"/>
                <a:gd name="connsiteX515" fmla="*/ 1752013 w 1897259"/>
                <a:gd name="connsiteY515" fmla="*/ 12474 h 567500"/>
                <a:gd name="connsiteX516" fmla="*/ 1776216 w 1897259"/>
                <a:gd name="connsiteY516" fmla="*/ 83677 h 567500"/>
                <a:gd name="connsiteX517" fmla="*/ 1787551 w 1897259"/>
                <a:gd name="connsiteY517" fmla="*/ 132644 h 567500"/>
                <a:gd name="connsiteX518" fmla="*/ 1794695 w 1897259"/>
                <a:gd name="connsiteY518" fmla="*/ 161219 h 567500"/>
                <a:gd name="connsiteX519" fmla="*/ 1797076 w 1897259"/>
                <a:gd name="connsiteY519" fmla="*/ 199319 h 567500"/>
                <a:gd name="connsiteX520" fmla="*/ 1809506 w 1897259"/>
                <a:gd name="connsiteY520" fmla="*/ 254712 h 567500"/>
                <a:gd name="connsiteX521" fmla="*/ 1813745 w 1897259"/>
                <a:gd name="connsiteY521" fmla="*/ 287426 h 567500"/>
                <a:gd name="connsiteX522" fmla="*/ 1818583 w 1897259"/>
                <a:gd name="connsiteY522" fmla="*/ 307631 h 567500"/>
                <a:gd name="connsiteX523" fmla="*/ 1836737 w 1897259"/>
                <a:gd name="connsiteY523" fmla="*/ 411220 h 567500"/>
                <a:gd name="connsiteX524" fmla="*/ 1849463 w 1897259"/>
                <a:gd name="connsiteY524" fmla="*/ 454113 h 567500"/>
                <a:gd name="connsiteX525" fmla="*/ 1848844 w 1897259"/>
                <a:gd name="connsiteY525" fmla="*/ 470879 h 567500"/>
                <a:gd name="connsiteX526" fmla="*/ 1861370 w 1897259"/>
                <a:gd name="connsiteY526" fmla="*/ 508882 h 567500"/>
                <a:gd name="connsiteX527" fmla="*/ 1866998 w 1897259"/>
                <a:gd name="connsiteY527" fmla="*/ 537277 h 567500"/>
                <a:gd name="connsiteX528" fmla="*/ 1876076 w 1897259"/>
                <a:gd name="connsiteY528" fmla="*/ 556956 h 567500"/>
                <a:gd name="connsiteX529" fmla="*/ 1879095 w 1897259"/>
                <a:gd name="connsiteY529" fmla="*/ 561376 h 567500"/>
                <a:gd name="connsiteX530" fmla="*/ 1882124 w 1897259"/>
                <a:gd name="connsiteY530" fmla="*/ 564586 h 567500"/>
                <a:gd name="connsiteX531" fmla="*/ 1885153 w 1897259"/>
                <a:gd name="connsiteY531" fmla="*/ 566643 h 567500"/>
                <a:gd name="connsiteX532" fmla="*/ 1888172 w 1897259"/>
                <a:gd name="connsiteY532" fmla="*/ 567500 h 567500"/>
                <a:gd name="connsiteX533" fmla="*/ 1891201 w 1897259"/>
                <a:gd name="connsiteY533" fmla="*/ 567148 h 567500"/>
                <a:gd name="connsiteX534" fmla="*/ 1897259 w 1897259"/>
                <a:gd name="connsiteY534"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12674 w 1897259"/>
                <a:gd name="connsiteY507" fmla="*/ 34207 h 567500"/>
                <a:gd name="connsiteX508" fmla="*/ 1727800 w 1897259"/>
                <a:gd name="connsiteY508" fmla="*/ 5152 h 567500"/>
                <a:gd name="connsiteX509" fmla="*/ 1730829 w 1897259"/>
                <a:gd name="connsiteY509" fmla="*/ 2247 h 567500"/>
                <a:gd name="connsiteX510" fmla="*/ 1733858 w 1897259"/>
                <a:gd name="connsiteY510" fmla="*/ 620 h 567500"/>
                <a:gd name="connsiteX511" fmla="*/ 1736877 w 1897259"/>
                <a:gd name="connsiteY511" fmla="*/ 77 h 567500"/>
                <a:gd name="connsiteX512" fmla="*/ 1739906 w 1897259"/>
                <a:gd name="connsiteY512" fmla="*/ 464 h 567500"/>
                <a:gd name="connsiteX513" fmla="*/ 1742935 w 1897259"/>
                <a:gd name="connsiteY513" fmla="*/ 1859 h 567500"/>
                <a:gd name="connsiteX514" fmla="*/ 1745955 w 1897259"/>
                <a:gd name="connsiteY514" fmla="*/ 4377 h 567500"/>
                <a:gd name="connsiteX515" fmla="*/ 1776216 w 1897259"/>
                <a:gd name="connsiteY515" fmla="*/ 83677 h 567500"/>
                <a:gd name="connsiteX516" fmla="*/ 1787551 w 1897259"/>
                <a:gd name="connsiteY516" fmla="*/ 132644 h 567500"/>
                <a:gd name="connsiteX517" fmla="*/ 1794695 w 1897259"/>
                <a:gd name="connsiteY517" fmla="*/ 161219 h 567500"/>
                <a:gd name="connsiteX518" fmla="*/ 1797076 w 1897259"/>
                <a:gd name="connsiteY518" fmla="*/ 199319 h 567500"/>
                <a:gd name="connsiteX519" fmla="*/ 1809506 w 1897259"/>
                <a:gd name="connsiteY519" fmla="*/ 254712 h 567500"/>
                <a:gd name="connsiteX520" fmla="*/ 1813745 w 1897259"/>
                <a:gd name="connsiteY520" fmla="*/ 287426 h 567500"/>
                <a:gd name="connsiteX521" fmla="*/ 1818583 w 1897259"/>
                <a:gd name="connsiteY521" fmla="*/ 307631 h 567500"/>
                <a:gd name="connsiteX522" fmla="*/ 1836737 w 1897259"/>
                <a:gd name="connsiteY522" fmla="*/ 411220 h 567500"/>
                <a:gd name="connsiteX523" fmla="*/ 1849463 w 1897259"/>
                <a:gd name="connsiteY523" fmla="*/ 454113 h 567500"/>
                <a:gd name="connsiteX524" fmla="*/ 1848844 w 1897259"/>
                <a:gd name="connsiteY524" fmla="*/ 470879 h 567500"/>
                <a:gd name="connsiteX525" fmla="*/ 1861370 w 1897259"/>
                <a:gd name="connsiteY525" fmla="*/ 508882 h 567500"/>
                <a:gd name="connsiteX526" fmla="*/ 1866998 w 1897259"/>
                <a:gd name="connsiteY526" fmla="*/ 537277 h 567500"/>
                <a:gd name="connsiteX527" fmla="*/ 1876076 w 1897259"/>
                <a:gd name="connsiteY527" fmla="*/ 556956 h 567500"/>
                <a:gd name="connsiteX528" fmla="*/ 1879095 w 1897259"/>
                <a:gd name="connsiteY528" fmla="*/ 561376 h 567500"/>
                <a:gd name="connsiteX529" fmla="*/ 1882124 w 1897259"/>
                <a:gd name="connsiteY529" fmla="*/ 564586 h 567500"/>
                <a:gd name="connsiteX530" fmla="*/ 1885153 w 1897259"/>
                <a:gd name="connsiteY530" fmla="*/ 566643 h 567500"/>
                <a:gd name="connsiteX531" fmla="*/ 1888172 w 1897259"/>
                <a:gd name="connsiteY531" fmla="*/ 567500 h 567500"/>
                <a:gd name="connsiteX532" fmla="*/ 1891201 w 1897259"/>
                <a:gd name="connsiteY532" fmla="*/ 567148 h 567500"/>
                <a:gd name="connsiteX533" fmla="*/ 1897259 w 1897259"/>
                <a:gd name="connsiteY533"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12674 w 1897259"/>
                <a:gd name="connsiteY507" fmla="*/ 34207 h 567500"/>
                <a:gd name="connsiteX508" fmla="*/ 1727800 w 1897259"/>
                <a:gd name="connsiteY508" fmla="*/ 5152 h 567500"/>
                <a:gd name="connsiteX509" fmla="*/ 1730829 w 1897259"/>
                <a:gd name="connsiteY509" fmla="*/ 2247 h 567500"/>
                <a:gd name="connsiteX510" fmla="*/ 1733858 w 1897259"/>
                <a:gd name="connsiteY510" fmla="*/ 620 h 567500"/>
                <a:gd name="connsiteX511" fmla="*/ 1736877 w 1897259"/>
                <a:gd name="connsiteY511" fmla="*/ 77 h 567500"/>
                <a:gd name="connsiteX512" fmla="*/ 1739906 w 1897259"/>
                <a:gd name="connsiteY512" fmla="*/ 464 h 567500"/>
                <a:gd name="connsiteX513" fmla="*/ 1742935 w 1897259"/>
                <a:gd name="connsiteY513" fmla="*/ 1859 h 567500"/>
                <a:gd name="connsiteX514" fmla="*/ 1776216 w 1897259"/>
                <a:gd name="connsiteY514" fmla="*/ 83677 h 567500"/>
                <a:gd name="connsiteX515" fmla="*/ 1787551 w 1897259"/>
                <a:gd name="connsiteY515" fmla="*/ 132644 h 567500"/>
                <a:gd name="connsiteX516" fmla="*/ 1794695 w 1897259"/>
                <a:gd name="connsiteY516" fmla="*/ 161219 h 567500"/>
                <a:gd name="connsiteX517" fmla="*/ 1797076 w 1897259"/>
                <a:gd name="connsiteY517" fmla="*/ 199319 h 567500"/>
                <a:gd name="connsiteX518" fmla="*/ 1809506 w 1897259"/>
                <a:gd name="connsiteY518" fmla="*/ 254712 h 567500"/>
                <a:gd name="connsiteX519" fmla="*/ 1813745 w 1897259"/>
                <a:gd name="connsiteY519" fmla="*/ 287426 h 567500"/>
                <a:gd name="connsiteX520" fmla="*/ 1818583 w 1897259"/>
                <a:gd name="connsiteY520" fmla="*/ 307631 h 567500"/>
                <a:gd name="connsiteX521" fmla="*/ 1836737 w 1897259"/>
                <a:gd name="connsiteY521" fmla="*/ 411220 h 567500"/>
                <a:gd name="connsiteX522" fmla="*/ 1849463 w 1897259"/>
                <a:gd name="connsiteY522" fmla="*/ 454113 h 567500"/>
                <a:gd name="connsiteX523" fmla="*/ 1848844 w 1897259"/>
                <a:gd name="connsiteY523" fmla="*/ 470879 h 567500"/>
                <a:gd name="connsiteX524" fmla="*/ 1861370 w 1897259"/>
                <a:gd name="connsiteY524" fmla="*/ 508882 h 567500"/>
                <a:gd name="connsiteX525" fmla="*/ 1866998 w 1897259"/>
                <a:gd name="connsiteY525" fmla="*/ 537277 h 567500"/>
                <a:gd name="connsiteX526" fmla="*/ 1876076 w 1897259"/>
                <a:gd name="connsiteY526" fmla="*/ 556956 h 567500"/>
                <a:gd name="connsiteX527" fmla="*/ 1879095 w 1897259"/>
                <a:gd name="connsiteY527" fmla="*/ 561376 h 567500"/>
                <a:gd name="connsiteX528" fmla="*/ 1882124 w 1897259"/>
                <a:gd name="connsiteY528" fmla="*/ 564586 h 567500"/>
                <a:gd name="connsiteX529" fmla="*/ 1885153 w 1897259"/>
                <a:gd name="connsiteY529" fmla="*/ 566643 h 567500"/>
                <a:gd name="connsiteX530" fmla="*/ 1888172 w 1897259"/>
                <a:gd name="connsiteY530" fmla="*/ 567500 h 567500"/>
                <a:gd name="connsiteX531" fmla="*/ 1891201 w 1897259"/>
                <a:gd name="connsiteY531" fmla="*/ 567148 h 567500"/>
                <a:gd name="connsiteX532" fmla="*/ 1897259 w 1897259"/>
                <a:gd name="connsiteY532"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76216 w 1897259"/>
                <a:gd name="connsiteY513" fmla="*/ 83677 h 567500"/>
                <a:gd name="connsiteX514" fmla="*/ 1787551 w 1897259"/>
                <a:gd name="connsiteY514" fmla="*/ 132644 h 567500"/>
                <a:gd name="connsiteX515" fmla="*/ 1794695 w 1897259"/>
                <a:gd name="connsiteY515" fmla="*/ 161219 h 567500"/>
                <a:gd name="connsiteX516" fmla="*/ 1797076 w 1897259"/>
                <a:gd name="connsiteY516" fmla="*/ 199319 h 567500"/>
                <a:gd name="connsiteX517" fmla="*/ 1809506 w 1897259"/>
                <a:gd name="connsiteY517" fmla="*/ 254712 h 567500"/>
                <a:gd name="connsiteX518" fmla="*/ 1813745 w 1897259"/>
                <a:gd name="connsiteY518" fmla="*/ 287426 h 567500"/>
                <a:gd name="connsiteX519" fmla="*/ 1818583 w 1897259"/>
                <a:gd name="connsiteY519" fmla="*/ 307631 h 567500"/>
                <a:gd name="connsiteX520" fmla="*/ 1836737 w 1897259"/>
                <a:gd name="connsiteY520" fmla="*/ 411220 h 567500"/>
                <a:gd name="connsiteX521" fmla="*/ 1849463 w 1897259"/>
                <a:gd name="connsiteY521" fmla="*/ 454113 h 567500"/>
                <a:gd name="connsiteX522" fmla="*/ 1848844 w 1897259"/>
                <a:gd name="connsiteY522" fmla="*/ 470879 h 567500"/>
                <a:gd name="connsiteX523" fmla="*/ 1861370 w 1897259"/>
                <a:gd name="connsiteY523" fmla="*/ 508882 h 567500"/>
                <a:gd name="connsiteX524" fmla="*/ 1866998 w 1897259"/>
                <a:gd name="connsiteY524" fmla="*/ 537277 h 567500"/>
                <a:gd name="connsiteX525" fmla="*/ 1876076 w 1897259"/>
                <a:gd name="connsiteY525" fmla="*/ 556956 h 567500"/>
                <a:gd name="connsiteX526" fmla="*/ 1879095 w 1897259"/>
                <a:gd name="connsiteY526" fmla="*/ 561376 h 567500"/>
                <a:gd name="connsiteX527" fmla="*/ 1882124 w 1897259"/>
                <a:gd name="connsiteY527" fmla="*/ 564586 h 567500"/>
                <a:gd name="connsiteX528" fmla="*/ 1885153 w 1897259"/>
                <a:gd name="connsiteY528" fmla="*/ 566643 h 567500"/>
                <a:gd name="connsiteX529" fmla="*/ 1888172 w 1897259"/>
                <a:gd name="connsiteY529" fmla="*/ 567500 h 567500"/>
                <a:gd name="connsiteX530" fmla="*/ 1891201 w 1897259"/>
                <a:gd name="connsiteY530" fmla="*/ 567148 h 567500"/>
                <a:gd name="connsiteX531" fmla="*/ 1897259 w 1897259"/>
                <a:gd name="connsiteY531"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87551 w 1897259"/>
                <a:gd name="connsiteY513" fmla="*/ 132644 h 567500"/>
                <a:gd name="connsiteX514" fmla="*/ 1794695 w 1897259"/>
                <a:gd name="connsiteY514" fmla="*/ 161219 h 567500"/>
                <a:gd name="connsiteX515" fmla="*/ 1797076 w 1897259"/>
                <a:gd name="connsiteY515" fmla="*/ 199319 h 567500"/>
                <a:gd name="connsiteX516" fmla="*/ 1809506 w 1897259"/>
                <a:gd name="connsiteY516" fmla="*/ 254712 h 567500"/>
                <a:gd name="connsiteX517" fmla="*/ 1813745 w 1897259"/>
                <a:gd name="connsiteY517" fmla="*/ 287426 h 567500"/>
                <a:gd name="connsiteX518" fmla="*/ 1818583 w 1897259"/>
                <a:gd name="connsiteY518" fmla="*/ 307631 h 567500"/>
                <a:gd name="connsiteX519" fmla="*/ 1836737 w 1897259"/>
                <a:gd name="connsiteY519" fmla="*/ 411220 h 567500"/>
                <a:gd name="connsiteX520" fmla="*/ 1849463 w 1897259"/>
                <a:gd name="connsiteY520" fmla="*/ 454113 h 567500"/>
                <a:gd name="connsiteX521" fmla="*/ 1848844 w 1897259"/>
                <a:gd name="connsiteY521" fmla="*/ 470879 h 567500"/>
                <a:gd name="connsiteX522" fmla="*/ 1861370 w 1897259"/>
                <a:gd name="connsiteY522" fmla="*/ 508882 h 567500"/>
                <a:gd name="connsiteX523" fmla="*/ 1866998 w 1897259"/>
                <a:gd name="connsiteY523" fmla="*/ 537277 h 567500"/>
                <a:gd name="connsiteX524" fmla="*/ 1876076 w 1897259"/>
                <a:gd name="connsiteY524" fmla="*/ 556956 h 567500"/>
                <a:gd name="connsiteX525" fmla="*/ 1879095 w 1897259"/>
                <a:gd name="connsiteY525" fmla="*/ 561376 h 567500"/>
                <a:gd name="connsiteX526" fmla="*/ 1882124 w 1897259"/>
                <a:gd name="connsiteY526" fmla="*/ 564586 h 567500"/>
                <a:gd name="connsiteX527" fmla="*/ 1885153 w 1897259"/>
                <a:gd name="connsiteY527" fmla="*/ 566643 h 567500"/>
                <a:gd name="connsiteX528" fmla="*/ 1888172 w 1897259"/>
                <a:gd name="connsiteY528" fmla="*/ 567500 h 567500"/>
                <a:gd name="connsiteX529" fmla="*/ 1891201 w 1897259"/>
                <a:gd name="connsiteY529" fmla="*/ 567148 h 567500"/>
                <a:gd name="connsiteX530" fmla="*/ 1897259 w 1897259"/>
                <a:gd name="connsiteY530"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5 w 1897259"/>
                <a:gd name="connsiteY513" fmla="*/ 161219 h 567500"/>
                <a:gd name="connsiteX514" fmla="*/ 1797076 w 1897259"/>
                <a:gd name="connsiteY514" fmla="*/ 199319 h 567500"/>
                <a:gd name="connsiteX515" fmla="*/ 1809506 w 1897259"/>
                <a:gd name="connsiteY515" fmla="*/ 254712 h 567500"/>
                <a:gd name="connsiteX516" fmla="*/ 1813745 w 1897259"/>
                <a:gd name="connsiteY516" fmla="*/ 287426 h 567500"/>
                <a:gd name="connsiteX517" fmla="*/ 1818583 w 1897259"/>
                <a:gd name="connsiteY517" fmla="*/ 307631 h 567500"/>
                <a:gd name="connsiteX518" fmla="*/ 1836737 w 1897259"/>
                <a:gd name="connsiteY518" fmla="*/ 411220 h 567500"/>
                <a:gd name="connsiteX519" fmla="*/ 1849463 w 1897259"/>
                <a:gd name="connsiteY519" fmla="*/ 454113 h 567500"/>
                <a:gd name="connsiteX520" fmla="*/ 1848844 w 1897259"/>
                <a:gd name="connsiteY520" fmla="*/ 470879 h 567500"/>
                <a:gd name="connsiteX521" fmla="*/ 1861370 w 1897259"/>
                <a:gd name="connsiteY521" fmla="*/ 508882 h 567500"/>
                <a:gd name="connsiteX522" fmla="*/ 1866998 w 1897259"/>
                <a:gd name="connsiteY522" fmla="*/ 537277 h 567500"/>
                <a:gd name="connsiteX523" fmla="*/ 1876076 w 1897259"/>
                <a:gd name="connsiteY523" fmla="*/ 556956 h 567500"/>
                <a:gd name="connsiteX524" fmla="*/ 1879095 w 1897259"/>
                <a:gd name="connsiteY524" fmla="*/ 561376 h 567500"/>
                <a:gd name="connsiteX525" fmla="*/ 1882124 w 1897259"/>
                <a:gd name="connsiteY525" fmla="*/ 564586 h 567500"/>
                <a:gd name="connsiteX526" fmla="*/ 1885153 w 1897259"/>
                <a:gd name="connsiteY526" fmla="*/ 566643 h 567500"/>
                <a:gd name="connsiteX527" fmla="*/ 1888172 w 1897259"/>
                <a:gd name="connsiteY527" fmla="*/ 567500 h 567500"/>
                <a:gd name="connsiteX528" fmla="*/ 1891201 w 1897259"/>
                <a:gd name="connsiteY528" fmla="*/ 567148 h 567500"/>
                <a:gd name="connsiteX529" fmla="*/ 1897259 w 1897259"/>
                <a:gd name="connsiteY529"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7076 w 1897259"/>
                <a:gd name="connsiteY513" fmla="*/ 199319 h 567500"/>
                <a:gd name="connsiteX514" fmla="*/ 1809506 w 1897259"/>
                <a:gd name="connsiteY514" fmla="*/ 254712 h 567500"/>
                <a:gd name="connsiteX515" fmla="*/ 1813745 w 1897259"/>
                <a:gd name="connsiteY515" fmla="*/ 287426 h 567500"/>
                <a:gd name="connsiteX516" fmla="*/ 1818583 w 1897259"/>
                <a:gd name="connsiteY516" fmla="*/ 307631 h 567500"/>
                <a:gd name="connsiteX517" fmla="*/ 1836737 w 1897259"/>
                <a:gd name="connsiteY517" fmla="*/ 411220 h 567500"/>
                <a:gd name="connsiteX518" fmla="*/ 1849463 w 1897259"/>
                <a:gd name="connsiteY518" fmla="*/ 454113 h 567500"/>
                <a:gd name="connsiteX519" fmla="*/ 1848844 w 1897259"/>
                <a:gd name="connsiteY519" fmla="*/ 470879 h 567500"/>
                <a:gd name="connsiteX520" fmla="*/ 1861370 w 1897259"/>
                <a:gd name="connsiteY520" fmla="*/ 508882 h 567500"/>
                <a:gd name="connsiteX521" fmla="*/ 1866998 w 1897259"/>
                <a:gd name="connsiteY521" fmla="*/ 537277 h 567500"/>
                <a:gd name="connsiteX522" fmla="*/ 1876076 w 1897259"/>
                <a:gd name="connsiteY522" fmla="*/ 556956 h 567500"/>
                <a:gd name="connsiteX523" fmla="*/ 1879095 w 1897259"/>
                <a:gd name="connsiteY523" fmla="*/ 561376 h 567500"/>
                <a:gd name="connsiteX524" fmla="*/ 1882124 w 1897259"/>
                <a:gd name="connsiteY524" fmla="*/ 564586 h 567500"/>
                <a:gd name="connsiteX525" fmla="*/ 1885153 w 1897259"/>
                <a:gd name="connsiteY525" fmla="*/ 566643 h 567500"/>
                <a:gd name="connsiteX526" fmla="*/ 1888172 w 1897259"/>
                <a:gd name="connsiteY526" fmla="*/ 567500 h 567500"/>
                <a:gd name="connsiteX527" fmla="*/ 1891201 w 1897259"/>
                <a:gd name="connsiteY527" fmla="*/ 567148 h 567500"/>
                <a:gd name="connsiteX528" fmla="*/ 1897259 w 1897259"/>
                <a:gd name="connsiteY528"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809506 w 1897259"/>
                <a:gd name="connsiteY513" fmla="*/ 254712 h 567500"/>
                <a:gd name="connsiteX514" fmla="*/ 1813745 w 1897259"/>
                <a:gd name="connsiteY514" fmla="*/ 287426 h 567500"/>
                <a:gd name="connsiteX515" fmla="*/ 1818583 w 1897259"/>
                <a:gd name="connsiteY515" fmla="*/ 307631 h 567500"/>
                <a:gd name="connsiteX516" fmla="*/ 1836737 w 1897259"/>
                <a:gd name="connsiteY516" fmla="*/ 411220 h 567500"/>
                <a:gd name="connsiteX517" fmla="*/ 1849463 w 1897259"/>
                <a:gd name="connsiteY517" fmla="*/ 454113 h 567500"/>
                <a:gd name="connsiteX518" fmla="*/ 1848844 w 1897259"/>
                <a:gd name="connsiteY518" fmla="*/ 470879 h 567500"/>
                <a:gd name="connsiteX519" fmla="*/ 1861370 w 1897259"/>
                <a:gd name="connsiteY519" fmla="*/ 508882 h 567500"/>
                <a:gd name="connsiteX520" fmla="*/ 1866998 w 1897259"/>
                <a:gd name="connsiteY520" fmla="*/ 537277 h 567500"/>
                <a:gd name="connsiteX521" fmla="*/ 1876076 w 1897259"/>
                <a:gd name="connsiteY521" fmla="*/ 556956 h 567500"/>
                <a:gd name="connsiteX522" fmla="*/ 1879095 w 1897259"/>
                <a:gd name="connsiteY522" fmla="*/ 561376 h 567500"/>
                <a:gd name="connsiteX523" fmla="*/ 1882124 w 1897259"/>
                <a:gd name="connsiteY523" fmla="*/ 564586 h 567500"/>
                <a:gd name="connsiteX524" fmla="*/ 1885153 w 1897259"/>
                <a:gd name="connsiteY524" fmla="*/ 566643 h 567500"/>
                <a:gd name="connsiteX525" fmla="*/ 1888172 w 1897259"/>
                <a:gd name="connsiteY525" fmla="*/ 567500 h 567500"/>
                <a:gd name="connsiteX526" fmla="*/ 1891201 w 1897259"/>
                <a:gd name="connsiteY526" fmla="*/ 567148 h 567500"/>
                <a:gd name="connsiteX527" fmla="*/ 1897259 w 1897259"/>
                <a:gd name="connsiteY527"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6 w 1897259"/>
                <a:gd name="connsiteY513" fmla="*/ 199319 h 567500"/>
                <a:gd name="connsiteX514" fmla="*/ 1809506 w 1897259"/>
                <a:gd name="connsiteY514" fmla="*/ 254712 h 567500"/>
                <a:gd name="connsiteX515" fmla="*/ 1813745 w 1897259"/>
                <a:gd name="connsiteY515" fmla="*/ 287426 h 567500"/>
                <a:gd name="connsiteX516" fmla="*/ 1818583 w 1897259"/>
                <a:gd name="connsiteY516" fmla="*/ 307631 h 567500"/>
                <a:gd name="connsiteX517" fmla="*/ 1836737 w 1897259"/>
                <a:gd name="connsiteY517" fmla="*/ 411220 h 567500"/>
                <a:gd name="connsiteX518" fmla="*/ 1849463 w 1897259"/>
                <a:gd name="connsiteY518" fmla="*/ 454113 h 567500"/>
                <a:gd name="connsiteX519" fmla="*/ 1848844 w 1897259"/>
                <a:gd name="connsiteY519" fmla="*/ 470879 h 567500"/>
                <a:gd name="connsiteX520" fmla="*/ 1861370 w 1897259"/>
                <a:gd name="connsiteY520" fmla="*/ 508882 h 567500"/>
                <a:gd name="connsiteX521" fmla="*/ 1866998 w 1897259"/>
                <a:gd name="connsiteY521" fmla="*/ 537277 h 567500"/>
                <a:gd name="connsiteX522" fmla="*/ 1876076 w 1897259"/>
                <a:gd name="connsiteY522" fmla="*/ 556956 h 567500"/>
                <a:gd name="connsiteX523" fmla="*/ 1879095 w 1897259"/>
                <a:gd name="connsiteY523" fmla="*/ 561376 h 567500"/>
                <a:gd name="connsiteX524" fmla="*/ 1882124 w 1897259"/>
                <a:gd name="connsiteY524" fmla="*/ 564586 h 567500"/>
                <a:gd name="connsiteX525" fmla="*/ 1885153 w 1897259"/>
                <a:gd name="connsiteY525" fmla="*/ 566643 h 567500"/>
                <a:gd name="connsiteX526" fmla="*/ 1888172 w 1897259"/>
                <a:gd name="connsiteY526" fmla="*/ 567500 h 567500"/>
                <a:gd name="connsiteX527" fmla="*/ 1891201 w 1897259"/>
                <a:gd name="connsiteY527" fmla="*/ 567148 h 567500"/>
                <a:gd name="connsiteX528" fmla="*/ 1897259 w 1897259"/>
                <a:gd name="connsiteY528"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6 w 1897259"/>
                <a:gd name="connsiteY513" fmla="*/ 199319 h 567500"/>
                <a:gd name="connsiteX514" fmla="*/ 1813745 w 1897259"/>
                <a:gd name="connsiteY514" fmla="*/ 287426 h 567500"/>
                <a:gd name="connsiteX515" fmla="*/ 1818583 w 1897259"/>
                <a:gd name="connsiteY515" fmla="*/ 307631 h 567500"/>
                <a:gd name="connsiteX516" fmla="*/ 1836737 w 1897259"/>
                <a:gd name="connsiteY516" fmla="*/ 411220 h 567500"/>
                <a:gd name="connsiteX517" fmla="*/ 1849463 w 1897259"/>
                <a:gd name="connsiteY517" fmla="*/ 454113 h 567500"/>
                <a:gd name="connsiteX518" fmla="*/ 1848844 w 1897259"/>
                <a:gd name="connsiteY518" fmla="*/ 470879 h 567500"/>
                <a:gd name="connsiteX519" fmla="*/ 1861370 w 1897259"/>
                <a:gd name="connsiteY519" fmla="*/ 508882 h 567500"/>
                <a:gd name="connsiteX520" fmla="*/ 1866998 w 1897259"/>
                <a:gd name="connsiteY520" fmla="*/ 537277 h 567500"/>
                <a:gd name="connsiteX521" fmla="*/ 1876076 w 1897259"/>
                <a:gd name="connsiteY521" fmla="*/ 556956 h 567500"/>
                <a:gd name="connsiteX522" fmla="*/ 1879095 w 1897259"/>
                <a:gd name="connsiteY522" fmla="*/ 561376 h 567500"/>
                <a:gd name="connsiteX523" fmla="*/ 1882124 w 1897259"/>
                <a:gd name="connsiteY523" fmla="*/ 564586 h 567500"/>
                <a:gd name="connsiteX524" fmla="*/ 1885153 w 1897259"/>
                <a:gd name="connsiteY524" fmla="*/ 566643 h 567500"/>
                <a:gd name="connsiteX525" fmla="*/ 1888172 w 1897259"/>
                <a:gd name="connsiteY525" fmla="*/ 567500 h 567500"/>
                <a:gd name="connsiteX526" fmla="*/ 1891201 w 1897259"/>
                <a:gd name="connsiteY526" fmla="*/ 567148 h 567500"/>
                <a:gd name="connsiteX527" fmla="*/ 1897259 w 1897259"/>
                <a:gd name="connsiteY527"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6 w 1897259"/>
                <a:gd name="connsiteY513" fmla="*/ 199319 h 567500"/>
                <a:gd name="connsiteX514" fmla="*/ 1818583 w 1897259"/>
                <a:gd name="connsiteY514" fmla="*/ 307631 h 567500"/>
                <a:gd name="connsiteX515" fmla="*/ 1836737 w 1897259"/>
                <a:gd name="connsiteY515" fmla="*/ 411220 h 567500"/>
                <a:gd name="connsiteX516" fmla="*/ 1849463 w 1897259"/>
                <a:gd name="connsiteY516" fmla="*/ 454113 h 567500"/>
                <a:gd name="connsiteX517" fmla="*/ 1848844 w 1897259"/>
                <a:gd name="connsiteY517" fmla="*/ 470879 h 567500"/>
                <a:gd name="connsiteX518" fmla="*/ 1861370 w 1897259"/>
                <a:gd name="connsiteY518" fmla="*/ 508882 h 567500"/>
                <a:gd name="connsiteX519" fmla="*/ 1866998 w 1897259"/>
                <a:gd name="connsiteY519" fmla="*/ 537277 h 567500"/>
                <a:gd name="connsiteX520" fmla="*/ 1876076 w 1897259"/>
                <a:gd name="connsiteY520" fmla="*/ 556956 h 567500"/>
                <a:gd name="connsiteX521" fmla="*/ 1879095 w 1897259"/>
                <a:gd name="connsiteY521" fmla="*/ 561376 h 567500"/>
                <a:gd name="connsiteX522" fmla="*/ 1882124 w 1897259"/>
                <a:gd name="connsiteY522" fmla="*/ 564586 h 567500"/>
                <a:gd name="connsiteX523" fmla="*/ 1885153 w 1897259"/>
                <a:gd name="connsiteY523" fmla="*/ 566643 h 567500"/>
                <a:gd name="connsiteX524" fmla="*/ 1888172 w 1897259"/>
                <a:gd name="connsiteY524" fmla="*/ 567500 h 567500"/>
                <a:gd name="connsiteX525" fmla="*/ 1891201 w 1897259"/>
                <a:gd name="connsiteY525" fmla="*/ 567148 h 567500"/>
                <a:gd name="connsiteX526" fmla="*/ 1897259 w 1897259"/>
                <a:gd name="connsiteY526"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6 w 1897259"/>
                <a:gd name="connsiteY513" fmla="*/ 199319 h 567500"/>
                <a:gd name="connsiteX514" fmla="*/ 1836737 w 1897259"/>
                <a:gd name="connsiteY514" fmla="*/ 411220 h 567500"/>
                <a:gd name="connsiteX515" fmla="*/ 1849463 w 1897259"/>
                <a:gd name="connsiteY515" fmla="*/ 454113 h 567500"/>
                <a:gd name="connsiteX516" fmla="*/ 1848844 w 1897259"/>
                <a:gd name="connsiteY516" fmla="*/ 470879 h 567500"/>
                <a:gd name="connsiteX517" fmla="*/ 1861370 w 1897259"/>
                <a:gd name="connsiteY517" fmla="*/ 508882 h 567500"/>
                <a:gd name="connsiteX518" fmla="*/ 1866998 w 1897259"/>
                <a:gd name="connsiteY518" fmla="*/ 537277 h 567500"/>
                <a:gd name="connsiteX519" fmla="*/ 1876076 w 1897259"/>
                <a:gd name="connsiteY519" fmla="*/ 556956 h 567500"/>
                <a:gd name="connsiteX520" fmla="*/ 1879095 w 1897259"/>
                <a:gd name="connsiteY520" fmla="*/ 561376 h 567500"/>
                <a:gd name="connsiteX521" fmla="*/ 1882124 w 1897259"/>
                <a:gd name="connsiteY521" fmla="*/ 564586 h 567500"/>
                <a:gd name="connsiteX522" fmla="*/ 1885153 w 1897259"/>
                <a:gd name="connsiteY522" fmla="*/ 566643 h 567500"/>
                <a:gd name="connsiteX523" fmla="*/ 1888172 w 1897259"/>
                <a:gd name="connsiteY523" fmla="*/ 567500 h 567500"/>
                <a:gd name="connsiteX524" fmla="*/ 1891201 w 1897259"/>
                <a:gd name="connsiteY524" fmla="*/ 567148 h 567500"/>
                <a:gd name="connsiteX525" fmla="*/ 1897259 w 1897259"/>
                <a:gd name="connsiteY525"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6 w 1897259"/>
                <a:gd name="connsiteY513" fmla="*/ 199319 h 567500"/>
                <a:gd name="connsiteX514" fmla="*/ 1849463 w 1897259"/>
                <a:gd name="connsiteY514" fmla="*/ 454113 h 567500"/>
                <a:gd name="connsiteX515" fmla="*/ 1848844 w 1897259"/>
                <a:gd name="connsiteY515" fmla="*/ 470879 h 567500"/>
                <a:gd name="connsiteX516" fmla="*/ 1861370 w 1897259"/>
                <a:gd name="connsiteY516" fmla="*/ 508882 h 567500"/>
                <a:gd name="connsiteX517" fmla="*/ 1866998 w 1897259"/>
                <a:gd name="connsiteY517" fmla="*/ 537277 h 567500"/>
                <a:gd name="connsiteX518" fmla="*/ 1876076 w 1897259"/>
                <a:gd name="connsiteY518" fmla="*/ 556956 h 567500"/>
                <a:gd name="connsiteX519" fmla="*/ 1879095 w 1897259"/>
                <a:gd name="connsiteY519" fmla="*/ 561376 h 567500"/>
                <a:gd name="connsiteX520" fmla="*/ 1882124 w 1897259"/>
                <a:gd name="connsiteY520" fmla="*/ 564586 h 567500"/>
                <a:gd name="connsiteX521" fmla="*/ 1885153 w 1897259"/>
                <a:gd name="connsiteY521" fmla="*/ 566643 h 567500"/>
                <a:gd name="connsiteX522" fmla="*/ 1888172 w 1897259"/>
                <a:gd name="connsiteY522" fmla="*/ 567500 h 567500"/>
                <a:gd name="connsiteX523" fmla="*/ 1891201 w 1897259"/>
                <a:gd name="connsiteY523" fmla="*/ 567148 h 567500"/>
                <a:gd name="connsiteX524" fmla="*/ 1897259 w 1897259"/>
                <a:gd name="connsiteY524"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6 w 1897259"/>
                <a:gd name="connsiteY513" fmla="*/ 199319 h 567500"/>
                <a:gd name="connsiteX514" fmla="*/ 1848844 w 1897259"/>
                <a:gd name="connsiteY514" fmla="*/ 470879 h 567500"/>
                <a:gd name="connsiteX515" fmla="*/ 1861370 w 1897259"/>
                <a:gd name="connsiteY515" fmla="*/ 508882 h 567500"/>
                <a:gd name="connsiteX516" fmla="*/ 1866998 w 1897259"/>
                <a:gd name="connsiteY516" fmla="*/ 537277 h 567500"/>
                <a:gd name="connsiteX517" fmla="*/ 1876076 w 1897259"/>
                <a:gd name="connsiteY517" fmla="*/ 556956 h 567500"/>
                <a:gd name="connsiteX518" fmla="*/ 1879095 w 1897259"/>
                <a:gd name="connsiteY518" fmla="*/ 561376 h 567500"/>
                <a:gd name="connsiteX519" fmla="*/ 1882124 w 1897259"/>
                <a:gd name="connsiteY519" fmla="*/ 564586 h 567500"/>
                <a:gd name="connsiteX520" fmla="*/ 1885153 w 1897259"/>
                <a:gd name="connsiteY520" fmla="*/ 566643 h 567500"/>
                <a:gd name="connsiteX521" fmla="*/ 1888172 w 1897259"/>
                <a:gd name="connsiteY521" fmla="*/ 567500 h 567500"/>
                <a:gd name="connsiteX522" fmla="*/ 1891201 w 1897259"/>
                <a:gd name="connsiteY522" fmla="*/ 567148 h 567500"/>
                <a:gd name="connsiteX523" fmla="*/ 1897259 w 1897259"/>
                <a:gd name="connsiteY523"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6 w 1897259"/>
                <a:gd name="connsiteY513" fmla="*/ 199319 h 567500"/>
                <a:gd name="connsiteX514" fmla="*/ 1861370 w 1897259"/>
                <a:gd name="connsiteY514" fmla="*/ 508882 h 567500"/>
                <a:gd name="connsiteX515" fmla="*/ 1866998 w 1897259"/>
                <a:gd name="connsiteY515" fmla="*/ 537277 h 567500"/>
                <a:gd name="connsiteX516" fmla="*/ 1876076 w 1897259"/>
                <a:gd name="connsiteY516" fmla="*/ 556956 h 567500"/>
                <a:gd name="connsiteX517" fmla="*/ 1879095 w 1897259"/>
                <a:gd name="connsiteY517" fmla="*/ 561376 h 567500"/>
                <a:gd name="connsiteX518" fmla="*/ 1882124 w 1897259"/>
                <a:gd name="connsiteY518" fmla="*/ 564586 h 567500"/>
                <a:gd name="connsiteX519" fmla="*/ 1885153 w 1897259"/>
                <a:gd name="connsiteY519" fmla="*/ 566643 h 567500"/>
                <a:gd name="connsiteX520" fmla="*/ 1888172 w 1897259"/>
                <a:gd name="connsiteY520" fmla="*/ 567500 h 567500"/>
                <a:gd name="connsiteX521" fmla="*/ 1891201 w 1897259"/>
                <a:gd name="connsiteY521" fmla="*/ 567148 h 567500"/>
                <a:gd name="connsiteX522" fmla="*/ 1897259 w 1897259"/>
                <a:gd name="connsiteY522"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6 w 1897259"/>
                <a:gd name="connsiteY513" fmla="*/ 199319 h 567500"/>
                <a:gd name="connsiteX514" fmla="*/ 1866998 w 1897259"/>
                <a:gd name="connsiteY514" fmla="*/ 537277 h 567500"/>
                <a:gd name="connsiteX515" fmla="*/ 1876076 w 1897259"/>
                <a:gd name="connsiteY515" fmla="*/ 556956 h 567500"/>
                <a:gd name="connsiteX516" fmla="*/ 1879095 w 1897259"/>
                <a:gd name="connsiteY516" fmla="*/ 561376 h 567500"/>
                <a:gd name="connsiteX517" fmla="*/ 1882124 w 1897259"/>
                <a:gd name="connsiteY517" fmla="*/ 564586 h 567500"/>
                <a:gd name="connsiteX518" fmla="*/ 1885153 w 1897259"/>
                <a:gd name="connsiteY518" fmla="*/ 566643 h 567500"/>
                <a:gd name="connsiteX519" fmla="*/ 1888172 w 1897259"/>
                <a:gd name="connsiteY519" fmla="*/ 567500 h 567500"/>
                <a:gd name="connsiteX520" fmla="*/ 1891201 w 1897259"/>
                <a:gd name="connsiteY520" fmla="*/ 567148 h 567500"/>
                <a:gd name="connsiteX521" fmla="*/ 1897259 w 1897259"/>
                <a:gd name="connsiteY521"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6 w 1897259"/>
                <a:gd name="connsiteY513" fmla="*/ 199319 h 567500"/>
                <a:gd name="connsiteX514" fmla="*/ 1876076 w 1897259"/>
                <a:gd name="connsiteY514" fmla="*/ 556956 h 567500"/>
                <a:gd name="connsiteX515" fmla="*/ 1879095 w 1897259"/>
                <a:gd name="connsiteY515" fmla="*/ 561376 h 567500"/>
                <a:gd name="connsiteX516" fmla="*/ 1882124 w 1897259"/>
                <a:gd name="connsiteY516" fmla="*/ 564586 h 567500"/>
                <a:gd name="connsiteX517" fmla="*/ 1885153 w 1897259"/>
                <a:gd name="connsiteY517" fmla="*/ 566643 h 567500"/>
                <a:gd name="connsiteX518" fmla="*/ 1888172 w 1897259"/>
                <a:gd name="connsiteY518" fmla="*/ 567500 h 567500"/>
                <a:gd name="connsiteX519" fmla="*/ 1891201 w 1897259"/>
                <a:gd name="connsiteY519" fmla="*/ 567148 h 567500"/>
                <a:gd name="connsiteX520" fmla="*/ 1897259 w 1897259"/>
                <a:gd name="connsiteY520"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6 w 1897259"/>
                <a:gd name="connsiteY513" fmla="*/ 199319 h 567500"/>
                <a:gd name="connsiteX514" fmla="*/ 1876076 w 1897259"/>
                <a:gd name="connsiteY514" fmla="*/ 556956 h 567500"/>
                <a:gd name="connsiteX515" fmla="*/ 1879095 w 1897259"/>
                <a:gd name="connsiteY515" fmla="*/ 561376 h 567500"/>
                <a:gd name="connsiteX516" fmla="*/ 1882124 w 1897259"/>
                <a:gd name="connsiteY516" fmla="*/ 564586 h 567500"/>
                <a:gd name="connsiteX517" fmla="*/ 1885153 w 1897259"/>
                <a:gd name="connsiteY517" fmla="*/ 566643 h 567500"/>
                <a:gd name="connsiteX518" fmla="*/ 1891201 w 1897259"/>
                <a:gd name="connsiteY518" fmla="*/ 567148 h 567500"/>
                <a:gd name="connsiteX519" fmla="*/ 1897259 w 1897259"/>
                <a:gd name="connsiteY519" fmla="*/ 563004 h 567500"/>
                <a:gd name="connsiteX0" fmla="*/ 0 w 1897259"/>
                <a:gd name="connsiteY0" fmla="*/ 424197 h 567500"/>
                <a:gd name="connsiteX1" fmla="*/ 3026 w 1897259"/>
                <a:gd name="connsiteY1" fmla="*/ 285975 h 567500"/>
                <a:gd name="connsiteX2" fmla="*/ 6051 w 1897259"/>
                <a:gd name="connsiteY2" fmla="*/ 275980 h 567500"/>
                <a:gd name="connsiteX3" fmla="*/ 9078 w 1897259"/>
                <a:gd name="connsiteY3" fmla="*/ 275322 h 567500"/>
                <a:gd name="connsiteX4" fmla="*/ 12104 w 1897259"/>
                <a:gd name="connsiteY4" fmla="*/ 275166 h 567500"/>
                <a:gd name="connsiteX5" fmla="*/ 15130 w 1897259"/>
                <a:gd name="connsiteY5" fmla="*/ 275244 h 567500"/>
                <a:gd name="connsiteX6" fmla="*/ 18156 w 1897259"/>
                <a:gd name="connsiteY6" fmla="*/ 275244 h 567500"/>
                <a:gd name="connsiteX7" fmla="*/ 21182 w 1897259"/>
                <a:gd name="connsiteY7" fmla="*/ 275322 h 567500"/>
                <a:gd name="connsiteX8" fmla="*/ 24207 w 1897259"/>
                <a:gd name="connsiteY8" fmla="*/ 275283 h 567500"/>
                <a:gd name="connsiteX9" fmla="*/ 27233 w 1897259"/>
                <a:gd name="connsiteY9" fmla="*/ 275127 h 567500"/>
                <a:gd name="connsiteX10" fmla="*/ 30259 w 1897259"/>
                <a:gd name="connsiteY10" fmla="*/ 275283 h 567500"/>
                <a:gd name="connsiteX11" fmla="*/ 33285 w 1897259"/>
                <a:gd name="connsiteY11" fmla="*/ 275322 h 567500"/>
                <a:gd name="connsiteX12" fmla="*/ 36311 w 1897259"/>
                <a:gd name="connsiteY12" fmla="*/ 275166 h 567500"/>
                <a:gd name="connsiteX13" fmla="*/ 39338 w 1897259"/>
                <a:gd name="connsiteY13" fmla="*/ 275206 h 567500"/>
                <a:gd name="connsiteX14" fmla="*/ 42363 w 1897259"/>
                <a:gd name="connsiteY14" fmla="*/ 275166 h 567500"/>
                <a:gd name="connsiteX15" fmla="*/ 45389 w 1897259"/>
                <a:gd name="connsiteY15" fmla="*/ 275283 h 567500"/>
                <a:gd name="connsiteX16" fmla="*/ 48415 w 1897259"/>
                <a:gd name="connsiteY16" fmla="*/ 275360 h 567500"/>
                <a:gd name="connsiteX17" fmla="*/ 51441 w 1897259"/>
                <a:gd name="connsiteY17" fmla="*/ 275206 h 567500"/>
                <a:gd name="connsiteX18" fmla="*/ 54467 w 1897259"/>
                <a:gd name="connsiteY18" fmla="*/ 275244 h 567500"/>
                <a:gd name="connsiteX19" fmla="*/ 57492 w 1897259"/>
                <a:gd name="connsiteY19" fmla="*/ 275244 h 567500"/>
                <a:gd name="connsiteX20" fmla="*/ 60518 w 1897259"/>
                <a:gd name="connsiteY20" fmla="*/ 275206 h 567500"/>
                <a:gd name="connsiteX21" fmla="*/ 63544 w 1897259"/>
                <a:gd name="connsiteY21" fmla="*/ 275127 h 567500"/>
                <a:gd name="connsiteX22" fmla="*/ 66570 w 1897259"/>
                <a:gd name="connsiteY22" fmla="*/ 275244 h 567500"/>
                <a:gd name="connsiteX23" fmla="*/ 69597 w 1897259"/>
                <a:gd name="connsiteY23" fmla="*/ 275206 h 567500"/>
                <a:gd name="connsiteX24" fmla="*/ 72623 w 1897259"/>
                <a:gd name="connsiteY24" fmla="*/ 275244 h 567500"/>
                <a:gd name="connsiteX25" fmla="*/ 75648 w 1897259"/>
                <a:gd name="connsiteY25" fmla="*/ 275360 h 567500"/>
                <a:gd name="connsiteX26" fmla="*/ 78674 w 1897259"/>
                <a:gd name="connsiteY26" fmla="*/ 275244 h 567500"/>
                <a:gd name="connsiteX27" fmla="*/ 81700 w 1897259"/>
                <a:gd name="connsiteY27" fmla="*/ 275283 h 567500"/>
                <a:gd name="connsiteX28" fmla="*/ 84726 w 1897259"/>
                <a:gd name="connsiteY28" fmla="*/ 275244 h 567500"/>
                <a:gd name="connsiteX29" fmla="*/ 87752 w 1897259"/>
                <a:gd name="connsiteY29" fmla="*/ 275322 h 567500"/>
                <a:gd name="connsiteX30" fmla="*/ 90778 w 1897259"/>
                <a:gd name="connsiteY30" fmla="*/ 275244 h 567500"/>
                <a:gd name="connsiteX31" fmla="*/ 93803 w 1897259"/>
                <a:gd name="connsiteY31" fmla="*/ 275360 h 567500"/>
                <a:gd name="connsiteX32" fmla="*/ 96829 w 1897259"/>
                <a:gd name="connsiteY32" fmla="*/ 275283 h 567500"/>
                <a:gd name="connsiteX33" fmla="*/ 99856 w 1897259"/>
                <a:gd name="connsiteY33" fmla="*/ 275244 h 567500"/>
                <a:gd name="connsiteX34" fmla="*/ 102882 w 1897259"/>
                <a:gd name="connsiteY34" fmla="*/ 275283 h 567500"/>
                <a:gd name="connsiteX35" fmla="*/ 105908 w 1897259"/>
                <a:gd name="connsiteY35" fmla="*/ 275322 h 567500"/>
                <a:gd name="connsiteX36" fmla="*/ 108933 w 1897259"/>
                <a:gd name="connsiteY36" fmla="*/ 275206 h 567500"/>
                <a:gd name="connsiteX37" fmla="*/ 111959 w 1897259"/>
                <a:gd name="connsiteY37" fmla="*/ 275322 h 567500"/>
                <a:gd name="connsiteX38" fmla="*/ 114985 w 1897259"/>
                <a:gd name="connsiteY38" fmla="*/ 275283 h 567500"/>
                <a:gd name="connsiteX39" fmla="*/ 118011 w 1897259"/>
                <a:gd name="connsiteY39" fmla="*/ 275283 h 567500"/>
                <a:gd name="connsiteX40" fmla="*/ 121037 w 1897259"/>
                <a:gd name="connsiteY40" fmla="*/ 275244 h 567500"/>
                <a:gd name="connsiteX41" fmla="*/ 124063 w 1897259"/>
                <a:gd name="connsiteY41" fmla="*/ 275283 h 567500"/>
                <a:gd name="connsiteX42" fmla="*/ 127089 w 1897259"/>
                <a:gd name="connsiteY42" fmla="*/ 275322 h 567500"/>
                <a:gd name="connsiteX43" fmla="*/ 130115 w 1897259"/>
                <a:gd name="connsiteY43" fmla="*/ 275206 h 567500"/>
                <a:gd name="connsiteX44" fmla="*/ 133141 w 1897259"/>
                <a:gd name="connsiteY44" fmla="*/ 275360 h 567500"/>
                <a:gd name="connsiteX45" fmla="*/ 136167 w 1897259"/>
                <a:gd name="connsiteY45" fmla="*/ 275283 h 567500"/>
                <a:gd name="connsiteX46" fmla="*/ 139193 w 1897259"/>
                <a:gd name="connsiteY46" fmla="*/ 275283 h 567500"/>
                <a:gd name="connsiteX47" fmla="*/ 142218 w 1897259"/>
                <a:gd name="connsiteY47" fmla="*/ 275283 h 567500"/>
                <a:gd name="connsiteX48" fmla="*/ 145244 w 1897259"/>
                <a:gd name="connsiteY48" fmla="*/ 275206 h 567500"/>
                <a:gd name="connsiteX49" fmla="*/ 148270 w 1897259"/>
                <a:gd name="connsiteY49" fmla="*/ 275206 h 567500"/>
                <a:gd name="connsiteX50" fmla="*/ 151296 w 1897259"/>
                <a:gd name="connsiteY50" fmla="*/ 275283 h 567500"/>
                <a:gd name="connsiteX51" fmla="*/ 154322 w 1897259"/>
                <a:gd name="connsiteY51" fmla="*/ 275206 h 567500"/>
                <a:gd name="connsiteX52" fmla="*/ 157348 w 1897259"/>
                <a:gd name="connsiteY52" fmla="*/ 275244 h 567500"/>
                <a:gd name="connsiteX53" fmla="*/ 160374 w 1897259"/>
                <a:gd name="connsiteY53" fmla="*/ 275244 h 567500"/>
                <a:gd name="connsiteX54" fmla="*/ 163400 w 1897259"/>
                <a:gd name="connsiteY54" fmla="*/ 275244 h 567500"/>
                <a:gd name="connsiteX55" fmla="*/ 166426 w 1897259"/>
                <a:gd name="connsiteY55" fmla="*/ 275283 h 567500"/>
                <a:gd name="connsiteX56" fmla="*/ 169452 w 1897259"/>
                <a:gd name="connsiteY56" fmla="*/ 275127 h 567500"/>
                <a:gd name="connsiteX57" fmla="*/ 172478 w 1897259"/>
                <a:gd name="connsiteY57" fmla="*/ 275244 h 567500"/>
                <a:gd name="connsiteX58" fmla="*/ 175504 w 1897259"/>
                <a:gd name="connsiteY58" fmla="*/ 275283 h 567500"/>
                <a:gd name="connsiteX59" fmla="*/ 178529 w 1897259"/>
                <a:gd name="connsiteY59" fmla="*/ 275283 h 567500"/>
                <a:gd name="connsiteX60" fmla="*/ 181555 w 1897259"/>
                <a:gd name="connsiteY60" fmla="*/ 275283 h 567500"/>
                <a:gd name="connsiteX61" fmla="*/ 184581 w 1897259"/>
                <a:gd name="connsiteY61" fmla="*/ 275206 h 567500"/>
                <a:gd name="connsiteX62" fmla="*/ 187607 w 1897259"/>
                <a:gd name="connsiteY62" fmla="*/ 275166 h 567500"/>
                <a:gd name="connsiteX63" fmla="*/ 190634 w 1897259"/>
                <a:gd name="connsiteY63" fmla="*/ 275360 h 567500"/>
                <a:gd name="connsiteX64" fmla="*/ 193660 w 1897259"/>
                <a:gd name="connsiteY64" fmla="*/ 275283 h 567500"/>
                <a:gd name="connsiteX65" fmla="*/ 196685 w 1897259"/>
                <a:gd name="connsiteY65" fmla="*/ 275283 h 567500"/>
                <a:gd name="connsiteX66" fmla="*/ 199711 w 1897259"/>
                <a:gd name="connsiteY66" fmla="*/ 275206 h 567500"/>
                <a:gd name="connsiteX67" fmla="*/ 202737 w 1897259"/>
                <a:gd name="connsiteY67" fmla="*/ 275360 h 567500"/>
                <a:gd name="connsiteX68" fmla="*/ 205763 w 1897259"/>
                <a:gd name="connsiteY68" fmla="*/ 275127 h 567500"/>
                <a:gd name="connsiteX69" fmla="*/ 208789 w 1897259"/>
                <a:gd name="connsiteY69" fmla="*/ 275322 h 567500"/>
                <a:gd name="connsiteX70" fmla="*/ 211814 w 1897259"/>
                <a:gd name="connsiteY70" fmla="*/ 275244 h 567500"/>
                <a:gd name="connsiteX71" fmla="*/ 214840 w 1897259"/>
                <a:gd name="connsiteY71" fmla="*/ 275244 h 567500"/>
                <a:gd name="connsiteX72" fmla="*/ 217867 w 1897259"/>
                <a:gd name="connsiteY72" fmla="*/ 275206 h 567500"/>
                <a:gd name="connsiteX73" fmla="*/ 220893 w 1897259"/>
                <a:gd name="connsiteY73" fmla="*/ 275399 h 567500"/>
                <a:gd name="connsiteX74" fmla="*/ 223919 w 1897259"/>
                <a:gd name="connsiteY74" fmla="*/ 275206 h 567500"/>
                <a:gd name="connsiteX75" fmla="*/ 226945 w 1897259"/>
                <a:gd name="connsiteY75" fmla="*/ 275322 h 567500"/>
                <a:gd name="connsiteX76" fmla="*/ 229970 w 1897259"/>
                <a:gd name="connsiteY76" fmla="*/ 275166 h 567500"/>
                <a:gd name="connsiteX77" fmla="*/ 232996 w 1897259"/>
                <a:gd name="connsiteY77" fmla="*/ 275244 h 567500"/>
                <a:gd name="connsiteX78" fmla="*/ 236022 w 1897259"/>
                <a:gd name="connsiteY78" fmla="*/ 275244 h 567500"/>
                <a:gd name="connsiteX79" fmla="*/ 239048 w 1897259"/>
                <a:gd name="connsiteY79" fmla="*/ 275244 h 567500"/>
                <a:gd name="connsiteX80" fmla="*/ 242074 w 1897259"/>
                <a:gd name="connsiteY80" fmla="*/ 275360 h 567500"/>
                <a:gd name="connsiteX81" fmla="*/ 245099 w 1897259"/>
                <a:gd name="connsiteY81" fmla="*/ 275244 h 567500"/>
                <a:gd name="connsiteX82" fmla="*/ 248126 w 1897259"/>
                <a:gd name="connsiteY82" fmla="*/ 275244 h 567500"/>
                <a:gd name="connsiteX83" fmla="*/ 251152 w 1897259"/>
                <a:gd name="connsiteY83" fmla="*/ 275127 h 567500"/>
                <a:gd name="connsiteX84" fmla="*/ 254178 w 1897259"/>
                <a:gd name="connsiteY84" fmla="*/ 275244 h 567500"/>
                <a:gd name="connsiteX85" fmla="*/ 257204 w 1897259"/>
                <a:gd name="connsiteY85" fmla="*/ 275244 h 567500"/>
                <a:gd name="connsiteX86" fmla="*/ 260230 w 1897259"/>
                <a:gd name="connsiteY86" fmla="*/ 275244 h 567500"/>
                <a:gd name="connsiteX87" fmla="*/ 263255 w 1897259"/>
                <a:gd name="connsiteY87" fmla="*/ 275283 h 567500"/>
                <a:gd name="connsiteX88" fmla="*/ 266281 w 1897259"/>
                <a:gd name="connsiteY88" fmla="*/ 275283 h 567500"/>
                <a:gd name="connsiteX89" fmla="*/ 269307 w 1897259"/>
                <a:gd name="connsiteY89" fmla="*/ 275360 h 567500"/>
                <a:gd name="connsiteX90" fmla="*/ 272333 w 1897259"/>
                <a:gd name="connsiteY90" fmla="*/ 275244 h 567500"/>
                <a:gd name="connsiteX91" fmla="*/ 275359 w 1897259"/>
                <a:gd name="connsiteY91" fmla="*/ 275283 h 567500"/>
                <a:gd name="connsiteX92" fmla="*/ 278386 w 1897259"/>
                <a:gd name="connsiteY92" fmla="*/ 275011 h 567500"/>
                <a:gd name="connsiteX93" fmla="*/ 281411 w 1897259"/>
                <a:gd name="connsiteY93" fmla="*/ 275283 h 567500"/>
                <a:gd name="connsiteX94" fmla="*/ 284437 w 1897259"/>
                <a:gd name="connsiteY94" fmla="*/ 275283 h 567500"/>
                <a:gd name="connsiteX95" fmla="*/ 287463 w 1897259"/>
                <a:gd name="connsiteY95" fmla="*/ 275360 h 567500"/>
                <a:gd name="connsiteX96" fmla="*/ 290489 w 1897259"/>
                <a:gd name="connsiteY96" fmla="*/ 275166 h 567500"/>
                <a:gd name="connsiteX97" fmla="*/ 293515 w 1897259"/>
                <a:gd name="connsiteY97" fmla="*/ 275206 h 567500"/>
                <a:gd name="connsiteX98" fmla="*/ 296540 w 1897259"/>
                <a:gd name="connsiteY98" fmla="*/ 275206 h 567500"/>
                <a:gd name="connsiteX99" fmla="*/ 299566 w 1897259"/>
                <a:gd name="connsiteY99" fmla="*/ 275283 h 567500"/>
                <a:gd name="connsiteX100" fmla="*/ 302592 w 1897259"/>
                <a:gd name="connsiteY100" fmla="*/ 286439 h 567500"/>
                <a:gd name="connsiteX101" fmla="*/ 305618 w 1897259"/>
                <a:gd name="connsiteY101" fmla="*/ 307127 h 567500"/>
                <a:gd name="connsiteX102" fmla="*/ 308645 w 1897259"/>
                <a:gd name="connsiteY102" fmla="*/ 325218 h 567500"/>
                <a:gd name="connsiteX103" fmla="*/ 311671 w 1897259"/>
                <a:gd name="connsiteY103" fmla="*/ 343000 h 567500"/>
                <a:gd name="connsiteX104" fmla="*/ 314696 w 1897259"/>
                <a:gd name="connsiteY104" fmla="*/ 360316 h 567500"/>
                <a:gd name="connsiteX105" fmla="*/ 317722 w 1897259"/>
                <a:gd name="connsiteY105" fmla="*/ 377594 h 567500"/>
                <a:gd name="connsiteX106" fmla="*/ 320748 w 1897259"/>
                <a:gd name="connsiteY106" fmla="*/ 394484 h 567500"/>
                <a:gd name="connsiteX107" fmla="*/ 323774 w 1897259"/>
                <a:gd name="connsiteY107" fmla="*/ 410755 h 567500"/>
                <a:gd name="connsiteX108" fmla="*/ 326800 w 1897259"/>
                <a:gd name="connsiteY108" fmla="*/ 426711 h 567500"/>
                <a:gd name="connsiteX109" fmla="*/ 329826 w 1897259"/>
                <a:gd name="connsiteY109" fmla="*/ 442056 h 567500"/>
                <a:gd name="connsiteX110" fmla="*/ 332851 w 1897259"/>
                <a:gd name="connsiteY110" fmla="*/ 456696 h 567500"/>
                <a:gd name="connsiteX111" fmla="*/ 335877 w 1897259"/>
                <a:gd name="connsiteY111" fmla="*/ 470840 h 567500"/>
                <a:gd name="connsiteX112" fmla="*/ 338904 w 1897259"/>
                <a:gd name="connsiteY112" fmla="*/ 484052 h 567500"/>
                <a:gd name="connsiteX113" fmla="*/ 341930 w 1897259"/>
                <a:gd name="connsiteY113" fmla="*/ 496444 h 567500"/>
                <a:gd name="connsiteX114" fmla="*/ 344956 w 1897259"/>
                <a:gd name="connsiteY114" fmla="*/ 508150 h 567500"/>
                <a:gd name="connsiteX115" fmla="*/ 347982 w 1897259"/>
                <a:gd name="connsiteY115" fmla="*/ 518761 h 567500"/>
                <a:gd name="connsiteX116" fmla="*/ 351007 w 1897259"/>
                <a:gd name="connsiteY116" fmla="*/ 528524 h 567500"/>
                <a:gd name="connsiteX117" fmla="*/ 354033 w 1897259"/>
                <a:gd name="connsiteY117" fmla="*/ 537354 h 567500"/>
                <a:gd name="connsiteX118" fmla="*/ 357059 w 1897259"/>
                <a:gd name="connsiteY118" fmla="*/ 544945 h 567500"/>
                <a:gd name="connsiteX119" fmla="*/ 360085 w 1897259"/>
                <a:gd name="connsiteY119" fmla="*/ 551651 h 567500"/>
                <a:gd name="connsiteX120" fmla="*/ 363111 w 1897259"/>
                <a:gd name="connsiteY120" fmla="*/ 556994 h 567500"/>
                <a:gd name="connsiteX121" fmla="*/ 366136 w 1897259"/>
                <a:gd name="connsiteY121" fmla="*/ 561376 h 567500"/>
                <a:gd name="connsiteX122" fmla="*/ 369163 w 1897259"/>
                <a:gd name="connsiteY122" fmla="*/ 564509 h 567500"/>
                <a:gd name="connsiteX123" fmla="*/ 372189 w 1897259"/>
                <a:gd name="connsiteY123" fmla="*/ 566567 h 567500"/>
                <a:gd name="connsiteX124" fmla="*/ 375215 w 1897259"/>
                <a:gd name="connsiteY124" fmla="*/ 567453 h 567500"/>
                <a:gd name="connsiteX125" fmla="*/ 378241 w 1897259"/>
                <a:gd name="connsiteY125" fmla="*/ 567072 h 567500"/>
                <a:gd name="connsiteX126" fmla="*/ 381267 w 1897259"/>
                <a:gd name="connsiteY126" fmla="*/ 565748 h 567500"/>
                <a:gd name="connsiteX127" fmla="*/ 384292 w 1897259"/>
                <a:gd name="connsiteY127" fmla="*/ 562928 h 567500"/>
                <a:gd name="connsiteX128" fmla="*/ 387318 w 1897259"/>
                <a:gd name="connsiteY128" fmla="*/ 559128 h 567500"/>
                <a:gd name="connsiteX129" fmla="*/ 390344 w 1897259"/>
                <a:gd name="connsiteY129" fmla="*/ 554051 h 567500"/>
                <a:gd name="connsiteX130" fmla="*/ 393370 w 1897259"/>
                <a:gd name="connsiteY130" fmla="*/ 547888 h 567500"/>
                <a:gd name="connsiteX131" fmla="*/ 396396 w 1897259"/>
                <a:gd name="connsiteY131" fmla="*/ 540725 h 567500"/>
                <a:gd name="connsiteX132" fmla="*/ 399422 w 1897259"/>
                <a:gd name="connsiteY132" fmla="*/ 532324 h 567500"/>
                <a:gd name="connsiteX133" fmla="*/ 402448 w 1897259"/>
                <a:gd name="connsiteY133" fmla="*/ 522980 h 567500"/>
                <a:gd name="connsiteX134" fmla="*/ 405474 w 1897259"/>
                <a:gd name="connsiteY134" fmla="*/ 512712 h 567500"/>
                <a:gd name="connsiteX135" fmla="*/ 408500 w 1897259"/>
                <a:gd name="connsiteY135" fmla="*/ 501368 h 567500"/>
                <a:gd name="connsiteX136" fmla="*/ 411526 w 1897259"/>
                <a:gd name="connsiteY136" fmla="*/ 489319 h 567500"/>
                <a:gd name="connsiteX137" fmla="*/ 414552 w 1897259"/>
                <a:gd name="connsiteY137" fmla="*/ 476298 h 567500"/>
                <a:gd name="connsiteX138" fmla="*/ 417577 w 1897259"/>
                <a:gd name="connsiteY138" fmla="*/ 462468 h 567500"/>
                <a:gd name="connsiteX139" fmla="*/ 420603 w 1897259"/>
                <a:gd name="connsiteY139" fmla="*/ 447980 h 567500"/>
                <a:gd name="connsiteX140" fmla="*/ 423629 w 1897259"/>
                <a:gd name="connsiteY140" fmla="*/ 432874 h 567500"/>
                <a:gd name="connsiteX141" fmla="*/ 426655 w 1897259"/>
                <a:gd name="connsiteY141" fmla="*/ 417147 h 567500"/>
                <a:gd name="connsiteX142" fmla="*/ 429682 w 1897259"/>
                <a:gd name="connsiteY142" fmla="*/ 400915 h 567500"/>
                <a:gd name="connsiteX143" fmla="*/ 432708 w 1897259"/>
                <a:gd name="connsiteY143" fmla="*/ 384102 h 567500"/>
                <a:gd name="connsiteX144" fmla="*/ 435733 w 1897259"/>
                <a:gd name="connsiteY144" fmla="*/ 367018 h 567500"/>
                <a:gd name="connsiteX145" fmla="*/ 438759 w 1897259"/>
                <a:gd name="connsiteY145" fmla="*/ 349585 h 567500"/>
                <a:gd name="connsiteX146" fmla="*/ 441785 w 1897259"/>
                <a:gd name="connsiteY146" fmla="*/ 331920 h 567500"/>
                <a:gd name="connsiteX147" fmla="*/ 444811 w 1897259"/>
                <a:gd name="connsiteY147" fmla="*/ 314061 h 567500"/>
                <a:gd name="connsiteX148" fmla="*/ 447837 w 1897259"/>
                <a:gd name="connsiteY148" fmla="*/ 296124 h 567500"/>
                <a:gd name="connsiteX149" fmla="*/ 450863 w 1897259"/>
                <a:gd name="connsiteY149" fmla="*/ 278266 h 567500"/>
                <a:gd name="connsiteX150" fmla="*/ 453888 w 1897259"/>
                <a:gd name="connsiteY150" fmla="*/ 260446 h 567500"/>
                <a:gd name="connsiteX151" fmla="*/ 456914 w 1897259"/>
                <a:gd name="connsiteY151" fmla="*/ 242974 h 567500"/>
                <a:gd name="connsiteX152" fmla="*/ 459941 w 1897259"/>
                <a:gd name="connsiteY152" fmla="*/ 225580 h 567500"/>
                <a:gd name="connsiteX153" fmla="*/ 462967 w 1897259"/>
                <a:gd name="connsiteY153" fmla="*/ 208418 h 567500"/>
                <a:gd name="connsiteX154" fmla="*/ 465993 w 1897259"/>
                <a:gd name="connsiteY154" fmla="*/ 191722 h 567500"/>
                <a:gd name="connsiteX155" fmla="*/ 469018 w 1897259"/>
                <a:gd name="connsiteY155" fmla="*/ 175180 h 567500"/>
                <a:gd name="connsiteX156" fmla="*/ 472044 w 1897259"/>
                <a:gd name="connsiteY156" fmla="*/ 159258 h 567500"/>
                <a:gd name="connsiteX157" fmla="*/ 475070 w 1897259"/>
                <a:gd name="connsiteY157" fmla="*/ 143917 h 567500"/>
                <a:gd name="connsiteX158" fmla="*/ 478096 w 1897259"/>
                <a:gd name="connsiteY158" fmla="*/ 128731 h 567500"/>
                <a:gd name="connsiteX159" fmla="*/ 481122 w 1897259"/>
                <a:gd name="connsiteY159" fmla="*/ 114282 h 567500"/>
                <a:gd name="connsiteX160" fmla="*/ 484149 w 1897259"/>
                <a:gd name="connsiteY160" fmla="*/ 100645 h 567500"/>
                <a:gd name="connsiteX161" fmla="*/ 487178 w 1897259"/>
                <a:gd name="connsiteY161" fmla="*/ 87434 h 567500"/>
                <a:gd name="connsiteX162" fmla="*/ 490198 w 1897259"/>
                <a:gd name="connsiteY162" fmla="*/ 75155 h 567500"/>
                <a:gd name="connsiteX163" fmla="*/ 493227 w 1897259"/>
                <a:gd name="connsiteY163" fmla="*/ 63532 h 567500"/>
                <a:gd name="connsiteX164" fmla="*/ 496256 w 1897259"/>
                <a:gd name="connsiteY164" fmla="*/ 52918 h 567500"/>
                <a:gd name="connsiteX165" fmla="*/ 499275 w 1897259"/>
                <a:gd name="connsiteY165" fmla="*/ 43156 h 567500"/>
                <a:gd name="connsiteX166" fmla="*/ 502304 w 1897259"/>
                <a:gd name="connsiteY166" fmla="*/ 34400 h 567500"/>
                <a:gd name="connsiteX167" fmla="*/ 505333 w 1897259"/>
                <a:gd name="connsiteY167" fmla="*/ 26381 h 567500"/>
                <a:gd name="connsiteX168" fmla="*/ 508352 w 1897259"/>
                <a:gd name="connsiteY168" fmla="*/ 19756 h 567500"/>
                <a:gd name="connsiteX169" fmla="*/ 511381 w 1897259"/>
                <a:gd name="connsiteY169" fmla="*/ 13791 h 567500"/>
                <a:gd name="connsiteX170" fmla="*/ 514410 w 1897259"/>
                <a:gd name="connsiteY170" fmla="*/ 8987 h 567500"/>
                <a:gd name="connsiteX171" fmla="*/ 517430 w 1897259"/>
                <a:gd name="connsiteY171" fmla="*/ 5191 h 567500"/>
                <a:gd name="connsiteX172" fmla="*/ 520459 w 1897259"/>
                <a:gd name="connsiteY172" fmla="*/ 2402 h 567500"/>
                <a:gd name="connsiteX173" fmla="*/ 523488 w 1897259"/>
                <a:gd name="connsiteY173" fmla="*/ 736 h 567500"/>
                <a:gd name="connsiteX174" fmla="*/ 526507 w 1897259"/>
                <a:gd name="connsiteY174" fmla="*/ 0 h 567500"/>
                <a:gd name="connsiteX175" fmla="*/ 529536 w 1897259"/>
                <a:gd name="connsiteY175" fmla="*/ 387 h 567500"/>
                <a:gd name="connsiteX176" fmla="*/ 532565 w 1897259"/>
                <a:gd name="connsiteY176" fmla="*/ 1859 h 567500"/>
                <a:gd name="connsiteX177" fmla="*/ 535594 w 1897259"/>
                <a:gd name="connsiteY177" fmla="*/ 4416 h 567500"/>
                <a:gd name="connsiteX178" fmla="*/ 538613 w 1897259"/>
                <a:gd name="connsiteY178" fmla="*/ 7786 h 567500"/>
                <a:gd name="connsiteX179" fmla="*/ 541642 w 1897259"/>
                <a:gd name="connsiteY179" fmla="*/ 12436 h 567500"/>
                <a:gd name="connsiteX180" fmla="*/ 544671 w 1897259"/>
                <a:gd name="connsiteY180" fmla="*/ 17936 h 567500"/>
                <a:gd name="connsiteX181" fmla="*/ 547691 w 1897259"/>
                <a:gd name="connsiteY181" fmla="*/ 24561 h 567500"/>
                <a:gd name="connsiteX182" fmla="*/ 550720 w 1897259"/>
                <a:gd name="connsiteY182" fmla="*/ 32076 h 567500"/>
                <a:gd name="connsiteX183" fmla="*/ 553739 w 1897259"/>
                <a:gd name="connsiteY183" fmla="*/ 40444 h 567500"/>
                <a:gd name="connsiteX184" fmla="*/ 556768 w 1897259"/>
                <a:gd name="connsiteY184" fmla="*/ 49896 h 567500"/>
                <a:gd name="connsiteX185" fmla="*/ 559797 w 1897259"/>
                <a:gd name="connsiteY185" fmla="*/ 60201 h 567500"/>
                <a:gd name="connsiteX186" fmla="*/ 562826 w 1897259"/>
                <a:gd name="connsiteY186" fmla="*/ 71319 h 567500"/>
                <a:gd name="connsiteX187" fmla="*/ 565845 w 1897259"/>
                <a:gd name="connsiteY187" fmla="*/ 83561 h 567500"/>
                <a:gd name="connsiteX188" fmla="*/ 568874 w 1897259"/>
                <a:gd name="connsiteY188" fmla="*/ 96345 h 567500"/>
                <a:gd name="connsiteX189" fmla="*/ 571903 w 1897259"/>
                <a:gd name="connsiteY189" fmla="*/ 109942 h 567500"/>
                <a:gd name="connsiteX190" fmla="*/ 574923 w 1897259"/>
                <a:gd name="connsiteY190" fmla="*/ 124160 h 567500"/>
                <a:gd name="connsiteX191" fmla="*/ 577952 w 1897259"/>
                <a:gd name="connsiteY191" fmla="*/ 139152 h 567500"/>
                <a:gd name="connsiteX192" fmla="*/ 580981 w 1897259"/>
                <a:gd name="connsiteY192" fmla="*/ 154299 h 567500"/>
                <a:gd name="connsiteX193" fmla="*/ 584000 w 1897259"/>
                <a:gd name="connsiteY193" fmla="*/ 170260 h 567500"/>
                <a:gd name="connsiteX194" fmla="*/ 587029 w 1897259"/>
                <a:gd name="connsiteY194" fmla="*/ 186570 h 567500"/>
                <a:gd name="connsiteX195" fmla="*/ 590058 w 1897259"/>
                <a:gd name="connsiteY195" fmla="*/ 203189 h 567500"/>
                <a:gd name="connsiteX196" fmla="*/ 593077 w 1897259"/>
                <a:gd name="connsiteY196" fmla="*/ 220195 h 567500"/>
                <a:gd name="connsiteX197" fmla="*/ 596106 w 1897259"/>
                <a:gd name="connsiteY197" fmla="*/ 237279 h 567500"/>
                <a:gd name="connsiteX198" fmla="*/ 599135 w 1897259"/>
                <a:gd name="connsiteY198" fmla="*/ 254712 h 567500"/>
                <a:gd name="connsiteX199" fmla="*/ 602155 w 1897259"/>
                <a:gd name="connsiteY199" fmla="*/ 272338 h 567500"/>
                <a:gd name="connsiteX200" fmla="*/ 605183 w 1897259"/>
                <a:gd name="connsiteY200" fmla="*/ 289965 h 567500"/>
                <a:gd name="connsiteX201" fmla="*/ 608212 w 1897259"/>
                <a:gd name="connsiteY201" fmla="*/ 307631 h 567500"/>
                <a:gd name="connsiteX202" fmla="*/ 611241 w 1897259"/>
                <a:gd name="connsiteY202" fmla="*/ 325296 h 567500"/>
                <a:gd name="connsiteX203" fmla="*/ 614261 w 1897259"/>
                <a:gd name="connsiteY203" fmla="*/ 342961 h 567500"/>
                <a:gd name="connsiteX204" fmla="*/ 617290 w 1897259"/>
                <a:gd name="connsiteY204" fmla="*/ 360432 h 567500"/>
                <a:gd name="connsiteX205" fmla="*/ 620319 w 1897259"/>
                <a:gd name="connsiteY205" fmla="*/ 377594 h 567500"/>
                <a:gd name="connsiteX206" fmla="*/ 623338 w 1897259"/>
                <a:gd name="connsiteY206" fmla="*/ 394445 h 567500"/>
                <a:gd name="connsiteX207" fmla="*/ 626367 w 1897259"/>
                <a:gd name="connsiteY207" fmla="*/ 410794 h 567500"/>
                <a:gd name="connsiteX208" fmla="*/ 629396 w 1897259"/>
                <a:gd name="connsiteY208" fmla="*/ 426759 h 567500"/>
                <a:gd name="connsiteX209" fmla="*/ 632415 w 1897259"/>
                <a:gd name="connsiteY209" fmla="*/ 441942 h 567500"/>
                <a:gd name="connsiteX210" fmla="*/ 635444 w 1897259"/>
                <a:gd name="connsiteY210" fmla="*/ 456734 h 567500"/>
                <a:gd name="connsiteX211" fmla="*/ 638473 w 1897259"/>
                <a:gd name="connsiteY211" fmla="*/ 470802 h 567500"/>
                <a:gd name="connsiteX212" fmla="*/ 641493 w 1897259"/>
                <a:gd name="connsiteY212" fmla="*/ 484014 h 567500"/>
                <a:gd name="connsiteX213" fmla="*/ 644522 w 1897259"/>
                <a:gd name="connsiteY213" fmla="*/ 496444 h 567500"/>
                <a:gd name="connsiteX214" fmla="*/ 647551 w 1897259"/>
                <a:gd name="connsiteY214" fmla="*/ 508150 h 567500"/>
                <a:gd name="connsiteX215" fmla="*/ 650570 w 1897259"/>
                <a:gd name="connsiteY215" fmla="*/ 518723 h 567500"/>
                <a:gd name="connsiteX216" fmla="*/ 653599 w 1897259"/>
                <a:gd name="connsiteY216" fmla="*/ 528562 h 567500"/>
                <a:gd name="connsiteX217" fmla="*/ 656628 w 1897259"/>
                <a:gd name="connsiteY217" fmla="*/ 537277 h 567500"/>
                <a:gd name="connsiteX218" fmla="*/ 659647 w 1897259"/>
                <a:gd name="connsiteY218" fmla="*/ 544907 h 567500"/>
                <a:gd name="connsiteX219" fmla="*/ 662676 w 1897259"/>
                <a:gd name="connsiteY219" fmla="*/ 551574 h 567500"/>
                <a:gd name="connsiteX220" fmla="*/ 665705 w 1897259"/>
                <a:gd name="connsiteY220" fmla="*/ 557108 h 567500"/>
                <a:gd name="connsiteX221" fmla="*/ 668725 w 1897259"/>
                <a:gd name="connsiteY221" fmla="*/ 561299 h 567500"/>
                <a:gd name="connsiteX222" fmla="*/ 671754 w 1897259"/>
                <a:gd name="connsiteY222" fmla="*/ 564633 h 567500"/>
                <a:gd name="connsiteX223" fmla="*/ 674783 w 1897259"/>
                <a:gd name="connsiteY223" fmla="*/ 566643 h 567500"/>
                <a:gd name="connsiteX224" fmla="*/ 677812 w 1897259"/>
                <a:gd name="connsiteY224" fmla="*/ 567500 h 567500"/>
                <a:gd name="connsiteX225" fmla="*/ 680831 w 1897259"/>
                <a:gd name="connsiteY225" fmla="*/ 567186 h 567500"/>
                <a:gd name="connsiteX226" fmla="*/ 683860 w 1897259"/>
                <a:gd name="connsiteY226" fmla="*/ 565595 h 567500"/>
                <a:gd name="connsiteX227" fmla="*/ 686889 w 1897259"/>
                <a:gd name="connsiteY227" fmla="*/ 562804 h 567500"/>
                <a:gd name="connsiteX228" fmla="*/ 689908 w 1897259"/>
                <a:gd name="connsiteY228" fmla="*/ 559090 h 567500"/>
                <a:gd name="connsiteX229" fmla="*/ 692937 w 1897259"/>
                <a:gd name="connsiteY229" fmla="*/ 554013 h 567500"/>
                <a:gd name="connsiteX230" fmla="*/ 695966 w 1897259"/>
                <a:gd name="connsiteY230" fmla="*/ 547936 h 567500"/>
                <a:gd name="connsiteX231" fmla="*/ 698986 w 1897259"/>
                <a:gd name="connsiteY231" fmla="*/ 540649 h 567500"/>
                <a:gd name="connsiteX232" fmla="*/ 702015 w 1897259"/>
                <a:gd name="connsiteY232" fmla="*/ 532401 h 567500"/>
                <a:gd name="connsiteX233" fmla="*/ 705044 w 1897259"/>
                <a:gd name="connsiteY233" fmla="*/ 523018 h 567500"/>
                <a:gd name="connsiteX234" fmla="*/ 708063 w 1897259"/>
                <a:gd name="connsiteY234" fmla="*/ 512712 h 567500"/>
                <a:gd name="connsiteX235" fmla="*/ 711092 w 1897259"/>
                <a:gd name="connsiteY235" fmla="*/ 501292 h 567500"/>
                <a:gd name="connsiteX236" fmla="*/ 714121 w 1897259"/>
                <a:gd name="connsiteY236" fmla="*/ 489281 h 567500"/>
                <a:gd name="connsiteX237" fmla="*/ 717140 w 1897259"/>
                <a:gd name="connsiteY237" fmla="*/ 476184 h 567500"/>
                <a:gd name="connsiteX238" fmla="*/ 720169 w 1897259"/>
                <a:gd name="connsiteY238" fmla="*/ 462516 h 567500"/>
                <a:gd name="connsiteX239" fmla="*/ 723198 w 1897259"/>
                <a:gd name="connsiteY239" fmla="*/ 448019 h 567500"/>
                <a:gd name="connsiteX240" fmla="*/ 726218 w 1897259"/>
                <a:gd name="connsiteY240" fmla="*/ 432874 h 567500"/>
                <a:gd name="connsiteX241" fmla="*/ 729247 w 1897259"/>
                <a:gd name="connsiteY241" fmla="*/ 417147 h 567500"/>
                <a:gd name="connsiteX242" fmla="*/ 732276 w 1897259"/>
                <a:gd name="connsiteY242" fmla="*/ 400837 h 567500"/>
                <a:gd name="connsiteX243" fmla="*/ 735305 w 1897259"/>
                <a:gd name="connsiteY243" fmla="*/ 384218 h 567500"/>
                <a:gd name="connsiteX244" fmla="*/ 738324 w 1897259"/>
                <a:gd name="connsiteY244" fmla="*/ 366979 h 567500"/>
                <a:gd name="connsiteX245" fmla="*/ 741353 w 1897259"/>
                <a:gd name="connsiteY245" fmla="*/ 349585 h 567500"/>
                <a:gd name="connsiteX246" fmla="*/ 744372 w 1897259"/>
                <a:gd name="connsiteY246" fmla="*/ 331920 h 567500"/>
                <a:gd name="connsiteX247" fmla="*/ 747401 w 1897259"/>
                <a:gd name="connsiteY247" fmla="*/ 314061 h 567500"/>
                <a:gd name="connsiteX248" fmla="*/ 750430 w 1897259"/>
                <a:gd name="connsiteY248" fmla="*/ 296124 h 567500"/>
                <a:gd name="connsiteX249" fmla="*/ 753459 w 1897259"/>
                <a:gd name="connsiteY249" fmla="*/ 279467 h 567500"/>
                <a:gd name="connsiteX250" fmla="*/ 756479 w 1897259"/>
                <a:gd name="connsiteY250" fmla="*/ 260562 h 567500"/>
                <a:gd name="connsiteX251" fmla="*/ 759508 w 1897259"/>
                <a:gd name="connsiteY251" fmla="*/ 243013 h 567500"/>
                <a:gd name="connsiteX252" fmla="*/ 762536 w 1897259"/>
                <a:gd name="connsiteY252" fmla="*/ 225386 h 567500"/>
                <a:gd name="connsiteX253" fmla="*/ 765556 w 1897259"/>
                <a:gd name="connsiteY253" fmla="*/ 208457 h 567500"/>
                <a:gd name="connsiteX254" fmla="*/ 768585 w 1897259"/>
                <a:gd name="connsiteY254" fmla="*/ 191683 h 567500"/>
                <a:gd name="connsiteX255" fmla="*/ 771614 w 1897259"/>
                <a:gd name="connsiteY255" fmla="*/ 175257 h 567500"/>
                <a:gd name="connsiteX256" fmla="*/ 774633 w 1897259"/>
                <a:gd name="connsiteY256" fmla="*/ 159258 h 567500"/>
                <a:gd name="connsiteX257" fmla="*/ 777662 w 1897259"/>
                <a:gd name="connsiteY257" fmla="*/ 143879 h 567500"/>
                <a:gd name="connsiteX258" fmla="*/ 780691 w 1897259"/>
                <a:gd name="connsiteY258" fmla="*/ 128615 h 567500"/>
                <a:gd name="connsiteX259" fmla="*/ 783711 w 1897259"/>
                <a:gd name="connsiteY259" fmla="*/ 114087 h 567500"/>
                <a:gd name="connsiteX260" fmla="*/ 786739 w 1897259"/>
                <a:gd name="connsiteY260" fmla="*/ 100645 h 567500"/>
                <a:gd name="connsiteX261" fmla="*/ 789769 w 1897259"/>
                <a:gd name="connsiteY261" fmla="*/ 87434 h 567500"/>
                <a:gd name="connsiteX262" fmla="*/ 792788 w 1897259"/>
                <a:gd name="connsiteY262" fmla="*/ 75116 h 567500"/>
                <a:gd name="connsiteX263" fmla="*/ 795817 w 1897259"/>
                <a:gd name="connsiteY263" fmla="*/ 63571 h 567500"/>
                <a:gd name="connsiteX264" fmla="*/ 798846 w 1897259"/>
                <a:gd name="connsiteY264" fmla="*/ 52918 h 567500"/>
                <a:gd name="connsiteX265" fmla="*/ 801865 w 1897259"/>
                <a:gd name="connsiteY265" fmla="*/ 43039 h 567500"/>
                <a:gd name="connsiteX266" fmla="*/ 804894 w 1897259"/>
                <a:gd name="connsiteY266" fmla="*/ 34323 h 567500"/>
                <a:gd name="connsiteX267" fmla="*/ 807923 w 1897259"/>
                <a:gd name="connsiteY267" fmla="*/ 26420 h 567500"/>
                <a:gd name="connsiteX268" fmla="*/ 810942 w 1897259"/>
                <a:gd name="connsiteY268" fmla="*/ 19640 h 567500"/>
                <a:gd name="connsiteX269" fmla="*/ 813972 w 1897259"/>
                <a:gd name="connsiteY269" fmla="*/ 13791 h 567500"/>
                <a:gd name="connsiteX270" fmla="*/ 817000 w 1897259"/>
                <a:gd name="connsiteY270" fmla="*/ 8987 h 567500"/>
                <a:gd name="connsiteX271" fmla="*/ 820029 w 1897259"/>
                <a:gd name="connsiteY271" fmla="*/ 5152 h 567500"/>
                <a:gd name="connsiteX272" fmla="*/ 823049 w 1897259"/>
                <a:gd name="connsiteY272" fmla="*/ 2440 h 567500"/>
                <a:gd name="connsiteX273" fmla="*/ 826078 w 1897259"/>
                <a:gd name="connsiteY273" fmla="*/ 736 h 567500"/>
                <a:gd name="connsiteX274" fmla="*/ 829107 w 1897259"/>
                <a:gd name="connsiteY274" fmla="*/ 77 h 567500"/>
                <a:gd name="connsiteX275" fmla="*/ 832126 w 1897259"/>
                <a:gd name="connsiteY275" fmla="*/ 504 h 567500"/>
                <a:gd name="connsiteX276" fmla="*/ 835155 w 1897259"/>
                <a:gd name="connsiteY276" fmla="*/ 1859 h 567500"/>
                <a:gd name="connsiteX277" fmla="*/ 838184 w 1897259"/>
                <a:gd name="connsiteY277" fmla="*/ 4416 h 567500"/>
                <a:gd name="connsiteX278" fmla="*/ 841203 w 1897259"/>
                <a:gd name="connsiteY278" fmla="*/ 7864 h 567500"/>
                <a:gd name="connsiteX279" fmla="*/ 844232 w 1897259"/>
                <a:gd name="connsiteY279" fmla="*/ 12280 h 567500"/>
                <a:gd name="connsiteX280" fmla="*/ 847261 w 1897259"/>
                <a:gd name="connsiteY280" fmla="*/ 17975 h 567500"/>
                <a:gd name="connsiteX281" fmla="*/ 850281 w 1897259"/>
                <a:gd name="connsiteY281" fmla="*/ 24561 h 567500"/>
                <a:gd name="connsiteX282" fmla="*/ 853310 w 1897259"/>
                <a:gd name="connsiteY282" fmla="*/ 32076 h 567500"/>
                <a:gd name="connsiteX283" fmla="*/ 856339 w 1897259"/>
                <a:gd name="connsiteY283" fmla="*/ 40483 h 567500"/>
                <a:gd name="connsiteX284" fmla="*/ 859368 w 1897259"/>
                <a:gd name="connsiteY284" fmla="*/ 49741 h 567500"/>
                <a:gd name="connsiteX285" fmla="*/ 862387 w 1897259"/>
                <a:gd name="connsiteY285" fmla="*/ 60279 h 567500"/>
                <a:gd name="connsiteX286" fmla="*/ 865416 w 1897259"/>
                <a:gd name="connsiteY286" fmla="*/ 71396 h 567500"/>
                <a:gd name="connsiteX287" fmla="*/ 868436 w 1897259"/>
                <a:gd name="connsiteY287" fmla="*/ 83483 h 567500"/>
                <a:gd name="connsiteX288" fmla="*/ 871464 w 1897259"/>
                <a:gd name="connsiteY288" fmla="*/ 96267 h 567500"/>
                <a:gd name="connsiteX289" fmla="*/ 874493 w 1897259"/>
                <a:gd name="connsiteY289" fmla="*/ 109981 h 567500"/>
                <a:gd name="connsiteX290" fmla="*/ 877522 w 1897259"/>
                <a:gd name="connsiteY290" fmla="*/ 124121 h 567500"/>
                <a:gd name="connsiteX291" fmla="*/ 880542 w 1897259"/>
                <a:gd name="connsiteY291" fmla="*/ 139036 h 567500"/>
                <a:gd name="connsiteX292" fmla="*/ 883571 w 1897259"/>
                <a:gd name="connsiteY292" fmla="*/ 154222 h 567500"/>
                <a:gd name="connsiteX293" fmla="*/ 886600 w 1897259"/>
                <a:gd name="connsiteY293" fmla="*/ 170260 h 567500"/>
                <a:gd name="connsiteX294" fmla="*/ 889619 w 1897259"/>
                <a:gd name="connsiteY294" fmla="*/ 186647 h 567500"/>
                <a:gd name="connsiteX295" fmla="*/ 892648 w 1897259"/>
                <a:gd name="connsiteY295" fmla="*/ 203111 h 567500"/>
                <a:gd name="connsiteX296" fmla="*/ 895677 w 1897259"/>
                <a:gd name="connsiteY296" fmla="*/ 220157 h 567500"/>
                <a:gd name="connsiteX297" fmla="*/ 898696 w 1897259"/>
                <a:gd name="connsiteY297" fmla="*/ 237318 h 567500"/>
                <a:gd name="connsiteX298" fmla="*/ 901725 w 1897259"/>
                <a:gd name="connsiteY298" fmla="*/ 254673 h 567500"/>
                <a:gd name="connsiteX299" fmla="*/ 904754 w 1897259"/>
                <a:gd name="connsiteY299" fmla="*/ 272183 h 567500"/>
                <a:gd name="connsiteX300" fmla="*/ 907774 w 1897259"/>
                <a:gd name="connsiteY300" fmla="*/ 290004 h 567500"/>
                <a:gd name="connsiteX301" fmla="*/ 910803 w 1897259"/>
                <a:gd name="connsiteY301" fmla="*/ 307591 h 567500"/>
                <a:gd name="connsiteX302" fmla="*/ 913832 w 1897259"/>
                <a:gd name="connsiteY302" fmla="*/ 325335 h 567500"/>
                <a:gd name="connsiteX303" fmla="*/ 916851 w 1897259"/>
                <a:gd name="connsiteY303" fmla="*/ 343000 h 567500"/>
                <a:gd name="connsiteX304" fmla="*/ 919880 w 1897259"/>
                <a:gd name="connsiteY304" fmla="*/ 360470 h 567500"/>
                <a:gd name="connsiteX305" fmla="*/ 922909 w 1897259"/>
                <a:gd name="connsiteY305" fmla="*/ 377516 h 567500"/>
                <a:gd name="connsiteX306" fmla="*/ 925938 w 1897259"/>
                <a:gd name="connsiteY306" fmla="*/ 394329 h 567500"/>
                <a:gd name="connsiteX307" fmla="*/ 928957 w 1897259"/>
                <a:gd name="connsiteY307" fmla="*/ 410716 h 567500"/>
                <a:gd name="connsiteX308" fmla="*/ 931986 w 1897259"/>
                <a:gd name="connsiteY308" fmla="*/ 426711 h 567500"/>
                <a:gd name="connsiteX309" fmla="*/ 935015 w 1897259"/>
                <a:gd name="connsiteY309" fmla="*/ 441980 h 567500"/>
                <a:gd name="connsiteX310" fmla="*/ 938035 w 1897259"/>
                <a:gd name="connsiteY310" fmla="*/ 456734 h 567500"/>
                <a:gd name="connsiteX311" fmla="*/ 941064 w 1897259"/>
                <a:gd name="connsiteY311" fmla="*/ 470602 h 567500"/>
                <a:gd name="connsiteX312" fmla="*/ 944093 w 1897259"/>
                <a:gd name="connsiteY312" fmla="*/ 484052 h 567500"/>
                <a:gd name="connsiteX313" fmla="*/ 947112 w 1897259"/>
                <a:gd name="connsiteY313" fmla="*/ 496520 h 567500"/>
                <a:gd name="connsiteX314" fmla="*/ 950141 w 1897259"/>
                <a:gd name="connsiteY314" fmla="*/ 508064 h 567500"/>
                <a:gd name="connsiteX315" fmla="*/ 953170 w 1897259"/>
                <a:gd name="connsiteY315" fmla="*/ 518761 h 567500"/>
                <a:gd name="connsiteX316" fmla="*/ 956189 w 1897259"/>
                <a:gd name="connsiteY316" fmla="*/ 528486 h 567500"/>
                <a:gd name="connsiteX317" fmla="*/ 959218 w 1897259"/>
                <a:gd name="connsiteY317" fmla="*/ 537277 h 567500"/>
                <a:gd name="connsiteX318" fmla="*/ 962247 w 1897259"/>
                <a:gd name="connsiteY318" fmla="*/ 544869 h 567500"/>
                <a:gd name="connsiteX319" fmla="*/ 965267 w 1897259"/>
                <a:gd name="connsiteY319" fmla="*/ 551460 h 567500"/>
                <a:gd name="connsiteX320" fmla="*/ 968296 w 1897259"/>
                <a:gd name="connsiteY320" fmla="*/ 557032 h 567500"/>
                <a:gd name="connsiteX321" fmla="*/ 971325 w 1897259"/>
                <a:gd name="connsiteY321" fmla="*/ 561376 h 567500"/>
                <a:gd name="connsiteX322" fmla="*/ 974344 w 1897259"/>
                <a:gd name="connsiteY322" fmla="*/ 564547 h 567500"/>
                <a:gd name="connsiteX323" fmla="*/ 977373 w 1897259"/>
                <a:gd name="connsiteY323" fmla="*/ 566643 h 567500"/>
                <a:gd name="connsiteX324" fmla="*/ 980402 w 1897259"/>
                <a:gd name="connsiteY324" fmla="*/ 567500 h 567500"/>
                <a:gd name="connsiteX325" fmla="*/ 983421 w 1897259"/>
                <a:gd name="connsiteY325" fmla="*/ 567033 h 567500"/>
                <a:gd name="connsiteX326" fmla="*/ 986450 w 1897259"/>
                <a:gd name="connsiteY326" fmla="*/ 565595 h 567500"/>
                <a:gd name="connsiteX327" fmla="*/ 989479 w 1897259"/>
                <a:gd name="connsiteY327" fmla="*/ 562890 h 567500"/>
                <a:gd name="connsiteX328" fmla="*/ 992508 w 1897259"/>
                <a:gd name="connsiteY328" fmla="*/ 559051 h 567500"/>
                <a:gd name="connsiteX329" fmla="*/ 995528 w 1897259"/>
                <a:gd name="connsiteY329" fmla="*/ 553937 h 567500"/>
                <a:gd name="connsiteX330" fmla="*/ 998556 w 1897259"/>
                <a:gd name="connsiteY330" fmla="*/ 547888 h 567500"/>
                <a:gd name="connsiteX331" fmla="*/ 1001585 w 1897259"/>
                <a:gd name="connsiteY331" fmla="*/ 540649 h 567500"/>
                <a:gd name="connsiteX332" fmla="*/ 1004605 w 1897259"/>
                <a:gd name="connsiteY332" fmla="*/ 532362 h 567500"/>
                <a:gd name="connsiteX333" fmla="*/ 1007634 w 1897259"/>
                <a:gd name="connsiteY333" fmla="*/ 522942 h 567500"/>
                <a:gd name="connsiteX334" fmla="*/ 1010663 w 1897259"/>
                <a:gd name="connsiteY334" fmla="*/ 512560 h 567500"/>
                <a:gd name="connsiteX335" fmla="*/ 1013682 w 1897259"/>
                <a:gd name="connsiteY335" fmla="*/ 501406 h 567500"/>
                <a:gd name="connsiteX336" fmla="*/ 1016711 w 1897259"/>
                <a:gd name="connsiteY336" fmla="*/ 489281 h 567500"/>
                <a:gd name="connsiteX337" fmla="*/ 1019740 w 1897259"/>
                <a:gd name="connsiteY337" fmla="*/ 476260 h 567500"/>
                <a:gd name="connsiteX338" fmla="*/ 1022760 w 1897259"/>
                <a:gd name="connsiteY338" fmla="*/ 462516 h 567500"/>
                <a:gd name="connsiteX339" fmla="*/ 1025788 w 1897259"/>
                <a:gd name="connsiteY339" fmla="*/ 447980 h 567500"/>
                <a:gd name="connsiteX340" fmla="*/ 1028817 w 1897259"/>
                <a:gd name="connsiteY340" fmla="*/ 432798 h 567500"/>
                <a:gd name="connsiteX341" fmla="*/ 1031837 w 1897259"/>
                <a:gd name="connsiteY341" fmla="*/ 417147 h 567500"/>
                <a:gd name="connsiteX342" fmla="*/ 1034866 w 1897259"/>
                <a:gd name="connsiteY342" fmla="*/ 400760 h 567500"/>
                <a:gd name="connsiteX343" fmla="*/ 1037895 w 1897259"/>
                <a:gd name="connsiteY343" fmla="*/ 384102 h 567500"/>
                <a:gd name="connsiteX344" fmla="*/ 1040914 w 1897259"/>
                <a:gd name="connsiteY344" fmla="*/ 367018 h 567500"/>
                <a:gd name="connsiteX345" fmla="*/ 1043943 w 1897259"/>
                <a:gd name="connsiteY345" fmla="*/ 349546 h 567500"/>
                <a:gd name="connsiteX346" fmla="*/ 1046972 w 1897259"/>
                <a:gd name="connsiteY346" fmla="*/ 331842 h 567500"/>
                <a:gd name="connsiteX347" fmla="*/ 1049991 w 1897259"/>
                <a:gd name="connsiteY347" fmla="*/ 314100 h 567500"/>
                <a:gd name="connsiteX348" fmla="*/ 1053020 w 1897259"/>
                <a:gd name="connsiteY348" fmla="*/ 296124 h 567500"/>
                <a:gd name="connsiteX349" fmla="*/ 1056049 w 1897259"/>
                <a:gd name="connsiteY349" fmla="*/ 278304 h 567500"/>
                <a:gd name="connsiteX350" fmla="*/ 1059078 w 1897259"/>
                <a:gd name="connsiteY350" fmla="*/ 260523 h 567500"/>
                <a:gd name="connsiteX351" fmla="*/ 1062098 w 1897259"/>
                <a:gd name="connsiteY351" fmla="*/ 242935 h 567500"/>
                <a:gd name="connsiteX352" fmla="*/ 1065127 w 1897259"/>
                <a:gd name="connsiteY352" fmla="*/ 225425 h 567500"/>
                <a:gd name="connsiteX353" fmla="*/ 1068156 w 1897259"/>
                <a:gd name="connsiteY353" fmla="*/ 208457 h 567500"/>
                <a:gd name="connsiteX354" fmla="*/ 1071175 w 1897259"/>
                <a:gd name="connsiteY354" fmla="*/ 191645 h 567500"/>
                <a:gd name="connsiteX355" fmla="*/ 1074204 w 1897259"/>
                <a:gd name="connsiteY355" fmla="*/ 175219 h 567500"/>
                <a:gd name="connsiteX356" fmla="*/ 1077233 w 1897259"/>
                <a:gd name="connsiteY356" fmla="*/ 159220 h 567500"/>
                <a:gd name="connsiteX357" fmla="*/ 1080252 w 1897259"/>
                <a:gd name="connsiteY357" fmla="*/ 143800 h 567500"/>
                <a:gd name="connsiteX358" fmla="*/ 1083281 w 1897259"/>
                <a:gd name="connsiteY358" fmla="*/ 128731 h 567500"/>
                <a:gd name="connsiteX359" fmla="*/ 1086310 w 1897259"/>
                <a:gd name="connsiteY359" fmla="*/ 114165 h 567500"/>
                <a:gd name="connsiteX360" fmla="*/ 1089330 w 1897259"/>
                <a:gd name="connsiteY360" fmla="*/ 100568 h 567500"/>
                <a:gd name="connsiteX361" fmla="*/ 1092359 w 1897259"/>
                <a:gd name="connsiteY361" fmla="*/ 87434 h 567500"/>
                <a:gd name="connsiteX362" fmla="*/ 1095388 w 1897259"/>
                <a:gd name="connsiteY362" fmla="*/ 75077 h 567500"/>
                <a:gd name="connsiteX363" fmla="*/ 1098407 w 1897259"/>
                <a:gd name="connsiteY363" fmla="*/ 63571 h 567500"/>
                <a:gd name="connsiteX364" fmla="*/ 1101436 w 1897259"/>
                <a:gd name="connsiteY364" fmla="*/ 52918 h 567500"/>
                <a:gd name="connsiteX365" fmla="*/ 1104465 w 1897259"/>
                <a:gd name="connsiteY365" fmla="*/ 43078 h 567500"/>
                <a:gd name="connsiteX366" fmla="*/ 1107484 w 1897259"/>
                <a:gd name="connsiteY366" fmla="*/ 34246 h 567500"/>
                <a:gd name="connsiteX367" fmla="*/ 1110513 w 1897259"/>
                <a:gd name="connsiteY367" fmla="*/ 26497 h 567500"/>
                <a:gd name="connsiteX368" fmla="*/ 1113542 w 1897259"/>
                <a:gd name="connsiteY368" fmla="*/ 19602 h 567500"/>
                <a:gd name="connsiteX369" fmla="*/ 1116562 w 1897259"/>
                <a:gd name="connsiteY369" fmla="*/ 13791 h 567500"/>
                <a:gd name="connsiteX370" fmla="*/ 1119591 w 1897259"/>
                <a:gd name="connsiteY370" fmla="*/ 8871 h 567500"/>
                <a:gd name="connsiteX371" fmla="*/ 1122620 w 1897259"/>
                <a:gd name="connsiteY371" fmla="*/ 5152 h 567500"/>
                <a:gd name="connsiteX372" fmla="*/ 1125639 w 1897259"/>
                <a:gd name="connsiteY372" fmla="*/ 2440 h 567500"/>
                <a:gd name="connsiteX373" fmla="*/ 1128668 w 1897259"/>
                <a:gd name="connsiteY373" fmla="*/ 620 h 567500"/>
                <a:gd name="connsiteX374" fmla="*/ 1131697 w 1897259"/>
                <a:gd name="connsiteY374" fmla="*/ 116 h 567500"/>
                <a:gd name="connsiteX375" fmla="*/ 1134726 w 1897259"/>
                <a:gd name="connsiteY375" fmla="*/ 387 h 567500"/>
                <a:gd name="connsiteX376" fmla="*/ 1137745 w 1897259"/>
                <a:gd name="connsiteY376" fmla="*/ 1821 h 567500"/>
                <a:gd name="connsiteX377" fmla="*/ 1140774 w 1897259"/>
                <a:gd name="connsiteY377" fmla="*/ 4338 h 567500"/>
                <a:gd name="connsiteX378" fmla="*/ 1143803 w 1897259"/>
                <a:gd name="connsiteY378" fmla="*/ 7825 h 567500"/>
                <a:gd name="connsiteX379" fmla="*/ 1146823 w 1897259"/>
                <a:gd name="connsiteY379" fmla="*/ 12280 h 567500"/>
                <a:gd name="connsiteX380" fmla="*/ 1149852 w 1897259"/>
                <a:gd name="connsiteY380" fmla="*/ 17975 h 567500"/>
                <a:gd name="connsiteX381" fmla="*/ 1152881 w 1897259"/>
                <a:gd name="connsiteY381" fmla="*/ 24445 h 567500"/>
                <a:gd name="connsiteX382" fmla="*/ 1155900 w 1897259"/>
                <a:gd name="connsiteY382" fmla="*/ 32076 h 567500"/>
                <a:gd name="connsiteX383" fmla="*/ 1158929 w 1897259"/>
                <a:gd name="connsiteY383" fmla="*/ 40405 h 567500"/>
                <a:gd name="connsiteX384" fmla="*/ 1161958 w 1897259"/>
                <a:gd name="connsiteY384" fmla="*/ 49896 h 567500"/>
                <a:gd name="connsiteX385" fmla="*/ 1164977 w 1897259"/>
                <a:gd name="connsiteY385" fmla="*/ 60240 h 567500"/>
                <a:gd name="connsiteX386" fmla="*/ 1168006 w 1897259"/>
                <a:gd name="connsiteY386" fmla="*/ 71319 h 567500"/>
                <a:gd name="connsiteX387" fmla="*/ 1171035 w 1897259"/>
                <a:gd name="connsiteY387" fmla="*/ 83522 h 567500"/>
                <a:gd name="connsiteX388" fmla="*/ 1174055 w 1897259"/>
                <a:gd name="connsiteY388" fmla="*/ 96422 h 567500"/>
                <a:gd name="connsiteX389" fmla="*/ 1177084 w 1897259"/>
                <a:gd name="connsiteY389" fmla="*/ 109942 h 567500"/>
                <a:gd name="connsiteX390" fmla="*/ 1180113 w 1897259"/>
                <a:gd name="connsiteY390" fmla="*/ 124199 h 567500"/>
                <a:gd name="connsiteX391" fmla="*/ 1183132 w 1897259"/>
                <a:gd name="connsiteY391" fmla="*/ 138997 h 567500"/>
                <a:gd name="connsiteX392" fmla="*/ 1186161 w 1897259"/>
                <a:gd name="connsiteY392" fmla="*/ 154222 h 567500"/>
                <a:gd name="connsiteX393" fmla="*/ 1189190 w 1897259"/>
                <a:gd name="connsiteY393" fmla="*/ 170221 h 567500"/>
                <a:gd name="connsiteX394" fmla="*/ 1192209 w 1897259"/>
                <a:gd name="connsiteY394" fmla="*/ 186608 h 567500"/>
                <a:gd name="connsiteX395" fmla="*/ 1195238 w 1897259"/>
                <a:gd name="connsiteY395" fmla="*/ 203343 h 567500"/>
                <a:gd name="connsiteX396" fmla="*/ 1198267 w 1897259"/>
                <a:gd name="connsiteY396" fmla="*/ 220001 h 567500"/>
                <a:gd name="connsiteX397" fmla="*/ 1201296 w 1897259"/>
                <a:gd name="connsiteY397" fmla="*/ 237357 h 567500"/>
                <a:gd name="connsiteX398" fmla="*/ 1204316 w 1897259"/>
                <a:gd name="connsiteY398" fmla="*/ 254712 h 567500"/>
                <a:gd name="connsiteX399" fmla="*/ 1207344 w 1897259"/>
                <a:gd name="connsiteY399" fmla="*/ 272261 h 567500"/>
                <a:gd name="connsiteX400" fmla="*/ 1210374 w 1897259"/>
                <a:gd name="connsiteY400" fmla="*/ 289926 h 567500"/>
                <a:gd name="connsiteX401" fmla="*/ 1213393 w 1897259"/>
                <a:gd name="connsiteY401" fmla="*/ 307708 h 567500"/>
                <a:gd name="connsiteX402" fmla="*/ 1216422 w 1897259"/>
                <a:gd name="connsiteY402" fmla="*/ 325218 h 567500"/>
                <a:gd name="connsiteX403" fmla="*/ 1219451 w 1897259"/>
                <a:gd name="connsiteY403" fmla="*/ 342961 h 567500"/>
                <a:gd name="connsiteX404" fmla="*/ 1222470 w 1897259"/>
                <a:gd name="connsiteY404" fmla="*/ 360432 h 567500"/>
                <a:gd name="connsiteX405" fmla="*/ 1225499 w 1897259"/>
                <a:gd name="connsiteY405" fmla="*/ 377710 h 567500"/>
                <a:gd name="connsiteX406" fmla="*/ 1228528 w 1897259"/>
                <a:gd name="connsiteY406" fmla="*/ 394291 h 567500"/>
                <a:gd name="connsiteX407" fmla="*/ 1231548 w 1897259"/>
                <a:gd name="connsiteY407" fmla="*/ 410832 h 567500"/>
                <a:gd name="connsiteX408" fmla="*/ 1234577 w 1897259"/>
                <a:gd name="connsiteY408" fmla="*/ 426949 h 567500"/>
                <a:gd name="connsiteX409" fmla="*/ 1237605 w 1897259"/>
                <a:gd name="connsiteY409" fmla="*/ 442056 h 567500"/>
                <a:gd name="connsiteX410" fmla="*/ 1240625 w 1897259"/>
                <a:gd name="connsiteY410" fmla="*/ 456734 h 567500"/>
                <a:gd name="connsiteX411" fmla="*/ 1243654 w 1897259"/>
                <a:gd name="connsiteY411" fmla="*/ 470764 h 567500"/>
                <a:gd name="connsiteX412" fmla="*/ 1246683 w 1897259"/>
                <a:gd name="connsiteY412" fmla="*/ 484052 h 567500"/>
                <a:gd name="connsiteX413" fmla="*/ 1249702 w 1897259"/>
                <a:gd name="connsiteY413" fmla="*/ 496406 h 567500"/>
                <a:gd name="connsiteX414" fmla="*/ 1252731 w 1897259"/>
                <a:gd name="connsiteY414" fmla="*/ 508112 h 567500"/>
                <a:gd name="connsiteX415" fmla="*/ 1255760 w 1897259"/>
                <a:gd name="connsiteY415" fmla="*/ 518799 h 567500"/>
                <a:gd name="connsiteX416" fmla="*/ 1258780 w 1897259"/>
                <a:gd name="connsiteY416" fmla="*/ 528524 h 567500"/>
                <a:gd name="connsiteX417" fmla="*/ 1261808 w 1897259"/>
                <a:gd name="connsiteY417" fmla="*/ 537163 h 567500"/>
                <a:gd name="connsiteX418" fmla="*/ 1264837 w 1897259"/>
                <a:gd name="connsiteY418" fmla="*/ 544869 h 567500"/>
                <a:gd name="connsiteX419" fmla="*/ 1267866 w 1897259"/>
                <a:gd name="connsiteY419" fmla="*/ 551498 h 567500"/>
                <a:gd name="connsiteX420" fmla="*/ 1270886 w 1897259"/>
                <a:gd name="connsiteY420" fmla="*/ 557032 h 567500"/>
                <a:gd name="connsiteX421" fmla="*/ 1273915 w 1897259"/>
                <a:gd name="connsiteY421" fmla="*/ 561376 h 567500"/>
                <a:gd name="connsiteX422" fmla="*/ 1276944 w 1897259"/>
                <a:gd name="connsiteY422" fmla="*/ 564547 h 567500"/>
                <a:gd name="connsiteX423" fmla="*/ 1279963 w 1897259"/>
                <a:gd name="connsiteY423" fmla="*/ 566605 h 567500"/>
                <a:gd name="connsiteX424" fmla="*/ 1282992 w 1897259"/>
                <a:gd name="connsiteY424" fmla="*/ 567414 h 567500"/>
                <a:gd name="connsiteX425" fmla="*/ 1286021 w 1897259"/>
                <a:gd name="connsiteY425" fmla="*/ 566995 h 567500"/>
                <a:gd name="connsiteX426" fmla="*/ 1289040 w 1897259"/>
                <a:gd name="connsiteY426" fmla="*/ 565557 h 567500"/>
                <a:gd name="connsiteX427" fmla="*/ 1292069 w 1897259"/>
                <a:gd name="connsiteY427" fmla="*/ 562966 h 567500"/>
                <a:gd name="connsiteX428" fmla="*/ 1295098 w 1897259"/>
                <a:gd name="connsiteY428" fmla="*/ 559013 h 567500"/>
                <a:gd name="connsiteX429" fmla="*/ 1298118 w 1897259"/>
                <a:gd name="connsiteY429" fmla="*/ 553975 h 567500"/>
                <a:gd name="connsiteX430" fmla="*/ 1301147 w 1897259"/>
                <a:gd name="connsiteY430" fmla="*/ 547888 h 567500"/>
                <a:gd name="connsiteX431" fmla="*/ 1304176 w 1897259"/>
                <a:gd name="connsiteY431" fmla="*/ 540611 h 567500"/>
                <a:gd name="connsiteX432" fmla="*/ 1307195 w 1897259"/>
                <a:gd name="connsiteY432" fmla="*/ 532362 h 567500"/>
                <a:gd name="connsiteX433" fmla="*/ 1310224 w 1897259"/>
                <a:gd name="connsiteY433" fmla="*/ 522942 h 567500"/>
                <a:gd name="connsiteX434" fmla="*/ 1313253 w 1897259"/>
                <a:gd name="connsiteY434" fmla="*/ 512760 h 567500"/>
                <a:gd name="connsiteX435" fmla="*/ 1316282 w 1897259"/>
                <a:gd name="connsiteY435" fmla="*/ 501444 h 567500"/>
                <a:gd name="connsiteX436" fmla="*/ 1319301 w 1897259"/>
                <a:gd name="connsiteY436" fmla="*/ 489319 h 567500"/>
                <a:gd name="connsiteX437" fmla="*/ 1322330 w 1897259"/>
                <a:gd name="connsiteY437" fmla="*/ 476346 h 567500"/>
                <a:gd name="connsiteX438" fmla="*/ 1325350 w 1897259"/>
                <a:gd name="connsiteY438" fmla="*/ 462516 h 567500"/>
                <a:gd name="connsiteX439" fmla="*/ 1328379 w 1897259"/>
                <a:gd name="connsiteY439" fmla="*/ 448095 h 567500"/>
                <a:gd name="connsiteX440" fmla="*/ 1331408 w 1897259"/>
                <a:gd name="connsiteY440" fmla="*/ 432950 h 567500"/>
                <a:gd name="connsiteX441" fmla="*/ 1334437 w 1897259"/>
                <a:gd name="connsiteY441" fmla="*/ 417108 h 567500"/>
                <a:gd name="connsiteX442" fmla="*/ 1337456 w 1897259"/>
                <a:gd name="connsiteY442" fmla="*/ 400837 h 567500"/>
                <a:gd name="connsiteX443" fmla="*/ 1340485 w 1897259"/>
                <a:gd name="connsiteY443" fmla="*/ 384102 h 567500"/>
                <a:gd name="connsiteX444" fmla="*/ 1343514 w 1897259"/>
                <a:gd name="connsiteY444" fmla="*/ 366979 h 567500"/>
                <a:gd name="connsiteX445" fmla="*/ 1346533 w 1897259"/>
                <a:gd name="connsiteY445" fmla="*/ 349623 h 567500"/>
                <a:gd name="connsiteX446" fmla="*/ 1349562 w 1897259"/>
                <a:gd name="connsiteY446" fmla="*/ 331920 h 567500"/>
                <a:gd name="connsiteX447" fmla="*/ 1352591 w 1897259"/>
                <a:gd name="connsiteY447" fmla="*/ 314139 h 567500"/>
                <a:gd name="connsiteX448" fmla="*/ 1355611 w 1897259"/>
                <a:gd name="connsiteY448" fmla="*/ 296163 h 567500"/>
                <a:gd name="connsiteX449" fmla="*/ 1358640 w 1897259"/>
                <a:gd name="connsiteY449" fmla="*/ 278188 h 567500"/>
                <a:gd name="connsiteX450" fmla="*/ 1361669 w 1897259"/>
                <a:gd name="connsiteY450" fmla="*/ 260523 h 567500"/>
                <a:gd name="connsiteX451" fmla="*/ 1364688 w 1897259"/>
                <a:gd name="connsiteY451" fmla="*/ 242974 h 567500"/>
                <a:gd name="connsiteX452" fmla="*/ 1367717 w 1897259"/>
                <a:gd name="connsiteY452" fmla="*/ 225541 h 567500"/>
                <a:gd name="connsiteX453" fmla="*/ 1370746 w 1897259"/>
                <a:gd name="connsiteY453" fmla="*/ 208457 h 567500"/>
                <a:gd name="connsiteX454" fmla="*/ 1373775 w 1897259"/>
                <a:gd name="connsiteY454" fmla="*/ 191683 h 567500"/>
                <a:gd name="connsiteX455" fmla="*/ 1376794 w 1897259"/>
                <a:gd name="connsiteY455" fmla="*/ 175219 h 567500"/>
                <a:gd name="connsiteX456" fmla="*/ 1379823 w 1897259"/>
                <a:gd name="connsiteY456" fmla="*/ 159297 h 567500"/>
                <a:gd name="connsiteX457" fmla="*/ 1382852 w 1897259"/>
                <a:gd name="connsiteY457" fmla="*/ 143800 h 567500"/>
                <a:gd name="connsiteX458" fmla="*/ 1385872 w 1897259"/>
                <a:gd name="connsiteY458" fmla="*/ 128770 h 567500"/>
                <a:gd name="connsiteX459" fmla="*/ 1388901 w 1897259"/>
                <a:gd name="connsiteY459" fmla="*/ 114165 h 567500"/>
                <a:gd name="connsiteX460" fmla="*/ 1391929 w 1897259"/>
                <a:gd name="connsiteY460" fmla="*/ 100607 h 567500"/>
                <a:gd name="connsiteX461" fmla="*/ 1394949 w 1897259"/>
                <a:gd name="connsiteY461" fmla="*/ 87473 h 567500"/>
                <a:gd name="connsiteX462" fmla="*/ 1397978 w 1897259"/>
                <a:gd name="connsiteY462" fmla="*/ 75193 h 567500"/>
                <a:gd name="connsiteX463" fmla="*/ 1401007 w 1897259"/>
                <a:gd name="connsiteY463" fmla="*/ 63532 h 567500"/>
                <a:gd name="connsiteX464" fmla="*/ 1404026 w 1897259"/>
                <a:gd name="connsiteY464" fmla="*/ 52880 h 567500"/>
                <a:gd name="connsiteX465" fmla="*/ 1407055 w 1897259"/>
                <a:gd name="connsiteY465" fmla="*/ 43117 h 567500"/>
                <a:gd name="connsiteX466" fmla="*/ 1410084 w 1897259"/>
                <a:gd name="connsiteY466" fmla="*/ 34323 h 567500"/>
                <a:gd name="connsiteX467" fmla="*/ 1413104 w 1897259"/>
                <a:gd name="connsiteY467" fmla="*/ 26459 h 567500"/>
                <a:gd name="connsiteX468" fmla="*/ 1416132 w 1897259"/>
                <a:gd name="connsiteY468" fmla="*/ 19602 h 567500"/>
                <a:gd name="connsiteX469" fmla="*/ 1419162 w 1897259"/>
                <a:gd name="connsiteY469" fmla="*/ 13752 h 567500"/>
                <a:gd name="connsiteX470" fmla="*/ 1422181 w 1897259"/>
                <a:gd name="connsiteY470" fmla="*/ 8987 h 567500"/>
                <a:gd name="connsiteX471" fmla="*/ 1425210 w 1897259"/>
                <a:gd name="connsiteY471" fmla="*/ 5152 h 567500"/>
                <a:gd name="connsiteX472" fmla="*/ 1428239 w 1897259"/>
                <a:gd name="connsiteY472" fmla="*/ 2479 h 567500"/>
                <a:gd name="connsiteX473" fmla="*/ 1431258 w 1897259"/>
                <a:gd name="connsiteY473" fmla="*/ 813 h 567500"/>
                <a:gd name="connsiteX474" fmla="*/ 1434287 w 1897259"/>
                <a:gd name="connsiteY474" fmla="*/ 0 h 567500"/>
                <a:gd name="connsiteX475" fmla="*/ 1437316 w 1897259"/>
                <a:gd name="connsiteY475" fmla="*/ 464 h 567500"/>
                <a:gd name="connsiteX476" fmla="*/ 1440345 w 1897259"/>
                <a:gd name="connsiteY476" fmla="*/ 1937 h 567500"/>
                <a:gd name="connsiteX477" fmla="*/ 1443365 w 1897259"/>
                <a:gd name="connsiteY477" fmla="*/ 4377 h 567500"/>
                <a:gd name="connsiteX478" fmla="*/ 1446393 w 1897259"/>
                <a:gd name="connsiteY478" fmla="*/ 7942 h 567500"/>
                <a:gd name="connsiteX479" fmla="*/ 1449422 w 1897259"/>
                <a:gd name="connsiteY479" fmla="*/ 12745 h 567500"/>
                <a:gd name="connsiteX480" fmla="*/ 1452442 w 1897259"/>
                <a:gd name="connsiteY480" fmla="*/ 18013 h 567500"/>
                <a:gd name="connsiteX481" fmla="*/ 1455471 w 1897259"/>
                <a:gd name="connsiteY481" fmla="*/ 24445 h 567500"/>
                <a:gd name="connsiteX482" fmla="*/ 1458500 w 1897259"/>
                <a:gd name="connsiteY482" fmla="*/ 32037 h 567500"/>
                <a:gd name="connsiteX483" fmla="*/ 1461519 w 1897259"/>
                <a:gd name="connsiteY483" fmla="*/ 40367 h 567500"/>
                <a:gd name="connsiteX484" fmla="*/ 1464548 w 1897259"/>
                <a:gd name="connsiteY484" fmla="*/ 49818 h 567500"/>
                <a:gd name="connsiteX485" fmla="*/ 1467577 w 1897259"/>
                <a:gd name="connsiteY485" fmla="*/ 60279 h 567500"/>
                <a:gd name="connsiteX486" fmla="*/ 1470596 w 1897259"/>
                <a:gd name="connsiteY486" fmla="*/ 71435 h 567500"/>
                <a:gd name="connsiteX487" fmla="*/ 1473625 w 1897259"/>
                <a:gd name="connsiteY487" fmla="*/ 83522 h 567500"/>
                <a:gd name="connsiteX488" fmla="*/ 1476654 w 1897259"/>
                <a:gd name="connsiteY488" fmla="*/ 96345 h 567500"/>
                <a:gd name="connsiteX489" fmla="*/ 1479674 w 1897259"/>
                <a:gd name="connsiteY489" fmla="*/ 109904 h 567500"/>
                <a:gd name="connsiteX490" fmla="*/ 1482703 w 1897259"/>
                <a:gd name="connsiteY490" fmla="*/ 124160 h 567500"/>
                <a:gd name="connsiteX491" fmla="*/ 1485732 w 1897259"/>
                <a:gd name="connsiteY491" fmla="*/ 139074 h 567500"/>
                <a:gd name="connsiteX492" fmla="*/ 1488751 w 1897259"/>
                <a:gd name="connsiteY492" fmla="*/ 154261 h 567500"/>
                <a:gd name="connsiteX493" fmla="*/ 1491780 w 1897259"/>
                <a:gd name="connsiteY493" fmla="*/ 170299 h 567500"/>
                <a:gd name="connsiteX494" fmla="*/ 1494809 w 1897259"/>
                <a:gd name="connsiteY494" fmla="*/ 186570 h 567500"/>
                <a:gd name="connsiteX495" fmla="*/ 1497829 w 1897259"/>
                <a:gd name="connsiteY495" fmla="*/ 203111 h 567500"/>
                <a:gd name="connsiteX496" fmla="*/ 1500857 w 1897259"/>
                <a:gd name="connsiteY496" fmla="*/ 220118 h 567500"/>
                <a:gd name="connsiteX497" fmla="*/ 1503886 w 1897259"/>
                <a:gd name="connsiteY497" fmla="*/ 237279 h 567500"/>
                <a:gd name="connsiteX498" fmla="*/ 1506906 w 1897259"/>
                <a:gd name="connsiteY498" fmla="*/ 254751 h 567500"/>
                <a:gd name="connsiteX499" fmla="*/ 1509935 w 1897259"/>
                <a:gd name="connsiteY499" fmla="*/ 272338 h 567500"/>
                <a:gd name="connsiteX500" fmla="*/ 1515993 w 1897259"/>
                <a:gd name="connsiteY500" fmla="*/ 307591 h 567500"/>
                <a:gd name="connsiteX501" fmla="*/ 1570457 w 1897259"/>
                <a:gd name="connsiteY501" fmla="*/ 551574 h 567500"/>
                <a:gd name="connsiteX502" fmla="*/ 1573476 w 1897259"/>
                <a:gd name="connsiteY502" fmla="*/ 557070 h 567500"/>
                <a:gd name="connsiteX503" fmla="*/ 1579534 w 1897259"/>
                <a:gd name="connsiteY503" fmla="*/ 564633 h 567500"/>
                <a:gd name="connsiteX504" fmla="*/ 1591640 w 1897259"/>
                <a:gd name="connsiteY504" fmla="*/ 565671 h 567500"/>
                <a:gd name="connsiteX505" fmla="*/ 1611339 w 1897259"/>
                <a:gd name="connsiteY505" fmla="*/ 527932 h 567500"/>
                <a:gd name="connsiteX506" fmla="*/ 1615843 w 1897259"/>
                <a:gd name="connsiteY506" fmla="*/ 512598 h 567500"/>
                <a:gd name="connsiteX507" fmla="*/ 1727800 w 1897259"/>
                <a:gd name="connsiteY507" fmla="*/ 5152 h 567500"/>
                <a:gd name="connsiteX508" fmla="*/ 1730829 w 1897259"/>
                <a:gd name="connsiteY508" fmla="*/ 2247 h 567500"/>
                <a:gd name="connsiteX509" fmla="*/ 1733858 w 1897259"/>
                <a:gd name="connsiteY509" fmla="*/ 620 h 567500"/>
                <a:gd name="connsiteX510" fmla="*/ 1736877 w 1897259"/>
                <a:gd name="connsiteY510" fmla="*/ 77 h 567500"/>
                <a:gd name="connsiteX511" fmla="*/ 1739906 w 1897259"/>
                <a:gd name="connsiteY511" fmla="*/ 464 h 567500"/>
                <a:gd name="connsiteX512" fmla="*/ 1742935 w 1897259"/>
                <a:gd name="connsiteY512" fmla="*/ 1859 h 567500"/>
                <a:gd name="connsiteX513" fmla="*/ 1794696 w 1897259"/>
                <a:gd name="connsiteY513" fmla="*/ 199319 h 567500"/>
                <a:gd name="connsiteX514" fmla="*/ 1876076 w 1897259"/>
                <a:gd name="connsiteY514" fmla="*/ 556956 h 567500"/>
                <a:gd name="connsiteX515" fmla="*/ 1879095 w 1897259"/>
                <a:gd name="connsiteY515" fmla="*/ 561376 h 567500"/>
                <a:gd name="connsiteX516" fmla="*/ 1882124 w 1897259"/>
                <a:gd name="connsiteY516" fmla="*/ 564586 h 567500"/>
                <a:gd name="connsiteX517" fmla="*/ 1885153 w 1897259"/>
                <a:gd name="connsiteY517" fmla="*/ 566643 h 567500"/>
                <a:gd name="connsiteX518" fmla="*/ 1897259 w 1897259"/>
                <a:gd name="connsiteY518" fmla="*/ 563004 h 567500"/>
                <a:gd name="connsiteX0" fmla="*/ 0 w 1885153"/>
                <a:gd name="connsiteY0" fmla="*/ 424197 h 567500"/>
                <a:gd name="connsiteX1" fmla="*/ 3026 w 1885153"/>
                <a:gd name="connsiteY1" fmla="*/ 285975 h 567500"/>
                <a:gd name="connsiteX2" fmla="*/ 6051 w 1885153"/>
                <a:gd name="connsiteY2" fmla="*/ 275980 h 567500"/>
                <a:gd name="connsiteX3" fmla="*/ 9078 w 1885153"/>
                <a:gd name="connsiteY3" fmla="*/ 275322 h 567500"/>
                <a:gd name="connsiteX4" fmla="*/ 12104 w 1885153"/>
                <a:gd name="connsiteY4" fmla="*/ 275166 h 567500"/>
                <a:gd name="connsiteX5" fmla="*/ 15130 w 1885153"/>
                <a:gd name="connsiteY5" fmla="*/ 275244 h 567500"/>
                <a:gd name="connsiteX6" fmla="*/ 18156 w 1885153"/>
                <a:gd name="connsiteY6" fmla="*/ 275244 h 567500"/>
                <a:gd name="connsiteX7" fmla="*/ 21182 w 1885153"/>
                <a:gd name="connsiteY7" fmla="*/ 275322 h 567500"/>
                <a:gd name="connsiteX8" fmla="*/ 24207 w 1885153"/>
                <a:gd name="connsiteY8" fmla="*/ 275283 h 567500"/>
                <a:gd name="connsiteX9" fmla="*/ 27233 w 1885153"/>
                <a:gd name="connsiteY9" fmla="*/ 275127 h 567500"/>
                <a:gd name="connsiteX10" fmla="*/ 30259 w 1885153"/>
                <a:gd name="connsiteY10" fmla="*/ 275283 h 567500"/>
                <a:gd name="connsiteX11" fmla="*/ 33285 w 1885153"/>
                <a:gd name="connsiteY11" fmla="*/ 275322 h 567500"/>
                <a:gd name="connsiteX12" fmla="*/ 36311 w 1885153"/>
                <a:gd name="connsiteY12" fmla="*/ 275166 h 567500"/>
                <a:gd name="connsiteX13" fmla="*/ 39338 w 1885153"/>
                <a:gd name="connsiteY13" fmla="*/ 275206 h 567500"/>
                <a:gd name="connsiteX14" fmla="*/ 42363 w 1885153"/>
                <a:gd name="connsiteY14" fmla="*/ 275166 h 567500"/>
                <a:gd name="connsiteX15" fmla="*/ 45389 w 1885153"/>
                <a:gd name="connsiteY15" fmla="*/ 275283 h 567500"/>
                <a:gd name="connsiteX16" fmla="*/ 48415 w 1885153"/>
                <a:gd name="connsiteY16" fmla="*/ 275360 h 567500"/>
                <a:gd name="connsiteX17" fmla="*/ 51441 w 1885153"/>
                <a:gd name="connsiteY17" fmla="*/ 275206 h 567500"/>
                <a:gd name="connsiteX18" fmla="*/ 54467 w 1885153"/>
                <a:gd name="connsiteY18" fmla="*/ 275244 h 567500"/>
                <a:gd name="connsiteX19" fmla="*/ 57492 w 1885153"/>
                <a:gd name="connsiteY19" fmla="*/ 275244 h 567500"/>
                <a:gd name="connsiteX20" fmla="*/ 60518 w 1885153"/>
                <a:gd name="connsiteY20" fmla="*/ 275206 h 567500"/>
                <a:gd name="connsiteX21" fmla="*/ 63544 w 1885153"/>
                <a:gd name="connsiteY21" fmla="*/ 275127 h 567500"/>
                <a:gd name="connsiteX22" fmla="*/ 66570 w 1885153"/>
                <a:gd name="connsiteY22" fmla="*/ 275244 h 567500"/>
                <a:gd name="connsiteX23" fmla="*/ 69597 w 1885153"/>
                <a:gd name="connsiteY23" fmla="*/ 275206 h 567500"/>
                <a:gd name="connsiteX24" fmla="*/ 72623 w 1885153"/>
                <a:gd name="connsiteY24" fmla="*/ 275244 h 567500"/>
                <a:gd name="connsiteX25" fmla="*/ 75648 w 1885153"/>
                <a:gd name="connsiteY25" fmla="*/ 275360 h 567500"/>
                <a:gd name="connsiteX26" fmla="*/ 78674 w 1885153"/>
                <a:gd name="connsiteY26" fmla="*/ 275244 h 567500"/>
                <a:gd name="connsiteX27" fmla="*/ 81700 w 1885153"/>
                <a:gd name="connsiteY27" fmla="*/ 275283 h 567500"/>
                <a:gd name="connsiteX28" fmla="*/ 84726 w 1885153"/>
                <a:gd name="connsiteY28" fmla="*/ 275244 h 567500"/>
                <a:gd name="connsiteX29" fmla="*/ 87752 w 1885153"/>
                <a:gd name="connsiteY29" fmla="*/ 275322 h 567500"/>
                <a:gd name="connsiteX30" fmla="*/ 90778 w 1885153"/>
                <a:gd name="connsiteY30" fmla="*/ 275244 h 567500"/>
                <a:gd name="connsiteX31" fmla="*/ 93803 w 1885153"/>
                <a:gd name="connsiteY31" fmla="*/ 275360 h 567500"/>
                <a:gd name="connsiteX32" fmla="*/ 96829 w 1885153"/>
                <a:gd name="connsiteY32" fmla="*/ 275283 h 567500"/>
                <a:gd name="connsiteX33" fmla="*/ 99856 w 1885153"/>
                <a:gd name="connsiteY33" fmla="*/ 275244 h 567500"/>
                <a:gd name="connsiteX34" fmla="*/ 102882 w 1885153"/>
                <a:gd name="connsiteY34" fmla="*/ 275283 h 567500"/>
                <a:gd name="connsiteX35" fmla="*/ 105908 w 1885153"/>
                <a:gd name="connsiteY35" fmla="*/ 275322 h 567500"/>
                <a:gd name="connsiteX36" fmla="*/ 108933 w 1885153"/>
                <a:gd name="connsiteY36" fmla="*/ 275206 h 567500"/>
                <a:gd name="connsiteX37" fmla="*/ 111959 w 1885153"/>
                <a:gd name="connsiteY37" fmla="*/ 275322 h 567500"/>
                <a:gd name="connsiteX38" fmla="*/ 114985 w 1885153"/>
                <a:gd name="connsiteY38" fmla="*/ 275283 h 567500"/>
                <a:gd name="connsiteX39" fmla="*/ 118011 w 1885153"/>
                <a:gd name="connsiteY39" fmla="*/ 275283 h 567500"/>
                <a:gd name="connsiteX40" fmla="*/ 121037 w 1885153"/>
                <a:gd name="connsiteY40" fmla="*/ 275244 h 567500"/>
                <a:gd name="connsiteX41" fmla="*/ 124063 w 1885153"/>
                <a:gd name="connsiteY41" fmla="*/ 275283 h 567500"/>
                <a:gd name="connsiteX42" fmla="*/ 127089 w 1885153"/>
                <a:gd name="connsiteY42" fmla="*/ 275322 h 567500"/>
                <a:gd name="connsiteX43" fmla="*/ 130115 w 1885153"/>
                <a:gd name="connsiteY43" fmla="*/ 275206 h 567500"/>
                <a:gd name="connsiteX44" fmla="*/ 133141 w 1885153"/>
                <a:gd name="connsiteY44" fmla="*/ 275360 h 567500"/>
                <a:gd name="connsiteX45" fmla="*/ 136167 w 1885153"/>
                <a:gd name="connsiteY45" fmla="*/ 275283 h 567500"/>
                <a:gd name="connsiteX46" fmla="*/ 139193 w 1885153"/>
                <a:gd name="connsiteY46" fmla="*/ 275283 h 567500"/>
                <a:gd name="connsiteX47" fmla="*/ 142218 w 1885153"/>
                <a:gd name="connsiteY47" fmla="*/ 275283 h 567500"/>
                <a:gd name="connsiteX48" fmla="*/ 145244 w 1885153"/>
                <a:gd name="connsiteY48" fmla="*/ 275206 h 567500"/>
                <a:gd name="connsiteX49" fmla="*/ 148270 w 1885153"/>
                <a:gd name="connsiteY49" fmla="*/ 275206 h 567500"/>
                <a:gd name="connsiteX50" fmla="*/ 151296 w 1885153"/>
                <a:gd name="connsiteY50" fmla="*/ 275283 h 567500"/>
                <a:gd name="connsiteX51" fmla="*/ 154322 w 1885153"/>
                <a:gd name="connsiteY51" fmla="*/ 275206 h 567500"/>
                <a:gd name="connsiteX52" fmla="*/ 157348 w 1885153"/>
                <a:gd name="connsiteY52" fmla="*/ 275244 h 567500"/>
                <a:gd name="connsiteX53" fmla="*/ 160374 w 1885153"/>
                <a:gd name="connsiteY53" fmla="*/ 275244 h 567500"/>
                <a:gd name="connsiteX54" fmla="*/ 163400 w 1885153"/>
                <a:gd name="connsiteY54" fmla="*/ 275244 h 567500"/>
                <a:gd name="connsiteX55" fmla="*/ 166426 w 1885153"/>
                <a:gd name="connsiteY55" fmla="*/ 275283 h 567500"/>
                <a:gd name="connsiteX56" fmla="*/ 169452 w 1885153"/>
                <a:gd name="connsiteY56" fmla="*/ 275127 h 567500"/>
                <a:gd name="connsiteX57" fmla="*/ 172478 w 1885153"/>
                <a:gd name="connsiteY57" fmla="*/ 275244 h 567500"/>
                <a:gd name="connsiteX58" fmla="*/ 175504 w 1885153"/>
                <a:gd name="connsiteY58" fmla="*/ 275283 h 567500"/>
                <a:gd name="connsiteX59" fmla="*/ 178529 w 1885153"/>
                <a:gd name="connsiteY59" fmla="*/ 275283 h 567500"/>
                <a:gd name="connsiteX60" fmla="*/ 181555 w 1885153"/>
                <a:gd name="connsiteY60" fmla="*/ 275283 h 567500"/>
                <a:gd name="connsiteX61" fmla="*/ 184581 w 1885153"/>
                <a:gd name="connsiteY61" fmla="*/ 275206 h 567500"/>
                <a:gd name="connsiteX62" fmla="*/ 187607 w 1885153"/>
                <a:gd name="connsiteY62" fmla="*/ 275166 h 567500"/>
                <a:gd name="connsiteX63" fmla="*/ 190634 w 1885153"/>
                <a:gd name="connsiteY63" fmla="*/ 275360 h 567500"/>
                <a:gd name="connsiteX64" fmla="*/ 193660 w 1885153"/>
                <a:gd name="connsiteY64" fmla="*/ 275283 h 567500"/>
                <a:gd name="connsiteX65" fmla="*/ 196685 w 1885153"/>
                <a:gd name="connsiteY65" fmla="*/ 275283 h 567500"/>
                <a:gd name="connsiteX66" fmla="*/ 199711 w 1885153"/>
                <a:gd name="connsiteY66" fmla="*/ 275206 h 567500"/>
                <a:gd name="connsiteX67" fmla="*/ 202737 w 1885153"/>
                <a:gd name="connsiteY67" fmla="*/ 275360 h 567500"/>
                <a:gd name="connsiteX68" fmla="*/ 205763 w 1885153"/>
                <a:gd name="connsiteY68" fmla="*/ 275127 h 567500"/>
                <a:gd name="connsiteX69" fmla="*/ 208789 w 1885153"/>
                <a:gd name="connsiteY69" fmla="*/ 275322 h 567500"/>
                <a:gd name="connsiteX70" fmla="*/ 211814 w 1885153"/>
                <a:gd name="connsiteY70" fmla="*/ 275244 h 567500"/>
                <a:gd name="connsiteX71" fmla="*/ 214840 w 1885153"/>
                <a:gd name="connsiteY71" fmla="*/ 275244 h 567500"/>
                <a:gd name="connsiteX72" fmla="*/ 217867 w 1885153"/>
                <a:gd name="connsiteY72" fmla="*/ 275206 h 567500"/>
                <a:gd name="connsiteX73" fmla="*/ 220893 w 1885153"/>
                <a:gd name="connsiteY73" fmla="*/ 275399 h 567500"/>
                <a:gd name="connsiteX74" fmla="*/ 223919 w 1885153"/>
                <a:gd name="connsiteY74" fmla="*/ 275206 h 567500"/>
                <a:gd name="connsiteX75" fmla="*/ 226945 w 1885153"/>
                <a:gd name="connsiteY75" fmla="*/ 275322 h 567500"/>
                <a:gd name="connsiteX76" fmla="*/ 229970 w 1885153"/>
                <a:gd name="connsiteY76" fmla="*/ 275166 h 567500"/>
                <a:gd name="connsiteX77" fmla="*/ 232996 w 1885153"/>
                <a:gd name="connsiteY77" fmla="*/ 275244 h 567500"/>
                <a:gd name="connsiteX78" fmla="*/ 236022 w 1885153"/>
                <a:gd name="connsiteY78" fmla="*/ 275244 h 567500"/>
                <a:gd name="connsiteX79" fmla="*/ 239048 w 1885153"/>
                <a:gd name="connsiteY79" fmla="*/ 275244 h 567500"/>
                <a:gd name="connsiteX80" fmla="*/ 242074 w 1885153"/>
                <a:gd name="connsiteY80" fmla="*/ 275360 h 567500"/>
                <a:gd name="connsiteX81" fmla="*/ 245099 w 1885153"/>
                <a:gd name="connsiteY81" fmla="*/ 275244 h 567500"/>
                <a:gd name="connsiteX82" fmla="*/ 248126 w 1885153"/>
                <a:gd name="connsiteY82" fmla="*/ 275244 h 567500"/>
                <a:gd name="connsiteX83" fmla="*/ 251152 w 1885153"/>
                <a:gd name="connsiteY83" fmla="*/ 275127 h 567500"/>
                <a:gd name="connsiteX84" fmla="*/ 254178 w 1885153"/>
                <a:gd name="connsiteY84" fmla="*/ 275244 h 567500"/>
                <a:gd name="connsiteX85" fmla="*/ 257204 w 1885153"/>
                <a:gd name="connsiteY85" fmla="*/ 275244 h 567500"/>
                <a:gd name="connsiteX86" fmla="*/ 260230 w 1885153"/>
                <a:gd name="connsiteY86" fmla="*/ 275244 h 567500"/>
                <a:gd name="connsiteX87" fmla="*/ 263255 w 1885153"/>
                <a:gd name="connsiteY87" fmla="*/ 275283 h 567500"/>
                <a:gd name="connsiteX88" fmla="*/ 266281 w 1885153"/>
                <a:gd name="connsiteY88" fmla="*/ 275283 h 567500"/>
                <a:gd name="connsiteX89" fmla="*/ 269307 w 1885153"/>
                <a:gd name="connsiteY89" fmla="*/ 275360 h 567500"/>
                <a:gd name="connsiteX90" fmla="*/ 272333 w 1885153"/>
                <a:gd name="connsiteY90" fmla="*/ 275244 h 567500"/>
                <a:gd name="connsiteX91" fmla="*/ 275359 w 1885153"/>
                <a:gd name="connsiteY91" fmla="*/ 275283 h 567500"/>
                <a:gd name="connsiteX92" fmla="*/ 278386 w 1885153"/>
                <a:gd name="connsiteY92" fmla="*/ 275011 h 567500"/>
                <a:gd name="connsiteX93" fmla="*/ 281411 w 1885153"/>
                <a:gd name="connsiteY93" fmla="*/ 275283 h 567500"/>
                <a:gd name="connsiteX94" fmla="*/ 284437 w 1885153"/>
                <a:gd name="connsiteY94" fmla="*/ 275283 h 567500"/>
                <a:gd name="connsiteX95" fmla="*/ 287463 w 1885153"/>
                <a:gd name="connsiteY95" fmla="*/ 275360 h 567500"/>
                <a:gd name="connsiteX96" fmla="*/ 290489 w 1885153"/>
                <a:gd name="connsiteY96" fmla="*/ 275166 h 567500"/>
                <a:gd name="connsiteX97" fmla="*/ 293515 w 1885153"/>
                <a:gd name="connsiteY97" fmla="*/ 275206 h 567500"/>
                <a:gd name="connsiteX98" fmla="*/ 296540 w 1885153"/>
                <a:gd name="connsiteY98" fmla="*/ 275206 h 567500"/>
                <a:gd name="connsiteX99" fmla="*/ 299566 w 1885153"/>
                <a:gd name="connsiteY99" fmla="*/ 275283 h 567500"/>
                <a:gd name="connsiteX100" fmla="*/ 302592 w 1885153"/>
                <a:gd name="connsiteY100" fmla="*/ 286439 h 567500"/>
                <a:gd name="connsiteX101" fmla="*/ 305618 w 1885153"/>
                <a:gd name="connsiteY101" fmla="*/ 307127 h 567500"/>
                <a:gd name="connsiteX102" fmla="*/ 308645 w 1885153"/>
                <a:gd name="connsiteY102" fmla="*/ 325218 h 567500"/>
                <a:gd name="connsiteX103" fmla="*/ 311671 w 1885153"/>
                <a:gd name="connsiteY103" fmla="*/ 343000 h 567500"/>
                <a:gd name="connsiteX104" fmla="*/ 314696 w 1885153"/>
                <a:gd name="connsiteY104" fmla="*/ 360316 h 567500"/>
                <a:gd name="connsiteX105" fmla="*/ 317722 w 1885153"/>
                <a:gd name="connsiteY105" fmla="*/ 377594 h 567500"/>
                <a:gd name="connsiteX106" fmla="*/ 320748 w 1885153"/>
                <a:gd name="connsiteY106" fmla="*/ 394484 h 567500"/>
                <a:gd name="connsiteX107" fmla="*/ 323774 w 1885153"/>
                <a:gd name="connsiteY107" fmla="*/ 410755 h 567500"/>
                <a:gd name="connsiteX108" fmla="*/ 326800 w 1885153"/>
                <a:gd name="connsiteY108" fmla="*/ 426711 h 567500"/>
                <a:gd name="connsiteX109" fmla="*/ 329826 w 1885153"/>
                <a:gd name="connsiteY109" fmla="*/ 442056 h 567500"/>
                <a:gd name="connsiteX110" fmla="*/ 332851 w 1885153"/>
                <a:gd name="connsiteY110" fmla="*/ 456696 h 567500"/>
                <a:gd name="connsiteX111" fmla="*/ 335877 w 1885153"/>
                <a:gd name="connsiteY111" fmla="*/ 470840 h 567500"/>
                <a:gd name="connsiteX112" fmla="*/ 338904 w 1885153"/>
                <a:gd name="connsiteY112" fmla="*/ 484052 h 567500"/>
                <a:gd name="connsiteX113" fmla="*/ 341930 w 1885153"/>
                <a:gd name="connsiteY113" fmla="*/ 496444 h 567500"/>
                <a:gd name="connsiteX114" fmla="*/ 344956 w 1885153"/>
                <a:gd name="connsiteY114" fmla="*/ 508150 h 567500"/>
                <a:gd name="connsiteX115" fmla="*/ 347982 w 1885153"/>
                <a:gd name="connsiteY115" fmla="*/ 518761 h 567500"/>
                <a:gd name="connsiteX116" fmla="*/ 351007 w 1885153"/>
                <a:gd name="connsiteY116" fmla="*/ 528524 h 567500"/>
                <a:gd name="connsiteX117" fmla="*/ 354033 w 1885153"/>
                <a:gd name="connsiteY117" fmla="*/ 537354 h 567500"/>
                <a:gd name="connsiteX118" fmla="*/ 357059 w 1885153"/>
                <a:gd name="connsiteY118" fmla="*/ 544945 h 567500"/>
                <a:gd name="connsiteX119" fmla="*/ 360085 w 1885153"/>
                <a:gd name="connsiteY119" fmla="*/ 551651 h 567500"/>
                <a:gd name="connsiteX120" fmla="*/ 363111 w 1885153"/>
                <a:gd name="connsiteY120" fmla="*/ 556994 h 567500"/>
                <a:gd name="connsiteX121" fmla="*/ 366136 w 1885153"/>
                <a:gd name="connsiteY121" fmla="*/ 561376 h 567500"/>
                <a:gd name="connsiteX122" fmla="*/ 369163 w 1885153"/>
                <a:gd name="connsiteY122" fmla="*/ 564509 h 567500"/>
                <a:gd name="connsiteX123" fmla="*/ 372189 w 1885153"/>
                <a:gd name="connsiteY123" fmla="*/ 566567 h 567500"/>
                <a:gd name="connsiteX124" fmla="*/ 375215 w 1885153"/>
                <a:gd name="connsiteY124" fmla="*/ 567453 h 567500"/>
                <a:gd name="connsiteX125" fmla="*/ 378241 w 1885153"/>
                <a:gd name="connsiteY125" fmla="*/ 567072 h 567500"/>
                <a:gd name="connsiteX126" fmla="*/ 381267 w 1885153"/>
                <a:gd name="connsiteY126" fmla="*/ 565748 h 567500"/>
                <a:gd name="connsiteX127" fmla="*/ 384292 w 1885153"/>
                <a:gd name="connsiteY127" fmla="*/ 562928 h 567500"/>
                <a:gd name="connsiteX128" fmla="*/ 387318 w 1885153"/>
                <a:gd name="connsiteY128" fmla="*/ 559128 h 567500"/>
                <a:gd name="connsiteX129" fmla="*/ 390344 w 1885153"/>
                <a:gd name="connsiteY129" fmla="*/ 554051 h 567500"/>
                <a:gd name="connsiteX130" fmla="*/ 393370 w 1885153"/>
                <a:gd name="connsiteY130" fmla="*/ 547888 h 567500"/>
                <a:gd name="connsiteX131" fmla="*/ 396396 w 1885153"/>
                <a:gd name="connsiteY131" fmla="*/ 540725 h 567500"/>
                <a:gd name="connsiteX132" fmla="*/ 399422 w 1885153"/>
                <a:gd name="connsiteY132" fmla="*/ 532324 h 567500"/>
                <a:gd name="connsiteX133" fmla="*/ 402448 w 1885153"/>
                <a:gd name="connsiteY133" fmla="*/ 522980 h 567500"/>
                <a:gd name="connsiteX134" fmla="*/ 405474 w 1885153"/>
                <a:gd name="connsiteY134" fmla="*/ 512712 h 567500"/>
                <a:gd name="connsiteX135" fmla="*/ 408500 w 1885153"/>
                <a:gd name="connsiteY135" fmla="*/ 501368 h 567500"/>
                <a:gd name="connsiteX136" fmla="*/ 411526 w 1885153"/>
                <a:gd name="connsiteY136" fmla="*/ 489319 h 567500"/>
                <a:gd name="connsiteX137" fmla="*/ 414552 w 1885153"/>
                <a:gd name="connsiteY137" fmla="*/ 476298 h 567500"/>
                <a:gd name="connsiteX138" fmla="*/ 417577 w 1885153"/>
                <a:gd name="connsiteY138" fmla="*/ 462468 h 567500"/>
                <a:gd name="connsiteX139" fmla="*/ 420603 w 1885153"/>
                <a:gd name="connsiteY139" fmla="*/ 447980 h 567500"/>
                <a:gd name="connsiteX140" fmla="*/ 423629 w 1885153"/>
                <a:gd name="connsiteY140" fmla="*/ 432874 h 567500"/>
                <a:gd name="connsiteX141" fmla="*/ 426655 w 1885153"/>
                <a:gd name="connsiteY141" fmla="*/ 417147 h 567500"/>
                <a:gd name="connsiteX142" fmla="*/ 429682 w 1885153"/>
                <a:gd name="connsiteY142" fmla="*/ 400915 h 567500"/>
                <a:gd name="connsiteX143" fmla="*/ 432708 w 1885153"/>
                <a:gd name="connsiteY143" fmla="*/ 384102 h 567500"/>
                <a:gd name="connsiteX144" fmla="*/ 435733 w 1885153"/>
                <a:gd name="connsiteY144" fmla="*/ 367018 h 567500"/>
                <a:gd name="connsiteX145" fmla="*/ 438759 w 1885153"/>
                <a:gd name="connsiteY145" fmla="*/ 349585 h 567500"/>
                <a:gd name="connsiteX146" fmla="*/ 441785 w 1885153"/>
                <a:gd name="connsiteY146" fmla="*/ 331920 h 567500"/>
                <a:gd name="connsiteX147" fmla="*/ 444811 w 1885153"/>
                <a:gd name="connsiteY147" fmla="*/ 314061 h 567500"/>
                <a:gd name="connsiteX148" fmla="*/ 447837 w 1885153"/>
                <a:gd name="connsiteY148" fmla="*/ 296124 h 567500"/>
                <a:gd name="connsiteX149" fmla="*/ 450863 w 1885153"/>
                <a:gd name="connsiteY149" fmla="*/ 278266 h 567500"/>
                <a:gd name="connsiteX150" fmla="*/ 453888 w 1885153"/>
                <a:gd name="connsiteY150" fmla="*/ 260446 h 567500"/>
                <a:gd name="connsiteX151" fmla="*/ 456914 w 1885153"/>
                <a:gd name="connsiteY151" fmla="*/ 242974 h 567500"/>
                <a:gd name="connsiteX152" fmla="*/ 459941 w 1885153"/>
                <a:gd name="connsiteY152" fmla="*/ 225580 h 567500"/>
                <a:gd name="connsiteX153" fmla="*/ 462967 w 1885153"/>
                <a:gd name="connsiteY153" fmla="*/ 208418 h 567500"/>
                <a:gd name="connsiteX154" fmla="*/ 465993 w 1885153"/>
                <a:gd name="connsiteY154" fmla="*/ 191722 h 567500"/>
                <a:gd name="connsiteX155" fmla="*/ 469018 w 1885153"/>
                <a:gd name="connsiteY155" fmla="*/ 175180 h 567500"/>
                <a:gd name="connsiteX156" fmla="*/ 472044 w 1885153"/>
                <a:gd name="connsiteY156" fmla="*/ 159258 h 567500"/>
                <a:gd name="connsiteX157" fmla="*/ 475070 w 1885153"/>
                <a:gd name="connsiteY157" fmla="*/ 143917 h 567500"/>
                <a:gd name="connsiteX158" fmla="*/ 478096 w 1885153"/>
                <a:gd name="connsiteY158" fmla="*/ 128731 h 567500"/>
                <a:gd name="connsiteX159" fmla="*/ 481122 w 1885153"/>
                <a:gd name="connsiteY159" fmla="*/ 114282 h 567500"/>
                <a:gd name="connsiteX160" fmla="*/ 484149 w 1885153"/>
                <a:gd name="connsiteY160" fmla="*/ 100645 h 567500"/>
                <a:gd name="connsiteX161" fmla="*/ 487178 w 1885153"/>
                <a:gd name="connsiteY161" fmla="*/ 87434 h 567500"/>
                <a:gd name="connsiteX162" fmla="*/ 490198 w 1885153"/>
                <a:gd name="connsiteY162" fmla="*/ 75155 h 567500"/>
                <a:gd name="connsiteX163" fmla="*/ 493227 w 1885153"/>
                <a:gd name="connsiteY163" fmla="*/ 63532 h 567500"/>
                <a:gd name="connsiteX164" fmla="*/ 496256 w 1885153"/>
                <a:gd name="connsiteY164" fmla="*/ 52918 h 567500"/>
                <a:gd name="connsiteX165" fmla="*/ 499275 w 1885153"/>
                <a:gd name="connsiteY165" fmla="*/ 43156 h 567500"/>
                <a:gd name="connsiteX166" fmla="*/ 502304 w 1885153"/>
                <a:gd name="connsiteY166" fmla="*/ 34400 h 567500"/>
                <a:gd name="connsiteX167" fmla="*/ 505333 w 1885153"/>
                <a:gd name="connsiteY167" fmla="*/ 26381 h 567500"/>
                <a:gd name="connsiteX168" fmla="*/ 508352 w 1885153"/>
                <a:gd name="connsiteY168" fmla="*/ 19756 h 567500"/>
                <a:gd name="connsiteX169" fmla="*/ 511381 w 1885153"/>
                <a:gd name="connsiteY169" fmla="*/ 13791 h 567500"/>
                <a:gd name="connsiteX170" fmla="*/ 514410 w 1885153"/>
                <a:gd name="connsiteY170" fmla="*/ 8987 h 567500"/>
                <a:gd name="connsiteX171" fmla="*/ 517430 w 1885153"/>
                <a:gd name="connsiteY171" fmla="*/ 5191 h 567500"/>
                <a:gd name="connsiteX172" fmla="*/ 520459 w 1885153"/>
                <a:gd name="connsiteY172" fmla="*/ 2402 h 567500"/>
                <a:gd name="connsiteX173" fmla="*/ 523488 w 1885153"/>
                <a:gd name="connsiteY173" fmla="*/ 736 h 567500"/>
                <a:gd name="connsiteX174" fmla="*/ 526507 w 1885153"/>
                <a:gd name="connsiteY174" fmla="*/ 0 h 567500"/>
                <a:gd name="connsiteX175" fmla="*/ 529536 w 1885153"/>
                <a:gd name="connsiteY175" fmla="*/ 387 h 567500"/>
                <a:gd name="connsiteX176" fmla="*/ 532565 w 1885153"/>
                <a:gd name="connsiteY176" fmla="*/ 1859 h 567500"/>
                <a:gd name="connsiteX177" fmla="*/ 535594 w 1885153"/>
                <a:gd name="connsiteY177" fmla="*/ 4416 h 567500"/>
                <a:gd name="connsiteX178" fmla="*/ 538613 w 1885153"/>
                <a:gd name="connsiteY178" fmla="*/ 7786 h 567500"/>
                <a:gd name="connsiteX179" fmla="*/ 541642 w 1885153"/>
                <a:gd name="connsiteY179" fmla="*/ 12436 h 567500"/>
                <a:gd name="connsiteX180" fmla="*/ 544671 w 1885153"/>
                <a:gd name="connsiteY180" fmla="*/ 17936 h 567500"/>
                <a:gd name="connsiteX181" fmla="*/ 547691 w 1885153"/>
                <a:gd name="connsiteY181" fmla="*/ 24561 h 567500"/>
                <a:gd name="connsiteX182" fmla="*/ 550720 w 1885153"/>
                <a:gd name="connsiteY182" fmla="*/ 32076 h 567500"/>
                <a:gd name="connsiteX183" fmla="*/ 553739 w 1885153"/>
                <a:gd name="connsiteY183" fmla="*/ 40444 h 567500"/>
                <a:gd name="connsiteX184" fmla="*/ 556768 w 1885153"/>
                <a:gd name="connsiteY184" fmla="*/ 49896 h 567500"/>
                <a:gd name="connsiteX185" fmla="*/ 559797 w 1885153"/>
                <a:gd name="connsiteY185" fmla="*/ 60201 h 567500"/>
                <a:gd name="connsiteX186" fmla="*/ 562826 w 1885153"/>
                <a:gd name="connsiteY186" fmla="*/ 71319 h 567500"/>
                <a:gd name="connsiteX187" fmla="*/ 565845 w 1885153"/>
                <a:gd name="connsiteY187" fmla="*/ 83561 h 567500"/>
                <a:gd name="connsiteX188" fmla="*/ 568874 w 1885153"/>
                <a:gd name="connsiteY188" fmla="*/ 96345 h 567500"/>
                <a:gd name="connsiteX189" fmla="*/ 571903 w 1885153"/>
                <a:gd name="connsiteY189" fmla="*/ 109942 h 567500"/>
                <a:gd name="connsiteX190" fmla="*/ 574923 w 1885153"/>
                <a:gd name="connsiteY190" fmla="*/ 124160 h 567500"/>
                <a:gd name="connsiteX191" fmla="*/ 577952 w 1885153"/>
                <a:gd name="connsiteY191" fmla="*/ 139152 h 567500"/>
                <a:gd name="connsiteX192" fmla="*/ 580981 w 1885153"/>
                <a:gd name="connsiteY192" fmla="*/ 154299 h 567500"/>
                <a:gd name="connsiteX193" fmla="*/ 584000 w 1885153"/>
                <a:gd name="connsiteY193" fmla="*/ 170260 h 567500"/>
                <a:gd name="connsiteX194" fmla="*/ 587029 w 1885153"/>
                <a:gd name="connsiteY194" fmla="*/ 186570 h 567500"/>
                <a:gd name="connsiteX195" fmla="*/ 590058 w 1885153"/>
                <a:gd name="connsiteY195" fmla="*/ 203189 h 567500"/>
                <a:gd name="connsiteX196" fmla="*/ 593077 w 1885153"/>
                <a:gd name="connsiteY196" fmla="*/ 220195 h 567500"/>
                <a:gd name="connsiteX197" fmla="*/ 596106 w 1885153"/>
                <a:gd name="connsiteY197" fmla="*/ 237279 h 567500"/>
                <a:gd name="connsiteX198" fmla="*/ 599135 w 1885153"/>
                <a:gd name="connsiteY198" fmla="*/ 254712 h 567500"/>
                <a:gd name="connsiteX199" fmla="*/ 602155 w 1885153"/>
                <a:gd name="connsiteY199" fmla="*/ 272338 h 567500"/>
                <a:gd name="connsiteX200" fmla="*/ 605183 w 1885153"/>
                <a:gd name="connsiteY200" fmla="*/ 289965 h 567500"/>
                <a:gd name="connsiteX201" fmla="*/ 608212 w 1885153"/>
                <a:gd name="connsiteY201" fmla="*/ 307631 h 567500"/>
                <a:gd name="connsiteX202" fmla="*/ 611241 w 1885153"/>
                <a:gd name="connsiteY202" fmla="*/ 325296 h 567500"/>
                <a:gd name="connsiteX203" fmla="*/ 614261 w 1885153"/>
                <a:gd name="connsiteY203" fmla="*/ 342961 h 567500"/>
                <a:gd name="connsiteX204" fmla="*/ 617290 w 1885153"/>
                <a:gd name="connsiteY204" fmla="*/ 360432 h 567500"/>
                <a:gd name="connsiteX205" fmla="*/ 620319 w 1885153"/>
                <a:gd name="connsiteY205" fmla="*/ 377594 h 567500"/>
                <a:gd name="connsiteX206" fmla="*/ 623338 w 1885153"/>
                <a:gd name="connsiteY206" fmla="*/ 394445 h 567500"/>
                <a:gd name="connsiteX207" fmla="*/ 626367 w 1885153"/>
                <a:gd name="connsiteY207" fmla="*/ 410794 h 567500"/>
                <a:gd name="connsiteX208" fmla="*/ 629396 w 1885153"/>
                <a:gd name="connsiteY208" fmla="*/ 426759 h 567500"/>
                <a:gd name="connsiteX209" fmla="*/ 632415 w 1885153"/>
                <a:gd name="connsiteY209" fmla="*/ 441942 h 567500"/>
                <a:gd name="connsiteX210" fmla="*/ 635444 w 1885153"/>
                <a:gd name="connsiteY210" fmla="*/ 456734 h 567500"/>
                <a:gd name="connsiteX211" fmla="*/ 638473 w 1885153"/>
                <a:gd name="connsiteY211" fmla="*/ 470802 h 567500"/>
                <a:gd name="connsiteX212" fmla="*/ 641493 w 1885153"/>
                <a:gd name="connsiteY212" fmla="*/ 484014 h 567500"/>
                <a:gd name="connsiteX213" fmla="*/ 644522 w 1885153"/>
                <a:gd name="connsiteY213" fmla="*/ 496444 h 567500"/>
                <a:gd name="connsiteX214" fmla="*/ 647551 w 1885153"/>
                <a:gd name="connsiteY214" fmla="*/ 508150 h 567500"/>
                <a:gd name="connsiteX215" fmla="*/ 650570 w 1885153"/>
                <a:gd name="connsiteY215" fmla="*/ 518723 h 567500"/>
                <a:gd name="connsiteX216" fmla="*/ 653599 w 1885153"/>
                <a:gd name="connsiteY216" fmla="*/ 528562 h 567500"/>
                <a:gd name="connsiteX217" fmla="*/ 656628 w 1885153"/>
                <a:gd name="connsiteY217" fmla="*/ 537277 h 567500"/>
                <a:gd name="connsiteX218" fmla="*/ 659647 w 1885153"/>
                <a:gd name="connsiteY218" fmla="*/ 544907 h 567500"/>
                <a:gd name="connsiteX219" fmla="*/ 662676 w 1885153"/>
                <a:gd name="connsiteY219" fmla="*/ 551574 h 567500"/>
                <a:gd name="connsiteX220" fmla="*/ 665705 w 1885153"/>
                <a:gd name="connsiteY220" fmla="*/ 557108 h 567500"/>
                <a:gd name="connsiteX221" fmla="*/ 668725 w 1885153"/>
                <a:gd name="connsiteY221" fmla="*/ 561299 h 567500"/>
                <a:gd name="connsiteX222" fmla="*/ 671754 w 1885153"/>
                <a:gd name="connsiteY222" fmla="*/ 564633 h 567500"/>
                <a:gd name="connsiteX223" fmla="*/ 674783 w 1885153"/>
                <a:gd name="connsiteY223" fmla="*/ 566643 h 567500"/>
                <a:gd name="connsiteX224" fmla="*/ 677812 w 1885153"/>
                <a:gd name="connsiteY224" fmla="*/ 567500 h 567500"/>
                <a:gd name="connsiteX225" fmla="*/ 680831 w 1885153"/>
                <a:gd name="connsiteY225" fmla="*/ 567186 h 567500"/>
                <a:gd name="connsiteX226" fmla="*/ 683860 w 1885153"/>
                <a:gd name="connsiteY226" fmla="*/ 565595 h 567500"/>
                <a:gd name="connsiteX227" fmla="*/ 686889 w 1885153"/>
                <a:gd name="connsiteY227" fmla="*/ 562804 h 567500"/>
                <a:gd name="connsiteX228" fmla="*/ 689908 w 1885153"/>
                <a:gd name="connsiteY228" fmla="*/ 559090 h 567500"/>
                <a:gd name="connsiteX229" fmla="*/ 692937 w 1885153"/>
                <a:gd name="connsiteY229" fmla="*/ 554013 h 567500"/>
                <a:gd name="connsiteX230" fmla="*/ 695966 w 1885153"/>
                <a:gd name="connsiteY230" fmla="*/ 547936 h 567500"/>
                <a:gd name="connsiteX231" fmla="*/ 698986 w 1885153"/>
                <a:gd name="connsiteY231" fmla="*/ 540649 h 567500"/>
                <a:gd name="connsiteX232" fmla="*/ 702015 w 1885153"/>
                <a:gd name="connsiteY232" fmla="*/ 532401 h 567500"/>
                <a:gd name="connsiteX233" fmla="*/ 705044 w 1885153"/>
                <a:gd name="connsiteY233" fmla="*/ 523018 h 567500"/>
                <a:gd name="connsiteX234" fmla="*/ 708063 w 1885153"/>
                <a:gd name="connsiteY234" fmla="*/ 512712 h 567500"/>
                <a:gd name="connsiteX235" fmla="*/ 711092 w 1885153"/>
                <a:gd name="connsiteY235" fmla="*/ 501292 h 567500"/>
                <a:gd name="connsiteX236" fmla="*/ 714121 w 1885153"/>
                <a:gd name="connsiteY236" fmla="*/ 489281 h 567500"/>
                <a:gd name="connsiteX237" fmla="*/ 717140 w 1885153"/>
                <a:gd name="connsiteY237" fmla="*/ 476184 h 567500"/>
                <a:gd name="connsiteX238" fmla="*/ 720169 w 1885153"/>
                <a:gd name="connsiteY238" fmla="*/ 462516 h 567500"/>
                <a:gd name="connsiteX239" fmla="*/ 723198 w 1885153"/>
                <a:gd name="connsiteY239" fmla="*/ 448019 h 567500"/>
                <a:gd name="connsiteX240" fmla="*/ 726218 w 1885153"/>
                <a:gd name="connsiteY240" fmla="*/ 432874 h 567500"/>
                <a:gd name="connsiteX241" fmla="*/ 729247 w 1885153"/>
                <a:gd name="connsiteY241" fmla="*/ 417147 h 567500"/>
                <a:gd name="connsiteX242" fmla="*/ 732276 w 1885153"/>
                <a:gd name="connsiteY242" fmla="*/ 400837 h 567500"/>
                <a:gd name="connsiteX243" fmla="*/ 735305 w 1885153"/>
                <a:gd name="connsiteY243" fmla="*/ 384218 h 567500"/>
                <a:gd name="connsiteX244" fmla="*/ 738324 w 1885153"/>
                <a:gd name="connsiteY244" fmla="*/ 366979 h 567500"/>
                <a:gd name="connsiteX245" fmla="*/ 741353 w 1885153"/>
                <a:gd name="connsiteY245" fmla="*/ 349585 h 567500"/>
                <a:gd name="connsiteX246" fmla="*/ 744372 w 1885153"/>
                <a:gd name="connsiteY246" fmla="*/ 331920 h 567500"/>
                <a:gd name="connsiteX247" fmla="*/ 747401 w 1885153"/>
                <a:gd name="connsiteY247" fmla="*/ 314061 h 567500"/>
                <a:gd name="connsiteX248" fmla="*/ 750430 w 1885153"/>
                <a:gd name="connsiteY248" fmla="*/ 296124 h 567500"/>
                <a:gd name="connsiteX249" fmla="*/ 753459 w 1885153"/>
                <a:gd name="connsiteY249" fmla="*/ 279467 h 567500"/>
                <a:gd name="connsiteX250" fmla="*/ 756479 w 1885153"/>
                <a:gd name="connsiteY250" fmla="*/ 260562 h 567500"/>
                <a:gd name="connsiteX251" fmla="*/ 759508 w 1885153"/>
                <a:gd name="connsiteY251" fmla="*/ 243013 h 567500"/>
                <a:gd name="connsiteX252" fmla="*/ 762536 w 1885153"/>
                <a:gd name="connsiteY252" fmla="*/ 225386 h 567500"/>
                <a:gd name="connsiteX253" fmla="*/ 765556 w 1885153"/>
                <a:gd name="connsiteY253" fmla="*/ 208457 h 567500"/>
                <a:gd name="connsiteX254" fmla="*/ 768585 w 1885153"/>
                <a:gd name="connsiteY254" fmla="*/ 191683 h 567500"/>
                <a:gd name="connsiteX255" fmla="*/ 771614 w 1885153"/>
                <a:gd name="connsiteY255" fmla="*/ 175257 h 567500"/>
                <a:gd name="connsiteX256" fmla="*/ 774633 w 1885153"/>
                <a:gd name="connsiteY256" fmla="*/ 159258 h 567500"/>
                <a:gd name="connsiteX257" fmla="*/ 777662 w 1885153"/>
                <a:gd name="connsiteY257" fmla="*/ 143879 h 567500"/>
                <a:gd name="connsiteX258" fmla="*/ 780691 w 1885153"/>
                <a:gd name="connsiteY258" fmla="*/ 128615 h 567500"/>
                <a:gd name="connsiteX259" fmla="*/ 783711 w 1885153"/>
                <a:gd name="connsiteY259" fmla="*/ 114087 h 567500"/>
                <a:gd name="connsiteX260" fmla="*/ 786739 w 1885153"/>
                <a:gd name="connsiteY260" fmla="*/ 100645 h 567500"/>
                <a:gd name="connsiteX261" fmla="*/ 789769 w 1885153"/>
                <a:gd name="connsiteY261" fmla="*/ 87434 h 567500"/>
                <a:gd name="connsiteX262" fmla="*/ 792788 w 1885153"/>
                <a:gd name="connsiteY262" fmla="*/ 75116 h 567500"/>
                <a:gd name="connsiteX263" fmla="*/ 795817 w 1885153"/>
                <a:gd name="connsiteY263" fmla="*/ 63571 h 567500"/>
                <a:gd name="connsiteX264" fmla="*/ 798846 w 1885153"/>
                <a:gd name="connsiteY264" fmla="*/ 52918 h 567500"/>
                <a:gd name="connsiteX265" fmla="*/ 801865 w 1885153"/>
                <a:gd name="connsiteY265" fmla="*/ 43039 h 567500"/>
                <a:gd name="connsiteX266" fmla="*/ 804894 w 1885153"/>
                <a:gd name="connsiteY266" fmla="*/ 34323 h 567500"/>
                <a:gd name="connsiteX267" fmla="*/ 807923 w 1885153"/>
                <a:gd name="connsiteY267" fmla="*/ 26420 h 567500"/>
                <a:gd name="connsiteX268" fmla="*/ 810942 w 1885153"/>
                <a:gd name="connsiteY268" fmla="*/ 19640 h 567500"/>
                <a:gd name="connsiteX269" fmla="*/ 813972 w 1885153"/>
                <a:gd name="connsiteY269" fmla="*/ 13791 h 567500"/>
                <a:gd name="connsiteX270" fmla="*/ 817000 w 1885153"/>
                <a:gd name="connsiteY270" fmla="*/ 8987 h 567500"/>
                <a:gd name="connsiteX271" fmla="*/ 820029 w 1885153"/>
                <a:gd name="connsiteY271" fmla="*/ 5152 h 567500"/>
                <a:gd name="connsiteX272" fmla="*/ 823049 w 1885153"/>
                <a:gd name="connsiteY272" fmla="*/ 2440 h 567500"/>
                <a:gd name="connsiteX273" fmla="*/ 826078 w 1885153"/>
                <a:gd name="connsiteY273" fmla="*/ 736 h 567500"/>
                <a:gd name="connsiteX274" fmla="*/ 829107 w 1885153"/>
                <a:gd name="connsiteY274" fmla="*/ 77 h 567500"/>
                <a:gd name="connsiteX275" fmla="*/ 832126 w 1885153"/>
                <a:gd name="connsiteY275" fmla="*/ 504 h 567500"/>
                <a:gd name="connsiteX276" fmla="*/ 835155 w 1885153"/>
                <a:gd name="connsiteY276" fmla="*/ 1859 h 567500"/>
                <a:gd name="connsiteX277" fmla="*/ 838184 w 1885153"/>
                <a:gd name="connsiteY277" fmla="*/ 4416 h 567500"/>
                <a:gd name="connsiteX278" fmla="*/ 841203 w 1885153"/>
                <a:gd name="connsiteY278" fmla="*/ 7864 h 567500"/>
                <a:gd name="connsiteX279" fmla="*/ 844232 w 1885153"/>
                <a:gd name="connsiteY279" fmla="*/ 12280 h 567500"/>
                <a:gd name="connsiteX280" fmla="*/ 847261 w 1885153"/>
                <a:gd name="connsiteY280" fmla="*/ 17975 h 567500"/>
                <a:gd name="connsiteX281" fmla="*/ 850281 w 1885153"/>
                <a:gd name="connsiteY281" fmla="*/ 24561 h 567500"/>
                <a:gd name="connsiteX282" fmla="*/ 853310 w 1885153"/>
                <a:gd name="connsiteY282" fmla="*/ 32076 h 567500"/>
                <a:gd name="connsiteX283" fmla="*/ 856339 w 1885153"/>
                <a:gd name="connsiteY283" fmla="*/ 40483 h 567500"/>
                <a:gd name="connsiteX284" fmla="*/ 859368 w 1885153"/>
                <a:gd name="connsiteY284" fmla="*/ 49741 h 567500"/>
                <a:gd name="connsiteX285" fmla="*/ 862387 w 1885153"/>
                <a:gd name="connsiteY285" fmla="*/ 60279 h 567500"/>
                <a:gd name="connsiteX286" fmla="*/ 865416 w 1885153"/>
                <a:gd name="connsiteY286" fmla="*/ 71396 h 567500"/>
                <a:gd name="connsiteX287" fmla="*/ 868436 w 1885153"/>
                <a:gd name="connsiteY287" fmla="*/ 83483 h 567500"/>
                <a:gd name="connsiteX288" fmla="*/ 871464 w 1885153"/>
                <a:gd name="connsiteY288" fmla="*/ 96267 h 567500"/>
                <a:gd name="connsiteX289" fmla="*/ 874493 w 1885153"/>
                <a:gd name="connsiteY289" fmla="*/ 109981 h 567500"/>
                <a:gd name="connsiteX290" fmla="*/ 877522 w 1885153"/>
                <a:gd name="connsiteY290" fmla="*/ 124121 h 567500"/>
                <a:gd name="connsiteX291" fmla="*/ 880542 w 1885153"/>
                <a:gd name="connsiteY291" fmla="*/ 139036 h 567500"/>
                <a:gd name="connsiteX292" fmla="*/ 883571 w 1885153"/>
                <a:gd name="connsiteY292" fmla="*/ 154222 h 567500"/>
                <a:gd name="connsiteX293" fmla="*/ 886600 w 1885153"/>
                <a:gd name="connsiteY293" fmla="*/ 170260 h 567500"/>
                <a:gd name="connsiteX294" fmla="*/ 889619 w 1885153"/>
                <a:gd name="connsiteY294" fmla="*/ 186647 h 567500"/>
                <a:gd name="connsiteX295" fmla="*/ 892648 w 1885153"/>
                <a:gd name="connsiteY295" fmla="*/ 203111 h 567500"/>
                <a:gd name="connsiteX296" fmla="*/ 895677 w 1885153"/>
                <a:gd name="connsiteY296" fmla="*/ 220157 h 567500"/>
                <a:gd name="connsiteX297" fmla="*/ 898696 w 1885153"/>
                <a:gd name="connsiteY297" fmla="*/ 237318 h 567500"/>
                <a:gd name="connsiteX298" fmla="*/ 901725 w 1885153"/>
                <a:gd name="connsiteY298" fmla="*/ 254673 h 567500"/>
                <a:gd name="connsiteX299" fmla="*/ 904754 w 1885153"/>
                <a:gd name="connsiteY299" fmla="*/ 272183 h 567500"/>
                <a:gd name="connsiteX300" fmla="*/ 907774 w 1885153"/>
                <a:gd name="connsiteY300" fmla="*/ 290004 h 567500"/>
                <a:gd name="connsiteX301" fmla="*/ 910803 w 1885153"/>
                <a:gd name="connsiteY301" fmla="*/ 307591 h 567500"/>
                <a:gd name="connsiteX302" fmla="*/ 913832 w 1885153"/>
                <a:gd name="connsiteY302" fmla="*/ 325335 h 567500"/>
                <a:gd name="connsiteX303" fmla="*/ 916851 w 1885153"/>
                <a:gd name="connsiteY303" fmla="*/ 343000 h 567500"/>
                <a:gd name="connsiteX304" fmla="*/ 919880 w 1885153"/>
                <a:gd name="connsiteY304" fmla="*/ 360470 h 567500"/>
                <a:gd name="connsiteX305" fmla="*/ 922909 w 1885153"/>
                <a:gd name="connsiteY305" fmla="*/ 377516 h 567500"/>
                <a:gd name="connsiteX306" fmla="*/ 925938 w 1885153"/>
                <a:gd name="connsiteY306" fmla="*/ 394329 h 567500"/>
                <a:gd name="connsiteX307" fmla="*/ 928957 w 1885153"/>
                <a:gd name="connsiteY307" fmla="*/ 410716 h 567500"/>
                <a:gd name="connsiteX308" fmla="*/ 931986 w 1885153"/>
                <a:gd name="connsiteY308" fmla="*/ 426711 h 567500"/>
                <a:gd name="connsiteX309" fmla="*/ 935015 w 1885153"/>
                <a:gd name="connsiteY309" fmla="*/ 441980 h 567500"/>
                <a:gd name="connsiteX310" fmla="*/ 938035 w 1885153"/>
                <a:gd name="connsiteY310" fmla="*/ 456734 h 567500"/>
                <a:gd name="connsiteX311" fmla="*/ 941064 w 1885153"/>
                <a:gd name="connsiteY311" fmla="*/ 470602 h 567500"/>
                <a:gd name="connsiteX312" fmla="*/ 944093 w 1885153"/>
                <a:gd name="connsiteY312" fmla="*/ 484052 h 567500"/>
                <a:gd name="connsiteX313" fmla="*/ 947112 w 1885153"/>
                <a:gd name="connsiteY313" fmla="*/ 496520 h 567500"/>
                <a:gd name="connsiteX314" fmla="*/ 950141 w 1885153"/>
                <a:gd name="connsiteY314" fmla="*/ 508064 h 567500"/>
                <a:gd name="connsiteX315" fmla="*/ 953170 w 1885153"/>
                <a:gd name="connsiteY315" fmla="*/ 518761 h 567500"/>
                <a:gd name="connsiteX316" fmla="*/ 956189 w 1885153"/>
                <a:gd name="connsiteY316" fmla="*/ 528486 h 567500"/>
                <a:gd name="connsiteX317" fmla="*/ 959218 w 1885153"/>
                <a:gd name="connsiteY317" fmla="*/ 537277 h 567500"/>
                <a:gd name="connsiteX318" fmla="*/ 962247 w 1885153"/>
                <a:gd name="connsiteY318" fmla="*/ 544869 h 567500"/>
                <a:gd name="connsiteX319" fmla="*/ 965267 w 1885153"/>
                <a:gd name="connsiteY319" fmla="*/ 551460 h 567500"/>
                <a:gd name="connsiteX320" fmla="*/ 968296 w 1885153"/>
                <a:gd name="connsiteY320" fmla="*/ 557032 h 567500"/>
                <a:gd name="connsiteX321" fmla="*/ 971325 w 1885153"/>
                <a:gd name="connsiteY321" fmla="*/ 561376 h 567500"/>
                <a:gd name="connsiteX322" fmla="*/ 974344 w 1885153"/>
                <a:gd name="connsiteY322" fmla="*/ 564547 h 567500"/>
                <a:gd name="connsiteX323" fmla="*/ 977373 w 1885153"/>
                <a:gd name="connsiteY323" fmla="*/ 566643 h 567500"/>
                <a:gd name="connsiteX324" fmla="*/ 980402 w 1885153"/>
                <a:gd name="connsiteY324" fmla="*/ 567500 h 567500"/>
                <a:gd name="connsiteX325" fmla="*/ 983421 w 1885153"/>
                <a:gd name="connsiteY325" fmla="*/ 567033 h 567500"/>
                <a:gd name="connsiteX326" fmla="*/ 986450 w 1885153"/>
                <a:gd name="connsiteY326" fmla="*/ 565595 h 567500"/>
                <a:gd name="connsiteX327" fmla="*/ 989479 w 1885153"/>
                <a:gd name="connsiteY327" fmla="*/ 562890 h 567500"/>
                <a:gd name="connsiteX328" fmla="*/ 992508 w 1885153"/>
                <a:gd name="connsiteY328" fmla="*/ 559051 h 567500"/>
                <a:gd name="connsiteX329" fmla="*/ 995528 w 1885153"/>
                <a:gd name="connsiteY329" fmla="*/ 553937 h 567500"/>
                <a:gd name="connsiteX330" fmla="*/ 998556 w 1885153"/>
                <a:gd name="connsiteY330" fmla="*/ 547888 h 567500"/>
                <a:gd name="connsiteX331" fmla="*/ 1001585 w 1885153"/>
                <a:gd name="connsiteY331" fmla="*/ 540649 h 567500"/>
                <a:gd name="connsiteX332" fmla="*/ 1004605 w 1885153"/>
                <a:gd name="connsiteY332" fmla="*/ 532362 h 567500"/>
                <a:gd name="connsiteX333" fmla="*/ 1007634 w 1885153"/>
                <a:gd name="connsiteY333" fmla="*/ 522942 h 567500"/>
                <a:gd name="connsiteX334" fmla="*/ 1010663 w 1885153"/>
                <a:gd name="connsiteY334" fmla="*/ 512560 h 567500"/>
                <a:gd name="connsiteX335" fmla="*/ 1013682 w 1885153"/>
                <a:gd name="connsiteY335" fmla="*/ 501406 h 567500"/>
                <a:gd name="connsiteX336" fmla="*/ 1016711 w 1885153"/>
                <a:gd name="connsiteY336" fmla="*/ 489281 h 567500"/>
                <a:gd name="connsiteX337" fmla="*/ 1019740 w 1885153"/>
                <a:gd name="connsiteY337" fmla="*/ 476260 h 567500"/>
                <a:gd name="connsiteX338" fmla="*/ 1022760 w 1885153"/>
                <a:gd name="connsiteY338" fmla="*/ 462516 h 567500"/>
                <a:gd name="connsiteX339" fmla="*/ 1025788 w 1885153"/>
                <a:gd name="connsiteY339" fmla="*/ 447980 h 567500"/>
                <a:gd name="connsiteX340" fmla="*/ 1028817 w 1885153"/>
                <a:gd name="connsiteY340" fmla="*/ 432798 h 567500"/>
                <a:gd name="connsiteX341" fmla="*/ 1031837 w 1885153"/>
                <a:gd name="connsiteY341" fmla="*/ 417147 h 567500"/>
                <a:gd name="connsiteX342" fmla="*/ 1034866 w 1885153"/>
                <a:gd name="connsiteY342" fmla="*/ 400760 h 567500"/>
                <a:gd name="connsiteX343" fmla="*/ 1037895 w 1885153"/>
                <a:gd name="connsiteY343" fmla="*/ 384102 h 567500"/>
                <a:gd name="connsiteX344" fmla="*/ 1040914 w 1885153"/>
                <a:gd name="connsiteY344" fmla="*/ 367018 h 567500"/>
                <a:gd name="connsiteX345" fmla="*/ 1043943 w 1885153"/>
                <a:gd name="connsiteY345" fmla="*/ 349546 h 567500"/>
                <a:gd name="connsiteX346" fmla="*/ 1046972 w 1885153"/>
                <a:gd name="connsiteY346" fmla="*/ 331842 h 567500"/>
                <a:gd name="connsiteX347" fmla="*/ 1049991 w 1885153"/>
                <a:gd name="connsiteY347" fmla="*/ 314100 h 567500"/>
                <a:gd name="connsiteX348" fmla="*/ 1053020 w 1885153"/>
                <a:gd name="connsiteY348" fmla="*/ 296124 h 567500"/>
                <a:gd name="connsiteX349" fmla="*/ 1056049 w 1885153"/>
                <a:gd name="connsiteY349" fmla="*/ 278304 h 567500"/>
                <a:gd name="connsiteX350" fmla="*/ 1059078 w 1885153"/>
                <a:gd name="connsiteY350" fmla="*/ 260523 h 567500"/>
                <a:gd name="connsiteX351" fmla="*/ 1062098 w 1885153"/>
                <a:gd name="connsiteY351" fmla="*/ 242935 h 567500"/>
                <a:gd name="connsiteX352" fmla="*/ 1065127 w 1885153"/>
                <a:gd name="connsiteY352" fmla="*/ 225425 h 567500"/>
                <a:gd name="connsiteX353" fmla="*/ 1068156 w 1885153"/>
                <a:gd name="connsiteY353" fmla="*/ 208457 h 567500"/>
                <a:gd name="connsiteX354" fmla="*/ 1071175 w 1885153"/>
                <a:gd name="connsiteY354" fmla="*/ 191645 h 567500"/>
                <a:gd name="connsiteX355" fmla="*/ 1074204 w 1885153"/>
                <a:gd name="connsiteY355" fmla="*/ 175219 h 567500"/>
                <a:gd name="connsiteX356" fmla="*/ 1077233 w 1885153"/>
                <a:gd name="connsiteY356" fmla="*/ 159220 h 567500"/>
                <a:gd name="connsiteX357" fmla="*/ 1080252 w 1885153"/>
                <a:gd name="connsiteY357" fmla="*/ 143800 h 567500"/>
                <a:gd name="connsiteX358" fmla="*/ 1083281 w 1885153"/>
                <a:gd name="connsiteY358" fmla="*/ 128731 h 567500"/>
                <a:gd name="connsiteX359" fmla="*/ 1086310 w 1885153"/>
                <a:gd name="connsiteY359" fmla="*/ 114165 h 567500"/>
                <a:gd name="connsiteX360" fmla="*/ 1089330 w 1885153"/>
                <a:gd name="connsiteY360" fmla="*/ 100568 h 567500"/>
                <a:gd name="connsiteX361" fmla="*/ 1092359 w 1885153"/>
                <a:gd name="connsiteY361" fmla="*/ 87434 h 567500"/>
                <a:gd name="connsiteX362" fmla="*/ 1095388 w 1885153"/>
                <a:gd name="connsiteY362" fmla="*/ 75077 h 567500"/>
                <a:gd name="connsiteX363" fmla="*/ 1098407 w 1885153"/>
                <a:gd name="connsiteY363" fmla="*/ 63571 h 567500"/>
                <a:gd name="connsiteX364" fmla="*/ 1101436 w 1885153"/>
                <a:gd name="connsiteY364" fmla="*/ 52918 h 567500"/>
                <a:gd name="connsiteX365" fmla="*/ 1104465 w 1885153"/>
                <a:gd name="connsiteY365" fmla="*/ 43078 h 567500"/>
                <a:gd name="connsiteX366" fmla="*/ 1107484 w 1885153"/>
                <a:gd name="connsiteY366" fmla="*/ 34246 h 567500"/>
                <a:gd name="connsiteX367" fmla="*/ 1110513 w 1885153"/>
                <a:gd name="connsiteY367" fmla="*/ 26497 h 567500"/>
                <a:gd name="connsiteX368" fmla="*/ 1113542 w 1885153"/>
                <a:gd name="connsiteY368" fmla="*/ 19602 h 567500"/>
                <a:gd name="connsiteX369" fmla="*/ 1116562 w 1885153"/>
                <a:gd name="connsiteY369" fmla="*/ 13791 h 567500"/>
                <a:gd name="connsiteX370" fmla="*/ 1119591 w 1885153"/>
                <a:gd name="connsiteY370" fmla="*/ 8871 h 567500"/>
                <a:gd name="connsiteX371" fmla="*/ 1122620 w 1885153"/>
                <a:gd name="connsiteY371" fmla="*/ 5152 h 567500"/>
                <a:gd name="connsiteX372" fmla="*/ 1125639 w 1885153"/>
                <a:gd name="connsiteY372" fmla="*/ 2440 h 567500"/>
                <a:gd name="connsiteX373" fmla="*/ 1128668 w 1885153"/>
                <a:gd name="connsiteY373" fmla="*/ 620 h 567500"/>
                <a:gd name="connsiteX374" fmla="*/ 1131697 w 1885153"/>
                <a:gd name="connsiteY374" fmla="*/ 116 h 567500"/>
                <a:gd name="connsiteX375" fmla="*/ 1134726 w 1885153"/>
                <a:gd name="connsiteY375" fmla="*/ 387 h 567500"/>
                <a:gd name="connsiteX376" fmla="*/ 1137745 w 1885153"/>
                <a:gd name="connsiteY376" fmla="*/ 1821 h 567500"/>
                <a:gd name="connsiteX377" fmla="*/ 1140774 w 1885153"/>
                <a:gd name="connsiteY377" fmla="*/ 4338 h 567500"/>
                <a:gd name="connsiteX378" fmla="*/ 1143803 w 1885153"/>
                <a:gd name="connsiteY378" fmla="*/ 7825 h 567500"/>
                <a:gd name="connsiteX379" fmla="*/ 1146823 w 1885153"/>
                <a:gd name="connsiteY379" fmla="*/ 12280 h 567500"/>
                <a:gd name="connsiteX380" fmla="*/ 1149852 w 1885153"/>
                <a:gd name="connsiteY380" fmla="*/ 17975 h 567500"/>
                <a:gd name="connsiteX381" fmla="*/ 1152881 w 1885153"/>
                <a:gd name="connsiteY381" fmla="*/ 24445 h 567500"/>
                <a:gd name="connsiteX382" fmla="*/ 1155900 w 1885153"/>
                <a:gd name="connsiteY382" fmla="*/ 32076 h 567500"/>
                <a:gd name="connsiteX383" fmla="*/ 1158929 w 1885153"/>
                <a:gd name="connsiteY383" fmla="*/ 40405 h 567500"/>
                <a:gd name="connsiteX384" fmla="*/ 1161958 w 1885153"/>
                <a:gd name="connsiteY384" fmla="*/ 49896 h 567500"/>
                <a:gd name="connsiteX385" fmla="*/ 1164977 w 1885153"/>
                <a:gd name="connsiteY385" fmla="*/ 60240 h 567500"/>
                <a:gd name="connsiteX386" fmla="*/ 1168006 w 1885153"/>
                <a:gd name="connsiteY386" fmla="*/ 71319 h 567500"/>
                <a:gd name="connsiteX387" fmla="*/ 1171035 w 1885153"/>
                <a:gd name="connsiteY387" fmla="*/ 83522 h 567500"/>
                <a:gd name="connsiteX388" fmla="*/ 1174055 w 1885153"/>
                <a:gd name="connsiteY388" fmla="*/ 96422 h 567500"/>
                <a:gd name="connsiteX389" fmla="*/ 1177084 w 1885153"/>
                <a:gd name="connsiteY389" fmla="*/ 109942 h 567500"/>
                <a:gd name="connsiteX390" fmla="*/ 1180113 w 1885153"/>
                <a:gd name="connsiteY390" fmla="*/ 124199 h 567500"/>
                <a:gd name="connsiteX391" fmla="*/ 1183132 w 1885153"/>
                <a:gd name="connsiteY391" fmla="*/ 138997 h 567500"/>
                <a:gd name="connsiteX392" fmla="*/ 1186161 w 1885153"/>
                <a:gd name="connsiteY392" fmla="*/ 154222 h 567500"/>
                <a:gd name="connsiteX393" fmla="*/ 1189190 w 1885153"/>
                <a:gd name="connsiteY393" fmla="*/ 170221 h 567500"/>
                <a:gd name="connsiteX394" fmla="*/ 1192209 w 1885153"/>
                <a:gd name="connsiteY394" fmla="*/ 186608 h 567500"/>
                <a:gd name="connsiteX395" fmla="*/ 1195238 w 1885153"/>
                <a:gd name="connsiteY395" fmla="*/ 203343 h 567500"/>
                <a:gd name="connsiteX396" fmla="*/ 1198267 w 1885153"/>
                <a:gd name="connsiteY396" fmla="*/ 220001 h 567500"/>
                <a:gd name="connsiteX397" fmla="*/ 1201296 w 1885153"/>
                <a:gd name="connsiteY397" fmla="*/ 237357 h 567500"/>
                <a:gd name="connsiteX398" fmla="*/ 1204316 w 1885153"/>
                <a:gd name="connsiteY398" fmla="*/ 254712 h 567500"/>
                <a:gd name="connsiteX399" fmla="*/ 1207344 w 1885153"/>
                <a:gd name="connsiteY399" fmla="*/ 272261 h 567500"/>
                <a:gd name="connsiteX400" fmla="*/ 1210374 w 1885153"/>
                <a:gd name="connsiteY400" fmla="*/ 289926 h 567500"/>
                <a:gd name="connsiteX401" fmla="*/ 1213393 w 1885153"/>
                <a:gd name="connsiteY401" fmla="*/ 307708 h 567500"/>
                <a:gd name="connsiteX402" fmla="*/ 1216422 w 1885153"/>
                <a:gd name="connsiteY402" fmla="*/ 325218 h 567500"/>
                <a:gd name="connsiteX403" fmla="*/ 1219451 w 1885153"/>
                <a:gd name="connsiteY403" fmla="*/ 342961 h 567500"/>
                <a:gd name="connsiteX404" fmla="*/ 1222470 w 1885153"/>
                <a:gd name="connsiteY404" fmla="*/ 360432 h 567500"/>
                <a:gd name="connsiteX405" fmla="*/ 1225499 w 1885153"/>
                <a:gd name="connsiteY405" fmla="*/ 377710 h 567500"/>
                <a:gd name="connsiteX406" fmla="*/ 1228528 w 1885153"/>
                <a:gd name="connsiteY406" fmla="*/ 394291 h 567500"/>
                <a:gd name="connsiteX407" fmla="*/ 1231548 w 1885153"/>
                <a:gd name="connsiteY407" fmla="*/ 410832 h 567500"/>
                <a:gd name="connsiteX408" fmla="*/ 1234577 w 1885153"/>
                <a:gd name="connsiteY408" fmla="*/ 426949 h 567500"/>
                <a:gd name="connsiteX409" fmla="*/ 1237605 w 1885153"/>
                <a:gd name="connsiteY409" fmla="*/ 442056 h 567500"/>
                <a:gd name="connsiteX410" fmla="*/ 1240625 w 1885153"/>
                <a:gd name="connsiteY410" fmla="*/ 456734 h 567500"/>
                <a:gd name="connsiteX411" fmla="*/ 1243654 w 1885153"/>
                <a:gd name="connsiteY411" fmla="*/ 470764 h 567500"/>
                <a:gd name="connsiteX412" fmla="*/ 1246683 w 1885153"/>
                <a:gd name="connsiteY412" fmla="*/ 484052 h 567500"/>
                <a:gd name="connsiteX413" fmla="*/ 1249702 w 1885153"/>
                <a:gd name="connsiteY413" fmla="*/ 496406 h 567500"/>
                <a:gd name="connsiteX414" fmla="*/ 1252731 w 1885153"/>
                <a:gd name="connsiteY414" fmla="*/ 508112 h 567500"/>
                <a:gd name="connsiteX415" fmla="*/ 1255760 w 1885153"/>
                <a:gd name="connsiteY415" fmla="*/ 518799 h 567500"/>
                <a:gd name="connsiteX416" fmla="*/ 1258780 w 1885153"/>
                <a:gd name="connsiteY416" fmla="*/ 528524 h 567500"/>
                <a:gd name="connsiteX417" fmla="*/ 1261808 w 1885153"/>
                <a:gd name="connsiteY417" fmla="*/ 537163 h 567500"/>
                <a:gd name="connsiteX418" fmla="*/ 1264837 w 1885153"/>
                <a:gd name="connsiteY418" fmla="*/ 544869 h 567500"/>
                <a:gd name="connsiteX419" fmla="*/ 1267866 w 1885153"/>
                <a:gd name="connsiteY419" fmla="*/ 551498 h 567500"/>
                <a:gd name="connsiteX420" fmla="*/ 1270886 w 1885153"/>
                <a:gd name="connsiteY420" fmla="*/ 557032 h 567500"/>
                <a:gd name="connsiteX421" fmla="*/ 1273915 w 1885153"/>
                <a:gd name="connsiteY421" fmla="*/ 561376 h 567500"/>
                <a:gd name="connsiteX422" fmla="*/ 1276944 w 1885153"/>
                <a:gd name="connsiteY422" fmla="*/ 564547 h 567500"/>
                <a:gd name="connsiteX423" fmla="*/ 1279963 w 1885153"/>
                <a:gd name="connsiteY423" fmla="*/ 566605 h 567500"/>
                <a:gd name="connsiteX424" fmla="*/ 1282992 w 1885153"/>
                <a:gd name="connsiteY424" fmla="*/ 567414 h 567500"/>
                <a:gd name="connsiteX425" fmla="*/ 1286021 w 1885153"/>
                <a:gd name="connsiteY425" fmla="*/ 566995 h 567500"/>
                <a:gd name="connsiteX426" fmla="*/ 1289040 w 1885153"/>
                <a:gd name="connsiteY426" fmla="*/ 565557 h 567500"/>
                <a:gd name="connsiteX427" fmla="*/ 1292069 w 1885153"/>
                <a:gd name="connsiteY427" fmla="*/ 562966 h 567500"/>
                <a:gd name="connsiteX428" fmla="*/ 1295098 w 1885153"/>
                <a:gd name="connsiteY428" fmla="*/ 559013 h 567500"/>
                <a:gd name="connsiteX429" fmla="*/ 1298118 w 1885153"/>
                <a:gd name="connsiteY429" fmla="*/ 553975 h 567500"/>
                <a:gd name="connsiteX430" fmla="*/ 1301147 w 1885153"/>
                <a:gd name="connsiteY430" fmla="*/ 547888 h 567500"/>
                <a:gd name="connsiteX431" fmla="*/ 1304176 w 1885153"/>
                <a:gd name="connsiteY431" fmla="*/ 540611 h 567500"/>
                <a:gd name="connsiteX432" fmla="*/ 1307195 w 1885153"/>
                <a:gd name="connsiteY432" fmla="*/ 532362 h 567500"/>
                <a:gd name="connsiteX433" fmla="*/ 1310224 w 1885153"/>
                <a:gd name="connsiteY433" fmla="*/ 522942 h 567500"/>
                <a:gd name="connsiteX434" fmla="*/ 1313253 w 1885153"/>
                <a:gd name="connsiteY434" fmla="*/ 512760 h 567500"/>
                <a:gd name="connsiteX435" fmla="*/ 1316282 w 1885153"/>
                <a:gd name="connsiteY435" fmla="*/ 501444 h 567500"/>
                <a:gd name="connsiteX436" fmla="*/ 1319301 w 1885153"/>
                <a:gd name="connsiteY436" fmla="*/ 489319 h 567500"/>
                <a:gd name="connsiteX437" fmla="*/ 1322330 w 1885153"/>
                <a:gd name="connsiteY437" fmla="*/ 476346 h 567500"/>
                <a:gd name="connsiteX438" fmla="*/ 1325350 w 1885153"/>
                <a:gd name="connsiteY438" fmla="*/ 462516 h 567500"/>
                <a:gd name="connsiteX439" fmla="*/ 1328379 w 1885153"/>
                <a:gd name="connsiteY439" fmla="*/ 448095 h 567500"/>
                <a:gd name="connsiteX440" fmla="*/ 1331408 w 1885153"/>
                <a:gd name="connsiteY440" fmla="*/ 432950 h 567500"/>
                <a:gd name="connsiteX441" fmla="*/ 1334437 w 1885153"/>
                <a:gd name="connsiteY441" fmla="*/ 417108 h 567500"/>
                <a:gd name="connsiteX442" fmla="*/ 1337456 w 1885153"/>
                <a:gd name="connsiteY442" fmla="*/ 400837 h 567500"/>
                <a:gd name="connsiteX443" fmla="*/ 1340485 w 1885153"/>
                <a:gd name="connsiteY443" fmla="*/ 384102 h 567500"/>
                <a:gd name="connsiteX444" fmla="*/ 1343514 w 1885153"/>
                <a:gd name="connsiteY444" fmla="*/ 366979 h 567500"/>
                <a:gd name="connsiteX445" fmla="*/ 1346533 w 1885153"/>
                <a:gd name="connsiteY445" fmla="*/ 349623 h 567500"/>
                <a:gd name="connsiteX446" fmla="*/ 1349562 w 1885153"/>
                <a:gd name="connsiteY446" fmla="*/ 331920 h 567500"/>
                <a:gd name="connsiteX447" fmla="*/ 1352591 w 1885153"/>
                <a:gd name="connsiteY447" fmla="*/ 314139 h 567500"/>
                <a:gd name="connsiteX448" fmla="*/ 1355611 w 1885153"/>
                <a:gd name="connsiteY448" fmla="*/ 296163 h 567500"/>
                <a:gd name="connsiteX449" fmla="*/ 1358640 w 1885153"/>
                <a:gd name="connsiteY449" fmla="*/ 278188 h 567500"/>
                <a:gd name="connsiteX450" fmla="*/ 1361669 w 1885153"/>
                <a:gd name="connsiteY450" fmla="*/ 260523 h 567500"/>
                <a:gd name="connsiteX451" fmla="*/ 1364688 w 1885153"/>
                <a:gd name="connsiteY451" fmla="*/ 242974 h 567500"/>
                <a:gd name="connsiteX452" fmla="*/ 1367717 w 1885153"/>
                <a:gd name="connsiteY452" fmla="*/ 225541 h 567500"/>
                <a:gd name="connsiteX453" fmla="*/ 1370746 w 1885153"/>
                <a:gd name="connsiteY453" fmla="*/ 208457 h 567500"/>
                <a:gd name="connsiteX454" fmla="*/ 1373775 w 1885153"/>
                <a:gd name="connsiteY454" fmla="*/ 191683 h 567500"/>
                <a:gd name="connsiteX455" fmla="*/ 1376794 w 1885153"/>
                <a:gd name="connsiteY455" fmla="*/ 175219 h 567500"/>
                <a:gd name="connsiteX456" fmla="*/ 1379823 w 1885153"/>
                <a:gd name="connsiteY456" fmla="*/ 159297 h 567500"/>
                <a:gd name="connsiteX457" fmla="*/ 1382852 w 1885153"/>
                <a:gd name="connsiteY457" fmla="*/ 143800 h 567500"/>
                <a:gd name="connsiteX458" fmla="*/ 1385872 w 1885153"/>
                <a:gd name="connsiteY458" fmla="*/ 128770 h 567500"/>
                <a:gd name="connsiteX459" fmla="*/ 1388901 w 1885153"/>
                <a:gd name="connsiteY459" fmla="*/ 114165 h 567500"/>
                <a:gd name="connsiteX460" fmla="*/ 1391929 w 1885153"/>
                <a:gd name="connsiteY460" fmla="*/ 100607 h 567500"/>
                <a:gd name="connsiteX461" fmla="*/ 1394949 w 1885153"/>
                <a:gd name="connsiteY461" fmla="*/ 87473 h 567500"/>
                <a:gd name="connsiteX462" fmla="*/ 1397978 w 1885153"/>
                <a:gd name="connsiteY462" fmla="*/ 75193 h 567500"/>
                <a:gd name="connsiteX463" fmla="*/ 1401007 w 1885153"/>
                <a:gd name="connsiteY463" fmla="*/ 63532 h 567500"/>
                <a:gd name="connsiteX464" fmla="*/ 1404026 w 1885153"/>
                <a:gd name="connsiteY464" fmla="*/ 52880 h 567500"/>
                <a:gd name="connsiteX465" fmla="*/ 1407055 w 1885153"/>
                <a:gd name="connsiteY465" fmla="*/ 43117 h 567500"/>
                <a:gd name="connsiteX466" fmla="*/ 1410084 w 1885153"/>
                <a:gd name="connsiteY466" fmla="*/ 34323 h 567500"/>
                <a:gd name="connsiteX467" fmla="*/ 1413104 w 1885153"/>
                <a:gd name="connsiteY467" fmla="*/ 26459 h 567500"/>
                <a:gd name="connsiteX468" fmla="*/ 1416132 w 1885153"/>
                <a:gd name="connsiteY468" fmla="*/ 19602 h 567500"/>
                <a:gd name="connsiteX469" fmla="*/ 1419162 w 1885153"/>
                <a:gd name="connsiteY469" fmla="*/ 13752 h 567500"/>
                <a:gd name="connsiteX470" fmla="*/ 1422181 w 1885153"/>
                <a:gd name="connsiteY470" fmla="*/ 8987 h 567500"/>
                <a:gd name="connsiteX471" fmla="*/ 1425210 w 1885153"/>
                <a:gd name="connsiteY471" fmla="*/ 5152 h 567500"/>
                <a:gd name="connsiteX472" fmla="*/ 1428239 w 1885153"/>
                <a:gd name="connsiteY472" fmla="*/ 2479 h 567500"/>
                <a:gd name="connsiteX473" fmla="*/ 1431258 w 1885153"/>
                <a:gd name="connsiteY473" fmla="*/ 813 h 567500"/>
                <a:gd name="connsiteX474" fmla="*/ 1434287 w 1885153"/>
                <a:gd name="connsiteY474" fmla="*/ 0 h 567500"/>
                <a:gd name="connsiteX475" fmla="*/ 1437316 w 1885153"/>
                <a:gd name="connsiteY475" fmla="*/ 464 h 567500"/>
                <a:gd name="connsiteX476" fmla="*/ 1440345 w 1885153"/>
                <a:gd name="connsiteY476" fmla="*/ 1937 h 567500"/>
                <a:gd name="connsiteX477" fmla="*/ 1443365 w 1885153"/>
                <a:gd name="connsiteY477" fmla="*/ 4377 h 567500"/>
                <a:gd name="connsiteX478" fmla="*/ 1446393 w 1885153"/>
                <a:gd name="connsiteY478" fmla="*/ 7942 h 567500"/>
                <a:gd name="connsiteX479" fmla="*/ 1449422 w 1885153"/>
                <a:gd name="connsiteY479" fmla="*/ 12745 h 567500"/>
                <a:gd name="connsiteX480" fmla="*/ 1452442 w 1885153"/>
                <a:gd name="connsiteY480" fmla="*/ 18013 h 567500"/>
                <a:gd name="connsiteX481" fmla="*/ 1455471 w 1885153"/>
                <a:gd name="connsiteY481" fmla="*/ 24445 h 567500"/>
                <a:gd name="connsiteX482" fmla="*/ 1458500 w 1885153"/>
                <a:gd name="connsiteY482" fmla="*/ 32037 h 567500"/>
                <a:gd name="connsiteX483" fmla="*/ 1461519 w 1885153"/>
                <a:gd name="connsiteY483" fmla="*/ 40367 h 567500"/>
                <a:gd name="connsiteX484" fmla="*/ 1464548 w 1885153"/>
                <a:gd name="connsiteY484" fmla="*/ 49818 h 567500"/>
                <a:gd name="connsiteX485" fmla="*/ 1467577 w 1885153"/>
                <a:gd name="connsiteY485" fmla="*/ 60279 h 567500"/>
                <a:gd name="connsiteX486" fmla="*/ 1470596 w 1885153"/>
                <a:gd name="connsiteY486" fmla="*/ 71435 h 567500"/>
                <a:gd name="connsiteX487" fmla="*/ 1473625 w 1885153"/>
                <a:gd name="connsiteY487" fmla="*/ 83522 h 567500"/>
                <a:gd name="connsiteX488" fmla="*/ 1476654 w 1885153"/>
                <a:gd name="connsiteY488" fmla="*/ 96345 h 567500"/>
                <a:gd name="connsiteX489" fmla="*/ 1479674 w 1885153"/>
                <a:gd name="connsiteY489" fmla="*/ 109904 h 567500"/>
                <a:gd name="connsiteX490" fmla="*/ 1482703 w 1885153"/>
                <a:gd name="connsiteY490" fmla="*/ 124160 h 567500"/>
                <a:gd name="connsiteX491" fmla="*/ 1485732 w 1885153"/>
                <a:gd name="connsiteY491" fmla="*/ 139074 h 567500"/>
                <a:gd name="connsiteX492" fmla="*/ 1488751 w 1885153"/>
                <a:gd name="connsiteY492" fmla="*/ 154261 h 567500"/>
                <a:gd name="connsiteX493" fmla="*/ 1491780 w 1885153"/>
                <a:gd name="connsiteY493" fmla="*/ 170299 h 567500"/>
                <a:gd name="connsiteX494" fmla="*/ 1494809 w 1885153"/>
                <a:gd name="connsiteY494" fmla="*/ 186570 h 567500"/>
                <a:gd name="connsiteX495" fmla="*/ 1497829 w 1885153"/>
                <a:gd name="connsiteY495" fmla="*/ 203111 h 567500"/>
                <a:gd name="connsiteX496" fmla="*/ 1500857 w 1885153"/>
                <a:gd name="connsiteY496" fmla="*/ 220118 h 567500"/>
                <a:gd name="connsiteX497" fmla="*/ 1503886 w 1885153"/>
                <a:gd name="connsiteY497" fmla="*/ 237279 h 567500"/>
                <a:gd name="connsiteX498" fmla="*/ 1506906 w 1885153"/>
                <a:gd name="connsiteY498" fmla="*/ 254751 h 567500"/>
                <a:gd name="connsiteX499" fmla="*/ 1509935 w 1885153"/>
                <a:gd name="connsiteY499" fmla="*/ 272338 h 567500"/>
                <a:gd name="connsiteX500" fmla="*/ 1515993 w 1885153"/>
                <a:gd name="connsiteY500" fmla="*/ 307591 h 567500"/>
                <a:gd name="connsiteX501" fmla="*/ 1570457 w 1885153"/>
                <a:gd name="connsiteY501" fmla="*/ 551574 h 567500"/>
                <a:gd name="connsiteX502" fmla="*/ 1573476 w 1885153"/>
                <a:gd name="connsiteY502" fmla="*/ 557070 h 567500"/>
                <a:gd name="connsiteX503" fmla="*/ 1579534 w 1885153"/>
                <a:gd name="connsiteY503" fmla="*/ 564633 h 567500"/>
                <a:gd name="connsiteX504" fmla="*/ 1591640 w 1885153"/>
                <a:gd name="connsiteY504" fmla="*/ 565671 h 567500"/>
                <a:gd name="connsiteX505" fmla="*/ 1611339 w 1885153"/>
                <a:gd name="connsiteY505" fmla="*/ 527932 h 567500"/>
                <a:gd name="connsiteX506" fmla="*/ 1615843 w 1885153"/>
                <a:gd name="connsiteY506" fmla="*/ 512598 h 567500"/>
                <a:gd name="connsiteX507" fmla="*/ 1727800 w 1885153"/>
                <a:gd name="connsiteY507" fmla="*/ 5152 h 567500"/>
                <a:gd name="connsiteX508" fmla="*/ 1730829 w 1885153"/>
                <a:gd name="connsiteY508" fmla="*/ 2247 h 567500"/>
                <a:gd name="connsiteX509" fmla="*/ 1733858 w 1885153"/>
                <a:gd name="connsiteY509" fmla="*/ 620 h 567500"/>
                <a:gd name="connsiteX510" fmla="*/ 1736877 w 1885153"/>
                <a:gd name="connsiteY510" fmla="*/ 77 h 567500"/>
                <a:gd name="connsiteX511" fmla="*/ 1739906 w 1885153"/>
                <a:gd name="connsiteY511" fmla="*/ 464 h 567500"/>
                <a:gd name="connsiteX512" fmla="*/ 1742935 w 1885153"/>
                <a:gd name="connsiteY512" fmla="*/ 1859 h 567500"/>
                <a:gd name="connsiteX513" fmla="*/ 1794696 w 1885153"/>
                <a:gd name="connsiteY513" fmla="*/ 199319 h 567500"/>
                <a:gd name="connsiteX514" fmla="*/ 1876076 w 1885153"/>
                <a:gd name="connsiteY514" fmla="*/ 556956 h 567500"/>
                <a:gd name="connsiteX515" fmla="*/ 1879095 w 1885153"/>
                <a:gd name="connsiteY515" fmla="*/ 561376 h 567500"/>
                <a:gd name="connsiteX516" fmla="*/ 1882124 w 1885153"/>
                <a:gd name="connsiteY516" fmla="*/ 564586 h 567500"/>
                <a:gd name="connsiteX517" fmla="*/ 1885153 w 1885153"/>
                <a:gd name="connsiteY517" fmla="*/ 566643 h 567500"/>
                <a:gd name="connsiteX0" fmla="*/ 0 w 1882124"/>
                <a:gd name="connsiteY0" fmla="*/ 424197 h 567500"/>
                <a:gd name="connsiteX1" fmla="*/ 3026 w 1882124"/>
                <a:gd name="connsiteY1" fmla="*/ 285975 h 567500"/>
                <a:gd name="connsiteX2" fmla="*/ 6051 w 1882124"/>
                <a:gd name="connsiteY2" fmla="*/ 275980 h 567500"/>
                <a:gd name="connsiteX3" fmla="*/ 9078 w 1882124"/>
                <a:gd name="connsiteY3" fmla="*/ 275322 h 567500"/>
                <a:gd name="connsiteX4" fmla="*/ 12104 w 1882124"/>
                <a:gd name="connsiteY4" fmla="*/ 275166 h 567500"/>
                <a:gd name="connsiteX5" fmla="*/ 15130 w 1882124"/>
                <a:gd name="connsiteY5" fmla="*/ 275244 h 567500"/>
                <a:gd name="connsiteX6" fmla="*/ 18156 w 1882124"/>
                <a:gd name="connsiteY6" fmla="*/ 275244 h 567500"/>
                <a:gd name="connsiteX7" fmla="*/ 21182 w 1882124"/>
                <a:gd name="connsiteY7" fmla="*/ 275322 h 567500"/>
                <a:gd name="connsiteX8" fmla="*/ 24207 w 1882124"/>
                <a:gd name="connsiteY8" fmla="*/ 275283 h 567500"/>
                <a:gd name="connsiteX9" fmla="*/ 27233 w 1882124"/>
                <a:gd name="connsiteY9" fmla="*/ 275127 h 567500"/>
                <a:gd name="connsiteX10" fmla="*/ 30259 w 1882124"/>
                <a:gd name="connsiteY10" fmla="*/ 275283 h 567500"/>
                <a:gd name="connsiteX11" fmla="*/ 33285 w 1882124"/>
                <a:gd name="connsiteY11" fmla="*/ 275322 h 567500"/>
                <a:gd name="connsiteX12" fmla="*/ 36311 w 1882124"/>
                <a:gd name="connsiteY12" fmla="*/ 275166 h 567500"/>
                <a:gd name="connsiteX13" fmla="*/ 39338 w 1882124"/>
                <a:gd name="connsiteY13" fmla="*/ 275206 h 567500"/>
                <a:gd name="connsiteX14" fmla="*/ 42363 w 1882124"/>
                <a:gd name="connsiteY14" fmla="*/ 275166 h 567500"/>
                <a:gd name="connsiteX15" fmla="*/ 45389 w 1882124"/>
                <a:gd name="connsiteY15" fmla="*/ 275283 h 567500"/>
                <a:gd name="connsiteX16" fmla="*/ 48415 w 1882124"/>
                <a:gd name="connsiteY16" fmla="*/ 275360 h 567500"/>
                <a:gd name="connsiteX17" fmla="*/ 51441 w 1882124"/>
                <a:gd name="connsiteY17" fmla="*/ 275206 h 567500"/>
                <a:gd name="connsiteX18" fmla="*/ 54467 w 1882124"/>
                <a:gd name="connsiteY18" fmla="*/ 275244 h 567500"/>
                <a:gd name="connsiteX19" fmla="*/ 57492 w 1882124"/>
                <a:gd name="connsiteY19" fmla="*/ 275244 h 567500"/>
                <a:gd name="connsiteX20" fmla="*/ 60518 w 1882124"/>
                <a:gd name="connsiteY20" fmla="*/ 275206 h 567500"/>
                <a:gd name="connsiteX21" fmla="*/ 63544 w 1882124"/>
                <a:gd name="connsiteY21" fmla="*/ 275127 h 567500"/>
                <a:gd name="connsiteX22" fmla="*/ 66570 w 1882124"/>
                <a:gd name="connsiteY22" fmla="*/ 275244 h 567500"/>
                <a:gd name="connsiteX23" fmla="*/ 69597 w 1882124"/>
                <a:gd name="connsiteY23" fmla="*/ 275206 h 567500"/>
                <a:gd name="connsiteX24" fmla="*/ 72623 w 1882124"/>
                <a:gd name="connsiteY24" fmla="*/ 275244 h 567500"/>
                <a:gd name="connsiteX25" fmla="*/ 75648 w 1882124"/>
                <a:gd name="connsiteY25" fmla="*/ 275360 h 567500"/>
                <a:gd name="connsiteX26" fmla="*/ 78674 w 1882124"/>
                <a:gd name="connsiteY26" fmla="*/ 275244 h 567500"/>
                <a:gd name="connsiteX27" fmla="*/ 81700 w 1882124"/>
                <a:gd name="connsiteY27" fmla="*/ 275283 h 567500"/>
                <a:gd name="connsiteX28" fmla="*/ 84726 w 1882124"/>
                <a:gd name="connsiteY28" fmla="*/ 275244 h 567500"/>
                <a:gd name="connsiteX29" fmla="*/ 87752 w 1882124"/>
                <a:gd name="connsiteY29" fmla="*/ 275322 h 567500"/>
                <a:gd name="connsiteX30" fmla="*/ 90778 w 1882124"/>
                <a:gd name="connsiteY30" fmla="*/ 275244 h 567500"/>
                <a:gd name="connsiteX31" fmla="*/ 93803 w 1882124"/>
                <a:gd name="connsiteY31" fmla="*/ 275360 h 567500"/>
                <a:gd name="connsiteX32" fmla="*/ 96829 w 1882124"/>
                <a:gd name="connsiteY32" fmla="*/ 275283 h 567500"/>
                <a:gd name="connsiteX33" fmla="*/ 99856 w 1882124"/>
                <a:gd name="connsiteY33" fmla="*/ 275244 h 567500"/>
                <a:gd name="connsiteX34" fmla="*/ 102882 w 1882124"/>
                <a:gd name="connsiteY34" fmla="*/ 275283 h 567500"/>
                <a:gd name="connsiteX35" fmla="*/ 105908 w 1882124"/>
                <a:gd name="connsiteY35" fmla="*/ 275322 h 567500"/>
                <a:gd name="connsiteX36" fmla="*/ 108933 w 1882124"/>
                <a:gd name="connsiteY36" fmla="*/ 275206 h 567500"/>
                <a:gd name="connsiteX37" fmla="*/ 111959 w 1882124"/>
                <a:gd name="connsiteY37" fmla="*/ 275322 h 567500"/>
                <a:gd name="connsiteX38" fmla="*/ 114985 w 1882124"/>
                <a:gd name="connsiteY38" fmla="*/ 275283 h 567500"/>
                <a:gd name="connsiteX39" fmla="*/ 118011 w 1882124"/>
                <a:gd name="connsiteY39" fmla="*/ 275283 h 567500"/>
                <a:gd name="connsiteX40" fmla="*/ 121037 w 1882124"/>
                <a:gd name="connsiteY40" fmla="*/ 275244 h 567500"/>
                <a:gd name="connsiteX41" fmla="*/ 124063 w 1882124"/>
                <a:gd name="connsiteY41" fmla="*/ 275283 h 567500"/>
                <a:gd name="connsiteX42" fmla="*/ 127089 w 1882124"/>
                <a:gd name="connsiteY42" fmla="*/ 275322 h 567500"/>
                <a:gd name="connsiteX43" fmla="*/ 130115 w 1882124"/>
                <a:gd name="connsiteY43" fmla="*/ 275206 h 567500"/>
                <a:gd name="connsiteX44" fmla="*/ 133141 w 1882124"/>
                <a:gd name="connsiteY44" fmla="*/ 275360 h 567500"/>
                <a:gd name="connsiteX45" fmla="*/ 136167 w 1882124"/>
                <a:gd name="connsiteY45" fmla="*/ 275283 h 567500"/>
                <a:gd name="connsiteX46" fmla="*/ 139193 w 1882124"/>
                <a:gd name="connsiteY46" fmla="*/ 275283 h 567500"/>
                <a:gd name="connsiteX47" fmla="*/ 142218 w 1882124"/>
                <a:gd name="connsiteY47" fmla="*/ 275283 h 567500"/>
                <a:gd name="connsiteX48" fmla="*/ 145244 w 1882124"/>
                <a:gd name="connsiteY48" fmla="*/ 275206 h 567500"/>
                <a:gd name="connsiteX49" fmla="*/ 148270 w 1882124"/>
                <a:gd name="connsiteY49" fmla="*/ 275206 h 567500"/>
                <a:gd name="connsiteX50" fmla="*/ 151296 w 1882124"/>
                <a:gd name="connsiteY50" fmla="*/ 275283 h 567500"/>
                <a:gd name="connsiteX51" fmla="*/ 154322 w 1882124"/>
                <a:gd name="connsiteY51" fmla="*/ 275206 h 567500"/>
                <a:gd name="connsiteX52" fmla="*/ 157348 w 1882124"/>
                <a:gd name="connsiteY52" fmla="*/ 275244 h 567500"/>
                <a:gd name="connsiteX53" fmla="*/ 160374 w 1882124"/>
                <a:gd name="connsiteY53" fmla="*/ 275244 h 567500"/>
                <a:gd name="connsiteX54" fmla="*/ 163400 w 1882124"/>
                <a:gd name="connsiteY54" fmla="*/ 275244 h 567500"/>
                <a:gd name="connsiteX55" fmla="*/ 166426 w 1882124"/>
                <a:gd name="connsiteY55" fmla="*/ 275283 h 567500"/>
                <a:gd name="connsiteX56" fmla="*/ 169452 w 1882124"/>
                <a:gd name="connsiteY56" fmla="*/ 275127 h 567500"/>
                <a:gd name="connsiteX57" fmla="*/ 172478 w 1882124"/>
                <a:gd name="connsiteY57" fmla="*/ 275244 h 567500"/>
                <a:gd name="connsiteX58" fmla="*/ 175504 w 1882124"/>
                <a:gd name="connsiteY58" fmla="*/ 275283 h 567500"/>
                <a:gd name="connsiteX59" fmla="*/ 178529 w 1882124"/>
                <a:gd name="connsiteY59" fmla="*/ 275283 h 567500"/>
                <a:gd name="connsiteX60" fmla="*/ 181555 w 1882124"/>
                <a:gd name="connsiteY60" fmla="*/ 275283 h 567500"/>
                <a:gd name="connsiteX61" fmla="*/ 184581 w 1882124"/>
                <a:gd name="connsiteY61" fmla="*/ 275206 h 567500"/>
                <a:gd name="connsiteX62" fmla="*/ 187607 w 1882124"/>
                <a:gd name="connsiteY62" fmla="*/ 275166 h 567500"/>
                <a:gd name="connsiteX63" fmla="*/ 190634 w 1882124"/>
                <a:gd name="connsiteY63" fmla="*/ 275360 h 567500"/>
                <a:gd name="connsiteX64" fmla="*/ 193660 w 1882124"/>
                <a:gd name="connsiteY64" fmla="*/ 275283 h 567500"/>
                <a:gd name="connsiteX65" fmla="*/ 196685 w 1882124"/>
                <a:gd name="connsiteY65" fmla="*/ 275283 h 567500"/>
                <a:gd name="connsiteX66" fmla="*/ 199711 w 1882124"/>
                <a:gd name="connsiteY66" fmla="*/ 275206 h 567500"/>
                <a:gd name="connsiteX67" fmla="*/ 202737 w 1882124"/>
                <a:gd name="connsiteY67" fmla="*/ 275360 h 567500"/>
                <a:gd name="connsiteX68" fmla="*/ 205763 w 1882124"/>
                <a:gd name="connsiteY68" fmla="*/ 275127 h 567500"/>
                <a:gd name="connsiteX69" fmla="*/ 208789 w 1882124"/>
                <a:gd name="connsiteY69" fmla="*/ 275322 h 567500"/>
                <a:gd name="connsiteX70" fmla="*/ 211814 w 1882124"/>
                <a:gd name="connsiteY70" fmla="*/ 275244 h 567500"/>
                <a:gd name="connsiteX71" fmla="*/ 214840 w 1882124"/>
                <a:gd name="connsiteY71" fmla="*/ 275244 h 567500"/>
                <a:gd name="connsiteX72" fmla="*/ 217867 w 1882124"/>
                <a:gd name="connsiteY72" fmla="*/ 275206 h 567500"/>
                <a:gd name="connsiteX73" fmla="*/ 220893 w 1882124"/>
                <a:gd name="connsiteY73" fmla="*/ 275399 h 567500"/>
                <a:gd name="connsiteX74" fmla="*/ 223919 w 1882124"/>
                <a:gd name="connsiteY74" fmla="*/ 275206 h 567500"/>
                <a:gd name="connsiteX75" fmla="*/ 226945 w 1882124"/>
                <a:gd name="connsiteY75" fmla="*/ 275322 h 567500"/>
                <a:gd name="connsiteX76" fmla="*/ 229970 w 1882124"/>
                <a:gd name="connsiteY76" fmla="*/ 275166 h 567500"/>
                <a:gd name="connsiteX77" fmla="*/ 232996 w 1882124"/>
                <a:gd name="connsiteY77" fmla="*/ 275244 h 567500"/>
                <a:gd name="connsiteX78" fmla="*/ 236022 w 1882124"/>
                <a:gd name="connsiteY78" fmla="*/ 275244 h 567500"/>
                <a:gd name="connsiteX79" fmla="*/ 239048 w 1882124"/>
                <a:gd name="connsiteY79" fmla="*/ 275244 h 567500"/>
                <a:gd name="connsiteX80" fmla="*/ 242074 w 1882124"/>
                <a:gd name="connsiteY80" fmla="*/ 275360 h 567500"/>
                <a:gd name="connsiteX81" fmla="*/ 245099 w 1882124"/>
                <a:gd name="connsiteY81" fmla="*/ 275244 h 567500"/>
                <a:gd name="connsiteX82" fmla="*/ 248126 w 1882124"/>
                <a:gd name="connsiteY82" fmla="*/ 275244 h 567500"/>
                <a:gd name="connsiteX83" fmla="*/ 251152 w 1882124"/>
                <a:gd name="connsiteY83" fmla="*/ 275127 h 567500"/>
                <a:gd name="connsiteX84" fmla="*/ 254178 w 1882124"/>
                <a:gd name="connsiteY84" fmla="*/ 275244 h 567500"/>
                <a:gd name="connsiteX85" fmla="*/ 257204 w 1882124"/>
                <a:gd name="connsiteY85" fmla="*/ 275244 h 567500"/>
                <a:gd name="connsiteX86" fmla="*/ 260230 w 1882124"/>
                <a:gd name="connsiteY86" fmla="*/ 275244 h 567500"/>
                <a:gd name="connsiteX87" fmla="*/ 263255 w 1882124"/>
                <a:gd name="connsiteY87" fmla="*/ 275283 h 567500"/>
                <a:gd name="connsiteX88" fmla="*/ 266281 w 1882124"/>
                <a:gd name="connsiteY88" fmla="*/ 275283 h 567500"/>
                <a:gd name="connsiteX89" fmla="*/ 269307 w 1882124"/>
                <a:gd name="connsiteY89" fmla="*/ 275360 h 567500"/>
                <a:gd name="connsiteX90" fmla="*/ 272333 w 1882124"/>
                <a:gd name="connsiteY90" fmla="*/ 275244 h 567500"/>
                <a:gd name="connsiteX91" fmla="*/ 275359 w 1882124"/>
                <a:gd name="connsiteY91" fmla="*/ 275283 h 567500"/>
                <a:gd name="connsiteX92" fmla="*/ 278386 w 1882124"/>
                <a:gd name="connsiteY92" fmla="*/ 275011 h 567500"/>
                <a:gd name="connsiteX93" fmla="*/ 281411 w 1882124"/>
                <a:gd name="connsiteY93" fmla="*/ 275283 h 567500"/>
                <a:gd name="connsiteX94" fmla="*/ 284437 w 1882124"/>
                <a:gd name="connsiteY94" fmla="*/ 275283 h 567500"/>
                <a:gd name="connsiteX95" fmla="*/ 287463 w 1882124"/>
                <a:gd name="connsiteY95" fmla="*/ 275360 h 567500"/>
                <a:gd name="connsiteX96" fmla="*/ 290489 w 1882124"/>
                <a:gd name="connsiteY96" fmla="*/ 275166 h 567500"/>
                <a:gd name="connsiteX97" fmla="*/ 293515 w 1882124"/>
                <a:gd name="connsiteY97" fmla="*/ 275206 h 567500"/>
                <a:gd name="connsiteX98" fmla="*/ 296540 w 1882124"/>
                <a:gd name="connsiteY98" fmla="*/ 275206 h 567500"/>
                <a:gd name="connsiteX99" fmla="*/ 299566 w 1882124"/>
                <a:gd name="connsiteY99" fmla="*/ 275283 h 567500"/>
                <a:gd name="connsiteX100" fmla="*/ 302592 w 1882124"/>
                <a:gd name="connsiteY100" fmla="*/ 286439 h 567500"/>
                <a:gd name="connsiteX101" fmla="*/ 305618 w 1882124"/>
                <a:gd name="connsiteY101" fmla="*/ 307127 h 567500"/>
                <a:gd name="connsiteX102" fmla="*/ 308645 w 1882124"/>
                <a:gd name="connsiteY102" fmla="*/ 325218 h 567500"/>
                <a:gd name="connsiteX103" fmla="*/ 311671 w 1882124"/>
                <a:gd name="connsiteY103" fmla="*/ 343000 h 567500"/>
                <a:gd name="connsiteX104" fmla="*/ 314696 w 1882124"/>
                <a:gd name="connsiteY104" fmla="*/ 360316 h 567500"/>
                <a:gd name="connsiteX105" fmla="*/ 317722 w 1882124"/>
                <a:gd name="connsiteY105" fmla="*/ 377594 h 567500"/>
                <a:gd name="connsiteX106" fmla="*/ 320748 w 1882124"/>
                <a:gd name="connsiteY106" fmla="*/ 394484 h 567500"/>
                <a:gd name="connsiteX107" fmla="*/ 323774 w 1882124"/>
                <a:gd name="connsiteY107" fmla="*/ 410755 h 567500"/>
                <a:gd name="connsiteX108" fmla="*/ 326800 w 1882124"/>
                <a:gd name="connsiteY108" fmla="*/ 426711 h 567500"/>
                <a:gd name="connsiteX109" fmla="*/ 329826 w 1882124"/>
                <a:gd name="connsiteY109" fmla="*/ 442056 h 567500"/>
                <a:gd name="connsiteX110" fmla="*/ 332851 w 1882124"/>
                <a:gd name="connsiteY110" fmla="*/ 456696 h 567500"/>
                <a:gd name="connsiteX111" fmla="*/ 335877 w 1882124"/>
                <a:gd name="connsiteY111" fmla="*/ 470840 h 567500"/>
                <a:gd name="connsiteX112" fmla="*/ 338904 w 1882124"/>
                <a:gd name="connsiteY112" fmla="*/ 484052 h 567500"/>
                <a:gd name="connsiteX113" fmla="*/ 341930 w 1882124"/>
                <a:gd name="connsiteY113" fmla="*/ 496444 h 567500"/>
                <a:gd name="connsiteX114" fmla="*/ 344956 w 1882124"/>
                <a:gd name="connsiteY114" fmla="*/ 508150 h 567500"/>
                <a:gd name="connsiteX115" fmla="*/ 347982 w 1882124"/>
                <a:gd name="connsiteY115" fmla="*/ 518761 h 567500"/>
                <a:gd name="connsiteX116" fmla="*/ 351007 w 1882124"/>
                <a:gd name="connsiteY116" fmla="*/ 528524 h 567500"/>
                <a:gd name="connsiteX117" fmla="*/ 354033 w 1882124"/>
                <a:gd name="connsiteY117" fmla="*/ 537354 h 567500"/>
                <a:gd name="connsiteX118" fmla="*/ 357059 w 1882124"/>
                <a:gd name="connsiteY118" fmla="*/ 544945 h 567500"/>
                <a:gd name="connsiteX119" fmla="*/ 360085 w 1882124"/>
                <a:gd name="connsiteY119" fmla="*/ 551651 h 567500"/>
                <a:gd name="connsiteX120" fmla="*/ 363111 w 1882124"/>
                <a:gd name="connsiteY120" fmla="*/ 556994 h 567500"/>
                <a:gd name="connsiteX121" fmla="*/ 366136 w 1882124"/>
                <a:gd name="connsiteY121" fmla="*/ 561376 h 567500"/>
                <a:gd name="connsiteX122" fmla="*/ 369163 w 1882124"/>
                <a:gd name="connsiteY122" fmla="*/ 564509 h 567500"/>
                <a:gd name="connsiteX123" fmla="*/ 372189 w 1882124"/>
                <a:gd name="connsiteY123" fmla="*/ 566567 h 567500"/>
                <a:gd name="connsiteX124" fmla="*/ 375215 w 1882124"/>
                <a:gd name="connsiteY124" fmla="*/ 567453 h 567500"/>
                <a:gd name="connsiteX125" fmla="*/ 378241 w 1882124"/>
                <a:gd name="connsiteY125" fmla="*/ 567072 h 567500"/>
                <a:gd name="connsiteX126" fmla="*/ 381267 w 1882124"/>
                <a:gd name="connsiteY126" fmla="*/ 565748 h 567500"/>
                <a:gd name="connsiteX127" fmla="*/ 384292 w 1882124"/>
                <a:gd name="connsiteY127" fmla="*/ 562928 h 567500"/>
                <a:gd name="connsiteX128" fmla="*/ 387318 w 1882124"/>
                <a:gd name="connsiteY128" fmla="*/ 559128 h 567500"/>
                <a:gd name="connsiteX129" fmla="*/ 390344 w 1882124"/>
                <a:gd name="connsiteY129" fmla="*/ 554051 h 567500"/>
                <a:gd name="connsiteX130" fmla="*/ 393370 w 1882124"/>
                <a:gd name="connsiteY130" fmla="*/ 547888 h 567500"/>
                <a:gd name="connsiteX131" fmla="*/ 396396 w 1882124"/>
                <a:gd name="connsiteY131" fmla="*/ 540725 h 567500"/>
                <a:gd name="connsiteX132" fmla="*/ 399422 w 1882124"/>
                <a:gd name="connsiteY132" fmla="*/ 532324 h 567500"/>
                <a:gd name="connsiteX133" fmla="*/ 402448 w 1882124"/>
                <a:gd name="connsiteY133" fmla="*/ 522980 h 567500"/>
                <a:gd name="connsiteX134" fmla="*/ 405474 w 1882124"/>
                <a:gd name="connsiteY134" fmla="*/ 512712 h 567500"/>
                <a:gd name="connsiteX135" fmla="*/ 408500 w 1882124"/>
                <a:gd name="connsiteY135" fmla="*/ 501368 h 567500"/>
                <a:gd name="connsiteX136" fmla="*/ 411526 w 1882124"/>
                <a:gd name="connsiteY136" fmla="*/ 489319 h 567500"/>
                <a:gd name="connsiteX137" fmla="*/ 414552 w 1882124"/>
                <a:gd name="connsiteY137" fmla="*/ 476298 h 567500"/>
                <a:gd name="connsiteX138" fmla="*/ 417577 w 1882124"/>
                <a:gd name="connsiteY138" fmla="*/ 462468 h 567500"/>
                <a:gd name="connsiteX139" fmla="*/ 420603 w 1882124"/>
                <a:gd name="connsiteY139" fmla="*/ 447980 h 567500"/>
                <a:gd name="connsiteX140" fmla="*/ 423629 w 1882124"/>
                <a:gd name="connsiteY140" fmla="*/ 432874 h 567500"/>
                <a:gd name="connsiteX141" fmla="*/ 426655 w 1882124"/>
                <a:gd name="connsiteY141" fmla="*/ 417147 h 567500"/>
                <a:gd name="connsiteX142" fmla="*/ 429682 w 1882124"/>
                <a:gd name="connsiteY142" fmla="*/ 400915 h 567500"/>
                <a:gd name="connsiteX143" fmla="*/ 432708 w 1882124"/>
                <a:gd name="connsiteY143" fmla="*/ 384102 h 567500"/>
                <a:gd name="connsiteX144" fmla="*/ 435733 w 1882124"/>
                <a:gd name="connsiteY144" fmla="*/ 367018 h 567500"/>
                <a:gd name="connsiteX145" fmla="*/ 438759 w 1882124"/>
                <a:gd name="connsiteY145" fmla="*/ 349585 h 567500"/>
                <a:gd name="connsiteX146" fmla="*/ 441785 w 1882124"/>
                <a:gd name="connsiteY146" fmla="*/ 331920 h 567500"/>
                <a:gd name="connsiteX147" fmla="*/ 444811 w 1882124"/>
                <a:gd name="connsiteY147" fmla="*/ 314061 h 567500"/>
                <a:gd name="connsiteX148" fmla="*/ 447837 w 1882124"/>
                <a:gd name="connsiteY148" fmla="*/ 296124 h 567500"/>
                <a:gd name="connsiteX149" fmla="*/ 450863 w 1882124"/>
                <a:gd name="connsiteY149" fmla="*/ 278266 h 567500"/>
                <a:gd name="connsiteX150" fmla="*/ 453888 w 1882124"/>
                <a:gd name="connsiteY150" fmla="*/ 260446 h 567500"/>
                <a:gd name="connsiteX151" fmla="*/ 456914 w 1882124"/>
                <a:gd name="connsiteY151" fmla="*/ 242974 h 567500"/>
                <a:gd name="connsiteX152" fmla="*/ 459941 w 1882124"/>
                <a:gd name="connsiteY152" fmla="*/ 225580 h 567500"/>
                <a:gd name="connsiteX153" fmla="*/ 462967 w 1882124"/>
                <a:gd name="connsiteY153" fmla="*/ 208418 h 567500"/>
                <a:gd name="connsiteX154" fmla="*/ 465993 w 1882124"/>
                <a:gd name="connsiteY154" fmla="*/ 191722 h 567500"/>
                <a:gd name="connsiteX155" fmla="*/ 469018 w 1882124"/>
                <a:gd name="connsiteY155" fmla="*/ 175180 h 567500"/>
                <a:gd name="connsiteX156" fmla="*/ 472044 w 1882124"/>
                <a:gd name="connsiteY156" fmla="*/ 159258 h 567500"/>
                <a:gd name="connsiteX157" fmla="*/ 475070 w 1882124"/>
                <a:gd name="connsiteY157" fmla="*/ 143917 h 567500"/>
                <a:gd name="connsiteX158" fmla="*/ 478096 w 1882124"/>
                <a:gd name="connsiteY158" fmla="*/ 128731 h 567500"/>
                <a:gd name="connsiteX159" fmla="*/ 481122 w 1882124"/>
                <a:gd name="connsiteY159" fmla="*/ 114282 h 567500"/>
                <a:gd name="connsiteX160" fmla="*/ 484149 w 1882124"/>
                <a:gd name="connsiteY160" fmla="*/ 100645 h 567500"/>
                <a:gd name="connsiteX161" fmla="*/ 487178 w 1882124"/>
                <a:gd name="connsiteY161" fmla="*/ 87434 h 567500"/>
                <a:gd name="connsiteX162" fmla="*/ 490198 w 1882124"/>
                <a:gd name="connsiteY162" fmla="*/ 75155 h 567500"/>
                <a:gd name="connsiteX163" fmla="*/ 493227 w 1882124"/>
                <a:gd name="connsiteY163" fmla="*/ 63532 h 567500"/>
                <a:gd name="connsiteX164" fmla="*/ 496256 w 1882124"/>
                <a:gd name="connsiteY164" fmla="*/ 52918 h 567500"/>
                <a:gd name="connsiteX165" fmla="*/ 499275 w 1882124"/>
                <a:gd name="connsiteY165" fmla="*/ 43156 h 567500"/>
                <a:gd name="connsiteX166" fmla="*/ 502304 w 1882124"/>
                <a:gd name="connsiteY166" fmla="*/ 34400 h 567500"/>
                <a:gd name="connsiteX167" fmla="*/ 505333 w 1882124"/>
                <a:gd name="connsiteY167" fmla="*/ 26381 h 567500"/>
                <a:gd name="connsiteX168" fmla="*/ 508352 w 1882124"/>
                <a:gd name="connsiteY168" fmla="*/ 19756 h 567500"/>
                <a:gd name="connsiteX169" fmla="*/ 511381 w 1882124"/>
                <a:gd name="connsiteY169" fmla="*/ 13791 h 567500"/>
                <a:gd name="connsiteX170" fmla="*/ 514410 w 1882124"/>
                <a:gd name="connsiteY170" fmla="*/ 8987 h 567500"/>
                <a:gd name="connsiteX171" fmla="*/ 517430 w 1882124"/>
                <a:gd name="connsiteY171" fmla="*/ 5191 h 567500"/>
                <a:gd name="connsiteX172" fmla="*/ 520459 w 1882124"/>
                <a:gd name="connsiteY172" fmla="*/ 2402 h 567500"/>
                <a:gd name="connsiteX173" fmla="*/ 523488 w 1882124"/>
                <a:gd name="connsiteY173" fmla="*/ 736 h 567500"/>
                <a:gd name="connsiteX174" fmla="*/ 526507 w 1882124"/>
                <a:gd name="connsiteY174" fmla="*/ 0 h 567500"/>
                <a:gd name="connsiteX175" fmla="*/ 529536 w 1882124"/>
                <a:gd name="connsiteY175" fmla="*/ 387 h 567500"/>
                <a:gd name="connsiteX176" fmla="*/ 532565 w 1882124"/>
                <a:gd name="connsiteY176" fmla="*/ 1859 h 567500"/>
                <a:gd name="connsiteX177" fmla="*/ 535594 w 1882124"/>
                <a:gd name="connsiteY177" fmla="*/ 4416 h 567500"/>
                <a:gd name="connsiteX178" fmla="*/ 538613 w 1882124"/>
                <a:gd name="connsiteY178" fmla="*/ 7786 h 567500"/>
                <a:gd name="connsiteX179" fmla="*/ 541642 w 1882124"/>
                <a:gd name="connsiteY179" fmla="*/ 12436 h 567500"/>
                <a:gd name="connsiteX180" fmla="*/ 544671 w 1882124"/>
                <a:gd name="connsiteY180" fmla="*/ 17936 h 567500"/>
                <a:gd name="connsiteX181" fmla="*/ 547691 w 1882124"/>
                <a:gd name="connsiteY181" fmla="*/ 24561 h 567500"/>
                <a:gd name="connsiteX182" fmla="*/ 550720 w 1882124"/>
                <a:gd name="connsiteY182" fmla="*/ 32076 h 567500"/>
                <a:gd name="connsiteX183" fmla="*/ 553739 w 1882124"/>
                <a:gd name="connsiteY183" fmla="*/ 40444 h 567500"/>
                <a:gd name="connsiteX184" fmla="*/ 556768 w 1882124"/>
                <a:gd name="connsiteY184" fmla="*/ 49896 h 567500"/>
                <a:gd name="connsiteX185" fmla="*/ 559797 w 1882124"/>
                <a:gd name="connsiteY185" fmla="*/ 60201 h 567500"/>
                <a:gd name="connsiteX186" fmla="*/ 562826 w 1882124"/>
                <a:gd name="connsiteY186" fmla="*/ 71319 h 567500"/>
                <a:gd name="connsiteX187" fmla="*/ 565845 w 1882124"/>
                <a:gd name="connsiteY187" fmla="*/ 83561 h 567500"/>
                <a:gd name="connsiteX188" fmla="*/ 568874 w 1882124"/>
                <a:gd name="connsiteY188" fmla="*/ 96345 h 567500"/>
                <a:gd name="connsiteX189" fmla="*/ 571903 w 1882124"/>
                <a:gd name="connsiteY189" fmla="*/ 109942 h 567500"/>
                <a:gd name="connsiteX190" fmla="*/ 574923 w 1882124"/>
                <a:gd name="connsiteY190" fmla="*/ 124160 h 567500"/>
                <a:gd name="connsiteX191" fmla="*/ 577952 w 1882124"/>
                <a:gd name="connsiteY191" fmla="*/ 139152 h 567500"/>
                <a:gd name="connsiteX192" fmla="*/ 580981 w 1882124"/>
                <a:gd name="connsiteY192" fmla="*/ 154299 h 567500"/>
                <a:gd name="connsiteX193" fmla="*/ 584000 w 1882124"/>
                <a:gd name="connsiteY193" fmla="*/ 170260 h 567500"/>
                <a:gd name="connsiteX194" fmla="*/ 587029 w 1882124"/>
                <a:gd name="connsiteY194" fmla="*/ 186570 h 567500"/>
                <a:gd name="connsiteX195" fmla="*/ 590058 w 1882124"/>
                <a:gd name="connsiteY195" fmla="*/ 203189 h 567500"/>
                <a:gd name="connsiteX196" fmla="*/ 593077 w 1882124"/>
                <a:gd name="connsiteY196" fmla="*/ 220195 h 567500"/>
                <a:gd name="connsiteX197" fmla="*/ 596106 w 1882124"/>
                <a:gd name="connsiteY197" fmla="*/ 237279 h 567500"/>
                <a:gd name="connsiteX198" fmla="*/ 599135 w 1882124"/>
                <a:gd name="connsiteY198" fmla="*/ 254712 h 567500"/>
                <a:gd name="connsiteX199" fmla="*/ 602155 w 1882124"/>
                <a:gd name="connsiteY199" fmla="*/ 272338 h 567500"/>
                <a:gd name="connsiteX200" fmla="*/ 605183 w 1882124"/>
                <a:gd name="connsiteY200" fmla="*/ 289965 h 567500"/>
                <a:gd name="connsiteX201" fmla="*/ 608212 w 1882124"/>
                <a:gd name="connsiteY201" fmla="*/ 307631 h 567500"/>
                <a:gd name="connsiteX202" fmla="*/ 611241 w 1882124"/>
                <a:gd name="connsiteY202" fmla="*/ 325296 h 567500"/>
                <a:gd name="connsiteX203" fmla="*/ 614261 w 1882124"/>
                <a:gd name="connsiteY203" fmla="*/ 342961 h 567500"/>
                <a:gd name="connsiteX204" fmla="*/ 617290 w 1882124"/>
                <a:gd name="connsiteY204" fmla="*/ 360432 h 567500"/>
                <a:gd name="connsiteX205" fmla="*/ 620319 w 1882124"/>
                <a:gd name="connsiteY205" fmla="*/ 377594 h 567500"/>
                <a:gd name="connsiteX206" fmla="*/ 623338 w 1882124"/>
                <a:gd name="connsiteY206" fmla="*/ 394445 h 567500"/>
                <a:gd name="connsiteX207" fmla="*/ 626367 w 1882124"/>
                <a:gd name="connsiteY207" fmla="*/ 410794 h 567500"/>
                <a:gd name="connsiteX208" fmla="*/ 629396 w 1882124"/>
                <a:gd name="connsiteY208" fmla="*/ 426759 h 567500"/>
                <a:gd name="connsiteX209" fmla="*/ 632415 w 1882124"/>
                <a:gd name="connsiteY209" fmla="*/ 441942 h 567500"/>
                <a:gd name="connsiteX210" fmla="*/ 635444 w 1882124"/>
                <a:gd name="connsiteY210" fmla="*/ 456734 h 567500"/>
                <a:gd name="connsiteX211" fmla="*/ 638473 w 1882124"/>
                <a:gd name="connsiteY211" fmla="*/ 470802 h 567500"/>
                <a:gd name="connsiteX212" fmla="*/ 641493 w 1882124"/>
                <a:gd name="connsiteY212" fmla="*/ 484014 h 567500"/>
                <a:gd name="connsiteX213" fmla="*/ 644522 w 1882124"/>
                <a:gd name="connsiteY213" fmla="*/ 496444 h 567500"/>
                <a:gd name="connsiteX214" fmla="*/ 647551 w 1882124"/>
                <a:gd name="connsiteY214" fmla="*/ 508150 h 567500"/>
                <a:gd name="connsiteX215" fmla="*/ 650570 w 1882124"/>
                <a:gd name="connsiteY215" fmla="*/ 518723 h 567500"/>
                <a:gd name="connsiteX216" fmla="*/ 653599 w 1882124"/>
                <a:gd name="connsiteY216" fmla="*/ 528562 h 567500"/>
                <a:gd name="connsiteX217" fmla="*/ 656628 w 1882124"/>
                <a:gd name="connsiteY217" fmla="*/ 537277 h 567500"/>
                <a:gd name="connsiteX218" fmla="*/ 659647 w 1882124"/>
                <a:gd name="connsiteY218" fmla="*/ 544907 h 567500"/>
                <a:gd name="connsiteX219" fmla="*/ 662676 w 1882124"/>
                <a:gd name="connsiteY219" fmla="*/ 551574 h 567500"/>
                <a:gd name="connsiteX220" fmla="*/ 665705 w 1882124"/>
                <a:gd name="connsiteY220" fmla="*/ 557108 h 567500"/>
                <a:gd name="connsiteX221" fmla="*/ 668725 w 1882124"/>
                <a:gd name="connsiteY221" fmla="*/ 561299 h 567500"/>
                <a:gd name="connsiteX222" fmla="*/ 671754 w 1882124"/>
                <a:gd name="connsiteY222" fmla="*/ 564633 h 567500"/>
                <a:gd name="connsiteX223" fmla="*/ 674783 w 1882124"/>
                <a:gd name="connsiteY223" fmla="*/ 566643 h 567500"/>
                <a:gd name="connsiteX224" fmla="*/ 677812 w 1882124"/>
                <a:gd name="connsiteY224" fmla="*/ 567500 h 567500"/>
                <a:gd name="connsiteX225" fmla="*/ 680831 w 1882124"/>
                <a:gd name="connsiteY225" fmla="*/ 567186 h 567500"/>
                <a:gd name="connsiteX226" fmla="*/ 683860 w 1882124"/>
                <a:gd name="connsiteY226" fmla="*/ 565595 h 567500"/>
                <a:gd name="connsiteX227" fmla="*/ 686889 w 1882124"/>
                <a:gd name="connsiteY227" fmla="*/ 562804 h 567500"/>
                <a:gd name="connsiteX228" fmla="*/ 689908 w 1882124"/>
                <a:gd name="connsiteY228" fmla="*/ 559090 h 567500"/>
                <a:gd name="connsiteX229" fmla="*/ 692937 w 1882124"/>
                <a:gd name="connsiteY229" fmla="*/ 554013 h 567500"/>
                <a:gd name="connsiteX230" fmla="*/ 695966 w 1882124"/>
                <a:gd name="connsiteY230" fmla="*/ 547936 h 567500"/>
                <a:gd name="connsiteX231" fmla="*/ 698986 w 1882124"/>
                <a:gd name="connsiteY231" fmla="*/ 540649 h 567500"/>
                <a:gd name="connsiteX232" fmla="*/ 702015 w 1882124"/>
                <a:gd name="connsiteY232" fmla="*/ 532401 h 567500"/>
                <a:gd name="connsiteX233" fmla="*/ 705044 w 1882124"/>
                <a:gd name="connsiteY233" fmla="*/ 523018 h 567500"/>
                <a:gd name="connsiteX234" fmla="*/ 708063 w 1882124"/>
                <a:gd name="connsiteY234" fmla="*/ 512712 h 567500"/>
                <a:gd name="connsiteX235" fmla="*/ 711092 w 1882124"/>
                <a:gd name="connsiteY235" fmla="*/ 501292 h 567500"/>
                <a:gd name="connsiteX236" fmla="*/ 714121 w 1882124"/>
                <a:gd name="connsiteY236" fmla="*/ 489281 h 567500"/>
                <a:gd name="connsiteX237" fmla="*/ 717140 w 1882124"/>
                <a:gd name="connsiteY237" fmla="*/ 476184 h 567500"/>
                <a:gd name="connsiteX238" fmla="*/ 720169 w 1882124"/>
                <a:gd name="connsiteY238" fmla="*/ 462516 h 567500"/>
                <a:gd name="connsiteX239" fmla="*/ 723198 w 1882124"/>
                <a:gd name="connsiteY239" fmla="*/ 448019 h 567500"/>
                <a:gd name="connsiteX240" fmla="*/ 726218 w 1882124"/>
                <a:gd name="connsiteY240" fmla="*/ 432874 h 567500"/>
                <a:gd name="connsiteX241" fmla="*/ 729247 w 1882124"/>
                <a:gd name="connsiteY241" fmla="*/ 417147 h 567500"/>
                <a:gd name="connsiteX242" fmla="*/ 732276 w 1882124"/>
                <a:gd name="connsiteY242" fmla="*/ 400837 h 567500"/>
                <a:gd name="connsiteX243" fmla="*/ 735305 w 1882124"/>
                <a:gd name="connsiteY243" fmla="*/ 384218 h 567500"/>
                <a:gd name="connsiteX244" fmla="*/ 738324 w 1882124"/>
                <a:gd name="connsiteY244" fmla="*/ 366979 h 567500"/>
                <a:gd name="connsiteX245" fmla="*/ 741353 w 1882124"/>
                <a:gd name="connsiteY245" fmla="*/ 349585 h 567500"/>
                <a:gd name="connsiteX246" fmla="*/ 744372 w 1882124"/>
                <a:gd name="connsiteY246" fmla="*/ 331920 h 567500"/>
                <a:gd name="connsiteX247" fmla="*/ 747401 w 1882124"/>
                <a:gd name="connsiteY247" fmla="*/ 314061 h 567500"/>
                <a:gd name="connsiteX248" fmla="*/ 750430 w 1882124"/>
                <a:gd name="connsiteY248" fmla="*/ 296124 h 567500"/>
                <a:gd name="connsiteX249" fmla="*/ 753459 w 1882124"/>
                <a:gd name="connsiteY249" fmla="*/ 279467 h 567500"/>
                <a:gd name="connsiteX250" fmla="*/ 756479 w 1882124"/>
                <a:gd name="connsiteY250" fmla="*/ 260562 h 567500"/>
                <a:gd name="connsiteX251" fmla="*/ 759508 w 1882124"/>
                <a:gd name="connsiteY251" fmla="*/ 243013 h 567500"/>
                <a:gd name="connsiteX252" fmla="*/ 762536 w 1882124"/>
                <a:gd name="connsiteY252" fmla="*/ 225386 h 567500"/>
                <a:gd name="connsiteX253" fmla="*/ 765556 w 1882124"/>
                <a:gd name="connsiteY253" fmla="*/ 208457 h 567500"/>
                <a:gd name="connsiteX254" fmla="*/ 768585 w 1882124"/>
                <a:gd name="connsiteY254" fmla="*/ 191683 h 567500"/>
                <a:gd name="connsiteX255" fmla="*/ 771614 w 1882124"/>
                <a:gd name="connsiteY255" fmla="*/ 175257 h 567500"/>
                <a:gd name="connsiteX256" fmla="*/ 774633 w 1882124"/>
                <a:gd name="connsiteY256" fmla="*/ 159258 h 567500"/>
                <a:gd name="connsiteX257" fmla="*/ 777662 w 1882124"/>
                <a:gd name="connsiteY257" fmla="*/ 143879 h 567500"/>
                <a:gd name="connsiteX258" fmla="*/ 780691 w 1882124"/>
                <a:gd name="connsiteY258" fmla="*/ 128615 h 567500"/>
                <a:gd name="connsiteX259" fmla="*/ 783711 w 1882124"/>
                <a:gd name="connsiteY259" fmla="*/ 114087 h 567500"/>
                <a:gd name="connsiteX260" fmla="*/ 786739 w 1882124"/>
                <a:gd name="connsiteY260" fmla="*/ 100645 h 567500"/>
                <a:gd name="connsiteX261" fmla="*/ 789769 w 1882124"/>
                <a:gd name="connsiteY261" fmla="*/ 87434 h 567500"/>
                <a:gd name="connsiteX262" fmla="*/ 792788 w 1882124"/>
                <a:gd name="connsiteY262" fmla="*/ 75116 h 567500"/>
                <a:gd name="connsiteX263" fmla="*/ 795817 w 1882124"/>
                <a:gd name="connsiteY263" fmla="*/ 63571 h 567500"/>
                <a:gd name="connsiteX264" fmla="*/ 798846 w 1882124"/>
                <a:gd name="connsiteY264" fmla="*/ 52918 h 567500"/>
                <a:gd name="connsiteX265" fmla="*/ 801865 w 1882124"/>
                <a:gd name="connsiteY265" fmla="*/ 43039 h 567500"/>
                <a:gd name="connsiteX266" fmla="*/ 804894 w 1882124"/>
                <a:gd name="connsiteY266" fmla="*/ 34323 h 567500"/>
                <a:gd name="connsiteX267" fmla="*/ 807923 w 1882124"/>
                <a:gd name="connsiteY267" fmla="*/ 26420 h 567500"/>
                <a:gd name="connsiteX268" fmla="*/ 810942 w 1882124"/>
                <a:gd name="connsiteY268" fmla="*/ 19640 h 567500"/>
                <a:gd name="connsiteX269" fmla="*/ 813972 w 1882124"/>
                <a:gd name="connsiteY269" fmla="*/ 13791 h 567500"/>
                <a:gd name="connsiteX270" fmla="*/ 817000 w 1882124"/>
                <a:gd name="connsiteY270" fmla="*/ 8987 h 567500"/>
                <a:gd name="connsiteX271" fmla="*/ 820029 w 1882124"/>
                <a:gd name="connsiteY271" fmla="*/ 5152 h 567500"/>
                <a:gd name="connsiteX272" fmla="*/ 823049 w 1882124"/>
                <a:gd name="connsiteY272" fmla="*/ 2440 h 567500"/>
                <a:gd name="connsiteX273" fmla="*/ 826078 w 1882124"/>
                <a:gd name="connsiteY273" fmla="*/ 736 h 567500"/>
                <a:gd name="connsiteX274" fmla="*/ 829107 w 1882124"/>
                <a:gd name="connsiteY274" fmla="*/ 77 h 567500"/>
                <a:gd name="connsiteX275" fmla="*/ 832126 w 1882124"/>
                <a:gd name="connsiteY275" fmla="*/ 504 h 567500"/>
                <a:gd name="connsiteX276" fmla="*/ 835155 w 1882124"/>
                <a:gd name="connsiteY276" fmla="*/ 1859 h 567500"/>
                <a:gd name="connsiteX277" fmla="*/ 838184 w 1882124"/>
                <a:gd name="connsiteY277" fmla="*/ 4416 h 567500"/>
                <a:gd name="connsiteX278" fmla="*/ 841203 w 1882124"/>
                <a:gd name="connsiteY278" fmla="*/ 7864 h 567500"/>
                <a:gd name="connsiteX279" fmla="*/ 844232 w 1882124"/>
                <a:gd name="connsiteY279" fmla="*/ 12280 h 567500"/>
                <a:gd name="connsiteX280" fmla="*/ 847261 w 1882124"/>
                <a:gd name="connsiteY280" fmla="*/ 17975 h 567500"/>
                <a:gd name="connsiteX281" fmla="*/ 850281 w 1882124"/>
                <a:gd name="connsiteY281" fmla="*/ 24561 h 567500"/>
                <a:gd name="connsiteX282" fmla="*/ 853310 w 1882124"/>
                <a:gd name="connsiteY282" fmla="*/ 32076 h 567500"/>
                <a:gd name="connsiteX283" fmla="*/ 856339 w 1882124"/>
                <a:gd name="connsiteY283" fmla="*/ 40483 h 567500"/>
                <a:gd name="connsiteX284" fmla="*/ 859368 w 1882124"/>
                <a:gd name="connsiteY284" fmla="*/ 49741 h 567500"/>
                <a:gd name="connsiteX285" fmla="*/ 862387 w 1882124"/>
                <a:gd name="connsiteY285" fmla="*/ 60279 h 567500"/>
                <a:gd name="connsiteX286" fmla="*/ 865416 w 1882124"/>
                <a:gd name="connsiteY286" fmla="*/ 71396 h 567500"/>
                <a:gd name="connsiteX287" fmla="*/ 868436 w 1882124"/>
                <a:gd name="connsiteY287" fmla="*/ 83483 h 567500"/>
                <a:gd name="connsiteX288" fmla="*/ 871464 w 1882124"/>
                <a:gd name="connsiteY288" fmla="*/ 96267 h 567500"/>
                <a:gd name="connsiteX289" fmla="*/ 874493 w 1882124"/>
                <a:gd name="connsiteY289" fmla="*/ 109981 h 567500"/>
                <a:gd name="connsiteX290" fmla="*/ 877522 w 1882124"/>
                <a:gd name="connsiteY290" fmla="*/ 124121 h 567500"/>
                <a:gd name="connsiteX291" fmla="*/ 880542 w 1882124"/>
                <a:gd name="connsiteY291" fmla="*/ 139036 h 567500"/>
                <a:gd name="connsiteX292" fmla="*/ 883571 w 1882124"/>
                <a:gd name="connsiteY292" fmla="*/ 154222 h 567500"/>
                <a:gd name="connsiteX293" fmla="*/ 886600 w 1882124"/>
                <a:gd name="connsiteY293" fmla="*/ 170260 h 567500"/>
                <a:gd name="connsiteX294" fmla="*/ 889619 w 1882124"/>
                <a:gd name="connsiteY294" fmla="*/ 186647 h 567500"/>
                <a:gd name="connsiteX295" fmla="*/ 892648 w 1882124"/>
                <a:gd name="connsiteY295" fmla="*/ 203111 h 567500"/>
                <a:gd name="connsiteX296" fmla="*/ 895677 w 1882124"/>
                <a:gd name="connsiteY296" fmla="*/ 220157 h 567500"/>
                <a:gd name="connsiteX297" fmla="*/ 898696 w 1882124"/>
                <a:gd name="connsiteY297" fmla="*/ 237318 h 567500"/>
                <a:gd name="connsiteX298" fmla="*/ 901725 w 1882124"/>
                <a:gd name="connsiteY298" fmla="*/ 254673 h 567500"/>
                <a:gd name="connsiteX299" fmla="*/ 904754 w 1882124"/>
                <a:gd name="connsiteY299" fmla="*/ 272183 h 567500"/>
                <a:gd name="connsiteX300" fmla="*/ 907774 w 1882124"/>
                <a:gd name="connsiteY300" fmla="*/ 290004 h 567500"/>
                <a:gd name="connsiteX301" fmla="*/ 910803 w 1882124"/>
                <a:gd name="connsiteY301" fmla="*/ 307591 h 567500"/>
                <a:gd name="connsiteX302" fmla="*/ 913832 w 1882124"/>
                <a:gd name="connsiteY302" fmla="*/ 325335 h 567500"/>
                <a:gd name="connsiteX303" fmla="*/ 916851 w 1882124"/>
                <a:gd name="connsiteY303" fmla="*/ 343000 h 567500"/>
                <a:gd name="connsiteX304" fmla="*/ 919880 w 1882124"/>
                <a:gd name="connsiteY304" fmla="*/ 360470 h 567500"/>
                <a:gd name="connsiteX305" fmla="*/ 922909 w 1882124"/>
                <a:gd name="connsiteY305" fmla="*/ 377516 h 567500"/>
                <a:gd name="connsiteX306" fmla="*/ 925938 w 1882124"/>
                <a:gd name="connsiteY306" fmla="*/ 394329 h 567500"/>
                <a:gd name="connsiteX307" fmla="*/ 928957 w 1882124"/>
                <a:gd name="connsiteY307" fmla="*/ 410716 h 567500"/>
                <a:gd name="connsiteX308" fmla="*/ 931986 w 1882124"/>
                <a:gd name="connsiteY308" fmla="*/ 426711 h 567500"/>
                <a:gd name="connsiteX309" fmla="*/ 935015 w 1882124"/>
                <a:gd name="connsiteY309" fmla="*/ 441980 h 567500"/>
                <a:gd name="connsiteX310" fmla="*/ 938035 w 1882124"/>
                <a:gd name="connsiteY310" fmla="*/ 456734 h 567500"/>
                <a:gd name="connsiteX311" fmla="*/ 941064 w 1882124"/>
                <a:gd name="connsiteY311" fmla="*/ 470602 h 567500"/>
                <a:gd name="connsiteX312" fmla="*/ 944093 w 1882124"/>
                <a:gd name="connsiteY312" fmla="*/ 484052 h 567500"/>
                <a:gd name="connsiteX313" fmla="*/ 947112 w 1882124"/>
                <a:gd name="connsiteY313" fmla="*/ 496520 h 567500"/>
                <a:gd name="connsiteX314" fmla="*/ 950141 w 1882124"/>
                <a:gd name="connsiteY314" fmla="*/ 508064 h 567500"/>
                <a:gd name="connsiteX315" fmla="*/ 953170 w 1882124"/>
                <a:gd name="connsiteY315" fmla="*/ 518761 h 567500"/>
                <a:gd name="connsiteX316" fmla="*/ 956189 w 1882124"/>
                <a:gd name="connsiteY316" fmla="*/ 528486 h 567500"/>
                <a:gd name="connsiteX317" fmla="*/ 959218 w 1882124"/>
                <a:gd name="connsiteY317" fmla="*/ 537277 h 567500"/>
                <a:gd name="connsiteX318" fmla="*/ 962247 w 1882124"/>
                <a:gd name="connsiteY318" fmla="*/ 544869 h 567500"/>
                <a:gd name="connsiteX319" fmla="*/ 965267 w 1882124"/>
                <a:gd name="connsiteY319" fmla="*/ 551460 h 567500"/>
                <a:gd name="connsiteX320" fmla="*/ 968296 w 1882124"/>
                <a:gd name="connsiteY320" fmla="*/ 557032 h 567500"/>
                <a:gd name="connsiteX321" fmla="*/ 971325 w 1882124"/>
                <a:gd name="connsiteY321" fmla="*/ 561376 h 567500"/>
                <a:gd name="connsiteX322" fmla="*/ 974344 w 1882124"/>
                <a:gd name="connsiteY322" fmla="*/ 564547 h 567500"/>
                <a:gd name="connsiteX323" fmla="*/ 977373 w 1882124"/>
                <a:gd name="connsiteY323" fmla="*/ 566643 h 567500"/>
                <a:gd name="connsiteX324" fmla="*/ 980402 w 1882124"/>
                <a:gd name="connsiteY324" fmla="*/ 567500 h 567500"/>
                <a:gd name="connsiteX325" fmla="*/ 983421 w 1882124"/>
                <a:gd name="connsiteY325" fmla="*/ 567033 h 567500"/>
                <a:gd name="connsiteX326" fmla="*/ 986450 w 1882124"/>
                <a:gd name="connsiteY326" fmla="*/ 565595 h 567500"/>
                <a:gd name="connsiteX327" fmla="*/ 989479 w 1882124"/>
                <a:gd name="connsiteY327" fmla="*/ 562890 h 567500"/>
                <a:gd name="connsiteX328" fmla="*/ 992508 w 1882124"/>
                <a:gd name="connsiteY328" fmla="*/ 559051 h 567500"/>
                <a:gd name="connsiteX329" fmla="*/ 995528 w 1882124"/>
                <a:gd name="connsiteY329" fmla="*/ 553937 h 567500"/>
                <a:gd name="connsiteX330" fmla="*/ 998556 w 1882124"/>
                <a:gd name="connsiteY330" fmla="*/ 547888 h 567500"/>
                <a:gd name="connsiteX331" fmla="*/ 1001585 w 1882124"/>
                <a:gd name="connsiteY331" fmla="*/ 540649 h 567500"/>
                <a:gd name="connsiteX332" fmla="*/ 1004605 w 1882124"/>
                <a:gd name="connsiteY332" fmla="*/ 532362 h 567500"/>
                <a:gd name="connsiteX333" fmla="*/ 1007634 w 1882124"/>
                <a:gd name="connsiteY333" fmla="*/ 522942 h 567500"/>
                <a:gd name="connsiteX334" fmla="*/ 1010663 w 1882124"/>
                <a:gd name="connsiteY334" fmla="*/ 512560 h 567500"/>
                <a:gd name="connsiteX335" fmla="*/ 1013682 w 1882124"/>
                <a:gd name="connsiteY335" fmla="*/ 501406 h 567500"/>
                <a:gd name="connsiteX336" fmla="*/ 1016711 w 1882124"/>
                <a:gd name="connsiteY336" fmla="*/ 489281 h 567500"/>
                <a:gd name="connsiteX337" fmla="*/ 1019740 w 1882124"/>
                <a:gd name="connsiteY337" fmla="*/ 476260 h 567500"/>
                <a:gd name="connsiteX338" fmla="*/ 1022760 w 1882124"/>
                <a:gd name="connsiteY338" fmla="*/ 462516 h 567500"/>
                <a:gd name="connsiteX339" fmla="*/ 1025788 w 1882124"/>
                <a:gd name="connsiteY339" fmla="*/ 447980 h 567500"/>
                <a:gd name="connsiteX340" fmla="*/ 1028817 w 1882124"/>
                <a:gd name="connsiteY340" fmla="*/ 432798 h 567500"/>
                <a:gd name="connsiteX341" fmla="*/ 1031837 w 1882124"/>
                <a:gd name="connsiteY341" fmla="*/ 417147 h 567500"/>
                <a:gd name="connsiteX342" fmla="*/ 1034866 w 1882124"/>
                <a:gd name="connsiteY342" fmla="*/ 400760 h 567500"/>
                <a:gd name="connsiteX343" fmla="*/ 1037895 w 1882124"/>
                <a:gd name="connsiteY343" fmla="*/ 384102 h 567500"/>
                <a:gd name="connsiteX344" fmla="*/ 1040914 w 1882124"/>
                <a:gd name="connsiteY344" fmla="*/ 367018 h 567500"/>
                <a:gd name="connsiteX345" fmla="*/ 1043943 w 1882124"/>
                <a:gd name="connsiteY345" fmla="*/ 349546 h 567500"/>
                <a:gd name="connsiteX346" fmla="*/ 1046972 w 1882124"/>
                <a:gd name="connsiteY346" fmla="*/ 331842 h 567500"/>
                <a:gd name="connsiteX347" fmla="*/ 1049991 w 1882124"/>
                <a:gd name="connsiteY347" fmla="*/ 314100 h 567500"/>
                <a:gd name="connsiteX348" fmla="*/ 1053020 w 1882124"/>
                <a:gd name="connsiteY348" fmla="*/ 296124 h 567500"/>
                <a:gd name="connsiteX349" fmla="*/ 1056049 w 1882124"/>
                <a:gd name="connsiteY349" fmla="*/ 278304 h 567500"/>
                <a:gd name="connsiteX350" fmla="*/ 1059078 w 1882124"/>
                <a:gd name="connsiteY350" fmla="*/ 260523 h 567500"/>
                <a:gd name="connsiteX351" fmla="*/ 1062098 w 1882124"/>
                <a:gd name="connsiteY351" fmla="*/ 242935 h 567500"/>
                <a:gd name="connsiteX352" fmla="*/ 1065127 w 1882124"/>
                <a:gd name="connsiteY352" fmla="*/ 225425 h 567500"/>
                <a:gd name="connsiteX353" fmla="*/ 1068156 w 1882124"/>
                <a:gd name="connsiteY353" fmla="*/ 208457 h 567500"/>
                <a:gd name="connsiteX354" fmla="*/ 1071175 w 1882124"/>
                <a:gd name="connsiteY354" fmla="*/ 191645 h 567500"/>
                <a:gd name="connsiteX355" fmla="*/ 1074204 w 1882124"/>
                <a:gd name="connsiteY355" fmla="*/ 175219 h 567500"/>
                <a:gd name="connsiteX356" fmla="*/ 1077233 w 1882124"/>
                <a:gd name="connsiteY356" fmla="*/ 159220 h 567500"/>
                <a:gd name="connsiteX357" fmla="*/ 1080252 w 1882124"/>
                <a:gd name="connsiteY357" fmla="*/ 143800 h 567500"/>
                <a:gd name="connsiteX358" fmla="*/ 1083281 w 1882124"/>
                <a:gd name="connsiteY358" fmla="*/ 128731 h 567500"/>
                <a:gd name="connsiteX359" fmla="*/ 1086310 w 1882124"/>
                <a:gd name="connsiteY359" fmla="*/ 114165 h 567500"/>
                <a:gd name="connsiteX360" fmla="*/ 1089330 w 1882124"/>
                <a:gd name="connsiteY360" fmla="*/ 100568 h 567500"/>
                <a:gd name="connsiteX361" fmla="*/ 1092359 w 1882124"/>
                <a:gd name="connsiteY361" fmla="*/ 87434 h 567500"/>
                <a:gd name="connsiteX362" fmla="*/ 1095388 w 1882124"/>
                <a:gd name="connsiteY362" fmla="*/ 75077 h 567500"/>
                <a:gd name="connsiteX363" fmla="*/ 1098407 w 1882124"/>
                <a:gd name="connsiteY363" fmla="*/ 63571 h 567500"/>
                <a:gd name="connsiteX364" fmla="*/ 1101436 w 1882124"/>
                <a:gd name="connsiteY364" fmla="*/ 52918 h 567500"/>
                <a:gd name="connsiteX365" fmla="*/ 1104465 w 1882124"/>
                <a:gd name="connsiteY365" fmla="*/ 43078 h 567500"/>
                <a:gd name="connsiteX366" fmla="*/ 1107484 w 1882124"/>
                <a:gd name="connsiteY366" fmla="*/ 34246 h 567500"/>
                <a:gd name="connsiteX367" fmla="*/ 1110513 w 1882124"/>
                <a:gd name="connsiteY367" fmla="*/ 26497 h 567500"/>
                <a:gd name="connsiteX368" fmla="*/ 1113542 w 1882124"/>
                <a:gd name="connsiteY368" fmla="*/ 19602 h 567500"/>
                <a:gd name="connsiteX369" fmla="*/ 1116562 w 1882124"/>
                <a:gd name="connsiteY369" fmla="*/ 13791 h 567500"/>
                <a:gd name="connsiteX370" fmla="*/ 1119591 w 1882124"/>
                <a:gd name="connsiteY370" fmla="*/ 8871 h 567500"/>
                <a:gd name="connsiteX371" fmla="*/ 1122620 w 1882124"/>
                <a:gd name="connsiteY371" fmla="*/ 5152 h 567500"/>
                <a:gd name="connsiteX372" fmla="*/ 1125639 w 1882124"/>
                <a:gd name="connsiteY372" fmla="*/ 2440 h 567500"/>
                <a:gd name="connsiteX373" fmla="*/ 1128668 w 1882124"/>
                <a:gd name="connsiteY373" fmla="*/ 620 h 567500"/>
                <a:gd name="connsiteX374" fmla="*/ 1131697 w 1882124"/>
                <a:gd name="connsiteY374" fmla="*/ 116 h 567500"/>
                <a:gd name="connsiteX375" fmla="*/ 1134726 w 1882124"/>
                <a:gd name="connsiteY375" fmla="*/ 387 h 567500"/>
                <a:gd name="connsiteX376" fmla="*/ 1137745 w 1882124"/>
                <a:gd name="connsiteY376" fmla="*/ 1821 h 567500"/>
                <a:gd name="connsiteX377" fmla="*/ 1140774 w 1882124"/>
                <a:gd name="connsiteY377" fmla="*/ 4338 h 567500"/>
                <a:gd name="connsiteX378" fmla="*/ 1143803 w 1882124"/>
                <a:gd name="connsiteY378" fmla="*/ 7825 h 567500"/>
                <a:gd name="connsiteX379" fmla="*/ 1146823 w 1882124"/>
                <a:gd name="connsiteY379" fmla="*/ 12280 h 567500"/>
                <a:gd name="connsiteX380" fmla="*/ 1149852 w 1882124"/>
                <a:gd name="connsiteY380" fmla="*/ 17975 h 567500"/>
                <a:gd name="connsiteX381" fmla="*/ 1152881 w 1882124"/>
                <a:gd name="connsiteY381" fmla="*/ 24445 h 567500"/>
                <a:gd name="connsiteX382" fmla="*/ 1155900 w 1882124"/>
                <a:gd name="connsiteY382" fmla="*/ 32076 h 567500"/>
                <a:gd name="connsiteX383" fmla="*/ 1158929 w 1882124"/>
                <a:gd name="connsiteY383" fmla="*/ 40405 h 567500"/>
                <a:gd name="connsiteX384" fmla="*/ 1161958 w 1882124"/>
                <a:gd name="connsiteY384" fmla="*/ 49896 h 567500"/>
                <a:gd name="connsiteX385" fmla="*/ 1164977 w 1882124"/>
                <a:gd name="connsiteY385" fmla="*/ 60240 h 567500"/>
                <a:gd name="connsiteX386" fmla="*/ 1168006 w 1882124"/>
                <a:gd name="connsiteY386" fmla="*/ 71319 h 567500"/>
                <a:gd name="connsiteX387" fmla="*/ 1171035 w 1882124"/>
                <a:gd name="connsiteY387" fmla="*/ 83522 h 567500"/>
                <a:gd name="connsiteX388" fmla="*/ 1174055 w 1882124"/>
                <a:gd name="connsiteY388" fmla="*/ 96422 h 567500"/>
                <a:gd name="connsiteX389" fmla="*/ 1177084 w 1882124"/>
                <a:gd name="connsiteY389" fmla="*/ 109942 h 567500"/>
                <a:gd name="connsiteX390" fmla="*/ 1180113 w 1882124"/>
                <a:gd name="connsiteY390" fmla="*/ 124199 h 567500"/>
                <a:gd name="connsiteX391" fmla="*/ 1183132 w 1882124"/>
                <a:gd name="connsiteY391" fmla="*/ 138997 h 567500"/>
                <a:gd name="connsiteX392" fmla="*/ 1186161 w 1882124"/>
                <a:gd name="connsiteY392" fmla="*/ 154222 h 567500"/>
                <a:gd name="connsiteX393" fmla="*/ 1189190 w 1882124"/>
                <a:gd name="connsiteY393" fmla="*/ 170221 h 567500"/>
                <a:gd name="connsiteX394" fmla="*/ 1192209 w 1882124"/>
                <a:gd name="connsiteY394" fmla="*/ 186608 h 567500"/>
                <a:gd name="connsiteX395" fmla="*/ 1195238 w 1882124"/>
                <a:gd name="connsiteY395" fmla="*/ 203343 h 567500"/>
                <a:gd name="connsiteX396" fmla="*/ 1198267 w 1882124"/>
                <a:gd name="connsiteY396" fmla="*/ 220001 h 567500"/>
                <a:gd name="connsiteX397" fmla="*/ 1201296 w 1882124"/>
                <a:gd name="connsiteY397" fmla="*/ 237357 h 567500"/>
                <a:gd name="connsiteX398" fmla="*/ 1204316 w 1882124"/>
                <a:gd name="connsiteY398" fmla="*/ 254712 h 567500"/>
                <a:gd name="connsiteX399" fmla="*/ 1207344 w 1882124"/>
                <a:gd name="connsiteY399" fmla="*/ 272261 h 567500"/>
                <a:gd name="connsiteX400" fmla="*/ 1210374 w 1882124"/>
                <a:gd name="connsiteY400" fmla="*/ 289926 h 567500"/>
                <a:gd name="connsiteX401" fmla="*/ 1213393 w 1882124"/>
                <a:gd name="connsiteY401" fmla="*/ 307708 h 567500"/>
                <a:gd name="connsiteX402" fmla="*/ 1216422 w 1882124"/>
                <a:gd name="connsiteY402" fmla="*/ 325218 h 567500"/>
                <a:gd name="connsiteX403" fmla="*/ 1219451 w 1882124"/>
                <a:gd name="connsiteY403" fmla="*/ 342961 h 567500"/>
                <a:gd name="connsiteX404" fmla="*/ 1222470 w 1882124"/>
                <a:gd name="connsiteY404" fmla="*/ 360432 h 567500"/>
                <a:gd name="connsiteX405" fmla="*/ 1225499 w 1882124"/>
                <a:gd name="connsiteY405" fmla="*/ 377710 h 567500"/>
                <a:gd name="connsiteX406" fmla="*/ 1228528 w 1882124"/>
                <a:gd name="connsiteY406" fmla="*/ 394291 h 567500"/>
                <a:gd name="connsiteX407" fmla="*/ 1231548 w 1882124"/>
                <a:gd name="connsiteY407" fmla="*/ 410832 h 567500"/>
                <a:gd name="connsiteX408" fmla="*/ 1234577 w 1882124"/>
                <a:gd name="connsiteY408" fmla="*/ 426949 h 567500"/>
                <a:gd name="connsiteX409" fmla="*/ 1237605 w 1882124"/>
                <a:gd name="connsiteY409" fmla="*/ 442056 h 567500"/>
                <a:gd name="connsiteX410" fmla="*/ 1240625 w 1882124"/>
                <a:gd name="connsiteY410" fmla="*/ 456734 h 567500"/>
                <a:gd name="connsiteX411" fmla="*/ 1243654 w 1882124"/>
                <a:gd name="connsiteY411" fmla="*/ 470764 h 567500"/>
                <a:gd name="connsiteX412" fmla="*/ 1246683 w 1882124"/>
                <a:gd name="connsiteY412" fmla="*/ 484052 h 567500"/>
                <a:gd name="connsiteX413" fmla="*/ 1249702 w 1882124"/>
                <a:gd name="connsiteY413" fmla="*/ 496406 h 567500"/>
                <a:gd name="connsiteX414" fmla="*/ 1252731 w 1882124"/>
                <a:gd name="connsiteY414" fmla="*/ 508112 h 567500"/>
                <a:gd name="connsiteX415" fmla="*/ 1255760 w 1882124"/>
                <a:gd name="connsiteY415" fmla="*/ 518799 h 567500"/>
                <a:gd name="connsiteX416" fmla="*/ 1258780 w 1882124"/>
                <a:gd name="connsiteY416" fmla="*/ 528524 h 567500"/>
                <a:gd name="connsiteX417" fmla="*/ 1261808 w 1882124"/>
                <a:gd name="connsiteY417" fmla="*/ 537163 h 567500"/>
                <a:gd name="connsiteX418" fmla="*/ 1264837 w 1882124"/>
                <a:gd name="connsiteY418" fmla="*/ 544869 h 567500"/>
                <a:gd name="connsiteX419" fmla="*/ 1267866 w 1882124"/>
                <a:gd name="connsiteY419" fmla="*/ 551498 h 567500"/>
                <a:gd name="connsiteX420" fmla="*/ 1270886 w 1882124"/>
                <a:gd name="connsiteY420" fmla="*/ 557032 h 567500"/>
                <a:gd name="connsiteX421" fmla="*/ 1273915 w 1882124"/>
                <a:gd name="connsiteY421" fmla="*/ 561376 h 567500"/>
                <a:gd name="connsiteX422" fmla="*/ 1276944 w 1882124"/>
                <a:gd name="connsiteY422" fmla="*/ 564547 h 567500"/>
                <a:gd name="connsiteX423" fmla="*/ 1279963 w 1882124"/>
                <a:gd name="connsiteY423" fmla="*/ 566605 h 567500"/>
                <a:gd name="connsiteX424" fmla="*/ 1282992 w 1882124"/>
                <a:gd name="connsiteY424" fmla="*/ 567414 h 567500"/>
                <a:gd name="connsiteX425" fmla="*/ 1286021 w 1882124"/>
                <a:gd name="connsiteY425" fmla="*/ 566995 h 567500"/>
                <a:gd name="connsiteX426" fmla="*/ 1289040 w 1882124"/>
                <a:gd name="connsiteY426" fmla="*/ 565557 h 567500"/>
                <a:gd name="connsiteX427" fmla="*/ 1292069 w 1882124"/>
                <a:gd name="connsiteY427" fmla="*/ 562966 h 567500"/>
                <a:gd name="connsiteX428" fmla="*/ 1295098 w 1882124"/>
                <a:gd name="connsiteY428" fmla="*/ 559013 h 567500"/>
                <a:gd name="connsiteX429" fmla="*/ 1298118 w 1882124"/>
                <a:gd name="connsiteY429" fmla="*/ 553975 h 567500"/>
                <a:gd name="connsiteX430" fmla="*/ 1301147 w 1882124"/>
                <a:gd name="connsiteY430" fmla="*/ 547888 h 567500"/>
                <a:gd name="connsiteX431" fmla="*/ 1304176 w 1882124"/>
                <a:gd name="connsiteY431" fmla="*/ 540611 h 567500"/>
                <a:gd name="connsiteX432" fmla="*/ 1307195 w 1882124"/>
                <a:gd name="connsiteY432" fmla="*/ 532362 h 567500"/>
                <a:gd name="connsiteX433" fmla="*/ 1310224 w 1882124"/>
                <a:gd name="connsiteY433" fmla="*/ 522942 h 567500"/>
                <a:gd name="connsiteX434" fmla="*/ 1313253 w 1882124"/>
                <a:gd name="connsiteY434" fmla="*/ 512760 h 567500"/>
                <a:gd name="connsiteX435" fmla="*/ 1316282 w 1882124"/>
                <a:gd name="connsiteY435" fmla="*/ 501444 h 567500"/>
                <a:gd name="connsiteX436" fmla="*/ 1319301 w 1882124"/>
                <a:gd name="connsiteY436" fmla="*/ 489319 h 567500"/>
                <a:gd name="connsiteX437" fmla="*/ 1322330 w 1882124"/>
                <a:gd name="connsiteY437" fmla="*/ 476346 h 567500"/>
                <a:gd name="connsiteX438" fmla="*/ 1325350 w 1882124"/>
                <a:gd name="connsiteY438" fmla="*/ 462516 h 567500"/>
                <a:gd name="connsiteX439" fmla="*/ 1328379 w 1882124"/>
                <a:gd name="connsiteY439" fmla="*/ 448095 h 567500"/>
                <a:gd name="connsiteX440" fmla="*/ 1331408 w 1882124"/>
                <a:gd name="connsiteY440" fmla="*/ 432950 h 567500"/>
                <a:gd name="connsiteX441" fmla="*/ 1334437 w 1882124"/>
                <a:gd name="connsiteY441" fmla="*/ 417108 h 567500"/>
                <a:gd name="connsiteX442" fmla="*/ 1337456 w 1882124"/>
                <a:gd name="connsiteY442" fmla="*/ 400837 h 567500"/>
                <a:gd name="connsiteX443" fmla="*/ 1340485 w 1882124"/>
                <a:gd name="connsiteY443" fmla="*/ 384102 h 567500"/>
                <a:gd name="connsiteX444" fmla="*/ 1343514 w 1882124"/>
                <a:gd name="connsiteY444" fmla="*/ 366979 h 567500"/>
                <a:gd name="connsiteX445" fmla="*/ 1346533 w 1882124"/>
                <a:gd name="connsiteY445" fmla="*/ 349623 h 567500"/>
                <a:gd name="connsiteX446" fmla="*/ 1349562 w 1882124"/>
                <a:gd name="connsiteY446" fmla="*/ 331920 h 567500"/>
                <a:gd name="connsiteX447" fmla="*/ 1352591 w 1882124"/>
                <a:gd name="connsiteY447" fmla="*/ 314139 h 567500"/>
                <a:gd name="connsiteX448" fmla="*/ 1355611 w 1882124"/>
                <a:gd name="connsiteY448" fmla="*/ 296163 h 567500"/>
                <a:gd name="connsiteX449" fmla="*/ 1358640 w 1882124"/>
                <a:gd name="connsiteY449" fmla="*/ 278188 h 567500"/>
                <a:gd name="connsiteX450" fmla="*/ 1361669 w 1882124"/>
                <a:gd name="connsiteY450" fmla="*/ 260523 h 567500"/>
                <a:gd name="connsiteX451" fmla="*/ 1364688 w 1882124"/>
                <a:gd name="connsiteY451" fmla="*/ 242974 h 567500"/>
                <a:gd name="connsiteX452" fmla="*/ 1367717 w 1882124"/>
                <a:gd name="connsiteY452" fmla="*/ 225541 h 567500"/>
                <a:gd name="connsiteX453" fmla="*/ 1370746 w 1882124"/>
                <a:gd name="connsiteY453" fmla="*/ 208457 h 567500"/>
                <a:gd name="connsiteX454" fmla="*/ 1373775 w 1882124"/>
                <a:gd name="connsiteY454" fmla="*/ 191683 h 567500"/>
                <a:gd name="connsiteX455" fmla="*/ 1376794 w 1882124"/>
                <a:gd name="connsiteY455" fmla="*/ 175219 h 567500"/>
                <a:gd name="connsiteX456" fmla="*/ 1379823 w 1882124"/>
                <a:gd name="connsiteY456" fmla="*/ 159297 h 567500"/>
                <a:gd name="connsiteX457" fmla="*/ 1382852 w 1882124"/>
                <a:gd name="connsiteY457" fmla="*/ 143800 h 567500"/>
                <a:gd name="connsiteX458" fmla="*/ 1385872 w 1882124"/>
                <a:gd name="connsiteY458" fmla="*/ 128770 h 567500"/>
                <a:gd name="connsiteX459" fmla="*/ 1388901 w 1882124"/>
                <a:gd name="connsiteY459" fmla="*/ 114165 h 567500"/>
                <a:gd name="connsiteX460" fmla="*/ 1391929 w 1882124"/>
                <a:gd name="connsiteY460" fmla="*/ 100607 h 567500"/>
                <a:gd name="connsiteX461" fmla="*/ 1394949 w 1882124"/>
                <a:gd name="connsiteY461" fmla="*/ 87473 h 567500"/>
                <a:gd name="connsiteX462" fmla="*/ 1397978 w 1882124"/>
                <a:gd name="connsiteY462" fmla="*/ 75193 h 567500"/>
                <a:gd name="connsiteX463" fmla="*/ 1401007 w 1882124"/>
                <a:gd name="connsiteY463" fmla="*/ 63532 h 567500"/>
                <a:gd name="connsiteX464" fmla="*/ 1404026 w 1882124"/>
                <a:gd name="connsiteY464" fmla="*/ 52880 h 567500"/>
                <a:gd name="connsiteX465" fmla="*/ 1407055 w 1882124"/>
                <a:gd name="connsiteY465" fmla="*/ 43117 h 567500"/>
                <a:gd name="connsiteX466" fmla="*/ 1410084 w 1882124"/>
                <a:gd name="connsiteY466" fmla="*/ 34323 h 567500"/>
                <a:gd name="connsiteX467" fmla="*/ 1413104 w 1882124"/>
                <a:gd name="connsiteY467" fmla="*/ 26459 h 567500"/>
                <a:gd name="connsiteX468" fmla="*/ 1416132 w 1882124"/>
                <a:gd name="connsiteY468" fmla="*/ 19602 h 567500"/>
                <a:gd name="connsiteX469" fmla="*/ 1419162 w 1882124"/>
                <a:gd name="connsiteY469" fmla="*/ 13752 h 567500"/>
                <a:gd name="connsiteX470" fmla="*/ 1422181 w 1882124"/>
                <a:gd name="connsiteY470" fmla="*/ 8987 h 567500"/>
                <a:gd name="connsiteX471" fmla="*/ 1425210 w 1882124"/>
                <a:gd name="connsiteY471" fmla="*/ 5152 h 567500"/>
                <a:gd name="connsiteX472" fmla="*/ 1428239 w 1882124"/>
                <a:gd name="connsiteY472" fmla="*/ 2479 h 567500"/>
                <a:gd name="connsiteX473" fmla="*/ 1431258 w 1882124"/>
                <a:gd name="connsiteY473" fmla="*/ 813 h 567500"/>
                <a:gd name="connsiteX474" fmla="*/ 1434287 w 1882124"/>
                <a:gd name="connsiteY474" fmla="*/ 0 h 567500"/>
                <a:gd name="connsiteX475" fmla="*/ 1437316 w 1882124"/>
                <a:gd name="connsiteY475" fmla="*/ 464 h 567500"/>
                <a:gd name="connsiteX476" fmla="*/ 1440345 w 1882124"/>
                <a:gd name="connsiteY476" fmla="*/ 1937 h 567500"/>
                <a:gd name="connsiteX477" fmla="*/ 1443365 w 1882124"/>
                <a:gd name="connsiteY477" fmla="*/ 4377 h 567500"/>
                <a:gd name="connsiteX478" fmla="*/ 1446393 w 1882124"/>
                <a:gd name="connsiteY478" fmla="*/ 7942 h 567500"/>
                <a:gd name="connsiteX479" fmla="*/ 1449422 w 1882124"/>
                <a:gd name="connsiteY479" fmla="*/ 12745 h 567500"/>
                <a:gd name="connsiteX480" fmla="*/ 1452442 w 1882124"/>
                <a:gd name="connsiteY480" fmla="*/ 18013 h 567500"/>
                <a:gd name="connsiteX481" fmla="*/ 1455471 w 1882124"/>
                <a:gd name="connsiteY481" fmla="*/ 24445 h 567500"/>
                <a:gd name="connsiteX482" fmla="*/ 1458500 w 1882124"/>
                <a:gd name="connsiteY482" fmla="*/ 32037 h 567500"/>
                <a:gd name="connsiteX483" fmla="*/ 1461519 w 1882124"/>
                <a:gd name="connsiteY483" fmla="*/ 40367 h 567500"/>
                <a:gd name="connsiteX484" fmla="*/ 1464548 w 1882124"/>
                <a:gd name="connsiteY484" fmla="*/ 49818 h 567500"/>
                <a:gd name="connsiteX485" fmla="*/ 1467577 w 1882124"/>
                <a:gd name="connsiteY485" fmla="*/ 60279 h 567500"/>
                <a:gd name="connsiteX486" fmla="*/ 1470596 w 1882124"/>
                <a:gd name="connsiteY486" fmla="*/ 71435 h 567500"/>
                <a:gd name="connsiteX487" fmla="*/ 1473625 w 1882124"/>
                <a:gd name="connsiteY487" fmla="*/ 83522 h 567500"/>
                <a:gd name="connsiteX488" fmla="*/ 1476654 w 1882124"/>
                <a:gd name="connsiteY488" fmla="*/ 96345 h 567500"/>
                <a:gd name="connsiteX489" fmla="*/ 1479674 w 1882124"/>
                <a:gd name="connsiteY489" fmla="*/ 109904 h 567500"/>
                <a:gd name="connsiteX490" fmla="*/ 1482703 w 1882124"/>
                <a:gd name="connsiteY490" fmla="*/ 124160 h 567500"/>
                <a:gd name="connsiteX491" fmla="*/ 1485732 w 1882124"/>
                <a:gd name="connsiteY491" fmla="*/ 139074 h 567500"/>
                <a:gd name="connsiteX492" fmla="*/ 1488751 w 1882124"/>
                <a:gd name="connsiteY492" fmla="*/ 154261 h 567500"/>
                <a:gd name="connsiteX493" fmla="*/ 1491780 w 1882124"/>
                <a:gd name="connsiteY493" fmla="*/ 170299 h 567500"/>
                <a:gd name="connsiteX494" fmla="*/ 1494809 w 1882124"/>
                <a:gd name="connsiteY494" fmla="*/ 186570 h 567500"/>
                <a:gd name="connsiteX495" fmla="*/ 1497829 w 1882124"/>
                <a:gd name="connsiteY495" fmla="*/ 203111 h 567500"/>
                <a:gd name="connsiteX496" fmla="*/ 1500857 w 1882124"/>
                <a:gd name="connsiteY496" fmla="*/ 220118 h 567500"/>
                <a:gd name="connsiteX497" fmla="*/ 1503886 w 1882124"/>
                <a:gd name="connsiteY497" fmla="*/ 237279 h 567500"/>
                <a:gd name="connsiteX498" fmla="*/ 1506906 w 1882124"/>
                <a:gd name="connsiteY498" fmla="*/ 254751 h 567500"/>
                <a:gd name="connsiteX499" fmla="*/ 1509935 w 1882124"/>
                <a:gd name="connsiteY499" fmla="*/ 272338 h 567500"/>
                <a:gd name="connsiteX500" fmla="*/ 1515993 w 1882124"/>
                <a:gd name="connsiteY500" fmla="*/ 307591 h 567500"/>
                <a:gd name="connsiteX501" fmla="*/ 1570457 w 1882124"/>
                <a:gd name="connsiteY501" fmla="*/ 551574 h 567500"/>
                <a:gd name="connsiteX502" fmla="*/ 1573476 w 1882124"/>
                <a:gd name="connsiteY502" fmla="*/ 557070 h 567500"/>
                <a:gd name="connsiteX503" fmla="*/ 1579534 w 1882124"/>
                <a:gd name="connsiteY503" fmla="*/ 564633 h 567500"/>
                <a:gd name="connsiteX504" fmla="*/ 1591640 w 1882124"/>
                <a:gd name="connsiteY504" fmla="*/ 565671 h 567500"/>
                <a:gd name="connsiteX505" fmla="*/ 1611339 w 1882124"/>
                <a:gd name="connsiteY505" fmla="*/ 527932 h 567500"/>
                <a:gd name="connsiteX506" fmla="*/ 1615843 w 1882124"/>
                <a:gd name="connsiteY506" fmla="*/ 512598 h 567500"/>
                <a:gd name="connsiteX507" fmla="*/ 1727800 w 1882124"/>
                <a:gd name="connsiteY507" fmla="*/ 5152 h 567500"/>
                <a:gd name="connsiteX508" fmla="*/ 1730829 w 1882124"/>
                <a:gd name="connsiteY508" fmla="*/ 2247 h 567500"/>
                <a:gd name="connsiteX509" fmla="*/ 1733858 w 1882124"/>
                <a:gd name="connsiteY509" fmla="*/ 620 h 567500"/>
                <a:gd name="connsiteX510" fmla="*/ 1736877 w 1882124"/>
                <a:gd name="connsiteY510" fmla="*/ 77 h 567500"/>
                <a:gd name="connsiteX511" fmla="*/ 1739906 w 1882124"/>
                <a:gd name="connsiteY511" fmla="*/ 464 h 567500"/>
                <a:gd name="connsiteX512" fmla="*/ 1742935 w 1882124"/>
                <a:gd name="connsiteY512" fmla="*/ 1859 h 567500"/>
                <a:gd name="connsiteX513" fmla="*/ 1794696 w 1882124"/>
                <a:gd name="connsiteY513" fmla="*/ 199319 h 567500"/>
                <a:gd name="connsiteX514" fmla="*/ 1876076 w 1882124"/>
                <a:gd name="connsiteY514" fmla="*/ 556956 h 567500"/>
                <a:gd name="connsiteX515" fmla="*/ 1879095 w 1882124"/>
                <a:gd name="connsiteY515" fmla="*/ 561376 h 567500"/>
                <a:gd name="connsiteX516" fmla="*/ 1882124 w 1882124"/>
                <a:gd name="connsiteY516" fmla="*/ 564586 h 567500"/>
                <a:gd name="connsiteX0" fmla="*/ 0 w 1879095"/>
                <a:gd name="connsiteY0" fmla="*/ 424197 h 567500"/>
                <a:gd name="connsiteX1" fmla="*/ 3026 w 1879095"/>
                <a:gd name="connsiteY1" fmla="*/ 285975 h 567500"/>
                <a:gd name="connsiteX2" fmla="*/ 6051 w 1879095"/>
                <a:gd name="connsiteY2" fmla="*/ 275980 h 567500"/>
                <a:gd name="connsiteX3" fmla="*/ 9078 w 1879095"/>
                <a:gd name="connsiteY3" fmla="*/ 275322 h 567500"/>
                <a:gd name="connsiteX4" fmla="*/ 12104 w 1879095"/>
                <a:gd name="connsiteY4" fmla="*/ 275166 h 567500"/>
                <a:gd name="connsiteX5" fmla="*/ 15130 w 1879095"/>
                <a:gd name="connsiteY5" fmla="*/ 275244 h 567500"/>
                <a:gd name="connsiteX6" fmla="*/ 18156 w 1879095"/>
                <a:gd name="connsiteY6" fmla="*/ 275244 h 567500"/>
                <a:gd name="connsiteX7" fmla="*/ 21182 w 1879095"/>
                <a:gd name="connsiteY7" fmla="*/ 275322 h 567500"/>
                <a:gd name="connsiteX8" fmla="*/ 24207 w 1879095"/>
                <a:gd name="connsiteY8" fmla="*/ 275283 h 567500"/>
                <a:gd name="connsiteX9" fmla="*/ 27233 w 1879095"/>
                <a:gd name="connsiteY9" fmla="*/ 275127 h 567500"/>
                <a:gd name="connsiteX10" fmla="*/ 30259 w 1879095"/>
                <a:gd name="connsiteY10" fmla="*/ 275283 h 567500"/>
                <a:gd name="connsiteX11" fmla="*/ 33285 w 1879095"/>
                <a:gd name="connsiteY11" fmla="*/ 275322 h 567500"/>
                <a:gd name="connsiteX12" fmla="*/ 36311 w 1879095"/>
                <a:gd name="connsiteY12" fmla="*/ 275166 h 567500"/>
                <a:gd name="connsiteX13" fmla="*/ 39338 w 1879095"/>
                <a:gd name="connsiteY13" fmla="*/ 275206 h 567500"/>
                <a:gd name="connsiteX14" fmla="*/ 42363 w 1879095"/>
                <a:gd name="connsiteY14" fmla="*/ 275166 h 567500"/>
                <a:gd name="connsiteX15" fmla="*/ 45389 w 1879095"/>
                <a:gd name="connsiteY15" fmla="*/ 275283 h 567500"/>
                <a:gd name="connsiteX16" fmla="*/ 48415 w 1879095"/>
                <a:gd name="connsiteY16" fmla="*/ 275360 h 567500"/>
                <a:gd name="connsiteX17" fmla="*/ 51441 w 1879095"/>
                <a:gd name="connsiteY17" fmla="*/ 275206 h 567500"/>
                <a:gd name="connsiteX18" fmla="*/ 54467 w 1879095"/>
                <a:gd name="connsiteY18" fmla="*/ 275244 h 567500"/>
                <a:gd name="connsiteX19" fmla="*/ 57492 w 1879095"/>
                <a:gd name="connsiteY19" fmla="*/ 275244 h 567500"/>
                <a:gd name="connsiteX20" fmla="*/ 60518 w 1879095"/>
                <a:gd name="connsiteY20" fmla="*/ 275206 h 567500"/>
                <a:gd name="connsiteX21" fmla="*/ 63544 w 1879095"/>
                <a:gd name="connsiteY21" fmla="*/ 275127 h 567500"/>
                <a:gd name="connsiteX22" fmla="*/ 66570 w 1879095"/>
                <a:gd name="connsiteY22" fmla="*/ 275244 h 567500"/>
                <a:gd name="connsiteX23" fmla="*/ 69597 w 1879095"/>
                <a:gd name="connsiteY23" fmla="*/ 275206 h 567500"/>
                <a:gd name="connsiteX24" fmla="*/ 72623 w 1879095"/>
                <a:gd name="connsiteY24" fmla="*/ 275244 h 567500"/>
                <a:gd name="connsiteX25" fmla="*/ 75648 w 1879095"/>
                <a:gd name="connsiteY25" fmla="*/ 275360 h 567500"/>
                <a:gd name="connsiteX26" fmla="*/ 78674 w 1879095"/>
                <a:gd name="connsiteY26" fmla="*/ 275244 h 567500"/>
                <a:gd name="connsiteX27" fmla="*/ 81700 w 1879095"/>
                <a:gd name="connsiteY27" fmla="*/ 275283 h 567500"/>
                <a:gd name="connsiteX28" fmla="*/ 84726 w 1879095"/>
                <a:gd name="connsiteY28" fmla="*/ 275244 h 567500"/>
                <a:gd name="connsiteX29" fmla="*/ 87752 w 1879095"/>
                <a:gd name="connsiteY29" fmla="*/ 275322 h 567500"/>
                <a:gd name="connsiteX30" fmla="*/ 90778 w 1879095"/>
                <a:gd name="connsiteY30" fmla="*/ 275244 h 567500"/>
                <a:gd name="connsiteX31" fmla="*/ 93803 w 1879095"/>
                <a:gd name="connsiteY31" fmla="*/ 275360 h 567500"/>
                <a:gd name="connsiteX32" fmla="*/ 96829 w 1879095"/>
                <a:gd name="connsiteY32" fmla="*/ 275283 h 567500"/>
                <a:gd name="connsiteX33" fmla="*/ 99856 w 1879095"/>
                <a:gd name="connsiteY33" fmla="*/ 275244 h 567500"/>
                <a:gd name="connsiteX34" fmla="*/ 102882 w 1879095"/>
                <a:gd name="connsiteY34" fmla="*/ 275283 h 567500"/>
                <a:gd name="connsiteX35" fmla="*/ 105908 w 1879095"/>
                <a:gd name="connsiteY35" fmla="*/ 275322 h 567500"/>
                <a:gd name="connsiteX36" fmla="*/ 108933 w 1879095"/>
                <a:gd name="connsiteY36" fmla="*/ 275206 h 567500"/>
                <a:gd name="connsiteX37" fmla="*/ 111959 w 1879095"/>
                <a:gd name="connsiteY37" fmla="*/ 275322 h 567500"/>
                <a:gd name="connsiteX38" fmla="*/ 114985 w 1879095"/>
                <a:gd name="connsiteY38" fmla="*/ 275283 h 567500"/>
                <a:gd name="connsiteX39" fmla="*/ 118011 w 1879095"/>
                <a:gd name="connsiteY39" fmla="*/ 275283 h 567500"/>
                <a:gd name="connsiteX40" fmla="*/ 121037 w 1879095"/>
                <a:gd name="connsiteY40" fmla="*/ 275244 h 567500"/>
                <a:gd name="connsiteX41" fmla="*/ 124063 w 1879095"/>
                <a:gd name="connsiteY41" fmla="*/ 275283 h 567500"/>
                <a:gd name="connsiteX42" fmla="*/ 127089 w 1879095"/>
                <a:gd name="connsiteY42" fmla="*/ 275322 h 567500"/>
                <a:gd name="connsiteX43" fmla="*/ 130115 w 1879095"/>
                <a:gd name="connsiteY43" fmla="*/ 275206 h 567500"/>
                <a:gd name="connsiteX44" fmla="*/ 133141 w 1879095"/>
                <a:gd name="connsiteY44" fmla="*/ 275360 h 567500"/>
                <a:gd name="connsiteX45" fmla="*/ 136167 w 1879095"/>
                <a:gd name="connsiteY45" fmla="*/ 275283 h 567500"/>
                <a:gd name="connsiteX46" fmla="*/ 139193 w 1879095"/>
                <a:gd name="connsiteY46" fmla="*/ 275283 h 567500"/>
                <a:gd name="connsiteX47" fmla="*/ 142218 w 1879095"/>
                <a:gd name="connsiteY47" fmla="*/ 275283 h 567500"/>
                <a:gd name="connsiteX48" fmla="*/ 145244 w 1879095"/>
                <a:gd name="connsiteY48" fmla="*/ 275206 h 567500"/>
                <a:gd name="connsiteX49" fmla="*/ 148270 w 1879095"/>
                <a:gd name="connsiteY49" fmla="*/ 275206 h 567500"/>
                <a:gd name="connsiteX50" fmla="*/ 151296 w 1879095"/>
                <a:gd name="connsiteY50" fmla="*/ 275283 h 567500"/>
                <a:gd name="connsiteX51" fmla="*/ 154322 w 1879095"/>
                <a:gd name="connsiteY51" fmla="*/ 275206 h 567500"/>
                <a:gd name="connsiteX52" fmla="*/ 157348 w 1879095"/>
                <a:gd name="connsiteY52" fmla="*/ 275244 h 567500"/>
                <a:gd name="connsiteX53" fmla="*/ 160374 w 1879095"/>
                <a:gd name="connsiteY53" fmla="*/ 275244 h 567500"/>
                <a:gd name="connsiteX54" fmla="*/ 163400 w 1879095"/>
                <a:gd name="connsiteY54" fmla="*/ 275244 h 567500"/>
                <a:gd name="connsiteX55" fmla="*/ 166426 w 1879095"/>
                <a:gd name="connsiteY55" fmla="*/ 275283 h 567500"/>
                <a:gd name="connsiteX56" fmla="*/ 169452 w 1879095"/>
                <a:gd name="connsiteY56" fmla="*/ 275127 h 567500"/>
                <a:gd name="connsiteX57" fmla="*/ 172478 w 1879095"/>
                <a:gd name="connsiteY57" fmla="*/ 275244 h 567500"/>
                <a:gd name="connsiteX58" fmla="*/ 175504 w 1879095"/>
                <a:gd name="connsiteY58" fmla="*/ 275283 h 567500"/>
                <a:gd name="connsiteX59" fmla="*/ 178529 w 1879095"/>
                <a:gd name="connsiteY59" fmla="*/ 275283 h 567500"/>
                <a:gd name="connsiteX60" fmla="*/ 181555 w 1879095"/>
                <a:gd name="connsiteY60" fmla="*/ 275283 h 567500"/>
                <a:gd name="connsiteX61" fmla="*/ 184581 w 1879095"/>
                <a:gd name="connsiteY61" fmla="*/ 275206 h 567500"/>
                <a:gd name="connsiteX62" fmla="*/ 187607 w 1879095"/>
                <a:gd name="connsiteY62" fmla="*/ 275166 h 567500"/>
                <a:gd name="connsiteX63" fmla="*/ 190634 w 1879095"/>
                <a:gd name="connsiteY63" fmla="*/ 275360 h 567500"/>
                <a:gd name="connsiteX64" fmla="*/ 193660 w 1879095"/>
                <a:gd name="connsiteY64" fmla="*/ 275283 h 567500"/>
                <a:gd name="connsiteX65" fmla="*/ 196685 w 1879095"/>
                <a:gd name="connsiteY65" fmla="*/ 275283 h 567500"/>
                <a:gd name="connsiteX66" fmla="*/ 199711 w 1879095"/>
                <a:gd name="connsiteY66" fmla="*/ 275206 h 567500"/>
                <a:gd name="connsiteX67" fmla="*/ 202737 w 1879095"/>
                <a:gd name="connsiteY67" fmla="*/ 275360 h 567500"/>
                <a:gd name="connsiteX68" fmla="*/ 205763 w 1879095"/>
                <a:gd name="connsiteY68" fmla="*/ 275127 h 567500"/>
                <a:gd name="connsiteX69" fmla="*/ 208789 w 1879095"/>
                <a:gd name="connsiteY69" fmla="*/ 275322 h 567500"/>
                <a:gd name="connsiteX70" fmla="*/ 211814 w 1879095"/>
                <a:gd name="connsiteY70" fmla="*/ 275244 h 567500"/>
                <a:gd name="connsiteX71" fmla="*/ 214840 w 1879095"/>
                <a:gd name="connsiteY71" fmla="*/ 275244 h 567500"/>
                <a:gd name="connsiteX72" fmla="*/ 217867 w 1879095"/>
                <a:gd name="connsiteY72" fmla="*/ 275206 h 567500"/>
                <a:gd name="connsiteX73" fmla="*/ 220893 w 1879095"/>
                <a:gd name="connsiteY73" fmla="*/ 275399 h 567500"/>
                <a:gd name="connsiteX74" fmla="*/ 223919 w 1879095"/>
                <a:gd name="connsiteY74" fmla="*/ 275206 h 567500"/>
                <a:gd name="connsiteX75" fmla="*/ 226945 w 1879095"/>
                <a:gd name="connsiteY75" fmla="*/ 275322 h 567500"/>
                <a:gd name="connsiteX76" fmla="*/ 229970 w 1879095"/>
                <a:gd name="connsiteY76" fmla="*/ 275166 h 567500"/>
                <a:gd name="connsiteX77" fmla="*/ 232996 w 1879095"/>
                <a:gd name="connsiteY77" fmla="*/ 275244 h 567500"/>
                <a:gd name="connsiteX78" fmla="*/ 236022 w 1879095"/>
                <a:gd name="connsiteY78" fmla="*/ 275244 h 567500"/>
                <a:gd name="connsiteX79" fmla="*/ 239048 w 1879095"/>
                <a:gd name="connsiteY79" fmla="*/ 275244 h 567500"/>
                <a:gd name="connsiteX80" fmla="*/ 242074 w 1879095"/>
                <a:gd name="connsiteY80" fmla="*/ 275360 h 567500"/>
                <a:gd name="connsiteX81" fmla="*/ 245099 w 1879095"/>
                <a:gd name="connsiteY81" fmla="*/ 275244 h 567500"/>
                <a:gd name="connsiteX82" fmla="*/ 248126 w 1879095"/>
                <a:gd name="connsiteY82" fmla="*/ 275244 h 567500"/>
                <a:gd name="connsiteX83" fmla="*/ 251152 w 1879095"/>
                <a:gd name="connsiteY83" fmla="*/ 275127 h 567500"/>
                <a:gd name="connsiteX84" fmla="*/ 254178 w 1879095"/>
                <a:gd name="connsiteY84" fmla="*/ 275244 h 567500"/>
                <a:gd name="connsiteX85" fmla="*/ 257204 w 1879095"/>
                <a:gd name="connsiteY85" fmla="*/ 275244 h 567500"/>
                <a:gd name="connsiteX86" fmla="*/ 260230 w 1879095"/>
                <a:gd name="connsiteY86" fmla="*/ 275244 h 567500"/>
                <a:gd name="connsiteX87" fmla="*/ 263255 w 1879095"/>
                <a:gd name="connsiteY87" fmla="*/ 275283 h 567500"/>
                <a:gd name="connsiteX88" fmla="*/ 266281 w 1879095"/>
                <a:gd name="connsiteY88" fmla="*/ 275283 h 567500"/>
                <a:gd name="connsiteX89" fmla="*/ 269307 w 1879095"/>
                <a:gd name="connsiteY89" fmla="*/ 275360 h 567500"/>
                <a:gd name="connsiteX90" fmla="*/ 272333 w 1879095"/>
                <a:gd name="connsiteY90" fmla="*/ 275244 h 567500"/>
                <a:gd name="connsiteX91" fmla="*/ 275359 w 1879095"/>
                <a:gd name="connsiteY91" fmla="*/ 275283 h 567500"/>
                <a:gd name="connsiteX92" fmla="*/ 278386 w 1879095"/>
                <a:gd name="connsiteY92" fmla="*/ 275011 h 567500"/>
                <a:gd name="connsiteX93" fmla="*/ 281411 w 1879095"/>
                <a:gd name="connsiteY93" fmla="*/ 275283 h 567500"/>
                <a:gd name="connsiteX94" fmla="*/ 284437 w 1879095"/>
                <a:gd name="connsiteY94" fmla="*/ 275283 h 567500"/>
                <a:gd name="connsiteX95" fmla="*/ 287463 w 1879095"/>
                <a:gd name="connsiteY95" fmla="*/ 275360 h 567500"/>
                <a:gd name="connsiteX96" fmla="*/ 290489 w 1879095"/>
                <a:gd name="connsiteY96" fmla="*/ 275166 h 567500"/>
                <a:gd name="connsiteX97" fmla="*/ 293515 w 1879095"/>
                <a:gd name="connsiteY97" fmla="*/ 275206 h 567500"/>
                <a:gd name="connsiteX98" fmla="*/ 296540 w 1879095"/>
                <a:gd name="connsiteY98" fmla="*/ 275206 h 567500"/>
                <a:gd name="connsiteX99" fmla="*/ 299566 w 1879095"/>
                <a:gd name="connsiteY99" fmla="*/ 275283 h 567500"/>
                <a:gd name="connsiteX100" fmla="*/ 302592 w 1879095"/>
                <a:gd name="connsiteY100" fmla="*/ 286439 h 567500"/>
                <a:gd name="connsiteX101" fmla="*/ 305618 w 1879095"/>
                <a:gd name="connsiteY101" fmla="*/ 307127 h 567500"/>
                <a:gd name="connsiteX102" fmla="*/ 308645 w 1879095"/>
                <a:gd name="connsiteY102" fmla="*/ 325218 h 567500"/>
                <a:gd name="connsiteX103" fmla="*/ 311671 w 1879095"/>
                <a:gd name="connsiteY103" fmla="*/ 343000 h 567500"/>
                <a:gd name="connsiteX104" fmla="*/ 314696 w 1879095"/>
                <a:gd name="connsiteY104" fmla="*/ 360316 h 567500"/>
                <a:gd name="connsiteX105" fmla="*/ 317722 w 1879095"/>
                <a:gd name="connsiteY105" fmla="*/ 377594 h 567500"/>
                <a:gd name="connsiteX106" fmla="*/ 320748 w 1879095"/>
                <a:gd name="connsiteY106" fmla="*/ 394484 h 567500"/>
                <a:gd name="connsiteX107" fmla="*/ 323774 w 1879095"/>
                <a:gd name="connsiteY107" fmla="*/ 410755 h 567500"/>
                <a:gd name="connsiteX108" fmla="*/ 326800 w 1879095"/>
                <a:gd name="connsiteY108" fmla="*/ 426711 h 567500"/>
                <a:gd name="connsiteX109" fmla="*/ 329826 w 1879095"/>
                <a:gd name="connsiteY109" fmla="*/ 442056 h 567500"/>
                <a:gd name="connsiteX110" fmla="*/ 332851 w 1879095"/>
                <a:gd name="connsiteY110" fmla="*/ 456696 h 567500"/>
                <a:gd name="connsiteX111" fmla="*/ 335877 w 1879095"/>
                <a:gd name="connsiteY111" fmla="*/ 470840 h 567500"/>
                <a:gd name="connsiteX112" fmla="*/ 338904 w 1879095"/>
                <a:gd name="connsiteY112" fmla="*/ 484052 h 567500"/>
                <a:gd name="connsiteX113" fmla="*/ 341930 w 1879095"/>
                <a:gd name="connsiteY113" fmla="*/ 496444 h 567500"/>
                <a:gd name="connsiteX114" fmla="*/ 344956 w 1879095"/>
                <a:gd name="connsiteY114" fmla="*/ 508150 h 567500"/>
                <a:gd name="connsiteX115" fmla="*/ 347982 w 1879095"/>
                <a:gd name="connsiteY115" fmla="*/ 518761 h 567500"/>
                <a:gd name="connsiteX116" fmla="*/ 351007 w 1879095"/>
                <a:gd name="connsiteY116" fmla="*/ 528524 h 567500"/>
                <a:gd name="connsiteX117" fmla="*/ 354033 w 1879095"/>
                <a:gd name="connsiteY117" fmla="*/ 537354 h 567500"/>
                <a:gd name="connsiteX118" fmla="*/ 357059 w 1879095"/>
                <a:gd name="connsiteY118" fmla="*/ 544945 h 567500"/>
                <a:gd name="connsiteX119" fmla="*/ 360085 w 1879095"/>
                <a:gd name="connsiteY119" fmla="*/ 551651 h 567500"/>
                <a:gd name="connsiteX120" fmla="*/ 363111 w 1879095"/>
                <a:gd name="connsiteY120" fmla="*/ 556994 h 567500"/>
                <a:gd name="connsiteX121" fmla="*/ 366136 w 1879095"/>
                <a:gd name="connsiteY121" fmla="*/ 561376 h 567500"/>
                <a:gd name="connsiteX122" fmla="*/ 369163 w 1879095"/>
                <a:gd name="connsiteY122" fmla="*/ 564509 h 567500"/>
                <a:gd name="connsiteX123" fmla="*/ 372189 w 1879095"/>
                <a:gd name="connsiteY123" fmla="*/ 566567 h 567500"/>
                <a:gd name="connsiteX124" fmla="*/ 375215 w 1879095"/>
                <a:gd name="connsiteY124" fmla="*/ 567453 h 567500"/>
                <a:gd name="connsiteX125" fmla="*/ 378241 w 1879095"/>
                <a:gd name="connsiteY125" fmla="*/ 567072 h 567500"/>
                <a:gd name="connsiteX126" fmla="*/ 381267 w 1879095"/>
                <a:gd name="connsiteY126" fmla="*/ 565748 h 567500"/>
                <a:gd name="connsiteX127" fmla="*/ 384292 w 1879095"/>
                <a:gd name="connsiteY127" fmla="*/ 562928 h 567500"/>
                <a:gd name="connsiteX128" fmla="*/ 387318 w 1879095"/>
                <a:gd name="connsiteY128" fmla="*/ 559128 h 567500"/>
                <a:gd name="connsiteX129" fmla="*/ 390344 w 1879095"/>
                <a:gd name="connsiteY129" fmla="*/ 554051 h 567500"/>
                <a:gd name="connsiteX130" fmla="*/ 393370 w 1879095"/>
                <a:gd name="connsiteY130" fmla="*/ 547888 h 567500"/>
                <a:gd name="connsiteX131" fmla="*/ 396396 w 1879095"/>
                <a:gd name="connsiteY131" fmla="*/ 540725 h 567500"/>
                <a:gd name="connsiteX132" fmla="*/ 399422 w 1879095"/>
                <a:gd name="connsiteY132" fmla="*/ 532324 h 567500"/>
                <a:gd name="connsiteX133" fmla="*/ 402448 w 1879095"/>
                <a:gd name="connsiteY133" fmla="*/ 522980 h 567500"/>
                <a:gd name="connsiteX134" fmla="*/ 405474 w 1879095"/>
                <a:gd name="connsiteY134" fmla="*/ 512712 h 567500"/>
                <a:gd name="connsiteX135" fmla="*/ 408500 w 1879095"/>
                <a:gd name="connsiteY135" fmla="*/ 501368 h 567500"/>
                <a:gd name="connsiteX136" fmla="*/ 411526 w 1879095"/>
                <a:gd name="connsiteY136" fmla="*/ 489319 h 567500"/>
                <a:gd name="connsiteX137" fmla="*/ 414552 w 1879095"/>
                <a:gd name="connsiteY137" fmla="*/ 476298 h 567500"/>
                <a:gd name="connsiteX138" fmla="*/ 417577 w 1879095"/>
                <a:gd name="connsiteY138" fmla="*/ 462468 h 567500"/>
                <a:gd name="connsiteX139" fmla="*/ 420603 w 1879095"/>
                <a:gd name="connsiteY139" fmla="*/ 447980 h 567500"/>
                <a:gd name="connsiteX140" fmla="*/ 423629 w 1879095"/>
                <a:gd name="connsiteY140" fmla="*/ 432874 h 567500"/>
                <a:gd name="connsiteX141" fmla="*/ 426655 w 1879095"/>
                <a:gd name="connsiteY141" fmla="*/ 417147 h 567500"/>
                <a:gd name="connsiteX142" fmla="*/ 429682 w 1879095"/>
                <a:gd name="connsiteY142" fmla="*/ 400915 h 567500"/>
                <a:gd name="connsiteX143" fmla="*/ 432708 w 1879095"/>
                <a:gd name="connsiteY143" fmla="*/ 384102 h 567500"/>
                <a:gd name="connsiteX144" fmla="*/ 435733 w 1879095"/>
                <a:gd name="connsiteY144" fmla="*/ 367018 h 567500"/>
                <a:gd name="connsiteX145" fmla="*/ 438759 w 1879095"/>
                <a:gd name="connsiteY145" fmla="*/ 349585 h 567500"/>
                <a:gd name="connsiteX146" fmla="*/ 441785 w 1879095"/>
                <a:gd name="connsiteY146" fmla="*/ 331920 h 567500"/>
                <a:gd name="connsiteX147" fmla="*/ 444811 w 1879095"/>
                <a:gd name="connsiteY147" fmla="*/ 314061 h 567500"/>
                <a:gd name="connsiteX148" fmla="*/ 447837 w 1879095"/>
                <a:gd name="connsiteY148" fmla="*/ 296124 h 567500"/>
                <a:gd name="connsiteX149" fmla="*/ 450863 w 1879095"/>
                <a:gd name="connsiteY149" fmla="*/ 278266 h 567500"/>
                <a:gd name="connsiteX150" fmla="*/ 453888 w 1879095"/>
                <a:gd name="connsiteY150" fmla="*/ 260446 h 567500"/>
                <a:gd name="connsiteX151" fmla="*/ 456914 w 1879095"/>
                <a:gd name="connsiteY151" fmla="*/ 242974 h 567500"/>
                <a:gd name="connsiteX152" fmla="*/ 459941 w 1879095"/>
                <a:gd name="connsiteY152" fmla="*/ 225580 h 567500"/>
                <a:gd name="connsiteX153" fmla="*/ 462967 w 1879095"/>
                <a:gd name="connsiteY153" fmla="*/ 208418 h 567500"/>
                <a:gd name="connsiteX154" fmla="*/ 465993 w 1879095"/>
                <a:gd name="connsiteY154" fmla="*/ 191722 h 567500"/>
                <a:gd name="connsiteX155" fmla="*/ 469018 w 1879095"/>
                <a:gd name="connsiteY155" fmla="*/ 175180 h 567500"/>
                <a:gd name="connsiteX156" fmla="*/ 472044 w 1879095"/>
                <a:gd name="connsiteY156" fmla="*/ 159258 h 567500"/>
                <a:gd name="connsiteX157" fmla="*/ 475070 w 1879095"/>
                <a:gd name="connsiteY157" fmla="*/ 143917 h 567500"/>
                <a:gd name="connsiteX158" fmla="*/ 478096 w 1879095"/>
                <a:gd name="connsiteY158" fmla="*/ 128731 h 567500"/>
                <a:gd name="connsiteX159" fmla="*/ 481122 w 1879095"/>
                <a:gd name="connsiteY159" fmla="*/ 114282 h 567500"/>
                <a:gd name="connsiteX160" fmla="*/ 484149 w 1879095"/>
                <a:gd name="connsiteY160" fmla="*/ 100645 h 567500"/>
                <a:gd name="connsiteX161" fmla="*/ 487178 w 1879095"/>
                <a:gd name="connsiteY161" fmla="*/ 87434 h 567500"/>
                <a:gd name="connsiteX162" fmla="*/ 490198 w 1879095"/>
                <a:gd name="connsiteY162" fmla="*/ 75155 h 567500"/>
                <a:gd name="connsiteX163" fmla="*/ 493227 w 1879095"/>
                <a:gd name="connsiteY163" fmla="*/ 63532 h 567500"/>
                <a:gd name="connsiteX164" fmla="*/ 496256 w 1879095"/>
                <a:gd name="connsiteY164" fmla="*/ 52918 h 567500"/>
                <a:gd name="connsiteX165" fmla="*/ 499275 w 1879095"/>
                <a:gd name="connsiteY165" fmla="*/ 43156 h 567500"/>
                <a:gd name="connsiteX166" fmla="*/ 502304 w 1879095"/>
                <a:gd name="connsiteY166" fmla="*/ 34400 h 567500"/>
                <a:gd name="connsiteX167" fmla="*/ 505333 w 1879095"/>
                <a:gd name="connsiteY167" fmla="*/ 26381 h 567500"/>
                <a:gd name="connsiteX168" fmla="*/ 508352 w 1879095"/>
                <a:gd name="connsiteY168" fmla="*/ 19756 h 567500"/>
                <a:gd name="connsiteX169" fmla="*/ 511381 w 1879095"/>
                <a:gd name="connsiteY169" fmla="*/ 13791 h 567500"/>
                <a:gd name="connsiteX170" fmla="*/ 514410 w 1879095"/>
                <a:gd name="connsiteY170" fmla="*/ 8987 h 567500"/>
                <a:gd name="connsiteX171" fmla="*/ 517430 w 1879095"/>
                <a:gd name="connsiteY171" fmla="*/ 5191 h 567500"/>
                <a:gd name="connsiteX172" fmla="*/ 520459 w 1879095"/>
                <a:gd name="connsiteY172" fmla="*/ 2402 h 567500"/>
                <a:gd name="connsiteX173" fmla="*/ 523488 w 1879095"/>
                <a:gd name="connsiteY173" fmla="*/ 736 h 567500"/>
                <a:gd name="connsiteX174" fmla="*/ 526507 w 1879095"/>
                <a:gd name="connsiteY174" fmla="*/ 0 h 567500"/>
                <a:gd name="connsiteX175" fmla="*/ 529536 w 1879095"/>
                <a:gd name="connsiteY175" fmla="*/ 387 h 567500"/>
                <a:gd name="connsiteX176" fmla="*/ 532565 w 1879095"/>
                <a:gd name="connsiteY176" fmla="*/ 1859 h 567500"/>
                <a:gd name="connsiteX177" fmla="*/ 535594 w 1879095"/>
                <a:gd name="connsiteY177" fmla="*/ 4416 h 567500"/>
                <a:gd name="connsiteX178" fmla="*/ 538613 w 1879095"/>
                <a:gd name="connsiteY178" fmla="*/ 7786 h 567500"/>
                <a:gd name="connsiteX179" fmla="*/ 541642 w 1879095"/>
                <a:gd name="connsiteY179" fmla="*/ 12436 h 567500"/>
                <a:gd name="connsiteX180" fmla="*/ 544671 w 1879095"/>
                <a:gd name="connsiteY180" fmla="*/ 17936 h 567500"/>
                <a:gd name="connsiteX181" fmla="*/ 547691 w 1879095"/>
                <a:gd name="connsiteY181" fmla="*/ 24561 h 567500"/>
                <a:gd name="connsiteX182" fmla="*/ 550720 w 1879095"/>
                <a:gd name="connsiteY182" fmla="*/ 32076 h 567500"/>
                <a:gd name="connsiteX183" fmla="*/ 553739 w 1879095"/>
                <a:gd name="connsiteY183" fmla="*/ 40444 h 567500"/>
                <a:gd name="connsiteX184" fmla="*/ 556768 w 1879095"/>
                <a:gd name="connsiteY184" fmla="*/ 49896 h 567500"/>
                <a:gd name="connsiteX185" fmla="*/ 559797 w 1879095"/>
                <a:gd name="connsiteY185" fmla="*/ 60201 h 567500"/>
                <a:gd name="connsiteX186" fmla="*/ 562826 w 1879095"/>
                <a:gd name="connsiteY186" fmla="*/ 71319 h 567500"/>
                <a:gd name="connsiteX187" fmla="*/ 565845 w 1879095"/>
                <a:gd name="connsiteY187" fmla="*/ 83561 h 567500"/>
                <a:gd name="connsiteX188" fmla="*/ 568874 w 1879095"/>
                <a:gd name="connsiteY188" fmla="*/ 96345 h 567500"/>
                <a:gd name="connsiteX189" fmla="*/ 571903 w 1879095"/>
                <a:gd name="connsiteY189" fmla="*/ 109942 h 567500"/>
                <a:gd name="connsiteX190" fmla="*/ 574923 w 1879095"/>
                <a:gd name="connsiteY190" fmla="*/ 124160 h 567500"/>
                <a:gd name="connsiteX191" fmla="*/ 577952 w 1879095"/>
                <a:gd name="connsiteY191" fmla="*/ 139152 h 567500"/>
                <a:gd name="connsiteX192" fmla="*/ 580981 w 1879095"/>
                <a:gd name="connsiteY192" fmla="*/ 154299 h 567500"/>
                <a:gd name="connsiteX193" fmla="*/ 584000 w 1879095"/>
                <a:gd name="connsiteY193" fmla="*/ 170260 h 567500"/>
                <a:gd name="connsiteX194" fmla="*/ 587029 w 1879095"/>
                <a:gd name="connsiteY194" fmla="*/ 186570 h 567500"/>
                <a:gd name="connsiteX195" fmla="*/ 590058 w 1879095"/>
                <a:gd name="connsiteY195" fmla="*/ 203189 h 567500"/>
                <a:gd name="connsiteX196" fmla="*/ 593077 w 1879095"/>
                <a:gd name="connsiteY196" fmla="*/ 220195 h 567500"/>
                <a:gd name="connsiteX197" fmla="*/ 596106 w 1879095"/>
                <a:gd name="connsiteY197" fmla="*/ 237279 h 567500"/>
                <a:gd name="connsiteX198" fmla="*/ 599135 w 1879095"/>
                <a:gd name="connsiteY198" fmla="*/ 254712 h 567500"/>
                <a:gd name="connsiteX199" fmla="*/ 602155 w 1879095"/>
                <a:gd name="connsiteY199" fmla="*/ 272338 h 567500"/>
                <a:gd name="connsiteX200" fmla="*/ 605183 w 1879095"/>
                <a:gd name="connsiteY200" fmla="*/ 289965 h 567500"/>
                <a:gd name="connsiteX201" fmla="*/ 608212 w 1879095"/>
                <a:gd name="connsiteY201" fmla="*/ 307631 h 567500"/>
                <a:gd name="connsiteX202" fmla="*/ 611241 w 1879095"/>
                <a:gd name="connsiteY202" fmla="*/ 325296 h 567500"/>
                <a:gd name="connsiteX203" fmla="*/ 614261 w 1879095"/>
                <a:gd name="connsiteY203" fmla="*/ 342961 h 567500"/>
                <a:gd name="connsiteX204" fmla="*/ 617290 w 1879095"/>
                <a:gd name="connsiteY204" fmla="*/ 360432 h 567500"/>
                <a:gd name="connsiteX205" fmla="*/ 620319 w 1879095"/>
                <a:gd name="connsiteY205" fmla="*/ 377594 h 567500"/>
                <a:gd name="connsiteX206" fmla="*/ 623338 w 1879095"/>
                <a:gd name="connsiteY206" fmla="*/ 394445 h 567500"/>
                <a:gd name="connsiteX207" fmla="*/ 626367 w 1879095"/>
                <a:gd name="connsiteY207" fmla="*/ 410794 h 567500"/>
                <a:gd name="connsiteX208" fmla="*/ 629396 w 1879095"/>
                <a:gd name="connsiteY208" fmla="*/ 426759 h 567500"/>
                <a:gd name="connsiteX209" fmla="*/ 632415 w 1879095"/>
                <a:gd name="connsiteY209" fmla="*/ 441942 h 567500"/>
                <a:gd name="connsiteX210" fmla="*/ 635444 w 1879095"/>
                <a:gd name="connsiteY210" fmla="*/ 456734 h 567500"/>
                <a:gd name="connsiteX211" fmla="*/ 638473 w 1879095"/>
                <a:gd name="connsiteY211" fmla="*/ 470802 h 567500"/>
                <a:gd name="connsiteX212" fmla="*/ 641493 w 1879095"/>
                <a:gd name="connsiteY212" fmla="*/ 484014 h 567500"/>
                <a:gd name="connsiteX213" fmla="*/ 644522 w 1879095"/>
                <a:gd name="connsiteY213" fmla="*/ 496444 h 567500"/>
                <a:gd name="connsiteX214" fmla="*/ 647551 w 1879095"/>
                <a:gd name="connsiteY214" fmla="*/ 508150 h 567500"/>
                <a:gd name="connsiteX215" fmla="*/ 650570 w 1879095"/>
                <a:gd name="connsiteY215" fmla="*/ 518723 h 567500"/>
                <a:gd name="connsiteX216" fmla="*/ 653599 w 1879095"/>
                <a:gd name="connsiteY216" fmla="*/ 528562 h 567500"/>
                <a:gd name="connsiteX217" fmla="*/ 656628 w 1879095"/>
                <a:gd name="connsiteY217" fmla="*/ 537277 h 567500"/>
                <a:gd name="connsiteX218" fmla="*/ 659647 w 1879095"/>
                <a:gd name="connsiteY218" fmla="*/ 544907 h 567500"/>
                <a:gd name="connsiteX219" fmla="*/ 662676 w 1879095"/>
                <a:gd name="connsiteY219" fmla="*/ 551574 h 567500"/>
                <a:gd name="connsiteX220" fmla="*/ 665705 w 1879095"/>
                <a:gd name="connsiteY220" fmla="*/ 557108 h 567500"/>
                <a:gd name="connsiteX221" fmla="*/ 668725 w 1879095"/>
                <a:gd name="connsiteY221" fmla="*/ 561299 h 567500"/>
                <a:gd name="connsiteX222" fmla="*/ 671754 w 1879095"/>
                <a:gd name="connsiteY222" fmla="*/ 564633 h 567500"/>
                <a:gd name="connsiteX223" fmla="*/ 674783 w 1879095"/>
                <a:gd name="connsiteY223" fmla="*/ 566643 h 567500"/>
                <a:gd name="connsiteX224" fmla="*/ 677812 w 1879095"/>
                <a:gd name="connsiteY224" fmla="*/ 567500 h 567500"/>
                <a:gd name="connsiteX225" fmla="*/ 680831 w 1879095"/>
                <a:gd name="connsiteY225" fmla="*/ 567186 h 567500"/>
                <a:gd name="connsiteX226" fmla="*/ 683860 w 1879095"/>
                <a:gd name="connsiteY226" fmla="*/ 565595 h 567500"/>
                <a:gd name="connsiteX227" fmla="*/ 686889 w 1879095"/>
                <a:gd name="connsiteY227" fmla="*/ 562804 h 567500"/>
                <a:gd name="connsiteX228" fmla="*/ 689908 w 1879095"/>
                <a:gd name="connsiteY228" fmla="*/ 559090 h 567500"/>
                <a:gd name="connsiteX229" fmla="*/ 692937 w 1879095"/>
                <a:gd name="connsiteY229" fmla="*/ 554013 h 567500"/>
                <a:gd name="connsiteX230" fmla="*/ 695966 w 1879095"/>
                <a:gd name="connsiteY230" fmla="*/ 547936 h 567500"/>
                <a:gd name="connsiteX231" fmla="*/ 698986 w 1879095"/>
                <a:gd name="connsiteY231" fmla="*/ 540649 h 567500"/>
                <a:gd name="connsiteX232" fmla="*/ 702015 w 1879095"/>
                <a:gd name="connsiteY232" fmla="*/ 532401 h 567500"/>
                <a:gd name="connsiteX233" fmla="*/ 705044 w 1879095"/>
                <a:gd name="connsiteY233" fmla="*/ 523018 h 567500"/>
                <a:gd name="connsiteX234" fmla="*/ 708063 w 1879095"/>
                <a:gd name="connsiteY234" fmla="*/ 512712 h 567500"/>
                <a:gd name="connsiteX235" fmla="*/ 711092 w 1879095"/>
                <a:gd name="connsiteY235" fmla="*/ 501292 h 567500"/>
                <a:gd name="connsiteX236" fmla="*/ 714121 w 1879095"/>
                <a:gd name="connsiteY236" fmla="*/ 489281 h 567500"/>
                <a:gd name="connsiteX237" fmla="*/ 717140 w 1879095"/>
                <a:gd name="connsiteY237" fmla="*/ 476184 h 567500"/>
                <a:gd name="connsiteX238" fmla="*/ 720169 w 1879095"/>
                <a:gd name="connsiteY238" fmla="*/ 462516 h 567500"/>
                <a:gd name="connsiteX239" fmla="*/ 723198 w 1879095"/>
                <a:gd name="connsiteY239" fmla="*/ 448019 h 567500"/>
                <a:gd name="connsiteX240" fmla="*/ 726218 w 1879095"/>
                <a:gd name="connsiteY240" fmla="*/ 432874 h 567500"/>
                <a:gd name="connsiteX241" fmla="*/ 729247 w 1879095"/>
                <a:gd name="connsiteY241" fmla="*/ 417147 h 567500"/>
                <a:gd name="connsiteX242" fmla="*/ 732276 w 1879095"/>
                <a:gd name="connsiteY242" fmla="*/ 400837 h 567500"/>
                <a:gd name="connsiteX243" fmla="*/ 735305 w 1879095"/>
                <a:gd name="connsiteY243" fmla="*/ 384218 h 567500"/>
                <a:gd name="connsiteX244" fmla="*/ 738324 w 1879095"/>
                <a:gd name="connsiteY244" fmla="*/ 366979 h 567500"/>
                <a:gd name="connsiteX245" fmla="*/ 741353 w 1879095"/>
                <a:gd name="connsiteY245" fmla="*/ 349585 h 567500"/>
                <a:gd name="connsiteX246" fmla="*/ 744372 w 1879095"/>
                <a:gd name="connsiteY246" fmla="*/ 331920 h 567500"/>
                <a:gd name="connsiteX247" fmla="*/ 747401 w 1879095"/>
                <a:gd name="connsiteY247" fmla="*/ 314061 h 567500"/>
                <a:gd name="connsiteX248" fmla="*/ 750430 w 1879095"/>
                <a:gd name="connsiteY248" fmla="*/ 296124 h 567500"/>
                <a:gd name="connsiteX249" fmla="*/ 753459 w 1879095"/>
                <a:gd name="connsiteY249" fmla="*/ 279467 h 567500"/>
                <a:gd name="connsiteX250" fmla="*/ 756479 w 1879095"/>
                <a:gd name="connsiteY250" fmla="*/ 260562 h 567500"/>
                <a:gd name="connsiteX251" fmla="*/ 759508 w 1879095"/>
                <a:gd name="connsiteY251" fmla="*/ 243013 h 567500"/>
                <a:gd name="connsiteX252" fmla="*/ 762536 w 1879095"/>
                <a:gd name="connsiteY252" fmla="*/ 225386 h 567500"/>
                <a:gd name="connsiteX253" fmla="*/ 765556 w 1879095"/>
                <a:gd name="connsiteY253" fmla="*/ 208457 h 567500"/>
                <a:gd name="connsiteX254" fmla="*/ 768585 w 1879095"/>
                <a:gd name="connsiteY254" fmla="*/ 191683 h 567500"/>
                <a:gd name="connsiteX255" fmla="*/ 771614 w 1879095"/>
                <a:gd name="connsiteY255" fmla="*/ 175257 h 567500"/>
                <a:gd name="connsiteX256" fmla="*/ 774633 w 1879095"/>
                <a:gd name="connsiteY256" fmla="*/ 159258 h 567500"/>
                <a:gd name="connsiteX257" fmla="*/ 777662 w 1879095"/>
                <a:gd name="connsiteY257" fmla="*/ 143879 h 567500"/>
                <a:gd name="connsiteX258" fmla="*/ 780691 w 1879095"/>
                <a:gd name="connsiteY258" fmla="*/ 128615 h 567500"/>
                <a:gd name="connsiteX259" fmla="*/ 783711 w 1879095"/>
                <a:gd name="connsiteY259" fmla="*/ 114087 h 567500"/>
                <a:gd name="connsiteX260" fmla="*/ 786739 w 1879095"/>
                <a:gd name="connsiteY260" fmla="*/ 100645 h 567500"/>
                <a:gd name="connsiteX261" fmla="*/ 789769 w 1879095"/>
                <a:gd name="connsiteY261" fmla="*/ 87434 h 567500"/>
                <a:gd name="connsiteX262" fmla="*/ 792788 w 1879095"/>
                <a:gd name="connsiteY262" fmla="*/ 75116 h 567500"/>
                <a:gd name="connsiteX263" fmla="*/ 795817 w 1879095"/>
                <a:gd name="connsiteY263" fmla="*/ 63571 h 567500"/>
                <a:gd name="connsiteX264" fmla="*/ 798846 w 1879095"/>
                <a:gd name="connsiteY264" fmla="*/ 52918 h 567500"/>
                <a:gd name="connsiteX265" fmla="*/ 801865 w 1879095"/>
                <a:gd name="connsiteY265" fmla="*/ 43039 h 567500"/>
                <a:gd name="connsiteX266" fmla="*/ 804894 w 1879095"/>
                <a:gd name="connsiteY266" fmla="*/ 34323 h 567500"/>
                <a:gd name="connsiteX267" fmla="*/ 807923 w 1879095"/>
                <a:gd name="connsiteY267" fmla="*/ 26420 h 567500"/>
                <a:gd name="connsiteX268" fmla="*/ 810942 w 1879095"/>
                <a:gd name="connsiteY268" fmla="*/ 19640 h 567500"/>
                <a:gd name="connsiteX269" fmla="*/ 813972 w 1879095"/>
                <a:gd name="connsiteY269" fmla="*/ 13791 h 567500"/>
                <a:gd name="connsiteX270" fmla="*/ 817000 w 1879095"/>
                <a:gd name="connsiteY270" fmla="*/ 8987 h 567500"/>
                <a:gd name="connsiteX271" fmla="*/ 820029 w 1879095"/>
                <a:gd name="connsiteY271" fmla="*/ 5152 h 567500"/>
                <a:gd name="connsiteX272" fmla="*/ 823049 w 1879095"/>
                <a:gd name="connsiteY272" fmla="*/ 2440 h 567500"/>
                <a:gd name="connsiteX273" fmla="*/ 826078 w 1879095"/>
                <a:gd name="connsiteY273" fmla="*/ 736 h 567500"/>
                <a:gd name="connsiteX274" fmla="*/ 829107 w 1879095"/>
                <a:gd name="connsiteY274" fmla="*/ 77 h 567500"/>
                <a:gd name="connsiteX275" fmla="*/ 832126 w 1879095"/>
                <a:gd name="connsiteY275" fmla="*/ 504 h 567500"/>
                <a:gd name="connsiteX276" fmla="*/ 835155 w 1879095"/>
                <a:gd name="connsiteY276" fmla="*/ 1859 h 567500"/>
                <a:gd name="connsiteX277" fmla="*/ 838184 w 1879095"/>
                <a:gd name="connsiteY277" fmla="*/ 4416 h 567500"/>
                <a:gd name="connsiteX278" fmla="*/ 841203 w 1879095"/>
                <a:gd name="connsiteY278" fmla="*/ 7864 h 567500"/>
                <a:gd name="connsiteX279" fmla="*/ 844232 w 1879095"/>
                <a:gd name="connsiteY279" fmla="*/ 12280 h 567500"/>
                <a:gd name="connsiteX280" fmla="*/ 847261 w 1879095"/>
                <a:gd name="connsiteY280" fmla="*/ 17975 h 567500"/>
                <a:gd name="connsiteX281" fmla="*/ 850281 w 1879095"/>
                <a:gd name="connsiteY281" fmla="*/ 24561 h 567500"/>
                <a:gd name="connsiteX282" fmla="*/ 853310 w 1879095"/>
                <a:gd name="connsiteY282" fmla="*/ 32076 h 567500"/>
                <a:gd name="connsiteX283" fmla="*/ 856339 w 1879095"/>
                <a:gd name="connsiteY283" fmla="*/ 40483 h 567500"/>
                <a:gd name="connsiteX284" fmla="*/ 859368 w 1879095"/>
                <a:gd name="connsiteY284" fmla="*/ 49741 h 567500"/>
                <a:gd name="connsiteX285" fmla="*/ 862387 w 1879095"/>
                <a:gd name="connsiteY285" fmla="*/ 60279 h 567500"/>
                <a:gd name="connsiteX286" fmla="*/ 865416 w 1879095"/>
                <a:gd name="connsiteY286" fmla="*/ 71396 h 567500"/>
                <a:gd name="connsiteX287" fmla="*/ 868436 w 1879095"/>
                <a:gd name="connsiteY287" fmla="*/ 83483 h 567500"/>
                <a:gd name="connsiteX288" fmla="*/ 871464 w 1879095"/>
                <a:gd name="connsiteY288" fmla="*/ 96267 h 567500"/>
                <a:gd name="connsiteX289" fmla="*/ 874493 w 1879095"/>
                <a:gd name="connsiteY289" fmla="*/ 109981 h 567500"/>
                <a:gd name="connsiteX290" fmla="*/ 877522 w 1879095"/>
                <a:gd name="connsiteY290" fmla="*/ 124121 h 567500"/>
                <a:gd name="connsiteX291" fmla="*/ 880542 w 1879095"/>
                <a:gd name="connsiteY291" fmla="*/ 139036 h 567500"/>
                <a:gd name="connsiteX292" fmla="*/ 883571 w 1879095"/>
                <a:gd name="connsiteY292" fmla="*/ 154222 h 567500"/>
                <a:gd name="connsiteX293" fmla="*/ 886600 w 1879095"/>
                <a:gd name="connsiteY293" fmla="*/ 170260 h 567500"/>
                <a:gd name="connsiteX294" fmla="*/ 889619 w 1879095"/>
                <a:gd name="connsiteY294" fmla="*/ 186647 h 567500"/>
                <a:gd name="connsiteX295" fmla="*/ 892648 w 1879095"/>
                <a:gd name="connsiteY295" fmla="*/ 203111 h 567500"/>
                <a:gd name="connsiteX296" fmla="*/ 895677 w 1879095"/>
                <a:gd name="connsiteY296" fmla="*/ 220157 h 567500"/>
                <a:gd name="connsiteX297" fmla="*/ 898696 w 1879095"/>
                <a:gd name="connsiteY297" fmla="*/ 237318 h 567500"/>
                <a:gd name="connsiteX298" fmla="*/ 901725 w 1879095"/>
                <a:gd name="connsiteY298" fmla="*/ 254673 h 567500"/>
                <a:gd name="connsiteX299" fmla="*/ 904754 w 1879095"/>
                <a:gd name="connsiteY299" fmla="*/ 272183 h 567500"/>
                <a:gd name="connsiteX300" fmla="*/ 907774 w 1879095"/>
                <a:gd name="connsiteY300" fmla="*/ 290004 h 567500"/>
                <a:gd name="connsiteX301" fmla="*/ 910803 w 1879095"/>
                <a:gd name="connsiteY301" fmla="*/ 307591 h 567500"/>
                <a:gd name="connsiteX302" fmla="*/ 913832 w 1879095"/>
                <a:gd name="connsiteY302" fmla="*/ 325335 h 567500"/>
                <a:gd name="connsiteX303" fmla="*/ 916851 w 1879095"/>
                <a:gd name="connsiteY303" fmla="*/ 343000 h 567500"/>
                <a:gd name="connsiteX304" fmla="*/ 919880 w 1879095"/>
                <a:gd name="connsiteY304" fmla="*/ 360470 h 567500"/>
                <a:gd name="connsiteX305" fmla="*/ 922909 w 1879095"/>
                <a:gd name="connsiteY305" fmla="*/ 377516 h 567500"/>
                <a:gd name="connsiteX306" fmla="*/ 925938 w 1879095"/>
                <a:gd name="connsiteY306" fmla="*/ 394329 h 567500"/>
                <a:gd name="connsiteX307" fmla="*/ 928957 w 1879095"/>
                <a:gd name="connsiteY307" fmla="*/ 410716 h 567500"/>
                <a:gd name="connsiteX308" fmla="*/ 931986 w 1879095"/>
                <a:gd name="connsiteY308" fmla="*/ 426711 h 567500"/>
                <a:gd name="connsiteX309" fmla="*/ 935015 w 1879095"/>
                <a:gd name="connsiteY309" fmla="*/ 441980 h 567500"/>
                <a:gd name="connsiteX310" fmla="*/ 938035 w 1879095"/>
                <a:gd name="connsiteY310" fmla="*/ 456734 h 567500"/>
                <a:gd name="connsiteX311" fmla="*/ 941064 w 1879095"/>
                <a:gd name="connsiteY311" fmla="*/ 470602 h 567500"/>
                <a:gd name="connsiteX312" fmla="*/ 944093 w 1879095"/>
                <a:gd name="connsiteY312" fmla="*/ 484052 h 567500"/>
                <a:gd name="connsiteX313" fmla="*/ 947112 w 1879095"/>
                <a:gd name="connsiteY313" fmla="*/ 496520 h 567500"/>
                <a:gd name="connsiteX314" fmla="*/ 950141 w 1879095"/>
                <a:gd name="connsiteY314" fmla="*/ 508064 h 567500"/>
                <a:gd name="connsiteX315" fmla="*/ 953170 w 1879095"/>
                <a:gd name="connsiteY315" fmla="*/ 518761 h 567500"/>
                <a:gd name="connsiteX316" fmla="*/ 956189 w 1879095"/>
                <a:gd name="connsiteY316" fmla="*/ 528486 h 567500"/>
                <a:gd name="connsiteX317" fmla="*/ 959218 w 1879095"/>
                <a:gd name="connsiteY317" fmla="*/ 537277 h 567500"/>
                <a:gd name="connsiteX318" fmla="*/ 962247 w 1879095"/>
                <a:gd name="connsiteY318" fmla="*/ 544869 h 567500"/>
                <a:gd name="connsiteX319" fmla="*/ 965267 w 1879095"/>
                <a:gd name="connsiteY319" fmla="*/ 551460 h 567500"/>
                <a:gd name="connsiteX320" fmla="*/ 968296 w 1879095"/>
                <a:gd name="connsiteY320" fmla="*/ 557032 h 567500"/>
                <a:gd name="connsiteX321" fmla="*/ 971325 w 1879095"/>
                <a:gd name="connsiteY321" fmla="*/ 561376 h 567500"/>
                <a:gd name="connsiteX322" fmla="*/ 974344 w 1879095"/>
                <a:gd name="connsiteY322" fmla="*/ 564547 h 567500"/>
                <a:gd name="connsiteX323" fmla="*/ 977373 w 1879095"/>
                <a:gd name="connsiteY323" fmla="*/ 566643 h 567500"/>
                <a:gd name="connsiteX324" fmla="*/ 980402 w 1879095"/>
                <a:gd name="connsiteY324" fmla="*/ 567500 h 567500"/>
                <a:gd name="connsiteX325" fmla="*/ 983421 w 1879095"/>
                <a:gd name="connsiteY325" fmla="*/ 567033 h 567500"/>
                <a:gd name="connsiteX326" fmla="*/ 986450 w 1879095"/>
                <a:gd name="connsiteY326" fmla="*/ 565595 h 567500"/>
                <a:gd name="connsiteX327" fmla="*/ 989479 w 1879095"/>
                <a:gd name="connsiteY327" fmla="*/ 562890 h 567500"/>
                <a:gd name="connsiteX328" fmla="*/ 992508 w 1879095"/>
                <a:gd name="connsiteY328" fmla="*/ 559051 h 567500"/>
                <a:gd name="connsiteX329" fmla="*/ 995528 w 1879095"/>
                <a:gd name="connsiteY329" fmla="*/ 553937 h 567500"/>
                <a:gd name="connsiteX330" fmla="*/ 998556 w 1879095"/>
                <a:gd name="connsiteY330" fmla="*/ 547888 h 567500"/>
                <a:gd name="connsiteX331" fmla="*/ 1001585 w 1879095"/>
                <a:gd name="connsiteY331" fmla="*/ 540649 h 567500"/>
                <a:gd name="connsiteX332" fmla="*/ 1004605 w 1879095"/>
                <a:gd name="connsiteY332" fmla="*/ 532362 h 567500"/>
                <a:gd name="connsiteX333" fmla="*/ 1007634 w 1879095"/>
                <a:gd name="connsiteY333" fmla="*/ 522942 h 567500"/>
                <a:gd name="connsiteX334" fmla="*/ 1010663 w 1879095"/>
                <a:gd name="connsiteY334" fmla="*/ 512560 h 567500"/>
                <a:gd name="connsiteX335" fmla="*/ 1013682 w 1879095"/>
                <a:gd name="connsiteY335" fmla="*/ 501406 h 567500"/>
                <a:gd name="connsiteX336" fmla="*/ 1016711 w 1879095"/>
                <a:gd name="connsiteY336" fmla="*/ 489281 h 567500"/>
                <a:gd name="connsiteX337" fmla="*/ 1019740 w 1879095"/>
                <a:gd name="connsiteY337" fmla="*/ 476260 h 567500"/>
                <a:gd name="connsiteX338" fmla="*/ 1022760 w 1879095"/>
                <a:gd name="connsiteY338" fmla="*/ 462516 h 567500"/>
                <a:gd name="connsiteX339" fmla="*/ 1025788 w 1879095"/>
                <a:gd name="connsiteY339" fmla="*/ 447980 h 567500"/>
                <a:gd name="connsiteX340" fmla="*/ 1028817 w 1879095"/>
                <a:gd name="connsiteY340" fmla="*/ 432798 h 567500"/>
                <a:gd name="connsiteX341" fmla="*/ 1031837 w 1879095"/>
                <a:gd name="connsiteY341" fmla="*/ 417147 h 567500"/>
                <a:gd name="connsiteX342" fmla="*/ 1034866 w 1879095"/>
                <a:gd name="connsiteY342" fmla="*/ 400760 h 567500"/>
                <a:gd name="connsiteX343" fmla="*/ 1037895 w 1879095"/>
                <a:gd name="connsiteY343" fmla="*/ 384102 h 567500"/>
                <a:gd name="connsiteX344" fmla="*/ 1040914 w 1879095"/>
                <a:gd name="connsiteY344" fmla="*/ 367018 h 567500"/>
                <a:gd name="connsiteX345" fmla="*/ 1043943 w 1879095"/>
                <a:gd name="connsiteY345" fmla="*/ 349546 h 567500"/>
                <a:gd name="connsiteX346" fmla="*/ 1046972 w 1879095"/>
                <a:gd name="connsiteY346" fmla="*/ 331842 h 567500"/>
                <a:gd name="connsiteX347" fmla="*/ 1049991 w 1879095"/>
                <a:gd name="connsiteY347" fmla="*/ 314100 h 567500"/>
                <a:gd name="connsiteX348" fmla="*/ 1053020 w 1879095"/>
                <a:gd name="connsiteY348" fmla="*/ 296124 h 567500"/>
                <a:gd name="connsiteX349" fmla="*/ 1056049 w 1879095"/>
                <a:gd name="connsiteY349" fmla="*/ 278304 h 567500"/>
                <a:gd name="connsiteX350" fmla="*/ 1059078 w 1879095"/>
                <a:gd name="connsiteY350" fmla="*/ 260523 h 567500"/>
                <a:gd name="connsiteX351" fmla="*/ 1062098 w 1879095"/>
                <a:gd name="connsiteY351" fmla="*/ 242935 h 567500"/>
                <a:gd name="connsiteX352" fmla="*/ 1065127 w 1879095"/>
                <a:gd name="connsiteY352" fmla="*/ 225425 h 567500"/>
                <a:gd name="connsiteX353" fmla="*/ 1068156 w 1879095"/>
                <a:gd name="connsiteY353" fmla="*/ 208457 h 567500"/>
                <a:gd name="connsiteX354" fmla="*/ 1071175 w 1879095"/>
                <a:gd name="connsiteY354" fmla="*/ 191645 h 567500"/>
                <a:gd name="connsiteX355" fmla="*/ 1074204 w 1879095"/>
                <a:gd name="connsiteY355" fmla="*/ 175219 h 567500"/>
                <a:gd name="connsiteX356" fmla="*/ 1077233 w 1879095"/>
                <a:gd name="connsiteY356" fmla="*/ 159220 h 567500"/>
                <a:gd name="connsiteX357" fmla="*/ 1080252 w 1879095"/>
                <a:gd name="connsiteY357" fmla="*/ 143800 h 567500"/>
                <a:gd name="connsiteX358" fmla="*/ 1083281 w 1879095"/>
                <a:gd name="connsiteY358" fmla="*/ 128731 h 567500"/>
                <a:gd name="connsiteX359" fmla="*/ 1086310 w 1879095"/>
                <a:gd name="connsiteY359" fmla="*/ 114165 h 567500"/>
                <a:gd name="connsiteX360" fmla="*/ 1089330 w 1879095"/>
                <a:gd name="connsiteY360" fmla="*/ 100568 h 567500"/>
                <a:gd name="connsiteX361" fmla="*/ 1092359 w 1879095"/>
                <a:gd name="connsiteY361" fmla="*/ 87434 h 567500"/>
                <a:gd name="connsiteX362" fmla="*/ 1095388 w 1879095"/>
                <a:gd name="connsiteY362" fmla="*/ 75077 h 567500"/>
                <a:gd name="connsiteX363" fmla="*/ 1098407 w 1879095"/>
                <a:gd name="connsiteY363" fmla="*/ 63571 h 567500"/>
                <a:gd name="connsiteX364" fmla="*/ 1101436 w 1879095"/>
                <a:gd name="connsiteY364" fmla="*/ 52918 h 567500"/>
                <a:gd name="connsiteX365" fmla="*/ 1104465 w 1879095"/>
                <a:gd name="connsiteY365" fmla="*/ 43078 h 567500"/>
                <a:gd name="connsiteX366" fmla="*/ 1107484 w 1879095"/>
                <a:gd name="connsiteY366" fmla="*/ 34246 h 567500"/>
                <a:gd name="connsiteX367" fmla="*/ 1110513 w 1879095"/>
                <a:gd name="connsiteY367" fmla="*/ 26497 h 567500"/>
                <a:gd name="connsiteX368" fmla="*/ 1113542 w 1879095"/>
                <a:gd name="connsiteY368" fmla="*/ 19602 h 567500"/>
                <a:gd name="connsiteX369" fmla="*/ 1116562 w 1879095"/>
                <a:gd name="connsiteY369" fmla="*/ 13791 h 567500"/>
                <a:gd name="connsiteX370" fmla="*/ 1119591 w 1879095"/>
                <a:gd name="connsiteY370" fmla="*/ 8871 h 567500"/>
                <a:gd name="connsiteX371" fmla="*/ 1122620 w 1879095"/>
                <a:gd name="connsiteY371" fmla="*/ 5152 h 567500"/>
                <a:gd name="connsiteX372" fmla="*/ 1125639 w 1879095"/>
                <a:gd name="connsiteY372" fmla="*/ 2440 h 567500"/>
                <a:gd name="connsiteX373" fmla="*/ 1128668 w 1879095"/>
                <a:gd name="connsiteY373" fmla="*/ 620 h 567500"/>
                <a:gd name="connsiteX374" fmla="*/ 1131697 w 1879095"/>
                <a:gd name="connsiteY374" fmla="*/ 116 h 567500"/>
                <a:gd name="connsiteX375" fmla="*/ 1134726 w 1879095"/>
                <a:gd name="connsiteY375" fmla="*/ 387 h 567500"/>
                <a:gd name="connsiteX376" fmla="*/ 1137745 w 1879095"/>
                <a:gd name="connsiteY376" fmla="*/ 1821 h 567500"/>
                <a:gd name="connsiteX377" fmla="*/ 1140774 w 1879095"/>
                <a:gd name="connsiteY377" fmla="*/ 4338 h 567500"/>
                <a:gd name="connsiteX378" fmla="*/ 1143803 w 1879095"/>
                <a:gd name="connsiteY378" fmla="*/ 7825 h 567500"/>
                <a:gd name="connsiteX379" fmla="*/ 1146823 w 1879095"/>
                <a:gd name="connsiteY379" fmla="*/ 12280 h 567500"/>
                <a:gd name="connsiteX380" fmla="*/ 1149852 w 1879095"/>
                <a:gd name="connsiteY380" fmla="*/ 17975 h 567500"/>
                <a:gd name="connsiteX381" fmla="*/ 1152881 w 1879095"/>
                <a:gd name="connsiteY381" fmla="*/ 24445 h 567500"/>
                <a:gd name="connsiteX382" fmla="*/ 1155900 w 1879095"/>
                <a:gd name="connsiteY382" fmla="*/ 32076 h 567500"/>
                <a:gd name="connsiteX383" fmla="*/ 1158929 w 1879095"/>
                <a:gd name="connsiteY383" fmla="*/ 40405 h 567500"/>
                <a:gd name="connsiteX384" fmla="*/ 1161958 w 1879095"/>
                <a:gd name="connsiteY384" fmla="*/ 49896 h 567500"/>
                <a:gd name="connsiteX385" fmla="*/ 1164977 w 1879095"/>
                <a:gd name="connsiteY385" fmla="*/ 60240 h 567500"/>
                <a:gd name="connsiteX386" fmla="*/ 1168006 w 1879095"/>
                <a:gd name="connsiteY386" fmla="*/ 71319 h 567500"/>
                <a:gd name="connsiteX387" fmla="*/ 1171035 w 1879095"/>
                <a:gd name="connsiteY387" fmla="*/ 83522 h 567500"/>
                <a:gd name="connsiteX388" fmla="*/ 1174055 w 1879095"/>
                <a:gd name="connsiteY388" fmla="*/ 96422 h 567500"/>
                <a:gd name="connsiteX389" fmla="*/ 1177084 w 1879095"/>
                <a:gd name="connsiteY389" fmla="*/ 109942 h 567500"/>
                <a:gd name="connsiteX390" fmla="*/ 1180113 w 1879095"/>
                <a:gd name="connsiteY390" fmla="*/ 124199 h 567500"/>
                <a:gd name="connsiteX391" fmla="*/ 1183132 w 1879095"/>
                <a:gd name="connsiteY391" fmla="*/ 138997 h 567500"/>
                <a:gd name="connsiteX392" fmla="*/ 1186161 w 1879095"/>
                <a:gd name="connsiteY392" fmla="*/ 154222 h 567500"/>
                <a:gd name="connsiteX393" fmla="*/ 1189190 w 1879095"/>
                <a:gd name="connsiteY393" fmla="*/ 170221 h 567500"/>
                <a:gd name="connsiteX394" fmla="*/ 1192209 w 1879095"/>
                <a:gd name="connsiteY394" fmla="*/ 186608 h 567500"/>
                <a:gd name="connsiteX395" fmla="*/ 1195238 w 1879095"/>
                <a:gd name="connsiteY395" fmla="*/ 203343 h 567500"/>
                <a:gd name="connsiteX396" fmla="*/ 1198267 w 1879095"/>
                <a:gd name="connsiteY396" fmla="*/ 220001 h 567500"/>
                <a:gd name="connsiteX397" fmla="*/ 1201296 w 1879095"/>
                <a:gd name="connsiteY397" fmla="*/ 237357 h 567500"/>
                <a:gd name="connsiteX398" fmla="*/ 1204316 w 1879095"/>
                <a:gd name="connsiteY398" fmla="*/ 254712 h 567500"/>
                <a:gd name="connsiteX399" fmla="*/ 1207344 w 1879095"/>
                <a:gd name="connsiteY399" fmla="*/ 272261 h 567500"/>
                <a:gd name="connsiteX400" fmla="*/ 1210374 w 1879095"/>
                <a:gd name="connsiteY400" fmla="*/ 289926 h 567500"/>
                <a:gd name="connsiteX401" fmla="*/ 1213393 w 1879095"/>
                <a:gd name="connsiteY401" fmla="*/ 307708 h 567500"/>
                <a:gd name="connsiteX402" fmla="*/ 1216422 w 1879095"/>
                <a:gd name="connsiteY402" fmla="*/ 325218 h 567500"/>
                <a:gd name="connsiteX403" fmla="*/ 1219451 w 1879095"/>
                <a:gd name="connsiteY403" fmla="*/ 342961 h 567500"/>
                <a:gd name="connsiteX404" fmla="*/ 1222470 w 1879095"/>
                <a:gd name="connsiteY404" fmla="*/ 360432 h 567500"/>
                <a:gd name="connsiteX405" fmla="*/ 1225499 w 1879095"/>
                <a:gd name="connsiteY405" fmla="*/ 377710 h 567500"/>
                <a:gd name="connsiteX406" fmla="*/ 1228528 w 1879095"/>
                <a:gd name="connsiteY406" fmla="*/ 394291 h 567500"/>
                <a:gd name="connsiteX407" fmla="*/ 1231548 w 1879095"/>
                <a:gd name="connsiteY407" fmla="*/ 410832 h 567500"/>
                <a:gd name="connsiteX408" fmla="*/ 1234577 w 1879095"/>
                <a:gd name="connsiteY408" fmla="*/ 426949 h 567500"/>
                <a:gd name="connsiteX409" fmla="*/ 1237605 w 1879095"/>
                <a:gd name="connsiteY409" fmla="*/ 442056 h 567500"/>
                <a:gd name="connsiteX410" fmla="*/ 1240625 w 1879095"/>
                <a:gd name="connsiteY410" fmla="*/ 456734 h 567500"/>
                <a:gd name="connsiteX411" fmla="*/ 1243654 w 1879095"/>
                <a:gd name="connsiteY411" fmla="*/ 470764 h 567500"/>
                <a:gd name="connsiteX412" fmla="*/ 1246683 w 1879095"/>
                <a:gd name="connsiteY412" fmla="*/ 484052 h 567500"/>
                <a:gd name="connsiteX413" fmla="*/ 1249702 w 1879095"/>
                <a:gd name="connsiteY413" fmla="*/ 496406 h 567500"/>
                <a:gd name="connsiteX414" fmla="*/ 1252731 w 1879095"/>
                <a:gd name="connsiteY414" fmla="*/ 508112 h 567500"/>
                <a:gd name="connsiteX415" fmla="*/ 1255760 w 1879095"/>
                <a:gd name="connsiteY415" fmla="*/ 518799 h 567500"/>
                <a:gd name="connsiteX416" fmla="*/ 1258780 w 1879095"/>
                <a:gd name="connsiteY416" fmla="*/ 528524 h 567500"/>
                <a:gd name="connsiteX417" fmla="*/ 1261808 w 1879095"/>
                <a:gd name="connsiteY417" fmla="*/ 537163 h 567500"/>
                <a:gd name="connsiteX418" fmla="*/ 1264837 w 1879095"/>
                <a:gd name="connsiteY418" fmla="*/ 544869 h 567500"/>
                <a:gd name="connsiteX419" fmla="*/ 1267866 w 1879095"/>
                <a:gd name="connsiteY419" fmla="*/ 551498 h 567500"/>
                <a:gd name="connsiteX420" fmla="*/ 1270886 w 1879095"/>
                <a:gd name="connsiteY420" fmla="*/ 557032 h 567500"/>
                <a:gd name="connsiteX421" fmla="*/ 1273915 w 1879095"/>
                <a:gd name="connsiteY421" fmla="*/ 561376 h 567500"/>
                <a:gd name="connsiteX422" fmla="*/ 1276944 w 1879095"/>
                <a:gd name="connsiteY422" fmla="*/ 564547 h 567500"/>
                <a:gd name="connsiteX423" fmla="*/ 1279963 w 1879095"/>
                <a:gd name="connsiteY423" fmla="*/ 566605 h 567500"/>
                <a:gd name="connsiteX424" fmla="*/ 1282992 w 1879095"/>
                <a:gd name="connsiteY424" fmla="*/ 567414 h 567500"/>
                <a:gd name="connsiteX425" fmla="*/ 1286021 w 1879095"/>
                <a:gd name="connsiteY425" fmla="*/ 566995 h 567500"/>
                <a:gd name="connsiteX426" fmla="*/ 1289040 w 1879095"/>
                <a:gd name="connsiteY426" fmla="*/ 565557 h 567500"/>
                <a:gd name="connsiteX427" fmla="*/ 1292069 w 1879095"/>
                <a:gd name="connsiteY427" fmla="*/ 562966 h 567500"/>
                <a:gd name="connsiteX428" fmla="*/ 1295098 w 1879095"/>
                <a:gd name="connsiteY428" fmla="*/ 559013 h 567500"/>
                <a:gd name="connsiteX429" fmla="*/ 1298118 w 1879095"/>
                <a:gd name="connsiteY429" fmla="*/ 553975 h 567500"/>
                <a:gd name="connsiteX430" fmla="*/ 1301147 w 1879095"/>
                <a:gd name="connsiteY430" fmla="*/ 547888 h 567500"/>
                <a:gd name="connsiteX431" fmla="*/ 1304176 w 1879095"/>
                <a:gd name="connsiteY431" fmla="*/ 540611 h 567500"/>
                <a:gd name="connsiteX432" fmla="*/ 1307195 w 1879095"/>
                <a:gd name="connsiteY432" fmla="*/ 532362 h 567500"/>
                <a:gd name="connsiteX433" fmla="*/ 1310224 w 1879095"/>
                <a:gd name="connsiteY433" fmla="*/ 522942 h 567500"/>
                <a:gd name="connsiteX434" fmla="*/ 1313253 w 1879095"/>
                <a:gd name="connsiteY434" fmla="*/ 512760 h 567500"/>
                <a:gd name="connsiteX435" fmla="*/ 1316282 w 1879095"/>
                <a:gd name="connsiteY435" fmla="*/ 501444 h 567500"/>
                <a:gd name="connsiteX436" fmla="*/ 1319301 w 1879095"/>
                <a:gd name="connsiteY436" fmla="*/ 489319 h 567500"/>
                <a:gd name="connsiteX437" fmla="*/ 1322330 w 1879095"/>
                <a:gd name="connsiteY437" fmla="*/ 476346 h 567500"/>
                <a:gd name="connsiteX438" fmla="*/ 1325350 w 1879095"/>
                <a:gd name="connsiteY438" fmla="*/ 462516 h 567500"/>
                <a:gd name="connsiteX439" fmla="*/ 1328379 w 1879095"/>
                <a:gd name="connsiteY439" fmla="*/ 448095 h 567500"/>
                <a:gd name="connsiteX440" fmla="*/ 1331408 w 1879095"/>
                <a:gd name="connsiteY440" fmla="*/ 432950 h 567500"/>
                <a:gd name="connsiteX441" fmla="*/ 1334437 w 1879095"/>
                <a:gd name="connsiteY441" fmla="*/ 417108 h 567500"/>
                <a:gd name="connsiteX442" fmla="*/ 1337456 w 1879095"/>
                <a:gd name="connsiteY442" fmla="*/ 400837 h 567500"/>
                <a:gd name="connsiteX443" fmla="*/ 1340485 w 1879095"/>
                <a:gd name="connsiteY443" fmla="*/ 384102 h 567500"/>
                <a:gd name="connsiteX444" fmla="*/ 1343514 w 1879095"/>
                <a:gd name="connsiteY444" fmla="*/ 366979 h 567500"/>
                <a:gd name="connsiteX445" fmla="*/ 1346533 w 1879095"/>
                <a:gd name="connsiteY445" fmla="*/ 349623 h 567500"/>
                <a:gd name="connsiteX446" fmla="*/ 1349562 w 1879095"/>
                <a:gd name="connsiteY446" fmla="*/ 331920 h 567500"/>
                <a:gd name="connsiteX447" fmla="*/ 1352591 w 1879095"/>
                <a:gd name="connsiteY447" fmla="*/ 314139 h 567500"/>
                <a:gd name="connsiteX448" fmla="*/ 1355611 w 1879095"/>
                <a:gd name="connsiteY448" fmla="*/ 296163 h 567500"/>
                <a:gd name="connsiteX449" fmla="*/ 1358640 w 1879095"/>
                <a:gd name="connsiteY449" fmla="*/ 278188 h 567500"/>
                <a:gd name="connsiteX450" fmla="*/ 1361669 w 1879095"/>
                <a:gd name="connsiteY450" fmla="*/ 260523 h 567500"/>
                <a:gd name="connsiteX451" fmla="*/ 1364688 w 1879095"/>
                <a:gd name="connsiteY451" fmla="*/ 242974 h 567500"/>
                <a:gd name="connsiteX452" fmla="*/ 1367717 w 1879095"/>
                <a:gd name="connsiteY452" fmla="*/ 225541 h 567500"/>
                <a:gd name="connsiteX453" fmla="*/ 1370746 w 1879095"/>
                <a:gd name="connsiteY453" fmla="*/ 208457 h 567500"/>
                <a:gd name="connsiteX454" fmla="*/ 1373775 w 1879095"/>
                <a:gd name="connsiteY454" fmla="*/ 191683 h 567500"/>
                <a:gd name="connsiteX455" fmla="*/ 1376794 w 1879095"/>
                <a:gd name="connsiteY455" fmla="*/ 175219 h 567500"/>
                <a:gd name="connsiteX456" fmla="*/ 1379823 w 1879095"/>
                <a:gd name="connsiteY456" fmla="*/ 159297 h 567500"/>
                <a:gd name="connsiteX457" fmla="*/ 1382852 w 1879095"/>
                <a:gd name="connsiteY457" fmla="*/ 143800 h 567500"/>
                <a:gd name="connsiteX458" fmla="*/ 1385872 w 1879095"/>
                <a:gd name="connsiteY458" fmla="*/ 128770 h 567500"/>
                <a:gd name="connsiteX459" fmla="*/ 1388901 w 1879095"/>
                <a:gd name="connsiteY459" fmla="*/ 114165 h 567500"/>
                <a:gd name="connsiteX460" fmla="*/ 1391929 w 1879095"/>
                <a:gd name="connsiteY460" fmla="*/ 100607 h 567500"/>
                <a:gd name="connsiteX461" fmla="*/ 1394949 w 1879095"/>
                <a:gd name="connsiteY461" fmla="*/ 87473 h 567500"/>
                <a:gd name="connsiteX462" fmla="*/ 1397978 w 1879095"/>
                <a:gd name="connsiteY462" fmla="*/ 75193 h 567500"/>
                <a:gd name="connsiteX463" fmla="*/ 1401007 w 1879095"/>
                <a:gd name="connsiteY463" fmla="*/ 63532 h 567500"/>
                <a:gd name="connsiteX464" fmla="*/ 1404026 w 1879095"/>
                <a:gd name="connsiteY464" fmla="*/ 52880 h 567500"/>
                <a:gd name="connsiteX465" fmla="*/ 1407055 w 1879095"/>
                <a:gd name="connsiteY465" fmla="*/ 43117 h 567500"/>
                <a:gd name="connsiteX466" fmla="*/ 1410084 w 1879095"/>
                <a:gd name="connsiteY466" fmla="*/ 34323 h 567500"/>
                <a:gd name="connsiteX467" fmla="*/ 1413104 w 1879095"/>
                <a:gd name="connsiteY467" fmla="*/ 26459 h 567500"/>
                <a:gd name="connsiteX468" fmla="*/ 1416132 w 1879095"/>
                <a:gd name="connsiteY468" fmla="*/ 19602 h 567500"/>
                <a:gd name="connsiteX469" fmla="*/ 1419162 w 1879095"/>
                <a:gd name="connsiteY469" fmla="*/ 13752 h 567500"/>
                <a:gd name="connsiteX470" fmla="*/ 1422181 w 1879095"/>
                <a:gd name="connsiteY470" fmla="*/ 8987 h 567500"/>
                <a:gd name="connsiteX471" fmla="*/ 1425210 w 1879095"/>
                <a:gd name="connsiteY471" fmla="*/ 5152 h 567500"/>
                <a:gd name="connsiteX472" fmla="*/ 1428239 w 1879095"/>
                <a:gd name="connsiteY472" fmla="*/ 2479 h 567500"/>
                <a:gd name="connsiteX473" fmla="*/ 1431258 w 1879095"/>
                <a:gd name="connsiteY473" fmla="*/ 813 h 567500"/>
                <a:gd name="connsiteX474" fmla="*/ 1434287 w 1879095"/>
                <a:gd name="connsiteY474" fmla="*/ 0 h 567500"/>
                <a:gd name="connsiteX475" fmla="*/ 1437316 w 1879095"/>
                <a:gd name="connsiteY475" fmla="*/ 464 h 567500"/>
                <a:gd name="connsiteX476" fmla="*/ 1440345 w 1879095"/>
                <a:gd name="connsiteY476" fmla="*/ 1937 h 567500"/>
                <a:gd name="connsiteX477" fmla="*/ 1443365 w 1879095"/>
                <a:gd name="connsiteY477" fmla="*/ 4377 h 567500"/>
                <a:gd name="connsiteX478" fmla="*/ 1446393 w 1879095"/>
                <a:gd name="connsiteY478" fmla="*/ 7942 h 567500"/>
                <a:gd name="connsiteX479" fmla="*/ 1449422 w 1879095"/>
                <a:gd name="connsiteY479" fmla="*/ 12745 h 567500"/>
                <a:gd name="connsiteX480" fmla="*/ 1452442 w 1879095"/>
                <a:gd name="connsiteY480" fmla="*/ 18013 h 567500"/>
                <a:gd name="connsiteX481" fmla="*/ 1455471 w 1879095"/>
                <a:gd name="connsiteY481" fmla="*/ 24445 h 567500"/>
                <a:gd name="connsiteX482" fmla="*/ 1458500 w 1879095"/>
                <a:gd name="connsiteY482" fmla="*/ 32037 h 567500"/>
                <a:gd name="connsiteX483" fmla="*/ 1461519 w 1879095"/>
                <a:gd name="connsiteY483" fmla="*/ 40367 h 567500"/>
                <a:gd name="connsiteX484" fmla="*/ 1464548 w 1879095"/>
                <a:gd name="connsiteY484" fmla="*/ 49818 h 567500"/>
                <a:gd name="connsiteX485" fmla="*/ 1467577 w 1879095"/>
                <a:gd name="connsiteY485" fmla="*/ 60279 h 567500"/>
                <a:gd name="connsiteX486" fmla="*/ 1470596 w 1879095"/>
                <a:gd name="connsiteY486" fmla="*/ 71435 h 567500"/>
                <a:gd name="connsiteX487" fmla="*/ 1473625 w 1879095"/>
                <a:gd name="connsiteY487" fmla="*/ 83522 h 567500"/>
                <a:gd name="connsiteX488" fmla="*/ 1476654 w 1879095"/>
                <a:gd name="connsiteY488" fmla="*/ 96345 h 567500"/>
                <a:gd name="connsiteX489" fmla="*/ 1479674 w 1879095"/>
                <a:gd name="connsiteY489" fmla="*/ 109904 h 567500"/>
                <a:gd name="connsiteX490" fmla="*/ 1482703 w 1879095"/>
                <a:gd name="connsiteY490" fmla="*/ 124160 h 567500"/>
                <a:gd name="connsiteX491" fmla="*/ 1485732 w 1879095"/>
                <a:gd name="connsiteY491" fmla="*/ 139074 h 567500"/>
                <a:gd name="connsiteX492" fmla="*/ 1488751 w 1879095"/>
                <a:gd name="connsiteY492" fmla="*/ 154261 h 567500"/>
                <a:gd name="connsiteX493" fmla="*/ 1491780 w 1879095"/>
                <a:gd name="connsiteY493" fmla="*/ 170299 h 567500"/>
                <a:gd name="connsiteX494" fmla="*/ 1494809 w 1879095"/>
                <a:gd name="connsiteY494" fmla="*/ 186570 h 567500"/>
                <a:gd name="connsiteX495" fmla="*/ 1497829 w 1879095"/>
                <a:gd name="connsiteY495" fmla="*/ 203111 h 567500"/>
                <a:gd name="connsiteX496" fmla="*/ 1500857 w 1879095"/>
                <a:gd name="connsiteY496" fmla="*/ 220118 h 567500"/>
                <a:gd name="connsiteX497" fmla="*/ 1503886 w 1879095"/>
                <a:gd name="connsiteY497" fmla="*/ 237279 h 567500"/>
                <a:gd name="connsiteX498" fmla="*/ 1506906 w 1879095"/>
                <a:gd name="connsiteY498" fmla="*/ 254751 h 567500"/>
                <a:gd name="connsiteX499" fmla="*/ 1509935 w 1879095"/>
                <a:gd name="connsiteY499" fmla="*/ 272338 h 567500"/>
                <a:gd name="connsiteX500" fmla="*/ 1515993 w 1879095"/>
                <a:gd name="connsiteY500" fmla="*/ 307591 h 567500"/>
                <a:gd name="connsiteX501" fmla="*/ 1570457 w 1879095"/>
                <a:gd name="connsiteY501" fmla="*/ 551574 h 567500"/>
                <a:gd name="connsiteX502" fmla="*/ 1573476 w 1879095"/>
                <a:gd name="connsiteY502" fmla="*/ 557070 h 567500"/>
                <a:gd name="connsiteX503" fmla="*/ 1579534 w 1879095"/>
                <a:gd name="connsiteY503" fmla="*/ 564633 h 567500"/>
                <a:gd name="connsiteX504" fmla="*/ 1591640 w 1879095"/>
                <a:gd name="connsiteY504" fmla="*/ 565671 h 567500"/>
                <a:gd name="connsiteX505" fmla="*/ 1611339 w 1879095"/>
                <a:gd name="connsiteY505" fmla="*/ 527932 h 567500"/>
                <a:gd name="connsiteX506" fmla="*/ 1615843 w 1879095"/>
                <a:gd name="connsiteY506" fmla="*/ 512598 h 567500"/>
                <a:gd name="connsiteX507" fmla="*/ 1727800 w 1879095"/>
                <a:gd name="connsiteY507" fmla="*/ 5152 h 567500"/>
                <a:gd name="connsiteX508" fmla="*/ 1730829 w 1879095"/>
                <a:gd name="connsiteY508" fmla="*/ 2247 h 567500"/>
                <a:gd name="connsiteX509" fmla="*/ 1733858 w 1879095"/>
                <a:gd name="connsiteY509" fmla="*/ 620 h 567500"/>
                <a:gd name="connsiteX510" fmla="*/ 1736877 w 1879095"/>
                <a:gd name="connsiteY510" fmla="*/ 77 h 567500"/>
                <a:gd name="connsiteX511" fmla="*/ 1739906 w 1879095"/>
                <a:gd name="connsiteY511" fmla="*/ 464 h 567500"/>
                <a:gd name="connsiteX512" fmla="*/ 1742935 w 1879095"/>
                <a:gd name="connsiteY512" fmla="*/ 1859 h 567500"/>
                <a:gd name="connsiteX513" fmla="*/ 1794696 w 1879095"/>
                <a:gd name="connsiteY513" fmla="*/ 199319 h 567500"/>
                <a:gd name="connsiteX514" fmla="*/ 1876076 w 1879095"/>
                <a:gd name="connsiteY514" fmla="*/ 556956 h 567500"/>
                <a:gd name="connsiteX515" fmla="*/ 1879095 w 1879095"/>
                <a:gd name="connsiteY515" fmla="*/ 561376 h 567500"/>
                <a:gd name="connsiteX0" fmla="*/ 0 w 1879095"/>
                <a:gd name="connsiteY0" fmla="*/ 424197 h 567500"/>
                <a:gd name="connsiteX1" fmla="*/ 3026 w 1879095"/>
                <a:gd name="connsiteY1" fmla="*/ 285975 h 567500"/>
                <a:gd name="connsiteX2" fmla="*/ 6051 w 1879095"/>
                <a:gd name="connsiteY2" fmla="*/ 275980 h 567500"/>
                <a:gd name="connsiteX3" fmla="*/ 9078 w 1879095"/>
                <a:gd name="connsiteY3" fmla="*/ 275322 h 567500"/>
                <a:gd name="connsiteX4" fmla="*/ 12104 w 1879095"/>
                <a:gd name="connsiteY4" fmla="*/ 275166 h 567500"/>
                <a:gd name="connsiteX5" fmla="*/ 15130 w 1879095"/>
                <a:gd name="connsiteY5" fmla="*/ 275244 h 567500"/>
                <a:gd name="connsiteX6" fmla="*/ 18156 w 1879095"/>
                <a:gd name="connsiteY6" fmla="*/ 275244 h 567500"/>
                <a:gd name="connsiteX7" fmla="*/ 21182 w 1879095"/>
                <a:gd name="connsiteY7" fmla="*/ 275322 h 567500"/>
                <a:gd name="connsiteX8" fmla="*/ 24207 w 1879095"/>
                <a:gd name="connsiteY8" fmla="*/ 275283 h 567500"/>
                <a:gd name="connsiteX9" fmla="*/ 27233 w 1879095"/>
                <a:gd name="connsiteY9" fmla="*/ 275127 h 567500"/>
                <a:gd name="connsiteX10" fmla="*/ 30259 w 1879095"/>
                <a:gd name="connsiteY10" fmla="*/ 275283 h 567500"/>
                <a:gd name="connsiteX11" fmla="*/ 33285 w 1879095"/>
                <a:gd name="connsiteY11" fmla="*/ 275322 h 567500"/>
                <a:gd name="connsiteX12" fmla="*/ 36311 w 1879095"/>
                <a:gd name="connsiteY12" fmla="*/ 275166 h 567500"/>
                <a:gd name="connsiteX13" fmla="*/ 39338 w 1879095"/>
                <a:gd name="connsiteY13" fmla="*/ 275206 h 567500"/>
                <a:gd name="connsiteX14" fmla="*/ 42363 w 1879095"/>
                <a:gd name="connsiteY14" fmla="*/ 275166 h 567500"/>
                <a:gd name="connsiteX15" fmla="*/ 45389 w 1879095"/>
                <a:gd name="connsiteY15" fmla="*/ 275283 h 567500"/>
                <a:gd name="connsiteX16" fmla="*/ 48415 w 1879095"/>
                <a:gd name="connsiteY16" fmla="*/ 275360 h 567500"/>
                <a:gd name="connsiteX17" fmla="*/ 51441 w 1879095"/>
                <a:gd name="connsiteY17" fmla="*/ 275206 h 567500"/>
                <a:gd name="connsiteX18" fmla="*/ 54467 w 1879095"/>
                <a:gd name="connsiteY18" fmla="*/ 275244 h 567500"/>
                <a:gd name="connsiteX19" fmla="*/ 57492 w 1879095"/>
                <a:gd name="connsiteY19" fmla="*/ 275244 h 567500"/>
                <a:gd name="connsiteX20" fmla="*/ 60518 w 1879095"/>
                <a:gd name="connsiteY20" fmla="*/ 275206 h 567500"/>
                <a:gd name="connsiteX21" fmla="*/ 63544 w 1879095"/>
                <a:gd name="connsiteY21" fmla="*/ 275127 h 567500"/>
                <a:gd name="connsiteX22" fmla="*/ 66570 w 1879095"/>
                <a:gd name="connsiteY22" fmla="*/ 275244 h 567500"/>
                <a:gd name="connsiteX23" fmla="*/ 69597 w 1879095"/>
                <a:gd name="connsiteY23" fmla="*/ 275206 h 567500"/>
                <a:gd name="connsiteX24" fmla="*/ 72623 w 1879095"/>
                <a:gd name="connsiteY24" fmla="*/ 275244 h 567500"/>
                <a:gd name="connsiteX25" fmla="*/ 75648 w 1879095"/>
                <a:gd name="connsiteY25" fmla="*/ 275360 h 567500"/>
                <a:gd name="connsiteX26" fmla="*/ 78674 w 1879095"/>
                <a:gd name="connsiteY26" fmla="*/ 275244 h 567500"/>
                <a:gd name="connsiteX27" fmla="*/ 81700 w 1879095"/>
                <a:gd name="connsiteY27" fmla="*/ 275283 h 567500"/>
                <a:gd name="connsiteX28" fmla="*/ 84726 w 1879095"/>
                <a:gd name="connsiteY28" fmla="*/ 275244 h 567500"/>
                <a:gd name="connsiteX29" fmla="*/ 87752 w 1879095"/>
                <a:gd name="connsiteY29" fmla="*/ 275322 h 567500"/>
                <a:gd name="connsiteX30" fmla="*/ 90778 w 1879095"/>
                <a:gd name="connsiteY30" fmla="*/ 275244 h 567500"/>
                <a:gd name="connsiteX31" fmla="*/ 93803 w 1879095"/>
                <a:gd name="connsiteY31" fmla="*/ 275360 h 567500"/>
                <a:gd name="connsiteX32" fmla="*/ 96829 w 1879095"/>
                <a:gd name="connsiteY32" fmla="*/ 275283 h 567500"/>
                <a:gd name="connsiteX33" fmla="*/ 99856 w 1879095"/>
                <a:gd name="connsiteY33" fmla="*/ 275244 h 567500"/>
                <a:gd name="connsiteX34" fmla="*/ 102882 w 1879095"/>
                <a:gd name="connsiteY34" fmla="*/ 275283 h 567500"/>
                <a:gd name="connsiteX35" fmla="*/ 105908 w 1879095"/>
                <a:gd name="connsiteY35" fmla="*/ 275322 h 567500"/>
                <a:gd name="connsiteX36" fmla="*/ 108933 w 1879095"/>
                <a:gd name="connsiteY36" fmla="*/ 275206 h 567500"/>
                <a:gd name="connsiteX37" fmla="*/ 111959 w 1879095"/>
                <a:gd name="connsiteY37" fmla="*/ 275322 h 567500"/>
                <a:gd name="connsiteX38" fmla="*/ 114985 w 1879095"/>
                <a:gd name="connsiteY38" fmla="*/ 275283 h 567500"/>
                <a:gd name="connsiteX39" fmla="*/ 118011 w 1879095"/>
                <a:gd name="connsiteY39" fmla="*/ 275283 h 567500"/>
                <a:gd name="connsiteX40" fmla="*/ 121037 w 1879095"/>
                <a:gd name="connsiteY40" fmla="*/ 275244 h 567500"/>
                <a:gd name="connsiteX41" fmla="*/ 124063 w 1879095"/>
                <a:gd name="connsiteY41" fmla="*/ 275283 h 567500"/>
                <a:gd name="connsiteX42" fmla="*/ 127089 w 1879095"/>
                <a:gd name="connsiteY42" fmla="*/ 275322 h 567500"/>
                <a:gd name="connsiteX43" fmla="*/ 130115 w 1879095"/>
                <a:gd name="connsiteY43" fmla="*/ 275206 h 567500"/>
                <a:gd name="connsiteX44" fmla="*/ 133141 w 1879095"/>
                <a:gd name="connsiteY44" fmla="*/ 275360 h 567500"/>
                <a:gd name="connsiteX45" fmla="*/ 136167 w 1879095"/>
                <a:gd name="connsiteY45" fmla="*/ 275283 h 567500"/>
                <a:gd name="connsiteX46" fmla="*/ 139193 w 1879095"/>
                <a:gd name="connsiteY46" fmla="*/ 275283 h 567500"/>
                <a:gd name="connsiteX47" fmla="*/ 142218 w 1879095"/>
                <a:gd name="connsiteY47" fmla="*/ 275283 h 567500"/>
                <a:gd name="connsiteX48" fmla="*/ 145244 w 1879095"/>
                <a:gd name="connsiteY48" fmla="*/ 275206 h 567500"/>
                <a:gd name="connsiteX49" fmla="*/ 148270 w 1879095"/>
                <a:gd name="connsiteY49" fmla="*/ 275206 h 567500"/>
                <a:gd name="connsiteX50" fmla="*/ 151296 w 1879095"/>
                <a:gd name="connsiteY50" fmla="*/ 275283 h 567500"/>
                <a:gd name="connsiteX51" fmla="*/ 154322 w 1879095"/>
                <a:gd name="connsiteY51" fmla="*/ 275206 h 567500"/>
                <a:gd name="connsiteX52" fmla="*/ 157348 w 1879095"/>
                <a:gd name="connsiteY52" fmla="*/ 275244 h 567500"/>
                <a:gd name="connsiteX53" fmla="*/ 160374 w 1879095"/>
                <a:gd name="connsiteY53" fmla="*/ 275244 h 567500"/>
                <a:gd name="connsiteX54" fmla="*/ 163400 w 1879095"/>
                <a:gd name="connsiteY54" fmla="*/ 275244 h 567500"/>
                <a:gd name="connsiteX55" fmla="*/ 166426 w 1879095"/>
                <a:gd name="connsiteY55" fmla="*/ 275283 h 567500"/>
                <a:gd name="connsiteX56" fmla="*/ 169452 w 1879095"/>
                <a:gd name="connsiteY56" fmla="*/ 275127 h 567500"/>
                <a:gd name="connsiteX57" fmla="*/ 172478 w 1879095"/>
                <a:gd name="connsiteY57" fmla="*/ 275244 h 567500"/>
                <a:gd name="connsiteX58" fmla="*/ 175504 w 1879095"/>
                <a:gd name="connsiteY58" fmla="*/ 275283 h 567500"/>
                <a:gd name="connsiteX59" fmla="*/ 178529 w 1879095"/>
                <a:gd name="connsiteY59" fmla="*/ 275283 h 567500"/>
                <a:gd name="connsiteX60" fmla="*/ 181555 w 1879095"/>
                <a:gd name="connsiteY60" fmla="*/ 275283 h 567500"/>
                <a:gd name="connsiteX61" fmla="*/ 184581 w 1879095"/>
                <a:gd name="connsiteY61" fmla="*/ 275206 h 567500"/>
                <a:gd name="connsiteX62" fmla="*/ 187607 w 1879095"/>
                <a:gd name="connsiteY62" fmla="*/ 275166 h 567500"/>
                <a:gd name="connsiteX63" fmla="*/ 190634 w 1879095"/>
                <a:gd name="connsiteY63" fmla="*/ 275360 h 567500"/>
                <a:gd name="connsiteX64" fmla="*/ 193660 w 1879095"/>
                <a:gd name="connsiteY64" fmla="*/ 275283 h 567500"/>
                <a:gd name="connsiteX65" fmla="*/ 196685 w 1879095"/>
                <a:gd name="connsiteY65" fmla="*/ 275283 h 567500"/>
                <a:gd name="connsiteX66" fmla="*/ 199711 w 1879095"/>
                <a:gd name="connsiteY66" fmla="*/ 275206 h 567500"/>
                <a:gd name="connsiteX67" fmla="*/ 202737 w 1879095"/>
                <a:gd name="connsiteY67" fmla="*/ 275360 h 567500"/>
                <a:gd name="connsiteX68" fmla="*/ 205763 w 1879095"/>
                <a:gd name="connsiteY68" fmla="*/ 275127 h 567500"/>
                <a:gd name="connsiteX69" fmla="*/ 208789 w 1879095"/>
                <a:gd name="connsiteY69" fmla="*/ 275322 h 567500"/>
                <a:gd name="connsiteX70" fmla="*/ 211814 w 1879095"/>
                <a:gd name="connsiteY70" fmla="*/ 275244 h 567500"/>
                <a:gd name="connsiteX71" fmla="*/ 214840 w 1879095"/>
                <a:gd name="connsiteY71" fmla="*/ 275244 h 567500"/>
                <a:gd name="connsiteX72" fmla="*/ 217867 w 1879095"/>
                <a:gd name="connsiteY72" fmla="*/ 275206 h 567500"/>
                <a:gd name="connsiteX73" fmla="*/ 220893 w 1879095"/>
                <a:gd name="connsiteY73" fmla="*/ 275399 h 567500"/>
                <a:gd name="connsiteX74" fmla="*/ 223919 w 1879095"/>
                <a:gd name="connsiteY74" fmla="*/ 275206 h 567500"/>
                <a:gd name="connsiteX75" fmla="*/ 226945 w 1879095"/>
                <a:gd name="connsiteY75" fmla="*/ 275322 h 567500"/>
                <a:gd name="connsiteX76" fmla="*/ 229970 w 1879095"/>
                <a:gd name="connsiteY76" fmla="*/ 275166 h 567500"/>
                <a:gd name="connsiteX77" fmla="*/ 232996 w 1879095"/>
                <a:gd name="connsiteY77" fmla="*/ 275244 h 567500"/>
                <a:gd name="connsiteX78" fmla="*/ 236022 w 1879095"/>
                <a:gd name="connsiteY78" fmla="*/ 275244 h 567500"/>
                <a:gd name="connsiteX79" fmla="*/ 239048 w 1879095"/>
                <a:gd name="connsiteY79" fmla="*/ 275244 h 567500"/>
                <a:gd name="connsiteX80" fmla="*/ 242074 w 1879095"/>
                <a:gd name="connsiteY80" fmla="*/ 275360 h 567500"/>
                <a:gd name="connsiteX81" fmla="*/ 245099 w 1879095"/>
                <a:gd name="connsiteY81" fmla="*/ 275244 h 567500"/>
                <a:gd name="connsiteX82" fmla="*/ 248126 w 1879095"/>
                <a:gd name="connsiteY82" fmla="*/ 275244 h 567500"/>
                <a:gd name="connsiteX83" fmla="*/ 251152 w 1879095"/>
                <a:gd name="connsiteY83" fmla="*/ 275127 h 567500"/>
                <a:gd name="connsiteX84" fmla="*/ 254178 w 1879095"/>
                <a:gd name="connsiteY84" fmla="*/ 275244 h 567500"/>
                <a:gd name="connsiteX85" fmla="*/ 257204 w 1879095"/>
                <a:gd name="connsiteY85" fmla="*/ 275244 h 567500"/>
                <a:gd name="connsiteX86" fmla="*/ 260230 w 1879095"/>
                <a:gd name="connsiteY86" fmla="*/ 275244 h 567500"/>
                <a:gd name="connsiteX87" fmla="*/ 263255 w 1879095"/>
                <a:gd name="connsiteY87" fmla="*/ 275283 h 567500"/>
                <a:gd name="connsiteX88" fmla="*/ 266281 w 1879095"/>
                <a:gd name="connsiteY88" fmla="*/ 275283 h 567500"/>
                <a:gd name="connsiteX89" fmla="*/ 269307 w 1879095"/>
                <a:gd name="connsiteY89" fmla="*/ 275360 h 567500"/>
                <a:gd name="connsiteX90" fmla="*/ 272333 w 1879095"/>
                <a:gd name="connsiteY90" fmla="*/ 275244 h 567500"/>
                <a:gd name="connsiteX91" fmla="*/ 275359 w 1879095"/>
                <a:gd name="connsiteY91" fmla="*/ 275283 h 567500"/>
                <a:gd name="connsiteX92" fmla="*/ 278386 w 1879095"/>
                <a:gd name="connsiteY92" fmla="*/ 275011 h 567500"/>
                <a:gd name="connsiteX93" fmla="*/ 281411 w 1879095"/>
                <a:gd name="connsiteY93" fmla="*/ 275283 h 567500"/>
                <a:gd name="connsiteX94" fmla="*/ 284437 w 1879095"/>
                <a:gd name="connsiteY94" fmla="*/ 275283 h 567500"/>
                <a:gd name="connsiteX95" fmla="*/ 287463 w 1879095"/>
                <a:gd name="connsiteY95" fmla="*/ 275360 h 567500"/>
                <a:gd name="connsiteX96" fmla="*/ 290489 w 1879095"/>
                <a:gd name="connsiteY96" fmla="*/ 275166 h 567500"/>
                <a:gd name="connsiteX97" fmla="*/ 293515 w 1879095"/>
                <a:gd name="connsiteY97" fmla="*/ 275206 h 567500"/>
                <a:gd name="connsiteX98" fmla="*/ 296540 w 1879095"/>
                <a:gd name="connsiteY98" fmla="*/ 275206 h 567500"/>
                <a:gd name="connsiteX99" fmla="*/ 299566 w 1879095"/>
                <a:gd name="connsiteY99" fmla="*/ 275283 h 567500"/>
                <a:gd name="connsiteX100" fmla="*/ 302592 w 1879095"/>
                <a:gd name="connsiteY100" fmla="*/ 286439 h 567500"/>
                <a:gd name="connsiteX101" fmla="*/ 305618 w 1879095"/>
                <a:gd name="connsiteY101" fmla="*/ 307127 h 567500"/>
                <a:gd name="connsiteX102" fmla="*/ 308645 w 1879095"/>
                <a:gd name="connsiteY102" fmla="*/ 325218 h 567500"/>
                <a:gd name="connsiteX103" fmla="*/ 311671 w 1879095"/>
                <a:gd name="connsiteY103" fmla="*/ 343000 h 567500"/>
                <a:gd name="connsiteX104" fmla="*/ 314696 w 1879095"/>
                <a:gd name="connsiteY104" fmla="*/ 360316 h 567500"/>
                <a:gd name="connsiteX105" fmla="*/ 317722 w 1879095"/>
                <a:gd name="connsiteY105" fmla="*/ 377594 h 567500"/>
                <a:gd name="connsiteX106" fmla="*/ 320748 w 1879095"/>
                <a:gd name="connsiteY106" fmla="*/ 394484 h 567500"/>
                <a:gd name="connsiteX107" fmla="*/ 323774 w 1879095"/>
                <a:gd name="connsiteY107" fmla="*/ 410755 h 567500"/>
                <a:gd name="connsiteX108" fmla="*/ 326800 w 1879095"/>
                <a:gd name="connsiteY108" fmla="*/ 426711 h 567500"/>
                <a:gd name="connsiteX109" fmla="*/ 329826 w 1879095"/>
                <a:gd name="connsiteY109" fmla="*/ 442056 h 567500"/>
                <a:gd name="connsiteX110" fmla="*/ 332851 w 1879095"/>
                <a:gd name="connsiteY110" fmla="*/ 456696 h 567500"/>
                <a:gd name="connsiteX111" fmla="*/ 335877 w 1879095"/>
                <a:gd name="connsiteY111" fmla="*/ 470840 h 567500"/>
                <a:gd name="connsiteX112" fmla="*/ 338904 w 1879095"/>
                <a:gd name="connsiteY112" fmla="*/ 484052 h 567500"/>
                <a:gd name="connsiteX113" fmla="*/ 341930 w 1879095"/>
                <a:gd name="connsiteY113" fmla="*/ 496444 h 567500"/>
                <a:gd name="connsiteX114" fmla="*/ 344956 w 1879095"/>
                <a:gd name="connsiteY114" fmla="*/ 508150 h 567500"/>
                <a:gd name="connsiteX115" fmla="*/ 347982 w 1879095"/>
                <a:gd name="connsiteY115" fmla="*/ 518761 h 567500"/>
                <a:gd name="connsiteX116" fmla="*/ 351007 w 1879095"/>
                <a:gd name="connsiteY116" fmla="*/ 528524 h 567500"/>
                <a:gd name="connsiteX117" fmla="*/ 354033 w 1879095"/>
                <a:gd name="connsiteY117" fmla="*/ 537354 h 567500"/>
                <a:gd name="connsiteX118" fmla="*/ 357059 w 1879095"/>
                <a:gd name="connsiteY118" fmla="*/ 544945 h 567500"/>
                <a:gd name="connsiteX119" fmla="*/ 360085 w 1879095"/>
                <a:gd name="connsiteY119" fmla="*/ 551651 h 567500"/>
                <a:gd name="connsiteX120" fmla="*/ 363111 w 1879095"/>
                <a:gd name="connsiteY120" fmla="*/ 556994 h 567500"/>
                <a:gd name="connsiteX121" fmla="*/ 366136 w 1879095"/>
                <a:gd name="connsiteY121" fmla="*/ 561376 h 567500"/>
                <a:gd name="connsiteX122" fmla="*/ 369163 w 1879095"/>
                <a:gd name="connsiteY122" fmla="*/ 564509 h 567500"/>
                <a:gd name="connsiteX123" fmla="*/ 372189 w 1879095"/>
                <a:gd name="connsiteY123" fmla="*/ 566567 h 567500"/>
                <a:gd name="connsiteX124" fmla="*/ 375215 w 1879095"/>
                <a:gd name="connsiteY124" fmla="*/ 567453 h 567500"/>
                <a:gd name="connsiteX125" fmla="*/ 378241 w 1879095"/>
                <a:gd name="connsiteY125" fmla="*/ 567072 h 567500"/>
                <a:gd name="connsiteX126" fmla="*/ 381267 w 1879095"/>
                <a:gd name="connsiteY126" fmla="*/ 565748 h 567500"/>
                <a:gd name="connsiteX127" fmla="*/ 384292 w 1879095"/>
                <a:gd name="connsiteY127" fmla="*/ 562928 h 567500"/>
                <a:gd name="connsiteX128" fmla="*/ 387318 w 1879095"/>
                <a:gd name="connsiteY128" fmla="*/ 559128 h 567500"/>
                <a:gd name="connsiteX129" fmla="*/ 390344 w 1879095"/>
                <a:gd name="connsiteY129" fmla="*/ 554051 h 567500"/>
                <a:gd name="connsiteX130" fmla="*/ 393370 w 1879095"/>
                <a:gd name="connsiteY130" fmla="*/ 547888 h 567500"/>
                <a:gd name="connsiteX131" fmla="*/ 396396 w 1879095"/>
                <a:gd name="connsiteY131" fmla="*/ 540725 h 567500"/>
                <a:gd name="connsiteX132" fmla="*/ 399422 w 1879095"/>
                <a:gd name="connsiteY132" fmla="*/ 532324 h 567500"/>
                <a:gd name="connsiteX133" fmla="*/ 402448 w 1879095"/>
                <a:gd name="connsiteY133" fmla="*/ 522980 h 567500"/>
                <a:gd name="connsiteX134" fmla="*/ 405474 w 1879095"/>
                <a:gd name="connsiteY134" fmla="*/ 512712 h 567500"/>
                <a:gd name="connsiteX135" fmla="*/ 408500 w 1879095"/>
                <a:gd name="connsiteY135" fmla="*/ 501368 h 567500"/>
                <a:gd name="connsiteX136" fmla="*/ 411526 w 1879095"/>
                <a:gd name="connsiteY136" fmla="*/ 489319 h 567500"/>
                <a:gd name="connsiteX137" fmla="*/ 414552 w 1879095"/>
                <a:gd name="connsiteY137" fmla="*/ 476298 h 567500"/>
                <a:gd name="connsiteX138" fmla="*/ 417577 w 1879095"/>
                <a:gd name="connsiteY138" fmla="*/ 462468 h 567500"/>
                <a:gd name="connsiteX139" fmla="*/ 420603 w 1879095"/>
                <a:gd name="connsiteY139" fmla="*/ 447980 h 567500"/>
                <a:gd name="connsiteX140" fmla="*/ 423629 w 1879095"/>
                <a:gd name="connsiteY140" fmla="*/ 432874 h 567500"/>
                <a:gd name="connsiteX141" fmla="*/ 426655 w 1879095"/>
                <a:gd name="connsiteY141" fmla="*/ 417147 h 567500"/>
                <a:gd name="connsiteX142" fmla="*/ 429682 w 1879095"/>
                <a:gd name="connsiteY142" fmla="*/ 400915 h 567500"/>
                <a:gd name="connsiteX143" fmla="*/ 432708 w 1879095"/>
                <a:gd name="connsiteY143" fmla="*/ 384102 h 567500"/>
                <a:gd name="connsiteX144" fmla="*/ 435733 w 1879095"/>
                <a:gd name="connsiteY144" fmla="*/ 367018 h 567500"/>
                <a:gd name="connsiteX145" fmla="*/ 438759 w 1879095"/>
                <a:gd name="connsiteY145" fmla="*/ 349585 h 567500"/>
                <a:gd name="connsiteX146" fmla="*/ 441785 w 1879095"/>
                <a:gd name="connsiteY146" fmla="*/ 331920 h 567500"/>
                <a:gd name="connsiteX147" fmla="*/ 444811 w 1879095"/>
                <a:gd name="connsiteY147" fmla="*/ 314061 h 567500"/>
                <a:gd name="connsiteX148" fmla="*/ 447837 w 1879095"/>
                <a:gd name="connsiteY148" fmla="*/ 296124 h 567500"/>
                <a:gd name="connsiteX149" fmla="*/ 450863 w 1879095"/>
                <a:gd name="connsiteY149" fmla="*/ 278266 h 567500"/>
                <a:gd name="connsiteX150" fmla="*/ 453888 w 1879095"/>
                <a:gd name="connsiteY150" fmla="*/ 260446 h 567500"/>
                <a:gd name="connsiteX151" fmla="*/ 456914 w 1879095"/>
                <a:gd name="connsiteY151" fmla="*/ 242974 h 567500"/>
                <a:gd name="connsiteX152" fmla="*/ 459941 w 1879095"/>
                <a:gd name="connsiteY152" fmla="*/ 225580 h 567500"/>
                <a:gd name="connsiteX153" fmla="*/ 462967 w 1879095"/>
                <a:gd name="connsiteY153" fmla="*/ 208418 h 567500"/>
                <a:gd name="connsiteX154" fmla="*/ 465993 w 1879095"/>
                <a:gd name="connsiteY154" fmla="*/ 191722 h 567500"/>
                <a:gd name="connsiteX155" fmla="*/ 469018 w 1879095"/>
                <a:gd name="connsiteY155" fmla="*/ 175180 h 567500"/>
                <a:gd name="connsiteX156" fmla="*/ 472044 w 1879095"/>
                <a:gd name="connsiteY156" fmla="*/ 159258 h 567500"/>
                <a:gd name="connsiteX157" fmla="*/ 475070 w 1879095"/>
                <a:gd name="connsiteY157" fmla="*/ 143917 h 567500"/>
                <a:gd name="connsiteX158" fmla="*/ 478096 w 1879095"/>
                <a:gd name="connsiteY158" fmla="*/ 128731 h 567500"/>
                <a:gd name="connsiteX159" fmla="*/ 481122 w 1879095"/>
                <a:gd name="connsiteY159" fmla="*/ 114282 h 567500"/>
                <a:gd name="connsiteX160" fmla="*/ 484149 w 1879095"/>
                <a:gd name="connsiteY160" fmla="*/ 100645 h 567500"/>
                <a:gd name="connsiteX161" fmla="*/ 487178 w 1879095"/>
                <a:gd name="connsiteY161" fmla="*/ 87434 h 567500"/>
                <a:gd name="connsiteX162" fmla="*/ 490198 w 1879095"/>
                <a:gd name="connsiteY162" fmla="*/ 75155 h 567500"/>
                <a:gd name="connsiteX163" fmla="*/ 493227 w 1879095"/>
                <a:gd name="connsiteY163" fmla="*/ 63532 h 567500"/>
                <a:gd name="connsiteX164" fmla="*/ 496256 w 1879095"/>
                <a:gd name="connsiteY164" fmla="*/ 52918 h 567500"/>
                <a:gd name="connsiteX165" fmla="*/ 499275 w 1879095"/>
                <a:gd name="connsiteY165" fmla="*/ 43156 h 567500"/>
                <a:gd name="connsiteX166" fmla="*/ 502304 w 1879095"/>
                <a:gd name="connsiteY166" fmla="*/ 34400 h 567500"/>
                <a:gd name="connsiteX167" fmla="*/ 505333 w 1879095"/>
                <a:gd name="connsiteY167" fmla="*/ 26381 h 567500"/>
                <a:gd name="connsiteX168" fmla="*/ 508352 w 1879095"/>
                <a:gd name="connsiteY168" fmla="*/ 19756 h 567500"/>
                <a:gd name="connsiteX169" fmla="*/ 511381 w 1879095"/>
                <a:gd name="connsiteY169" fmla="*/ 13791 h 567500"/>
                <a:gd name="connsiteX170" fmla="*/ 514410 w 1879095"/>
                <a:gd name="connsiteY170" fmla="*/ 8987 h 567500"/>
                <a:gd name="connsiteX171" fmla="*/ 517430 w 1879095"/>
                <a:gd name="connsiteY171" fmla="*/ 5191 h 567500"/>
                <a:gd name="connsiteX172" fmla="*/ 520459 w 1879095"/>
                <a:gd name="connsiteY172" fmla="*/ 2402 h 567500"/>
                <a:gd name="connsiteX173" fmla="*/ 523488 w 1879095"/>
                <a:gd name="connsiteY173" fmla="*/ 736 h 567500"/>
                <a:gd name="connsiteX174" fmla="*/ 526507 w 1879095"/>
                <a:gd name="connsiteY174" fmla="*/ 0 h 567500"/>
                <a:gd name="connsiteX175" fmla="*/ 529536 w 1879095"/>
                <a:gd name="connsiteY175" fmla="*/ 387 h 567500"/>
                <a:gd name="connsiteX176" fmla="*/ 532565 w 1879095"/>
                <a:gd name="connsiteY176" fmla="*/ 1859 h 567500"/>
                <a:gd name="connsiteX177" fmla="*/ 535594 w 1879095"/>
                <a:gd name="connsiteY177" fmla="*/ 4416 h 567500"/>
                <a:gd name="connsiteX178" fmla="*/ 538613 w 1879095"/>
                <a:gd name="connsiteY178" fmla="*/ 7786 h 567500"/>
                <a:gd name="connsiteX179" fmla="*/ 541642 w 1879095"/>
                <a:gd name="connsiteY179" fmla="*/ 12436 h 567500"/>
                <a:gd name="connsiteX180" fmla="*/ 544671 w 1879095"/>
                <a:gd name="connsiteY180" fmla="*/ 17936 h 567500"/>
                <a:gd name="connsiteX181" fmla="*/ 547691 w 1879095"/>
                <a:gd name="connsiteY181" fmla="*/ 24561 h 567500"/>
                <a:gd name="connsiteX182" fmla="*/ 550720 w 1879095"/>
                <a:gd name="connsiteY182" fmla="*/ 32076 h 567500"/>
                <a:gd name="connsiteX183" fmla="*/ 553739 w 1879095"/>
                <a:gd name="connsiteY183" fmla="*/ 40444 h 567500"/>
                <a:gd name="connsiteX184" fmla="*/ 556768 w 1879095"/>
                <a:gd name="connsiteY184" fmla="*/ 49896 h 567500"/>
                <a:gd name="connsiteX185" fmla="*/ 559797 w 1879095"/>
                <a:gd name="connsiteY185" fmla="*/ 60201 h 567500"/>
                <a:gd name="connsiteX186" fmla="*/ 562826 w 1879095"/>
                <a:gd name="connsiteY186" fmla="*/ 71319 h 567500"/>
                <a:gd name="connsiteX187" fmla="*/ 565845 w 1879095"/>
                <a:gd name="connsiteY187" fmla="*/ 83561 h 567500"/>
                <a:gd name="connsiteX188" fmla="*/ 568874 w 1879095"/>
                <a:gd name="connsiteY188" fmla="*/ 96345 h 567500"/>
                <a:gd name="connsiteX189" fmla="*/ 571903 w 1879095"/>
                <a:gd name="connsiteY189" fmla="*/ 109942 h 567500"/>
                <a:gd name="connsiteX190" fmla="*/ 574923 w 1879095"/>
                <a:gd name="connsiteY190" fmla="*/ 124160 h 567500"/>
                <a:gd name="connsiteX191" fmla="*/ 577952 w 1879095"/>
                <a:gd name="connsiteY191" fmla="*/ 139152 h 567500"/>
                <a:gd name="connsiteX192" fmla="*/ 580981 w 1879095"/>
                <a:gd name="connsiteY192" fmla="*/ 154299 h 567500"/>
                <a:gd name="connsiteX193" fmla="*/ 584000 w 1879095"/>
                <a:gd name="connsiteY193" fmla="*/ 170260 h 567500"/>
                <a:gd name="connsiteX194" fmla="*/ 587029 w 1879095"/>
                <a:gd name="connsiteY194" fmla="*/ 186570 h 567500"/>
                <a:gd name="connsiteX195" fmla="*/ 590058 w 1879095"/>
                <a:gd name="connsiteY195" fmla="*/ 203189 h 567500"/>
                <a:gd name="connsiteX196" fmla="*/ 593077 w 1879095"/>
                <a:gd name="connsiteY196" fmla="*/ 220195 h 567500"/>
                <a:gd name="connsiteX197" fmla="*/ 596106 w 1879095"/>
                <a:gd name="connsiteY197" fmla="*/ 237279 h 567500"/>
                <a:gd name="connsiteX198" fmla="*/ 599135 w 1879095"/>
                <a:gd name="connsiteY198" fmla="*/ 254712 h 567500"/>
                <a:gd name="connsiteX199" fmla="*/ 602155 w 1879095"/>
                <a:gd name="connsiteY199" fmla="*/ 272338 h 567500"/>
                <a:gd name="connsiteX200" fmla="*/ 605183 w 1879095"/>
                <a:gd name="connsiteY200" fmla="*/ 289965 h 567500"/>
                <a:gd name="connsiteX201" fmla="*/ 608212 w 1879095"/>
                <a:gd name="connsiteY201" fmla="*/ 307631 h 567500"/>
                <a:gd name="connsiteX202" fmla="*/ 611241 w 1879095"/>
                <a:gd name="connsiteY202" fmla="*/ 325296 h 567500"/>
                <a:gd name="connsiteX203" fmla="*/ 614261 w 1879095"/>
                <a:gd name="connsiteY203" fmla="*/ 342961 h 567500"/>
                <a:gd name="connsiteX204" fmla="*/ 617290 w 1879095"/>
                <a:gd name="connsiteY204" fmla="*/ 360432 h 567500"/>
                <a:gd name="connsiteX205" fmla="*/ 620319 w 1879095"/>
                <a:gd name="connsiteY205" fmla="*/ 377594 h 567500"/>
                <a:gd name="connsiteX206" fmla="*/ 623338 w 1879095"/>
                <a:gd name="connsiteY206" fmla="*/ 394445 h 567500"/>
                <a:gd name="connsiteX207" fmla="*/ 626367 w 1879095"/>
                <a:gd name="connsiteY207" fmla="*/ 410794 h 567500"/>
                <a:gd name="connsiteX208" fmla="*/ 629396 w 1879095"/>
                <a:gd name="connsiteY208" fmla="*/ 426759 h 567500"/>
                <a:gd name="connsiteX209" fmla="*/ 632415 w 1879095"/>
                <a:gd name="connsiteY209" fmla="*/ 441942 h 567500"/>
                <a:gd name="connsiteX210" fmla="*/ 635444 w 1879095"/>
                <a:gd name="connsiteY210" fmla="*/ 456734 h 567500"/>
                <a:gd name="connsiteX211" fmla="*/ 638473 w 1879095"/>
                <a:gd name="connsiteY211" fmla="*/ 470802 h 567500"/>
                <a:gd name="connsiteX212" fmla="*/ 641493 w 1879095"/>
                <a:gd name="connsiteY212" fmla="*/ 484014 h 567500"/>
                <a:gd name="connsiteX213" fmla="*/ 644522 w 1879095"/>
                <a:gd name="connsiteY213" fmla="*/ 496444 h 567500"/>
                <a:gd name="connsiteX214" fmla="*/ 647551 w 1879095"/>
                <a:gd name="connsiteY214" fmla="*/ 508150 h 567500"/>
                <a:gd name="connsiteX215" fmla="*/ 650570 w 1879095"/>
                <a:gd name="connsiteY215" fmla="*/ 518723 h 567500"/>
                <a:gd name="connsiteX216" fmla="*/ 653599 w 1879095"/>
                <a:gd name="connsiteY216" fmla="*/ 528562 h 567500"/>
                <a:gd name="connsiteX217" fmla="*/ 656628 w 1879095"/>
                <a:gd name="connsiteY217" fmla="*/ 537277 h 567500"/>
                <a:gd name="connsiteX218" fmla="*/ 659647 w 1879095"/>
                <a:gd name="connsiteY218" fmla="*/ 544907 h 567500"/>
                <a:gd name="connsiteX219" fmla="*/ 662676 w 1879095"/>
                <a:gd name="connsiteY219" fmla="*/ 551574 h 567500"/>
                <a:gd name="connsiteX220" fmla="*/ 665705 w 1879095"/>
                <a:gd name="connsiteY220" fmla="*/ 557108 h 567500"/>
                <a:gd name="connsiteX221" fmla="*/ 668725 w 1879095"/>
                <a:gd name="connsiteY221" fmla="*/ 561299 h 567500"/>
                <a:gd name="connsiteX222" fmla="*/ 671754 w 1879095"/>
                <a:gd name="connsiteY222" fmla="*/ 564633 h 567500"/>
                <a:gd name="connsiteX223" fmla="*/ 674783 w 1879095"/>
                <a:gd name="connsiteY223" fmla="*/ 566643 h 567500"/>
                <a:gd name="connsiteX224" fmla="*/ 677812 w 1879095"/>
                <a:gd name="connsiteY224" fmla="*/ 567500 h 567500"/>
                <a:gd name="connsiteX225" fmla="*/ 680831 w 1879095"/>
                <a:gd name="connsiteY225" fmla="*/ 567186 h 567500"/>
                <a:gd name="connsiteX226" fmla="*/ 683860 w 1879095"/>
                <a:gd name="connsiteY226" fmla="*/ 565595 h 567500"/>
                <a:gd name="connsiteX227" fmla="*/ 686889 w 1879095"/>
                <a:gd name="connsiteY227" fmla="*/ 562804 h 567500"/>
                <a:gd name="connsiteX228" fmla="*/ 689908 w 1879095"/>
                <a:gd name="connsiteY228" fmla="*/ 559090 h 567500"/>
                <a:gd name="connsiteX229" fmla="*/ 692937 w 1879095"/>
                <a:gd name="connsiteY229" fmla="*/ 554013 h 567500"/>
                <a:gd name="connsiteX230" fmla="*/ 695966 w 1879095"/>
                <a:gd name="connsiteY230" fmla="*/ 547936 h 567500"/>
                <a:gd name="connsiteX231" fmla="*/ 698986 w 1879095"/>
                <a:gd name="connsiteY231" fmla="*/ 540649 h 567500"/>
                <a:gd name="connsiteX232" fmla="*/ 702015 w 1879095"/>
                <a:gd name="connsiteY232" fmla="*/ 532401 h 567500"/>
                <a:gd name="connsiteX233" fmla="*/ 705044 w 1879095"/>
                <a:gd name="connsiteY233" fmla="*/ 523018 h 567500"/>
                <a:gd name="connsiteX234" fmla="*/ 708063 w 1879095"/>
                <a:gd name="connsiteY234" fmla="*/ 512712 h 567500"/>
                <a:gd name="connsiteX235" fmla="*/ 711092 w 1879095"/>
                <a:gd name="connsiteY235" fmla="*/ 501292 h 567500"/>
                <a:gd name="connsiteX236" fmla="*/ 714121 w 1879095"/>
                <a:gd name="connsiteY236" fmla="*/ 489281 h 567500"/>
                <a:gd name="connsiteX237" fmla="*/ 717140 w 1879095"/>
                <a:gd name="connsiteY237" fmla="*/ 476184 h 567500"/>
                <a:gd name="connsiteX238" fmla="*/ 720169 w 1879095"/>
                <a:gd name="connsiteY238" fmla="*/ 462516 h 567500"/>
                <a:gd name="connsiteX239" fmla="*/ 723198 w 1879095"/>
                <a:gd name="connsiteY239" fmla="*/ 448019 h 567500"/>
                <a:gd name="connsiteX240" fmla="*/ 726218 w 1879095"/>
                <a:gd name="connsiteY240" fmla="*/ 432874 h 567500"/>
                <a:gd name="connsiteX241" fmla="*/ 729247 w 1879095"/>
                <a:gd name="connsiteY241" fmla="*/ 417147 h 567500"/>
                <a:gd name="connsiteX242" fmla="*/ 732276 w 1879095"/>
                <a:gd name="connsiteY242" fmla="*/ 400837 h 567500"/>
                <a:gd name="connsiteX243" fmla="*/ 735305 w 1879095"/>
                <a:gd name="connsiteY243" fmla="*/ 384218 h 567500"/>
                <a:gd name="connsiteX244" fmla="*/ 738324 w 1879095"/>
                <a:gd name="connsiteY244" fmla="*/ 366979 h 567500"/>
                <a:gd name="connsiteX245" fmla="*/ 741353 w 1879095"/>
                <a:gd name="connsiteY245" fmla="*/ 349585 h 567500"/>
                <a:gd name="connsiteX246" fmla="*/ 744372 w 1879095"/>
                <a:gd name="connsiteY246" fmla="*/ 331920 h 567500"/>
                <a:gd name="connsiteX247" fmla="*/ 747401 w 1879095"/>
                <a:gd name="connsiteY247" fmla="*/ 314061 h 567500"/>
                <a:gd name="connsiteX248" fmla="*/ 750430 w 1879095"/>
                <a:gd name="connsiteY248" fmla="*/ 296124 h 567500"/>
                <a:gd name="connsiteX249" fmla="*/ 753459 w 1879095"/>
                <a:gd name="connsiteY249" fmla="*/ 279467 h 567500"/>
                <a:gd name="connsiteX250" fmla="*/ 756479 w 1879095"/>
                <a:gd name="connsiteY250" fmla="*/ 260562 h 567500"/>
                <a:gd name="connsiteX251" fmla="*/ 759508 w 1879095"/>
                <a:gd name="connsiteY251" fmla="*/ 243013 h 567500"/>
                <a:gd name="connsiteX252" fmla="*/ 762536 w 1879095"/>
                <a:gd name="connsiteY252" fmla="*/ 225386 h 567500"/>
                <a:gd name="connsiteX253" fmla="*/ 765556 w 1879095"/>
                <a:gd name="connsiteY253" fmla="*/ 208457 h 567500"/>
                <a:gd name="connsiteX254" fmla="*/ 768585 w 1879095"/>
                <a:gd name="connsiteY254" fmla="*/ 191683 h 567500"/>
                <a:gd name="connsiteX255" fmla="*/ 771614 w 1879095"/>
                <a:gd name="connsiteY255" fmla="*/ 175257 h 567500"/>
                <a:gd name="connsiteX256" fmla="*/ 774633 w 1879095"/>
                <a:gd name="connsiteY256" fmla="*/ 159258 h 567500"/>
                <a:gd name="connsiteX257" fmla="*/ 777662 w 1879095"/>
                <a:gd name="connsiteY257" fmla="*/ 143879 h 567500"/>
                <a:gd name="connsiteX258" fmla="*/ 780691 w 1879095"/>
                <a:gd name="connsiteY258" fmla="*/ 128615 h 567500"/>
                <a:gd name="connsiteX259" fmla="*/ 783711 w 1879095"/>
                <a:gd name="connsiteY259" fmla="*/ 114087 h 567500"/>
                <a:gd name="connsiteX260" fmla="*/ 786739 w 1879095"/>
                <a:gd name="connsiteY260" fmla="*/ 100645 h 567500"/>
                <a:gd name="connsiteX261" fmla="*/ 789769 w 1879095"/>
                <a:gd name="connsiteY261" fmla="*/ 87434 h 567500"/>
                <a:gd name="connsiteX262" fmla="*/ 792788 w 1879095"/>
                <a:gd name="connsiteY262" fmla="*/ 75116 h 567500"/>
                <a:gd name="connsiteX263" fmla="*/ 795817 w 1879095"/>
                <a:gd name="connsiteY263" fmla="*/ 63571 h 567500"/>
                <a:gd name="connsiteX264" fmla="*/ 798846 w 1879095"/>
                <a:gd name="connsiteY264" fmla="*/ 52918 h 567500"/>
                <a:gd name="connsiteX265" fmla="*/ 801865 w 1879095"/>
                <a:gd name="connsiteY265" fmla="*/ 43039 h 567500"/>
                <a:gd name="connsiteX266" fmla="*/ 804894 w 1879095"/>
                <a:gd name="connsiteY266" fmla="*/ 34323 h 567500"/>
                <a:gd name="connsiteX267" fmla="*/ 807923 w 1879095"/>
                <a:gd name="connsiteY267" fmla="*/ 26420 h 567500"/>
                <a:gd name="connsiteX268" fmla="*/ 810942 w 1879095"/>
                <a:gd name="connsiteY268" fmla="*/ 19640 h 567500"/>
                <a:gd name="connsiteX269" fmla="*/ 813972 w 1879095"/>
                <a:gd name="connsiteY269" fmla="*/ 13791 h 567500"/>
                <a:gd name="connsiteX270" fmla="*/ 817000 w 1879095"/>
                <a:gd name="connsiteY270" fmla="*/ 8987 h 567500"/>
                <a:gd name="connsiteX271" fmla="*/ 820029 w 1879095"/>
                <a:gd name="connsiteY271" fmla="*/ 5152 h 567500"/>
                <a:gd name="connsiteX272" fmla="*/ 823049 w 1879095"/>
                <a:gd name="connsiteY272" fmla="*/ 2440 h 567500"/>
                <a:gd name="connsiteX273" fmla="*/ 826078 w 1879095"/>
                <a:gd name="connsiteY273" fmla="*/ 736 h 567500"/>
                <a:gd name="connsiteX274" fmla="*/ 829107 w 1879095"/>
                <a:gd name="connsiteY274" fmla="*/ 77 h 567500"/>
                <a:gd name="connsiteX275" fmla="*/ 832126 w 1879095"/>
                <a:gd name="connsiteY275" fmla="*/ 504 h 567500"/>
                <a:gd name="connsiteX276" fmla="*/ 835155 w 1879095"/>
                <a:gd name="connsiteY276" fmla="*/ 1859 h 567500"/>
                <a:gd name="connsiteX277" fmla="*/ 838184 w 1879095"/>
                <a:gd name="connsiteY277" fmla="*/ 4416 h 567500"/>
                <a:gd name="connsiteX278" fmla="*/ 841203 w 1879095"/>
                <a:gd name="connsiteY278" fmla="*/ 7864 h 567500"/>
                <a:gd name="connsiteX279" fmla="*/ 844232 w 1879095"/>
                <a:gd name="connsiteY279" fmla="*/ 12280 h 567500"/>
                <a:gd name="connsiteX280" fmla="*/ 847261 w 1879095"/>
                <a:gd name="connsiteY280" fmla="*/ 17975 h 567500"/>
                <a:gd name="connsiteX281" fmla="*/ 850281 w 1879095"/>
                <a:gd name="connsiteY281" fmla="*/ 24561 h 567500"/>
                <a:gd name="connsiteX282" fmla="*/ 853310 w 1879095"/>
                <a:gd name="connsiteY282" fmla="*/ 32076 h 567500"/>
                <a:gd name="connsiteX283" fmla="*/ 856339 w 1879095"/>
                <a:gd name="connsiteY283" fmla="*/ 40483 h 567500"/>
                <a:gd name="connsiteX284" fmla="*/ 859368 w 1879095"/>
                <a:gd name="connsiteY284" fmla="*/ 49741 h 567500"/>
                <a:gd name="connsiteX285" fmla="*/ 862387 w 1879095"/>
                <a:gd name="connsiteY285" fmla="*/ 60279 h 567500"/>
                <a:gd name="connsiteX286" fmla="*/ 865416 w 1879095"/>
                <a:gd name="connsiteY286" fmla="*/ 71396 h 567500"/>
                <a:gd name="connsiteX287" fmla="*/ 868436 w 1879095"/>
                <a:gd name="connsiteY287" fmla="*/ 83483 h 567500"/>
                <a:gd name="connsiteX288" fmla="*/ 871464 w 1879095"/>
                <a:gd name="connsiteY288" fmla="*/ 96267 h 567500"/>
                <a:gd name="connsiteX289" fmla="*/ 874493 w 1879095"/>
                <a:gd name="connsiteY289" fmla="*/ 109981 h 567500"/>
                <a:gd name="connsiteX290" fmla="*/ 877522 w 1879095"/>
                <a:gd name="connsiteY290" fmla="*/ 124121 h 567500"/>
                <a:gd name="connsiteX291" fmla="*/ 880542 w 1879095"/>
                <a:gd name="connsiteY291" fmla="*/ 139036 h 567500"/>
                <a:gd name="connsiteX292" fmla="*/ 883571 w 1879095"/>
                <a:gd name="connsiteY292" fmla="*/ 154222 h 567500"/>
                <a:gd name="connsiteX293" fmla="*/ 886600 w 1879095"/>
                <a:gd name="connsiteY293" fmla="*/ 170260 h 567500"/>
                <a:gd name="connsiteX294" fmla="*/ 889619 w 1879095"/>
                <a:gd name="connsiteY294" fmla="*/ 186647 h 567500"/>
                <a:gd name="connsiteX295" fmla="*/ 892648 w 1879095"/>
                <a:gd name="connsiteY295" fmla="*/ 203111 h 567500"/>
                <a:gd name="connsiteX296" fmla="*/ 895677 w 1879095"/>
                <a:gd name="connsiteY296" fmla="*/ 220157 h 567500"/>
                <a:gd name="connsiteX297" fmla="*/ 898696 w 1879095"/>
                <a:gd name="connsiteY297" fmla="*/ 237318 h 567500"/>
                <a:gd name="connsiteX298" fmla="*/ 901725 w 1879095"/>
                <a:gd name="connsiteY298" fmla="*/ 254673 h 567500"/>
                <a:gd name="connsiteX299" fmla="*/ 904754 w 1879095"/>
                <a:gd name="connsiteY299" fmla="*/ 272183 h 567500"/>
                <a:gd name="connsiteX300" fmla="*/ 907774 w 1879095"/>
                <a:gd name="connsiteY300" fmla="*/ 290004 h 567500"/>
                <a:gd name="connsiteX301" fmla="*/ 910803 w 1879095"/>
                <a:gd name="connsiteY301" fmla="*/ 307591 h 567500"/>
                <a:gd name="connsiteX302" fmla="*/ 913832 w 1879095"/>
                <a:gd name="connsiteY302" fmla="*/ 325335 h 567500"/>
                <a:gd name="connsiteX303" fmla="*/ 916851 w 1879095"/>
                <a:gd name="connsiteY303" fmla="*/ 343000 h 567500"/>
                <a:gd name="connsiteX304" fmla="*/ 919880 w 1879095"/>
                <a:gd name="connsiteY304" fmla="*/ 360470 h 567500"/>
                <a:gd name="connsiteX305" fmla="*/ 922909 w 1879095"/>
                <a:gd name="connsiteY305" fmla="*/ 377516 h 567500"/>
                <a:gd name="connsiteX306" fmla="*/ 925938 w 1879095"/>
                <a:gd name="connsiteY306" fmla="*/ 394329 h 567500"/>
                <a:gd name="connsiteX307" fmla="*/ 928957 w 1879095"/>
                <a:gd name="connsiteY307" fmla="*/ 410716 h 567500"/>
                <a:gd name="connsiteX308" fmla="*/ 931986 w 1879095"/>
                <a:gd name="connsiteY308" fmla="*/ 426711 h 567500"/>
                <a:gd name="connsiteX309" fmla="*/ 935015 w 1879095"/>
                <a:gd name="connsiteY309" fmla="*/ 441980 h 567500"/>
                <a:gd name="connsiteX310" fmla="*/ 938035 w 1879095"/>
                <a:gd name="connsiteY310" fmla="*/ 456734 h 567500"/>
                <a:gd name="connsiteX311" fmla="*/ 941064 w 1879095"/>
                <a:gd name="connsiteY311" fmla="*/ 470602 h 567500"/>
                <a:gd name="connsiteX312" fmla="*/ 944093 w 1879095"/>
                <a:gd name="connsiteY312" fmla="*/ 484052 h 567500"/>
                <a:gd name="connsiteX313" fmla="*/ 947112 w 1879095"/>
                <a:gd name="connsiteY313" fmla="*/ 496520 h 567500"/>
                <a:gd name="connsiteX314" fmla="*/ 950141 w 1879095"/>
                <a:gd name="connsiteY314" fmla="*/ 508064 h 567500"/>
                <a:gd name="connsiteX315" fmla="*/ 953170 w 1879095"/>
                <a:gd name="connsiteY315" fmla="*/ 518761 h 567500"/>
                <a:gd name="connsiteX316" fmla="*/ 956189 w 1879095"/>
                <a:gd name="connsiteY316" fmla="*/ 528486 h 567500"/>
                <a:gd name="connsiteX317" fmla="*/ 959218 w 1879095"/>
                <a:gd name="connsiteY317" fmla="*/ 537277 h 567500"/>
                <a:gd name="connsiteX318" fmla="*/ 962247 w 1879095"/>
                <a:gd name="connsiteY318" fmla="*/ 544869 h 567500"/>
                <a:gd name="connsiteX319" fmla="*/ 965267 w 1879095"/>
                <a:gd name="connsiteY319" fmla="*/ 551460 h 567500"/>
                <a:gd name="connsiteX320" fmla="*/ 968296 w 1879095"/>
                <a:gd name="connsiteY320" fmla="*/ 557032 h 567500"/>
                <a:gd name="connsiteX321" fmla="*/ 971325 w 1879095"/>
                <a:gd name="connsiteY321" fmla="*/ 561376 h 567500"/>
                <a:gd name="connsiteX322" fmla="*/ 974344 w 1879095"/>
                <a:gd name="connsiteY322" fmla="*/ 564547 h 567500"/>
                <a:gd name="connsiteX323" fmla="*/ 977373 w 1879095"/>
                <a:gd name="connsiteY323" fmla="*/ 566643 h 567500"/>
                <a:gd name="connsiteX324" fmla="*/ 980402 w 1879095"/>
                <a:gd name="connsiteY324" fmla="*/ 567500 h 567500"/>
                <a:gd name="connsiteX325" fmla="*/ 983421 w 1879095"/>
                <a:gd name="connsiteY325" fmla="*/ 567033 h 567500"/>
                <a:gd name="connsiteX326" fmla="*/ 986450 w 1879095"/>
                <a:gd name="connsiteY326" fmla="*/ 565595 h 567500"/>
                <a:gd name="connsiteX327" fmla="*/ 989479 w 1879095"/>
                <a:gd name="connsiteY327" fmla="*/ 562890 h 567500"/>
                <a:gd name="connsiteX328" fmla="*/ 992508 w 1879095"/>
                <a:gd name="connsiteY328" fmla="*/ 559051 h 567500"/>
                <a:gd name="connsiteX329" fmla="*/ 995528 w 1879095"/>
                <a:gd name="connsiteY329" fmla="*/ 553937 h 567500"/>
                <a:gd name="connsiteX330" fmla="*/ 998556 w 1879095"/>
                <a:gd name="connsiteY330" fmla="*/ 547888 h 567500"/>
                <a:gd name="connsiteX331" fmla="*/ 1001585 w 1879095"/>
                <a:gd name="connsiteY331" fmla="*/ 540649 h 567500"/>
                <a:gd name="connsiteX332" fmla="*/ 1004605 w 1879095"/>
                <a:gd name="connsiteY332" fmla="*/ 532362 h 567500"/>
                <a:gd name="connsiteX333" fmla="*/ 1007634 w 1879095"/>
                <a:gd name="connsiteY333" fmla="*/ 522942 h 567500"/>
                <a:gd name="connsiteX334" fmla="*/ 1010663 w 1879095"/>
                <a:gd name="connsiteY334" fmla="*/ 512560 h 567500"/>
                <a:gd name="connsiteX335" fmla="*/ 1013682 w 1879095"/>
                <a:gd name="connsiteY335" fmla="*/ 501406 h 567500"/>
                <a:gd name="connsiteX336" fmla="*/ 1016711 w 1879095"/>
                <a:gd name="connsiteY336" fmla="*/ 489281 h 567500"/>
                <a:gd name="connsiteX337" fmla="*/ 1019740 w 1879095"/>
                <a:gd name="connsiteY337" fmla="*/ 476260 h 567500"/>
                <a:gd name="connsiteX338" fmla="*/ 1022760 w 1879095"/>
                <a:gd name="connsiteY338" fmla="*/ 462516 h 567500"/>
                <a:gd name="connsiteX339" fmla="*/ 1025788 w 1879095"/>
                <a:gd name="connsiteY339" fmla="*/ 447980 h 567500"/>
                <a:gd name="connsiteX340" fmla="*/ 1028817 w 1879095"/>
                <a:gd name="connsiteY340" fmla="*/ 432798 h 567500"/>
                <a:gd name="connsiteX341" fmla="*/ 1031837 w 1879095"/>
                <a:gd name="connsiteY341" fmla="*/ 417147 h 567500"/>
                <a:gd name="connsiteX342" fmla="*/ 1034866 w 1879095"/>
                <a:gd name="connsiteY342" fmla="*/ 400760 h 567500"/>
                <a:gd name="connsiteX343" fmla="*/ 1037895 w 1879095"/>
                <a:gd name="connsiteY343" fmla="*/ 384102 h 567500"/>
                <a:gd name="connsiteX344" fmla="*/ 1040914 w 1879095"/>
                <a:gd name="connsiteY344" fmla="*/ 367018 h 567500"/>
                <a:gd name="connsiteX345" fmla="*/ 1043943 w 1879095"/>
                <a:gd name="connsiteY345" fmla="*/ 349546 h 567500"/>
                <a:gd name="connsiteX346" fmla="*/ 1046972 w 1879095"/>
                <a:gd name="connsiteY346" fmla="*/ 331842 h 567500"/>
                <a:gd name="connsiteX347" fmla="*/ 1049991 w 1879095"/>
                <a:gd name="connsiteY347" fmla="*/ 314100 h 567500"/>
                <a:gd name="connsiteX348" fmla="*/ 1053020 w 1879095"/>
                <a:gd name="connsiteY348" fmla="*/ 296124 h 567500"/>
                <a:gd name="connsiteX349" fmla="*/ 1056049 w 1879095"/>
                <a:gd name="connsiteY349" fmla="*/ 278304 h 567500"/>
                <a:gd name="connsiteX350" fmla="*/ 1059078 w 1879095"/>
                <a:gd name="connsiteY350" fmla="*/ 260523 h 567500"/>
                <a:gd name="connsiteX351" fmla="*/ 1062098 w 1879095"/>
                <a:gd name="connsiteY351" fmla="*/ 242935 h 567500"/>
                <a:gd name="connsiteX352" fmla="*/ 1065127 w 1879095"/>
                <a:gd name="connsiteY352" fmla="*/ 225425 h 567500"/>
                <a:gd name="connsiteX353" fmla="*/ 1068156 w 1879095"/>
                <a:gd name="connsiteY353" fmla="*/ 208457 h 567500"/>
                <a:gd name="connsiteX354" fmla="*/ 1071175 w 1879095"/>
                <a:gd name="connsiteY354" fmla="*/ 191645 h 567500"/>
                <a:gd name="connsiteX355" fmla="*/ 1074204 w 1879095"/>
                <a:gd name="connsiteY355" fmla="*/ 175219 h 567500"/>
                <a:gd name="connsiteX356" fmla="*/ 1077233 w 1879095"/>
                <a:gd name="connsiteY356" fmla="*/ 159220 h 567500"/>
                <a:gd name="connsiteX357" fmla="*/ 1080252 w 1879095"/>
                <a:gd name="connsiteY357" fmla="*/ 143800 h 567500"/>
                <a:gd name="connsiteX358" fmla="*/ 1083281 w 1879095"/>
                <a:gd name="connsiteY358" fmla="*/ 128731 h 567500"/>
                <a:gd name="connsiteX359" fmla="*/ 1086310 w 1879095"/>
                <a:gd name="connsiteY359" fmla="*/ 114165 h 567500"/>
                <a:gd name="connsiteX360" fmla="*/ 1089330 w 1879095"/>
                <a:gd name="connsiteY360" fmla="*/ 100568 h 567500"/>
                <a:gd name="connsiteX361" fmla="*/ 1092359 w 1879095"/>
                <a:gd name="connsiteY361" fmla="*/ 87434 h 567500"/>
                <a:gd name="connsiteX362" fmla="*/ 1095388 w 1879095"/>
                <a:gd name="connsiteY362" fmla="*/ 75077 h 567500"/>
                <a:gd name="connsiteX363" fmla="*/ 1098407 w 1879095"/>
                <a:gd name="connsiteY363" fmla="*/ 63571 h 567500"/>
                <a:gd name="connsiteX364" fmla="*/ 1101436 w 1879095"/>
                <a:gd name="connsiteY364" fmla="*/ 52918 h 567500"/>
                <a:gd name="connsiteX365" fmla="*/ 1104465 w 1879095"/>
                <a:gd name="connsiteY365" fmla="*/ 43078 h 567500"/>
                <a:gd name="connsiteX366" fmla="*/ 1107484 w 1879095"/>
                <a:gd name="connsiteY366" fmla="*/ 34246 h 567500"/>
                <a:gd name="connsiteX367" fmla="*/ 1110513 w 1879095"/>
                <a:gd name="connsiteY367" fmla="*/ 26497 h 567500"/>
                <a:gd name="connsiteX368" fmla="*/ 1113542 w 1879095"/>
                <a:gd name="connsiteY368" fmla="*/ 19602 h 567500"/>
                <a:gd name="connsiteX369" fmla="*/ 1116562 w 1879095"/>
                <a:gd name="connsiteY369" fmla="*/ 13791 h 567500"/>
                <a:gd name="connsiteX370" fmla="*/ 1119591 w 1879095"/>
                <a:gd name="connsiteY370" fmla="*/ 8871 h 567500"/>
                <a:gd name="connsiteX371" fmla="*/ 1122620 w 1879095"/>
                <a:gd name="connsiteY371" fmla="*/ 5152 h 567500"/>
                <a:gd name="connsiteX372" fmla="*/ 1125639 w 1879095"/>
                <a:gd name="connsiteY372" fmla="*/ 2440 h 567500"/>
                <a:gd name="connsiteX373" fmla="*/ 1128668 w 1879095"/>
                <a:gd name="connsiteY373" fmla="*/ 620 h 567500"/>
                <a:gd name="connsiteX374" fmla="*/ 1131697 w 1879095"/>
                <a:gd name="connsiteY374" fmla="*/ 116 h 567500"/>
                <a:gd name="connsiteX375" fmla="*/ 1134726 w 1879095"/>
                <a:gd name="connsiteY375" fmla="*/ 387 h 567500"/>
                <a:gd name="connsiteX376" fmla="*/ 1137745 w 1879095"/>
                <a:gd name="connsiteY376" fmla="*/ 1821 h 567500"/>
                <a:gd name="connsiteX377" fmla="*/ 1140774 w 1879095"/>
                <a:gd name="connsiteY377" fmla="*/ 4338 h 567500"/>
                <a:gd name="connsiteX378" fmla="*/ 1143803 w 1879095"/>
                <a:gd name="connsiteY378" fmla="*/ 7825 h 567500"/>
                <a:gd name="connsiteX379" fmla="*/ 1146823 w 1879095"/>
                <a:gd name="connsiteY379" fmla="*/ 12280 h 567500"/>
                <a:gd name="connsiteX380" fmla="*/ 1149852 w 1879095"/>
                <a:gd name="connsiteY380" fmla="*/ 17975 h 567500"/>
                <a:gd name="connsiteX381" fmla="*/ 1152881 w 1879095"/>
                <a:gd name="connsiteY381" fmla="*/ 24445 h 567500"/>
                <a:gd name="connsiteX382" fmla="*/ 1155900 w 1879095"/>
                <a:gd name="connsiteY382" fmla="*/ 32076 h 567500"/>
                <a:gd name="connsiteX383" fmla="*/ 1158929 w 1879095"/>
                <a:gd name="connsiteY383" fmla="*/ 40405 h 567500"/>
                <a:gd name="connsiteX384" fmla="*/ 1161958 w 1879095"/>
                <a:gd name="connsiteY384" fmla="*/ 49896 h 567500"/>
                <a:gd name="connsiteX385" fmla="*/ 1164977 w 1879095"/>
                <a:gd name="connsiteY385" fmla="*/ 60240 h 567500"/>
                <a:gd name="connsiteX386" fmla="*/ 1168006 w 1879095"/>
                <a:gd name="connsiteY386" fmla="*/ 71319 h 567500"/>
                <a:gd name="connsiteX387" fmla="*/ 1171035 w 1879095"/>
                <a:gd name="connsiteY387" fmla="*/ 83522 h 567500"/>
                <a:gd name="connsiteX388" fmla="*/ 1174055 w 1879095"/>
                <a:gd name="connsiteY388" fmla="*/ 96422 h 567500"/>
                <a:gd name="connsiteX389" fmla="*/ 1177084 w 1879095"/>
                <a:gd name="connsiteY389" fmla="*/ 109942 h 567500"/>
                <a:gd name="connsiteX390" fmla="*/ 1180113 w 1879095"/>
                <a:gd name="connsiteY390" fmla="*/ 124199 h 567500"/>
                <a:gd name="connsiteX391" fmla="*/ 1183132 w 1879095"/>
                <a:gd name="connsiteY391" fmla="*/ 138997 h 567500"/>
                <a:gd name="connsiteX392" fmla="*/ 1186161 w 1879095"/>
                <a:gd name="connsiteY392" fmla="*/ 154222 h 567500"/>
                <a:gd name="connsiteX393" fmla="*/ 1189190 w 1879095"/>
                <a:gd name="connsiteY393" fmla="*/ 170221 h 567500"/>
                <a:gd name="connsiteX394" fmla="*/ 1192209 w 1879095"/>
                <a:gd name="connsiteY394" fmla="*/ 186608 h 567500"/>
                <a:gd name="connsiteX395" fmla="*/ 1195238 w 1879095"/>
                <a:gd name="connsiteY395" fmla="*/ 203343 h 567500"/>
                <a:gd name="connsiteX396" fmla="*/ 1198267 w 1879095"/>
                <a:gd name="connsiteY396" fmla="*/ 220001 h 567500"/>
                <a:gd name="connsiteX397" fmla="*/ 1201296 w 1879095"/>
                <a:gd name="connsiteY397" fmla="*/ 237357 h 567500"/>
                <a:gd name="connsiteX398" fmla="*/ 1204316 w 1879095"/>
                <a:gd name="connsiteY398" fmla="*/ 254712 h 567500"/>
                <a:gd name="connsiteX399" fmla="*/ 1207344 w 1879095"/>
                <a:gd name="connsiteY399" fmla="*/ 272261 h 567500"/>
                <a:gd name="connsiteX400" fmla="*/ 1210374 w 1879095"/>
                <a:gd name="connsiteY400" fmla="*/ 289926 h 567500"/>
                <a:gd name="connsiteX401" fmla="*/ 1213393 w 1879095"/>
                <a:gd name="connsiteY401" fmla="*/ 307708 h 567500"/>
                <a:gd name="connsiteX402" fmla="*/ 1216422 w 1879095"/>
                <a:gd name="connsiteY402" fmla="*/ 325218 h 567500"/>
                <a:gd name="connsiteX403" fmla="*/ 1219451 w 1879095"/>
                <a:gd name="connsiteY403" fmla="*/ 342961 h 567500"/>
                <a:gd name="connsiteX404" fmla="*/ 1222470 w 1879095"/>
                <a:gd name="connsiteY404" fmla="*/ 360432 h 567500"/>
                <a:gd name="connsiteX405" fmla="*/ 1225499 w 1879095"/>
                <a:gd name="connsiteY405" fmla="*/ 377710 h 567500"/>
                <a:gd name="connsiteX406" fmla="*/ 1228528 w 1879095"/>
                <a:gd name="connsiteY406" fmla="*/ 394291 h 567500"/>
                <a:gd name="connsiteX407" fmla="*/ 1231548 w 1879095"/>
                <a:gd name="connsiteY407" fmla="*/ 410832 h 567500"/>
                <a:gd name="connsiteX408" fmla="*/ 1234577 w 1879095"/>
                <a:gd name="connsiteY408" fmla="*/ 426949 h 567500"/>
                <a:gd name="connsiteX409" fmla="*/ 1237605 w 1879095"/>
                <a:gd name="connsiteY409" fmla="*/ 442056 h 567500"/>
                <a:gd name="connsiteX410" fmla="*/ 1240625 w 1879095"/>
                <a:gd name="connsiteY410" fmla="*/ 456734 h 567500"/>
                <a:gd name="connsiteX411" fmla="*/ 1243654 w 1879095"/>
                <a:gd name="connsiteY411" fmla="*/ 470764 h 567500"/>
                <a:gd name="connsiteX412" fmla="*/ 1246683 w 1879095"/>
                <a:gd name="connsiteY412" fmla="*/ 484052 h 567500"/>
                <a:gd name="connsiteX413" fmla="*/ 1249702 w 1879095"/>
                <a:gd name="connsiteY413" fmla="*/ 496406 h 567500"/>
                <a:gd name="connsiteX414" fmla="*/ 1252731 w 1879095"/>
                <a:gd name="connsiteY414" fmla="*/ 508112 h 567500"/>
                <a:gd name="connsiteX415" fmla="*/ 1255760 w 1879095"/>
                <a:gd name="connsiteY415" fmla="*/ 518799 h 567500"/>
                <a:gd name="connsiteX416" fmla="*/ 1258780 w 1879095"/>
                <a:gd name="connsiteY416" fmla="*/ 528524 h 567500"/>
                <a:gd name="connsiteX417" fmla="*/ 1261808 w 1879095"/>
                <a:gd name="connsiteY417" fmla="*/ 537163 h 567500"/>
                <a:gd name="connsiteX418" fmla="*/ 1264837 w 1879095"/>
                <a:gd name="connsiteY418" fmla="*/ 544869 h 567500"/>
                <a:gd name="connsiteX419" fmla="*/ 1267866 w 1879095"/>
                <a:gd name="connsiteY419" fmla="*/ 551498 h 567500"/>
                <a:gd name="connsiteX420" fmla="*/ 1270886 w 1879095"/>
                <a:gd name="connsiteY420" fmla="*/ 557032 h 567500"/>
                <a:gd name="connsiteX421" fmla="*/ 1273915 w 1879095"/>
                <a:gd name="connsiteY421" fmla="*/ 561376 h 567500"/>
                <a:gd name="connsiteX422" fmla="*/ 1276944 w 1879095"/>
                <a:gd name="connsiteY422" fmla="*/ 564547 h 567500"/>
                <a:gd name="connsiteX423" fmla="*/ 1279963 w 1879095"/>
                <a:gd name="connsiteY423" fmla="*/ 566605 h 567500"/>
                <a:gd name="connsiteX424" fmla="*/ 1282992 w 1879095"/>
                <a:gd name="connsiteY424" fmla="*/ 567414 h 567500"/>
                <a:gd name="connsiteX425" fmla="*/ 1286021 w 1879095"/>
                <a:gd name="connsiteY425" fmla="*/ 566995 h 567500"/>
                <a:gd name="connsiteX426" fmla="*/ 1289040 w 1879095"/>
                <a:gd name="connsiteY426" fmla="*/ 565557 h 567500"/>
                <a:gd name="connsiteX427" fmla="*/ 1292069 w 1879095"/>
                <a:gd name="connsiteY427" fmla="*/ 562966 h 567500"/>
                <a:gd name="connsiteX428" fmla="*/ 1295098 w 1879095"/>
                <a:gd name="connsiteY428" fmla="*/ 559013 h 567500"/>
                <a:gd name="connsiteX429" fmla="*/ 1298118 w 1879095"/>
                <a:gd name="connsiteY429" fmla="*/ 553975 h 567500"/>
                <a:gd name="connsiteX430" fmla="*/ 1301147 w 1879095"/>
                <a:gd name="connsiteY430" fmla="*/ 547888 h 567500"/>
                <a:gd name="connsiteX431" fmla="*/ 1304176 w 1879095"/>
                <a:gd name="connsiteY431" fmla="*/ 540611 h 567500"/>
                <a:gd name="connsiteX432" fmla="*/ 1307195 w 1879095"/>
                <a:gd name="connsiteY432" fmla="*/ 532362 h 567500"/>
                <a:gd name="connsiteX433" fmla="*/ 1310224 w 1879095"/>
                <a:gd name="connsiteY433" fmla="*/ 522942 h 567500"/>
                <a:gd name="connsiteX434" fmla="*/ 1313253 w 1879095"/>
                <a:gd name="connsiteY434" fmla="*/ 512760 h 567500"/>
                <a:gd name="connsiteX435" fmla="*/ 1316282 w 1879095"/>
                <a:gd name="connsiteY435" fmla="*/ 501444 h 567500"/>
                <a:gd name="connsiteX436" fmla="*/ 1319301 w 1879095"/>
                <a:gd name="connsiteY436" fmla="*/ 489319 h 567500"/>
                <a:gd name="connsiteX437" fmla="*/ 1322330 w 1879095"/>
                <a:gd name="connsiteY437" fmla="*/ 476346 h 567500"/>
                <a:gd name="connsiteX438" fmla="*/ 1325350 w 1879095"/>
                <a:gd name="connsiteY438" fmla="*/ 462516 h 567500"/>
                <a:gd name="connsiteX439" fmla="*/ 1328379 w 1879095"/>
                <a:gd name="connsiteY439" fmla="*/ 448095 h 567500"/>
                <a:gd name="connsiteX440" fmla="*/ 1331408 w 1879095"/>
                <a:gd name="connsiteY440" fmla="*/ 432950 h 567500"/>
                <a:gd name="connsiteX441" fmla="*/ 1334437 w 1879095"/>
                <a:gd name="connsiteY441" fmla="*/ 417108 h 567500"/>
                <a:gd name="connsiteX442" fmla="*/ 1337456 w 1879095"/>
                <a:gd name="connsiteY442" fmla="*/ 400837 h 567500"/>
                <a:gd name="connsiteX443" fmla="*/ 1340485 w 1879095"/>
                <a:gd name="connsiteY443" fmla="*/ 384102 h 567500"/>
                <a:gd name="connsiteX444" fmla="*/ 1343514 w 1879095"/>
                <a:gd name="connsiteY444" fmla="*/ 366979 h 567500"/>
                <a:gd name="connsiteX445" fmla="*/ 1346533 w 1879095"/>
                <a:gd name="connsiteY445" fmla="*/ 349623 h 567500"/>
                <a:gd name="connsiteX446" fmla="*/ 1349562 w 1879095"/>
                <a:gd name="connsiteY446" fmla="*/ 331920 h 567500"/>
                <a:gd name="connsiteX447" fmla="*/ 1352591 w 1879095"/>
                <a:gd name="connsiteY447" fmla="*/ 314139 h 567500"/>
                <a:gd name="connsiteX448" fmla="*/ 1355611 w 1879095"/>
                <a:gd name="connsiteY448" fmla="*/ 296163 h 567500"/>
                <a:gd name="connsiteX449" fmla="*/ 1358640 w 1879095"/>
                <a:gd name="connsiteY449" fmla="*/ 278188 h 567500"/>
                <a:gd name="connsiteX450" fmla="*/ 1361669 w 1879095"/>
                <a:gd name="connsiteY450" fmla="*/ 260523 h 567500"/>
                <a:gd name="connsiteX451" fmla="*/ 1364688 w 1879095"/>
                <a:gd name="connsiteY451" fmla="*/ 242974 h 567500"/>
                <a:gd name="connsiteX452" fmla="*/ 1367717 w 1879095"/>
                <a:gd name="connsiteY452" fmla="*/ 225541 h 567500"/>
                <a:gd name="connsiteX453" fmla="*/ 1370746 w 1879095"/>
                <a:gd name="connsiteY453" fmla="*/ 208457 h 567500"/>
                <a:gd name="connsiteX454" fmla="*/ 1373775 w 1879095"/>
                <a:gd name="connsiteY454" fmla="*/ 191683 h 567500"/>
                <a:gd name="connsiteX455" fmla="*/ 1376794 w 1879095"/>
                <a:gd name="connsiteY455" fmla="*/ 175219 h 567500"/>
                <a:gd name="connsiteX456" fmla="*/ 1379823 w 1879095"/>
                <a:gd name="connsiteY456" fmla="*/ 159297 h 567500"/>
                <a:gd name="connsiteX457" fmla="*/ 1382852 w 1879095"/>
                <a:gd name="connsiteY457" fmla="*/ 143800 h 567500"/>
                <a:gd name="connsiteX458" fmla="*/ 1385872 w 1879095"/>
                <a:gd name="connsiteY458" fmla="*/ 128770 h 567500"/>
                <a:gd name="connsiteX459" fmla="*/ 1388901 w 1879095"/>
                <a:gd name="connsiteY459" fmla="*/ 114165 h 567500"/>
                <a:gd name="connsiteX460" fmla="*/ 1391929 w 1879095"/>
                <a:gd name="connsiteY460" fmla="*/ 100607 h 567500"/>
                <a:gd name="connsiteX461" fmla="*/ 1394949 w 1879095"/>
                <a:gd name="connsiteY461" fmla="*/ 87473 h 567500"/>
                <a:gd name="connsiteX462" fmla="*/ 1397978 w 1879095"/>
                <a:gd name="connsiteY462" fmla="*/ 75193 h 567500"/>
                <a:gd name="connsiteX463" fmla="*/ 1401007 w 1879095"/>
                <a:gd name="connsiteY463" fmla="*/ 63532 h 567500"/>
                <a:gd name="connsiteX464" fmla="*/ 1404026 w 1879095"/>
                <a:gd name="connsiteY464" fmla="*/ 52880 h 567500"/>
                <a:gd name="connsiteX465" fmla="*/ 1407055 w 1879095"/>
                <a:gd name="connsiteY465" fmla="*/ 43117 h 567500"/>
                <a:gd name="connsiteX466" fmla="*/ 1410084 w 1879095"/>
                <a:gd name="connsiteY466" fmla="*/ 34323 h 567500"/>
                <a:gd name="connsiteX467" fmla="*/ 1413104 w 1879095"/>
                <a:gd name="connsiteY467" fmla="*/ 26459 h 567500"/>
                <a:gd name="connsiteX468" fmla="*/ 1416132 w 1879095"/>
                <a:gd name="connsiteY468" fmla="*/ 19602 h 567500"/>
                <a:gd name="connsiteX469" fmla="*/ 1419162 w 1879095"/>
                <a:gd name="connsiteY469" fmla="*/ 13752 h 567500"/>
                <a:gd name="connsiteX470" fmla="*/ 1422181 w 1879095"/>
                <a:gd name="connsiteY470" fmla="*/ 8987 h 567500"/>
                <a:gd name="connsiteX471" fmla="*/ 1425210 w 1879095"/>
                <a:gd name="connsiteY471" fmla="*/ 5152 h 567500"/>
                <a:gd name="connsiteX472" fmla="*/ 1428239 w 1879095"/>
                <a:gd name="connsiteY472" fmla="*/ 2479 h 567500"/>
                <a:gd name="connsiteX473" fmla="*/ 1431258 w 1879095"/>
                <a:gd name="connsiteY473" fmla="*/ 813 h 567500"/>
                <a:gd name="connsiteX474" fmla="*/ 1434287 w 1879095"/>
                <a:gd name="connsiteY474" fmla="*/ 0 h 567500"/>
                <a:gd name="connsiteX475" fmla="*/ 1437316 w 1879095"/>
                <a:gd name="connsiteY475" fmla="*/ 464 h 567500"/>
                <a:gd name="connsiteX476" fmla="*/ 1440345 w 1879095"/>
                <a:gd name="connsiteY476" fmla="*/ 1937 h 567500"/>
                <a:gd name="connsiteX477" fmla="*/ 1443365 w 1879095"/>
                <a:gd name="connsiteY477" fmla="*/ 4377 h 567500"/>
                <a:gd name="connsiteX478" fmla="*/ 1446393 w 1879095"/>
                <a:gd name="connsiteY478" fmla="*/ 7942 h 567500"/>
                <a:gd name="connsiteX479" fmla="*/ 1449422 w 1879095"/>
                <a:gd name="connsiteY479" fmla="*/ 12745 h 567500"/>
                <a:gd name="connsiteX480" fmla="*/ 1452442 w 1879095"/>
                <a:gd name="connsiteY480" fmla="*/ 18013 h 567500"/>
                <a:gd name="connsiteX481" fmla="*/ 1455471 w 1879095"/>
                <a:gd name="connsiteY481" fmla="*/ 24445 h 567500"/>
                <a:gd name="connsiteX482" fmla="*/ 1458500 w 1879095"/>
                <a:gd name="connsiteY482" fmla="*/ 32037 h 567500"/>
                <a:gd name="connsiteX483" fmla="*/ 1461519 w 1879095"/>
                <a:gd name="connsiteY483" fmla="*/ 40367 h 567500"/>
                <a:gd name="connsiteX484" fmla="*/ 1464548 w 1879095"/>
                <a:gd name="connsiteY484" fmla="*/ 49818 h 567500"/>
                <a:gd name="connsiteX485" fmla="*/ 1467577 w 1879095"/>
                <a:gd name="connsiteY485" fmla="*/ 60279 h 567500"/>
                <a:gd name="connsiteX486" fmla="*/ 1470596 w 1879095"/>
                <a:gd name="connsiteY486" fmla="*/ 71435 h 567500"/>
                <a:gd name="connsiteX487" fmla="*/ 1473625 w 1879095"/>
                <a:gd name="connsiteY487" fmla="*/ 83522 h 567500"/>
                <a:gd name="connsiteX488" fmla="*/ 1476654 w 1879095"/>
                <a:gd name="connsiteY488" fmla="*/ 96345 h 567500"/>
                <a:gd name="connsiteX489" fmla="*/ 1479674 w 1879095"/>
                <a:gd name="connsiteY489" fmla="*/ 109904 h 567500"/>
                <a:gd name="connsiteX490" fmla="*/ 1482703 w 1879095"/>
                <a:gd name="connsiteY490" fmla="*/ 124160 h 567500"/>
                <a:gd name="connsiteX491" fmla="*/ 1485732 w 1879095"/>
                <a:gd name="connsiteY491" fmla="*/ 139074 h 567500"/>
                <a:gd name="connsiteX492" fmla="*/ 1488751 w 1879095"/>
                <a:gd name="connsiteY492" fmla="*/ 154261 h 567500"/>
                <a:gd name="connsiteX493" fmla="*/ 1491780 w 1879095"/>
                <a:gd name="connsiteY493" fmla="*/ 170299 h 567500"/>
                <a:gd name="connsiteX494" fmla="*/ 1494809 w 1879095"/>
                <a:gd name="connsiteY494" fmla="*/ 186570 h 567500"/>
                <a:gd name="connsiteX495" fmla="*/ 1497829 w 1879095"/>
                <a:gd name="connsiteY495" fmla="*/ 203111 h 567500"/>
                <a:gd name="connsiteX496" fmla="*/ 1500857 w 1879095"/>
                <a:gd name="connsiteY496" fmla="*/ 220118 h 567500"/>
                <a:gd name="connsiteX497" fmla="*/ 1503886 w 1879095"/>
                <a:gd name="connsiteY497" fmla="*/ 237279 h 567500"/>
                <a:gd name="connsiteX498" fmla="*/ 1506906 w 1879095"/>
                <a:gd name="connsiteY498" fmla="*/ 254751 h 567500"/>
                <a:gd name="connsiteX499" fmla="*/ 1509935 w 1879095"/>
                <a:gd name="connsiteY499" fmla="*/ 272338 h 567500"/>
                <a:gd name="connsiteX500" fmla="*/ 1515993 w 1879095"/>
                <a:gd name="connsiteY500" fmla="*/ 307591 h 567500"/>
                <a:gd name="connsiteX501" fmla="*/ 1570457 w 1879095"/>
                <a:gd name="connsiteY501" fmla="*/ 551574 h 567500"/>
                <a:gd name="connsiteX502" fmla="*/ 1573476 w 1879095"/>
                <a:gd name="connsiteY502" fmla="*/ 557070 h 567500"/>
                <a:gd name="connsiteX503" fmla="*/ 1579534 w 1879095"/>
                <a:gd name="connsiteY503" fmla="*/ 564633 h 567500"/>
                <a:gd name="connsiteX504" fmla="*/ 1591640 w 1879095"/>
                <a:gd name="connsiteY504" fmla="*/ 565671 h 567500"/>
                <a:gd name="connsiteX505" fmla="*/ 1615843 w 1879095"/>
                <a:gd name="connsiteY505" fmla="*/ 512598 h 567500"/>
                <a:gd name="connsiteX506" fmla="*/ 1727800 w 1879095"/>
                <a:gd name="connsiteY506" fmla="*/ 5152 h 567500"/>
                <a:gd name="connsiteX507" fmla="*/ 1730829 w 1879095"/>
                <a:gd name="connsiteY507" fmla="*/ 2247 h 567500"/>
                <a:gd name="connsiteX508" fmla="*/ 1733858 w 1879095"/>
                <a:gd name="connsiteY508" fmla="*/ 620 h 567500"/>
                <a:gd name="connsiteX509" fmla="*/ 1736877 w 1879095"/>
                <a:gd name="connsiteY509" fmla="*/ 77 h 567500"/>
                <a:gd name="connsiteX510" fmla="*/ 1739906 w 1879095"/>
                <a:gd name="connsiteY510" fmla="*/ 464 h 567500"/>
                <a:gd name="connsiteX511" fmla="*/ 1742935 w 1879095"/>
                <a:gd name="connsiteY511" fmla="*/ 1859 h 567500"/>
                <a:gd name="connsiteX512" fmla="*/ 1794696 w 1879095"/>
                <a:gd name="connsiteY512" fmla="*/ 199319 h 567500"/>
                <a:gd name="connsiteX513" fmla="*/ 1876076 w 1879095"/>
                <a:gd name="connsiteY513" fmla="*/ 556956 h 567500"/>
                <a:gd name="connsiteX514" fmla="*/ 1879095 w 1879095"/>
                <a:gd name="connsiteY514" fmla="*/ 561376 h 567500"/>
                <a:gd name="connsiteX0" fmla="*/ 0 w 1879095"/>
                <a:gd name="connsiteY0" fmla="*/ 424197 h 567500"/>
                <a:gd name="connsiteX1" fmla="*/ 3026 w 1879095"/>
                <a:gd name="connsiteY1" fmla="*/ 285975 h 567500"/>
                <a:gd name="connsiteX2" fmla="*/ 6051 w 1879095"/>
                <a:gd name="connsiteY2" fmla="*/ 275980 h 567500"/>
                <a:gd name="connsiteX3" fmla="*/ 9078 w 1879095"/>
                <a:gd name="connsiteY3" fmla="*/ 275322 h 567500"/>
                <a:gd name="connsiteX4" fmla="*/ 12104 w 1879095"/>
                <a:gd name="connsiteY4" fmla="*/ 275166 h 567500"/>
                <a:gd name="connsiteX5" fmla="*/ 15130 w 1879095"/>
                <a:gd name="connsiteY5" fmla="*/ 275244 h 567500"/>
                <a:gd name="connsiteX6" fmla="*/ 18156 w 1879095"/>
                <a:gd name="connsiteY6" fmla="*/ 275244 h 567500"/>
                <a:gd name="connsiteX7" fmla="*/ 21182 w 1879095"/>
                <a:gd name="connsiteY7" fmla="*/ 275322 h 567500"/>
                <a:gd name="connsiteX8" fmla="*/ 24207 w 1879095"/>
                <a:gd name="connsiteY8" fmla="*/ 275283 h 567500"/>
                <a:gd name="connsiteX9" fmla="*/ 27233 w 1879095"/>
                <a:gd name="connsiteY9" fmla="*/ 275127 h 567500"/>
                <a:gd name="connsiteX10" fmla="*/ 30259 w 1879095"/>
                <a:gd name="connsiteY10" fmla="*/ 275283 h 567500"/>
                <a:gd name="connsiteX11" fmla="*/ 33285 w 1879095"/>
                <a:gd name="connsiteY11" fmla="*/ 275322 h 567500"/>
                <a:gd name="connsiteX12" fmla="*/ 36311 w 1879095"/>
                <a:gd name="connsiteY12" fmla="*/ 275166 h 567500"/>
                <a:gd name="connsiteX13" fmla="*/ 39338 w 1879095"/>
                <a:gd name="connsiteY13" fmla="*/ 275206 h 567500"/>
                <a:gd name="connsiteX14" fmla="*/ 42363 w 1879095"/>
                <a:gd name="connsiteY14" fmla="*/ 275166 h 567500"/>
                <a:gd name="connsiteX15" fmla="*/ 45389 w 1879095"/>
                <a:gd name="connsiteY15" fmla="*/ 275283 h 567500"/>
                <a:gd name="connsiteX16" fmla="*/ 48415 w 1879095"/>
                <a:gd name="connsiteY16" fmla="*/ 275360 h 567500"/>
                <a:gd name="connsiteX17" fmla="*/ 51441 w 1879095"/>
                <a:gd name="connsiteY17" fmla="*/ 275206 h 567500"/>
                <a:gd name="connsiteX18" fmla="*/ 54467 w 1879095"/>
                <a:gd name="connsiteY18" fmla="*/ 275244 h 567500"/>
                <a:gd name="connsiteX19" fmla="*/ 57492 w 1879095"/>
                <a:gd name="connsiteY19" fmla="*/ 275244 h 567500"/>
                <a:gd name="connsiteX20" fmla="*/ 60518 w 1879095"/>
                <a:gd name="connsiteY20" fmla="*/ 275206 h 567500"/>
                <a:gd name="connsiteX21" fmla="*/ 63544 w 1879095"/>
                <a:gd name="connsiteY21" fmla="*/ 275127 h 567500"/>
                <a:gd name="connsiteX22" fmla="*/ 66570 w 1879095"/>
                <a:gd name="connsiteY22" fmla="*/ 275244 h 567500"/>
                <a:gd name="connsiteX23" fmla="*/ 69597 w 1879095"/>
                <a:gd name="connsiteY23" fmla="*/ 275206 h 567500"/>
                <a:gd name="connsiteX24" fmla="*/ 72623 w 1879095"/>
                <a:gd name="connsiteY24" fmla="*/ 275244 h 567500"/>
                <a:gd name="connsiteX25" fmla="*/ 75648 w 1879095"/>
                <a:gd name="connsiteY25" fmla="*/ 275360 h 567500"/>
                <a:gd name="connsiteX26" fmla="*/ 78674 w 1879095"/>
                <a:gd name="connsiteY26" fmla="*/ 275244 h 567500"/>
                <a:gd name="connsiteX27" fmla="*/ 81700 w 1879095"/>
                <a:gd name="connsiteY27" fmla="*/ 275283 h 567500"/>
                <a:gd name="connsiteX28" fmla="*/ 84726 w 1879095"/>
                <a:gd name="connsiteY28" fmla="*/ 275244 h 567500"/>
                <a:gd name="connsiteX29" fmla="*/ 87752 w 1879095"/>
                <a:gd name="connsiteY29" fmla="*/ 275322 h 567500"/>
                <a:gd name="connsiteX30" fmla="*/ 90778 w 1879095"/>
                <a:gd name="connsiteY30" fmla="*/ 275244 h 567500"/>
                <a:gd name="connsiteX31" fmla="*/ 93803 w 1879095"/>
                <a:gd name="connsiteY31" fmla="*/ 275360 h 567500"/>
                <a:gd name="connsiteX32" fmla="*/ 96829 w 1879095"/>
                <a:gd name="connsiteY32" fmla="*/ 275283 h 567500"/>
                <a:gd name="connsiteX33" fmla="*/ 99856 w 1879095"/>
                <a:gd name="connsiteY33" fmla="*/ 275244 h 567500"/>
                <a:gd name="connsiteX34" fmla="*/ 102882 w 1879095"/>
                <a:gd name="connsiteY34" fmla="*/ 275283 h 567500"/>
                <a:gd name="connsiteX35" fmla="*/ 105908 w 1879095"/>
                <a:gd name="connsiteY35" fmla="*/ 275322 h 567500"/>
                <a:gd name="connsiteX36" fmla="*/ 108933 w 1879095"/>
                <a:gd name="connsiteY36" fmla="*/ 275206 h 567500"/>
                <a:gd name="connsiteX37" fmla="*/ 111959 w 1879095"/>
                <a:gd name="connsiteY37" fmla="*/ 275322 h 567500"/>
                <a:gd name="connsiteX38" fmla="*/ 114985 w 1879095"/>
                <a:gd name="connsiteY38" fmla="*/ 275283 h 567500"/>
                <a:gd name="connsiteX39" fmla="*/ 118011 w 1879095"/>
                <a:gd name="connsiteY39" fmla="*/ 275283 h 567500"/>
                <a:gd name="connsiteX40" fmla="*/ 121037 w 1879095"/>
                <a:gd name="connsiteY40" fmla="*/ 275244 h 567500"/>
                <a:gd name="connsiteX41" fmla="*/ 124063 w 1879095"/>
                <a:gd name="connsiteY41" fmla="*/ 275283 h 567500"/>
                <a:gd name="connsiteX42" fmla="*/ 127089 w 1879095"/>
                <a:gd name="connsiteY42" fmla="*/ 275322 h 567500"/>
                <a:gd name="connsiteX43" fmla="*/ 130115 w 1879095"/>
                <a:gd name="connsiteY43" fmla="*/ 275206 h 567500"/>
                <a:gd name="connsiteX44" fmla="*/ 133141 w 1879095"/>
                <a:gd name="connsiteY44" fmla="*/ 275360 h 567500"/>
                <a:gd name="connsiteX45" fmla="*/ 136167 w 1879095"/>
                <a:gd name="connsiteY45" fmla="*/ 275283 h 567500"/>
                <a:gd name="connsiteX46" fmla="*/ 139193 w 1879095"/>
                <a:gd name="connsiteY46" fmla="*/ 275283 h 567500"/>
                <a:gd name="connsiteX47" fmla="*/ 142218 w 1879095"/>
                <a:gd name="connsiteY47" fmla="*/ 275283 h 567500"/>
                <a:gd name="connsiteX48" fmla="*/ 145244 w 1879095"/>
                <a:gd name="connsiteY48" fmla="*/ 275206 h 567500"/>
                <a:gd name="connsiteX49" fmla="*/ 148270 w 1879095"/>
                <a:gd name="connsiteY49" fmla="*/ 275206 h 567500"/>
                <a:gd name="connsiteX50" fmla="*/ 151296 w 1879095"/>
                <a:gd name="connsiteY50" fmla="*/ 275283 h 567500"/>
                <a:gd name="connsiteX51" fmla="*/ 154322 w 1879095"/>
                <a:gd name="connsiteY51" fmla="*/ 275206 h 567500"/>
                <a:gd name="connsiteX52" fmla="*/ 157348 w 1879095"/>
                <a:gd name="connsiteY52" fmla="*/ 275244 h 567500"/>
                <a:gd name="connsiteX53" fmla="*/ 160374 w 1879095"/>
                <a:gd name="connsiteY53" fmla="*/ 275244 h 567500"/>
                <a:gd name="connsiteX54" fmla="*/ 163400 w 1879095"/>
                <a:gd name="connsiteY54" fmla="*/ 275244 h 567500"/>
                <a:gd name="connsiteX55" fmla="*/ 166426 w 1879095"/>
                <a:gd name="connsiteY55" fmla="*/ 275283 h 567500"/>
                <a:gd name="connsiteX56" fmla="*/ 169452 w 1879095"/>
                <a:gd name="connsiteY56" fmla="*/ 275127 h 567500"/>
                <a:gd name="connsiteX57" fmla="*/ 172478 w 1879095"/>
                <a:gd name="connsiteY57" fmla="*/ 275244 h 567500"/>
                <a:gd name="connsiteX58" fmla="*/ 175504 w 1879095"/>
                <a:gd name="connsiteY58" fmla="*/ 275283 h 567500"/>
                <a:gd name="connsiteX59" fmla="*/ 178529 w 1879095"/>
                <a:gd name="connsiteY59" fmla="*/ 275283 h 567500"/>
                <a:gd name="connsiteX60" fmla="*/ 181555 w 1879095"/>
                <a:gd name="connsiteY60" fmla="*/ 275283 h 567500"/>
                <a:gd name="connsiteX61" fmla="*/ 184581 w 1879095"/>
                <a:gd name="connsiteY61" fmla="*/ 275206 h 567500"/>
                <a:gd name="connsiteX62" fmla="*/ 187607 w 1879095"/>
                <a:gd name="connsiteY62" fmla="*/ 275166 h 567500"/>
                <a:gd name="connsiteX63" fmla="*/ 190634 w 1879095"/>
                <a:gd name="connsiteY63" fmla="*/ 275360 h 567500"/>
                <a:gd name="connsiteX64" fmla="*/ 193660 w 1879095"/>
                <a:gd name="connsiteY64" fmla="*/ 275283 h 567500"/>
                <a:gd name="connsiteX65" fmla="*/ 196685 w 1879095"/>
                <a:gd name="connsiteY65" fmla="*/ 275283 h 567500"/>
                <a:gd name="connsiteX66" fmla="*/ 199711 w 1879095"/>
                <a:gd name="connsiteY66" fmla="*/ 275206 h 567500"/>
                <a:gd name="connsiteX67" fmla="*/ 202737 w 1879095"/>
                <a:gd name="connsiteY67" fmla="*/ 275360 h 567500"/>
                <a:gd name="connsiteX68" fmla="*/ 205763 w 1879095"/>
                <a:gd name="connsiteY68" fmla="*/ 275127 h 567500"/>
                <a:gd name="connsiteX69" fmla="*/ 208789 w 1879095"/>
                <a:gd name="connsiteY69" fmla="*/ 275322 h 567500"/>
                <a:gd name="connsiteX70" fmla="*/ 211814 w 1879095"/>
                <a:gd name="connsiteY70" fmla="*/ 275244 h 567500"/>
                <a:gd name="connsiteX71" fmla="*/ 214840 w 1879095"/>
                <a:gd name="connsiteY71" fmla="*/ 275244 h 567500"/>
                <a:gd name="connsiteX72" fmla="*/ 217867 w 1879095"/>
                <a:gd name="connsiteY72" fmla="*/ 275206 h 567500"/>
                <a:gd name="connsiteX73" fmla="*/ 220893 w 1879095"/>
                <a:gd name="connsiteY73" fmla="*/ 275399 h 567500"/>
                <a:gd name="connsiteX74" fmla="*/ 223919 w 1879095"/>
                <a:gd name="connsiteY74" fmla="*/ 275206 h 567500"/>
                <a:gd name="connsiteX75" fmla="*/ 226945 w 1879095"/>
                <a:gd name="connsiteY75" fmla="*/ 275322 h 567500"/>
                <a:gd name="connsiteX76" fmla="*/ 229970 w 1879095"/>
                <a:gd name="connsiteY76" fmla="*/ 275166 h 567500"/>
                <a:gd name="connsiteX77" fmla="*/ 232996 w 1879095"/>
                <a:gd name="connsiteY77" fmla="*/ 275244 h 567500"/>
                <a:gd name="connsiteX78" fmla="*/ 236022 w 1879095"/>
                <a:gd name="connsiteY78" fmla="*/ 275244 h 567500"/>
                <a:gd name="connsiteX79" fmla="*/ 239048 w 1879095"/>
                <a:gd name="connsiteY79" fmla="*/ 275244 h 567500"/>
                <a:gd name="connsiteX80" fmla="*/ 242074 w 1879095"/>
                <a:gd name="connsiteY80" fmla="*/ 275360 h 567500"/>
                <a:gd name="connsiteX81" fmla="*/ 245099 w 1879095"/>
                <a:gd name="connsiteY81" fmla="*/ 275244 h 567500"/>
                <a:gd name="connsiteX82" fmla="*/ 248126 w 1879095"/>
                <a:gd name="connsiteY82" fmla="*/ 275244 h 567500"/>
                <a:gd name="connsiteX83" fmla="*/ 251152 w 1879095"/>
                <a:gd name="connsiteY83" fmla="*/ 275127 h 567500"/>
                <a:gd name="connsiteX84" fmla="*/ 254178 w 1879095"/>
                <a:gd name="connsiteY84" fmla="*/ 275244 h 567500"/>
                <a:gd name="connsiteX85" fmla="*/ 257204 w 1879095"/>
                <a:gd name="connsiteY85" fmla="*/ 275244 h 567500"/>
                <a:gd name="connsiteX86" fmla="*/ 260230 w 1879095"/>
                <a:gd name="connsiteY86" fmla="*/ 275244 h 567500"/>
                <a:gd name="connsiteX87" fmla="*/ 263255 w 1879095"/>
                <a:gd name="connsiteY87" fmla="*/ 275283 h 567500"/>
                <a:gd name="connsiteX88" fmla="*/ 266281 w 1879095"/>
                <a:gd name="connsiteY88" fmla="*/ 275283 h 567500"/>
                <a:gd name="connsiteX89" fmla="*/ 269307 w 1879095"/>
                <a:gd name="connsiteY89" fmla="*/ 275360 h 567500"/>
                <a:gd name="connsiteX90" fmla="*/ 272333 w 1879095"/>
                <a:gd name="connsiteY90" fmla="*/ 275244 h 567500"/>
                <a:gd name="connsiteX91" fmla="*/ 275359 w 1879095"/>
                <a:gd name="connsiteY91" fmla="*/ 275283 h 567500"/>
                <a:gd name="connsiteX92" fmla="*/ 278386 w 1879095"/>
                <a:gd name="connsiteY92" fmla="*/ 275011 h 567500"/>
                <a:gd name="connsiteX93" fmla="*/ 281411 w 1879095"/>
                <a:gd name="connsiteY93" fmla="*/ 275283 h 567500"/>
                <a:gd name="connsiteX94" fmla="*/ 284437 w 1879095"/>
                <a:gd name="connsiteY94" fmla="*/ 275283 h 567500"/>
                <a:gd name="connsiteX95" fmla="*/ 287463 w 1879095"/>
                <a:gd name="connsiteY95" fmla="*/ 275360 h 567500"/>
                <a:gd name="connsiteX96" fmla="*/ 290489 w 1879095"/>
                <a:gd name="connsiteY96" fmla="*/ 275166 h 567500"/>
                <a:gd name="connsiteX97" fmla="*/ 293515 w 1879095"/>
                <a:gd name="connsiteY97" fmla="*/ 275206 h 567500"/>
                <a:gd name="connsiteX98" fmla="*/ 296540 w 1879095"/>
                <a:gd name="connsiteY98" fmla="*/ 275206 h 567500"/>
                <a:gd name="connsiteX99" fmla="*/ 299566 w 1879095"/>
                <a:gd name="connsiteY99" fmla="*/ 275283 h 567500"/>
                <a:gd name="connsiteX100" fmla="*/ 302592 w 1879095"/>
                <a:gd name="connsiteY100" fmla="*/ 286439 h 567500"/>
                <a:gd name="connsiteX101" fmla="*/ 305618 w 1879095"/>
                <a:gd name="connsiteY101" fmla="*/ 307127 h 567500"/>
                <a:gd name="connsiteX102" fmla="*/ 308645 w 1879095"/>
                <a:gd name="connsiteY102" fmla="*/ 325218 h 567500"/>
                <a:gd name="connsiteX103" fmla="*/ 311671 w 1879095"/>
                <a:gd name="connsiteY103" fmla="*/ 343000 h 567500"/>
                <a:gd name="connsiteX104" fmla="*/ 314696 w 1879095"/>
                <a:gd name="connsiteY104" fmla="*/ 360316 h 567500"/>
                <a:gd name="connsiteX105" fmla="*/ 317722 w 1879095"/>
                <a:gd name="connsiteY105" fmla="*/ 377594 h 567500"/>
                <a:gd name="connsiteX106" fmla="*/ 320748 w 1879095"/>
                <a:gd name="connsiteY106" fmla="*/ 394484 h 567500"/>
                <a:gd name="connsiteX107" fmla="*/ 323774 w 1879095"/>
                <a:gd name="connsiteY107" fmla="*/ 410755 h 567500"/>
                <a:gd name="connsiteX108" fmla="*/ 326800 w 1879095"/>
                <a:gd name="connsiteY108" fmla="*/ 426711 h 567500"/>
                <a:gd name="connsiteX109" fmla="*/ 329826 w 1879095"/>
                <a:gd name="connsiteY109" fmla="*/ 442056 h 567500"/>
                <a:gd name="connsiteX110" fmla="*/ 332851 w 1879095"/>
                <a:gd name="connsiteY110" fmla="*/ 456696 h 567500"/>
                <a:gd name="connsiteX111" fmla="*/ 335877 w 1879095"/>
                <a:gd name="connsiteY111" fmla="*/ 470840 h 567500"/>
                <a:gd name="connsiteX112" fmla="*/ 338904 w 1879095"/>
                <a:gd name="connsiteY112" fmla="*/ 484052 h 567500"/>
                <a:gd name="connsiteX113" fmla="*/ 341930 w 1879095"/>
                <a:gd name="connsiteY113" fmla="*/ 496444 h 567500"/>
                <a:gd name="connsiteX114" fmla="*/ 344956 w 1879095"/>
                <a:gd name="connsiteY114" fmla="*/ 508150 h 567500"/>
                <a:gd name="connsiteX115" fmla="*/ 347982 w 1879095"/>
                <a:gd name="connsiteY115" fmla="*/ 518761 h 567500"/>
                <a:gd name="connsiteX116" fmla="*/ 351007 w 1879095"/>
                <a:gd name="connsiteY116" fmla="*/ 528524 h 567500"/>
                <a:gd name="connsiteX117" fmla="*/ 354033 w 1879095"/>
                <a:gd name="connsiteY117" fmla="*/ 537354 h 567500"/>
                <a:gd name="connsiteX118" fmla="*/ 357059 w 1879095"/>
                <a:gd name="connsiteY118" fmla="*/ 544945 h 567500"/>
                <a:gd name="connsiteX119" fmla="*/ 360085 w 1879095"/>
                <a:gd name="connsiteY119" fmla="*/ 551651 h 567500"/>
                <a:gd name="connsiteX120" fmla="*/ 363111 w 1879095"/>
                <a:gd name="connsiteY120" fmla="*/ 556994 h 567500"/>
                <a:gd name="connsiteX121" fmla="*/ 366136 w 1879095"/>
                <a:gd name="connsiteY121" fmla="*/ 561376 h 567500"/>
                <a:gd name="connsiteX122" fmla="*/ 369163 w 1879095"/>
                <a:gd name="connsiteY122" fmla="*/ 564509 h 567500"/>
                <a:gd name="connsiteX123" fmla="*/ 372189 w 1879095"/>
                <a:gd name="connsiteY123" fmla="*/ 566567 h 567500"/>
                <a:gd name="connsiteX124" fmla="*/ 375215 w 1879095"/>
                <a:gd name="connsiteY124" fmla="*/ 567453 h 567500"/>
                <a:gd name="connsiteX125" fmla="*/ 378241 w 1879095"/>
                <a:gd name="connsiteY125" fmla="*/ 567072 h 567500"/>
                <a:gd name="connsiteX126" fmla="*/ 381267 w 1879095"/>
                <a:gd name="connsiteY126" fmla="*/ 565748 h 567500"/>
                <a:gd name="connsiteX127" fmla="*/ 384292 w 1879095"/>
                <a:gd name="connsiteY127" fmla="*/ 562928 h 567500"/>
                <a:gd name="connsiteX128" fmla="*/ 387318 w 1879095"/>
                <a:gd name="connsiteY128" fmla="*/ 559128 h 567500"/>
                <a:gd name="connsiteX129" fmla="*/ 390344 w 1879095"/>
                <a:gd name="connsiteY129" fmla="*/ 554051 h 567500"/>
                <a:gd name="connsiteX130" fmla="*/ 393370 w 1879095"/>
                <a:gd name="connsiteY130" fmla="*/ 547888 h 567500"/>
                <a:gd name="connsiteX131" fmla="*/ 396396 w 1879095"/>
                <a:gd name="connsiteY131" fmla="*/ 540725 h 567500"/>
                <a:gd name="connsiteX132" fmla="*/ 399422 w 1879095"/>
                <a:gd name="connsiteY132" fmla="*/ 532324 h 567500"/>
                <a:gd name="connsiteX133" fmla="*/ 402448 w 1879095"/>
                <a:gd name="connsiteY133" fmla="*/ 522980 h 567500"/>
                <a:gd name="connsiteX134" fmla="*/ 405474 w 1879095"/>
                <a:gd name="connsiteY134" fmla="*/ 512712 h 567500"/>
                <a:gd name="connsiteX135" fmla="*/ 408500 w 1879095"/>
                <a:gd name="connsiteY135" fmla="*/ 501368 h 567500"/>
                <a:gd name="connsiteX136" fmla="*/ 411526 w 1879095"/>
                <a:gd name="connsiteY136" fmla="*/ 489319 h 567500"/>
                <a:gd name="connsiteX137" fmla="*/ 414552 w 1879095"/>
                <a:gd name="connsiteY137" fmla="*/ 476298 h 567500"/>
                <a:gd name="connsiteX138" fmla="*/ 417577 w 1879095"/>
                <a:gd name="connsiteY138" fmla="*/ 462468 h 567500"/>
                <a:gd name="connsiteX139" fmla="*/ 420603 w 1879095"/>
                <a:gd name="connsiteY139" fmla="*/ 447980 h 567500"/>
                <a:gd name="connsiteX140" fmla="*/ 423629 w 1879095"/>
                <a:gd name="connsiteY140" fmla="*/ 432874 h 567500"/>
                <a:gd name="connsiteX141" fmla="*/ 426655 w 1879095"/>
                <a:gd name="connsiteY141" fmla="*/ 417147 h 567500"/>
                <a:gd name="connsiteX142" fmla="*/ 429682 w 1879095"/>
                <a:gd name="connsiteY142" fmla="*/ 400915 h 567500"/>
                <a:gd name="connsiteX143" fmla="*/ 432708 w 1879095"/>
                <a:gd name="connsiteY143" fmla="*/ 384102 h 567500"/>
                <a:gd name="connsiteX144" fmla="*/ 435733 w 1879095"/>
                <a:gd name="connsiteY144" fmla="*/ 367018 h 567500"/>
                <a:gd name="connsiteX145" fmla="*/ 438759 w 1879095"/>
                <a:gd name="connsiteY145" fmla="*/ 349585 h 567500"/>
                <a:gd name="connsiteX146" fmla="*/ 441785 w 1879095"/>
                <a:gd name="connsiteY146" fmla="*/ 331920 h 567500"/>
                <a:gd name="connsiteX147" fmla="*/ 444811 w 1879095"/>
                <a:gd name="connsiteY147" fmla="*/ 314061 h 567500"/>
                <a:gd name="connsiteX148" fmla="*/ 447837 w 1879095"/>
                <a:gd name="connsiteY148" fmla="*/ 296124 h 567500"/>
                <a:gd name="connsiteX149" fmla="*/ 450863 w 1879095"/>
                <a:gd name="connsiteY149" fmla="*/ 278266 h 567500"/>
                <a:gd name="connsiteX150" fmla="*/ 453888 w 1879095"/>
                <a:gd name="connsiteY150" fmla="*/ 260446 h 567500"/>
                <a:gd name="connsiteX151" fmla="*/ 456914 w 1879095"/>
                <a:gd name="connsiteY151" fmla="*/ 242974 h 567500"/>
                <a:gd name="connsiteX152" fmla="*/ 459941 w 1879095"/>
                <a:gd name="connsiteY152" fmla="*/ 225580 h 567500"/>
                <a:gd name="connsiteX153" fmla="*/ 462967 w 1879095"/>
                <a:gd name="connsiteY153" fmla="*/ 208418 h 567500"/>
                <a:gd name="connsiteX154" fmla="*/ 465993 w 1879095"/>
                <a:gd name="connsiteY154" fmla="*/ 191722 h 567500"/>
                <a:gd name="connsiteX155" fmla="*/ 469018 w 1879095"/>
                <a:gd name="connsiteY155" fmla="*/ 175180 h 567500"/>
                <a:gd name="connsiteX156" fmla="*/ 472044 w 1879095"/>
                <a:gd name="connsiteY156" fmla="*/ 159258 h 567500"/>
                <a:gd name="connsiteX157" fmla="*/ 475070 w 1879095"/>
                <a:gd name="connsiteY157" fmla="*/ 143917 h 567500"/>
                <a:gd name="connsiteX158" fmla="*/ 478096 w 1879095"/>
                <a:gd name="connsiteY158" fmla="*/ 128731 h 567500"/>
                <a:gd name="connsiteX159" fmla="*/ 481122 w 1879095"/>
                <a:gd name="connsiteY159" fmla="*/ 114282 h 567500"/>
                <a:gd name="connsiteX160" fmla="*/ 484149 w 1879095"/>
                <a:gd name="connsiteY160" fmla="*/ 100645 h 567500"/>
                <a:gd name="connsiteX161" fmla="*/ 487178 w 1879095"/>
                <a:gd name="connsiteY161" fmla="*/ 87434 h 567500"/>
                <a:gd name="connsiteX162" fmla="*/ 490198 w 1879095"/>
                <a:gd name="connsiteY162" fmla="*/ 75155 h 567500"/>
                <a:gd name="connsiteX163" fmla="*/ 493227 w 1879095"/>
                <a:gd name="connsiteY163" fmla="*/ 63532 h 567500"/>
                <a:gd name="connsiteX164" fmla="*/ 496256 w 1879095"/>
                <a:gd name="connsiteY164" fmla="*/ 52918 h 567500"/>
                <a:gd name="connsiteX165" fmla="*/ 499275 w 1879095"/>
                <a:gd name="connsiteY165" fmla="*/ 43156 h 567500"/>
                <a:gd name="connsiteX166" fmla="*/ 502304 w 1879095"/>
                <a:gd name="connsiteY166" fmla="*/ 34400 h 567500"/>
                <a:gd name="connsiteX167" fmla="*/ 505333 w 1879095"/>
                <a:gd name="connsiteY167" fmla="*/ 26381 h 567500"/>
                <a:gd name="connsiteX168" fmla="*/ 508352 w 1879095"/>
                <a:gd name="connsiteY168" fmla="*/ 19756 h 567500"/>
                <a:gd name="connsiteX169" fmla="*/ 511381 w 1879095"/>
                <a:gd name="connsiteY169" fmla="*/ 13791 h 567500"/>
                <a:gd name="connsiteX170" fmla="*/ 514410 w 1879095"/>
                <a:gd name="connsiteY170" fmla="*/ 8987 h 567500"/>
                <a:gd name="connsiteX171" fmla="*/ 517430 w 1879095"/>
                <a:gd name="connsiteY171" fmla="*/ 5191 h 567500"/>
                <a:gd name="connsiteX172" fmla="*/ 520459 w 1879095"/>
                <a:gd name="connsiteY172" fmla="*/ 2402 h 567500"/>
                <a:gd name="connsiteX173" fmla="*/ 523488 w 1879095"/>
                <a:gd name="connsiteY173" fmla="*/ 736 h 567500"/>
                <a:gd name="connsiteX174" fmla="*/ 526507 w 1879095"/>
                <a:gd name="connsiteY174" fmla="*/ 0 h 567500"/>
                <a:gd name="connsiteX175" fmla="*/ 529536 w 1879095"/>
                <a:gd name="connsiteY175" fmla="*/ 387 h 567500"/>
                <a:gd name="connsiteX176" fmla="*/ 532565 w 1879095"/>
                <a:gd name="connsiteY176" fmla="*/ 1859 h 567500"/>
                <a:gd name="connsiteX177" fmla="*/ 535594 w 1879095"/>
                <a:gd name="connsiteY177" fmla="*/ 4416 h 567500"/>
                <a:gd name="connsiteX178" fmla="*/ 538613 w 1879095"/>
                <a:gd name="connsiteY178" fmla="*/ 7786 h 567500"/>
                <a:gd name="connsiteX179" fmla="*/ 541642 w 1879095"/>
                <a:gd name="connsiteY179" fmla="*/ 12436 h 567500"/>
                <a:gd name="connsiteX180" fmla="*/ 544671 w 1879095"/>
                <a:gd name="connsiteY180" fmla="*/ 17936 h 567500"/>
                <a:gd name="connsiteX181" fmla="*/ 547691 w 1879095"/>
                <a:gd name="connsiteY181" fmla="*/ 24561 h 567500"/>
                <a:gd name="connsiteX182" fmla="*/ 550720 w 1879095"/>
                <a:gd name="connsiteY182" fmla="*/ 32076 h 567500"/>
                <a:gd name="connsiteX183" fmla="*/ 553739 w 1879095"/>
                <a:gd name="connsiteY183" fmla="*/ 40444 h 567500"/>
                <a:gd name="connsiteX184" fmla="*/ 556768 w 1879095"/>
                <a:gd name="connsiteY184" fmla="*/ 49896 h 567500"/>
                <a:gd name="connsiteX185" fmla="*/ 559797 w 1879095"/>
                <a:gd name="connsiteY185" fmla="*/ 60201 h 567500"/>
                <a:gd name="connsiteX186" fmla="*/ 562826 w 1879095"/>
                <a:gd name="connsiteY186" fmla="*/ 71319 h 567500"/>
                <a:gd name="connsiteX187" fmla="*/ 565845 w 1879095"/>
                <a:gd name="connsiteY187" fmla="*/ 83561 h 567500"/>
                <a:gd name="connsiteX188" fmla="*/ 568874 w 1879095"/>
                <a:gd name="connsiteY188" fmla="*/ 96345 h 567500"/>
                <a:gd name="connsiteX189" fmla="*/ 571903 w 1879095"/>
                <a:gd name="connsiteY189" fmla="*/ 109942 h 567500"/>
                <a:gd name="connsiteX190" fmla="*/ 574923 w 1879095"/>
                <a:gd name="connsiteY190" fmla="*/ 124160 h 567500"/>
                <a:gd name="connsiteX191" fmla="*/ 577952 w 1879095"/>
                <a:gd name="connsiteY191" fmla="*/ 139152 h 567500"/>
                <a:gd name="connsiteX192" fmla="*/ 580981 w 1879095"/>
                <a:gd name="connsiteY192" fmla="*/ 154299 h 567500"/>
                <a:gd name="connsiteX193" fmla="*/ 584000 w 1879095"/>
                <a:gd name="connsiteY193" fmla="*/ 170260 h 567500"/>
                <a:gd name="connsiteX194" fmla="*/ 587029 w 1879095"/>
                <a:gd name="connsiteY194" fmla="*/ 186570 h 567500"/>
                <a:gd name="connsiteX195" fmla="*/ 590058 w 1879095"/>
                <a:gd name="connsiteY195" fmla="*/ 203189 h 567500"/>
                <a:gd name="connsiteX196" fmla="*/ 593077 w 1879095"/>
                <a:gd name="connsiteY196" fmla="*/ 220195 h 567500"/>
                <a:gd name="connsiteX197" fmla="*/ 596106 w 1879095"/>
                <a:gd name="connsiteY197" fmla="*/ 237279 h 567500"/>
                <a:gd name="connsiteX198" fmla="*/ 599135 w 1879095"/>
                <a:gd name="connsiteY198" fmla="*/ 254712 h 567500"/>
                <a:gd name="connsiteX199" fmla="*/ 602155 w 1879095"/>
                <a:gd name="connsiteY199" fmla="*/ 272338 h 567500"/>
                <a:gd name="connsiteX200" fmla="*/ 605183 w 1879095"/>
                <a:gd name="connsiteY200" fmla="*/ 289965 h 567500"/>
                <a:gd name="connsiteX201" fmla="*/ 608212 w 1879095"/>
                <a:gd name="connsiteY201" fmla="*/ 307631 h 567500"/>
                <a:gd name="connsiteX202" fmla="*/ 611241 w 1879095"/>
                <a:gd name="connsiteY202" fmla="*/ 325296 h 567500"/>
                <a:gd name="connsiteX203" fmla="*/ 614261 w 1879095"/>
                <a:gd name="connsiteY203" fmla="*/ 342961 h 567500"/>
                <a:gd name="connsiteX204" fmla="*/ 617290 w 1879095"/>
                <a:gd name="connsiteY204" fmla="*/ 360432 h 567500"/>
                <a:gd name="connsiteX205" fmla="*/ 620319 w 1879095"/>
                <a:gd name="connsiteY205" fmla="*/ 377594 h 567500"/>
                <a:gd name="connsiteX206" fmla="*/ 623338 w 1879095"/>
                <a:gd name="connsiteY206" fmla="*/ 394445 h 567500"/>
                <a:gd name="connsiteX207" fmla="*/ 626367 w 1879095"/>
                <a:gd name="connsiteY207" fmla="*/ 410794 h 567500"/>
                <a:gd name="connsiteX208" fmla="*/ 629396 w 1879095"/>
                <a:gd name="connsiteY208" fmla="*/ 426759 h 567500"/>
                <a:gd name="connsiteX209" fmla="*/ 632415 w 1879095"/>
                <a:gd name="connsiteY209" fmla="*/ 441942 h 567500"/>
                <a:gd name="connsiteX210" fmla="*/ 635444 w 1879095"/>
                <a:gd name="connsiteY210" fmla="*/ 456734 h 567500"/>
                <a:gd name="connsiteX211" fmla="*/ 638473 w 1879095"/>
                <a:gd name="connsiteY211" fmla="*/ 470802 h 567500"/>
                <a:gd name="connsiteX212" fmla="*/ 641493 w 1879095"/>
                <a:gd name="connsiteY212" fmla="*/ 484014 h 567500"/>
                <a:gd name="connsiteX213" fmla="*/ 644522 w 1879095"/>
                <a:gd name="connsiteY213" fmla="*/ 496444 h 567500"/>
                <a:gd name="connsiteX214" fmla="*/ 647551 w 1879095"/>
                <a:gd name="connsiteY214" fmla="*/ 508150 h 567500"/>
                <a:gd name="connsiteX215" fmla="*/ 650570 w 1879095"/>
                <a:gd name="connsiteY215" fmla="*/ 518723 h 567500"/>
                <a:gd name="connsiteX216" fmla="*/ 653599 w 1879095"/>
                <a:gd name="connsiteY216" fmla="*/ 528562 h 567500"/>
                <a:gd name="connsiteX217" fmla="*/ 656628 w 1879095"/>
                <a:gd name="connsiteY217" fmla="*/ 537277 h 567500"/>
                <a:gd name="connsiteX218" fmla="*/ 659647 w 1879095"/>
                <a:gd name="connsiteY218" fmla="*/ 544907 h 567500"/>
                <a:gd name="connsiteX219" fmla="*/ 662676 w 1879095"/>
                <a:gd name="connsiteY219" fmla="*/ 551574 h 567500"/>
                <a:gd name="connsiteX220" fmla="*/ 665705 w 1879095"/>
                <a:gd name="connsiteY220" fmla="*/ 557108 h 567500"/>
                <a:gd name="connsiteX221" fmla="*/ 668725 w 1879095"/>
                <a:gd name="connsiteY221" fmla="*/ 561299 h 567500"/>
                <a:gd name="connsiteX222" fmla="*/ 671754 w 1879095"/>
                <a:gd name="connsiteY222" fmla="*/ 564633 h 567500"/>
                <a:gd name="connsiteX223" fmla="*/ 674783 w 1879095"/>
                <a:gd name="connsiteY223" fmla="*/ 566643 h 567500"/>
                <a:gd name="connsiteX224" fmla="*/ 677812 w 1879095"/>
                <a:gd name="connsiteY224" fmla="*/ 567500 h 567500"/>
                <a:gd name="connsiteX225" fmla="*/ 680831 w 1879095"/>
                <a:gd name="connsiteY225" fmla="*/ 567186 h 567500"/>
                <a:gd name="connsiteX226" fmla="*/ 683860 w 1879095"/>
                <a:gd name="connsiteY226" fmla="*/ 565595 h 567500"/>
                <a:gd name="connsiteX227" fmla="*/ 686889 w 1879095"/>
                <a:gd name="connsiteY227" fmla="*/ 562804 h 567500"/>
                <a:gd name="connsiteX228" fmla="*/ 689908 w 1879095"/>
                <a:gd name="connsiteY228" fmla="*/ 559090 h 567500"/>
                <a:gd name="connsiteX229" fmla="*/ 692937 w 1879095"/>
                <a:gd name="connsiteY229" fmla="*/ 554013 h 567500"/>
                <a:gd name="connsiteX230" fmla="*/ 695966 w 1879095"/>
                <a:gd name="connsiteY230" fmla="*/ 547936 h 567500"/>
                <a:gd name="connsiteX231" fmla="*/ 698986 w 1879095"/>
                <a:gd name="connsiteY231" fmla="*/ 540649 h 567500"/>
                <a:gd name="connsiteX232" fmla="*/ 702015 w 1879095"/>
                <a:gd name="connsiteY232" fmla="*/ 532401 h 567500"/>
                <a:gd name="connsiteX233" fmla="*/ 705044 w 1879095"/>
                <a:gd name="connsiteY233" fmla="*/ 523018 h 567500"/>
                <a:gd name="connsiteX234" fmla="*/ 708063 w 1879095"/>
                <a:gd name="connsiteY234" fmla="*/ 512712 h 567500"/>
                <a:gd name="connsiteX235" fmla="*/ 711092 w 1879095"/>
                <a:gd name="connsiteY235" fmla="*/ 501292 h 567500"/>
                <a:gd name="connsiteX236" fmla="*/ 714121 w 1879095"/>
                <a:gd name="connsiteY236" fmla="*/ 489281 h 567500"/>
                <a:gd name="connsiteX237" fmla="*/ 717140 w 1879095"/>
                <a:gd name="connsiteY237" fmla="*/ 476184 h 567500"/>
                <a:gd name="connsiteX238" fmla="*/ 720169 w 1879095"/>
                <a:gd name="connsiteY238" fmla="*/ 462516 h 567500"/>
                <a:gd name="connsiteX239" fmla="*/ 723198 w 1879095"/>
                <a:gd name="connsiteY239" fmla="*/ 448019 h 567500"/>
                <a:gd name="connsiteX240" fmla="*/ 726218 w 1879095"/>
                <a:gd name="connsiteY240" fmla="*/ 432874 h 567500"/>
                <a:gd name="connsiteX241" fmla="*/ 729247 w 1879095"/>
                <a:gd name="connsiteY241" fmla="*/ 417147 h 567500"/>
                <a:gd name="connsiteX242" fmla="*/ 732276 w 1879095"/>
                <a:gd name="connsiteY242" fmla="*/ 400837 h 567500"/>
                <a:gd name="connsiteX243" fmla="*/ 735305 w 1879095"/>
                <a:gd name="connsiteY243" fmla="*/ 384218 h 567500"/>
                <a:gd name="connsiteX244" fmla="*/ 738324 w 1879095"/>
                <a:gd name="connsiteY244" fmla="*/ 366979 h 567500"/>
                <a:gd name="connsiteX245" fmla="*/ 741353 w 1879095"/>
                <a:gd name="connsiteY245" fmla="*/ 349585 h 567500"/>
                <a:gd name="connsiteX246" fmla="*/ 744372 w 1879095"/>
                <a:gd name="connsiteY246" fmla="*/ 331920 h 567500"/>
                <a:gd name="connsiteX247" fmla="*/ 747401 w 1879095"/>
                <a:gd name="connsiteY247" fmla="*/ 314061 h 567500"/>
                <a:gd name="connsiteX248" fmla="*/ 750430 w 1879095"/>
                <a:gd name="connsiteY248" fmla="*/ 296124 h 567500"/>
                <a:gd name="connsiteX249" fmla="*/ 753459 w 1879095"/>
                <a:gd name="connsiteY249" fmla="*/ 279467 h 567500"/>
                <a:gd name="connsiteX250" fmla="*/ 756479 w 1879095"/>
                <a:gd name="connsiteY250" fmla="*/ 260562 h 567500"/>
                <a:gd name="connsiteX251" fmla="*/ 759508 w 1879095"/>
                <a:gd name="connsiteY251" fmla="*/ 243013 h 567500"/>
                <a:gd name="connsiteX252" fmla="*/ 762536 w 1879095"/>
                <a:gd name="connsiteY252" fmla="*/ 225386 h 567500"/>
                <a:gd name="connsiteX253" fmla="*/ 765556 w 1879095"/>
                <a:gd name="connsiteY253" fmla="*/ 208457 h 567500"/>
                <a:gd name="connsiteX254" fmla="*/ 768585 w 1879095"/>
                <a:gd name="connsiteY254" fmla="*/ 191683 h 567500"/>
                <a:gd name="connsiteX255" fmla="*/ 771614 w 1879095"/>
                <a:gd name="connsiteY255" fmla="*/ 175257 h 567500"/>
                <a:gd name="connsiteX256" fmla="*/ 774633 w 1879095"/>
                <a:gd name="connsiteY256" fmla="*/ 159258 h 567500"/>
                <a:gd name="connsiteX257" fmla="*/ 777662 w 1879095"/>
                <a:gd name="connsiteY257" fmla="*/ 143879 h 567500"/>
                <a:gd name="connsiteX258" fmla="*/ 780691 w 1879095"/>
                <a:gd name="connsiteY258" fmla="*/ 128615 h 567500"/>
                <a:gd name="connsiteX259" fmla="*/ 783711 w 1879095"/>
                <a:gd name="connsiteY259" fmla="*/ 114087 h 567500"/>
                <a:gd name="connsiteX260" fmla="*/ 786739 w 1879095"/>
                <a:gd name="connsiteY260" fmla="*/ 100645 h 567500"/>
                <a:gd name="connsiteX261" fmla="*/ 789769 w 1879095"/>
                <a:gd name="connsiteY261" fmla="*/ 87434 h 567500"/>
                <a:gd name="connsiteX262" fmla="*/ 792788 w 1879095"/>
                <a:gd name="connsiteY262" fmla="*/ 75116 h 567500"/>
                <a:gd name="connsiteX263" fmla="*/ 795817 w 1879095"/>
                <a:gd name="connsiteY263" fmla="*/ 63571 h 567500"/>
                <a:gd name="connsiteX264" fmla="*/ 798846 w 1879095"/>
                <a:gd name="connsiteY264" fmla="*/ 52918 h 567500"/>
                <a:gd name="connsiteX265" fmla="*/ 801865 w 1879095"/>
                <a:gd name="connsiteY265" fmla="*/ 43039 h 567500"/>
                <a:gd name="connsiteX266" fmla="*/ 804894 w 1879095"/>
                <a:gd name="connsiteY266" fmla="*/ 34323 h 567500"/>
                <a:gd name="connsiteX267" fmla="*/ 807923 w 1879095"/>
                <a:gd name="connsiteY267" fmla="*/ 26420 h 567500"/>
                <a:gd name="connsiteX268" fmla="*/ 810942 w 1879095"/>
                <a:gd name="connsiteY268" fmla="*/ 19640 h 567500"/>
                <a:gd name="connsiteX269" fmla="*/ 813972 w 1879095"/>
                <a:gd name="connsiteY269" fmla="*/ 13791 h 567500"/>
                <a:gd name="connsiteX270" fmla="*/ 817000 w 1879095"/>
                <a:gd name="connsiteY270" fmla="*/ 8987 h 567500"/>
                <a:gd name="connsiteX271" fmla="*/ 820029 w 1879095"/>
                <a:gd name="connsiteY271" fmla="*/ 5152 h 567500"/>
                <a:gd name="connsiteX272" fmla="*/ 823049 w 1879095"/>
                <a:gd name="connsiteY272" fmla="*/ 2440 h 567500"/>
                <a:gd name="connsiteX273" fmla="*/ 826078 w 1879095"/>
                <a:gd name="connsiteY273" fmla="*/ 736 h 567500"/>
                <a:gd name="connsiteX274" fmla="*/ 829107 w 1879095"/>
                <a:gd name="connsiteY274" fmla="*/ 77 h 567500"/>
                <a:gd name="connsiteX275" fmla="*/ 832126 w 1879095"/>
                <a:gd name="connsiteY275" fmla="*/ 504 h 567500"/>
                <a:gd name="connsiteX276" fmla="*/ 835155 w 1879095"/>
                <a:gd name="connsiteY276" fmla="*/ 1859 h 567500"/>
                <a:gd name="connsiteX277" fmla="*/ 838184 w 1879095"/>
                <a:gd name="connsiteY277" fmla="*/ 4416 h 567500"/>
                <a:gd name="connsiteX278" fmla="*/ 841203 w 1879095"/>
                <a:gd name="connsiteY278" fmla="*/ 7864 h 567500"/>
                <a:gd name="connsiteX279" fmla="*/ 844232 w 1879095"/>
                <a:gd name="connsiteY279" fmla="*/ 12280 h 567500"/>
                <a:gd name="connsiteX280" fmla="*/ 847261 w 1879095"/>
                <a:gd name="connsiteY280" fmla="*/ 17975 h 567500"/>
                <a:gd name="connsiteX281" fmla="*/ 850281 w 1879095"/>
                <a:gd name="connsiteY281" fmla="*/ 24561 h 567500"/>
                <a:gd name="connsiteX282" fmla="*/ 853310 w 1879095"/>
                <a:gd name="connsiteY282" fmla="*/ 32076 h 567500"/>
                <a:gd name="connsiteX283" fmla="*/ 856339 w 1879095"/>
                <a:gd name="connsiteY283" fmla="*/ 40483 h 567500"/>
                <a:gd name="connsiteX284" fmla="*/ 859368 w 1879095"/>
                <a:gd name="connsiteY284" fmla="*/ 49741 h 567500"/>
                <a:gd name="connsiteX285" fmla="*/ 862387 w 1879095"/>
                <a:gd name="connsiteY285" fmla="*/ 60279 h 567500"/>
                <a:gd name="connsiteX286" fmla="*/ 865416 w 1879095"/>
                <a:gd name="connsiteY286" fmla="*/ 71396 h 567500"/>
                <a:gd name="connsiteX287" fmla="*/ 868436 w 1879095"/>
                <a:gd name="connsiteY287" fmla="*/ 83483 h 567500"/>
                <a:gd name="connsiteX288" fmla="*/ 871464 w 1879095"/>
                <a:gd name="connsiteY288" fmla="*/ 96267 h 567500"/>
                <a:gd name="connsiteX289" fmla="*/ 874493 w 1879095"/>
                <a:gd name="connsiteY289" fmla="*/ 109981 h 567500"/>
                <a:gd name="connsiteX290" fmla="*/ 877522 w 1879095"/>
                <a:gd name="connsiteY290" fmla="*/ 124121 h 567500"/>
                <a:gd name="connsiteX291" fmla="*/ 880542 w 1879095"/>
                <a:gd name="connsiteY291" fmla="*/ 139036 h 567500"/>
                <a:gd name="connsiteX292" fmla="*/ 883571 w 1879095"/>
                <a:gd name="connsiteY292" fmla="*/ 154222 h 567500"/>
                <a:gd name="connsiteX293" fmla="*/ 886600 w 1879095"/>
                <a:gd name="connsiteY293" fmla="*/ 170260 h 567500"/>
                <a:gd name="connsiteX294" fmla="*/ 889619 w 1879095"/>
                <a:gd name="connsiteY294" fmla="*/ 186647 h 567500"/>
                <a:gd name="connsiteX295" fmla="*/ 892648 w 1879095"/>
                <a:gd name="connsiteY295" fmla="*/ 203111 h 567500"/>
                <a:gd name="connsiteX296" fmla="*/ 895677 w 1879095"/>
                <a:gd name="connsiteY296" fmla="*/ 220157 h 567500"/>
                <a:gd name="connsiteX297" fmla="*/ 898696 w 1879095"/>
                <a:gd name="connsiteY297" fmla="*/ 237318 h 567500"/>
                <a:gd name="connsiteX298" fmla="*/ 901725 w 1879095"/>
                <a:gd name="connsiteY298" fmla="*/ 254673 h 567500"/>
                <a:gd name="connsiteX299" fmla="*/ 904754 w 1879095"/>
                <a:gd name="connsiteY299" fmla="*/ 272183 h 567500"/>
                <a:gd name="connsiteX300" fmla="*/ 907774 w 1879095"/>
                <a:gd name="connsiteY300" fmla="*/ 290004 h 567500"/>
                <a:gd name="connsiteX301" fmla="*/ 910803 w 1879095"/>
                <a:gd name="connsiteY301" fmla="*/ 307591 h 567500"/>
                <a:gd name="connsiteX302" fmla="*/ 913832 w 1879095"/>
                <a:gd name="connsiteY302" fmla="*/ 325335 h 567500"/>
                <a:gd name="connsiteX303" fmla="*/ 916851 w 1879095"/>
                <a:gd name="connsiteY303" fmla="*/ 343000 h 567500"/>
                <a:gd name="connsiteX304" fmla="*/ 919880 w 1879095"/>
                <a:gd name="connsiteY304" fmla="*/ 360470 h 567500"/>
                <a:gd name="connsiteX305" fmla="*/ 922909 w 1879095"/>
                <a:gd name="connsiteY305" fmla="*/ 377516 h 567500"/>
                <a:gd name="connsiteX306" fmla="*/ 925938 w 1879095"/>
                <a:gd name="connsiteY306" fmla="*/ 394329 h 567500"/>
                <a:gd name="connsiteX307" fmla="*/ 928957 w 1879095"/>
                <a:gd name="connsiteY307" fmla="*/ 410716 h 567500"/>
                <a:gd name="connsiteX308" fmla="*/ 931986 w 1879095"/>
                <a:gd name="connsiteY308" fmla="*/ 426711 h 567500"/>
                <a:gd name="connsiteX309" fmla="*/ 935015 w 1879095"/>
                <a:gd name="connsiteY309" fmla="*/ 441980 h 567500"/>
                <a:gd name="connsiteX310" fmla="*/ 938035 w 1879095"/>
                <a:gd name="connsiteY310" fmla="*/ 456734 h 567500"/>
                <a:gd name="connsiteX311" fmla="*/ 941064 w 1879095"/>
                <a:gd name="connsiteY311" fmla="*/ 470602 h 567500"/>
                <a:gd name="connsiteX312" fmla="*/ 944093 w 1879095"/>
                <a:gd name="connsiteY312" fmla="*/ 484052 h 567500"/>
                <a:gd name="connsiteX313" fmla="*/ 947112 w 1879095"/>
                <a:gd name="connsiteY313" fmla="*/ 496520 h 567500"/>
                <a:gd name="connsiteX314" fmla="*/ 950141 w 1879095"/>
                <a:gd name="connsiteY314" fmla="*/ 508064 h 567500"/>
                <a:gd name="connsiteX315" fmla="*/ 953170 w 1879095"/>
                <a:gd name="connsiteY315" fmla="*/ 518761 h 567500"/>
                <a:gd name="connsiteX316" fmla="*/ 956189 w 1879095"/>
                <a:gd name="connsiteY316" fmla="*/ 528486 h 567500"/>
                <a:gd name="connsiteX317" fmla="*/ 959218 w 1879095"/>
                <a:gd name="connsiteY317" fmla="*/ 537277 h 567500"/>
                <a:gd name="connsiteX318" fmla="*/ 962247 w 1879095"/>
                <a:gd name="connsiteY318" fmla="*/ 544869 h 567500"/>
                <a:gd name="connsiteX319" fmla="*/ 965267 w 1879095"/>
                <a:gd name="connsiteY319" fmla="*/ 551460 h 567500"/>
                <a:gd name="connsiteX320" fmla="*/ 968296 w 1879095"/>
                <a:gd name="connsiteY320" fmla="*/ 557032 h 567500"/>
                <a:gd name="connsiteX321" fmla="*/ 971325 w 1879095"/>
                <a:gd name="connsiteY321" fmla="*/ 561376 h 567500"/>
                <a:gd name="connsiteX322" fmla="*/ 974344 w 1879095"/>
                <a:gd name="connsiteY322" fmla="*/ 564547 h 567500"/>
                <a:gd name="connsiteX323" fmla="*/ 977373 w 1879095"/>
                <a:gd name="connsiteY323" fmla="*/ 566643 h 567500"/>
                <a:gd name="connsiteX324" fmla="*/ 980402 w 1879095"/>
                <a:gd name="connsiteY324" fmla="*/ 567500 h 567500"/>
                <a:gd name="connsiteX325" fmla="*/ 983421 w 1879095"/>
                <a:gd name="connsiteY325" fmla="*/ 567033 h 567500"/>
                <a:gd name="connsiteX326" fmla="*/ 986450 w 1879095"/>
                <a:gd name="connsiteY326" fmla="*/ 565595 h 567500"/>
                <a:gd name="connsiteX327" fmla="*/ 989479 w 1879095"/>
                <a:gd name="connsiteY327" fmla="*/ 562890 h 567500"/>
                <a:gd name="connsiteX328" fmla="*/ 992508 w 1879095"/>
                <a:gd name="connsiteY328" fmla="*/ 559051 h 567500"/>
                <a:gd name="connsiteX329" fmla="*/ 995528 w 1879095"/>
                <a:gd name="connsiteY329" fmla="*/ 553937 h 567500"/>
                <a:gd name="connsiteX330" fmla="*/ 998556 w 1879095"/>
                <a:gd name="connsiteY330" fmla="*/ 547888 h 567500"/>
                <a:gd name="connsiteX331" fmla="*/ 1001585 w 1879095"/>
                <a:gd name="connsiteY331" fmla="*/ 540649 h 567500"/>
                <a:gd name="connsiteX332" fmla="*/ 1004605 w 1879095"/>
                <a:gd name="connsiteY332" fmla="*/ 532362 h 567500"/>
                <a:gd name="connsiteX333" fmla="*/ 1007634 w 1879095"/>
                <a:gd name="connsiteY333" fmla="*/ 522942 h 567500"/>
                <a:gd name="connsiteX334" fmla="*/ 1010663 w 1879095"/>
                <a:gd name="connsiteY334" fmla="*/ 512560 h 567500"/>
                <a:gd name="connsiteX335" fmla="*/ 1013682 w 1879095"/>
                <a:gd name="connsiteY335" fmla="*/ 501406 h 567500"/>
                <a:gd name="connsiteX336" fmla="*/ 1016711 w 1879095"/>
                <a:gd name="connsiteY336" fmla="*/ 489281 h 567500"/>
                <a:gd name="connsiteX337" fmla="*/ 1019740 w 1879095"/>
                <a:gd name="connsiteY337" fmla="*/ 476260 h 567500"/>
                <a:gd name="connsiteX338" fmla="*/ 1022760 w 1879095"/>
                <a:gd name="connsiteY338" fmla="*/ 462516 h 567500"/>
                <a:gd name="connsiteX339" fmla="*/ 1025788 w 1879095"/>
                <a:gd name="connsiteY339" fmla="*/ 447980 h 567500"/>
                <a:gd name="connsiteX340" fmla="*/ 1028817 w 1879095"/>
                <a:gd name="connsiteY340" fmla="*/ 432798 h 567500"/>
                <a:gd name="connsiteX341" fmla="*/ 1031837 w 1879095"/>
                <a:gd name="connsiteY341" fmla="*/ 417147 h 567500"/>
                <a:gd name="connsiteX342" fmla="*/ 1034866 w 1879095"/>
                <a:gd name="connsiteY342" fmla="*/ 400760 h 567500"/>
                <a:gd name="connsiteX343" fmla="*/ 1037895 w 1879095"/>
                <a:gd name="connsiteY343" fmla="*/ 384102 h 567500"/>
                <a:gd name="connsiteX344" fmla="*/ 1040914 w 1879095"/>
                <a:gd name="connsiteY344" fmla="*/ 367018 h 567500"/>
                <a:gd name="connsiteX345" fmla="*/ 1043943 w 1879095"/>
                <a:gd name="connsiteY345" fmla="*/ 349546 h 567500"/>
                <a:gd name="connsiteX346" fmla="*/ 1046972 w 1879095"/>
                <a:gd name="connsiteY346" fmla="*/ 331842 h 567500"/>
                <a:gd name="connsiteX347" fmla="*/ 1049991 w 1879095"/>
                <a:gd name="connsiteY347" fmla="*/ 314100 h 567500"/>
                <a:gd name="connsiteX348" fmla="*/ 1053020 w 1879095"/>
                <a:gd name="connsiteY348" fmla="*/ 296124 h 567500"/>
                <a:gd name="connsiteX349" fmla="*/ 1056049 w 1879095"/>
                <a:gd name="connsiteY349" fmla="*/ 278304 h 567500"/>
                <a:gd name="connsiteX350" fmla="*/ 1059078 w 1879095"/>
                <a:gd name="connsiteY350" fmla="*/ 260523 h 567500"/>
                <a:gd name="connsiteX351" fmla="*/ 1062098 w 1879095"/>
                <a:gd name="connsiteY351" fmla="*/ 242935 h 567500"/>
                <a:gd name="connsiteX352" fmla="*/ 1065127 w 1879095"/>
                <a:gd name="connsiteY352" fmla="*/ 225425 h 567500"/>
                <a:gd name="connsiteX353" fmla="*/ 1068156 w 1879095"/>
                <a:gd name="connsiteY353" fmla="*/ 208457 h 567500"/>
                <a:gd name="connsiteX354" fmla="*/ 1071175 w 1879095"/>
                <a:gd name="connsiteY354" fmla="*/ 191645 h 567500"/>
                <a:gd name="connsiteX355" fmla="*/ 1074204 w 1879095"/>
                <a:gd name="connsiteY355" fmla="*/ 175219 h 567500"/>
                <a:gd name="connsiteX356" fmla="*/ 1077233 w 1879095"/>
                <a:gd name="connsiteY356" fmla="*/ 159220 h 567500"/>
                <a:gd name="connsiteX357" fmla="*/ 1080252 w 1879095"/>
                <a:gd name="connsiteY357" fmla="*/ 143800 h 567500"/>
                <a:gd name="connsiteX358" fmla="*/ 1083281 w 1879095"/>
                <a:gd name="connsiteY358" fmla="*/ 128731 h 567500"/>
                <a:gd name="connsiteX359" fmla="*/ 1086310 w 1879095"/>
                <a:gd name="connsiteY359" fmla="*/ 114165 h 567500"/>
                <a:gd name="connsiteX360" fmla="*/ 1089330 w 1879095"/>
                <a:gd name="connsiteY360" fmla="*/ 100568 h 567500"/>
                <a:gd name="connsiteX361" fmla="*/ 1092359 w 1879095"/>
                <a:gd name="connsiteY361" fmla="*/ 87434 h 567500"/>
                <a:gd name="connsiteX362" fmla="*/ 1095388 w 1879095"/>
                <a:gd name="connsiteY362" fmla="*/ 75077 h 567500"/>
                <a:gd name="connsiteX363" fmla="*/ 1098407 w 1879095"/>
                <a:gd name="connsiteY363" fmla="*/ 63571 h 567500"/>
                <a:gd name="connsiteX364" fmla="*/ 1101436 w 1879095"/>
                <a:gd name="connsiteY364" fmla="*/ 52918 h 567500"/>
                <a:gd name="connsiteX365" fmla="*/ 1104465 w 1879095"/>
                <a:gd name="connsiteY365" fmla="*/ 43078 h 567500"/>
                <a:gd name="connsiteX366" fmla="*/ 1107484 w 1879095"/>
                <a:gd name="connsiteY366" fmla="*/ 34246 h 567500"/>
                <a:gd name="connsiteX367" fmla="*/ 1110513 w 1879095"/>
                <a:gd name="connsiteY367" fmla="*/ 26497 h 567500"/>
                <a:gd name="connsiteX368" fmla="*/ 1113542 w 1879095"/>
                <a:gd name="connsiteY368" fmla="*/ 19602 h 567500"/>
                <a:gd name="connsiteX369" fmla="*/ 1116562 w 1879095"/>
                <a:gd name="connsiteY369" fmla="*/ 13791 h 567500"/>
                <a:gd name="connsiteX370" fmla="*/ 1119591 w 1879095"/>
                <a:gd name="connsiteY370" fmla="*/ 8871 h 567500"/>
                <a:gd name="connsiteX371" fmla="*/ 1122620 w 1879095"/>
                <a:gd name="connsiteY371" fmla="*/ 5152 h 567500"/>
                <a:gd name="connsiteX372" fmla="*/ 1125639 w 1879095"/>
                <a:gd name="connsiteY372" fmla="*/ 2440 h 567500"/>
                <a:gd name="connsiteX373" fmla="*/ 1128668 w 1879095"/>
                <a:gd name="connsiteY373" fmla="*/ 620 h 567500"/>
                <a:gd name="connsiteX374" fmla="*/ 1131697 w 1879095"/>
                <a:gd name="connsiteY374" fmla="*/ 116 h 567500"/>
                <a:gd name="connsiteX375" fmla="*/ 1134726 w 1879095"/>
                <a:gd name="connsiteY375" fmla="*/ 387 h 567500"/>
                <a:gd name="connsiteX376" fmla="*/ 1137745 w 1879095"/>
                <a:gd name="connsiteY376" fmla="*/ 1821 h 567500"/>
                <a:gd name="connsiteX377" fmla="*/ 1140774 w 1879095"/>
                <a:gd name="connsiteY377" fmla="*/ 4338 h 567500"/>
                <a:gd name="connsiteX378" fmla="*/ 1143803 w 1879095"/>
                <a:gd name="connsiteY378" fmla="*/ 7825 h 567500"/>
                <a:gd name="connsiteX379" fmla="*/ 1146823 w 1879095"/>
                <a:gd name="connsiteY379" fmla="*/ 12280 h 567500"/>
                <a:gd name="connsiteX380" fmla="*/ 1149852 w 1879095"/>
                <a:gd name="connsiteY380" fmla="*/ 17975 h 567500"/>
                <a:gd name="connsiteX381" fmla="*/ 1152881 w 1879095"/>
                <a:gd name="connsiteY381" fmla="*/ 24445 h 567500"/>
                <a:gd name="connsiteX382" fmla="*/ 1155900 w 1879095"/>
                <a:gd name="connsiteY382" fmla="*/ 32076 h 567500"/>
                <a:gd name="connsiteX383" fmla="*/ 1158929 w 1879095"/>
                <a:gd name="connsiteY383" fmla="*/ 40405 h 567500"/>
                <a:gd name="connsiteX384" fmla="*/ 1161958 w 1879095"/>
                <a:gd name="connsiteY384" fmla="*/ 49896 h 567500"/>
                <a:gd name="connsiteX385" fmla="*/ 1164977 w 1879095"/>
                <a:gd name="connsiteY385" fmla="*/ 60240 h 567500"/>
                <a:gd name="connsiteX386" fmla="*/ 1168006 w 1879095"/>
                <a:gd name="connsiteY386" fmla="*/ 71319 h 567500"/>
                <a:gd name="connsiteX387" fmla="*/ 1171035 w 1879095"/>
                <a:gd name="connsiteY387" fmla="*/ 83522 h 567500"/>
                <a:gd name="connsiteX388" fmla="*/ 1174055 w 1879095"/>
                <a:gd name="connsiteY388" fmla="*/ 96422 h 567500"/>
                <a:gd name="connsiteX389" fmla="*/ 1177084 w 1879095"/>
                <a:gd name="connsiteY389" fmla="*/ 109942 h 567500"/>
                <a:gd name="connsiteX390" fmla="*/ 1180113 w 1879095"/>
                <a:gd name="connsiteY390" fmla="*/ 124199 h 567500"/>
                <a:gd name="connsiteX391" fmla="*/ 1183132 w 1879095"/>
                <a:gd name="connsiteY391" fmla="*/ 138997 h 567500"/>
                <a:gd name="connsiteX392" fmla="*/ 1186161 w 1879095"/>
                <a:gd name="connsiteY392" fmla="*/ 154222 h 567500"/>
                <a:gd name="connsiteX393" fmla="*/ 1189190 w 1879095"/>
                <a:gd name="connsiteY393" fmla="*/ 170221 h 567500"/>
                <a:gd name="connsiteX394" fmla="*/ 1192209 w 1879095"/>
                <a:gd name="connsiteY394" fmla="*/ 186608 h 567500"/>
                <a:gd name="connsiteX395" fmla="*/ 1195238 w 1879095"/>
                <a:gd name="connsiteY395" fmla="*/ 203343 h 567500"/>
                <a:gd name="connsiteX396" fmla="*/ 1198267 w 1879095"/>
                <a:gd name="connsiteY396" fmla="*/ 220001 h 567500"/>
                <a:gd name="connsiteX397" fmla="*/ 1201296 w 1879095"/>
                <a:gd name="connsiteY397" fmla="*/ 237357 h 567500"/>
                <a:gd name="connsiteX398" fmla="*/ 1204316 w 1879095"/>
                <a:gd name="connsiteY398" fmla="*/ 254712 h 567500"/>
                <a:gd name="connsiteX399" fmla="*/ 1207344 w 1879095"/>
                <a:gd name="connsiteY399" fmla="*/ 272261 h 567500"/>
                <a:gd name="connsiteX400" fmla="*/ 1210374 w 1879095"/>
                <a:gd name="connsiteY400" fmla="*/ 289926 h 567500"/>
                <a:gd name="connsiteX401" fmla="*/ 1213393 w 1879095"/>
                <a:gd name="connsiteY401" fmla="*/ 307708 h 567500"/>
                <a:gd name="connsiteX402" fmla="*/ 1216422 w 1879095"/>
                <a:gd name="connsiteY402" fmla="*/ 325218 h 567500"/>
                <a:gd name="connsiteX403" fmla="*/ 1219451 w 1879095"/>
                <a:gd name="connsiteY403" fmla="*/ 342961 h 567500"/>
                <a:gd name="connsiteX404" fmla="*/ 1222470 w 1879095"/>
                <a:gd name="connsiteY404" fmla="*/ 360432 h 567500"/>
                <a:gd name="connsiteX405" fmla="*/ 1225499 w 1879095"/>
                <a:gd name="connsiteY405" fmla="*/ 377710 h 567500"/>
                <a:gd name="connsiteX406" fmla="*/ 1228528 w 1879095"/>
                <a:gd name="connsiteY406" fmla="*/ 394291 h 567500"/>
                <a:gd name="connsiteX407" fmla="*/ 1231548 w 1879095"/>
                <a:gd name="connsiteY407" fmla="*/ 410832 h 567500"/>
                <a:gd name="connsiteX408" fmla="*/ 1234577 w 1879095"/>
                <a:gd name="connsiteY408" fmla="*/ 426949 h 567500"/>
                <a:gd name="connsiteX409" fmla="*/ 1237605 w 1879095"/>
                <a:gd name="connsiteY409" fmla="*/ 442056 h 567500"/>
                <a:gd name="connsiteX410" fmla="*/ 1240625 w 1879095"/>
                <a:gd name="connsiteY410" fmla="*/ 456734 h 567500"/>
                <a:gd name="connsiteX411" fmla="*/ 1243654 w 1879095"/>
                <a:gd name="connsiteY411" fmla="*/ 470764 h 567500"/>
                <a:gd name="connsiteX412" fmla="*/ 1246683 w 1879095"/>
                <a:gd name="connsiteY412" fmla="*/ 484052 h 567500"/>
                <a:gd name="connsiteX413" fmla="*/ 1249702 w 1879095"/>
                <a:gd name="connsiteY413" fmla="*/ 496406 h 567500"/>
                <a:gd name="connsiteX414" fmla="*/ 1252731 w 1879095"/>
                <a:gd name="connsiteY414" fmla="*/ 508112 h 567500"/>
                <a:gd name="connsiteX415" fmla="*/ 1255760 w 1879095"/>
                <a:gd name="connsiteY415" fmla="*/ 518799 h 567500"/>
                <a:gd name="connsiteX416" fmla="*/ 1258780 w 1879095"/>
                <a:gd name="connsiteY416" fmla="*/ 528524 h 567500"/>
                <a:gd name="connsiteX417" fmla="*/ 1261808 w 1879095"/>
                <a:gd name="connsiteY417" fmla="*/ 537163 h 567500"/>
                <a:gd name="connsiteX418" fmla="*/ 1264837 w 1879095"/>
                <a:gd name="connsiteY418" fmla="*/ 544869 h 567500"/>
                <a:gd name="connsiteX419" fmla="*/ 1267866 w 1879095"/>
                <a:gd name="connsiteY419" fmla="*/ 551498 h 567500"/>
                <a:gd name="connsiteX420" fmla="*/ 1270886 w 1879095"/>
                <a:gd name="connsiteY420" fmla="*/ 557032 h 567500"/>
                <a:gd name="connsiteX421" fmla="*/ 1273915 w 1879095"/>
                <a:gd name="connsiteY421" fmla="*/ 561376 h 567500"/>
                <a:gd name="connsiteX422" fmla="*/ 1276944 w 1879095"/>
                <a:gd name="connsiteY422" fmla="*/ 564547 h 567500"/>
                <a:gd name="connsiteX423" fmla="*/ 1279963 w 1879095"/>
                <a:gd name="connsiteY423" fmla="*/ 566605 h 567500"/>
                <a:gd name="connsiteX424" fmla="*/ 1282992 w 1879095"/>
                <a:gd name="connsiteY424" fmla="*/ 567414 h 567500"/>
                <a:gd name="connsiteX425" fmla="*/ 1286021 w 1879095"/>
                <a:gd name="connsiteY425" fmla="*/ 566995 h 567500"/>
                <a:gd name="connsiteX426" fmla="*/ 1289040 w 1879095"/>
                <a:gd name="connsiteY426" fmla="*/ 565557 h 567500"/>
                <a:gd name="connsiteX427" fmla="*/ 1292069 w 1879095"/>
                <a:gd name="connsiteY427" fmla="*/ 562966 h 567500"/>
                <a:gd name="connsiteX428" fmla="*/ 1295098 w 1879095"/>
                <a:gd name="connsiteY428" fmla="*/ 559013 h 567500"/>
                <a:gd name="connsiteX429" fmla="*/ 1298118 w 1879095"/>
                <a:gd name="connsiteY429" fmla="*/ 553975 h 567500"/>
                <a:gd name="connsiteX430" fmla="*/ 1301147 w 1879095"/>
                <a:gd name="connsiteY430" fmla="*/ 547888 h 567500"/>
                <a:gd name="connsiteX431" fmla="*/ 1304176 w 1879095"/>
                <a:gd name="connsiteY431" fmla="*/ 540611 h 567500"/>
                <a:gd name="connsiteX432" fmla="*/ 1307195 w 1879095"/>
                <a:gd name="connsiteY432" fmla="*/ 532362 h 567500"/>
                <a:gd name="connsiteX433" fmla="*/ 1310224 w 1879095"/>
                <a:gd name="connsiteY433" fmla="*/ 522942 h 567500"/>
                <a:gd name="connsiteX434" fmla="*/ 1313253 w 1879095"/>
                <a:gd name="connsiteY434" fmla="*/ 512760 h 567500"/>
                <a:gd name="connsiteX435" fmla="*/ 1316282 w 1879095"/>
                <a:gd name="connsiteY435" fmla="*/ 501444 h 567500"/>
                <a:gd name="connsiteX436" fmla="*/ 1319301 w 1879095"/>
                <a:gd name="connsiteY436" fmla="*/ 489319 h 567500"/>
                <a:gd name="connsiteX437" fmla="*/ 1322330 w 1879095"/>
                <a:gd name="connsiteY437" fmla="*/ 476346 h 567500"/>
                <a:gd name="connsiteX438" fmla="*/ 1325350 w 1879095"/>
                <a:gd name="connsiteY438" fmla="*/ 462516 h 567500"/>
                <a:gd name="connsiteX439" fmla="*/ 1328379 w 1879095"/>
                <a:gd name="connsiteY439" fmla="*/ 448095 h 567500"/>
                <a:gd name="connsiteX440" fmla="*/ 1331408 w 1879095"/>
                <a:gd name="connsiteY440" fmla="*/ 432950 h 567500"/>
                <a:gd name="connsiteX441" fmla="*/ 1334437 w 1879095"/>
                <a:gd name="connsiteY441" fmla="*/ 417108 h 567500"/>
                <a:gd name="connsiteX442" fmla="*/ 1337456 w 1879095"/>
                <a:gd name="connsiteY442" fmla="*/ 400837 h 567500"/>
                <a:gd name="connsiteX443" fmla="*/ 1340485 w 1879095"/>
                <a:gd name="connsiteY443" fmla="*/ 384102 h 567500"/>
                <a:gd name="connsiteX444" fmla="*/ 1343514 w 1879095"/>
                <a:gd name="connsiteY444" fmla="*/ 366979 h 567500"/>
                <a:gd name="connsiteX445" fmla="*/ 1346533 w 1879095"/>
                <a:gd name="connsiteY445" fmla="*/ 349623 h 567500"/>
                <a:gd name="connsiteX446" fmla="*/ 1349562 w 1879095"/>
                <a:gd name="connsiteY446" fmla="*/ 331920 h 567500"/>
                <a:gd name="connsiteX447" fmla="*/ 1352591 w 1879095"/>
                <a:gd name="connsiteY447" fmla="*/ 314139 h 567500"/>
                <a:gd name="connsiteX448" fmla="*/ 1355611 w 1879095"/>
                <a:gd name="connsiteY448" fmla="*/ 296163 h 567500"/>
                <a:gd name="connsiteX449" fmla="*/ 1358640 w 1879095"/>
                <a:gd name="connsiteY449" fmla="*/ 278188 h 567500"/>
                <a:gd name="connsiteX450" fmla="*/ 1361669 w 1879095"/>
                <a:gd name="connsiteY450" fmla="*/ 260523 h 567500"/>
                <a:gd name="connsiteX451" fmla="*/ 1364688 w 1879095"/>
                <a:gd name="connsiteY451" fmla="*/ 242974 h 567500"/>
                <a:gd name="connsiteX452" fmla="*/ 1367717 w 1879095"/>
                <a:gd name="connsiteY452" fmla="*/ 225541 h 567500"/>
                <a:gd name="connsiteX453" fmla="*/ 1370746 w 1879095"/>
                <a:gd name="connsiteY453" fmla="*/ 208457 h 567500"/>
                <a:gd name="connsiteX454" fmla="*/ 1373775 w 1879095"/>
                <a:gd name="connsiteY454" fmla="*/ 191683 h 567500"/>
                <a:gd name="connsiteX455" fmla="*/ 1376794 w 1879095"/>
                <a:gd name="connsiteY455" fmla="*/ 175219 h 567500"/>
                <a:gd name="connsiteX456" fmla="*/ 1379823 w 1879095"/>
                <a:gd name="connsiteY456" fmla="*/ 159297 h 567500"/>
                <a:gd name="connsiteX457" fmla="*/ 1382852 w 1879095"/>
                <a:gd name="connsiteY457" fmla="*/ 143800 h 567500"/>
                <a:gd name="connsiteX458" fmla="*/ 1385872 w 1879095"/>
                <a:gd name="connsiteY458" fmla="*/ 128770 h 567500"/>
                <a:gd name="connsiteX459" fmla="*/ 1388901 w 1879095"/>
                <a:gd name="connsiteY459" fmla="*/ 114165 h 567500"/>
                <a:gd name="connsiteX460" fmla="*/ 1391929 w 1879095"/>
                <a:gd name="connsiteY460" fmla="*/ 100607 h 567500"/>
                <a:gd name="connsiteX461" fmla="*/ 1394949 w 1879095"/>
                <a:gd name="connsiteY461" fmla="*/ 87473 h 567500"/>
                <a:gd name="connsiteX462" fmla="*/ 1397978 w 1879095"/>
                <a:gd name="connsiteY462" fmla="*/ 75193 h 567500"/>
                <a:gd name="connsiteX463" fmla="*/ 1401007 w 1879095"/>
                <a:gd name="connsiteY463" fmla="*/ 63532 h 567500"/>
                <a:gd name="connsiteX464" fmla="*/ 1404026 w 1879095"/>
                <a:gd name="connsiteY464" fmla="*/ 52880 h 567500"/>
                <a:gd name="connsiteX465" fmla="*/ 1407055 w 1879095"/>
                <a:gd name="connsiteY465" fmla="*/ 43117 h 567500"/>
                <a:gd name="connsiteX466" fmla="*/ 1410084 w 1879095"/>
                <a:gd name="connsiteY466" fmla="*/ 34323 h 567500"/>
                <a:gd name="connsiteX467" fmla="*/ 1413104 w 1879095"/>
                <a:gd name="connsiteY467" fmla="*/ 26459 h 567500"/>
                <a:gd name="connsiteX468" fmla="*/ 1416132 w 1879095"/>
                <a:gd name="connsiteY468" fmla="*/ 19602 h 567500"/>
                <a:gd name="connsiteX469" fmla="*/ 1419162 w 1879095"/>
                <a:gd name="connsiteY469" fmla="*/ 13752 h 567500"/>
                <a:gd name="connsiteX470" fmla="*/ 1422181 w 1879095"/>
                <a:gd name="connsiteY470" fmla="*/ 8987 h 567500"/>
                <a:gd name="connsiteX471" fmla="*/ 1425210 w 1879095"/>
                <a:gd name="connsiteY471" fmla="*/ 5152 h 567500"/>
                <a:gd name="connsiteX472" fmla="*/ 1428239 w 1879095"/>
                <a:gd name="connsiteY472" fmla="*/ 2479 h 567500"/>
                <a:gd name="connsiteX473" fmla="*/ 1431258 w 1879095"/>
                <a:gd name="connsiteY473" fmla="*/ 813 h 567500"/>
                <a:gd name="connsiteX474" fmla="*/ 1434287 w 1879095"/>
                <a:gd name="connsiteY474" fmla="*/ 0 h 567500"/>
                <a:gd name="connsiteX475" fmla="*/ 1437316 w 1879095"/>
                <a:gd name="connsiteY475" fmla="*/ 464 h 567500"/>
                <a:gd name="connsiteX476" fmla="*/ 1440345 w 1879095"/>
                <a:gd name="connsiteY476" fmla="*/ 1937 h 567500"/>
                <a:gd name="connsiteX477" fmla="*/ 1443365 w 1879095"/>
                <a:gd name="connsiteY477" fmla="*/ 4377 h 567500"/>
                <a:gd name="connsiteX478" fmla="*/ 1446393 w 1879095"/>
                <a:gd name="connsiteY478" fmla="*/ 7942 h 567500"/>
                <a:gd name="connsiteX479" fmla="*/ 1449422 w 1879095"/>
                <a:gd name="connsiteY479" fmla="*/ 12745 h 567500"/>
                <a:gd name="connsiteX480" fmla="*/ 1452442 w 1879095"/>
                <a:gd name="connsiteY480" fmla="*/ 18013 h 567500"/>
                <a:gd name="connsiteX481" fmla="*/ 1455471 w 1879095"/>
                <a:gd name="connsiteY481" fmla="*/ 24445 h 567500"/>
                <a:gd name="connsiteX482" fmla="*/ 1458500 w 1879095"/>
                <a:gd name="connsiteY482" fmla="*/ 32037 h 567500"/>
                <a:gd name="connsiteX483" fmla="*/ 1461519 w 1879095"/>
                <a:gd name="connsiteY483" fmla="*/ 40367 h 567500"/>
                <a:gd name="connsiteX484" fmla="*/ 1464548 w 1879095"/>
                <a:gd name="connsiteY484" fmla="*/ 49818 h 567500"/>
                <a:gd name="connsiteX485" fmla="*/ 1467577 w 1879095"/>
                <a:gd name="connsiteY485" fmla="*/ 60279 h 567500"/>
                <a:gd name="connsiteX486" fmla="*/ 1470596 w 1879095"/>
                <a:gd name="connsiteY486" fmla="*/ 71435 h 567500"/>
                <a:gd name="connsiteX487" fmla="*/ 1473625 w 1879095"/>
                <a:gd name="connsiteY487" fmla="*/ 83522 h 567500"/>
                <a:gd name="connsiteX488" fmla="*/ 1476654 w 1879095"/>
                <a:gd name="connsiteY488" fmla="*/ 96345 h 567500"/>
                <a:gd name="connsiteX489" fmla="*/ 1479674 w 1879095"/>
                <a:gd name="connsiteY489" fmla="*/ 109904 h 567500"/>
                <a:gd name="connsiteX490" fmla="*/ 1482703 w 1879095"/>
                <a:gd name="connsiteY490" fmla="*/ 124160 h 567500"/>
                <a:gd name="connsiteX491" fmla="*/ 1485732 w 1879095"/>
                <a:gd name="connsiteY491" fmla="*/ 139074 h 567500"/>
                <a:gd name="connsiteX492" fmla="*/ 1488751 w 1879095"/>
                <a:gd name="connsiteY492" fmla="*/ 154261 h 567500"/>
                <a:gd name="connsiteX493" fmla="*/ 1491780 w 1879095"/>
                <a:gd name="connsiteY493" fmla="*/ 170299 h 567500"/>
                <a:gd name="connsiteX494" fmla="*/ 1494809 w 1879095"/>
                <a:gd name="connsiteY494" fmla="*/ 186570 h 567500"/>
                <a:gd name="connsiteX495" fmla="*/ 1497829 w 1879095"/>
                <a:gd name="connsiteY495" fmla="*/ 203111 h 567500"/>
                <a:gd name="connsiteX496" fmla="*/ 1500857 w 1879095"/>
                <a:gd name="connsiteY496" fmla="*/ 220118 h 567500"/>
                <a:gd name="connsiteX497" fmla="*/ 1503886 w 1879095"/>
                <a:gd name="connsiteY497" fmla="*/ 237279 h 567500"/>
                <a:gd name="connsiteX498" fmla="*/ 1506906 w 1879095"/>
                <a:gd name="connsiteY498" fmla="*/ 254751 h 567500"/>
                <a:gd name="connsiteX499" fmla="*/ 1509935 w 1879095"/>
                <a:gd name="connsiteY499" fmla="*/ 272338 h 567500"/>
                <a:gd name="connsiteX500" fmla="*/ 1515993 w 1879095"/>
                <a:gd name="connsiteY500" fmla="*/ 307591 h 567500"/>
                <a:gd name="connsiteX501" fmla="*/ 1570457 w 1879095"/>
                <a:gd name="connsiteY501" fmla="*/ 551574 h 567500"/>
                <a:gd name="connsiteX502" fmla="*/ 1573476 w 1879095"/>
                <a:gd name="connsiteY502" fmla="*/ 557070 h 567500"/>
                <a:gd name="connsiteX503" fmla="*/ 1579534 w 1879095"/>
                <a:gd name="connsiteY503" fmla="*/ 564633 h 567500"/>
                <a:gd name="connsiteX504" fmla="*/ 1591640 w 1879095"/>
                <a:gd name="connsiteY504" fmla="*/ 565671 h 567500"/>
                <a:gd name="connsiteX505" fmla="*/ 1727800 w 1879095"/>
                <a:gd name="connsiteY505" fmla="*/ 5152 h 567500"/>
                <a:gd name="connsiteX506" fmla="*/ 1730829 w 1879095"/>
                <a:gd name="connsiteY506" fmla="*/ 2247 h 567500"/>
                <a:gd name="connsiteX507" fmla="*/ 1733858 w 1879095"/>
                <a:gd name="connsiteY507" fmla="*/ 620 h 567500"/>
                <a:gd name="connsiteX508" fmla="*/ 1736877 w 1879095"/>
                <a:gd name="connsiteY508" fmla="*/ 77 h 567500"/>
                <a:gd name="connsiteX509" fmla="*/ 1739906 w 1879095"/>
                <a:gd name="connsiteY509" fmla="*/ 464 h 567500"/>
                <a:gd name="connsiteX510" fmla="*/ 1742935 w 1879095"/>
                <a:gd name="connsiteY510" fmla="*/ 1859 h 567500"/>
                <a:gd name="connsiteX511" fmla="*/ 1794696 w 1879095"/>
                <a:gd name="connsiteY511" fmla="*/ 199319 h 567500"/>
                <a:gd name="connsiteX512" fmla="*/ 1876076 w 1879095"/>
                <a:gd name="connsiteY512" fmla="*/ 556956 h 567500"/>
                <a:gd name="connsiteX513" fmla="*/ 1879095 w 1879095"/>
                <a:gd name="connsiteY513" fmla="*/ 561376 h 567500"/>
                <a:gd name="connsiteX0" fmla="*/ 0 w 1879095"/>
                <a:gd name="connsiteY0" fmla="*/ 424197 h 567500"/>
                <a:gd name="connsiteX1" fmla="*/ 3026 w 1879095"/>
                <a:gd name="connsiteY1" fmla="*/ 285975 h 567500"/>
                <a:gd name="connsiteX2" fmla="*/ 6051 w 1879095"/>
                <a:gd name="connsiteY2" fmla="*/ 275980 h 567500"/>
                <a:gd name="connsiteX3" fmla="*/ 9078 w 1879095"/>
                <a:gd name="connsiteY3" fmla="*/ 275322 h 567500"/>
                <a:gd name="connsiteX4" fmla="*/ 12104 w 1879095"/>
                <a:gd name="connsiteY4" fmla="*/ 275166 h 567500"/>
                <a:gd name="connsiteX5" fmla="*/ 15130 w 1879095"/>
                <a:gd name="connsiteY5" fmla="*/ 275244 h 567500"/>
                <a:gd name="connsiteX6" fmla="*/ 18156 w 1879095"/>
                <a:gd name="connsiteY6" fmla="*/ 275244 h 567500"/>
                <a:gd name="connsiteX7" fmla="*/ 21182 w 1879095"/>
                <a:gd name="connsiteY7" fmla="*/ 275322 h 567500"/>
                <a:gd name="connsiteX8" fmla="*/ 24207 w 1879095"/>
                <a:gd name="connsiteY8" fmla="*/ 275283 h 567500"/>
                <a:gd name="connsiteX9" fmla="*/ 27233 w 1879095"/>
                <a:gd name="connsiteY9" fmla="*/ 275127 h 567500"/>
                <a:gd name="connsiteX10" fmla="*/ 30259 w 1879095"/>
                <a:gd name="connsiteY10" fmla="*/ 275283 h 567500"/>
                <a:gd name="connsiteX11" fmla="*/ 33285 w 1879095"/>
                <a:gd name="connsiteY11" fmla="*/ 275322 h 567500"/>
                <a:gd name="connsiteX12" fmla="*/ 36311 w 1879095"/>
                <a:gd name="connsiteY12" fmla="*/ 275166 h 567500"/>
                <a:gd name="connsiteX13" fmla="*/ 39338 w 1879095"/>
                <a:gd name="connsiteY13" fmla="*/ 275206 h 567500"/>
                <a:gd name="connsiteX14" fmla="*/ 42363 w 1879095"/>
                <a:gd name="connsiteY14" fmla="*/ 275166 h 567500"/>
                <a:gd name="connsiteX15" fmla="*/ 45389 w 1879095"/>
                <a:gd name="connsiteY15" fmla="*/ 275283 h 567500"/>
                <a:gd name="connsiteX16" fmla="*/ 48415 w 1879095"/>
                <a:gd name="connsiteY16" fmla="*/ 275360 h 567500"/>
                <a:gd name="connsiteX17" fmla="*/ 51441 w 1879095"/>
                <a:gd name="connsiteY17" fmla="*/ 275206 h 567500"/>
                <a:gd name="connsiteX18" fmla="*/ 54467 w 1879095"/>
                <a:gd name="connsiteY18" fmla="*/ 275244 h 567500"/>
                <a:gd name="connsiteX19" fmla="*/ 57492 w 1879095"/>
                <a:gd name="connsiteY19" fmla="*/ 275244 h 567500"/>
                <a:gd name="connsiteX20" fmla="*/ 60518 w 1879095"/>
                <a:gd name="connsiteY20" fmla="*/ 275206 h 567500"/>
                <a:gd name="connsiteX21" fmla="*/ 63544 w 1879095"/>
                <a:gd name="connsiteY21" fmla="*/ 275127 h 567500"/>
                <a:gd name="connsiteX22" fmla="*/ 66570 w 1879095"/>
                <a:gd name="connsiteY22" fmla="*/ 275244 h 567500"/>
                <a:gd name="connsiteX23" fmla="*/ 69597 w 1879095"/>
                <a:gd name="connsiteY23" fmla="*/ 275206 h 567500"/>
                <a:gd name="connsiteX24" fmla="*/ 72623 w 1879095"/>
                <a:gd name="connsiteY24" fmla="*/ 275244 h 567500"/>
                <a:gd name="connsiteX25" fmla="*/ 75648 w 1879095"/>
                <a:gd name="connsiteY25" fmla="*/ 275360 h 567500"/>
                <a:gd name="connsiteX26" fmla="*/ 78674 w 1879095"/>
                <a:gd name="connsiteY26" fmla="*/ 275244 h 567500"/>
                <a:gd name="connsiteX27" fmla="*/ 81700 w 1879095"/>
                <a:gd name="connsiteY27" fmla="*/ 275283 h 567500"/>
                <a:gd name="connsiteX28" fmla="*/ 84726 w 1879095"/>
                <a:gd name="connsiteY28" fmla="*/ 275244 h 567500"/>
                <a:gd name="connsiteX29" fmla="*/ 87752 w 1879095"/>
                <a:gd name="connsiteY29" fmla="*/ 275322 h 567500"/>
                <a:gd name="connsiteX30" fmla="*/ 90778 w 1879095"/>
                <a:gd name="connsiteY30" fmla="*/ 275244 h 567500"/>
                <a:gd name="connsiteX31" fmla="*/ 93803 w 1879095"/>
                <a:gd name="connsiteY31" fmla="*/ 275360 h 567500"/>
                <a:gd name="connsiteX32" fmla="*/ 96829 w 1879095"/>
                <a:gd name="connsiteY32" fmla="*/ 275283 h 567500"/>
                <a:gd name="connsiteX33" fmla="*/ 99856 w 1879095"/>
                <a:gd name="connsiteY33" fmla="*/ 275244 h 567500"/>
                <a:gd name="connsiteX34" fmla="*/ 102882 w 1879095"/>
                <a:gd name="connsiteY34" fmla="*/ 275283 h 567500"/>
                <a:gd name="connsiteX35" fmla="*/ 105908 w 1879095"/>
                <a:gd name="connsiteY35" fmla="*/ 275322 h 567500"/>
                <a:gd name="connsiteX36" fmla="*/ 108933 w 1879095"/>
                <a:gd name="connsiteY36" fmla="*/ 275206 h 567500"/>
                <a:gd name="connsiteX37" fmla="*/ 111959 w 1879095"/>
                <a:gd name="connsiteY37" fmla="*/ 275322 h 567500"/>
                <a:gd name="connsiteX38" fmla="*/ 114985 w 1879095"/>
                <a:gd name="connsiteY38" fmla="*/ 275283 h 567500"/>
                <a:gd name="connsiteX39" fmla="*/ 118011 w 1879095"/>
                <a:gd name="connsiteY39" fmla="*/ 275283 h 567500"/>
                <a:gd name="connsiteX40" fmla="*/ 121037 w 1879095"/>
                <a:gd name="connsiteY40" fmla="*/ 275244 h 567500"/>
                <a:gd name="connsiteX41" fmla="*/ 124063 w 1879095"/>
                <a:gd name="connsiteY41" fmla="*/ 275283 h 567500"/>
                <a:gd name="connsiteX42" fmla="*/ 127089 w 1879095"/>
                <a:gd name="connsiteY42" fmla="*/ 275322 h 567500"/>
                <a:gd name="connsiteX43" fmla="*/ 130115 w 1879095"/>
                <a:gd name="connsiteY43" fmla="*/ 275206 h 567500"/>
                <a:gd name="connsiteX44" fmla="*/ 133141 w 1879095"/>
                <a:gd name="connsiteY44" fmla="*/ 275360 h 567500"/>
                <a:gd name="connsiteX45" fmla="*/ 136167 w 1879095"/>
                <a:gd name="connsiteY45" fmla="*/ 275283 h 567500"/>
                <a:gd name="connsiteX46" fmla="*/ 139193 w 1879095"/>
                <a:gd name="connsiteY46" fmla="*/ 275283 h 567500"/>
                <a:gd name="connsiteX47" fmla="*/ 142218 w 1879095"/>
                <a:gd name="connsiteY47" fmla="*/ 275283 h 567500"/>
                <a:gd name="connsiteX48" fmla="*/ 145244 w 1879095"/>
                <a:gd name="connsiteY48" fmla="*/ 275206 h 567500"/>
                <a:gd name="connsiteX49" fmla="*/ 148270 w 1879095"/>
                <a:gd name="connsiteY49" fmla="*/ 275206 h 567500"/>
                <a:gd name="connsiteX50" fmla="*/ 151296 w 1879095"/>
                <a:gd name="connsiteY50" fmla="*/ 275283 h 567500"/>
                <a:gd name="connsiteX51" fmla="*/ 154322 w 1879095"/>
                <a:gd name="connsiteY51" fmla="*/ 275206 h 567500"/>
                <a:gd name="connsiteX52" fmla="*/ 157348 w 1879095"/>
                <a:gd name="connsiteY52" fmla="*/ 275244 h 567500"/>
                <a:gd name="connsiteX53" fmla="*/ 160374 w 1879095"/>
                <a:gd name="connsiteY53" fmla="*/ 275244 h 567500"/>
                <a:gd name="connsiteX54" fmla="*/ 163400 w 1879095"/>
                <a:gd name="connsiteY54" fmla="*/ 275244 h 567500"/>
                <a:gd name="connsiteX55" fmla="*/ 166426 w 1879095"/>
                <a:gd name="connsiteY55" fmla="*/ 275283 h 567500"/>
                <a:gd name="connsiteX56" fmla="*/ 169452 w 1879095"/>
                <a:gd name="connsiteY56" fmla="*/ 275127 h 567500"/>
                <a:gd name="connsiteX57" fmla="*/ 172478 w 1879095"/>
                <a:gd name="connsiteY57" fmla="*/ 275244 h 567500"/>
                <a:gd name="connsiteX58" fmla="*/ 175504 w 1879095"/>
                <a:gd name="connsiteY58" fmla="*/ 275283 h 567500"/>
                <a:gd name="connsiteX59" fmla="*/ 178529 w 1879095"/>
                <a:gd name="connsiteY59" fmla="*/ 275283 h 567500"/>
                <a:gd name="connsiteX60" fmla="*/ 181555 w 1879095"/>
                <a:gd name="connsiteY60" fmla="*/ 275283 h 567500"/>
                <a:gd name="connsiteX61" fmla="*/ 184581 w 1879095"/>
                <a:gd name="connsiteY61" fmla="*/ 275206 h 567500"/>
                <a:gd name="connsiteX62" fmla="*/ 187607 w 1879095"/>
                <a:gd name="connsiteY62" fmla="*/ 275166 h 567500"/>
                <a:gd name="connsiteX63" fmla="*/ 190634 w 1879095"/>
                <a:gd name="connsiteY63" fmla="*/ 275360 h 567500"/>
                <a:gd name="connsiteX64" fmla="*/ 193660 w 1879095"/>
                <a:gd name="connsiteY64" fmla="*/ 275283 h 567500"/>
                <a:gd name="connsiteX65" fmla="*/ 196685 w 1879095"/>
                <a:gd name="connsiteY65" fmla="*/ 275283 h 567500"/>
                <a:gd name="connsiteX66" fmla="*/ 199711 w 1879095"/>
                <a:gd name="connsiteY66" fmla="*/ 275206 h 567500"/>
                <a:gd name="connsiteX67" fmla="*/ 202737 w 1879095"/>
                <a:gd name="connsiteY67" fmla="*/ 275360 h 567500"/>
                <a:gd name="connsiteX68" fmla="*/ 205763 w 1879095"/>
                <a:gd name="connsiteY68" fmla="*/ 275127 h 567500"/>
                <a:gd name="connsiteX69" fmla="*/ 208789 w 1879095"/>
                <a:gd name="connsiteY69" fmla="*/ 275322 h 567500"/>
                <a:gd name="connsiteX70" fmla="*/ 211814 w 1879095"/>
                <a:gd name="connsiteY70" fmla="*/ 275244 h 567500"/>
                <a:gd name="connsiteX71" fmla="*/ 214840 w 1879095"/>
                <a:gd name="connsiteY71" fmla="*/ 275244 h 567500"/>
                <a:gd name="connsiteX72" fmla="*/ 217867 w 1879095"/>
                <a:gd name="connsiteY72" fmla="*/ 275206 h 567500"/>
                <a:gd name="connsiteX73" fmla="*/ 220893 w 1879095"/>
                <a:gd name="connsiteY73" fmla="*/ 275399 h 567500"/>
                <a:gd name="connsiteX74" fmla="*/ 223919 w 1879095"/>
                <a:gd name="connsiteY74" fmla="*/ 275206 h 567500"/>
                <a:gd name="connsiteX75" fmla="*/ 226945 w 1879095"/>
                <a:gd name="connsiteY75" fmla="*/ 275322 h 567500"/>
                <a:gd name="connsiteX76" fmla="*/ 229970 w 1879095"/>
                <a:gd name="connsiteY76" fmla="*/ 275166 h 567500"/>
                <a:gd name="connsiteX77" fmla="*/ 232996 w 1879095"/>
                <a:gd name="connsiteY77" fmla="*/ 275244 h 567500"/>
                <a:gd name="connsiteX78" fmla="*/ 236022 w 1879095"/>
                <a:gd name="connsiteY78" fmla="*/ 275244 h 567500"/>
                <a:gd name="connsiteX79" fmla="*/ 239048 w 1879095"/>
                <a:gd name="connsiteY79" fmla="*/ 275244 h 567500"/>
                <a:gd name="connsiteX80" fmla="*/ 242074 w 1879095"/>
                <a:gd name="connsiteY80" fmla="*/ 275360 h 567500"/>
                <a:gd name="connsiteX81" fmla="*/ 245099 w 1879095"/>
                <a:gd name="connsiteY81" fmla="*/ 275244 h 567500"/>
                <a:gd name="connsiteX82" fmla="*/ 248126 w 1879095"/>
                <a:gd name="connsiteY82" fmla="*/ 275244 h 567500"/>
                <a:gd name="connsiteX83" fmla="*/ 251152 w 1879095"/>
                <a:gd name="connsiteY83" fmla="*/ 275127 h 567500"/>
                <a:gd name="connsiteX84" fmla="*/ 254178 w 1879095"/>
                <a:gd name="connsiteY84" fmla="*/ 275244 h 567500"/>
                <a:gd name="connsiteX85" fmla="*/ 257204 w 1879095"/>
                <a:gd name="connsiteY85" fmla="*/ 275244 h 567500"/>
                <a:gd name="connsiteX86" fmla="*/ 260230 w 1879095"/>
                <a:gd name="connsiteY86" fmla="*/ 275244 h 567500"/>
                <a:gd name="connsiteX87" fmla="*/ 263255 w 1879095"/>
                <a:gd name="connsiteY87" fmla="*/ 275283 h 567500"/>
                <a:gd name="connsiteX88" fmla="*/ 266281 w 1879095"/>
                <a:gd name="connsiteY88" fmla="*/ 275283 h 567500"/>
                <a:gd name="connsiteX89" fmla="*/ 269307 w 1879095"/>
                <a:gd name="connsiteY89" fmla="*/ 275360 h 567500"/>
                <a:gd name="connsiteX90" fmla="*/ 272333 w 1879095"/>
                <a:gd name="connsiteY90" fmla="*/ 275244 h 567500"/>
                <a:gd name="connsiteX91" fmla="*/ 275359 w 1879095"/>
                <a:gd name="connsiteY91" fmla="*/ 275283 h 567500"/>
                <a:gd name="connsiteX92" fmla="*/ 278386 w 1879095"/>
                <a:gd name="connsiteY92" fmla="*/ 275011 h 567500"/>
                <a:gd name="connsiteX93" fmla="*/ 281411 w 1879095"/>
                <a:gd name="connsiteY93" fmla="*/ 275283 h 567500"/>
                <a:gd name="connsiteX94" fmla="*/ 284437 w 1879095"/>
                <a:gd name="connsiteY94" fmla="*/ 275283 h 567500"/>
                <a:gd name="connsiteX95" fmla="*/ 287463 w 1879095"/>
                <a:gd name="connsiteY95" fmla="*/ 275360 h 567500"/>
                <a:gd name="connsiteX96" fmla="*/ 290489 w 1879095"/>
                <a:gd name="connsiteY96" fmla="*/ 275166 h 567500"/>
                <a:gd name="connsiteX97" fmla="*/ 293515 w 1879095"/>
                <a:gd name="connsiteY97" fmla="*/ 275206 h 567500"/>
                <a:gd name="connsiteX98" fmla="*/ 296540 w 1879095"/>
                <a:gd name="connsiteY98" fmla="*/ 275206 h 567500"/>
                <a:gd name="connsiteX99" fmla="*/ 299566 w 1879095"/>
                <a:gd name="connsiteY99" fmla="*/ 275283 h 567500"/>
                <a:gd name="connsiteX100" fmla="*/ 302592 w 1879095"/>
                <a:gd name="connsiteY100" fmla="*/ 286439 h 567500"/>
                <a:gd name="connsiteX101" fmla="*/ 305618 w 1879095"/>
                <a:gd name="connsiteY101" fmla="*/ 307127 h 567500"/>
                <a:gd name="connsiteX102" fmla="*/ 308645 w 1879095"/>
                <a:gd name="connsiteY102" fmla="*/ 325218 h 567500"/>
                <a:gd name="connsiteX103" fmla="*/ 311671 w 1879095"/>
                <a:gd name="connsiteY103" fmla="*/ 343000 h 567500"/>
                <a:gd name="connsiteX104" fmla="*/ 314696 w 1879095"/>
                <a:gd name="connsiteY104" fmla="*/ 360316 h 567500"/>
                <a:gd name="connsiteX105" fmla="*/ 317722 w 1879095"/>
                <a:gd name="connsiteY105" fmla="*/ 377594 h 567500"/>
                <a:gd name="connsiteX106" fmla="*/ 320748 w 1879095"/>
                <a:gd name="connsiteY106" fmla="*/ 394484 h 567500"/>
                <a:gd name="connsiteX107" fmla="*/ 323774 w 1879095"/>
                <a:gd name="connsiteY107" fmla="*/ 410755 h 567500"/>
                <a:gd name="connsiteX108" fmla="*/ 326800 w 1879095"/>
                <a:gd name="connsiteY108" fmla="*/ 426711 h 567500"/>
                <a:gd name="connsiteX109" fmla="*/ 329826 w 1879095"/>
                <a:gd name="connsiteY109" fmla="*/ 442056 h 567500"/>
                <a:gd name="connsiteX110" fmla="*/ 332851 w 1879095"/>
                <a:gd name="connsiteY110" fmla="*/ 456696 h 567500"/>
                <a:gd name="connsiteX111" fmla="*/ 335877 w 1879095"/>
                <a:gd name="connsiteY111" fmla="*/ 470840 h 567500"/>
                <a:gd name="connsiteX112" fmla="*/ 338904 w 1879095"/>
                <a:gd name="connsiteY112" fmla="*/ 484052 h 567500"/>
                <a:gd name="connsiteX113" fmla="*/ 341930 w 1879095"/>
                <a:gd name="connsiteY113" fmla="*/ 496444 h 567500"/>
                <a:gd name="connsiteX114" fmla="*/ 344956 w 1879095"/>
                <a:gd name="connsiteY114" fmla="*/ 508150 h 567500"/>
                <a:gd name="connsiteX115" fmla="*/ 347982 w 1879095"/>
                <a:gd name="connsiteY115" fmla="*/ 518761 h 567500"/>
                <a:gd name="connsiteX116" fmla="*/ 351007 w 1879095"/>
                <a:gd name="connsiteY116" fmla="*/ 528524 h 567500"/>
                <a:gd name="connsiteX117" fmla="*/ 354033 w 1879095"/>
                <a:gd name="connsiteY117" fmla="*/ 537354 h 567500"/>
                <a:gd name="connsiteX118" fmla="*/ 357059 w 1879095"/>
                <a:gd name="connsiteY118" fmla="*/ 544945 h 567500"/>
                <a:gd name="connsiteX119" fmla="*/ 360085 w 1879095"/>
                <a:gd name="connsiteY119" fmla="*/ 551651 h 567500"/>
                <a:gd name="connsiteX120" fmla="*/ 363111 w 1879095"/>
                <a:gd name="connsiteY120" fmla="*/ 556994 h 567500"/>
                <a:gd name="connsiteX121" fmla="*/ 366136 w 1879095"/>
                <a:gd name="connsiteY121" fmla="*/ 561376 h 567500"/>
                <a:gd name="connsiteX122" fmla="*/ 369163 w 1879095"/>
                <a:gd name="connsiteY122" fmla="*/ 564509 h 567500"/>
                <a:gd name="connsiteX123" fmla="*/ 372189 w 1879095"/>
                <a:gd name="connsiteY123" fmla="*/ 566567 h 567500"/>
                <a:gd name="connsiteX124" fmla="*/ 375215 w 1879095"/>
                <a:gd name="connsiteY124" fmla="*/ 567453 h 567500"/>
                <a:gd name="connsiteX125" fmla="*/ 378241 w 1879095"/>
                <a:gd name="connsiteY125" fmla="*/ 567072 h 567500"/>
                <a:gd name="connsiteX126" fmla="*/ 381267 w 1879095"/>
                <a:gd name="connsiteY126" fmla="*/ 565748 h 567500"/>
                <a:gd name="connsiteX127" fmla="*/ 384292 w 1879095"/>
                <a:gd name="connsiteY127" fmla="*/ 562928 h 567500"/>
                <a:gd name="connsiteX128" fmla="*/ 387318 w 1879095"/>
                <a:gd name="connsiteY128" fmla="*/ 559128 h 567500"/>
                <a:gd name="connsiteX129" fmla="*/ 390344 w 1879095"/>
                <a:gd name="connsiteY129" fmla="*/ 554051 h 567500"/>
                <a:gd name="connsiteX130" fmla="*/ 393370 w 1879095"/>
                <a:gd name="connsiteY130" fmla="*/ 547888 h 567500"/>
                <a:gd name="connsiteX131" fmla="*/ 396396 w 1879095"/>
                <a:gd name="connsiteY131" fmla="*/ 540725 h 567500"/>
                <a:gd name="connsiteX132" fmla="*/ 399422 w 1879095"/>
                <a:gd name="connsiteY132" fmla="*/ 532324 h 567500"/>
                <a:gd name="connsiteX133" fmla="*/ 402448 w 1879095"/>
                <a:gd name="connsiteY133" fmla="*/ 522980 h 567500"/>
                <a:gd name="connsiteX134" fmla="*/ 405474 w 1879095"/>
                <a:gd name="connsiteY134" fmla="*/ 512712 h 567500"/>
                <a:gd name="connsiteX135" fmla="*/ 408500 w 1879095"/>
                <a:gd name="connsiteY135" fmla="*/ 501368 h 567500"/>
                <a:gd name="connsiteX136" fmla="*/ 411526 w 1879095"/>
                <a:gd name="connsiteY136" fmla="*/ 489319 h 567500"/>
                <a:gd name="connsiteX137" fmla="*/ 414552 w 1879095"/>
                <a:gd name="connsiteY137" fmla="*/ 476298 h 567500"/>
                <a:gd name="connsiteX138" fmla="*/ 417577 w 1879095"/>
                <a:gd name="connsiteY138" fmla="*/ 462468 h 567500"/>
                <a:gd name="connsiteX139" fmla="*/ 420603 w 1879095"/>
                <a:gd name="connsiteY139" fmla="*/ 447980 h 567500"/>
                <a:gd name="connsiteX140" fmla="*/ 423629 w 1879095"/>
                <a:gd name="connsiteY140" fmla="*/ 432874 h 567500"/>
                <a:gd name="connsiteX141" fmla="*/ 426655 w 1879095"/>
                <a:gd name="connsiteY141" fmla="*/ 417147 h 567500"/>
                <a:gd name="connsiteX142" fmla="*/ 429682 w 1879095"/>
                <a:gd name="connsiteY142" fmla="*/ 400915 h 567500"/>
                <a:gd name="connsiteX143" fmla="*/ 432708 w 1879095"/>
                <a:gd name="connsiteY143" fmla="*/ 384102 h 567500"/>
                <a:gd name="connsiteX144" fmla="*/ 435733 w 1879095"/>
                <a:gd name="connsiteY144" fmla="*/ 367018 h 567500"/>
                <a:gd name="connsiteX145" fmla="*/ 438759 w 1879095"/>
                <a:gd name="connsiteY145" fmla="*/ 349585 h 567500"/>
                <a:gd name="connsiteX146" fmla="*/ 441785 w 1879095"/>
                <a:gd name="connsiteY146" fmla="*/ 331920 h 567500"/>
                <a:gd name="connsiteX147" fmla="*/ 444811 w 1879095"/>
                <a:gd name="connsiteY147" fmla="*/ 314061 h 567500"/>
                <a:gd name="connsiteX148" fmla="*/ 447837 w 1879095"/>
                <a:gd name="connsiteY148" fmla="*/ 296124 h 567500"/>
                <a:gd name="connsiteX149" fmla="*/ 450863 w 1879095"/>
                <a:gd name="connsiteY149" fmla="*/ 278266 h 567500"/>
                <a:gd name="connsiteX150" fmla="*/ 453888 w 1879095"/>
                <a:gd name="connsiteY150" fmla="*/ 260446 h 567500"/>
                <a:gd name="connsiteX151" fmla="*/ 456914 w 1879095"/>
                <a:gd name="connsiteY151" fmla="*/ 242974 h 567500"/>
                <a:gd name="connsiteX152" fmla="*/ 459941 w 1879095"/>
                <a:gd name="connsiteY152" fmla="*/ 225580 h 567500"/>
                <a:gd name="connsiteX153" fmla="*/ 462967 w 1879095"/>
                <a:gd name="connsiteY153" fmla="*/ 208418 h 567500"/>
                <a:gd name="connsiteX154" fmla="*/ 465993 w 1879095"/>
                <a:gd name="connsiteY154" fmla="*/ 191722 h 567500"/>
                <a:gd name="connsiteX155" fmla="*/ 469018 w 1879095"/>
                <a:gd name="connsiteY155" fmla="*/ 175180 h 567500"/>
                <a:gd name="connsiteX156" fmla="*/ 472044 w 1879095"/>
                <a:gd name="connsiteY156" fmla="*/ 159258 h 567500"/>
                <a:gd name="connsiteX157" fmla="*/ 475070 w 1879095"/>
                <a:gd name="connsiteY157" fmla="*/ 143917 h 567500"/>
                <a:gd name="connsiteX158" fmla="*/ 478096 w 1879095"/>
                <a:gd name="connsiteY158" fmla="*/ 128731 h 567500"/>
                <a:gd name="connsiteX159" fmla="*/ 481122 w 1879095"/>
                <a:gd name="connsiteY159" fmla="*/ 114282 h 567500"/>
                <a:gd name="connsiteX160" fmla="*/ 484149 w 1879095"/>
                <a:gd name="connsiteY160" fmla="*/ 100645 h 567500"/>
                <a:gd name="connsiteX161" fmla="*/ 487178 w 1879095"/>
                <a:gd name="connsiteY161" fmla="*/ 87434 h 567500"/>
                <a:gd name="connsiteX162" fmla="*/ 490198 w 1879095"/>
                <a:gd name="connsiteY162" fmla="*/ 75155 h 567500"/>
                <a:gd name="connsiteX163" fmla="*/ 493227 w 1879095"/>
                <a:gd name="connsiteY163" fmla="*/ 63532 h 567500"/>
                <a:gd name="connsiteX164" fmla="*/ 496256 w 1879095"/>
                <a:gd name="connsiteY164" fmla="*/ 52918 h 567500"/>
                <a:gd name="connsiteX165" fmla="*/ 499275 w 1879095"/>
                <a:gd name="connsiteY165" fmla="*/ 43156 h 567500"/>
                <a:gd name="connsiteX166" fmla="*/ 502304 w 1879095"/>
                <a:gd name="connsiteY166" fmla="*/ 34400 h 567500"/>
                <a:gd name="connsiteX167" fmla="*/ 505333 w 1879095"/>
                <a:gd name="connsiteY167" fmla="*/ 26381 h 567500"/>
                <a:gd name="connsiteX168" fmla="*/ 508352 w 1879095"/>
                <a:gd name="connsiteY168" fmla="*/ 19756 h 567500"/>
                <a:gd name="connsiteX169" fmla="*/ 511381 w 1879095"/>
                <a:gd name="connsiteY169" fmla="*/ 13791 h 567500"/>
                <a:gd name="connsiteX170" fmla="*/ 514410 w 1879095"/>
                <a:gd name="connsiteY170" fmla="*/ 8987 h 567500"/>
                <a:gd name="connsiteX171" fmla="*/ 517430 w 1879095"/>
                <a:gd name="connsiteY171" fmla="*/ 5191 h 567500"/>
                <a:gd name="connsiteX172" fmla="*/ 520459 w 1879095"/>
                <a:gd name="connsiteY172" fmla="*/ 2402 h 567500"/>
                <a:gd name="connsiteX173" fmla="*/ 523488 w 1879095"/>
                <a:gd name="connsiteY173" fmla="*/ 736 h 567500"/>
                <a:gd name="connsiteX174" fmla="*/ 526507 w 1879095"/>
                <a:gd name="connsiteY174" fmla="*/ 0 h 567500"/>
                <a:gd name="connsiteX175" fmla="*/ 529536 w 1879095"/>
                <a:gd name="connsiteY175" fmla="*/ 387 h 567500"/>
                <a:gd name="connsiteX176" fmla="*/ 532565 w 1879095"/>
                <a:gd name="connsiteY176" fmla="*/ 1859 h 567500"/>
                <a:gd name="connsiteX177" fmla="*/ 535594 w 1879095"/>
                <a:gd name="connsiteY177" fmla="*/ 4416 h 567500"/>
                <a:gd name="connsiteX178" fmla="*/ 538613 w 1879095"/>
                <a:gd name="connsiteY178" fmla="*/ 7786 h 567500"/>
                <a:gd name="connsiteX179" fmla="*/ 541642 w 1879095"/>
                <a:gd name="connsiteY179" fmla="*/ 12436 h 567500"/>
                <a:gd name="connsiteX180" fmla="*/ 544671 w 1879095"/>
                <a:gd name="connsiteY180" fmla="*/ 17936 h 567500"/>
                <a:gd name="connsiteX181" fmla="*/ 547691 w 1879095"/>
                <a:gd name="connsiteY181" fmla="*/ 24561 h 567500"/>
                <a:gd name="connsiteX182" fmla="*/ 550720 w 1879095"/>
                <a:gd name="connsiteY182" fmla="*/ 32076 h 567500"/>
                <a:gd name="connsiteX183" fmla="*/ 553739 w 1879095"/>
                <a:gd name="connsiteY183" fmla="*/ 40444 h 567500"/>
                <a:gd name="connsiteX184" fmla="*/ 556768 w 1879095"/>
                <a:gd name="connsiteY184" fmla="*/ 49896 h 567500"/>
                <a:gd name="connsiteX185" fmla="*/ 559797 w 1879095"/>
                <a:gd name="connsiteY185" fmla="*/ 60201 h 567500"/>
                <a:gd name="connsiteX186" fmla="*/ 562826 w 1879095"/>
                <a:gd name="connsiteY186" fmla="*/ 71319 h 567500"/>
                <a:gd name="connsiteX187" fmla="*/ 565845 w 1879095"/>
                <a:gd name="connsiteY187" fmla="*/ 83561 h 567500"/>
                <a:gd name="connsiteX188" fmla="*/ 568874 w 1879095"/>
                <a:gd name="connsiteY188" fmla="*/ 96345 h 567500"/>
                <a:gd name="connsiteX189" fmla="*/ 571903 w 1879095"/>
                <a:gd name="connsiteY189" fmla="*/ 109942 h 567500"/>
                <a:gd name="connsiteX190" fmla="*/ 574923 w 1879095"/>
                <a:gd name="connsiteY190" fmla="*/ 124160 h 567500"/>
                <a:gd name="connsiteX191" fmla="*/ 577952 w 1879095"/>
                <a:gd name="connsiteY191" fmla="*/ 139152 h 567500"/>
                <a:gd name="connsiteX192" fmla="*/ 580981 w 1879095"/>
                <a:gd name="connsiteY192" fmla="*/ 154299 h 567500"/>
                <a:gd name="connsiteX193" fmla="*/ 584000 w 1879095"/>
                <a:gd name="connsiteY193" fmla="*/ 170260 h 567500"/>
                <a:gd name="connsiteX194" fmla="*/ 587029 w 1879095"/>
                <a:gd name="connsiteY194" fmla="*/ 186570 h 567500"/>
                <a:gd name="connsiteX195" fmla="*/ 590058 w 1879095"/>
                <a:gd name="connsiteY195" fmla="*/ 203189 h 567500"/>
                <a:gd name="connsiteX196" fmla="*/ 593077 w 1879095"/>
                <a:gd name="connsiteY196" fmla="*/ 220195 h 567500"/>
                <a:gd name="connsiteX197" fmla="*/ 596106 w 1879095"/>
                <a:gd name="connsiteY197" fmla="*/ 237279 h 567500"/>
                <a:gd name="connsiteX198" fmla="*/ 599135 w 1879095"/>
                <a:gd name="connsiteY198" fmla="*/ 254712 h 567500"/>
                <a:gd name="connsiteX199" fmla="*/ 602155 w 1879095"/>
                <a:gd name="connsiteY199" fmla="*/ 272338 h 567500"/>
                <a:gd name="connsiteX200" fmla="*/ 605183 w 1879095"/>
                <a:gd name="connsiteY200" fmla="*/ 289965 h 567500"/>
                <a:gd name="connsiteX201" fmla="*/ 608212 w 1879095"/>
                <a:gd name="connsiteY201" fmla="*/ 307631 h 567500"/>
                <a:gd name="connsiteX202" fmla="*/ 611241 w 1879095"/>
                <a:gd name="connsiteY202" fmla="*/ 325296 h 567500"/>
                <a:gd name="connsiteX203" fmla="*/ 614261 w 1879095"/>
                <a:gd name="connsiteY203" fmla="*/ 342961 h 567500"/>
                <a:gd name="connsiteX204" fmla="*/ 617290 w 1879095"/>
                <a:gd name="connsiteY204" fmla="*/ 360432 h 567500"/>
                <a:gd name="connsiteX205" fmla="*/ 620319 w 1879095"/>
                <a:gd name="connsiteY205" fmla="*/ 377594 h 567500"/>
                <a:gd name="connsiteX206" fmla="*/ 623338 w 1879095"/>
                <a:gd name="connsiteY206" fmla="*/ 394445 h 567500"/>
                <a:gd name="connsiteX207" fmla="*/ 626367 w 1879095"/>
                <a:gd name="connsiteY207" fmla="*/ 410794 h 567500"/>
                <a:gd name="connsiteX208" fmla="*/ 629396 w 1879095"/>
                <a:gd name="connsiteY208" fmla="*/ 426759 h 567500"/>
                <a:gd name="connsiteX209" fmla="*/ 632415 w 1879095"/>
                <a:gd name="connsiteY209" fmla="*/ 441942 h 567500"/>
                <a:gd name="connsiteX210" fmla="*/ 635444 w 1879095"/>
                <a:gd name="connsiteY210" fmla="*/ 456734 h 567500"/>
                <a:gd name="connsiteX211" fmla="*/ 638473 w 1879095"/>
                <a:gd name="connsiteY211" fmla="*/ 470802 h 567500"/>
                <a:gd name="connsiteX212" fmla="*/ 641493 w 1879095"/>
                <a:gd name="connsiteY212" fmla="*/ 484014 h 567500"/>
                <a:gd name="connsiteX213" fmla="*/ 644522 w 1879095"/>
                <a:gd name="connsiteY213" fmla="*/ 496444 h 567500"/>
                <a:gd name="connsiteX214" fmla="*/ 647551 w 1879095"/>
                <a:gd name="connsiteY214" fmla="*/ 508150 h 567500"/>
                <a:gd name="connsiteX215" fmla="*/ 650570 w 1879095"/>
                <a:gd name="connsiteY215" fmla="*/ 518723 h 567500"/>
                <a:gd name="connsiteX216" fmla="*/ 653599 w 1879095"/>
                <a:gd name="connsiteY216" fmla="*/ 528562 h 567500"/>
                <a:gd name="connsiteX217" fmla="*/ 656628 w 1879095"/>
                <a:gd name="connsiteY217" fmla="*/ 537277 h 567500"/>
                <a:gd name="connsiteX218" fmla="*/ 659647 w 1879095"/>
                <a:gd name="connsiteY218" fmla="*/ 544907 h 567500"/>
                <a:gd name="connsiteX219" fmla="*/ 662676 w 1879095"/>
                <a:gd name="connsiteY219" fmla="*/ 551574 h 567500"/>
                <a:gd name="connsiteX220" fmla="*/ 665705 w 1879095"/>
                <a:gd name="connsiteY220" fmla="*/ 557108 h 567500"/>
                <a:gd name="connsiteX221" fmla="*/ 668725 w 1879095"/>
                <a:gd name="connsiteY221" fmla="*/ 561299 h 567500"/>
                <a:gd name="connsiteX222" fmla="*/ 671754 w 1879095"/>
                <a:gd name="connsiteY222" fmla="*/ 564633 h 567500"/>
                <a:gd name="connsiteX223" fmla="*/ 674783 w 1879095"/>
                <a:gd name="connsiteY223" fmla="*/ 566643 h 567500"/>
                <a:gd name="connsiteX224" fmla="*/ 677812 w 1879095"/>
                <a:gd name="connsiteY224" fmla="*/ 567500 h 567500"/>
                <a:gd name="connsiteX225" fmla="*/ 680831 w 1879095"/>
                <a:gd name="connsiteY225" fmla="*/ 567186 h 567500"/>
                <a:gd name="connsiteX226" fmla="*/ 683860 w 1879095"/>
                <a:gd name="connsiteY226" fmla="*/ 565595 h 567500"/>
                <a:gd name="connsiteX227" fmla="*/ 686889 w 1879095"/>
                <a:gd name="connsiteY227" fmla="*/ 562804 h 567500"/>
                <a:gd name="connsiteX228" fmla="*/ 689908 w 1879095"/>
                <a:gd name="connsiteY228" fmla="*/ 559090 h 567500"/>
                <a:gd name="connsiteX229" fmla="*/ 692937 w 1879095"/>
                <a:gd name="connsiteY229" fmla="*/ 554013 h 567500"/>
                <a:gd name="connsiteX230" fmla="*/ 695966 w 1879095"/>
                <a:gd name="connsiteY230" fmla="*/ 547936 h 567500"/>
                <a:gd name="connsiteX231" fmla="*/ 698986 w 1879095"/>
                <a:gd name="connsiteY231" fmla="*/ 540649 h 567500"/>
                <a:gd name="connsiteX232" fmla="*/ 702015 w 1879095"/>
                <a:gd name="connsiteY232" fmla="*/ 532401 h 567500"/>
                <a:gd name="connsiteX233" fmla="*/ 705044 w 1879095"/>
                <a:gd name="connsiteY233" fmla="*/ 523018 h 567500"/>
                <a:gd name="connsiteX234" fmla="*/ 708063 w 1879095"/>
                <a:gd name="connsiteY234" fmla="*/ 512712 h 567500"/>
                <a:gd name="connsiteX235" fmla="*/ 711092 w 1879095"/>
                <a:gd name="connsiteY235" fmla="*/ 501292 h 567500"/>
                <a:gd name="connsiteX236" fmla="*/ 714121 w 1879095"/>
                <a:gd name="connsiteY236" fmla="*/ 489281 h 567500"/>
                <a:gd name="connsiteX237" fmla="*/ 717140 w 1879095"/>
                <a:gd name="connsiteY237" fmla="*/ 476184 h 567500"/>
                <a:gd name="connsiteX238" fmla="*/ 720169 w 1879095"/>
                <a:gd name="connsiteY238" fmla="*/ 462516 h 567500"/>
                <a:gd name="connsiteX239" fmla="*/ 723198 w 1879095"/>
                <a:gd name="connsiteY239" fmla="*/ 448019 h 567500"/>
                <a:gd name="connsiteX240" fmla="*/ 726218 w 1879095"/>
                <a:gd name="connsiteY240" fmla="*/ 432874 h 567500"/>
                <a:gd name="connsiteX241" fmla="*/ 729247 w 1879095"/>
                <a:gd name="connsiteY241" fmla="*/ 417147 h 567500"/>
                <a:gd name="connsiteX242" fmla="*/ 732276 w 1879095"/>
                <a:gd name="connsiteY242" fmla="*/ 400837 h 567500"/>
                <a:gd name="connsiteX243" fmla="*/ 735305 w 1879095"/>
                <a:gd name="connsiteY243" fmla="*/ 384218 h 567500"/>
                <a:gd name="connsiteX244" fmla="*/ 738324 w 1879095"/>
                <a:gd name="connsiteY244" fmla="*/ 366979 h 567500"/>
                <a:gd name="connsiteX245" fmla="*/ 741353 w 1879095"/>
                <a:gd name="connsiteY245" fmla="*/ 349585 h 567500"/>
                <a:gd name="connsiteX246" fmla="*/ 744372 w 1879095"/>
                <a:gd name="connsiteY246" fmla="*/ 331920 h 567500"/>
                <a:gd name="connsiteX247" fmla="*/ 747401 w 1879095"/>
                <a:gd name="connsiteY247" fmla="*/ 314061 h 567500"/>
                <a:gd name="connsiteX248" fmla="*/ 750430 w 1879095"/>
                <a:gd name="connsiteY248" fmla="*/ 296124 h 567500"/>
                <a:gd name="connsiteX249" fmla="*/ 753459 w 1879095"/>
                <a:gd name="connsiteY249" fmla="*/ 279467 h 567500"/>
                <a:gd name="connsiteX250" fmla="*/ 756479 w 1879095"/>
                <a:gd name="connsiteY250" fmla="*/ 260562 h 567500"/>
                <a:gd name="connsiteX251" fmla="*/ 759508 w 1879095"/>
                <a:gd name="connsiteY251" fmla="*/ 243013 h 567500"/>
                <a:gd name="connsiteX252" fmla="*/ 762536 w 1879095"/>
                <a:gd name="connsiteY252" fmla="*/ 225386 h 567500"/>
                <a:gd name="connsiteX253" fmla="*/ 765556 w 1879095"/>
                <a:gd name="connsiteY253" fmla="*/ 208457 h 567500"/>
                <a:gd name="connsiteX254" fmla="*/ 768585 w 1879095"/>
                <a:gd name="connsiteY254" fmla="*/ 191683 h 567500"/>
                <a:gd name="connsiteX255" fmla="*/ 771614 w 1879095"/>
                <a:gd name="connsiteY255" fmla="*/ 175257 h 567500"/>
                <a:gd name="connsiteX256" fmla="*/ 774633 w 1879095"/>
                <a:gd name="connsiteY256" fmla="*/ 159258 h 567500"/>
                <a:gd name="connsiteX257" fmla="*/ 777662 w 1879095"/>
                <a:gd name="connsiteY257" fmla="*/ 143879 h 567500"/>
                <a:gd name="connsiteX258" fmla="*/ 780691 w 1879095"/>
                <a:gd name="connsiteY258" fmla="*/ 128615 h 567500"/>
                <a:gd name="connsiteX259" fmla="*/ 783711 w 1879095"/>
                <a:gd name="connsiteY259" fmla="*/ 114087 h 567500"/>
                <a:gd name="connsiteX260" fmla="*/ 786739 w 1879095"/>
                <a:gd name="connsiteY260" fmla="*/ 100645 h 567500"/>
                <a:gd name="connsiteX261" fmla="*/ 789769 w 1879095"/>
                <a:gd name="connsiteY261" fmla="*/ 87434 h 567500"/>
                <a:gd name="connsiteX262" fmla="*/ 792788 w 1879095"/>
                <a:gd name="connsiteY262" fmla="*/ 75116 h 567500"/>
                <a:gd name="connsiteX263" fmla="*/ 795817 w 1879095"/>
                <a:gd name="connsiteY263" fmla="*/ 63571 h 567500"/>
                <a:gd name="connsiteX264" fmla="*/ 798846 w 1879095"/>
                <a:gd name="connsiteY264" fmla="*/ 52918 h 567500"/>
                <a:gd name="connsiteX265" fmla="*/ 801865 w 1879095"/>
                <a:gd name="connsiteY265" fmla="*/ 43039 h 567500"/>
                <a:gd name="connsiteX266" fmla="*/ 804894 w 1879095"/>
                <a:gd name="connsiteY266" fmla="*/ 34323 h 567500"/>
                <a:gd name="connsiteX267" fmla="*/ 807923 w 1879095"/>
                <a:gd name="connsiteY267" fmla="*/ 26420 h 567500"/>
                <a:gd name="connsiteX268" fmla="*/ 810942 w 1879095"/>
                <a:gd name="connsiteY268" fmla="*/ 19640 h 567500"/>
                <a:gd name="connsiteX269" fmla="*/ 813972 w 1879095"/>
                <a:gd name="connsiteY269" fmla="*/ 13791 h 567500"/>
                <a:gd name="connsiteX270" fmla="*/ 817000 w 1879095"/>
                <a:gd name="connsiteY270" fmla="*/ 8987 h 567500"/>
                <a:gd name="connsiteX271" fmla="*/ 820029 w 1879095"/>
                <a:gd name="connsiteY271" fmla="*/ 5152 h 567500"/>
                <a:gd name="connsiteX272" fmla="*/ 823049 w 1879095"/>
                <a:gd name="connsiteY272" fmla="*/ 2440 h 567500"/>
                <a:gd name="connsiteX273" fmla="*/ 826078 w 1879095"/>
                <a:gd name="connsiteY273" fmla="*/ 736 h 567500"/>
                <a:gd name="connsiteX274" fmla="*/ 829107 w 1879095"/>
                <a:gd name="connsiteY274" fmla="*/ 77 h 567500"/>
                <a:gd name="connsiteX275" fmla="*/ 832126 w 1879095"/>
                <a:gd name="connsiteY275" fmla="*/ 504 h 567500"/>
                <a:gd name="connsiteX276" fmla="*/ 835155 w 1879095"/>
                <a:gd name="connsiteY276" fmla="*/ 1859 h 567500"/>
                <a:gd name="connsiteX277" fmla="*/ 838184 w 1879095"/>
                <a:gd name="connsiteY277" fmla="*/ 4416 h 567500"/>
                <a:gd name="connsiteX278" fmla="*/ 841203 w 1879095"/>
                <a:gd name="connsiteY278" fmla="*/ 7864 h 567500"/>
                <a:gd name="connsiteX279" fmla="*/ 844232 w 1879095"/>
                <a:gd name="connsiteY279" fmla="*/ 12280 h 567500"/>
                <a:gd name="connsiteX280" fmla="*/ 847261 w 1879095"/>
                <a:gd name="connsiteY280" fmla="*/ 17975 h 567500"/>
                <a:gd name="connsiteX281" fmla="*/ 850281 w 1879095"/>
                <a:gd name="connsiteY281" fmla="*/ 24561 h 567500"/>
                <a:gd name="connsiteX282" fmla="*/ 853310 w 1879095"/>
                <a:gd name="connsiteY282" fmla="*/ 32076 h 567500"/>
                <a:gd name="connsiteX283" fmla="*/ 856339 w 1879095"/>
                <a:gd name="connsiteY283" fmla="*/ 40483 h 567500"/>
                <a:gd name="connsiteX284" fmla="*/ 859368 w 1879095"/>
                <a:gd name="connsiteY284" fmla="*/ 49741 h 567500"/>
                <a:gd name="connsiteX285" fmla="*/ 862387 w 1879095"/>
                <a:gd name="connsiteY285" fmla="*/ 60279 h 567500"/>
                <a:gd name="connsiteX286" fmla="*/ 865416 w 1879095"/>
                <a:gd name="connsiteY286" fmla="*/ 71396 h 567500"/>
                <a:gd name="connsiteX287" fmla="*/ 868436 w 1879095"/>
                <a:gd name="connsiteY287" fmla="*/ 83483 h 567500"/>
                <a:gd name="connsiteX288" fmla="*/ 871464 w 1879095"/>
                <a:gd name="connsiteY288" fmla="*/ 96267 h 567500"/>
                <a:gd name="connsiteX289" fmla="*/ 874493 w 1879095"/>
                <a:gd name="connsiteY289" fmla="*/ 109981 h 567500"/>
                <a:gd name="connsiteX290" fmla="*/ 877522 w 1879095"/>
                <a:gd name="connsiteY290" fmla="*/ 124121 h 567500"/>
                <a:gd name="connsiteX291" fmla="*/ 880542 w 1879095"/>
                <a:gd name="connsiteY291" fmla="*/ 139036 h 567500"/>
                <a:gd name="connsiteX292" fmla="*/ 883571 w 1879095"/>
                <a:gd name="connsiteY292" fmla="*/ 154222 h 567500"/>
                <a:gd name="connsiteX293" fmla="*/ 886600 w 1879095"/>
                <a:gd name="connsiteY293" fmla="*/ 170260 h 567500"/>
                <a:gd name="connsiteX294" fmla="*/ 889619 w 1879095"/>
                <a:gd name="connsiteY294" fmla="*/ 186647 h 567500"/>
                <a:gd name="connsiteX295" fmla="*/ 892648 w 1879095"/>
                <a:gd name="connsiteY295" fmla="*/ 203111 h 567500"/>
                <a:gd name="connsiteX296" fmla="*/ 895677 w 1879095"/>
                <a:gd name="connsiteY296" fmla="*/ 220157 h 567500"/>
                <a:gd name="connsiteX297" fmla="*/ 898696 w 1879095"/>
                <a:gd name="connsiteY297" fmla="*/ 237318 h 567500"/>
                <a:gd name="connsiteX298" fmla="*/ 901725 w 1879095"/>
                <a:gd name="connsiteY298" fmla="*/ 254673 h 567500"/>
                <a:gd name="connsiteX299" fmla="*/ 904754 w 1879095"/>
                <a:gd name="connsiteY299" fmla="*/ 272183 h 567500"/>
                <a:gd name="connsiteX300" fmla="*/ 907774 w 1879095"/>
                <a:gd name="connsiteY300" fmla="*/ 290004 h 567500"/>
                <a:gd name="connsiteX301" fmla="*/ 910803 w 1879095"/>
                <a:gd name="connsiteY301" fmla="*/ 307591 h 567500"/>
                <a:gd name="connsiteX302" fmla="*/ 913832 w 1879095"/>
                <a:gd name="connsiteY302" fmla="*/ 325335 h 567500"/>
                <a:gd name="connsiteX303" fmla="*/ 916851 w 1879095"/>
                <a:gd name="connsiteY303" fmla="*/ 343000 h 567500"/>
                <a:gd name="connsiteX304" fmla="*/ 919880 w 1879095"/>
                <a:gd name="connsiteY304" fmla="*/ 360470 h 567500"/>
                <a:gd name="connsiteX305" fmla="*/ 922909 w 1879095"/>
                <a:gd name="connsiteY305" fmla="*/ 377516 h 567500"/>
                <a:gd name="connsiteX306" fmla="*/ 925938 w 1879095"/>
                <a:gd name="connsiteY306" fmla="*/ 394329 h 567500"/>
                <a:gd name="connsiteX307" fmla="*/ 928957 w 1879095"/>
                <a:gd name="connsiteY307" fmla="*/ 410716 h 567500"/>
                <a:gd name="connsiteX308" fmla="*/ 931986 w 1879095"/>
                <a:gd name="connsiteY308" fmla="*/ 426711 h 567500"/>
                <a:gd name="connsiteX309" fmla="*/ 935015 w 1879095"/>
                <a:gd name="connsiteY309" fmla="*/ 441980 h 567500"/>
                <a:gd name="connsiteX310" fmla="*/ 938035 w 1879095"/>
                <a:gd name="connsiteY310" fmla="*/ 456734 h 567500"/>
                <a:gd name="connsiteX311" fmla="*/ 941064 w 1879095"/>
                <a:gd name="connsiteY311" fmla="*/ 470602 h 567500"/>
                <a:gd name="connsiteX312" fmla="*/ 944093 w 1879095"/>
                <a:gd name="connsiteY312" fmla="*/ 484052 h 567500"/>
                <a:gd name="connsiteX313" fmla="*/ 947112 w 1879095"/>
                <a:gd name="connsiteY313" fmla="*/ 496520 h 567500"/>
                <a:gd name="connsiteX314" fmla="*/ 950141 w 1879095"/>
                <a:gd name="connsiteY314" fmla="*/ 508064 h 567500"/>
                <a:gd name="connsiteX315" fmla="*/ 953170 w 1879095"/>
                <a:gd name="connsiteY315" fmla="*/ 518761 h 567500"/>
                <a:gd name="connsiteX316" fmla="*/ 956189 w 1879095"/>
                <a:gd name="connsiteY316" fmla="*/ 528486 h 567500"/>
                <a:gd name="connsiteX317" fmla="*/ 959218 w 1879095"/>
                <a:gd name="connsiteY317" fmla="*/ 537277 h 567500"/>
                <a:gd name="connsiteX318" fmla="*/ 962247 w 1879095"/>
                <a:gd name="connsiteY318" fmla="*/ 544869 h 567500"/>
                <a:gd name="connsiteX319" fmla="*/ 965267 w 1879095"/>
                <a:gd name="connsiteY319" fmla="*/ 551460 h 567500"/>
                <a:gd name="connsiteX320" fmla="*/ 968296 w 1879095"/>
                <a:gd name="connsiteY320" fmla="*/ 557032 h 567500"/>
                <a:gd name="connsiteX321" fmla="*/ 971325 w 1879095"/>
                <a:gd name="connsiteY321" fmla="*/ 561376 h 567500"/>
                <a:gd name="connsiteX322" fmla="*/ 974344 w 1879095"/>
                <a:gd name="connsiteY322" fmla="*/ 564547 h 567500"/>
                <a:gd name="connsiteX323" fmla="*/ 977373 w 1879095"/>
                <a:gd name="connsiteY323" fmla="*/ 566643 h 567500"/>
                <a:gd name="connsiteX324" fmla="*/ 980402 w 1879095"/>
                <a:gd name="connsiteY324" fmla="*/ 567500 h 567500"/>
                <a:gd name="connsiteX325" fmla="*/ 983421 w 1879095"/>
                <a:gd name="connsiteY325" fmla="*/ 567033 h 567500"/>
                <a:gd name="connsiteX326" fmla="*/ 986450 w 1879095"/>
                <a:gd name="connsiteY326" fmla="*/ 565595 h 567500"/>
                <a:gd name="connsiteX327" fmla="*/ 989479 w 1879095"/>
                <a:gd name="connsiteY327" fmla="*/ 562890 h 567500"/>
                <a:gd name="connsiteX328" fmla="*/ 992508 w 1879095"/>
                <a:gd name="connsiteY328" fmla="*/ 559051 h 567500"/>
                <a:gd name="connsiteX329" fmla="*/ 995528 w 1879095"/>
                <a:gd name="connsiteY329" fmla="*/ 553937 h 567500"/>
                <a:gd name="connsiteX330" fmla="*/ 998556 w 1879095"/>
                <a:gd name="connsiteY330" fmla="*/ 547888 h 567500"/>
                <a:gd name="connsiteX331" fmla="*/ 1001585 w 1879095"/>
                <a:gd name="connsiteY331" fmla="*/ 540649 h 567500"/>
                <a:gd name="connsiteX332" fmla="*/ 1004605 w 1879095"/>
                <a:gd name="connsiteY332" fmla="*/ 532362 h 567500"/>
                <a:gd name="connsiteX333" fmla="*/ 1007634 w 1879095"/>
                <a:gd name="connsiteY333" fmla="*/ 522942 h 567500"/>
                <a:gd name="connsiteX334" fmla="*/ 1010663 w 1879095"/>
                <a:gd name="connsiteY334" fmla="*/ 512560 h 567500"/>
                <a:gd name="connsiteX335" fmla="*/ 1013682 w 1879095"/>
                <a:gd name="connsiteY335" fmla="*/ 501406 h 567500"/>
                <a:gd name="connsiteX336" fmla="*/ 1016711 w 1879095"/>
                <a:gd name="connsiteY336" fmla="*/ 489281 h 567500"/>
                <a:gd name="connsiteX337" fmla="*/ 1019740 w 1879095"/>
                <a:gd name="connsiteY337" fmla="*/ 476260 h 567500"/>
                <a:gd name="connsiteX338" fmla="*/ 1022760 w 1879095"/>
                <a:gd name="connsiteY338" fmla="*/ 462516 h 567500"/>
                <a:gd name="connsiteX339" fmla="*/ 1025788 w 1879095"/>
                <a:gd name="connsiteY339" fmla="*/ 447980 h 567500"/>
                <a:gd name="connsiteX340" fmla="*/ 1028817 w 1879095"/>
                <a:gd name="connsiteY340" fmla="*/ 432798 h 567500"/>
                <a:gd name="connsiteX341" fmla="*/ 1031837 w 1879095"/>
                <a:gd name="connsiteY341" fmla="*/ 417147 h 567500"/>
                <a:gd name="connsiteX342" fmla="*/ 1034866 w 1879095"/>
                <a:gd name="connsiteY342" fmla="*/ 400760 h 567500"/>
                <a:gd name="connsiteX343" fmla="*/ 1037895 w 1879095"/>
                <a:gd name="connsiteY343" fmla="*/ 384102 h 567500"/>
                <a:gd name="connsiteX344" fmla="*/ 1040914 w 1879095"/>
                <a:gd name="connsiteY344" fmla="*/ 367018 h 567500"/>
                <a:gd name="connsiteX345" fmla="*/ 1043943 w 1879095"/>
                <a:gd name="connsiteY345" fmla="*/ 349546 h 567500"/>
                <a:gd name="connsiteX346" fmla="*/ 1046972 w 1879095"/>
                <a:gd name="connsiteY346" fmla="*/ 331842 h 567500"/>
                <a:gd name="connsiteX347" fmla="*/ 1049991 w 1879095"/>
                <a:gd name="connsiteY347" fmla="*/ 314100 h 567500"/>
                <a:gd name="connsiteX348" fmla="*/ 1053020 w 1879095"/>
                <a:gd name="connsiteY348" fmla="*/ 296124 h 567500"/>
                <a:gd name="connsiteX349" fmla="*/ 1056049 w 1879095"/>
                <a:gd name="connsiteY349" fmla="*/ 278304 h 567500"/>
                <a:gd name="connsiteX350" fmla="*/ 1059078 w 1879095"/>
                <a:gd name="connsiteY350" fmla="*/ 260523 h 567500"/>
                <a:gd name="connsiteX351" fmla="*/ 1062098 w 1879095"/>
                <a:gd name="connsiteY351" fmla="*/ 242935 h 567500"/>
                <a:gd name="connsiteX352" fmla="*/ 1065127 w 1879095"/>
                <a:gd name="connsiteY352" fmla="*/ 225425 h 567500"/>
                <a:gd name="connsiteX353" fmla="*/ 1068156 w 1879095"/>
                <a:gd name="connsiteY353" fmla="*/ 208457 h 567500"/>
                <a:gd name="connsiteX354" fmla="*/ 1071175 w 1879095"/>
                <a:gd name="connsiteY354" fmla="*/ 191645 h 567500"/>
                <a:gd name="connsiteX355" fmla="*/ 1074204 w 1879095"/>
                <a:gd name="connsiteY355" fmla="*/ 175219 h 567500"/>
                <a:gd name="connsiteX356" fmla="*/ 1077233 w 1879095"/>
                <a:gd name="connsiteY356" fmla="*/ 159220 h 567500"/>
                <a:gd name="connsiteX357" fmla="*/ 1080252 w 1879095"/>
                <a:gd name="connsiteY357" fmla="*/ 143800 h 567500"/>
                <a:gd name="connsiteX358" fmla="*/ 1083281 w 1879095"/>
                <a:gd name="connsiteY358" fmla="*/ 128731 h 567500"/>
                <a:gd name="connsiteX359" fmla="*/ 1086310 w 1879095"/>
                <a:gd name="connsiteY359" fmla="*/ 114165 h 567500"/>
                <a:gd name="connsiteX360" fmla="*/ 1089330 w 1879095"/>
                <a:gd name="connsiteY360" fmla="*/ 100568 h 567500"/>
                <a:gd name="connsiteX361" fmla="*/ 1092359 w 1879095"/>
                <a:gd name="connsiteY361" fmla="*/ 87434 h 567500"/>
                <a:gd name="connsiteX362" fmla="*/ 1095388 w 1879095"/>
                <a:gd name="connsiteY362" fmla="*/ 75077 h 567500"/>
                <a:gd name="connsiteX363" fmla="*/ 1098407 w 1879095"/>
                <a:gd name="connsiteY363" fmla="*/ 63571 h 567500"/>
                <a:gd name="connsiteX364" fmla="*/ 1101436 w 1879095"/>
                <a:gd name="connsiteY364" fmla="*/ 52918 h 567500"/>
                <a:gd name="connsiteX365" fmla="*/ 1104465 w 1879095"/>
                <a:gd name="connsiteY365" fmla="*/ 43078 h 567500"/>
                <a:gd name="connsiteX366" fmla="*/ 1107484 w 1879095"/>
                <a:gd name="connsiteY366" fmla="*/ 34246 h 567500"/>
                <a:gd name="connsiteX367" fmla="*/ 1110513 w 1879095"/>
                <a:gd name="connsiteY367" fmla="*/ 26497 h 567500"/>
                <a:gd name="connsiteX368" fmla="*/ 1113542 w 1879095"/>
                <a:gd name="connsiteY368" fmla="*/ 19602 h 567500"/>
                <a:gd name="connsiteX369" fmla="*/ 1116562 w 1879095"/>
                <a:gd name="connsiteY369" fmla="*/ 13791 h 567500"/>
                <a:gd name="connsiteX370" fmla="*/ 1119591 w 1879095"/>
                <a:gd name="connsiteY370" fmla="*/ 8871 h 567500"/>
                <a:gd name="connsiteX371" fmla="*/ 1122620 w 1879095"/>
                <a:gd name="connsiteY371" fmla="*/ 5152 h 567500"/>
                <a:gd name="connsiteX372" fmla="*/ 1125639 w 1879095"/>
                <a:gd name="connsiteY372" fmla="*/ 2440 h 567500"/>
                <a:gd name="connsiteX373" fmla="*/ 1128668 w 1879095"/>
                <a:gd name="connsiteY373" fmla="*/ 620 h 567500"/>
                <a:gd name="connsiteX374" fmla="*/ 1131697 w 1879095"/>
                <a:gd name="connsiteY374" fmla="*/ 116 h 567500"/>
                <a:gd name="connsiteX375" fmla="*/ 1134726 w 1879095"/>
                <a:gd name="connsiteY375" fmla="*/ 387 h 567500"/>
                <a:gd name="connsiteX376" fmla="*/ 1137745 w 1879095"/>
                <a:gd name="connsiteY376" fmla="*/ 1821 h 567500"/>
                <a:gd name="connsiteX377" fmla="*/ 1140774 w 1879095"/>
                <a:gd name="connsiteY377" fmla="*/ 4338 h 567500"/>
                <a:gd name="connsiteX378" fmla="*/ 1143803 w 1879095"/>
                <a:gd name="connsiteY378" fmla="*/ 7825 h 567500"/>
                <a:gd name="connsiteX379" fmla="*/ 1146823 w 1879095"/>
                <a:gd name="connsiteY379" fmla="*/ 12280 h 567500"/>
                <a:gd name="connsiteX380" fmla="*/ 1149852 w 1879095"/>
                <a:gd name="connsiteY380" fmla="*/ 17975 h 567500"/>
                <a:gd name="connsiteX381" fmla="*/ 1152881 w 1879095"/>
                <a:gd name="connsiteY381" fmla="*/ 24445 h 567500"/>
                <a:gd name="connsiteX382" fmla="*/ 1155900 w 1879095"/>
                <a:gd name="connsiteY382" fmla="*/ 32076 h 567500"/>
                <a:gd name="connsiteX383" fmla="*/ 1158929 w 1879095"/>
                <a:gd name="connsiteY383" fmla="*/ 40405 h 567500"/>
                <a:gd name="connsiteX384" fmla="*/ 1161958 w 1879095"/>
                <a:gd name="connsiteY384" fmla="*/ 49896 h 567500"/>
                <a:gd name="connsiteX385" fmla="*/ 1164977 w 1879095"/>
                <a:gd name="connsiteY385" fmla="*/ 60240 h 567500"/>
                <a:gd name="connsiteX386" fmla="*/ 1168006 w 1879095"/>
                <a:gd name="connsiteY386" fmla="*/ 71319 h 567500"/>
                <a:gd name="connsiteX387" fmla="*/ 1171035 w 1879095"/>
                <a:gd name="connsiteY387" fmla="*/ 83522 h 567500"/>
                <a:gd name="connsiteX388" fmla="*/ 1174055 w 1879095"/>
                <a:gd name="connsiteY388" fmla="*/ 96422 h 567500"/>
                <a:gd name="connsiteX389" fmla="*/ 1177084 w 1879095"/>
                <a:gd name="connsiteY389" fmla="*/ 109942 h 567500"/>
                <a:gd name="connsiteX390" fmla="*/ 1180113 w 1879095"/>
                <a:gd name="connsiteY390" fmla="*/ 124199 h 567500"/>
                <a:gd name="connsiteX391" fmla="*/ 1183132 w 1879095"/>
                <a:gd name="connsiteY391" fmla="*/ 138997 h 567500"/>
                <a:gd name="connsiteX392" fmla="*/ 1186161 w 1879095"/>
                <a:gd name="connsiteY392" fmla="*/ 154222 h 567500"/>
                <a:gd name="connsiteX393" fmla="*/ 1189190 w 1879095"/>
                <a:gd name="connsiteY393" fmla="*/ 170221 h 567500"/>
                <a:gd name="connsiteX394" fmla="*/ 1192209 w 1879095"/>
                <a:gd name="connsiteY394" fmla="*/ 186608 h 567500"/>
                <a:gd name="connsiteX395" fmla="*/ 1195238 w 1879095"/>
                <a:gd name="connsiteY395" fmla="*/ 203343 h 567500"/>
                <a:gd name="connsiteX396" fmla="*/ 1198267 w 1879095"/>
                <a:gd name="connsiteY396" fmla="*/ 220001 h 567500"/>
                <a:gd name="connsiteX397" fmla="*/ 1201296 w 1879095"/>
                <a:gd name="connsiteY397" fmla="*/ 237357 h 567500"/>
                <a:gd name="connsiteX398" fmla="*/ 1204316 w 1879095"/>
                <a:gd name="connsiteY398" fmla="*/ 254712 h 567500"/>
                <a:gd name="connsiteX399" fmla="*/ 1207344 w 1879095"/>
                <a:gd name="connsiteY399" fmla="*/ 272261 h 567500"/>
                <a:gd name="connsiteX400" fmla="*/ 1210374 w 1879095"/>
                <a:gd name="connsiteY400" fmla="*/ 289926 h 567500"/>
                <a:gd name="connsiteX401" fmla="*/ 1213393 w 1879095"/>
                <a:gd name="connsiteY401" fmla="*/ 307708 h 567500"/>
                <a:gd name="connsiteX402" fmla="*/ 1216422 w 1879095"/>
                <a:gd name="connsiteY402" fmla="*/ 325218 h 567500"/>
                <a:gd name="connsiteX403" fmla="*/ 1219451 w 1879095"/>
                <a:gd name="connsiteY403" fmla="*/ 342961 h 567500"/>
                <a:gd name="connsiteX404" fmla="*/ 1222470 w 1879095"/>
                <a:gd name="connsiteY404" fmla="*/ 360432 h 567500"/>
                <a:gd name="connsiteX405" fmla="*/ 1225499 w 1879095"/>
                <a:gd name="connsiteY405" fmla="*/ 377710 h 567500"/>
                <a:gd name="connsiteX406" fmla="*/ 1228528 w 1879095"/>
                <a:gd name="connsiteY406" fmla="*/ 394291 h 567500"/>
                <a:gd name="connsiteX407" fmla="*/ 1231548 w 1879095"/>
                <a:gd name="connsiteY407" fmla="*/ 410832 h 567500"/>
                <a:gd name="connsiteX408" fmla="*/ 1234577 w 1879095"/>
                <a:gd name="connsiteY408" fmla="*/ 426949 h 567500"/>
                <a:gd name="connsiteX409" fmla="*/ 1237605 w 1879095"/>
                <a:gd name="connsiteY409" fmla="*/ 442056 h 567500"/>
                <a:gd name="connsiteX410" fmla="*/ 1240625 w 1879095"/>
                <a:gd name="connsiteY410" fmla="*/ 456734 h 567500"/>
                <a:gd name="connsiteX411" fmla="*/ 1243654 w 1879095"/>
                <a:gd name="connsiteY411" fmla="*/ 470764 h 567500"/>
                <a:gd name="connsiteX412" fmla="*/ 1246683 w 1879095"/>
                <a:gd name="connsiteY412" fmla="*/ 484052 h 567500"/>
                <a:gd name="connsiteX413" fmla="*/ 1249702 w 1879095"/>
                <a:gd name="connsiteY413" fmla="*/ 496406 h 567500"/>
                <a:gd name="connsiteX414" fmla="*/ 1252731 w 1879095"/>
                <a:gd name="connsiteY414" fmla="*/ 508112 h 567500"/>
                <a:gd name="connsiteX415" fmla="*/ 1255760 w 1879095"/>
                <a:gd name="connsiteY415" fmla="*/ 518799 h 567500"/>
                <a:gd name="connsiteX416" fmla="*/ 1258780 w 1879095"/>
                <a:gd name="connsiteY416" fmla="*/ 528524 h 567500"/>
                <a:gd name="connsiteX417" fmla="*/ 1261808 w 1879095"/>
                <a:gd name="connsiteY417" fmla="*/ 537163 h 567500"/>
                <a:gd name="connsiteX418" fmla="*/ 1264837 w 1879095"/>
                <a:gd name="connsiteY418" fmla="*/ 544869 h 567500"/>
                <a:gd name="connsiteX419" fmla="*/ 1267866 w 1879095"/>
                <a:gd name="connsiteY419" fmla="*/ 551498 h 567500"/>
                <a:gd name="connsiteX420" fmla="*/ 1270886 w 1879095"/>
                <a:gd name="connsiteY420" fmla="*/ 557032 h 567500"/>
                <a:gd name="connsiteX421" fmla="*/ 1273915 w 1879095"/>
                <a:gd name="connsiteY421" fmla="*/ 561376 h 567500"/>
                <a:gd name="connsiteX422" fmla="*/ 1276944 w 1879095"/>
                <a:gd name="connsiteY422" fmla="*/ 564547 h 567500"/>
                <a:gd name="connsiteX423" fmla="*/ 1279963 w 1879095"/>
                <a:gd name="connsiteY423" fmla="*/ 566605 h 567500"/>
                <a:gd name="connsiteX424" fmla="*/ 1282992 w 1879095"/>
                <a:gd name="connsiteY424" fmla="*/ 567414 h 567500"/>
                <a:gd name="connsiteX425" fmla="*/ 1286021 w 1879095"/>
                <a:gd name="connsiteY425" fmla="*/ 566995 h 567500"/>
                <a:gd name="connsiteX426" fmla="*/ 1289040 w 1879095"/>
                <a:gd name="connsiteY426" fmla="*/ 565557 h 567500"/>
                <a:gd name="connsiteX427" fmla="*/ 1292069 w 1879095"/>
                <a:gd name="connsiteY427" fmla="*/ 562966 h 567500"/>
                <a:gd name="connsiteX428" fmla="*/ 1295098 w 1879095"/>
                <a:gd name="connsiteY428" fmla="*/ 559013 h 567500"/>
                <a:gd name="connsiteX429" fmla="*/ 1298118 w 1879095"/>
                <a:gd name="connsiteY429" fmla="*/ 553975 h 567500"/>
                <a:gd name="connsiteX430" fmla="*/ 1301147 w 1879095"/>
                <a:gd name="connsiteY430" fmla="*/ 547888 h 567500"/>
                <a:gd name="connsiteX431" fmla="*/ 1304176 w 1879095"/>
                <a:gd name="connsiteY431" fmla="*/ 540611 h 567500"/>
                <a:gd name="connsiteX432" fmla="*/ 1307195 w 1879095"/>
                <a:gd name="connsiteY432" fmla="*/ 532362 h 567500"/>
                <a:gd name="connsiteX433" fmla="*/ 1310224 w 1879095"/>
                <a:gd name="connsiteY433" fmla="*/ 522942 h 567500"/>
                <a:gd name="connsiteX434" fmla="*/ 1313253 w 1879095"/>
                <a:gd name="connsiteY434" fmla="*/ 512760 h 567500"/>
                <a:gd name="connsiteX435" fmla="*/ 1316282 w 1879095"/>
                <a:gd name="connsiteY435" fmla="*/ 501444 h 567500"/>
                <a:gd name="connsiteX436" fmla="*/ 1319301 w 1879095"/>
                <a:gd name="connsiteY436" fmla="*/ 489319 h 567500"/>
                <a:gd name="connsiteX437" fmla="*/ 1322330 w 1879095"/>
                <a:gd name="connsiteY437" fmla="*/ 476346 h 567500"/>
                <a:gd name="connsiteX438" fmla="*/ 1325350 w 1879095"/>
                <a:gd name="connsiteY438" fmla="*/ 462516 h 567500"/>
                <a:gd name="connsiteX439" fmla="*/ 1328379 w 1879095"/>
                <a:gd name="connsiteY439" fmla="*/ 448095 h 567500"/>
                <a:gd name="connsiteX440" fmla="*/ 1331408 w 1879095"/>
                <a:gd name="connsiteY440" fmla="*/ 432950 h 567500"/>
                <a:gd name="connsiteX441" fmla="*/ 1334437 w 1879095"/>
                <a:gd name="connsiteY441" fmla="*/ 417108 h 567500"/>
                <a:gd name="connsiteX442" fmla="*/ 1337456 w 1879095"/>
                <a:gd name="connsiteY442" fmla="*/ 400837 h 567500"/>
                <a:gd name="connsiteX443" fmla="*/ 1340485 w 1879095"/>
                <a:gd name="connsiteY443" fmla="*/ 384102 h 567500"/>
                <a:gd name="connsiteX444" fmla="*/ 1343514 w 1879095"/>
                <a:gd name="connsiteY444" fmla="*/ 366979 h 567500"/>
                <a:gd name="connsiteX445" fmla="*/ 1346533 w 1879095"/>
                <a:gd name="connsiteY445" fmla="*/ 349623 h 567500"/>
                <a:gd name="connsiteX446" fmla="*/ 1349562 w 1879095"/>
                <a:gd name="connsiteY446" fmla="*/ 331920 h 567500"/>
                <a:gd name="connsiteX447" fmla="*/ 1352591 w 1879095"/>
                <a:gd name="connsiteY447" fmla="*/ 314139 h 567500"/>
                <a:gd name="connsiteX448" fmla="*/ 1355611 w 1879095"/>
                <a:gd name="connsiteY448" fmla="*/ 296163 h 567500"/>
                <a:gd name="connsiteX449" fmla="*/ 1358640 w 1879095"/>
                <a:gd name="connsiteY449" fmla="*/ 278188 h 567500"/>
                <a:gd name="connsiteX450" fmla="*/ 1361669 w 1879095"/>
                <a:gd name="connsiteY450" fmla="*/ 260523 h 567500"/>
                <a:gd name="connsiteX451" fmla="*/ 1364688 w 1879095"/>
                <a:gd name="connsiteY451" fmla="*/ 242974 h 567500"/>
                <a:gd name="connsiteX452" fmla="*/ 1367717 w 1879095"/>
                <a:gd name="connsiteY452" fmla="*/ 225541 h 567500"/>
                <a:gd name="connsiteX453" fmla="*/ 1370746 w 1879095"/>
                <a:gd name="connsiteY453" fmla="*/ 208457 h 567500"/>
                <a:gd name="connsiteX454" fmla="*/ 1373775 w 1879095"/>
                <a:gd name="connsiteY454" fmla="*/ 191683 h 567500"/>
                <a:gd name="connsiteX455" fmla="*/ 1376794 w 1879095"/>
                <a:gd name="connsiteY455" fmla="*/ 175219 h 567500"/>
                <a:gd name="connsiteX456" fmla="*/ 1379823 w 1879095"/>
                <a:gd name="connsiteY456" fmla="*/ 159297 h 567500"/>
                <a:gd name="connsiteX457" fmla="*/ 1382852 w 1879095"/>
                <a:gd name="connsiteY457" fmla="*/ 143800 h 567500"/>
                <a:gd name="connsiteX458" fmla="*/ 1385872 w 1879095"/>
                <a:gd name="connsiteY458" fmla="*/ 128770 h 567500"/>
                <a:gd name="connsiteX459" fmla="*/ 1388901 w 1879095"/>
                <a:gd name="connsiteY459" fmla="*/ 114165 h 567500"/>
                <a:gd name="connsiteX460" fmla="*/ 1391929 w 1879095"/>
                <a:gd name="connsiteY460" fmla="*/ 100607 h 567500"/>
                <a:gd name="connsiteX461" fmla="*/ 1394949 w 1879095"/>
                <a:gd name="connsiteY461" fmla="*/ 87473 h 567500"/>
                <a:gd name="connsiteX462" fmla="*/ 1397978 w 1879095"/>
                <a:gd name="connsiteY462" fmla="*/ 75193 h 567500"/>
                <a:gd name="connsiteX463" fmla="*/ 1401007 w 1879095"/>
                <a:gd name="connsiteY463" fmla="*/ 63532 h 567500"/>
                <a:gd name="connsiteX464" fmla="*/ 1404026 w 1879095"/>
                <a:gd name="connsiteY464" fmla="*/ 52880 h 567500"/>
                <a:gd name="connsiteX465" fmla="*/ 1407055 w 1879095"/>
                <a:gd name="connsiteY465" fmla="*/ 43117 h 567500"/>
                <a:gd name="connsiteX466" fmla="*/ 1410084 w 1879095"/>
                <a:gd name="connsiteY466" fmla="*/ 34323 h 567500"/>
                <a:gd name="connsiteX467" fmla="*/ 1413104 w 1879095"/>
                <a:gd name="connsiteY467" fmla="*/ 26459 h 567500"/>
                <a:gd name="connsiteX468" fmla="*/ 1416132 w 1879095"/>
                <a:gd name="connsiteY468" fmla="*/ 19602 h 567500"/>
                <a:gd name="connsiteX469" fmla="*/ 1419162 w 1879095"/>
                <a:gd name="connsiteY469" fmla="*/ 13752 h 567500"/>
                <a:gd name="connsiteX470" fmla="*/ 1422181 w 1879095"/>
                <a:gd name="connsiteY470" fmla="*/ 8987 h 567500"/>
                <a:gd name="connsiteX471" fmla="*/ 1425210 w 1879095"/>
                <a:gd name="connsiteY471" fmla="*/ 5152 h 567500"/>
                <a:gd name="connsiteX472" fmla="*/ 1428239 w 1879095"/>
                <a:gd name="connsiteY472" fmla="*/ 2479 h 567500"/>
                <a:gd name="connsiteX473" fmla="*/ 1431258 w 1879095"/>
                <a:gd name="connsiteY473" fmla="*/ 813 h 567500"/>
                <a:gd name="connsiteX474" fmla="*/ 1434287 w 1879095"/>
                <a:gd name="connsiteY474" fmla="*/ 0 h 567500"/>
                <a:gd name="connsiteX475" fmla="*/ 1437316 w 1879095"/>
                <a:gd name="connsiteY475" fmla="*/ 464 h 567500"/>
                <a:gd name="connsiteX476" fmla="*/ 1440345 w 1879095"/>
                <a:gd name="connsiteY476" fmla="*/ 1937 h 567500"/>
                <a:gd name="connsiteX477" fmla="*/ 1443365 w 1879095"/>
                <a:gd name="connsiteY477" fmla="*/ 4377 h 567500"/>
                <a:gd name="connsiteX478" fmla="*/ 1446393 w 1879095"/>
                <a:gd name="connsiteY478" fmla="*/ 7942 h 567500"/>
                <a:gd name="connsiteX479" fmla="*/ 1449422 w 1879095"/>
                <a:gd name="connsiteY479" fmla="*/ 12745 h 567500"/>
                <a:gd name="connsiteX480" fmla="*/ 1452442 w 1879095"/>
                <a:gd name="connsiteY480" fmla="*/ 18013 h 567500"/>
                <a:gd name="connsiteX481" fmla="*/ 1455471 w 1879095"/>
                <a:gd name="connsiteY481" fmla="*/ 24445 h 567500"/>
                <a:gd name="connsiteX482" fmla="*/ 1458500 w 1879095"/>
                <a:gd name="connsiteY482" fmla="*/ 32037 h 567500"/>
                <a:gd name="connsiteX483" fmla="*/ 1461519 w 1879095"/>
                <a:gd name="connsiteY483" fmla="*/ 40367 h 567500"/>
                <a:gd name="connsiteX484" fmla="*/ 1464548 w 1879095"/>
                <a:gd name="connsiteY484" fmla="*/ 49818 h 567500"/>
                <a:gd name="connsiteX485" fmla="*/ 1467577 w 1879095"/>
                <a:gd name="connsiteY485" fmla="*/ 60279 h 567500"/>
                <a:gd name="connsiteX486" fmla="*/ 1470596 w 1879095"/>
                <a:gd name="connsiteY486" fmla="*/ 71435 h 567500"/>
                <a:gd name="connsiteX487" fmla="*/ 1473625 w 1879095"/>
                <a:gd name="connsiteY487" fmla="*/ 83522 h 567500"/>
                <a:gd name="connsiteX488" fmla="*/ 1476654 w 1879095"/>
                <a:gd name="connsiteY488" fmla="*/ 96345 h 567500"/>
                <a:gd name="connsiteX489" fmla="*/ 1479674 w 1879095"/>
                <a:gd name="connsiteY489" fmla="*/ 109904 h 567500"/>
                <a:gd name="connsiteX490" fmla="*/ 1482703 w 1879095"/>
                <a:gd name="connsiteY490" fmla="*/ 124160 h 567500"/>
                <a:gd name="connsiteX491" fmla="*/ 1485732 w 1879095"/>
                <a:gd name="connsiteY491" fmla="*/ 139074 h 567500"/>
                <a:gd name="connsiteX492" fmla="*/ 1488751 w 1879095"/>
                <a:gd name="connsiteY492" fmla="*/ 154261 h 567500"/>
                <a:gd name="connsiteX493" fmla="*/ 1491780 w 1879095"/>
                <a:gd name="connsiteY493" fmla="*/ 170299 h 567500"/>
                <a:gd name="connsiteX494" fmla="*/ 1494809 w 1879095"/>
                <a:gd name="connsiteY494" fmla="*/ 186570 h 567500"/>
                <a:gd name="connsiteX495" fmla="*/ 1497829 w 1879095"/>
                <a:gd name="connsiteY495" fmla="*/ 203111 h 567500"/>
                <a:gd name="connsiteX496" fmla="*/ 1500857 w 1879095"/>
                <a:gd name="connsiteY496" fmla="*/ 220118 h 567500"/>
                <a:gd name="connsiteX497" fmla="*/ 1503886 w 1879095"/>
                <a:gd name="connsiteY497" fmla="*/ 237279 h 567500"/>
                <a:gd name="connsiteX498" fmla="*/ 1506906 w 1879095"/>
                <a:gd name="connsiteY498" fmla="*/ 254751 h 567500"/>
                <a:gd name="connsiteX499" fmla="*/ 1509935 w 1879095"/>
                <a:gd name="connsiteY499" fmla="*/ 272338 h 567500"/>
                <a:gd name="connsiteX500" fmla="*/ 1515993 w 1879095"/>
                <a:gd name="connsiteY500" fmla="*/ 307591 h 567500"/>
                <a:gd name="connsiteX501" fmla="*/ 1570457 w 1879095"/>
                <a:gd name="connsiteY501" fmla="*/ 551574 h 567500"/>
                <a:gd name="connsiteX502" fmla="*/ 1573476 w 1879095"/>
                <a:gd name="connsiteY502" fmla="*/ 557070 h 567500"/>
                <a:gd name="connsiteX503" fmla="*/ 1591640 w 1879095"/>
                <a:gd name="connsiteY503" fmla="*/ 565671 h 567500"/>
                <a:gd name="connsiteX504" fmla="*/ 1727800 w 1879095"/>
                <a:gd name="connsiteY504" fmla="*/ 5152 h 567500"/>
                <a:gd name="connsiteX505" fmla="*/ 1730829 w 1879095"/>
                <a:gd name="connsiteY505" fmla="*/ 2247 h 567500"/>
                <a:gd name="connsiteX506" fmla="*/ 1733858 w 1879095"/>
                <a:gd name="connsiteY506" fmla="*/ 620 h 567500"/>
                <a:gd name="connsiteX507" fmla="*/ 1736877 w 1879095"/>
                <a:gd name="connsiteY507" fmla="*/ 77 h 567500"/>
                <a:gd name="connsiteX508" fmla="*/ 1739906 w 1879095"/>
                <a:gd name="connsiteY508" fmla="*/ 464 h 567500"/>
                <a:gd name="connsiteX509" fmla="*/ 1742935 w 1879095"/>
                <a:gd name="connsiteY509" fmla="*/ 1859 h 567500"/>
                <a:gd name="connsiteX510" fmla="*/ 1794696 w 1879095"/>
                <a:gd name="connsiteY510" fmla="*/ 199319 h 567500"/>
                <a:gd name="connsiteX511" fmla="*/ 1876076 w 1879095"/>
                <a:gd name="connsiteY511" fmla="*/ 556956 h 567500"/>
                <a:gd name="connsiteX512" fmla="*/ 1879095 w 1879095"/>
                <a:gd name="connsiteY512" fmla="*/ 561376 h 567500"/>
                <a:gd name="connsiteX0" fmla="*/ 0 w 1879095"/>
                <a:gd name="connsiteY0" fmla="*/ 424197 h 567500"/>
                <a:gd name="connsiteX1" fmla="*/ 3026 w 1879095"/>
                <a:gd name="connsiteY1" fmla="*/ 285975 h 567500"/>
                <a:gd name="connsiteX2" fmla="*/ 6051 w 1879095"/>
                <a:gd name="connsiteY2" fmla="*/ 275980 h 567500"/>
                <a:gd name="connsiteX3" fmla="*/ 9078 w 1879095"/>
                <a:gd name="connsiteY3" fmla="*/ 275322 h 567500"/>
                <a:gd name="connsiteX4" fmla="*/ 12104 w 1879095"/>
                <a:gd name="connsiteY4" fmla="*/ 275166 h 567500"/>
                <a:gd name="connsiteX5" fmla="*/ 15130 w 1879095"/>
                <a:gd name="connsiteY5" fmla="*/ 275244 h 567500"/>
                <a:gd name="connsiteX6" fmla="*/ 18156 w 1879095"/>
                <a:gd name="connsiteY6" fmla="*/ 275244 h 567500"/>
                <a:gd name="connsiteX7" fmla="*/ 21182 w 1879095"/>
                <a:gd name="connsiteY7" fmla="*/ 275322 h 567500"/>
                <a:gd name="connsiteX8" fmla="*/ 24207 w 1879095"/>
                <a:gd name="connsiteY8" fmla="*/ 275283 h 567500"/>
                <a:gd name="connsiteX9" fmla="*/ 27233 w 1879095"/>
                <a:gd name="connsiteY9" fmla="*/ 275127 h 567500"/>
                <a:gd name="connsiteX10" fmla="*/ 30259 w 1879095"/>
                <a:gd name="connsiteY10" fmla="*/ 275283 h 567500"/>
                <a:gd name="connsiteX11" fmla="*/ 33285 w 1879095"/>
                <a:gd name="connsiteY11" fmla="*/ 275322 h 567500"/>
                <a:gd name="connsiteX12" fmla="*/ 36311 w 1879095"/>
                <a:gd name="connsiteY12" fmla="*/ 275166 h 567500"/>
                <a:gd name="connsiteX13" fmla="*/ 39338 w 1879095"/>
                <a:gd name="connsiteY13" fmla="*/ 275206 h 567500"/>
                <a:gd name="connsiteX14" fmla="*/ 42363 w 1879095"/>
                <a:gd name="connsiteY14" fmla="*/ 275166 h 567500"/>
                <a:gd name="connsiteX15" fmla="*/ 45389 w 1879095"/>
                <a:gd name="connsiteY15" fmla="*/ 275283 h 567500"/>
                <a:gd name="connsiteX16" fmla="*/ 48415 w 1879095"/>
                <a:gd name="connsiteY16" fmla="*/ 275360 h 567500"/>
                <a:gd name="connsiteX17" fmla="*/ 51441 w 1879095"/>
                <a:gd name="connsiteY17" fmla="*/ 275206 h 567500"/>
                <a:gd name="connsiteX18" fmla="*/ 54467 w 1879095"/>
                <a:gd name="connsiteY18" fmla="*/ 275244 h 567500"/>
                <a:gd name="connsiteX19" fmla="*/ 57492 w 1879095"/>
                <a:gd name="connsiteY19" fmla="*/ 275244 h 567500"/>
                <a:gd name="connsiteX20" fmla="*/ 60518 w 1879095"/>
                <a:gd name="connsiteY20" fmla="*/ 275206 h 567500"/>
                <a:gd name="connsiteX21" fmla="*/ 63544 w 1879095"/>
                <a:gd name="connsiteY21" fmla="*/ 275127 h 567500"/>
                <a:gd name="connsiteX22" fmla="*/ 66570 w 1879095"/>
                <a:gd name="connsiteY22" fmla="*/ 275244 h 567500"/>
                <a:gd name="connsiteX23" fmla="*/ 69597 w 1879095"/>
                <a:gd name="connsiteY23" fmla="*/ 275206 h 567500"/>
                <a:gd name="connsiteX24" fmla="*/ 72623 w 1879095"/>
                <a:gd name="connsiteY24" fmla="*/ 275244 h 567500"/>
                <a:gd name="connsiteX25" fmla="*/ 75648 w 1879095"/>
                <a:gd name="connsiteY25" fmla="*/ 275360 h 567500"/>
                <a:gd name="connsiteX26" fmla="*/ 78674 w 1879095"/>
                <a:gd name="connsiteY26" fmla="*/ 275244 h 567500"/>
                <a:gd name="connsiteX27" fmla="*/ 81700 w 1879095"/>
                <a:gd name="connsiteY27" fmla="*/ 275283 h 567500"/>
                <a:gd name="connsiteX28" fmla="*/ 84726 w 1879095"/>
                <a:gd name="connsiteY28" fmla="*/ 275244 h 567500"/>
                <a:gd name="connsiteX29" fmla="*/ 87752 w 1879095"/>
                <a:gd name="connsiteY29" fmla="*/ 275322 h 567500"/>
                <a:gd name="connsiteX30" fmla="*/ 90778 w 1879095"/>
                <a:gd name="connsiteY30" fmla="*/ 275244 h 567500"/>
                <a:gd name="connsiteX31" fmla="*/ 93803 w 1879095"/>
                <a:gd name="connsiteY31" fmla="*/ 275360 h 567500"/>
                <a:gd name="connsiteX32" fmla="*/ 96829 w 1879095"/>
                <a:gd name="connsiteY32" fmla="*/ 275283 h 567500"/>
                <a:gd name="connsiteX33" fmla="*/ 99856 w 1879095"/>
                <a:gd name="connsiteY33" fmla="*/ 275244 h 567500"/>
                <a:gd name="connsiteX34" fmla="*/ 102882 w 1879095"/>
                <a:gd name="connsiteY34" fmla="*/ 275283 h 567500"/>
                <a:gd name="connsiteX35" fmla="*/ 105908 w 1879095"/>
                <a:gd name="connsiteY35" fmla="*/ 275322 h 567500"/>
                <a:gd name="connsiteX36" fmla="*/ 108933 w 1879095"/>
                <a:gd name="connsiteY36" fmla="*/ 275206 h 567500"/>
                <a:gd name="connsiteX37" fmla="*/ 111959 w 1879095"/>
                <a:gd name="connsiteY37" fmla="*/ 275322 h 567500"/>
                <a:gd name="connsiteX38" fmla="*/ 114985 w 1879095"/>
                <a:gd name="connsiteY38" fmla="*/ 275283 h 567500"/>
                <a:gd name="connsiteX39" fmla="*/ 118011 w 1879095"/>
                <a:gd name="connsiteY39" fmla="*/ 275283 h 567500"/>
                <a:gd name="connsiteX40" fmla="*/ 121037 w 1879095"/>
                <a:gd name="connsiteY40" fmla="*/ 275244 h 567500"/>
                <a:gd name="connsiteX41" fmla="*/ 124063 w 1879095"/>
                <a:gd name="connsiteY41" fmla="*/ 275283 h 567500"/>
                <a:gd name="connsiteX42" fmla="*/ 127089 w 1879095"/>
                <a:gd name="connsiteY42" fmla="*/ 275322 h 567500"/>
                <a:gd name="connsiteX43" fmla="*/ 130115 w 1879095"/>
                <a:gd name="connsiteY43" fmla="*/ 275206 h 567500"/>
                <a:gd name="connsiteX44" fmla="*/ 133141 w 1879095"/>
                <a:gd name="connsiteY44" fmla="*/ 275360 h 567500"/>
                <a:gd name="connsiteX45" fmla="*/ 136167 w 1879095"/>
                <a:gd name="connsiteY45" fmla="*/ 275283 h 567500"/>
                <a:gd name="connsiteX46" fmla="*/ 139193 w 1879095"/>
                <a:gd name="connsiteY46" fmla="*/ 275283 h 567500"/>
                <a:gd name="connsiteX47" fmla="*/ 142218 w 1879095"/>
                <a:gd name="connsiteY47" fmla="*/ 275283 h 567500"/>
                <a:gd name="connsiteX48" fmla="*/ 145244 w 1879095"/>
                <a:gd name="connsiteY48" fmla="*/ 275206 h 567500"/>
                <a:gd name="connsiteX49" fmla="*/ 148270 w 1879095"/>
                <a:gd name="connsiteY49" fmla="*/ 275206 h 567500"/>
                <a:gd name="connsiteX50" fmla="*/ 151296 w 1879095"/>
                <a:gd name="connsiteY50" fmla="*/ 275283 h 567500"/>
                <a:gd name="connsiteX51" fmla="*/ 154322 w 1879095"/>
                <a:gd name="connsiteY51" fmla="*/ 275206 h 567500"/>
                <a:gd name="connsiteX52" fmla="*/ 157348 w 1879095"/>
                <a:gd name="connsiteY52" fmla="*/ 275244 h 567500"/>
                <a:gd name="connsiteX53" fmla="*/ 160374 w 1879095"/>
                <a:gd name="connsiteY53" fmla="*/ 275244 h 567500"/>
                <a:gd name="connsiteX54" fmla="*/ 163400 w 1879095"/>
                <a:gd name="connsiteY54" fmla="*/ 275244 h 567500"/>
                <a:gd name="connsiteX55" fmla="*/ 166426 w 1879095"/>
                <a:gd name="connsiteY55" fmla="*/ 275283 h 567500"/>
                <a:gd name="connsiteX56" fmla="*/ 169452 w 1879095"/>
                <a:gd name="connsiteY56" fmla="*/ 275127 h 567500"/>
                <a:gd name="connsiteX57" fmla="*/ 172478 w 1879095"/>
                <a:gd name="connsiteY57" fmla="*/ 275244 h 567500"/>
                <a:gd name="connsiteX58" fmla="*/ 175504 w 1879095"/>
                <a:gd name="connsiteY58" fmla="*/ 275283 h 567500"/>
                <a:gd name="connsiteX59" fmla="*/ 178529 w 1879095"/>
                <a:gd name="connsiteY59" fmla="*/ 275283 h 567500"/>
                <a:gd name="connsiteX60" fmla="*/ 181555 w 1879095"/>
                <a:gd name="connsiteY60" fmla="*/ 275283 h 567500"/>
                <a:gd name="connsiteX61" fmla="*/ 184581 w 1879095"/>
                <a:gd name="connsiteY61" fmla="*/ 275206 h 567500"/>
                <a:gd name="connsiteX62" fmla="*/ 187607 w 1879095"/>
                <a:gd name="connsiteY62" fmla="*/ 275166 h 567500"/>
                <a:gd name="connsiteX63" fmla="*/ 190634 w 1879095"/>
                <a:gd name="connsiteY63" fmla="*/ 275360 h 567500"/>
                <a:gd name="connsiteX64" fmla="*/ 193660 w 1879095"/>
                <a:gd name="connsiteY64" fmla="*/ 275283 h 567500"/>
                <a:gd name="connsiteX65" fmla="*/ 196685 w 1879095"/>
                <a:gd name="connsiteY65" fmla="*/ 275283 h 567500"/>
                <a:gd name="connsiteX66" fmla="*/ 199711 w 1879095"/>
                <a:gd name="connsiteY66" fmla="*/ 275206 h 567500"/>
                <a:gd name="connsiteX67" fmla="*/ 202737 w 1879095"/>
                <a:gd name="connsiteY67" fmla="*/ 275360 h 567500"/>
                <a:gd name="connsiteX68" fmla="*/ 205763 w 1879095"/>
                <a:gd name="connsiteY68" fmla="*/ 275127 h 567500"/>
                <a:gd name="connsiteX69" fmla="*/ 208789 w 1879095"/>
                <a:gd name="connsiteY69" fmla="*/ 275322 h 567500"/>
                <a:gd name="connsiteX70" fmla="*/ 211814 w 1879095"/>
                <a:gd name="connsiteY70" fmla="*/ 275244 h 567500"/>
                <a:gd name="connsiteX71" fmla="*/ 214840 w 1879095"/>
                <a:gd name="connsiteY71" fmla="*/ 275244 h 567500"/>
                <a:gd name="connsiteX72" fmla="*/ 217867 w 1879095"/>
                <a:gd name="connsiteY72" fmla="*/ 275206 h 567500"/>
                <a:gd name="connsiteX73" fmla="*/ 220893 w 1879095"/>
                <a:gd name="connsiteY73" fmla="*/ 275399 h 567500"/>
                <a:gd name="connsiteX74" fmla="*/ 223919 w 1879095"/>
                <a:gd name="connsiteY74" fmla="*/ 275206 h 567500"/>
                <a:gd name="connsiteX75" fmla="*/ 226945 w 1879095"/>
                <a:gd name="connsiteY75" fmla="*/ 275322 h 567500"/>
                <a:gd name="connsiteX76" fmla="*/ 229970 w 1879095"/>
                <a:gd name="connsiteY76" fmla="*/ 275166 h 567500"/>
                <a:gd name="connsiteX77" fmla="*/ 232996 w 1879095"/>
                <a:gd name="connsiteY77" fmla="*/ 275244 h 567500"/>
                <a:gd name="connsiteX78" fmla="*/ 236022 w 1879095"/>
                <a:gd name="connsiteY78" fmla="*/ 275244 h 567500"/>
                <a:gd name="connsiteX79" fmla="*/ 239048 w 1879095"/>
                <a:gd name="connsiteY79" fmla="*/ 275244 h 567500"/>
                <a:gd name="connsiteX80" fmla="*/ 242074 w 1879095"/>
                <a:gd name="connsiteY80" fmla="*/ 275360 h 567500"/>
                <a:gd name="connsiteX81" fmla="*/ 245099 w 1879095"/>
                <a:gd name="connsiteY81" fmla="*/ 275244 h 567500"/>
                <a:gd name="connsiteX82" fmla="*/ 248126 w 1879095"/>
                <a:gd name="connsiteY82" fmla="*/ 275244 h 567500"/>
                <a:gd name="connsiteX83" fmla="*/ 251152 w 1879095"/>
                <a:gd name="connsiteY83" fmla="*/ 275127 h 567500"/>
                <a:gd name="connsiteX84" fmla="*/ 254178 w 1879095"/>
                <a:gd name="connsiteY84" fmla="*/ 275244 h 567500"/>
                <a:gd name="connsiteX85" fmla="*/ 257204 w 1879095"/>
                <a:gd name="connsiteY85" fmla="*/ 275244 h 567500"/>
                <a:gd name="connsiteX86" fmla="*/ 260230 w 1879095"/>
                <a:gd name="connsiteY86" fmla="*/ 275244 h 567500"/>
                <a:gd name="connsiteX87" fmla="*/ 263255 w 1879095"/>
                <a:gd name="connsiteY87" fmla="*/ 275283 h 567500"/>
                <a:gd name="connsiteX88" fmla="*/ 266281 w 1879095"/>
                <a:gd name="connsiteY88" fmla="*/ 275283 h 567500"/>
                <a:gd name="connsiteX89" fmla="*/ 269307 w 1879095"/>
                <a:gd name="connsiteY89" fmla="*/ 275360 h 567500"/>
                <a:gd name="connsiteX90" fmla="*/ 272333 w 1879095"/>
                <a:gd name="connsiteY90" fmla="*/ 275244 h 567500"/>
                <a:gd name="connsiteX91" fmla="*/ 275359 w 1879095"/>
                <a:gd name="connsiteY91" fmla="*/ 275283 h 567500"/>
                <a:gd name="connsiteX92" fmla="*/ 278386 w 1879095"/>
                <a:gd name="connsiteY92" fmla="*/ 275011 h 567500"/>
                <a:gd name="connsiteX93" fmla="*/ 281411 w 1879095"/>
                <a:gd name="connsiteY93" fmla="*/ 275283 h 567500"/>
                <a:gd name="connsiteX94" fmla="*/ 284437 w 1879095"/>
                <a:gd name="connsiteY94" fmla="*/ 275283 h 567500"/>
                <a:gd name="connsiteX95" fmla="*/ 287463 w 1879095"/>
                <a:gd name="connsiteY95" fmla="*/ 275360 h 567500"/>
                <a:gd name="connsiteX96" fmla="*/ 290489 w 1879095"/>
                <a:gd name="connsiteY96" fmla="*/ 275166 h 567500"/>
                <a:gd name="connsiteX97" fmla="*/ 293515 w 1879095"/>
                <a:gd name="connsiteY97" fmla="*/ 275206 h 567500"/>
                <a:gd name="connsiteX98" fmla="*/ 296540 w 1879095"/>
                <a:gd name="connsiteY98" fmla="*/ 275206 h 567500"/>
                <a:gd name="connsiteX99" fmla="*/ 299566 w 1879095"/>
                <a:gd name="connsiteY99" fmla="*/ 275283 h 567500"/>
                <a:gd name="connsiteX100" fmla="*/ 302592 w 1879095"/>
                <a:gd name="connsiteY100" fmla="*/ 286439 h 567500"/>
                <a:gd name="connsiteX101" fmla="*/ 305618 w 1879095"/>
                <a:gd name="connsiteY101" fmla="*/ 307127 h 567500"/>
                <a:gd name="connsiteX102" fmla="*/ 308645 w 1879095"/>
                <a:gd name="connsiteY102" fmla="*/ 325218 h 567500"/>
                <a:gd name="connsiteX103" fmla="*/ 311671 w 1879095"/>
                <a:gd name="connsiteY103" fmla="*/ 343000 h 567500"/>
                <a:gd name="connsiteX104" fmla="*/ 314696 w 1879095"/>
                <a:gd name="connsiteY104" fmla="*/ 360316 h 567500"/>
                <a:gd name="connsiteX105" fmla="*/ 317722 w 1879095"/>
                <a:gd name="connsiteY105" fmla="*/ 377594 h 567500"/>
                <a:gd name="connsiteX106" fmla="*/ 320748 w 1879095"/>
                <a:gd name="connsiteY106" fmla="*/ 394484 h 567500"/>
                <a:gd name="connsiteX107" fmla="*/ 323774 w 1879095"/>
                <a:gd name="connsiteY107" fmla="*/ 410755 h 567500"/>
                <a:gd name="connsiteX108" fmla="*/ 326800 w 1879095"/>
                <a:gd name="connsiteY108" fmla="*/ 426711 h 567500"/>
                <a:gd name="connsiteX109" fmla="*/ 329826 w 1879095"/>
                <a:gd name="connsiteY109" fmla="*/ 442056 h 567500"/>
                <a:gd name="connsiteX110" fmla="*/ 332851 w 1879095"/>
                <a:gd name="connsiteY110" fmla="*/ 456696 h 567500"/>
                <a:gd name="connsiteX111" fmla="*/ 335877 w 1879095"/>
                <a:gd name="connsiteY111" fmla="*/ 470840 h 567500"/>
                <a:gd name="connsiteX112" fmla="*/ 338904 w 1879095"/>
                <a:gd name="connsiteY112" fmla="*/ 484052 h 567500"/>
                <a:gd name="connsiteX113" fmla="*/ 341930 w 1879095"/>
                <a:gd name="connsiteY113" fmla="*/ 496444 h 567500"/>
                <a:gd name="connsiteX114" fmla="*/ 344956 w 1879095"/>
                <a:gd name="connsiteY114" fmla="*/ 508150 h 567500"/>
                <a:gd name="connsiteX115" fmla="*/ 347982 w 1879095"/>
                <a:gd name="connsiteY115" fmla="*/ 518761 h 567500"/>
                <a:gd name="connsiteX116" fmla="*/ 351007 w 1879095"/>
                <a:gd name="connsiteY116" fmla="*/ 528524 h 567500"/>
                <a:gd name="connsiteX117" fmla="*/ 354033 w 1879095"/>
                <a:gd name="connsiteY117" fmla="*/ 537354 h 567500"/>
                <a:gd name="connsiteX118" fmla="*/ 357059 w 1879095"/>
                <a:gd name="connsiteY118" fmla="*/ 544945 h 567500"/>
                <a:gd name="connsiteX119" fmla="*/ 360085 w 1879095"/>
                <a:gd name="connsiteY119" fmla="*/ 551651 h 567500"/>
                <a:gd name="connsiteX120" fmla="*/ 363111 w 1879095"/>
                <a:gd name="connsiteY120" fmla="*/ 556994 h 567500"/>
                <a:gd name="connsiteX121" fmla="*/ 366136 w 1879095"/>
                <a:gd name="connsiteY121" fmla="*/ 561376 h 567500"/>
                <a:gd name="connsiteX122" fmla="*/ 369163 w 1879095"/>
                <a:gd name="connsiteY122" fmla="*/ 564509 h 567500"/>
                <a:gd name="connsiteX123" fmla="*/ 372189 w 1879095"/>
                <a:gd name="connsiteY123" fmla="*/ 566567 h 567500"/>
                <a:gd name="connsiteX124" fmla="*/ 375215 w 1879095"/>
                <a:gd name="connsiteY124" fmla="*/ 567453 h 567500"/>
                <a:gd name="connsiteX125" fmla="*/ 378241 w 1879095"/>
                <a:gd name="connsiteY125" fmla="*/ 567072 h 567500"/>
                <a:gd name="connsiteX126" fmla="*/ 381267 w 1879095"/>
                <a:gd name="connsiteY126" fmla="*/ 565748 h 567500"/>
                <a:gd name="connsiteX127" fmla="*/ 384292 w 1879095"/>
                <a:gd name="connsiteY127" fmla="*/ 562928 h 567500"/>
                <a:gd name="connsiteX128" fmla="*/ 387318 w 1879095"/>
                <a:gd name="connsiteY128" fmla="*/ 559128 h 567500"/>
                <a:gd name="connsiteX129" fmla="*/ 390344 w 1879095"/>
                <a:gd name="connsiteY129" fmla="*/ 554051 h 567500"/>
                <a:gd name="connsiteX130" fmla="*/ 393370 w 1879095"/>
                <a:gd name="connsiteY130" fmla="*/ 547888 h 567500"/>
                <a:gd name="connsiteX131" fmla="*/ 396396 w 1879095"/>
                <a:gd name="connsiteY131" fmla="*/ 540725 h 567500"/>
                <a:gd name="connsiteX132" fmla="*/ 399422 w 1879095"/>
                <a:gd name="connsiteY132" fmla="*/ 532324 h 567500"/>
                <a:gd name="connsiteX133" fmla="*/ 402448 w 1879095"/>
                <a:gd name="connsiteY133" fmla="*/ 522980 h 567500"/>
                <a:gd name="connsiteX134" fmla="*/ 405474 w 1879095"/>
                <a:gd name="connsiteY134" fmla="*/ 512712 h 567500"/>
                <a:gd name="connsiteX135" fmla="*/ 408500 w 1879095"/>
                <a:gd name="connsiteY135" fmla="*/ 501368 h 567500"/>
                <a:gd name="connsiteX136" fmla="*/ 411526 w 1879095"/>
                <a:gd name="connsiteY136" fmla="*/ 489319 h 567500"/>
                <a:gd name="connsiteX137" fmla="*/ 414552 w 1879095"/>
                <a:gd name="connsiteY137" fmla="*/ 476298 h 567500"/>
                <a:gd name="connsiteX138" fmla="*/ 417577 w 1879095"/>
                <a:gd name="connsiteY138" fmla="*/ 462468 h 567500"/>
                <a:gd name="connsiteX139" fmla="*/ 420603 w 1879095"/>
                <a:gd name="connsiteY139" fmla="*/ 447980 h 567500"/>
                <a:gd name="connsiteX140" fmla="*/ 423629 w 1879095"/>
                <a:gd name="connsiteY140" fmla="*/ 432874 h 567500"/>
                <a:gd name="connsiteX141" fmla="*/ 426655 w 1879095"/>
                <a:gd name="connsiteY141" fmla="*/ 417147 h 567500"/>
                <a:gd name="connsiteX142" fmla="*/ 429682 w 1879095"/>
                <a:gd name="connsiteY142" fmla="*/ 400915 h 567500"/>
                <a:gd name="connsiteX143" fmla="*/ 432708 w 1879095"/>
                <a:gd name="connsiteY143" fmla="*/ 384102 h 567500"/>
                <a:gd name="connsiteX144" fmla="*/ 435733 w 1879095"/>
                <a:gd name="connsiteY144" fmla="*/ 367018 h 567500"/>
                <a:gd name="connsiteX145" fmla="*/ 438759 w 1879095"/>
                <a:gd name="connsiteY145" fmla="*/ 349585 h 567500"/>
                <a:gd name="connsiteX146" fmla="*/ 441785 w 1879095"/>
                <a:gd name="connsiteY146" fmla="*/ 331920 h 567500"/>
                <a:gd name="connsiteX147" fmla="*/ 444811 w 1879095"/>
                <a:gd name="connsiteY147" fmla="*/ 314061 h 567500"/>
                <a:gd name="connsiteX148" fmla="*/ 447837 w 1879095"/>
                <a:gd name="connsiteY148" fmla="*/ 296124 h 567500"/>
                <a:gd name="connsiteX149" fmla="*/ 450863 w 1879095"/>
                <a:gd name="connsiteY149" fmla="*/ 278266 h 567500"/>
                <a:gd name="connsiteX150" fmla="*/ 453888 w 1879095"/>
                <a:gd name="connsiteY150" fmla="*/ 260446 h 567500"/>
                <a:gd name="connsiteX151" fmla="*/ 456914 w 1879095"/>
                <a:gd name="connsiteY151" fmla="*/ 242974 h 567500"/>
                <a:gd name="connsiteX152" fmla="*/ 459941 w 1879095"/>
                <a:gd name="connsiteY152" fmla="*/ 225580 h 567500"/>
                <a:gd name="connsiteX153" fmla="*/ 462967 w 1879095"/>
                <a:gd name="connsiteY153" fmla="*/ 208418 h 567500"/>
                <a:gd name="connsiteX154" fmla="*/ 465993 w 1879095"/>
                <a:gd name="connsiteY154" fmla="*/ 191722 h 567500"/>
                <a:gd name="connsiteX155" fmla="*/ 469018 w 1879095"/>
                <a:gd name="connsiteY155" fmla="*/ 175180 h 567500"/>
                <a:gd name="connsiteX156" fmla="*/ 472044 w 1879095"/>
                <a:gd name="connsiteY156" fmla="*/ 159258 h 567500"/>
                <a:gd name="connsiteX157" fmla="*/ 475070 w 1879095"/>
                <a:gd name="connsiteY157" fmla="*/ 143917 h 567500"/>
                <a:gd name="connsiteX158" fmla="*/ 478096 w 1879095"/>
                <a:gd name="connsiteY158" fmla="*/ 128731 h 567500"/>
                <a:gd name="connsiteX159" fmla="*/ 481122 w 1879095"/>
                <a:gd name="connsiteY159" fmla="*/ 114282 h 567500"/>
                <a:gd name="connsiteX160" fmla="*/ 484149 w 1879095"/>
                <a:gd name="connsiteY160" fmla="*/ 100645 h 567500"/>
                <a:gd name="connsiteX161" fmla="*/ 487178 w 1879095"/>
                <a:gd name="connsiteY161" fmla="*/ 87434 h 567500"/>
                <a:gd name="connsiteX162" fmla="*/ 490198 w 1879095"/>
                <a:gd name="connsiteY162" fmla="*/ 75155 h 567500"/>
                <a:gd name="connsiteX163" fmla="*/ 493227 w 1879095"/>
                <a:gd name="connsiteY163" fmla="*/ 63532 h 567500"/>
                <a:gd name="connsiteX164" fmla="*/ 496256 w 1879095"/>
                <a:gd name="connsiteY164" fmla="*/ 52918 h 567500"/>
                <a:gd name="connsiteX165" fmla="*/ 499275 w 1879095"/>
                <a:gd name="connsiteY165" fmla="*/ 43156 h 567500"/>
                <a:gd name="connsiteX166" fmla="*/ 502304 w 1879095"/>
                <a:gd name="connsiteY166" fmla="*/ 34400 h 567500"/>
                <a:gd name="connsiteX167" fmla="*/ 505333 w 1879095"/>
                <a:gd name="connsiteY167" fmla="*/ 26381 h 567500"/>
                <a:gd name="connsiteX168" fmla="*/ 508352 w 1879095"/>
                <a:gd name="connsiteY168" fmla="*/ 19756 h 567500"/>
                <a:gd name="connsiteX169" fmla="*/ 511381 w 1879095"/>
                <a:gd name="connsiteY169" fmla="*/ 13791 h 567500"/>
                <a:gd name="connsiteX170" fmla="*/ 514410 w 1879095"/>
                <a:gd name="connsiteY170" fmla="*/ 8987 h 567500"/>
                <a:gd name="connsiteX171" fmla="*/ 517430 w 1879095"/>
                <a:gd name="connsiteY171" fmla="*/ 5191 h 567500"/>
                <a:gd name="connsiteX172" fmla="*/ 520459 w 1879095"/>
                <a:gd name="connsiteY172" fmla="*/ 2402 h 567500"/>
                <a:gd name="connsiteX173" fmla="*/ 523488 w 1879095"/>
                <a:gd name="connsiteY173" fmla="*/ 736 h 567500"/>
                <a:gd name="connsiteX174" fmla="*/ 526507 w 1879095"/>
                <a:gd name="connsiteY174" fmla="*/ 0 h 567500"/>
                <a:gd name="connsiteX175" fmla="*/ 529536 w 1879095"/>
                <a:gd name="connsiteY175" fmla="*/ 387 h 567500"/>
                <a:gd name="connsiteX176" fmla="*/ 532565 w 1879095"/>
                <a:gd name="connsiteY176" fmla="*/ 1859 h 567500"/>
                <a:gd name="connsiteX177" fmla="*/ 535594 w 1879095"/>
                <a:gd name="connsiteY177" fmla="*/ 4416 h 567500"/>
                <a:gd name="connsiteX178" fmla="*/ 538613 w 1879095"/>
                <a:gd name="connsiteY178" fmla="*/ 7786 h 567500"/>
                <a:gd name="connsiteX179" fmla="*/ 541642 w 1879095"/>
                <a:gd name="connsiteY179" fmla="*/ 12436 h 567500"/>
                <a:gd name="connsiteX180" fmla="*/ 544671 w 1879095"/>
                <a:gd name="connsiteY180" fmla="*/ 17936 h 567500"/>
                <a:gd name="connsiteX181" fmla="*/ 547691 w 1879095"/>
                <a:gd name="connsiteY181" fmla="*/ 24561 h 567500"/>
                <a:gd name="connsiteX182" fmla="*/ 550720 w 1879095"/>
                <a:gd name="connsiteY182" fmla="*/ 32076 h 567500"/>
                <a:gd name="connsiteX183" fmla="*/ 553739 w 1879095"/>
                <a:gd name="connsiteY183" fmla="*/ 40444 h 567500"/>
                <a:gd name="connsiteX184" fmla="*/ 556768 w 1879095"/>
                <a:gd name="connsiteY184" fmla="*/ 49896 h 567500"/>
                <a:gd name="connsiteX185" fmla="*/ 559797 w 1879095"/>
                <a:gd name="connsiteY185" fmla="*/ 60201 h 567500"/>
                <a:gd name="connsiteX186" fmla="*/ 562826 w 1879095"/>
                <a:gd name="connsiteY186" fmla="*/ 71319 h 567500"/>
                <a:gd name="connsiteX187" fmla="*/ 565845 w 1879095"/>
                <a:gd name="connsiteY187" fmla="*/ 83561 h 567500"/>
                <a:gd name="connsiteX188" fmla="*/ 568874 w 1879095"/>
                <a:gd name="connsiteY188" fmla="*/ 96345 h 567500"/>
                <a:gd name="connsiteX189" fmla="*/ 571903 w 1879095"/>
                <a:gd name="connsiteY189" fmla="*/ 109942 h 567500"/>
                <a:gd name="connsiteX190" fmla="*/ 574923 w 1879095"/>
                <a:gd name="connsiteY190" fmla="*/ 124160 h 567500"/>
                <a:gd name="connsiteX191" fmla="*/ 577952 w 1879095"/>
                <a:gd name="connsiteY191" fmla="*/ 139152 h 567500"/>
                <a:gd name="connsiteX192" fmla="*/ 580981 w 1879095"/>
                <a:gd name="connsiteY192" fmla="*/ 154299 h 567500"/>
                <a:gd name="connsiteX193" fmla="*/ 584000 w 1879095"/>
                <a:gd name="connsiteY193" fmla="*/ 170260 h 567500"/>
                <a:gd name="connsiteX194" fmla="*/ 587029 w 1879095"/>
                <a:gd name="connsiteY194" fmla="*/ 186570 h 567500"/>
                <a:gd name="connsiteX195" fmla="*/ 590058 w 1879095"/>
                <a:gd name="connsiteY195" fmla="*/ 203189 h 567500"/>
                <a:gd name="connsiteX196" fmla="*/ 593077 w 1879095"/>
                <a:gd name="connsiteY196" fmla="*/ 220195 h 567500"/>
                <a:gd name="connsiteX197" fmla="*/ 596106 w 1879095"/>
                <a:gd name="connsiteY197" fmla="*/ 237279 h 567500"/>
                <a:gd name="connsiteX198" fmla="*/ 599135 w 1879095"/>
                <a:gd name="connsiteY198" fmla="*/ 254712 h 567500"/>
                <a:gd name="connsiteX199" fmla="*/ 602155 w 1879095"/>
                <a:gd name="connsiteY199" fmla="*/ 272338 h 567500"/>
                <a:gd name="connsiteX200" fmla="*/ 605183 w 1879095"/>
                <a:gd name="connsiteY200" fmla="*/ 289965 h 567500"/>
                <a:gd name="connsiteX201" fmla="*/ 608212 w 1879095"/>
                <a:gd name="connsiteY201" fmla="*/ 307631 h 567500"/>
                <a:gd name="connsiteX202" fmla="*/ 611241 w 1879095"/>
                <a:gd name="connsiteY202" fmla="*/ 325296 h 567500"/>
                <a:gd name="connsiteX203" fmla="*/ 614261 w 1879095"/>
                <a:gd name="connsiteY203" fmla="*/ 342961 h 567500"/>
                <a:gd name="connsiteX204" fmla="*/ 617290 w 1879095"/>
                <a:gd name="connsiteY204" fmla="*/ 360432 h 567500"/>
                <a:gd name="connsiteX205" fmla="*/ 620319 w 1879095"/>
                <a:gd name="connsiteY205" fmla="*/ 377594 h 567500"/>
                <a:gd name="connsiteX206" fmla="*/ 623338 w 1879095"/>
                <a:gd name="connsiteY206" fmla="*/ 394445 h 567500"/>
                <a:gd name="connsiteX207" fmla="*/ 626367 w 1879095"/>
                <a:gd name="connsiteY207" fmla="*/ 410794 h 567500"/>
                <a:gd name="connsiteX208" fmla="*/ 629396 w 1879095"/>
                <a:gd name="connsiteY208" fmla="*/ 426759 h 567500"/>
                <a:gd name="connsiteX209" fmla="*/ 632415 w 1879095"/>
                <a:gd name="connsiteY209" fmla="*/ 441942 h 567500"/>
                <a:gd name="connsiteX210" fmla="*/ 635444 w 1879095"/>
                <a:gd name="connsiteY210" fmla="*/ 456734 h 567500"/>
                <a:gd name="connsiteX211" fmla="*/ 638473 w 1879095"/>
                <a:gd name="connsiteY211" fmla="*/ 470802 h 567500"/>
                <a:gd name="connsiteX212" fmla="*/ 641493 w 1879095"/>
                <a:gd name="connsiteY212" fmla="*/ 484014 h 567500"/>
                <a:gd name="connsiteX213" fmla="*/ 644522 w 1879095"/>
                <a:gd name="connsiteY213" fmla="*/ 496444 h 567500"/>
                <a:gd name="connsiteX214" fmla="*/ 647551 w 1879095"/>
                <a:gd name="connsiteY214" fmla="*/ 508150 h 567500"/>
                <a:gd name="connsiteX215" fmla="*/ 650570 w 1879095"/>
                <a:gd name="connsiteY215" fmla="*/ 518723 h 567500"/>
                <a:gd name="connsiteX216" fmla="*/ 653599 w 1879095"/>
                <a:gd name="connsiteY216" fmla="*/ 528562 h 567500"/>
                <a:gd name="connsiteX217" fmla="*/ 656628 w 1879095"/>
                <a:gd name="connsiteY217" fmla="*/ 537277 h 567500"/>
                <a:gd name="connsiteX218" fmla="*/ 659647 w 1879095"/>
                <a:gd name="connsiteY218" fmla="*/ 544907 h 567500"/>
                <a:gd name="connsiteX219" fmla="*/ 662676 w 1879095"/>
                <a:gd name="connsiteY219" fmla="*/ 551574 h 567500"/>
                <a:gd name="connsiteX220" fmla="*/ 665705 w 1879095"/>
                <a:gd name="connsiteY220" fmla="*/ 557108 h 567500"/>
                <a:gd name="connsiteX221" fmla="*/ 668725 w 1879095"/>
                <a:gd name="connsiteY221" fmla="*/ 561299 h 567500"/>
                <a:gd name="connsiteX222" fmla="*/ 671754 w 1879095"/>
                <a:gd name="connsiteY222" fmla="*/ 564633 h 567500"/>
                <a:gd name="connsiteX223" fmla="*/ 674783 w 1879095"/>
                <a:gd name="connsiteY223" fmla="*/ 566643 h 567500"/>
                <a:gd name="connsiteX224" fmla="*/ 677812 w 1879095"/>
                <a:gd name="connsiteY224" fmla="*/ 567500 h 567500"/>
                <a:gd name="connsiteX225" fmla="*/ 680831 w 1879095"/>
                <a:gd name="connsiteY225" fmla="*/ 567186 h 567500"/>
                <a:gd name="connsiteX226" fmla="*/ 683860 w 1879095"/>
                <a:gd name="connsiteY226" fmla="*/ 565595 h 567500"/>
                <a:gd name="connsiteX227" fmla="*/ 686889 w 1879095"/>
                <a:gd name="connsiteY227" fmla="*/ 562804 h 567500"/>
                <a:gd name="connsiteX228" fmla="*/ 689908 w 1879095"/>
                <a:gd name="connsiteY228" fmla="*/ 559090 h 567500"/>
                <a:gd name="connsiteX229" fmla="*/ 692937 w 1879095"/>
                <a:gd name="connsiteY229" fmla="*/ 554013 h 567500"/>
                <a:gd name="connsiteX230" fmla="*/ 695966 w 1879095"/>
                <a:gd name="connsiteY230" fmla="*/ 547936 h 567500"/>
                <a:gd name="connsiteX231" fmla="*/ 698986 w 1879095"/>
                <a:gd name="connsiteY231" fmla="*/ 540649 h 567500"/>
                <a:gd name="connsiteX232" fmla="*/ 702015 w 1879095"/>
                <a:gd name="connsiteY232" fmla="*/ 532401 h 567500"/>
                <a:gd name="connsiteX233" fmla="*/ 705044 w 1879095"/>
                <a:gd name="connsiteY233" fmla="*/ 523018 h 567500"/>
                <a:gd name="connsiteX234" fmla="*/ 708063 w 1879095"/>
                <a:gd name="connsiteY234" fmla="*/ 512712 h 567500"/>
                <a:gd name="connsiteX235" fmla="*/ 711092 w 1879095"/>
                <a:gd name="connsiteY235" fmla="*/ 501292 h 567500"/>
                <a:gd name="connsiteX236" fmla="*/ 714121 w 1879095"/>
                <a:gd name="connsiteY236" fmla="*/ 489281 h 567500"/>
                <a:gd name="connsiteX237" fmla="*/ 717140 w 1879095"/>
                <a:gd name="connsiteY237" fmla="*/ 476184 h 567500"/>
                <a:gd name="connsiteX238" fmla="*/ 720169 w 1879095"/>
                <a:gd name="connsiteY238" fmla="*/ 462516 h 567500"/>
                <a:gd name="connsiteX239" fmla="*/ 723198 w 1879095"/>
                <a:gd name="connsiteY239" fmla="*/ 448019 h 567500"/>
                <a:gd name="connsiteX240" fmla="*/ 726218 w 1879095"/>
                <a:gd name="connsiteY240" fmla="*/ 432874 h 567500"/>
                <a:gd name="connsiteX241" fmla="*/ 729247 w 1879095"/>
                <a:gd name="connsiteY241" fmla="*/ 417147 h 567500"/>
                <a:gd name="connsiteX242" fmla="*/ 732276 w 1879095"/>
                <a:gd name="connsiteY242" fmla="*/ 400837 h 567500"/>
                <a:gd name="connsiteX243" fmla="*/ 735305 w 1879095"/>
                <a:gd name="connsiteY243" fmla="*/ 384218 h 567500"/>
                <a:gd name="connsiteX244" fmla="*/ 738324 w 1879095"/>
                <a:gd name="connsiteY244" fmla="*/ 366979 h 567500"/>
                <a:gd name="connsiteX245" fmla="*/ 741353 w 1879095"/>
                <a:gd name="connsiteY245" fmla="*/ 349585 h 567500"/>
                <a:gd name="connsiteX246" fmla="*/ 744372 w 1879095"/>
                <a:gd name="connsiteY246" fmla="*/ 331920 h 567500"/>
                <a:gd name="connsiteX247" fmla="*/ 747401 w 1879095"/>
                <a:gd name="connsiteY247" fmla="*/ 314061 h 567500"/>
                <a:gd name="connsiteX248" fmla="*/ 750430 w 1879095"/>
                <a:gd name="connsiteY248" fmla="*/ 296124 h 567500"/>
                <a:gd name="connsiteX249" fmla="*/ 753459 w 1879095"/>
                <a:gd name="connsiteY249" fmla="*/ 279467 h 567500"/>
                <a:gd name="connsiteX250" fmla="*/ 756479 w 1879095"/>
                <a:gd name="connsiteY250" fmla="*/ 260562 h 567500"/>
                <a:gd name="connsiteX251" fmla="*/ 759508 w 1879095"/>
                <a:gd name="connsiteY251" fmla="*/ 243013 h 567500"/>
                <a:gd name="connsiteX252" fmla="*/ 762536 w 1879095"/>
                <a:gd name="connsiteY252" fmla="*/ 225386 h 567500"/>
                <a:gd name="connsiteX253" fmla="*/ 765556 w 1879095"/>
                <a:gd name="connsiteY253" fmla="*/ 208457 h 567500"/>
                <a:gd name="connsiteX254" fmla="*/ 768585 w 1879095"/>
                <a:gd name="connsiteY254" fmla="*/ 191683 h 567500"/>
                <a:gd name="connsiteX255" fmla="*/ 771614 w 1879095"/>
                <a:gd name="connsiteY255" fmla="*/ 175257 h 567500"/>
                <a:gd name="connsiteX256" fmla="*/ 774633 w 1879095"/>
                <a:gd name="connsiteY256" fmla="*/ 159258 h 567500"/>
                <a:gd name="connsiteX257" fmla="*/ 777662 w 1879095"/>
                <a:gd name="connsiteY257" fmla="*/ 143879 h 567500"/>
                <a:gd name="connsiteX258" fmla="*/ 780691 w 1879095"/>
                <a:gd name="connsiteY258" fmla="*/ 128615 h 567500"/>
                <a:gd name="connsiteX259" fmla="*/ 783711 w 1879095"/>
                <a:gd name="connsiteY259" fmla="*/ 114087 h 567500"/>
                <a:gd name="connsiteX260" fmla="*/ 786739 w 1879095"/>
                <a:gd name="connsiteY260" fmla="*/ 100645 h 567500"/>
                <a:gd name="connsiteX261" fmla="*/ 789769 w 1879095"/>
                <a:gd name="connsiteY261" fmla="*/ 87434 h 567500"/>
                <a:gd name="connsiteX262" fmla="*/ 792788 w 1879095"/>
                <a:gd name="connsiteY262" fmla="*/ 75116 h 567500"/>
                <a:gd name="connsiteX263" fmla="*/ 795817 w 1879095"/>
                <a:gd name="connsiteY263" fmla="*/ 63571 h 567500"/>
                <a:gd name="connsiteX264" fmla="*/ 798846 w 1879095"/>
                <a:gd name="connsiteY264" fmla="*/ 52918 h 567500"/>
                <a:gd name="connsiteX265" fmla="*/ 801865 w 1879095"/>
                <a:gd name="connsiteY265" fmla="*/ 43039 h 567500"/>
                <a:gd name="connsiteX266" fmla="*/ 804894 w 1879095"/>
                <a:gd name="connsiteY266" fmla="*/ 34323 h 567500"/>
                <a:gd name="connsiteX267" fmla="*/ 807923 w 1879095"/>
                <a:gd name="connsiteY267" fmla="*/ 26420 h 567500"/>
                <a:gd name="connsiteX268" fmla="*/ 810942 w 1879095"/>
                <a:gd name="connsiteY268" fmla="*/ 19640 h 567500"/>
                <a:gd name="connsiteX269" fmla="*/ 813972 w 1879095"/>
                <a:gd name="connsiteY269" fmla="*/ 13791 h 567500"/>
                <a:gd name="connsiteX270" fmla="*/ 817000 w 1879095"/>
                <a:gd name="connsiteY270" fmla="*/ 8987 h 567500"/>
                <a:gd name="connsiteX271" fmla="*/ 820029 w 1879095"/>
                <a:gd name="connsiteY271" fmla="*/ 5152 h 567500"/>
                <a:gd name="connsiteX272" fmla="*/ 823049 w 1879095"/>
                <a:gd name="connsiteY272" fmla="*/ 2440 h 567500"/>
                <a:gd name="connsiteX273" fmla="*/ 826078 w 1879095"/>
                <a:gd name="connsiteY273" fmla="*/ 736 h 567500"/>
                <a:gd name="connsiteX274" fmla="*/ 829107 w 1879095"/>
                <a:gd name="connsiteY274" fmla="*/ 77 h 567500"/>
                <a:gd name="connsiteX275" fmla="*/ 832126 w 1879095"/>
                <a:gd name="connsiteY275" fmla="*/ 504 h 567500"/>
                <a:gd name="connsiteX276" fmla="*/ 835155 w 1879095"/>
                <a:gd name="connsiteY276" fmla="*/ 1859 h 567500"/>
                <a:gd name="connsiteX277" fmla="*/ 838184 w 1879095"/>
                <a:gd name="connsiteY277" fmla="*/ 4416 h 567500"/>
                <a:gd name="connsiteX278" fmla="*/ 841203 w 1879095"/>
                <a:gd name="connsiteY278" fmla="*/ 7864 h 567500"/>
                <a:gd name="connsiteX279" fmla="*/ 844232 w 1879095"/>
                <a:gd name="connsiteY279" fmla="*/ 12280 h 567500"/>
                <a:gd name="connsiteX280" fmla="*/ 847261 w 1879095"/>
                <a:gd name="connsiteY280" fmla="*/ 17975 h 567500"/>
                <a:gd name="connsiteX281" fmla="*/ 850281 w 1879095"/>
                <a:gd name="connsiteY281" fmla="*/ 24561 h 567500"/>
                <a:gd name="connsiteX282" fmla="*/ 853310 w 1879095"/>
                <a:gd name="connsiteY282" fmla="*/ 32076 h 567500"/>
                <a:gd name="connsiteX283" fmla="*/ 856339 w 1879095"/>
                <a:gd name="connsiteY283" fmla="*/ 40483 h 567500"/>
                <a:gd name="connsiteX284" fmla="*/ 859368 w 1879095"/>
                <a:gd name="connsiteY284" fmla="*/ 49741 h 567500"/>
                <a:gd name="connsiteX285" fmla="*/ 862387 w 1879095"/>
                <a:gd name="connsiteY285" fmla="*/ 60279 h 567500"/>
                <a:gd name="connsiteX286" fmla="*/ 865416 w 1879095"/>
                <a:gd name="connsiteY286" fmla="*/ 71396 h 567500"/>
                <a:gd name="connsiteX287" fmla="*/ 868436 w 1879095"/>
                <a:gd name="connsiteY287" fmla="*/ 83483 h 567500"/>
                <a:gd name="connsiteX288" fmla="*/ 871464 w 1879095"/>
                <a:gd name="connsiteY288" fmla="*/ 96267 h 567500"/>
                <a:gd name="connsiteX289" fmla="*/ 874493 w 1879095"/>
                <a:gd name="connsiteY289" fmla="*/ 109981 h 567500"/>
                <a:gd name="connsiteX290" fmla="*/ 877522 w 1879095"/>
                <a:gd name="connsiteY290" fmla="*/ 124121 h 567500"/>
                <a:gd name="connsiteX291" fmla="*/ 880542 w 1879095"/>
                <a:gd name="connsiteY291" fmla="*/ 139036 h 567500"/>
                <a:gd name="connsiteX292" fmla="*/ 883571 w 1879095"/>
                <a:gd name="connsiteY292" fmla="*/ 154222 h 567500"/>
                <a:gd name="connsiteX293" fmla="*/ 886600 w 1879095"/>
                <a:gd name="connsiteY293" fmla="*/ 170260 h 567500"/>
                <a:gd name="connsiteX294" fmla="*/ 889619 w 1879095"/>
                <a:gd name="connsiteY294" fmla="*/ 186647 h 567500"/>
                <a:gd name="connsiteX295" fmla="*/ 892648 w 1879095"/>
                <a:gd name="connsiteY295" fmla="*/ 203111 h 567500"/>
                <a:gd name="connsiteX296" fmla="*/ 895677 w 1879095"/>
                <a:gd name="connsiteY296" fmla="*/ 220157 h 567500"/>
                <a:gd name="connsiteX297" fmla="*/ 898696 w 1879095"/>
                <a:gd name="connsiteY297" fmla="*/ 237318 h 567500"/>
                <a:gd name="connsiteX298" fmla="*/ 901725 w 1879095"/>
                <a:gd name="connsiteY298" fmla="*/ 254673 h 567500"/>
                <a:gd name="connsiteX299" fmla="*/ 904754 w 1879095"/>
                <a:gd name="connsiteY299" fmla="*/ 272183 h 567500"/>
                <a:gd name="connsiteX300" fmla="*/ 907774 w 1879095"/>
                <a:gd name="connsiteY300" fmla="*/ 290004 h 567500"/>
                <a:gd name="connsiteX301" fmla="*/ 910803 w 1879095"/>
                <a:gd name="connsiteY301" fmla="*/ 307591 h 567500"/>
                <a:gd name="connsiteX302" fmla="*/ 913832 w 1879095"/>
                <a:gd name="connsiteY302" fmla="*/ 325335 h 567500"/>
                <a:gd name="connsiteX303" fmla="*/ 916851 w 1879095"/>
                <a:gd name="connsiteY303" fmla="*/ 343000 h 567500"/>
                <a:gd name="connsiteX304" fmla="*/ 919880 w 1879095"/>
                <a:gd name="connsiteY304" fmla="*/ 360470 h 567500"/>
                <a:gd name="connsiteX305" fmla="*/ 922909 w 1879095"/>
                <a:gd name="connsiteY305" fmla="*/ 377516 h 567500"/>
                <a:gd name="connsiteX306" fmla="*/ 925938 w 1879095"/>
                <a:gd name="connsiteY306" fmla="*/ 394329 h 567500"/>
                <a:gd name="connsiteX307" fmla="*/ 928957 w 1879095"/>
                <a:gd name="connsiteY307" fmla="*/ 410716 h 567500"/>
                <a:gd name="connsiteX308" fmla="*/ 931986 w 1879095"/>
                <a:gd name="connsiteY308" fmla="*/ 426711 h 567500"/>
                <a:gd name="connsiteX309" fmla="*/ 935015 w 1879095"/>
                <a:gd name="connsiteY309" fmla="*/ 441980 h 567500"/>
                <a:gd name="connsiteX310" fmla="*/ 938035 w 1879095"/>
                <a:gd name="connsiteY310" fmla="*/ 456734 h 567500"/>
                <a:gd name="connsiteX311" fmla="*/ 941064 w 1879095"/>
                <a:gd name="connsiteY311" fmla="*/ 470602 h 567500"/>
                <a:gd name="connsiteX312" fmla="*/ 944093 w 1879095"/>
                <a:gd name="connsiteY312" fmla="*/ 484052 h 567500"/>
                <a:gd name="connsiteX313" fmla="*/ 947112 w 1879095"/>
                <a:gd name="connsiteY313" fmla="*/ 496520 h 567500"/>
                <a:gd name="connsiteX314" fmla="*/ 950141 w 1879095"/>
                <a:gd name="connsiteY314" fmla="*/ 508064 h 567500"/>
                <a:gd name="connsiteX315" fmla="*/ 953170 w 1879095"/>
                <a:gd name="connsiteY315" fmla="*/ 518761 h 567500"/>
                <a:gd name="connsiteX316" fmla="*/ 956189 w 1879095"/>
                <a:gd name="connsiteY316" fmla="*/ 528486 h 567500"/>
                <a:gd name="connsiteX317" fmla="*/ 959218 w 1879095"/>
                <a:gd name="connsiteY317" fmla="*/ 537277 h 567500"/>
                <a:gd name="connsiteX318" fmla="*/ 962247 w 1879095"/>
                <a:gd name="connsiteY318" fmla="*/ 544869 h 567500"/>
                <a:gd name="connsiteX319" fmla="*/ 965267 w 1879095"/>
                <a:gd name="connsiteY319" fmla="*/ 551460 h 567500"/>
                <a:gd name="connsiteX320" fmla="*/ 968296 w 1879095"/>
                <a:gd name="connsiteY320" fmla="*/ 557032 h 567500"/>
                <a:gd name="connsiteX321" fmla="*/ 971325 w 1879095"/>
                <a:gd name="connsiteY321" fmla="*/ 561376 h 567500"/>
                <a:gd name="connsiteX322" fmla="*/ 974344 w 1879095"/>
                <a:gd name="connsiteY322" fmla="*/ 564547 h 567500"/>
                <a:gd name="connsiteX323" fmla="*/ 977373 w 1879095"/>
                <a:gd name="connsiteY323" fmla="*/ 566643 h 567500"/>
                <a:gd name="connsiteX324" fmla="*/ 980402 w 1879095"/>
                <a:gd name="connsiteY324" fmla="*/ 567500 h 567500"/>
                <a:gd name="connsiteX325" fmla="*/ 983421 w 1879095"/>
                <a:gd name="connsiteY325" fmla="*/ 567033 h 567500"/>
                <a:gd name="connsiteX326" fmla="*/ 986450 w 1879095"/>
                <a:gd name="connsiteY326" fmla="*/ 565595 h 567500"/>
                <a:gd name="connsiteX327" fmla="*/ 989479 w 1879095"/>
                <a:gd name="connsiteY327" fmla="*/ 562890 h 567500"/>
                <a:gd name="connsiteX328" fmla="*/ 992508 w 1879095"/>
                <a:gd name="connsiteY328" fmla="*/ 559051 h 567500"/>
                <a:gd name="connsiteX329" fmla="*/ 995528 w 1879095"/>
                <a:gd name="connsiteY329" fmla="*/ 553937 h 567500"/>
                <a:gd name="connsiteX330" fmla="*/ 998556 w 1879095"/>
                <a:gd name="connsiteY330" fmla="*/ 547888 h 567500"/>
                <a:gd name="connsiteX331" fmla="*/ 1001585 w 1879095"/>
                <a:gd name="connsiteY331" fmla="*/ 540649 h 567500"/>
                <a:gd name="connsiteX332" fmla="*/ 1004605 w 1879095"/>
                <a:gd name="connsiteY332" fmla="*/ 532362 h 567500"/>
                <a:gd name="connsiteX333" fmla="*/ 1007634 w 1879095"/>
                <a:gd name="connsiteY333" fmla="*/ 522942 h 567500"/>
                <a:gd name="connsiteX334" fmla="*/ 1010663 w 1879095"/>
                <a:gd name="connsiteY334" fmla="*/ 512560 h 567500"/>
                <a:gd name="connsiteX335" fmla="*/ 1013682 w 1879095"/>
                <a:gd name="connsiteY335" fmla="*/ 501406 h 567500"/>
                <a:gd name="connsiteX336" fmla="*/ 1016711 w 1879095"/>
                <a:gd name="connsiteY336" fmla="*/ 489281 h 567500"/>
                <a:gd name="connsiteX337" fmla="*/ 1019740 w 1879095"/>
                <a:gd name="connsiteY337" fmla="*/ 476260 h 567500"/>
                <a:gd name="connsiteX338" fmla="*/ 1022760 w 1879095"/>
                <a:gd name="connsiteY338" fmla="*/ 462516 h 567500"/>
                <a:gd name="connsiteX339" fmla="*/ 1025788 w 1879095"/>
                <a:gd name="connsiteY339" fmla="*/ 447980 h 567500"/>
                <a:gd name="connsiteX340" fmla="*/ 1028817 w 1879095"/>
                <a:gd name="connsiteY340" fmla="*/ 432798 h 567500"/>
                <a:gd name="connsiteX341" fmla="*/ 1031837 w 1879095"/>
                <a:gd name="connsiteY341" fmla="*/ 417147 h 567500"/>
                <a:gd name="connsiteX342" fmla="*/ 1034866 w 1879095"/>
                <a:gd name="connsiteY342" fmla="*/ 400760 h 567500"/>
                <a:gd name="connsiteX343" fmla="*/ 1037895 w 1879095"/>
                <a:gd name="connsiteY343" fmla="*/ 384102 h 567500"/>
                <a:gd name="connsiteX344" fmla="*/ 1040914 w 1879095"/>
                <a:gd name="connsiteY344" fmla="*/ 367018 h 567500"/>
                <a:gd name="connsiteX345" fmla="*/ 1043943 w 1879095"/>
                <a:gd name="connsiteY345" fmla="*/ 349546 h 567500"/>
                <a:gd name="connsiteX346" fmla="*/ 1046972 w 1879095"/>
                <a:gd name="connsiteY346" fmla="*/ 331842 h 567500"/>
                <a:gd name="connsiteX347" fmla="*/ 1049991 w 1879095"/>
                <a:gd name="connsiteY347" fmla="*/ 314100 h 567500"/>
                <a:gd name="connsiteX348" fmla="*/ 1053020 w 1879095"/>
                <a:gd name="connsiteY348" fmla="*/ 296124 h 567500"/>
                <a:gd name="connsiteX349" fmla="*/ 1056049 w 1879095"/>
                <a:gd name="connsiteY349" fmla="*/ 278304 h 567500"/>
                <a:gd name="connsiteX350" fmla="*/ 1059078 w 1879095"/>
                <a:gd name="connsiteY350" fmla="*/ 260523 h 567500"/>
                <a:gd name="connsiteX351" fmla="*/ 1062098 w 1879095"/>
                <a:gd name="connsiteY351" fmla="*/ 242935 h 567500"/>
                <a:gd name="connsiteX352" fmla="*/ 1065127 w 1879095"/>
                <a:gd name="connsiteY352" fmla="*/ 225425 h 567500"/>
                <a:gd name="connsiteX353" fmla="*/ 1068156 w 1879095"/>
                <a:gd name="connsiteY353" fmla="*/ 208457 h 567500"/>
                <a:gd name="connsiteX354" fmla="*/ 1071175 w 1879095"/>
                <a:gd name="connsiteY354" fmla="*/ 191645 h 567500"/>
                <a:gd name="connsiteX355" fmla="*/ 1074204 w 1879095"/>
                <a:gd name="connsiteY355" fmla="*/ 175219 h 567500"/>
                <a:gd name="connsiteX356" fmla="*/ 1077233 w 1879095"/>
                <a:gd name="connsiteY356" fmla="*/ 159220 h 567500"/>
                <a:gd name="connsiteX357" fmla="*/ 1080252 w 1879095"/>
                <a:gd name="connsiteY357" fmla="*/ 143800 h 567500"/>
                <a:gd name="connsiteX358" fmla="*/ 1083281 w 1879095"/>
                <a:gd name="connsiteY358" fmla="*/ 128731 h 567500"/>
                <a:gd name="connsiteX359" fmla="*/ 1086310 w 1879095"/>
                <a:gd name="connsiteY359" fmla="*/ 114165 h 567500"/>
                <a:gd name="connsiteX360" fmla="*/ 1089330 w 1879095"/>
                <a:gd name="connsiteY360" fmla="*/ 100568 h 567500"/>
                <a:gd name="connsiteX361" fmla="*/ 1092359 w 1879095"/>
                <a:gd name="connsiteY361" fmla="*/ 87434 h 567500"/>
                <a:gd name="connsiteX362" fmla="*/ 1095388 w 1879095"/>
                <a:gd name="connsiteY362" fmla="*/ 75077 h 567500"/>
                <a:gd name="connsiteX363" fmla="*/ 1098407 w 1879095"/>
                <a:gd name="connsiteY363" fmla="*/ 63571 h 567500"/>
                <a:gd name="connsiteX364" fmla="*/ 1101436 w 1879095"/>
                <a:gd name="connsiteY364" fmla="*/ 52918 h 567500"/>
                <a:gd name="connsiteX365" fmla="*/ 1104465 w 1879095"/>
                <a:gd name="connsiteY365" fmla="*/ 43078 h 567500"/>
                <a:gd name="connsiteX366" fmla="*/ 1107484 w 1879095"/>
                <a:gd name="connsiteY366" fmla="*/ 34246 h 567500"/>
                <a:gd name="connsiteX367" fmla="*/ 1110513 w 1879095"/>
                <a:gd name="connsiteY367" fmla="*/ 26497 h 567500"/>
                <a:gd name="connsiteX368" fmla="*/ 1113542 w 1879095"/>
                <a:gd name="connsiteY368" fmla="*/ 19602 h 567500"/>
                <a:gd name="connsiteX369" fmla="*/ 1116562 w 1879095"/>
                <a:gd name="connsiteY369" fmla="*/ 13791 h 567500"/>
                <a:gd name="connsiteX370" fmla="*/ 1119591 w 1879095"/>
                <a:gd name="connsiteY370" fmla="*/ 8871 h 567500"/>
                <a:gd name="connsiteX371" fmla="*/ 1122620 w 1879095"/>
                <a:gd name="connsiteY371" fmla="*/ 5152 h 567500"/>
                <a:gd name="connsiteX372" fmla="*/ 1125639 w 1879095"/>
                <a:gd name="connsiteY372" fmla="*/ 2440 h 567500"/>
                <a:gd name="connsiteX373" fmla="*/ 1128668 w 1879095"/>
                <a:gd name="connsiteY373" fmla="*/ 620 h 567500"/>
                <a:gd name="connsiteX374" fmla="*/ 1131697 w 1879095"/>
                <a:gd name="connsiteY374" fmla="*/ 116 h 567500"/>
                <a:gd name="connsiteX375" fmla="*/ 1134726 w 1879095"/>
                <a:gd name="connsiteY375" fmla="*/ 387 h 567500"/>
                <a:gd name="connsiteX376" fmla="*/ 1137745 w 1879095"/>
                <a:gd name="connsiteY376" fmla="*/ 1821 h 567500"/>
                <a:gd name="connsiteX377" fmla="*/ 1140774 w 1879095"/>
                <a:gd name="connsiteY377" fmla="*/ 4338 h 567500"/>
                <a:gd name="connsiteX378" fmla="*/ 1143803 w 1879095"/>
                <a:gd name="connsiteY378" fmla="*/ 7825 h 567500"/>
                <a:gd name="connsiteX379" fmla="*/ 1146823 w 1879095"/>
                <a:gd name="connsiteY379" fmla="*/ 12280 h 567500"/>
                <a:gd name="connsiteX380" fmla="*/ 1149852 w 1879095"/>
                <a:gd name="connsiteY380" fmla="*/ 17975 h 567500"/>
                <a:gd name="connsiteX381" fmla="*/ 1152881 w 1879095"/>
                <a:gd name="connsiteY381" fmla="*/ 24445 h 567500"/>
                <a:gd name="connsiteX382" fmla="*/ 1155900 w 1879095"/>
                <a:gd name="connsiteY382" fmla="*/ 32076 h 567500"/>
                <a:gd name="connsiteX383" fmla="*/ 1158929 w 1879095"/>
                <a:gd name="connsiteY383" fmla="*/ 40405 h 567500"/>
                <a:gd name="connsiteX384" fmla="*/ 1161958 w 1879095"/>
                <a:gd name="connsiteY384" fmla="*/ 49896 h 567500"/>
                <a:gd name="connsiteX385" fmla="*/ 1164977 w 1879095"/>
                <a:gd name="connsiteY385" fmla="*/ 60240 h 567500"/>
                <a:gd name="connsiteX386" fmla="*/ 1168006 w 1879095"/>
                <a:gd name="connsiteY386" fmla="*/ 71319 h 567500"/>
                <a:gd name="connsiteX387" fmla="*/ 1171035 w 1879095"/>
                <a:gd name="connsiteY387" fmla="*/ 83522 h 567500"/>
                <a:gd name="connsiteX388" fmla="*/ 1174055 w 1879095"/>
                <a:gd name="connsiteY388" fmla="*/ 96422 h 567500"/>
                <a:gd name="connsiteX389" fmla="*/ 1177084 w 1879095"/>
                <a:gd name="connsiteY389" fmla="*/ 109942 h 567500"/>
                <a:gd name="connsiteX390" fmla="*/ 1180113 w 1879095"/>
                <a:gd name="connsiteY390" fmla="*/ 124199 h 567500"/>
                <a:gd name="connsiteX391" fmla="*/ 1183132 w 1879095"/>
                <a:gd name="connsiteY391" fmla="*/ 138997 h 567500"/>
                <a:gd name="connsiteX392" fmla="*/ 1186161 w 1879095"/>
                <a:gd name="connsiteY392" fmla="*/ 154222 h 567500"/>
                <a:gd name="connsiteX393" fmla="*/ 1189190 w 1879095"/>
                <a:gd name="connsiteY393" fmla="*/ 170221 h 567500"/>
                <a:gd name="connsiteX394" fmla="*/ 1192209 w 1879095"/>
                <a:gd name="connsiteY394" fmla="*/ 186608 h 567500"/>
                <a:gd name="connsiteX395" fmla="*/ 1195238 w 1879095"/>
                <a:gd name="connsiteY395" fmla="*/ 203343 h 567500"/>
                <a:gd name="connsiteX396" fmla="*/ 1198267 w 1879095"/>
                <a:gd name="connsiteY396" fmla="*/ 220001 h 567500"/>
                <a:gd name="connsiteX397" fmla="*/ 1201296 w 1879095"/>
                <a:gd name="connsiteY397" fmla="*/ 237357 h 567500"/>
                <a:gd name="connsiteX398" fmla="*/ 1204316 w 1879095"/>
                <a:gd name="connsiteY398" fmla="*/ 254712 h 567500"/>
                <a:gd name="connsiteX399" fmla="*/ 1207344 w 1879095"/>
                <a:gd name="connsiteY399" fmla="*/ 272261 h 567500"/>
                <a:gd name="connsiteX400" fmla="*/ 1210374 w 1879095"/>
                <a:gd name="connsiteY400" fmla="*/ 289926 h 567500"/>
                <a:gd name="connsiteX401" fmla="*/ 1213393 w 1879095"/>
                <a:gd name="connsiteY401" fmla="*/ 307708 h 567500"/>
                <a:gd name="connsiteX402" fmla="*/ 1216422 w 1879095"/>
                <a:gd name="connsiteY402" fmla="*/ 325218 h 567500"/>
                <a:gd name="connsiteX403" fmla="*/ 1219451 w 1879095"/>
                <a:gd name="connsiteY403" fmla="*/ 342961 h 567500"/>
                <a:gd name="connsiteX404" fmla="*/ 1222470 w 1879095"/>
                <a:gd name="connsiteY404" fmla="*/ 360432 h 567500"/>
                <a:gd name="connsiteX405" fmla="*/ 1225499 w 1879095"/>
                <a:gd name="connsiteY405" fmla="*/ 377710 h 567500"/>
                <a:gd name="connsiteX406" fmla="*/ 1228528 w 1879095"/>
                <a:gd name="connsiteY406" fmla="*/ 394291 h 567500"/>
                <a:gd name="connsiteX407" fmla="*/ 1231548 w 1879095"/>
                <a:gd name="connsiteY407" fmla="*/ 410832 h 567500"/>
                <a:gd name="connsiteX408" fmla="*/ 1234577 w 1879095"/>
                <a:gd name="connsiteY408" fmla="*/ 426949 h 567500"/>
                <a:gd name="connsiteX409" fmla="*/ 1237605 w 1879095"/>
                <a:gd name="connsiteY409" fmla="*/ 442056 h 567500"/>
                <a:gd name="connsiteX410" fmla="*/ 1240625 w 1879095"/>
                <a:gd name="connsiteY410" fmla="*/ 456734 h 567500"/>
                <a:gd name="connsiteX411" fmla="*/ 1243654 w 1879095"/>
                <a:gd name="connsiteY411" fmla="*/ 470764 h 567500"/>
                <a:gd name="connsiteX412" fmla="*/ 1246683 w 1879095"/>
                <a:gd name="connsiteY412" fmla="*/ 484052 h 567500"/>
                <a:gd name="connsiteX413" fmla="*/ 1249702 w 1879095"/>
                <a:gd name="connsiteY413" fmla="*/ 496406 h 567500"/>
                <a:gd name="connsiteX414" fmla="*/ 1252731 w 1879095"/>
                <a:gd name="connsiteY414" fmla="*/ 508112 h 567500"/>
                <a:gd name="connsiteX415" fmla="*/ 1255760 w 1879095"/>
                <a:gd name="connsiteY415" fmla="*/ 518799 h 567500"/>
                <a:gd name="connsiteX416" fmla="*/ 1258780 w 1879095"/>
                <a:gd name="connsiteY416" fmla="*/ 528524 h 567500"/>
                <a:gd name="connsiteX417" fmla="*/ 1261808 w 1879095"/>
                <a:gd name="connsiteY417" fmla="*/ 537163 h 567500"/>
                <a:gd name="connsiteX418" fmla="*/ 1264837 w 1879095"/>
                <a:gd name="connsiteY418" fmla="*/ 544869 h 567500"/>
                <a:gd name="connsiteX419" fmla="*/ 1267866 w 1879095"/>
                <a:gd name="connsiteY419" fmla="*/ 551498 h 567500"/>
                <a:gd name="connsiteX420" fmla="*/ 1270886 w 1879095"/>
                <a:gd name="connsiteY420" fmla="*/ 557032 h 567500"/>
                <a:gd name="connsiteX421" fmla="*/ 1273915 w 1879095"/>
                <a:gd name="connsiteY421" fmla="*/ 561376 h 567500"/>
                <a:gd name="connsiteX422" fmla="*/ 1276944 w 1879095"/>
                <a:gd name="connsiteY422" fmla="*/ 564547 h 567500"/>
                <a:gd name="connsiteX423" fmla="*/ 1279963 w 1879095"/>
                <a:gd name="connsiteY423" fmla="*/ 566605 h 567500"/>
                <a:gd name="connsiteX424" fmla="*/ 1282992 w 1879095"/>
                <a:gd name="connsiteY424" fmla="*/ 567414 h 567500"/>
                <a:gd name="connsiteX425" fmla="*/ 1286021 w 1879095"/>
                <a:gd name="connsiteY425" fmla="*/ 566995 h 567500"/>
                <a:gd name="connsiteX426" fmla="*/ 1289040 w 1879095"/>
                <a:gd name="connsiteY426" fmla="*/ 565557 h 567500"/>
                <a:gd name="connsiteX427" fmla="*/ 1292069 w 1879095"/>
                <a:gd name="connsiteY427" fmla="*/ 562966 h 567500"/>
                <a:gd name="connsiteX428" fmla="*/ 1295098 w 1879095"/>
                <a:gd name="connsiteY428" fmla="*/ 559013 h 567500"/>
                <a:gd name="connsiteX429" fmla="*/ 1298118 w 1879095"/>
                <a:gd name="connsiteY429" fmla="*/ 553975 h 567500"/>
                <a:gd name="connsiteX430" fmla="*/ 1301147 w 1879095"/>
                <a:gd name="connsiteY430" fmla="*/ 547888 h 567500"/>
                <a:gd name="connsiteX431" fmla="*/ 1304176 w 1879095"/>
                <a:gd name="connsiteY431" fmla="*/ 540611 h 567500"/>
                <a:gd name="connsiteX432" fmla="*/ 1307195 w 1879095"/>
                <a:gd name="connsiteY432" fmla="*/ 532362 h 567500"/>
                <a:gd name="connsiteX433" fmla="*/ 1310224 w 1879095"/>
                <a:gd name="connsiteY433" fmla="*/ 522942 h 567500"/>
                <a:gd name="connsiteX434" fmla="*/ 1313253 w 1879095"/>
                <a:gd name="connsiteY434" fmla="*/ 512760 h 567500"/>
                <a:gd name="connsiteX435" fmla="*/ 1316282 w 1879095"/>
                <a:gd name="connsiteY435" fmla="*/ 501444 h 567500"/>
                <a:gd name="connsiteX436" fmla="*/ 1319301 w 1879095"/>
                <a:gd name="connsiteY436" fmla="*/ 489319 h 567500"/>
                <a:gd name="connsiteX437" fmla="*/ 1322330 w 1879095"/>
                <a:gd name="connsiteY437" fmla="*/ 476346 h 567500"/>
                <a:gd name="connsiteX438" fmla="*/ 1325350 w 1879095"/>
                <a:gd name="connsiteY438" fmla="*/ 462516 h 567500"/>
                <a:gd name="connsiteX439" fmla="*/ 1328379 w 1879095"/>
                <a:gd name="connsiteY439" fmla="*/ 448095 h 567500"/>
                <a:gd name="connsiteX440" fmla="*/ 1331408 w 1879095"/>
                <a:gd name="connsiteY440" fmla="*/ 432950 h 567500"/>
                <a:gd name="connsiteX441" fmla="*/ 1334437 w 1879095"/>
                <a:gd name="connsiteY441" fmla="*/ 417108 h 567500"/>
                <a:gd name="connsiteX442" fmla="*/ 1337456 w 1879095"/>
                <a:gd name="connsiteY442" fmla="*/ 400837 h 567500"/>
                <a:gd name="connsiteX443" fmla="*/ 1340485 w 1879095"/>
                <a:gd name="connsiteY443" fmla="*/ 384102 h 567500"/>
                <a:gd name="connsiteX444" fmla="*/ 1343514 w 1879095"/>
                <a:gd name="connsiteY444" fmla="*/ 366979 h 567500"/>
                <a:gd name="connsiteX445" fmla="*/ 1346533 w 1879095"/>
                <a:gd name="connsiteY445" fmla="*/ 349623 h 567500"/>
                <a:gd name="connsiteX446" fmla="*/ 1349562 w 1879095"/>
                <a:gd name="connsiteY446" fmla="*/ 331920 h 567500"/>
                <a:gd name="connsiteX447" fmla="*/ 1352591 w 1879095"/>
                <a:gd name="connsiteY447" fmla="*/ 314139 h 567500"/>
                <a:gd name="connsiteX448" fmla="*/ 1355611 w 1879095"/>
                <a:gd name="connsiteY448" fmla="*/ 296163 h 567500"/>
                <a:gd name="connsiteX449" fmla="*/ 1358640 w 1879095"/>
                <a:gd name="connsiteY449" fmla="*/ 278188 h 567500"/>
                <a:gd name="connsiteX450" fmla="*/ 1361669 w 1879095"/>
                <a:gd name="connsiteY450" fmla="*/ 260523 h 567500"/>
                <a:gd name="connsiteX451" fmla="*/ 1364688 w 1879095"/>
                <a:gd name="connsiteY451" fmla="*/ 242974 h 567500"/>
                <a:gd name="connsiteX452" fmla="*/ 1367717 w 1879095"/>
                <a:gd name="connsiteY452" fmla="*/ 225541 h 567500"/>
                <a:gd name="connsiteX453" fmla="*/ 1370746 w 1879095"/>
                <a:gd name="connsiteY453" fmla="*/ 208457 h 567500"/>
                <a:gd name="connsiteX454" fmla="*/ 1373775 w 1879095"/>
                <a:gd name="connsiteY454" fmla="*/ 191683 h 567500"/>
                <a:gd name="connsiteX455" fmla="*/ 1376794 w 1879095"/>
                <a:gd name="connsiteY455" fmla="*/ 175219 h 567500"/>
                <a:gd name="connsiteX456" fmla="*/ 1379823 w 1879095"/>
                <a:gd name="connsiteY456" fmla="*/ 159297 h 567500"/>
                <a:gd name="connsiteX457" fmla="*/ 1382852 w 1879095"/>
                <a:gd name="connsiteY457" fmla="*/ 143800 h 567500"/>
                <a:gd name="connsiteX458" fmla="*/ 1385872 w 1879095"/>
                <a:gd name="connsiteY458" fmla="*/ 128770 h 567500"/>
                <a:gd name="connsiteX459" fmla="*/ 1388901 w 1879095"/>
                <a:gd name="connsiteY459" fmla="*/ 114165 h 567500"/>
                <a:gd name="connsiteX460" fmla="*/ 1391929 w 1879095"/>
                <a:gd name="connsiteY460" fmla="*/ 100607 h 567500"/>
                <a:gd name="connsiteX461" fmla="*/ 1394949 w 1879095"/>
                <a:gd name="connsiteY461" fmla="*/ 87473 h 567500"/>
                <a:gd name="connsiteX462" fmla="*/ 1397978 w 1879095"/>
                <a:gd name="connsiteY462" fmla="*/ 75193 h 567500"/>
                <a:gd name="connsiteX463" fmla="*/ 1401007 w 1879095"/>
                <a:gd name="connsiteY463" fmla="*/ 63532 h 567500"/>
                <a:gd name="connsiteX464" fmla="*/ 1404026 w 1879095"/>
                <a:gd name="connsiteY464" fmla="*/ 52880 h 567500"/>
                <a:gd name="connsiteX465" fmla="*/ 1407055 w 1879095"/>
                <a:gd name="connsiteY465" fmla="*/ 43117 h 567500"/>
                <a:gd name="connsiteX466" fmla="*/ 1410084 w 1879095"/>
                <a:gd name="connsiteY466" fmla="*/ 34323 h 567500"/>
                <a:gd name="connsiteX467" fmla="*/ 1413104 w 1879095"/>
                <a:gd name="connsiteY467" fmla="*/ 26459 h 567500"/>
                <a:gd name="connsiteX468" fmla="*/ 1416132 w 1879095"/>
                <a:gd name="connsiteY468" fmla="*/ 19602 h 567500"/>
                <a:gd name="connsiteX469" fmla="*/ 1419162 w 1879095"/>
                <a:gd name="connsiteY469" fmla="*/ 13752 h 567500"/>
                <a:gd name="connsiteX470" fmla="*/ 1422181 w 1879095"/>
                <a:gd name="connsiteY470" fmla="*/ 8987 h 567500"/>
                <a:gd name="connsiteX471" fmla="*/ 1425210 w 1879095"/>
                <a:gd name="connsiteY471" fmla="*/ 5152 h 567500"/>
                <a:gd name="connsiteX472" fmla="*/ 1428239 w 1879095"/>
                <a:gd name="connsiteY472" fmla="*/ 2479 h 567500"/>
                <a:gd name="connsiteX473" fmla="*/ 1431258 w 1879095"/>
                <a:gd name="connsiteY473" fmla="*/ 813 h 567500"/>
                <a:gd name="connsiteX474" fmla="*/ 1434287 w 1879095"/>
                <a:gd name="connsiteY474" fmla="*/ 0 h 567500"/>
                <a:gd name="connsiteX475" fmla="*/ 1437316 w 1879095"/>
                <a:gd name="connsiteY475" fmla="*/ 464 h 567500"/>
                <a:gd name="connsiteX476" fmla="*/ 1440345 w 1879095"/>
                <a:gd name="connsiteY476" fmla="*/ 1937 h 567500"/>
                <a:gd name="connsiteX477" fmla="*/ 1443365 w 1879095"/>
                <a:gd name="connsiteY477" fmla="*/ 4377 h 567500"/>
                <a:gd name="connsiteX478" fmla="*/ 1446393 w 1879095"/>
                <a:gd name="connsiteY478" fmla="*/ 7942 h 567500"/>
                <a:gd name="connsiteX479" fmla="*/ 1449422 w 1879095"/>
                <a:gd name="connsiteY479" fmla="*/ 12745 h 567500"/>
                <a:gd name="connsiteX480" fmla="*/ 1452442 w 1879095"/>
                <a:gd name="connsiteY480" fmla="*/ 18013 h 567500"/>
                <a:gd name="connsiteX481" fmla="*/ 1455471 w 1879095"/>
                <a:gd name="connsiteY481" fmla="*/ 24445 h 567500"/>
                <a:gd name="connsiteX482" fmla="*/ 1458500 w 1879095"/>
                <a:gd name="connsiteY482" fmla="*/ 32037 h 567500"/>
                <a:gd name="connsiteX483" fmla="*/ 1461519 w 1879095"/>
                <a:gd name="connsiteY483" fmla="*/ 40367 h 567500"/>
                <a:gd name="connsiteX484" fmla="*/ 1464548 w 1879095"/>
                <a:gd name="connsiteY484" fmla="*/ 49818 h 567500"/>
                <a:gd name="connsiteX485" fmla="*/ 1467577 w 1879095"/>
                <a:gd name="connsiteY485" fmla="*/ 60279 h 567500"/>
                <a:gd name="connsiteX486" fmla="*/ 1470596 w 1879095"/>
                <a:gd name="connsiteY486" fmla="*/ 71435 h 567500"/>
                <a:gd name="connsiteX487" fmla="*/ 1473625 w 1879095"/>
                <a:gd name="connsiteY487" fmla="*/ 83522 h 567500"/>
                <a:gd name="connsiteX488" fmla="*/ 1476654 w 1879095"/>
                <a:gd name="connsiteY488" fmla="*/ 96345 h 567500"/>
                <a:gd name="connsiteX489" fmla="*/ 1479674 w 1879095"/>
                <a:gd name="connsiteY489" fmla="*/ 109904 h 567500"/>
                <a:gd name="connsiteX490" fmla="*/ 1482703 w 1879095"/>
                <a:gd name="connsiteY490" fmla="*/ 124160 h 567500"/>
                <a:gd name="connsiteX491" fmla="*/ 1485732 w 1879095"/>
                <a:gd name="connsiteY491" fmla="*/ 139074 h 567500"/>
                <a:gd name="connsiteX492" fmla="*/ 1488751 w 1879095"/>
                <a:gd name="connsiteY492" fmla="*/ 154261 h 567500"/>
                <a:gd name="connsiteX493" fmla="*/ 1491780 w 1879095"/>
                <a:gd name="connsiteY493" fmla="*/ 170299 h 567500"/>
                <a:gd name="connsiteX494" fmla="*/ 1494809 w 1879095"/>
                <a:gd name="connsiteY494" fmla="*/ 186570 h 567500"/>
                <a:gd name="connsiteX495" fmla="*/ 1497829 w 1879095"/>
                <a:gd name="connsiteY495" fmla="*/ 203111 h 567500"/>
                <a:gd name="connsiteX496" fmla="*/ 1500857 w 1879095"/>
                <a:gd name="connsiteY496" fmla="*/ 220118 h 567500"/>
                <a:gd name="connsiteX497" fmla="*/ 1503886 w 1879095"/>
                <a:gd name="connsiteY497" fmla="*/ 237279 h 567500"/>
                <a:gd name="connsiteX498" fmla="*/ 1506906 w 1879095"/>
                <a:gd name="connsiteY498" fmla="*/ 254751 h 567500"/>
                <a:gd name="connsiteX499" fmla="*/ 1509935 w 1879095"/>
                <a:gd name="connsiteY499" fmla="*/ 272338 h 567500"/>
                <a:gd name="connsiteX500" fmla="*/ 1515993 w 1879095"/>
                <a:gd name="connsiteY500" fmla="*/ 307591 h 567500"/>
                <a:gd name="connsiteX501" fmla="*/ 1570457 w 1879095"/>
                <a:gd name="connsiteY501" fmla="*/ 551574 h 567500"/>
                <a:gd name="connsiteX502" fmla="*/ 1573476 w 1879095"/>
                <a:gd name="connsiteY502" fmla="*/ 557070 h 567500"/>
                <a:gd name="connsiteX503" fmla="*/ 1727800 w 1879095"/>
                <a:gd name="connsiteY503" fmla="*/ 5152 h 567500"/>
                <a:gd name="connsiteX504" fmla="*/ 1730829 w 1879095"/>
                <a:gd name="connsiteY504" fmla="*/ 2247 h 567500"/>
                <a:gd name="connsiteX505" fmla="*/ 1733858 w 1879095"/>
                <a:gd name="connsiteY505" fmla="*/ 620 h 567500"/>
                <a:gd name="connsiteX506" fmla="*/ 1736877 w 1879095"/>
                <a:gd name="connsiteY506" fmla="*/ 77 h 567500"/>
                <a:gd name="connsiteX507" fmla="*/ 1739906 w 1879095"/>
                <a:gd name="connsiteY507" fmla="*/ 464 h 567500"/>
                <a:gd name="connsiteX508" fmla="*/ 1742935 w 1879095"/>
                <a:gd name="connsiteY508" fmla="*/ 1859 h 567500"/>
                <a:gd name="connsiteX509" fmla="*/ 1794696 w 1879095"/>
                <a:gd name="connsiteY509" fmla="*/ 199319 h 567500"/>
                <a:gd name="connsiteX510" fmla="*/ 1876076 w 1879095"/>
                <a:gd name="connsiteY510" fmla="*/ 556956 h 567500"/>
                <a:gd name="connsiteX511" fmla="*/ 1879095 w 1879095"/>
                <a:gd name="connsiteY511" fmla="*/ 561376 h 567500"/>
                <a:gd name="connsiteX0" fmla="*/ 0 w 1879095"/>
                <a:gd name="connsiteY0" fmla="*/ 424197 h 567500"/>
                <a:gd name="connsiteX1" fmla="*/ 3026 w 1879095"/>
                <a:gd name="connsiteY1" fmla="*/ 285975 h 567500"/>
                <a:gd name="connsiteX2" fmla="*/ 6051 w 1879095"/>
                <a:gd name="connsiteY2" fmla="*/ 275980 h 567500"/>
                <a:gd name="connsiteX3" fmla="*/ 9078 w 1879095"/>
                <a:gd name="connsiteY3" fmla="*/ 275322 h 567500"/>
                <a:gd name="connsiteX4" fmla="*/ 12104 w 1879095"/>
                <a:gd name="connsiteY4" fmla="*/ 275166 h 567500"/>
                <a:gd name="connsiteX5" fmla="*/ 15130 w 1879095"/>
                <a:gd name="connsiteY5" fmla="*/ 275244 h 567500"/>
                <a:gd name="connsiteX6" fmla="*/ 18156 w 1879095"/>
                <a:gd name="connsiteY6" fmla="*/ 275244 h 567500"/>
                <a:gd name="connsiteX7" fmla="*/ 21182 w 1879095"/>
                <a:gd name="connsiteY7" fmla="*/ 275322 h 567500"/>
                <a:gd name="connsiteX8" fmla="*/ 24207 w 1879095"/>
                <a:gd name="connsiteY8" fmla="*/ 275283 h 567500"/>
                <a:gd name="connsiteX9" fmla="*/ 27233 w 1879095"/>
                <a:gd name="connsiteY9" fmla="*/ 275127 h 567500"/>
                <a:gd name="connsiteX10" fmla="*/ 30259 w 1879095"/>
                <a:gd name="connsiteY10" fmla="*/ 275283 h 567500"/>
                <a:gd name="connsiteX11" fmla="*/ 33285 w 1879095"/>
                <a:gd name="connsiteY11" fmla="*/ 275322 h 567500"/>
                <a:gd name="connsiteX12" fmla="*/ 36311 w 1879095"/>
                <a:gd name="connsiteY12" fmla="*/ 275166 h 567500"/>
                <a:gd name="connsiteX13" fmla="*/ 39338 w 1879095"/>
                <a:gd name="connsiteY13" fmla="*/ 275206 h 567500"/>
                <a:gd name="connsiteX14" fmla="*/ 42363 w 1879095"/>
                <a:gd name="connsiteY14" fmla="*/ 275166 h 567500"/>
                <a:gd name="connsiteX15" fmla="*/ 45389 w 1879095"/>
                <a:gd name="connsiteY15" fmla="*/ 275283 h 567500"/>
                <a:gd name="connsiteX16" fmla="*/ 48415 w 1879095"/>
                <a:gd name="connsiteY16" fmla="*/ 275360 h 567500"/>
                <a:gd name="connsiteX17" fmla="*/ 51441 w 1879095"/>
                <a:gd name="connsiteY17" fmla="*/ 275206 h 567500"/>
                <a:gd name="connsiteX18" fmla="*/ 54467 w 1879095"/>
                <a:gd name="connsiteY18" fmla="*/ 275244 h 567500"/>
                <a:gd name="connsiteX19" fmla="*/ 57492 w 1879095"/>
                <a:gd name="connsiteY19" fmla="*/ 275244 h 567500"/>
                <a:gd name="connsiteX20" fmla="*/ 60518 w 1879095"/>
                <a:gd name="connsiteY20" fmla="*/ 275206 h 567500"/>
                <a:gd name="connsiteX21" fmla="*/ 63544 w 1879095"/>
                <a:gd name="connsiteY21" fmla="*/ 275127 h 567500"/>
                <a:gd name="connsiteX22" fmla="*/ 66570 w 1879095"/>
                <a:gd name="connsiteY22" fmla="*/ 275244 h 567500"/>
                <a:gd name="connsiteX23" fmla="*/ 69597 w 1879095"/>
                <a:gd name="connsiteY23" fmla="*/ 275206 h 567500"/>
                <a:gd name="connsiteX24" fmla="*/ 72623 w 1879095"/>
                <a:gd name="connsiteY24" fmla="*/ 275244 h 567500"/>
                <a:gd name="connsiteX25" fmla="*/ 75648 w 1879095"/>
                <a:gd name="connsiteY25" fmla="*/ 275360 h 567500"/>
                <a:gd name="connsiteX26" fmla="*/ 78674 w 1879095"/>
                <a:gd name="connsiteY26" fmla="*/ 275244 h 567500"/>
                <a:gd name="connsiteX27" fmla="*/ 81700 w 1879095"/>
                <a:gd name="connsiteY27" fmla="*/ 275283 h 567500"/>
                <a:gd name="connsiteX28" fmla="*/ 84726 w 1879095"/>
                <a:gd name="connsiteY28" fmla="*/ 275244 h 567500"/>
                <a:gd name="connsiteX29" fmla="*/ 87752 w 1879095"/>
                <a:gd name="connsiteY29" fmla="*/ 275322 h 567500"/>
                <a:gd name="connsiteX30" fmla="*/ 90778 w 1879095"/>
                <a:gd name="connsiteY30" fmla="*/ 275244 h 567500"/>
                <a:gd name="connsiteX31" fmla="*/ 93803 w 1879095"/>
                <a:gd name="connsiteY31" fmla="*/ 275360 h 567500"/>
                <a:gd name="connsiteX32" fmla="*/ 96829 w 1879095"/>
                <a:gd name="connsiteY32" fmla="*/ 275283 h 567500"/>
                <a:gd name="connsiteX33" fmla="*/ 99856 w 1879095"/>
                <a:gd name="connsiteY33" fmla="*/ 275244 h 567500"/>
                <a:gd name="connsiteX34" fmla="*/ 102882 w 1879095"/>
                <a:gd name="connsiteY34" fmla="*/ 275283 h 567500"/>
                <a:gd name="connsiteX35" fmla="*/ 105908 w 1879095"/>
                <a:gd name="connsiteY35" fmla="*/ 275322 h 567500"/>
                <a:gd name="connsiteX36" fmla="*/ 108933 w 1879095"/>
                <a:gd name="connsiteY36" fmla="*/ 275206 h 567500"/>
                <a:gd name="connsiteX37" fmla="*/ 111959 w 1879095"/>
                <a:gd name="connsiteY37" fmla="*/ 275322 h 567500"/>
                <a:gd name="connsiteX38" fmla="*/ 114985 w 1879095"/>
                <a:gd name="connsiteY38" fmla="*/ 275283 h 567500"/>
                <a:gd name="connsiteX39" fmla="*/ 118011 w 1879095"/>
                <a:gd name="connsiteY39" fmla="*/ 275283 h 567500"/>
                <a:gd name="connsiteX40" fmla="*/ 121037 w 1879095"/>
                <a:gd name="connsiteY40" fmla="*/ 275244 h 567500"/>
                <a:gd name="connsiteX41" fmla="*/ 124063 w 1879095"/>
                <a:gd name="connsiteY41" fmla="*/ 275283 h 567500"/>
                <a:gd name="connsiteX42" fmla="*/ 127089 w 1879095"/>
                <a:gd name="connsiteY42" fmla="*/ 275322 h 567500"/>
                <a:gd name="connsiteX43" fmla="*/ 130115 w 1879095"/>
                <a:gd name="connsiteY43" fmla="*/ 275206 h 567500"/>
                <a:gd name="connsiteX44" fmla="*/ 133141 w 1879095"/>
                <a:gd name="connsiteY44" fmla="*/ 275360 h 567500"/>
                <a:gd name="connsiteX45" fmla="*/ 136167 w 1879095"/>
                <a:gd name="connsiteY45" fmla="*/ 275283 h 567500"/>
                <a:gd name="connsiteX46" fmla="*/ 139193 w 1879095"/>
                <a:gd name="connsiteY46" fmla="*/ 275283 h 567500"/>
                <a:gd name="connsiteX47" fmla="*/ 142218 w 1879095"/>
                <a:gd name="connsiteY47" fmla="*/ 275283 h 567500"/>
                <a:gd name="connsiteX48" fmla="*/ 145244 w 1879095"/>
                <a:gd name="connsiteY48" fmla="*/ 275206 h 567500"/>
                <a:gd name="connsiteX49" fmla="*/ 148270 w 1879095"/>
                <a:gd name="connsiteY49" fmla="*/ 275206 h 567500"/>
                <a:gd name="connsiteX50" fmla="*/ 151296 w 1879095"/>
                <a:gd name="connsiteY50" fmla="*/ 275283 h 567500"/>
                <a:gd name="connsiteX51" fmla="*/ 154322 w 1879095"/>
                <a:gd name="connsiteY51" fmla="*/ 275206 h 567500"/>
                <a:gd name="connsiteX52" fmla="*/ 157348 w 1879095"/>
                <a:gd name="connsiteY52" fmla="*/ 275244 h 567500"/>
                <a:gd name="connsiteX53" fmla="*/ 160374 w 1879095"/>
                <a:gd name="connsiteY53" fmla="*/ 275244 h 567500"/>
                <a:gd name="connsiteX54" fmla="*/ 163400 w 1879095"/>
                <a:gd name="connsiteY54" fmla="*/ 275244 h 567500"/>
                <a:gd name="connsiteX55" fmla="*/ 166426 w 1879095"/>
                <a:gd name="connsiteY55" fmla="*/ 275283 h 567500"/>
                <a:gd name="connsiteX56" fmla="*/ 169452 w 1879095"/>
                <a:gd name="connsiteY56" fmla="*/ 275127 h 567500"/>
                <a:gd name="connsiteX57" fmla="*/ 172478 w 1879095"/>
                <a:gd name="connsiteY57" fmla="*/ 275244 h 567500"/>
                <a:gd name="connsiteX58" fmla="*/ 175504 w 1879095"/>
                <a:gd name="connsiteY58" fmla="*/ 275283 h 567500"/>
                <a:gd name="connsiteX59" fmla="*/ 178529 w 1879095"/>
                <a:gd name="connsiteY59" fmla="*/ 275283 h 567500"/>
                <a:gd name="connsiteX60" fmla="*/ 181555 w 1879095"/>
                <a:gd name="connsiteY60" fmla="*/ 275283 h 567500"/>
                <a:gd name="connsiteX61" fmla="*/ 184581 w 1879095"/>
                <a:gd name="connsiteY61" fmla="*/ 275206 h 567500"/>
                <a:gd name="connsiteX62" fmla="*/ 187607 w 1879095"/>
                <a:gd name="connsiteY62" fmla="*/ 275166 h 567500"/>
                <a:gd name="connsiteX63" fmla="*/ 190634 w 1879095"/>
                <a:gd name="connsiteY63" fmla="*/ 275360 h 567500"/>
                <a:gd name="connsiteX64" fmla="*/ 193660 w 1879095"/>
                <a:gd name="connsiteY64" fmla="*/ 275283 h 567500"/>
                <a:gd name="connsiteX65" fmla="*/ 196685 w 1879095"/>
                <a:gd name="connsiteY65" fmla="*/ 275283 h 567500"/>
                <a:gd name="connsiteX66" fmla="*/ 199711 w 1879095"/>
                <a:gd name="connsiteY66" fmla="*/ 275206 h 567500"/>
                <a:gd name="connsiteX67" fmla="*/ 202737 w 1879095"/>
                <a:gd name="connsiteY67" fmla="*/ 275360 h 567500"/>
                <a:gd name="connsiteX68" fmla="*/ 205763 w 1879095"/>
                <a:gd name="connsiteY68" fmla="*/ 275127 h 567500"/>
                <a:gd name="connsiteX69" fmla="*/ 208789 w 1879095"/>
                <a:gd name="connsiteY69" fmla="*/ 275322 h 567500"/>
                <a:gd name="connsiteX70" fmla="*/ 211814 w 1879095"/>
                <a:gd name="connsiteY70" fmla="*/ 275244 h 567500"/>
                <a:gd name="connsiteX71" fmla="*/ 214840 w 1879095"/>
                <a:gd name="connsiteY71" fmla="*/ 275244 h 567500"/>
                <a:gd name="connsiteX72" fmla="*/ 217867 w 1879095"/>
                <a:gd name="connsiteY72" fmla="*/ 275206 h 567500"/>
                <a:gd name="connsiteX73" fmla="*/ 220893 w 1879095"/>
                <a:gd name="connsiteY73" fmla="*/ 275399 h 567500"/>
                <a:gd name="connsiteX74" fmla="*/ 223919 w 1879095"/>
                <a:gd name="connsiteY74" fmla="*/ 275206 h 567500"/>
                <a:gd name="connsiteX75" fmla="*/ 226945 w 1879095"/>
                <a:gd name="connsiteY75" fmla="*/ 275322 h 567500"/>
                <a:gd name="connsiteX76" fmla="*/ 229970 w 1879095"/>
                <a:gd name="connsiteY76" fmla="*/ 275166 h 567500"/>
                <a:gd name="connsiteX77" fmla="*/ 232996 w 1879095"/>
                <a:gd name="connsiteY77" fmla="*/ 275244 h 567500"/>
                <a:gd name="connsiteX78" fmla="*/ 236022 w 1879095"/>
                <a:gd name="connsiteY78" fmla="*/ 275244 h 567500"/>
                <a:gd name="connsiteX79" fmla="*/ 239048 w 1879095"/>
                <a:gd name="connsiteY79" fmla="*/ 275244 h 567500"/>
                <a:gd name="connsiteX80" fmla="*/ 242074 w 1879095"/>
                <a:gd name="connsiteY80" fmla="*/ 275360 h 567500"/>
                <a:gd name="connsiteX81" fmla="*/ 245099 w 1879095"/>
                <a:gd name="connsiteY81" fmla="*/ 275244 h 567500"/>
                <a:gd name="connsiteX82" fmla="*/ 248126 w 1879095"/>
                <a:gd name="connsiteY82" fmla="*/ 275244 h 567500"/>
                <a:gd name="connsiteX83" fmla="*/ 251152 w 1879095"/>
                <a:gd name="connsiteY83" fmla="*/ 275127 h 567500"/>
                <a:gd name="connsiteX84" fmla="*/ 254178 w 1879095"/>
                <a:gd name="connsiteY84" fmla="*/ 275244 h 567500"/>
                <a:gd name="connsiteX85" fmla="*/ 257204 w 1879095"/>
                <a:gd name="connsiteY85" fmla="*/ 275244 h 567500"/>
                <a:gd name="connsiteX86" fmla="*/ 260230 w 1879095"/>
                <a:gd name="connsiteY86" fmla="*/ 275244 h 567500"/>
                <a:gd name="connsiteX87" fmla="*/ 263255 w 1879095"/>
                <a:gd name="connsiteY87" fmla="*/ 275283 h 567500"/>
                <a:gd name="connsiteX88" fmla="*/ 266281 w 1879095"/>
                <a:gd name="connsiteY88" fmla="*/ 275283 h 567500"/>
                <a:gd name="connsiteX89" fmla="*/ 269307 w 1879095"/>
                <a:gd name="connsiteY89" fmla="*/ 275360 h 567500"/>
                <a:gd name="connsiteX90" fmla="*/ 272333 w 1879095"/>
                <a:gd name="connsiteY90" fmla="*/ 275244 h 567500"/>
                <a:gd name="connsiteX91" fmla="*/ 275359 w 1879095"/>
                <a:gd name="connsiteY91" fmla="*/ 275283 h 567500"/>
                <a:gd name="connsiteX92" fmla="*/ 278386 w 1879095"/>
                <a:gd name="connsiteY92" fmla="*/ 275011 h 567500"/>
                <a:gd name="connsiteX93" fmla="*/ 281411 w 1879095"/>
                <a:gd name="connsiteY93" fmla="*/ 275283 h 567500"/>
                <a:gd name="connsiteX94" fmla="*/ 284437 w 1879095"/>
                <a:gd name="connsiteY94" fmla="*/ 275283 h 567500"/>
                <a:gd name="connsiteX95" fmla="*/ 287463 w 1879095"/>
                <a:gd name="connsiteY95" fmla="*/ 275360 h 567500"/>
                <a:gd name="connsiteX96" fmla="*/ 290489 w 1879095"/>
                <a:gd name="connsiteY96" fmla="*/ 275166 h 567500"/>
                <a:gd name="connsiteX97" fmla="*/ 293515 w 1879095"/>
                <a:gd name="connsiteY97" fmla="*/ 275206 h 567500"/>
                <a:gd name="connsiteX98" fmla="*/ 296540 w 1879095"/>
                <a:gd name="connsiteY98" fmla="*/ 275206 h 567500"/>
                <a:gd name="connsiteX99" fmla="*/ 299566 w 1879095"/>
                <a:gd name="connsiteY99" fmla="*/ 275283 h 567500"/>
                <a:gd name="connsiteX100" fmla="*/ 302592 w 1879095"/>
                <a:gd name="connsiteY100" fmla="*/ 286439 h 567500"/>
                <a:gd name="connsiteX101" fmla="*/ 305618 w 1879095"/>
                <a:gd name="connsiteY101" fmla="*/ 307127 h 567500"/>
                <a:gd name="connsiteX102" fmla="*/ 308645 w 1879095"/>
                <a:gd name="connsiteY102" fmla="*/ 325218 h 567500"/>
                <a:gd name="connsiteX103" fmla="*/ 311671 w 1879095"/>
                <a:gd name="connsiteY103" fmla="*/ 343000 h 567500"/>
                <a:gd name="connsiteX104" fmla="*/ 314696 w 1879095"/>
                <a:gd name="connsiteY104" fmla="*/ 360316 h 567500"/>
                <a:gd name="connsiteX105" fmla="*/ 317722 w 1879095"/>
                <a:gd name="connsiteY105" fmla="*/ 377594 h 567500"/>
                <a:gd name="connsiteX106" fmla="*/ 320748 w 1879095"/>
                <a:gd name="connsiteY106" fmla="*/ 394484 h 567500"/>
                <a:gd name="connsiteX107" fmla="*/ 323774 w 1879095"/>
                <a:gd name="connsiteY107" fmla="*/ 410755 h 567500"/>
                <a:gd name="connsiteX108" fmla="*/ 326800 w 1879095"/>
                <a:gd name="connsiteY108" fmla="*/ 426711 h 567500"/>
                <a:gd name="connsiteX109" fmla="*/ 329826 w 1879095"/>
                <a:gd name="connsiteY109" fmla="*/ 442056 h 567500"/>
                <a:gd name="connsiteX110" fmla="*/ 332851 w 1879095"/>
                <a:gd name="connsiteY110" fmla="*/ 456696 h 567500"/>
                <a:gd name="connsiteX111" fmla="*/ 335877 w 1879095"/>
                <a:gd name="connsiteY111" fmla="*/ 470840 h 567500"/>
                <a:gd name="connsiteX112" fmla="*/ 338904 w 1879095"/>
                <a:gd name="connsiteY112" fmla="*/ 484052 h 567500"/>
                <a:gd name="connsiteX113" fmla="*/ 341930 w 1879095"/>
                <a:gd name="connsiteY113" fmla="*/ 496444 h 567500"/>
                <a:gd name="connsiteX114" fmla="*/ 344956 w 1879095"/>
                <a:gd name="connsiteY114" fmla="*/ 508150 h 567500"/>
                <a:gd name="connsiteX115" fmla="*/ 347982 w 1879095"/>
                <a:gd name="connsiteY115" fmla="*/ 518761 h 567500"/>
                <a:gd name="connsiteX116" fmla="*/ 351007 w 1879095"/>
                <a:gd name="connsiteY116" fmla="*/ 528524 h 567500"/>
                <a:gd name="connsiteX117" fmla="*/ 354033 w 1879095"/>
                <a:gd name="connsiteY117" fmla="*/ 537354 h 567500"/>
                <a:gd name="connsiteX118" fmla="*/ 357059 w 1879095"/>
                <a:gd name="connsiteY118" fmla="*/ 544945 h 567500"/>
                <a:gd name="connsiteX119" fmla="*/ 360085 w 1879095"/>
                <a:gd name="connsiteY119" fmla="*/ 551651 h 567500"/>
                <a:gd name="connsiteX120" fmla="*/ 363111 w 1879095"/>
                <a:gd name="connsiteY120" fmla="*/ 556994 h 567500"/>
                <a:gd name="connsiteX121" fmla="*/ 366136 w 1879095"/>
                <a:gd name="connsiteY121" fmla="*/ 561376 h 567500"/>
                <a:gd name="connsiteX122" fmla="*/ 369163 w 1879095"/>
                <a:gd name="connsiteY122" fmla="*/ 564509 h 567500"/>
                <a:gd name="connsiteX123" fmla="*/ 372189 w 1879095"/>
                <a:gd name="connsiteY123" fmla="*/ 566567 h 567500"/>
                <a:gd name="connsiteX124" fmla="*/ 375215 w 1879095"/>
                <a:gd name="connsiteY124" fmla="*/ 567453 h 567500"/>
                <a:gd name="connsiteX125" fmla="*/ 378241 w 1879095"/>
                <a:gd name="connsiteY125" fmla="*/ 567072 h 567500"/>
                <a:gd name="connsiteX126" fmla="*/ 381267 w 1879095"/>
                <a:gd name="connsiteY126" fmla="*/ 565748 h 567500"/>
                <a:gd name="connsiteX127" fmla="*/ 384292 w 1879095"/>
                <a:gd name="connsiteY127" fmla="*/ 562928 h 567500"/>
                <a:gd name="connsiteX128" fmla="*/ 387318 w 1879095"/>
                <a:gd name="connsiteY128" fmla="*/ 559128 h 567500"/>
                <a:gd name="connsiteX129" fmla="*/ 390344 w 1879095"/>
                <a:gd name="connsiteY129" fmla="*/ 554051 h 567500"/>
                <a:gd name="connsiteX130" fmla="*/ 393370 w 1879095"/>
                <a:gd name="connsiteY130" fmla="*/ 547888 h 567500"/>
                <a:gd name="connsiteX131" fmla="*/ 396396 w 1879095"/>
                <a:gd name="connsiteY131" fmla="*/ 540725 h 567500"/>
                <a:gd name="connsiteX132" fmla="*/ 399422 w 1879095"/>
                <a:gd name="connsiteY132" fmla="*/ 532324 h 567500"/>
                <a:gd name="connsiteX133" fmla="*/ 402448 w 1879095"/>
                <a:gd name="connsiteY133" fmla="*/ 522980 h 567500"/>
                <a:gd name="connsiteX134" fmla="*/ 405474 w 1879095"/>
                <a:gd name="connsiteY134" fmla="*/ 512712 h 567500"/>
                <a:gd name="connsiteX135" fmla="*/ 408500 w 1879095"/>
                <a:gd name="connsiteY135" fmla="*/ 501368 h 567500"/>
                <a:gd name="connsiteX136" fmla="*/ 411526 w 1879095"/>
                <a:gd name="connsiteY136" fmla="*/ 489319 h 567500"/>
                <a:gd name="connsiteX137" fmla="*/ 414552 w 1879095"/>
                <a:gd name="connsiteY137" fmla="*/ 476298 h 567500"/>
                <a:gd name="connsiteX138" fmla="*/ 417577 w 1879095"/>
                <a:gd name="connsiteY138" fmla="*/ 462468 h 567500"/>
                <a:gd name="connsiteX139" fmla="*/ 420603 w 1879095"/>
                <a:gd name="connsiteY139" fmla="*/ 447980 h 567500"/>
                <a:gd name="connsiteX140" fmla="*/ 423629 w 1879095"/>
                <a:gd name="connsiteY140" fmla="*/ 432874 h 567500"/>
                <a:gd name="connsiteX141" fmla="*/ 426655 w 1879095"/>
                <a:gd name="connsiteY141" fmla="*/ 417147 h 567500"/>
                <a:gd name="connsiteX142" fmla="*/ 429682 w 1879095"/>
                <a:gd name="connsiteY142" fmla="*/ 400915 h 567500"/>
                <a:gd name="connsiteX143" fmla="*/ 432708 w 1879095"/>
                <a:gd name="connsiteY143" fmla="*/ 384102 h 567500"/>
                <a:gd name="connsiteX144" fmla="*/ 435733 w 1879095"/>
                <a:gd name="connsiteY144" fmla="*/ 367018 h 567500"/>
                <a:gd name="connsiteX145" fmla="*/ 438759 w 1879095"/>
                <a:gd name="connsiteY145" fmla="*/ 349585 h 567500"/>
                <a:gd name="connsiteX146" fmla="*/ 441785 w 1879095"/>
                <a:gd name="connsiteY146" fmla="*/ 331920 h 567500"/>
                <a:gd name="connsiteX147" fmla="*/ 444811 w 1879095"/>
                <a:gd name="connsiteY147" fmla="*/ 314061 h 567500"/>
                <a:gd name="connsiteX148" fmla="*/ 447837 w 1879095"/>
                <a:gd name="connsiteY148" fmla="*/ 296124 h 567500"/>
                <a:gd name="connsiteX149" fmla="*/ 450863 w 1879095"/>
                <a:gd name="connsiteY149" fmla="*/ 278266 h 567500"/>
                <a:gd name="connsiteX150" fmla="*/ 453888 w 1879095"/>
                <a:gd name="connsiteY150" fmla="*/ 260446 h 567500"/>
                <a:gd name="connsiteX151" fmla="*/ 456914 w 1879095"/>
                <a:gd name="connsiteY151" fmla="*/ 242974 h 567500"/>
                <a:gd name="connsiteX152" fmla="*/ 459941 w 1879095"/>
                <a:gd name="connsiteY152" fmla="*/ 225580 h 567500"/>
                <a:gd name="connsiteX153" fmla="*/ 462967 w 1879095"/>
                <a:gd name="connsiteY153" fmla="*/ 208418 h 567500"/>
                <a:gd name="connsiteX154" fmla="*/ 465993 w 1879095"/>
                <a:gd name="connsiteY154" fmla="*/ 191722 h 567500"/>
                <a:gd name="connsiteX155" fmla="*/ 469018 w 1879095"/>
                <a:gd name="connsiteY155" fmla="*/ 175180 h 567500"/>
                <a:gd name="connsiteX156" fmla="*/ 472044 w 1879095"/>
                <a:gd name="connsiteY156" fmla="*/ 159258 h 567500"/>
                <a:gd name="connsiteX157" fmla="*/ 475070 w 1879095"/>
                <a:gd name="connsiteY157" fmla="*/ 143917 h 567500"/>
                <a:gd name="connsiteX158" fmla="*/ 478096 w 1879095"/>
                <a:gd name="connsiteY158" fmla="*/ 128731 h 567500"/>
                <a:gd name="connsiteX159" fmla="*/ 481122 w 1879095"/>
                <a:gd name="connsiteY159" fmla="*/ 114282 h 567500"/>
                <a:gd name="connsiteX160" fmla="*/ 484149 w 1879095"/>
                <a:gd name="connsiteY160" fmla="*/ 100645 h 567500"/>
                <a:gd name="connsiteX161" fmla="*/ 487178 w 1879095"/>
                <a:gd name="connsiteY161" fmla="*/ 87434 h 567500"/>
                <a:gd name="connsiteX162" fmla="*/ 490198 w 1879095"/>
                <a:gd name="connsiteY162" fmla="*/ 75155 h 567500"/>
                <a:gd name="connsiteX163" fmla="*/ 493227 w 1879095"/>
                <a:gd name="connsiteY163" fmla="*/ 63532 h 567500"/>
                <a:gd name="connsiteX164" fmla="*/ 496256 w 1879095"/>
                <a:gd name="connsiteY164" fmla="*/ 52918 h 567500"/>
                <a:gd name="connsiteX165" fmla="*/ 499275 w 1879095"/>
                <a:gd name="connsiteY165" fmla="*/ 43156 h 567500"/>
                <a:gd name="connsiteX166" fmla="*/ 502304 w 1879095"/>
                <a:gd name="connsiteY166" fmla="*/ 34400 h 567500"/>
                <a:gd name="connsiteX167" fmla="*/ 505333 w 1879095"/>
                <a:gd name="connsiteY167" fmla="*/ 26381 h 567500"/>
                <a:gd name="connsiteX168" fmla="*/ 508352 w 1879095"/>
                <a:gd name="connsiteY168" fmla="*/ 19756 h 567500"/>
                <a:gd name="connsiteX169" fmla="*/ 511381 w 1879095"/>
                <a:gd name="connsiteY169" fmla="*/ 13791 h 567500"/>
                <a:gd name="connsiteX170" fmla="*/ 514410 w 1879095"/>
                <a:gd name="connsiteY170" fmla="*/ 8987 h 567500"/>
                <a:gd name="connsiteX171" fmla="*/ 517430 w 1879095"/>
                <a:gd name="connsiteY171" fmla="*/ 5191 h 567500"/>
                <a:gd name="connsiteX172" fmla="*/ 520459 w 1879095"/>
                <a:gd name="connsiteY172" fmla="*/ 2402 h 567500"/>
                <a:gd name="connsiteX173" fmla="*/ 523488 w 1879095"/>
                <a:gd name="connsiteY173" fmla="*/ 736 h 567500"/>
                <a:gd name="connsiteX174" fmla="*/ 526507 w 1879095"/>
                <a:gd name="connsiteY174" fmla="*/ 0 h 567500"/>
                <a:gd name="connsiteX175" fmla="*/ 529536 w 1879095"/>
                <a:gd name="connsiteY175" fmla="*/ 387 h 567500"/>
                <a:gd name="connsiteX176" fmla="*/ 532565 w 1879095"/>
                <a:gd name="connsiteY176" fmla="*/ 1859 h 567500"/>
                <a:gd name="connsiteX177" fmla="*/ 535594 w 1879095"/>
                <a:gd name="connsiteY177" fmla="*/ 4416 h 567500"/>
                <a:gd name="connsiteX178" fmla="*/ 538613 w 1879095"/>
                <a:gd name="connsiteY178" fmla="*/ 7786 h 567500"/>
                <a:gd name="connsiteX179" fmla="*/ 541642 w 1879095"/>
                <a:gd name="connsiteY179" fmla="*/ 12436 h 567500"/>
                <a:gd name="connsiteX180" fmla="*/ 544671 w 1879095"/>
                <a:gd name="connsiteY180" fmla="*/ 17936 h 567500"/>
                <a:gd name="connsiteX181" fmla="*/ 547691 w 1879095"/>
                <a:gd name="connsiteY181" fmla="*/ 24561 h 567500"/>
                <a:gd name="connsiteX182" fmla="*/ 550720 w 1879095"/>
                <a:gd name="connsiteY182" fmla="*/ 32076 h 567500"/>
                <a:gd name="connsiteX183" fmla="*/ 553739 w 1879095"/>
                <a:gd name="connsiteY183" fmla="*/ 40444 h 567500"/>
                <a:gd name="connsiteX184" fmla="*/ 556768 w 1879095"/>
                <a:gd name="connsiteY184" fmla="*/ 49896 h 567500"/>
                <a:gd name="connsiteX185" fmla="*/ 559797 w 1879095"/>
                <a:gd name="connsiteY185" fmla="*/ 60201 h 567500"/>
                <a:gd name="connsiteX186" fmla="*/ 562826 w 1879095"/>
                <a:gd name="connsiteY186" fmla="*/ 71319 h 567500"/>
                <a:gd name="connsiteX187" fmla="*/ 565845 w 1879095"/>
                <a:gd name="connsiteY187" fmla="*/ 83561 h 567500"/>
                <a:gd name="connsiteX188" fmla="*/ 568874 w 1879095"/>
                <a:gd name="connsiteY188" fmla="*/ 96345 h 567500"/>
                <a:gd name="connsiteX189" fmla="*/ 571903 w 1879095"/>
                <a:gd name="connsiteY189" fmla="*/ 109942 h 567500"/>
                <a:gd name="connsiteX190" fmla="*/ 574923 w 1879095"/>
                <a:gd name="connsiteY190" fmla="*/ 124160 h 567500"/>
                <a:gd name="connsiteX191" fmla="*/ 577952 w 1879095"/>
                <a:gd name="connsiteY191" fmla="*/ 139152 h 567500"/>
                <a:gd name="connsiteX192" fmla="*/ 580981 w 1879095"/>
                <a:gd name="connsiteY192" fmla="*/ 154299 h 567500"/>
                <a:gd name="connsiteX193" fmla="*/ 584000 w 1879095"/>
                <a:gd name="connsiteY193" fmla="*/ 170260 h 567500"/>
                <a:gd name="connsiteX194" fmla="*/ 587029 w 1879095"/>
                <a:gd name="connsiteY194" fmla="*/ 186570 h 567500"/>
                <a:gd name="connsiteX195" fmla="*/ 590058 w 1879095"/>
                <a:gd name="connsiteY195" fmla="*/ 203189 h 567500"/>
                <a:gd name="connsiteX196" fmla="*/ 593077 w 1879095"/>
                <a:gd name="connsiteY196" fmla="*/ 220195 h 567500"/>
                <a:gd name="connsiteX197" fmla="*/ 596106 w 1879095"/>
                <a:gd name="connsiteY197" fmla="*/ 237279 h 567500"/>
                <a:gd name="connsiteX198" fmla="*/ 599135 w 1879095"/>
                <a:gd name="connsiteY198" fmla="*/ 254712 h 567500"/>
                <a:gd name="connsiteX199" fmla="*/ 602155 w 1879095"/>
                <a:gd name="connsiteY199" fmla="*/ 272338 h 567500"/>
                <a:gd name="connsiteX200" fmla="*/ 605183 w 1879095"/>
                <a:gd name="connsiteY200" fmla="*/ 289965 h 567500"/>
                <a:gd name="connsiteX201" fmla="*/ 608212 w 1879095"/>
                <a:gd name="connsiteY201" fmla="*/ 307631 h 567500"/>
                <a:gd name="connsiteX202" fmla="*/ 611241 w 1879095"/>
                <a:gd name="connsiteY202" fmla="*/ 325296 h 567500"/>
                <a:gd name="connsiteX203" fmla="*/ 614261 w 1879095"/>
                <a:gd name="connsiteY203" fmla="*/ 342961 h 567500"/>
                <a:gd name="connsiteX204" fmla="*/ 617290 w 1879095"/>
                <a:gd name="connsiteY204" fmla="*/ 360432 h 567500"/>
                <a:gd name="connsiteX205" fmla="*/ 620319 w 1879095"/>
                <a:gd name="connsiteY205" fmla="*/ 377594 h 567500"/>
                <a:gd name="connsiteX206" fmla="*/ 623338 w 1879095"/>
                <a:gd name="connsiteY206" fmla="*/ 394445 h 567500"/>
                <a:gd name="connsiteX207" fmla="*/ 626367 w 1879095"/>
                <a:gd name="connsiteY207" fmla="*/ 410794 h 567500"/>
                <a:gd name="connsiteX208" fmla="*/ 629396 w 1879095"/>
                <a:gd name="connsiteY208" fmla="*/ 426759 h 567500"/>
                <a:gd name="connsiteX209" fmla="*/ 632415 w 1879095"/>
                <a:gd name="connsiteY209" fmla="*/ 441942 h 567500"/>
                <a:gd name="connsiteX210" fmla="*/ 635444 w 1879095"/>
                <a:gd name="connsiteY210" fmla="*/ 456734 h 567500"/>
                <a:gd name="connsiteX211" fmla="*/ 638473 w 1879095"/>
                <a:gd name="connsiteY211" fmla="*/ 470802 h 567500"/>
                <a:gd name="connsiteX212" fmla="*/ 641493 w 1879095"/>
                <a:gd name="connsiteY212" fmla="*/ 484014 h 567500"/>
                <a:gd name="connsiteX213" fmla="*/ 644522 w 1879095"/>
                <a:gd name="connsiteY213" fmla="*/ 496444 h 567500"/>
                <a:gd name="connsiteX214" fmla="*/ 647551 w 1879095"/>
                <a:gd name="connsiteY214" fmla="*/ 508150 h 567500"/>
                <a:gd name="connsiteX215" fmla="*/ 650570 w 1879095"/>
                <a:gd name="connsiteY215" fmla="*/ 518723 h 567500"/>
                <a:gd name="connsiteX216" fmla="*/ 653599 w 1879095"/>
                <a:gd name="connsiteY216" fmla="*/ 528562 h 567500"/>
                <a:gd name="connsiteX217" fmla="*/ 656628 w 1879095"/>
                <a:gd name="connsiteY217" fmla="*/ 537277 h 567500"/>
                <a:gd name="connsiteX218" fmla="*/ 659647 w 1879095"/>
                <a:gd name="connsiteY218" fmla="*/ 544907 h 567500"/>
                <a:gd name="connsiteX219" fmla="*/ 662676 w 1879095"/>
                <a:gd name="connsiteY219" fmla="*/ 551574 h 567500"/>
                <a:gd name="connsiteX220" fmla="*/ 665705 w 1879095"/>
                <a:gd name="connsiteY220" fmla="*/ 557108 h 567500"/>
                <a:gd name="connsiteX221" fmla="*/ 668725 w 1879095"/>
                <a:gd name="connsiteY221" fmla="*/ 561299 h 567500"/>
                <a:gd name="connsiteX222" fmla="*/ 671754 w 1879095"/>
                <a:gd name="connsiteY222" fmla="*/ 564633 h 567500"/>
                <a:gd name="connsiteX223" fmla="*/ 674783 w 1879095"/>
                <a:gd name="connsiteY223" fmla="*/ 566643 h 567500"/>
                <a:gd name="connsiteX224" fmla="*/ 677812 w 1879095"/>
                <a:gd name="connsiteY224" fmla="*/ 567500 h 567500"/>
                <a:gd name="connsiteX225" fmla="*/ 680831 w 1879095"/>
                <a:gd name="connsiteY225" fmla="*/ 567186 h 567500"/>
                <a:gd name="connsiteX226" fmla="*/ 683860 w 1879095"/>
                <a:gd name="connsiteY226" fmla="*/ 565595 h 567500"/>
                <a:gd name="connsiteX227" fmla="*/ 686889 w 1879095"/>
                <a:gd name="connsiteY227" fmla="*/ 562804 h 567500"/>
                <a:gd name="connsiteX228" fmla="*/ 689908 w 1879095"/>
                <a:gd name="connsiteY228" fmla="*/ 559090 h 567500"/>
                <a:gd name="connsiteX229" fmla="*/ 692937 w 1879095"/>
                <a:gd name="connsiteY229" fmla="*/ 554013 h 567500"/>
                <a:gd name="connsiteX230" fmla="*/ 695966 w 1879095"/>
                <a:gd name="connsiteY230" fmla="*/ 547936 h 567500"/>
                <a:gd name="connsiteX231" fmla="*/ 698986 w 1879095"/>
                <a:gd name="connsiteY231" fmla="*/ 540649 h 567500"/>
                <a:gd name="connsiteX232" fmla="*/ 702015 w 1879095"/>
                <a:gd name="connsiteY232" fmla="*/ 532401 h 567500"/>
                <a:gd name="connsiteX233" fmla="*/ 705044 w 1879095"/>
                <a:gd name="connsiteY233" fmla="*/ 523018 h 567500"/>
                <a:gd name="connsiteX234" fmla="*/ 708063 w 1879095"/>
                <a:gd name="connsiteY234" fmla="*/ 512712 h 567500"/>
                <a:gd name="connsiteX235" fmla="*/ 711092 w 1879095"/>
                <a:gd name="connsiteY235" fmla="*/ 501292 h 567500"/>
                <a:gd name="connsiteX236" fmla="*/ 714121 w 1879095"/>
                <a:gd name="connsiteY236" fmla="*/ 489281 h 567500"/>
                <a:gd name="connsiteX237" fmla="*/ 717140 w 1879095"/>
                <a:gd name="connsiteY237" fmla="*/ 476184 h 567500"/>
                <a:gd name="connsiteX238" fmla="*/ 720169 w 1879095"/>
                <a:gd name="connsiteY238" fmla="*/ 462516 h 567500"/>
                <a:gd name="connsiteX239" fmla="*/ 723198 w 1879095"/>
                <a:gd name="connsiteY239" fmla="*/ 448019 h 567500"/>
                <a:gd name="connsiteX240" fmla="*/ 726218 w 1879095"/>
                <a:gd name="connsiteY240" fmla="*/ 432874 h 567500"/>
                <a:gd name="connsiteX241" fmla="*/ 729247 w 1879095"/>
                <a:gd name="connsiteY241" fmla="*/ 417147 h 567500"/>
                <a:gd name="connsiteX242" fmla="*/ 732276 w 1879095"/>
                <a:gd name="connsiteY242" fmla="*/ 400837 h 567500"/>
                <a:gd name="connsiteX243" fmla="*/ 735305 w 1879095"/>
                <a:gd name="connsiteY243" fmla="*/ 384218 h 567500"/>
                <a:gd name="connsiteX244" fmla="*/ 738324 w 1879095"/>
                <a:gd name="connsiteY244" fmla="*/ 366979 h 567500"/>
                <a:gd name="connsiteX245" fmla="*/ 741353 w 1879095"/>
                <a:gd name="connsiteY245" fmla="*/ 349585 h 567500"/>
                <a:gd name="connsiteX246" fmla="*/ 744372 w 1879095"/>
                <a:gd name="connsiteY246" fmla="*/ 331920 h 567500"/>
                <a:gd name="connsiteX247" fmla="*/ 747401 w 1879095"/>
                <a:gd name="connsiteY247" fmla="*/ 314061 h 567500"/>
                <a:gd name="connsiteX248" fmla="*/ 750430 w 1879095"/>
                <a:gd name="connsiteY248" fmla="*/ 296124 h 567500"/>
                <a:gd name="connsiteX249" fmla="*/ 753459 w 1879095"/>
                <a:gd name="connsiteY249" fmla="*/ 279467 h 567500"/>
                <a:gd name="connsiteX250" fmla="*/ 756479 w 1879095"/>
                <a:gd name="connsiteY250" fmla="*/ 260562 h 567500"/>
                <a:gd name="connsiteX251" fmla="*/ 759508 w 1879095"/>
                <a:gd name="connsiteY251" fmla="*/ 243013 h 567500"/>
                <a:gd name="connsiteX252" fmla="*/ 762536 w 1879095"/>
                <a:gd name="connsiteY252" fmla="*/ 225386 h 567500"/>
                <a:gd name="connsiteX253" fmla="*/ 765556 w 1879095"/>
                <a:gd name="connsiteY253" fmla="*/ 208457 h 567500"/>
                <a:gd name="connsiteX254" fmla="*/ 768585 w 1879095"/>
                <a:gd name="connsiteY254" fmla="*/ 191683 h 567500"/>
                <a:gd name="connsiteX255" fmla="*/ 771614 w 1879095"/>
                <a:gd name="connsiteY255" fmla="*/ 175257 h 567500"/>
                <a:gd name="connsiteX256" fmla="*/ 774633 w 1879095"/>
                <a:gd name="connsiteY256" fmla="*/ 159258 h 567500"/>
                <a:gd name="connsiteX257" fmla="*/ 777662 w 1879095"/>
                <a:gd name="connsiteY257" fmla="*/ 143879 h 567500"/>
                <a:gd name="connsiteX258" fmla="*/ 780691 w 1879095"/>
                <a:gd name="connsiteY258" fmla="*/ 128615 h 567500"/>
                <a:gd name="connsiteX259" fmla="*/ 783711 w 1879095"/>
                <a:gd name="connsiteY259" fmla="*/ 114087 h 567500"/>
                <a:gd name="connsiteX260" fmla="*/ 786739 w 1879095"/>
                <a:gd name="connsiteY260" fmla="*/ 100645 h 567500"/>
                <a:gd name="connsiteX261" fmla="*/ 789769 w 1879095"/>
                <a:gd name="connsiteY261" fmla="*/ 87434 h 567500"/>
                <a:gd name="connsiteX262" fmla="*/ 792788 w 1879095"/>
                <a:gd name="connsiteY262" fmla="*/ 75116 h 567500"/>
                <a:gd name="connsiteX263" fmla="*/ 795817 w 1879095"/>
                <a:gd name="connsiteY263" fmla="*/ 63571 h 567500"/>
                <a:gd name="connsiteX264" fmla="*/ 798846 w 1879095"/>
                <a:gd name="connsiteY264" fmla="*/ 52918 h 567500"/>
                <a:gd name="connsiteX265" fmla="*/ 801865 w 1879095"/>
                <a:gd name="connsiteY265" fmla="*/ 43039 h 567500"/>
                <a:gd name="connsiteX266" fmla="*/ 804894 w 1879095"/>
                <a:gd name="connsiteY266" fmla="*/ 34323 h 567500"/>
                <a:gd name="connsiteX267" fmla="*/ 807923 w 1879095"/>
                <a:gd name="connsiteY267" fmla="*/ 26420 h 567500"/>
                <a:gd name="connsiteX268" fmla="*/ 810942 w 1879095"/>
                <a:gd name="connsiteY268" fmla="*/ 19640 h 567500"/>
                <a:gd name="connsiteX269" fmla="*/ 813972 w 1879095"/>
                <a:gd name="connsiteY269" fmla="*/ 13791 h 567500"/>
                <a:gd name="connsiteX270" fmla="*/ 817000 w 1879095"/>
                <a:gd name="connsiteY270" fmla="*/ 8987 h 567500"/>
                <a:gd name="connsiteX271" fmla="*/ 820029 w 1879095"/>
                <a:gd name="connsiteY271" fmla="*/ 5152 h 567500"/>
                <a:gd name="connsiteX272" fmla="*/ 823049 w 1879095"/>
                <a:gd name="connsiteY272" fmla="*/ 2440 h 567500"/>
                <a:gd name="connsiteX273" fmla="*/ 826078 w 1879095"/>
                <a:gd name="connsiteY273" fmla="*/ 736 h 567500"/>
                <a:gd name="connsiteX274" fmla="*/ 829107 w 1879095"/>
                <a:gd name="connsiteY274" fmla="*/ 77 h 567500"/>
                <a:gd name="connsiteX275" fmla="*/ 832126 w 1879095"/>
                <a:gd name="connsiteY275" fmla="*/ 504 h 567500"/>
                <a:gd name="connsiteX276" fmla="*/ 835155 w 1879095"/>
                <a:gd name="connsiteY276" fmla="*/ 1859 h 567500"/>
                <a:gd name="connsiteX277" fmla="*/ 838184 w 1879095"/>
                <a:gd name="connsiteY277" fmla="*/ 4416 h 567500"/>
                <a:gd name="connsiteX278" fmla="*/ 841203 w 1879095"/>
                <a:gd name="connsiteY278" fmla="*/ 7864 h 567500"/>
                <a:gd name="connsiteX279" fmla="*/ 844232 w 1879095"/>
                <a:gd name="connsiteY279" fmla="*/ 12280 h 567500"/>
                <a:gd name="connsiteX280" fmla="*/ 847261 w 1879095"/>
                <a:gd name="connsiteY280" fmla="*/ 17975 h 567500"/>
                <a:gd name="connsiteX281" fmla="*/ 850281 w 1879095"/>
                <a:gd name="connsiteY281" fmla="*/ 24561 h 567500"/>
                <a:gd name="connsiteX282" fmla="*/ 853310 w 1879095"/>
                <a:gd name="connsiteY282" fmla="*/ 32076 h 567500"/>
                <a:gd name="connsiteX283" fmla="*/ 856339 w 1879095"/>
                <a:gd name="connsiteY283" fmla="*/ 40483 h 567500"/>
                <a:gd name="connsiteX284" fmla="*/ 859368 w 1879095"/>
                <a:gd name="connsiteY284" fmla="*/ 49741 h 567500"/>
                <a:gd name="connsiteX285" fmla="*/ 862387 w 1879095"/>
                <a:gd name="connsiteY285" fmla="*/ 60279 h 567500"/>
                <a:gd name="connsiteX286" fmla="*/ 865416 w 1879095"/>
                <a:gd name="connsiteY286" fmla="*/ 71396 h 567500"/>
                <a:gd name="connsiteX287" fmla="*/ 868436 w 1879095"/>
                <a:gd name="connsiteY287" fmla="*/ 83483 h 567500"/>
                <a:gd name="connsiteX288" fmla="*/ 871464 w 1879095"/>
                <a:gd name="connsiteY288" fmla="*/ 96267 h 567500"/>
                <a:gd name="connsiteX289" fmla="*/ 874493 w 1879095"/>
                <a:gd name="connsiteY289" fmla="*/ 109981 h 567500"/>
                <a:gd name="connsiteX290" fmla="*/ 877522 w 1879095"/>
                <a:gd name="connsiteY290" fmla="*/ 124121 h 567500"/>
                <a:gd name="connsiteX291" fmla="*/ 880542 w 1879095"/>
                <a:gd name="connsiteY291" fmla="*/ 139036 h 567500"/>
                <a:gd name="connsiteX292" fmla="*/ 883571 w 1879095"/>
                <a:gd name="connsiteY292" fmla="*/ 154222 h 567500"/>
                <a:gd name="connsiteX293" fmla="*/ 886600 w 1879095"/>
                <a:gd name="connsiteY293" fmla="*/ 170260 h 567500"/>
                <a:gd name="connsiteX294" fmla="*/ 889619 w 1879095"/>
                <a:gd name="connsiteY294" fmla="*/ 186647 h 567500"/>
                <a:gd name="connsiteX295" fmla="*/ 892648 w 1879095"/>
                <a:gd name="connsiteY295" fmla="*/ 203111 h 567500"/>
                <a:gd name="connsiteX296" fmla="*/ 895677 w 1879095"/>
                <a:gd name="connsiteY296" fmla="*/ 220157 h 567500"/>
                <a:gd name="connsiteX297" fmla="*/ 898696 w 1879095"/>
                <a:gd name="connsiteY297" fmla="*/ 237318 h 567500"/>
                <a:gd name="connsiteX298" fmla="*/ 901725 w 1879095"/>
                <a:gd name="connsiteY298" fmla="*/ 254673 h 567500"/>
                <a:gd name="connsiteX299" fmla="*/ 904754 w 1879095"/>
                <a:gd name="connsiteY299" fmla="*/ 272183 h 567500"/>
                <a:gd name="connsiteX300" fmla="*/ 907774 w 1879095"/>
                <a:gd name="connsiteY300" fmla="*/ 290004 h 567500"/>
                <a:gd name="connsiteX301" fmla="*/ 910803 w 1879095"/>
                <a:gd name="connsiteY301" fmla="*/ 307591 h 567500"/>
                <a:gd name="connsiteX302" fmla="*/ 913832 w 1879095"/>
                <a:gd name="connsiteY302" fmla="*/ 325335 h 567500"/>
                <a:gd name="connsiteX303" fmla="*/ 916851 w 1879095"/>
                <a:gd name="connsiteY303" fmla="*/ 343000 h 567500"/>
                <a:gd name="connsiteX304" fmla="*/ 919880 w 1879095"/>
                <a:gd name="connsiteY304" fmla="*/ 360470 h 567500"/>
                <a:gd name="connsiteX305" fmla="*/ 922909 w 1879095"/>
                <a:gd name="connsiteY305" fmla="*/ 377516 h 567500"/>
                <a:gd name="connsiteX306" fmla="*/ 925938 w 1879095"/>
                <a:gd name="connsiteY306" fmla="*/ 394329 h 567500"/>
                <a:gd name="connsiteX307" fmla="*/ 928957 w 1879095"/>
                <a:gd name="connsiteY307" fmla="*/ 410716 h 567500"/>
                <a:gd name="connsiteX308" fmla="*/ 931986 w 1879095"/>
                <a:gd name="connsiteY308" fmla="*/ 426711 h 567500"/>
                <a:gd name="connsiteX309" fmla="*/ 935015 w 1879095"/>
                <a:gd name="connsiteY309" fmla="*/ 441980 h 567500"/>
                <a:gd name="connsiteX310" fmla="*/ 938035 w 1879095"/>
                <a:gd name="connsiteY310" fmla="*/ 456734 h 567500"/>
                <a:gd name="connsiteX311" fmla="*/ 941064 w 1879095"/>
                <a:gd name="connsiteY311" fmla="*/ 470602 h 567500"/>
                <a:gd name="connsiteX312" fmla="*/ 944093 w 1879095"/>
                <a:gd name="connsiteY312" fmla="*/ 484052 h 567500"/>
                <a:gd name="connsiteX313" fmla="*/ 947112 w 1879095"/>
                <a:gd name="connsiteY313" fmla="*/ 496520 h 567500"/>
                <a:gd name="connsiteX314" fmla="*/ 950141 w 1879095"/>
                <a:gd name="connsiteY314" fmla="*/ 508064 h 567500"/>
                <a:gd name="connsiteX315" fmla="*/ 953170 w 1879095"/>
                <a:gd name="connsiteY315" fmla="*/ 518761 h 567500"/>
                <a:gd name="connsiteX316" fmla="*/ 956189 w 1879095"/>
                <a:gd name="connsiteY316" fmla="*/ 528486 h 567500"/>
                <a:gd name="connsiteX317" fmla="*/ 959218 w 1879095"/>
                <a:gd name="connsiteY317" fmla="*/ 537277 h 567500"/>
                <a:gd name="connsiteX318" fmla="*/ 962247 w 1879095"/>
                <a:gd name="connsiteY318" fmla="*/ 544869 h 567500"/>
                <a:gd name="connsiteX319" fmla="*/ 965267 w 1879095"/>
                <a:gd name="connsiteY319" fmla="*/ 551460 h 567500"/>
                <a:gd name="connsiteX320" fmla="*/ 968296 w 1879095"/>
                <a:gd name="connsiteY320" fmla="*/ 557032 h 567500"/>
                <a:gd name="connsiteX321" fmla="*/ 971325 w 1879095"/>
                <a:gd name="connsiteY321" fmla="*/ 561376 h 567500"/>
                <a:gd name="connsiteX322" fmla="*/ 974344 w 1879095"/>
                <a:gd name="connsiteY322" fmla="*/ 564547 h 567500"/>
                <a:gd name="connsiteX323" fmla="*/ 977373 w 1879095"/>
                <a:gd name="connsiteY323" fmla="*/ 566643 h 567500"/>
                <a:gd name="connsiteX324" fmla="*/ 980402 w 1879095"/>
                <a:gd name="connsiteY324" fmla="*/ 567500 h 567500"/>
                <a:gd name="connsiteX325" fmla="*/ 983421 w 1879095"/>
                <a:gd name="connsiteY325" fmla="*/ 567033 h 567500"/>
                <a:gd name="connsiteX326" fmla="*/ 986450 w 1879095"/>
                <a:gd name="connsiteY326" fmla="*/ 565595 h 567500"/>
                <a:gd name="connsiteX327" fmla="*/ 989479 w 1879095"/>
                <a:gd name="connsiteY327" fmla="*/ 562890 h 567500"/>
                <a:gd name="connsiteX328" fmla="*/ 992508 w 1879095"/>
                <a:gd name="connsiteY328" fmla="*/ 559051 h 567500"/>
                <a:gd name="connsiteX329" fmla="*/ 995528 w 1879095"/>
                <a:gd name="connsiteY329" fmla="*/ 553937 h 567500"/>
                <a:gd name="connsiteX330" fmla="*/ 998556 w 1879095"/>
                <a:gd name="connsiteY330" fmla="*/ 547888 h 567500"/>
                <a:gd name="connsiteX331" fmla="*/ 1001585 w 1879095"/>
                <a:gd name="connsiteY331" fmla="*/ 540649 h 567500"/>
                <a:gd name="connsiteX332" fmla="*/ 1004605 w 1879095"/>
                <a:gd name="connsiteY332" fmla="*/ 532362 h 567500"/>
                <a:gd name="connsiteX333" fmla="*/ 1007634 w 1879095"/>
                <a:gd name="connsiteY333" fmla="*/ 522942 h 567500"/>
                <a:gd name="connsiteX334" fmla="*/ 1010663 w 1879095"/>
                <a:gd name="connsiteY334" fmla="*/ 512560 h 567500"/>
                <a:gd name="connsiteX335" fmla="*/ 1013682 w 1879095"/>
                <a:gd name="connsiteY335" fmla="*/ 501406 h 567500"/>
                <a:gd name="connsiteX336" fmla="*/ 1016711 w 1879095"/>
                <a:gd name="connsiteY336" fmla="*/ 489281 h 567500"/>
                <a:gd name="connsiteX337" fmla="*/ 1019740 w 1879095"/>
                <a:gd name="connsiteY337" fmla="*/ 476260 h 567500"/>
                <a:gd name="connsiteX338" fmla="*/ 1022760 w 1879095"/>
                <a:gd name="connsiteY338" fmla="*/ 462516 h 567500"/>
                <a:gd name="connsiteX339" fmla="*/ 1025788 w 1879095"/>
                <a:gd name="connsiteY339" fmla="*/ 447980 h 567500"/>
                <a:gd name="connsiteX340" fmla="*/ 1028817 w 1879095"/>
                <a:gd name="connsiteY340" fmla="*/ 432798 h 567500"/>
                <a:gd name="connsiteX341" fmla="*/ 1031837 w 1879095"/>
                <a:gd name="connsiteY341" fmla="*/ 417147 h 567500"/>
                <a:gd name="connsiteX342" fmla="*/ 1034866 w 1879095"/>
                <a:gd name="connsiteY342" fmla="*/ 400760 h 567500"/>
                <a:gd name="connsiteX343" fmla="*/ 1037895 w 1879095"/>
                <a:gd name="connsiteY343" fmla="*/ 384102 h 567500"/>
                <a:gd name="connsiteX344" fmla="*/ 1040914 w 1879095"/>
                <a:gd name="connsiteY344" fmla="*/ 367018 h 567500"/>
                <a:gd name="connsiteX345" fmla="*/ 1043943 w 1879095"/>
                <a:gd name="connsiteY345" fmla="*/ 349546 h 567500"/>
                <a:gd name="connsiteX346" fmla="*/ 1046972 w 1879095"/>
                <a:gd name="connsiteY346" fmla="*/ 331842 h 567500"/>
                <a:gd name="connsiteX347" fmla="*/ 1049991 w 1879095"/>
                <a:gd name="connsiteY347" fmla="*/ 314100 h 567500"/>
                <a:gd name="connsiteX348" fmla="*/ 1053020 w 1879095"/>
                <a:gd name="connsiteY348" fmla="*/ 296124 h 567500"/>
                <a:gd name="connsiteX349" fmla="*/ 1056049 w 1879095"/>
                <a:gd name="connsiteY349" fmla="*/ 278304 h 567500"/>
                <a:gd name="connsiteX350" fmla="*/ 1059078 w 1879095"/>
                <a:gd name="connsiteY350" fmla="*/ 260523 h 567500"/>
                <a:gd name="connsiteX351" fmla="*/ 1062098 w 1879095"/>
                <a:gd name="connsiteY351" fmla="*/ 242935 h 567500"/>
                <a:gd name="connsiteX352" fmla="*/ 1065127 w 1879095"/>
                <a:gd name="connsiteY352" fmla="*/ 225425 h 567500"/>
                <a:gd name="connsiteX353" fmla="*/ 1068156 w 1879095"/>
                <a:gd name="connsiteY353" fmla="*/ 208457 h 567500"/>
                <a:gd name="connsiteX354" fmla="*/ 1071175 w 1879095"/>
                <a:gd name="connsiteY354" fmla="*/ 191645 h 567500"/>
                <a:gd name="connsiteX355" fmla="*/ 1074204 w 1879095"/>
                <a:gd name="connsiteY355" fmla="*/ 175219 h 567500"/>
                <a:gd name="connsiteX356" fmla="*/ 1077233 w 1879095"/>
                <a:gd name="connsiteY356" fmla="*/ 159220 h 567500"/>
                <a:gd name="connsiteX357" fmla="*/ 1080252 w 1879095"/>
                <a:gd name="connsiteY357" fmla="*/ 143800 h 567500"/>
                <a:gd name="connsiteX358" fmla="*/ 1083281 w 1879095"/>
                <a:gd name="connsiteY358" fmla="*/ 128731 h 567500"/>
                <a:gd name="connsiteX359" fmla="*/ 1086310 w 1879095"/>
                <a:gd name="connsiteY359" fmla="*/ 114165 h 567500"/>
                <a:gd name="connsiteX360" fmla="*/ 1089330 w 1879095"/>
                <a:gd name="connsiteY360" fmla="*/ 100568 h 567500"/>
                <a:gd name="connsiteX361" fmla="*/ 1092359 w 1879095"/>
                <a:gd name="connsiteY361" fmla="*/ 87434 h 567500"/>
                <a:gd name="connsiteX362" fmla="*/ 1095388 w 1879095"/>
                <a:gd name="connsiteY362" fmla="*/ 75077 h 567500"/>
                <a:gd name="connsiteX363" fmla="*/ 1098407 w 1879095"/>
                <a:gd name="connsiteY363" fmla="*/ 63571 h 567500"/>
                <a:gd name="connsiteX364" fmla="*/ 1101436 w 1879095"/>
                <a:gd name="connsiteY364" fmla="*/ 52918 h 567500"/>
                <a:gd name="connsiteX365" fmla="*/ 1104465 w 1879095"/>
                <a:gd name="connsiteY365" fmla="*/ 43078 h 567500"/>
                <a:gd name="connsiteX366" fmla="*/ 1107484 w 1879095"/>
                <a:gd name="connsiteY366" fmla="*/ 34246 h 567500"/>
                <a:gd name="connsiteX367" fmla="*/ 1110513 w 1879095"/>
                <a:gd name="connsiteY367" fmla="*/ 26497 h 567500"/>
                <a:gd name="connsiteX368" fmla="*/ 1113542 w 1879095"/>
                <a:gd name="connsiteY368" fmla="*/ 19602 h 567500"/>
                <a:gd name="connsiteX369" fmla="*/ 1116562 w 1879095"/>
                <a:gd name="connsiteY369" fmla="*/ 13791 h 567500"/>
                <a:gd name="connsiteX370" fmla="*/ 1119591 w 1879095"/>
                <a:gd name="connsiteY370" fmla="*/ 8871 h 567500"/>
                <a:gd name="connsiteX371" fmla="*/ 1122620 w 1879095"/>
                <a:gd name="connsiteY371" fmla="*/ 5152 h 567500"/>
                <a:gd name="connsiteX372" fmla="*/ 1125639 w 1879095"/>
                <a:gd name="connsiteY372" fmla="*/ 2440 h 567500"/>
                <a:gd name="connsiteX373" fmla="*/ 1128668 w 1879095"/>
                <a:gd name="connsiteY373" fmla="*/ 620 h 567500"/>
                <a:gd name="connsiteX374" fmla="*/ 1131697 w 1879095"/>
                <a:gd name="connsiteY374" fmla="*/ 116 h 567500"/>
                <a:gd name="connsiteX375" fmla="*/ 1134726 w 1879095"/>
                <a:gd name="connsiteY375" fmla="*/ 387 h 567500"/>
                <a:gd name="connsiteX376" fmla="*/ 1137745 w 1879095"/>
                <a:gd name="connsiteY376" fmla="*/ 1821 h 567500"/>
                <a:gd name="connsiteX377" fmla="*/ 1140774 w 1879095"/>
                <a:gd name="connsiteY377" fmla="*/ 4338 h 567500"/>
                <a:gd name="connsiteX378" fmla="*/ 1143803 w 1879095"/>
                <a:gd name="connsiteY378" fmla="*/ 7825 h 567500"/>
                <a:gd name="connsiteX379" fmla="*/ 1146823 w 1879095"/>
                <a:gd name="connsiteY379" fmla="*/ 12280 h 567500"/>
                <a:gd name="connsiteX380" fmla="*/ 1149852 w 1879095"/>
                <a:gd name="connsiteY380" fmla="*/ 17975 h 567500"/>
                <a:gd name="connsiteX381" fmla="*/ 1152881 w 1879095"/>
                <a:gd name="connsiteY381" fmla="*/ 24445 h 567500"/>
                <a:gd name="connsiteX382" fmla="*/ 1155900 w 1879095"/>
                <a:gd name="connsiteY382" fmla="*/ 32076 h 567500"/>
                <a:gd name="connsiteX383" fmla="*/ 1158929 w 1879095"/>
                <a:gd name="connsiteY383" fmla="*/ 40405 h 567500"/>
                <a:gd name="connsiteX384" fmla="*/ 1161958 w 1879095"/>
                <a:gd name="connsiteY384" fmla="*/ 49896 h 567500"/>
                <a:gd name="connsiteX385" fmla="*/ 1164977 w 1879095"/>
                <a:gd name="connsiteY385" fmla="*/ 60240 h 567500"/>
                <a:gd name="connsiteX386" fmla="*/ 1168006 w 1879095"/>
                <a:gd name="connsiteY386" fmla="*/ 71319 h 567500"/>
                <a:gd name="connsiteX387" fmla="*/ 1171035 w 1879095"/>
                <a:gd name="connsiteY387" fmla="*/ 83522 h 567500"/>
                <a:gd name="connsiteX388" fmla="*/ 1174055 w 1879095"/>
                <a:gd name="connsiteY388" fmla="*/ 96422 h 567500"/>
                <a:gd name="connsiteX389" fmla="*/ 1177084 w 1879095"/>
                <a:gd name="connsiteY389" fmla="*/ 109942 h 567500"/>
                <a:gd name="connsiteX390" fmla="*/ 1180113 w 1879095"/>
                <a:gd name="connsiteY390" fmla="*/ 124199 h 567500"/>
                <a:gd name="connsiteX391" fmla="*/ 1183132 w 1879095"/>
                <a:gd name="connsiteY391" fmla="*/ 138997 h 567500"/>
                <a:gd name="connsiteX392" fmla="*/ 1186161 w 1879095"/>
                <a:gd name="connsiteY392" fmla="*/ 154222 h 567500"/>
                <a:gd name="connsiteX393" fmla="*/ 1189190 w 1879095"/>
                <a:gd name="connsiteY393" fmla="*/ 170221 h 567500"/>
                <a:gd name="connsiteX394" fmla="*/ 1192209 w 1879095"/>
                <a:gd name="connsiteY394" fmla="*/ 186608 h 567500"/>
                <a:gd name="connsiteX395" fmla="*/ 1195238 w 1879095"/>
                <a:gd name="connsiteY395" fmla="*/ 203343 h 567500"/>
                <a:gd name="connsiteX396" fmla="*/ 1198267 w 1879095"/>
                <a:gd name="connsiteY396" fmla="*/ 220001 h 567500"/>
                <a:gd name="connsiteX397" fmla="*/ 1201296 w 1879095"/>
                <a:gd name="connsiteY397" fmla="*/ 237357 h 567500"/>
                <a:gd name="connsiteX398" fmla="*/ 1204316 w 1879095"/>
                <a:gd name="connsiteY398" fmla="*/ 254712 h 567500"/>
                <a:gd name="connsiteX399" fmla="*/ 1207344 w 1879095"/>
                <a:gd name="connsiteY399" fmla="*/ 272261 h 567500"/>
                <a:gd name="connsiteX400" fmla="*/ 1210374 w 1879095"/>
                <a:gd name="connsiteY400" fmla="*/ 289926 h 567500"/>
                <a:gd name="connsiteX401" fmla="*/ 1213393 w 1879095"/>
                <a:gd name="connsiteY401" fmla="*/ 307708 h 567500"/>
                <a:gd name="connsiteX402" fmla="*/ 1216422 w 1879095"/>
                <a:gd name="connsiteY402" fmla="*/ 325218 h 567500"/>
                <a:gd name="connsiteX403" fmla="*/ 1219451 w 1879095"/>
                <a:gd name="connsiteY403" fmla="*/ 342961 h 567500"/>
                <a:gd name="connsiteX404" fmla="*/ 1222470 w 1879095"/>
                <a:gd name="connsiteY404" fmla="*/ 360432 h 567500"/>
                <a:gd name="connsiteX405" fmla="*/ 1225499 w 1879095"/>
                <a:gd name="connsiteY405" fmla="*/ 377710 h 567500"/>
                <a:gd name="connsiteX406" fmla="*/ 1228528 w 1879095"/>
                <a:gd name="connsiteY406" fmla="*/ 394291 h 567500"/>
                <a:gd name="connsiteX407" fmla="*/ 1231548 w 1879095"/>
                <a:gd name="connsiteY407" fmla="*/ 410832 h 567500"/>
                <a:gd name="connsiteX408" fmla="*/ 1234577 w 1879095"/>
                <a:gd name="connsiteY408" fmla="*/ 426949 h 567500"/>
                <a:gd name="connsiteX409" fmla="*/ 1237605 w 1879095"/>
                <a:gd name="connsiteY409" fmla="*/ 442056 h 567500"/>
                <a:gd name="connsiteX410" fmla="*/ 1240625 w 1879095"/>
                <a:gd name="connsiteY410" fmla="*/ 456734 h 567500"/>
                <a:gd name="connsiteX411" fmla="*/ 1243654 w 1879095"/>
                <a:gd name="connsiteY411" fmla="*/ 470764 h 567500"/>
                <a:gd name="connsiteX412" fmla="*/ 1246683 w 1879095"/>
                <a:gd name="connsiteY412" fmla="*/ 484052 h 567500"/>
                <a:gd name="connsiteX413" fmla="*/ 1249702 w 1879095"/>
                <a:gd name="connsiteY413" fmla="*/ 496406 h 567500"/>
                <a:gd name="connsiteX414" fmla="*/ 1252731 w 1879095"/>
                <a:gd name="connsiteY414" fmla="*/ 508112 h 567500"/>
                <a:gd name="connsiteX415" fmla="*/ 1255760 w 1879095"/>
                <a:gd name="connsiteY415" fmla="*/ 518799 h 567500"/>
                <a:gd name="connsiteX416" fmla="*/ 1258780 w 1879095"/>
                <a:gd name="connsiteY416" fmla="*/ 528524 h 567500"/>
                <a:gd name="connsiteX417" fmla="*/ 1261808 w 1879095"/>
                <a:gd name="connsiteY417" fmla="*/ 537163 h 567500"/>
                <a:gd name="connsiteX418" fmla="*/ 1264837 w 1879095"/>
                <a:gd name="connsiteY418" fmla="*/ 544869 h 567500"/>
                <a:gd name="connsiteX419" fmla="*/ 1267866 w 1879095"/>
                <a:gd name="connsiteY419" fmla="*/ 551498 h 567500"/>
                <a:gd name="connsiteX420" fmla="*/ 1270886 w 1879095"/>
                <a:gd name="connsiteY420" fmla="*/ 557032 h 567500"/>
                <a:gd name="connsiteX421" fmla="*/ 1273915 w 1879095"/>
                <a:gd name="connsiteY421" fmla="*/ 561376 h 567500"/>
                <a:gd name="connsiteX422" fmla="*/ 1276944 w 1879095"/>
                <a:gd name="connsiteY422" fmla="*/ 564547 h 567500"/>
                <a:gd name="connsiteX423" fmla="*/ 1279963 w 1879095"/>
                <a:gd name="connsiteY423" fmla="*/ 566605 h 567500"/>
                <a:gd name="connsiteX424" fmla="*/ 1282992 w 1879095"/>
                <a:gd name="connsiteY424" fmla="*/ 567414 h 567500"/>
                <a:gd name="connsiteX425" fmla="*/ 1286021 w 1879095"/>
                <a:gd name="connsiteY425" fmla="*/ 566995 h 567500"/>
                <a:gd name="connsiteX426" fmla="*/ 1289040 w 1879095"/>
                <a:gd name="connsiteY426" fmla="*/ 565557 h 567500"/>
                <a:gd name="connsiteX427" fmla="*/ 1292069 w 1879095"/>
                <a:gd name="connsiteY427" fmla="*/ 562966 h 567500"/>
                <a:gd name="connsiteX428" fmla="*/ 1295098 w 1879095"/>
                <a:gd name="connsiteY428" fmla="*/ 559013 h 567500"/>
                <a:gd name="connsiteX429" fmla="*/ 1298118 w 1879095"/>
                <a:gd name="connsiteY429" fmla="*/ 553975 h 567500"/>
                <a:gd name="connsiteX430" fmla="*/ 1301147 w 1879095"/>
                <a:gd name="connsiteY430" fmla="*/ 547888 h 567500"/>
                <a:gd name="connsiteX431" fmla="*/ 1304176 w 1879095"/>
                <a:gd name="connsiteY431" fmla="*/ 540611 h 567500"/>
                <a:gd name="connsiteX432" fmla="*/ 1307195 w 1879095"/>
                <a:gd name="connsiteY432" fmla="*/ 532362 h 567500"/>
                <a:gd name="connsiteX433" fmla="*/ 1310224 w 1879095"/>
                <a:gd name="connsiteY433" fmla="*/ 522942 h 567500"/>
                <a:gd name="connsiteX434" fmla="*/ 1313253 w 1879095"/>
                <a:gd name="connsiteY434" fmla="*/ 512760 h 567500"/>
                <a:gd name="connsiteX435" fmla="*/ 1316282 w 1879095"/>
                <a:gd name="connsiteY435" fmla="*/ 501444 h 567500"/>
                <a:gd name="connsiteX436" fmla="*/ 1319301 w 1879095"/>
                <a:gd name="connsiteY436" fmla="*/ 489319 h 567500"/>
                <a:gd name="connsiteX437" fmla="*/ 1322330 w 1879095"/>
                <a:gd name="connsiteY437" fmla="*/ 476346 h 567500"/>
                <a:gd name="connsiteX438" fmla="*/ 1325350 w 1879095"/>
                <a:gd name="connsiteY438" fmla="*/ 462516 h 567500"/>
                <a:gd name="connsiteX439" fmla="*/ 1328379 w 1879095"/>
                <a:gd name="connsiteY439" fmla="*/ 448095 h 567500"/>
                <a:gd name="connsiteX440" fmla="*/ 1331408 w 1879095"/>
                <a:gd name="connsiteY440" fmla="*/ 432950 h 567500"/>
                <a:gd name="connsiteX441" fmla="*/ 1334437 w 1879095"/>
                <a:gd name="connsiteY441" fmla="*/ 417108 h 567500"/>
                <a:gd name="connsiteX442" fmla="*/ 1337456 w 1879095"/>
                <a:gd name="connsiteY442" fmla="*/ 400837 h 567500"/>
                <a:gd name="connsiteX443" fmla="*/ 1340485 w 1879095"/>
                <a:gd name="connsiteY443" fmla="*/ 384102 h 567500"/>
                <a:gd name="connsiteX444" fmla="*/ 1343514 w 1879095"/>
                <a:gd name="connsiteY444" fmla="*/ 366979 h 567500"/>
                <a:gd name="connsiteX445" fmla="*/ 1346533 w 1879095"/>
                <a:gd name="connsiteY445" fmla="*/ 349623 h 567500"/>
                <a:gd name="connsiteX446" fmla="*/ 1349562 w 1879095"/>
                <a:gd name="connsiteY446" fmla="*/ 331920 h 567500"/>
                <a:gd name="connsiteX447" fmla="*/ 1352591 w 1879095"/>
                <a:gd name="connsiteY447" fmla="*/ 314139 h 567500"/>
                <a:gd name="connsiteX448" fmla="*/ 1355611 w 1879095"/>
                <a:gd name="connsiteY448" fmla="*/ 296163 h 567500"/>
                <a:gd name="connsiteX449" fmla="*/ 1358640 w 1879095"/>
                <a:gd name="connsiteY449" fmla="*/ 278188 h 567500"/>
                <a:gd name="connsiteX450" fmla="*/ 1361669 w 1879095"/>
                <a:gd name="connsiteY450" fmla="*/ 260523 h 567500"/>
                <a:gd name="connsiteX451" fmla="*/ 1364688 w 1879095"/>
                <a:gd name="connsiteY451" fmla="*/ 242974 h 567500"/>
                <a:gd name="connsiteX452" fmla="*/ 1367717 w 1879095"/>
                <a:gd name="connsiteY452" fmla="*/ 225541 h 567500"/>
                <a:gd name="connsiteX453" fmla="*/ 1370746 w 1879095"/>
                <a:gd name="connsiteY453" fmla="*/ 208457 h 567500"/>
                <a:gd name="connsiteX454" fmla="*/ 1373775 w 1879095"/>
                <a:gd name="connsiteY454" fmla="*/ 191683 h 567500"/>
                <a:gd name="connsiteX455" fmla="*/ 1376794 w 1879095"/>
                <a:gd name="connsiteY455" fmla="*/ 175219 h 567500"/>
                <a:gd name="connsiteX456" fmla="*/ 1379823 w 1879095"/>
                <a:gd name="connsiteY456" fmla="*/ 159297 h 567500"/>
                <a:gd name="connsiteX457" fmla="*/ 1382852 w 1879095"/>
                <a:gd name="connsiteY457" fmla="*/ 143800 h 567500"/>
                <a:gd name="connsiteX458" fmla="*/ 1385872 w 1879095"/>
                <a:gd name="connsiteY458" fmla="*/ 128770 h 567500"/>
                <a:gd name="connsiteX459" fmla="*/ 1388901 w 1879095"/>
                <a:gd name="connsiteY459" fmla="*/ 114165 h 567500"/>
                <a:gd name="connsiteX460" fmla="*/ 1391929 w 1879095"/>
                <a:gd name="connsiteY460" fmla="*/ 100607 h 567500"/>
                <a:gd name="connsiteX461" fmla="*/ 1394949 w 1879095"/>
                <a:gd name="connsiteY461" fmla="*/ 87473 h 567500"/>
                <a:gd name="connsiteX462" fmla="*/ 1397978 w 1879095"/>
                <a:gd name="connsiteY462" fmla="*/ 75193 h 567500"/>
                <a:gd name="connsiteX463" fmla="*/ 1401007 w 1879095"/>
                <a:gd name="connsiteY463" fmla="*/ 63532 h 567500"/>
                <a:gd name="connsiteX464" fmla="*/ 1404026 w 1879095"/>
                <a:gd name="connsiteY464" fmla="*/ 52880 h 567500"/>
                <a:gd name="connsiteX465" fmla="*/ 1407055 w 1879095"/>
                <a:gd name="connsiteY465" fmla="*/ 43117 h 567500"/>
                <a:gd name="connsiteX466" fmla="*/ 1410084 w 1879095"/>
                <a:gd name="connsiteY466" fmla="*/ 34323 h 567500"/>
                <a:gd name="connsiteX467" fmla="*/ 1413104 w 1879095"/>
                <a:gd name="connsiteY467" fmla="*/ 26459 h 567500"/>
                <a:gd name="connsiteX468" fmla="*/ 1416132 w 1879095"/>
                <a:gd name="connsiteY468" fmla="*/ 19602 h 567500"/>
                <a:gd name="connsiteX469" fmla="*/ 1419162 w 1879095"/>
                <a:gd name="connsiteY469" fmla="*/ 13752 h 567500"/>
                <a:gd name="connsiteX470" fmla="*/ 1422181 w 1879095"/>
                <a:gd name="connsiteY470" fmla="*/ 8987 h 567500"/>
                <a:gd name="connsiteX471" fmla="*/ 1425210 w 1879095"/>
                <a:gd name="connsiteY471" fmla="*/ 5152 h 567500"/>
                <a:gd name="connsiteX472" fmla="*/ 1428239 w 1879095"/>
                <a:gd name="connsiteY472" fmla="*/ 2479 h 567500"/>
                <a:gd name="connsiteX473" fmla="*/ 1431258 w 1879095"/>
                <a:gd name="connsiteY473" fmla="*/ 813 h 567500"/>
                <a:gd name="connsiteX474" fmla="*/ 1434287 w 1879095"/>
                <a:gd name="connsiteY474" fmla="*/ 0 h 567500"/>
                <a:gd name="connsiteX475" fmla="*/ 1437316 w 1879095"/>
                <a:gd name="connsiteY475" fmla="*/ 464 h 567500"/>
                <a:gd name="connsiteX476" fmla="*/ 1440345 w 1879095"/>
                <a:gd name="connsiteY476" fmla="*/ 1937 h 567500"/>
                <a:gd name="connsiteX477" fmla="*/ 1443365 w 1879095"/>
                <a:gd name="connsiteY477" fmla="*/ 4377 h 567500"/>
                <a:gd name="connsiteX478" fmla="*/ 1446393 w 1879095"/>
                <a:gd name="connsiteY478" fmla="*/ 7942 h 567500"/>
                <a:gd name="connsiteX479" fmla="*/ 1449422 w 1879095"/>
                <a:gd name="connsiteY479" fmla="*/ 12745 h 567500"/>
                <a:gd name="connsiteX480" fmla="*/ 1452442 w 1879095"/>
                <a:gd name="connsiteY480" fmla="*/ 18013 h 567500"/>
                <a:gd name="connsiteX481" fmla="*/ 1455471 w 1879095"/>
                <a:gd name="connsiteY481" fmla="*/ 24445 h 567500"/>
                <a:gd name="connsiteX482" fmla="*/ 1458500 w 1879095"/>
                <a:gd name="connsiteY482" fmla="*/ 32037 h 567500"/>
                <a:gd name="connsiteX483" fmla="*/ 1461519 w 1879095"/>
                <a:gd name="connsiteY483" fmla="*/ 40367 h 567500"/>
                <a:gd name="connsiteX484" fmla="*/ 1464548 w 1879095"/>
                <a:gd name="connsiteY484" fmla="*/ 49818 h 567500"/>
                <a:gd name="connsiteX485" fmla="*/ 1467577 w 1879095"/>
                <a:gd name="connsiteY485" fmla="*/ 60279 h 567500"/>
                <a:gd name="connsiteX486" fmla="*/ 1470596 w 1879095"/>
                <a:gd name="connsiteY486" fmla="*/ 71435 h 567500"/>
                <a:gd name="connsiteX487" fmla="*/ 1473625 w 1879095"/>
                <a:gd name="connsiteY487" fmla="*/ 83522 h 567500"/>
                <a:gd name="connsiteX488" fmla="*/ 1476654 w 1879095"/>
                <a:gd name="connsiteY488" fmla="*/ 96345 h 567500"/>
                <a:gd name="connsiteX489" fmla="*/ 1479674 w 1879095"/>
                <a:gd name="connsiteY489" fmla="*/ 109904 h 567500"/>
                <a:gd name="connsiteX490" fmla="*/ 1482703 w 1879095"/>
                <a:gd name="connsiteY490" fmla="*/ 124160 h 567500"/>
                <a:gd name="connsiteX491" fmla="*/ 1485732 w 1879095"/>
                <a:gd name="connsiteY491" fmla="*/ 139074 h 567500"/>
                <a:gd name="connsiteX492" fmla="*/ 1488751 w 1879095"/>
                <a:gd name="connsiteY492" fmla="*/ 154261 h 567500"/>
                <a:gd name="connsiteX493" fmla="*/ 1491780 w 1879095"/>
                <a:gd name="connsiteY493" fmla="*/ 170299 h 567500"/>
                <a:gd name="connsiteX494" fmla="*/ 1494809 w 1879095"/>
                <a:gd name="connsiteY494" fmla="*/ 186570 h 567500"/>
                <a:gd name="connsiteX495" fmla="*/ 1497829 w 1879095"/>
                <a:gd name="connsiteY495" fmla="*/ 203111 h 567500"/>
                <a:gd name="connsiteX496" fmla="*/ 1500857 w 1879095"/>
                <a:gd name="connsiteY496" fmla="*/ 220118 h 567500"/>
                <a:gd name="connsiteX497" fmla="*/ 1503886 w 1879095"/>
                <a:gd name="connsiteY497" fmla="*/ 237279 h 567500"/>
                <a:gd name="connsiteX498" fmla="*/ 1506906 w 1879095"/>
                <a:gd name="connsiteY498" fmla="*/ 254751 h 567500"/>
                <a:gd name="connsiteX499" fmla="*/ 1509935 w 1879095"/>
                <a:gd name="connsiteY499" fmla="*/ 272338 h 567500"/>
                <a:gd name="connsiteX500" fmla="*/ 1515993 w 1879095"/>
                <a:gd name="connsiteY500" fmla="*/ 307591 h 567500"/>
                <a:gd name="connsiteX501" fmla="*/ 1570457 w 1879095"/>
                <a:gd name="connsiteY501" fmla="*/ 551574 h 567500"/>
                <a:gd name="connsiteX502" fmla="*/ 1727800 w 1879095"/>
                <a:gd name="connsiteY502" fmla="*/ 5152 h 567500"/>
                <a:gd name="connsiteX503" fmla="*/ 1730829 w 1879095"/>
                <a:gd name="connsiteY503" fmla="*/ 2247 h 567500"/>
                <a:gd name="connsiteX504" fmla="*/ 1733858 w 1879095"/>
                <a:gd name="connsiteY504" fmla="*/ 620 h 567500"/>
                <a:gd name="connsiteX505" fmla="*/ 1736877 w 1879095"/>
                <a:gd name="connsiteY505" fmla="*/ 77 h 567500"/>
                <a:gd name="connsiteX506" fmla="*/ 1739906 w 1879095"/>
                <a:gd name="connsiteY506" fmla="*/ 464 h 567500"/>
                <a:gd name="connsiteX507" fmla="*/ 1742935 w 1879095"/>
                <a:gd name="connsiteY507" fmla="*/ 1859 h 567500"/>
                <a:gd name="connsiteX508" fmla="*/ 1794696 w 1879095"/>
                <a:gd name="connsiteY508" fmla="*/ 199319 h 567500"/>
                <a:gd name="connsiteX509" fmla="*/ 1876076 w 1879095"/>
                <a:gd name="connsiteY509" fmla="*/ 556956 h 567500"/>
                <a:gd name="connsiteX510" fmla="*/ 1879095 w 1879095"/>
                <a:gd name="connsiteY510" fmla="*/ 561376 h 567500"/>
                <a:gd name="connsiteX0" fmla="*/ 0 w 1879095"/>
                <a:gd name="connsiteY0" fmla="*/ 424197 h 567500"/>
                <a:gd name="connsiteX1" fmla="*/ 3026 w 1879095"/>
                <a:gd name="connsiteY1" fmla="*/ 285975 h 567500"/>
                <a:gd name="connsiteX2" fmla="*/ 6051 w 1879095"/>
                <a:gd name="connsiteY2" fmla="*/ 275980 h 567500"/>
                <a:gd name="connsiteX3" fmla="*/ 9078 w 1879095"/>
                <a:gd name="connsiteY3" fmla="*/ 275322 h 567500"/>
                <a:gd name="connsiteX4" fmla="*/ 12104 w 1879095"/>
                <a:gd name="connsiteY4" fmla="*/ 275166 h 567500"/>
                <a:gd name="connsiteX5" fmla="*/ 15130 w 1879095"/>
                <a:gd name="connsiteY5" fmla="*/ 275244 h 567500"/>
                <a:gd name="connsiteX6" fmla="*/ 18156 w 1879095"/>
                <a:gd name="connsiteY6" fmla="*/ 275244 h 567500"/>
                <a:gd name="connsiteX7" fmla="*/ 21182 w 1879095"/>
                <a:gd name="connsiteY7" fmla="*/ 275322 h 567500"/>
                <a:gd name="connsiteX8" fmla="*/ 24207 w 1879095"/>
                <a:gd name="connsiteY8" fmla="*/ 275283 h 567500"/>
                <a:gd name="connsiteX9" fmla="*/ 27233 w 1879095"/>
                <a:gd name="connsiteY9" fmla="*/ 275127 h 567500"/>
                <a:gd name="connsiteX10" fmla="*/ 30259 w 1879095"/>
                <a:gd name="connsiteY10" fmla="*/ 275283 h 567500"/>
                <a:gd name="connsiteX11" fmla="*/ 33285 w 1879095"/>
                <a:gd name="connsiteY11" fmla="*/ 275322 h 567500"/>
                <a:gd name="connsiteX12" fmla="*/ 36311 w 1879095"/>
                <a:gd name="connsiteY12" fmla="*/ 275166 h 567500"/>
                <a:gd name="connsiteX13" fmla="*/ 39338 w 1879095"/>
                <a:gd name="connsiteY13" fmla="*/ 275206 h 567500"/>
                <a:gd name="connsiteX14" fmla="*/ 42363 w 1879095"/>
                <a:gd name="connsiteY14" fmla="*/ 275166 h 567500"/>
                <a:gd name="connsiteX15" fmla="*/ 45389 w 1879095"/>
                <a:gd name="connsiteY15" fmla="*/ 275283 h 567500"/>
                <a:gd name="connsiteX16" fmla="*/ 48415 w 1879095"/>
                <a:gd name="connsiteY16" fmla="*/ 275360 h 567500"/>
                <a:gd name="connsiteX17" fmla="*/ 51441 w 1879095"/>
                <a:gd name="connsiteY17" fmla="*/ 275206 h 567500"/>
                <a:gd name="connsiteX18" fmla="*/ 54467 w 1879095"/>
                <a:gd name="connsiteY18" fmla="*/ 275244 h 567500"/>
                <a:gd name="connsiteX19" fmla="*/ 57492 w 1879095"/>
                <a:gd name="connsiteY19" fmla="*/ 275244 h 567500"/>
                <a:gd name="connsiteX20" fmla="*/ 60518 w 1879095"/>
                <a:gd name="connsiteY20" fmla="*/ 275206 h 567500"/>
                <a:gd name="connsiteX21" fmla="*/ 63544 w 1879095"/>
                <a:gd name="connsiteY21" fmla="*/ 275127 h 567500"/>
                <a:gd name="connsiteX22" fmla="*/ 66570 w 1879095"/>
                <a:gd name="connsiteY22" fmla="*/ 275244 h 567500"/>
                <a:gd name="connsiteX23" fmla="*/ 69597 w 1879095"/>
                <a:gd name="connsiteY23" fmla="*/ 275206 h 567500"/>
                <a:gd name="connsiteX24" fmla="*/ 72623 w 1879095"/>
                <a:gd name="connsiteY24" fmla="*/ 275244 h 567500"/>
                <a:gd name="connsiteX25" fmla="*/ 75648 w 1879095"/>
                <a:gd name="connsiteY25" fmla="*/ 275360 h 567500"/>
                <a:gd name="connsiteX26" fmla="*/ 78674 w 1879095"/>
                <a:gd name="connsiteY26" fmla="*/ 275244 h 567500"/>
                <a:gd name="connsiteX27" fmla="*/ 81700 w 1879095"/>
                <a:gd name="connsiteY27" fmla="*/ 275283 h 567500"/>
                <a:gd name="connsiteX28" fmla="*/ 84726 w 1879095"/>
                <a:gd name="connsiteY28" fmla="*/ 275244 h 567500"/>
                <a:gd name="connsiteX29" fmla="*/ 87752 w 1879095"/>
                <a:gd name="connsiteY29" fmla="*/ 275322 h 567500"/>
                <a:gd name="connsiteX30" fmla="*/ 90778 w 1879095"/>
                <a:gd name="connsiteY30" fmla="*/ 275244 h 567500"/>
                <a:gd name="connsiteX31" fmla="*/ 93803 w 1879095"/>
                <a:gd name="connsiteY31" fmla="*/ 275360 h 567500"/>
                <a:gd name="connsiteX32" fmla="*/ 96829 w 1879095"/>
                <a:gd name="connsiteY32" fmla="*/ 275283 h 567500"/>
                <a:gd name="connsiteX33" fmla="*/ 99856 w 1879095"/>
                <a:gd name="connsiteY33" fmla="*/ 275244 h 567500"/>
                <a:gd name="connsiteX34" fmla="*/ 102882 w 1879095"/>
                <a:gd name="connsiteY34" fmla="*/ 275283 h 567500"/>
                <a:gd name="connsiteX35" fmla="*/ 105908 w 1879095"/>
                <a:gd name="connsiteY35" fmla="*/ 275322 h 567500"/>
                <a:gd name="connsiteX36" fmla="*/ 108933 w 1879095"/>
                <a:gd name="connsiteY36" fmla="*/ 275206 h 567500"/>
                <a:gd name="connsiteX37" fmla="*/ 111959 w 1879095"/>
                <a:gd name="connsiteY37" fmla="*/ 275322 h 567500"/>
                <a:gd name="connsiteX38" fmla="*/ 114985 w 1879095"/>
                <a:gd name="connsiteY38" fmla="*/ 275283 h 567500"/>
                <a:gd name="connsiteX39" fmla="*/ 118011 w 1879095"/>
                <a:gd name="connsiteY39" fmla="*/ 275283 h 567500"/>
                <a:gd name="connsiteX40" fmla="*/ 121037 w 1879095"/>
                <a:gd name="connsiteY40" fmla="*/ 275244 h 567500"/>
                <a:gd name="connsiteX41" fmla="*/ 124063 w 1879095"/>
                <a:gd name="connsiteY41" fmla="*/ 275283 h 567500"/>
                <a:gd name="connsiteX42" fmla="*/ 127089 w 1879095"/>
                <a:gd name="connsiteY42" fmla="*/ 275322 h 567500"/>
                <a:gd name="connsiteX43" fmla="*/ 130115 w 1879095"/>
                <a:gd name="connsiteY43" fmla="*/ 275206 h 567500"/>
                <a:gd name="connsiteX44" fmla="*/ 133141 w 1879095"/>
                <a:gd name="connsiteY44" fmla="*/ 275360 h 567500"/>
                <a:gd name="connsiteX45" fmla="*/ 136167 w 1879095"/>
                <a:gd name="connsiteY45" fmla="*/ 275283 h 567500"/>
                <a:gd name="connsiteX46" fmla="*/ 139193 w 1879095"/>
                <a:gd name="connsiteY46" fmla="*/ 275283 h 567500"/>
                <a:gd name="connsiteX47" fmla="*/ 142218 w 1879095"/>
                <a:gd name="connsiteY47" fmla="*/ 275283 h 567500"/>
                <a:gd name="connsiteX48" fmla="*/ 145244 w 1879095"/>
                <a:gd name="connsiteY48" fmla="*/ 275206 h 567500"/>
                <a:gd name="connsiteX49" fmla="*/ 148270 w 1879095"/>
                <a:gd name="connsiteY49" fmla="*/ 275206 h 567500"/>
                <a:gd name="connsiteX50" fmla="*/ 151296 w 1879095"/>
                <a:gd name="connsiteY50" fmla="*/ 275283 h 567500"/>
                <a:gd name="connsiteX51" fmla="*/ 154322 w 1879095"/>
                <a:gd name="connsiteY51" fmla="*/ 275206 h 567500"/>
                <a:gd name="connsiteX52" fmla="*/ 157348 w 1879095"/>
                <a:gd name="connsiteY52" fmla="*/ 275244 h 567500"/>
                <a:gd name="connsiteX53" fmla="*/ 160374 w 1879095"/>
                <a:gd name="connsiteY53" fmla="*/ 275244 h 567500"/>
                <a:gd name="connsiteX54" fmla="*/ 163400 w 1879095"/>
                <a:gd name="connsiteY54" fmla="*/ 275244 h 567500"/>
                <a:gd name="connsiteX55" fmla="*/ 166426 w 1879095"/>
                <a:gd name="connsiteY55" fmla="*/ 275283 h 567500"/>
                <a:gd name="connsiteX56" fmla="*/ 169452 w 1879095"/>
                <a:gd name="connsiteY56" fmla="*/ 275127 h 567500"/>
                <a:gd name="connsiteX57" fmla="*/ 172478 w 1879095"/>
                <a:gd name="connsiteY57" fmla="*/ 275244 h 567500"/>
                <a:gd name="connsiteX58" fmla="*/ 175504 w 1879095"/>
                <a:gd name="connsiteY58" fmla="*/ 275283 h 567500"/>
                <a:gd name="connsiteX59" fmla="*/ 178529 w 1879095"/>
                <a:gd name="connsiteY59" fmla="*/ 275283 h 567500"/>
                <a:gd name="connsiteX60" fmla="*/ 181555 w 1879095"/>
                <a:gd name="connsiteY60" fmla="*/ 275283 h 567500"/>
                <a:gd name="connsiteX61" fmla="*/ 184581 w 1879095"/>
                <a:gd name="connsiteY61" fmla="*/ 275206 h 567500"/>
                <a:gd name="connsiteX62" fmla="*/ 187607 w 1879095"/>
                <a:gd name="connsiteY62" fmla="*/ 275166 h 567500"/>
                <a:gd name="connsiteX63" fmla="*/ 190634 w 1879095"/>
                <a:gd name="connsiteY63" fmla="*/ 275360 h 567500"/>
                <a:gd name="connsiteX64" fmla="*/ 193660 w 1879095"/>
                <a:gd name="connsiteY64" fmla="*/ 275283 h 567500"/>
                <a:gd name="connsiteX65" fmla="*/ 196685 w 1879095"/>
                <a:gd name="connsiteY65" fmla="*/ 275283 h 567500"/>
                <a:gd name="connsiteX66" fmla="*/ 199711 w 1879095"/>
                <a:gd name="connsiteY66" fmla="*/ 275206 h 567500"/>
                <a:gd name="connsiteX67" fmla="*/ 202737 w 1879095"/>
                <a:gd name="connsiteY67" fmla="*/ 275360 h 567500"/>
                <a:gd name="connsiteX68" fmla="*/ 205763 w 1879095"/>
                <a:gd name="connsiteY68" fmla="*/ 275127 h 567500"/>
                <a:gd name="connsiteX69" fmla="*/ 208789 w 1879095"/>
                <a:gd name="connsiteY69" fmla="*/ 275322 h 567500"/>
                <a:gd name="connsiteX70" fmla="*/ 211814 w 1879095"/>
                <a:gd name="connsiteY70" fmla="*/ 275244 h 567500"/>
                <a:gd name="connsiteX71" fmla="*/ 214840 w 1879095"/>
                <a:gd name="connsiteY71" fmla="*/ 275244 h 567500"/>
                <a:gd name="connsiteX72" fmla="*/ 217867 w 1879095"/>
                <a:gd name="connsiteY72" fmla="*/ 275206 h 567500"/>
                <a:gd name="connsiteX73" fmla="*/ 220893 w 1879095"/>
                <a:gd name="connsiteY73" fmla="*/ 275399 h 567500"/>
                <a:gd name="connsiteX74" fmla="*/ 223919 w 1879095"/>
                <a:gd name="connsiteY74" fmla="*/ 275206 h 567500"/>
                <a:gd name="connsiteX75" fmla="*/ 226945 w 1879095"/>
                <a:gd name="connsiteY75" fmla="*/ 275322 h 567500"/>
                <a:gd name="connsiteX76" fmla="*/ 229970 w 1879095"/>
                <a:gd name="connsiteY76" fmla="*/ 275166 h 567500"/>
                <a:gd name="connsiteX77" fmla="*/ 232996 w 1879095"/>
                <a:gd name="connsiteY77" fmla="*/ 275244 h 567500"/>
                <a:gd name="connsiteX78" fmla="*/ 236022 w 1879095"/>
                <a:gd name="connsiteY78" fmla="*/ 275244 h 567500"/>
                <a:gd name="connsiteX79" fmla="*/ 239048 w 1879095"/>
                <a:gd name="connsiteY79" fmla="*/ 275244 h 567500"/>
                <a:gd name="connsiteX80" fmla="*/ 242074 w 1879095"/>
                <a:gd name="connsiteY80" fmla="*/ 275360 h 567500"/>
                <a:gd name="connsiteX81" fmla="*/ 245099 w 1879095"/>
                <a:gd name="connsiteY81" fmla="*/ 275244 h 567500"/>
                <a:gd name="connsiteX82" fmla="*/ 248126 w 1879095"/>
                <a:gd name="connsiteY82" fmla="*/ 275244 h 567500"/>
                <a:gd name="connsiteX83" fmla="*/ 251152 w 1879095"/>
                <a:gd name="connsiteY83" fmla="*/ 275127 h 567500"/>
                <a:gd name="connsiteX84" fmla="*/ 254178 w 1879095"/>
                <a:gd name="connsiteY84" fmla="*/ 275244 h 567500"/>
                <a:gd name="connsiteX85" fmla="*/ 257204 w 1879095"/>
                <a:gd name="connsiteY85" fmla="*/ 275244 h 567500"/>
                <a:gd name="connsiteX86" fmla="*/ 260230 w 1879095"/>
                <a:gd name="connsiteY86" fmla="*/ 275244 h 567500"/>
                <a:gd name="connsiteX87" fmla="*/ 263255 w 1879095"/>
                <a:gd name="connsiteY87" fmla="*/ 275283 h 567500"/>
                <a:gd name="connsiteX88" fmla="*/ 266281 w 1879095"/>
                <a:gd name="connsiteY88" fmla="*/ 275283 h 567500"/>
                <a:gd name="connsiteX89" fmla="*/ 269307 w 1879095"/>
                <a:gd name="connsiteY89" fmla="*/ 275360 h 567500"/>
                <a:gd name="connsiteX90" fmla="*/ 272333 w 1879095"/>
                <a:gd name="connsiteY90" fmla="*/ 275244 h 567500"/>
                <a:gd name="connsiteX91" fmla="*/ 275359 w 1879095"/>
                <a:gd name="connsiteY91" fmla="*/ 275283 h 567500"/>
                <a:gd name="connsiteX92" fmla="*/ 278386 w 1879095"/>
                <a:gd name="connsiteY92" fmla="*/ 275011 h 567500"/>
                <a:gd name="connsiteX93" fmla="*/ 281411 w 1879095"/>
                <a:gd name="connsiteY93" fmla="*/ 275283 h 567500"/>
                <a:gd name="connsiteX94" fmla="*/ 284437 w 1879095"/>
                <a:gd name="connsiteY94" fmla="*/ 275283 h 567500"/>
                <a:gd name="connsiteX95" fmla="*/ 287463 w 1879095"/>
                <a:gd name="connsiteY95" fmla="*/ 275360 h 567500"/>
                <a:gd name="connsiteX96" fmla="*/ 290489 w 1879095"/>
                <a:gd name="connsiteY96" fmla="*/ 275166 h 567500"/>
                <a:gd name="connsiteX97" fmla="*/ 293515 w 1879095"/>
                <a:gd name="connsiteY97" fmla="*/ 275206 h 567500"/>
                <a:gd name="connsiteX98" fmla="*/ 296540 w 1879095"/>
                <a:gd name="connsiteY98" fmla="*/ 275206 h 567500"/>
                <a:gd name="connsiteX99" fmla="*/ 299566 w 1879095"/>
                <a:gd name="connsiteY99" fmla="*/ 275283 h 567500"/>
                <a:gd name="connsiteX100" fmla="*/ 302592 w 1879095"/>
                <a:gd name="connsiteY100" fmla="*/ 286439 h 567500"/>
                <a:gd name="connsiteX101" fmla="*/ 305618 w 1879095"/>
                <a:gd name="connsiteY101" fmla="*/ 307127 h 567500"/>
                <a:gd name="connsiteX102" fmla="*/ 308645 w 1879095"/>
                <a:gd name="connsiteY102" fmla="*/ 325218 h 567500"/>
                <a:gd name="connsiteX103" fmla="*/ 311671 w 1879095"/>
                <a:gd name="connsiteY103" fmla="*/ 343000 h 567500"/>
                <a:gd name="connsiteX104" fmla="*/ 314696 w 1879095"/>
                <a:gd name="connsiteY104" fmla="*/ 360316 h 567500"/>
                <a:gd name="connsiteX105" fmla="*/ 317722 w 1879095"/>
                <a:gd name="connsiteY105" fmla="*/ 377594 h 567500"/>
                <a:gd name="connsiteX106" fmla="*/ 320748 w 1879095"/>
                <a:gd name="connsiteY106" fmla="*/ 394484 h 567500"/>
                <a:gd name="connsiteX107" fmla="*/ 323774 w 1879095"/>
                <a:gd name="connsiteY107" fmla="*/ 410755 h 567500"/>
                <a:gd name="connsiteX108" fmla="*/ 326800 w 1879095"/>
                <a:gd name="connsiteY108" fmla="*/ 426711 h 567500"/>
                <a:gd name="connsiteX109" fmla="*/ 329826 w 1879095"/>
                <a:gd name="connsiteY109" fmla="*/ 442056 h 567500"/>
                <a:gd name="connsiteX110" fmla="*/ 332851 w 1879095"/>
                <a:gd name="connsiteY110" fmla="*/ 456696 h 567500"/>
                <a:gd name="connsiteX111" fmla="*/ 335877 w 1879095"/>
                <a:gd name="connsiteY111" fmla="*/ 470840 h 567500"/>
                <a:gd name="connsiteX112" fmla="*/ 338904 w 1879095"/>
                <a:gd name="connsiteY112" fmla="*/ 484052 h 567500"/>
                <a:gd name="connsiteX113" fmla="*/ 341930 w 1879095"/>
                <a:gd name="connsiteY113" fmla="*/ 496444 h 567500"/>
                <a:gd name="connsiteX114" fmla="*/ 344956 w 1879095"/>
                <a:gd name="connsiteY114" fmla="*/ 508150 h 567500"/>
                <a:gd name="connsiteX115" fmla="*/ 347982 w 1879095"/>
                <a:gd name="connsiteY115" fmla="*/ 518761 h 567500"/>
                <a:gd name="connsiteX116" fmla="*/ 351007 w 1879095"/>
                <a:gd name="connsiteY116" fmla="*/ 528524 h 567500"/>
                <a:gd name="connsiteX117" fmla="*/ 354033 w 1879095"/>
                <a:gd name="connsiteY117" fmla="*/ 537354 h 567500"/>
                <a:gd name="connsiteX118" fmla="*/ 357059 w 1879095"/>
                <a:gd name="connsiteY118" fmla="*/ 544945 h 567500"/>
                <a:gd name="connsiteX119" fmla="*/ 360085 w 1879095"/>
                <a:gd name="connsiteY119" fmla="*/ 551651 h 567500"/>
                <a:gd name="connsiteX120" fmla="*/ 363111 w 1879095"/>
                <a:gd name="connsiteY120" fmla="*/ 556994 h 567500"/>
                <a:gd name="connsiteX121" fmla="*/ 366136 w 1879095"/>
                <a:gd name="connsiteY121" fmla="*/ 561376 h 567500"/>
                <a:gd name="connsiteX122" fmla="*/ 369163 w 1879095"/>
                <a:gd name="connsiteY122" fmla="*/ 564509 h 567500"/>
                <a:gd name="connsiteX123" fmla="*/ 372189 w 1879095"/>
                <a:gd name="connsiteY123" fmla="*/ 566567 h 567500"/>
                <a:gd name="connsiteX124" fmla="*/ 375215 w 1879095"/>
                <a:gd name="connsiteY124" fmla="*/ 567453 h 567500"/>
                <a:gd name="connsiteX125" fmla="*/ 378241 w 1879095"/>
                <a:gd name="connsiteY125" fmla="*/ 567072 h 567500"/>
                <a:gd name="connsiteX126" fmla="*/ 381267 w 1879095"/>
                <a:gd name="connsiteY126" fmla="*/ 565748 h 567500"/>
                <a:gd name="connsiteX127" fmla="*/ 384292 w 1879095"/>
                <a:gd name="connsiteY127" fmla="*/ 562928 h 567500"/>
                <a:gd name="connsiteX128" fmla="*/ 387318 w 1879095"/>
                <a:gd name="connsiteY128" fmla="*/ 559128 h 567500"/>
                <a:gd name="connsiteX129" fmla="*/ 390344 w 1879095"/>
                <a:gd name="connsiteY129" fmla="*/ 554051 h 567500"/>
                <a:gd name="connsiteX130" fmla="*/ 393370 w 1879095"/>
                <a:gd name="connsiteY130" fmla="*/ 547888 h 567500"/>
                <a:gd name="connsiteX131" fmla="*/ 396396 w 1879095"/>
                <a:gd name="connsiteY131" fmla="*/ 540725 h 567500"/>
                <a:gd name="connsiteX132" fmla="*/ 399422 w 1879095"/>
                <a:gd name="connsiteY132" fmla="*/ 532324 h 567500"/>
                <a:gd name="connsiteX133" fmla="*/ 402448 w 1879095"/>
                <a:gd name="connsiteY133" fmla="*/ 522980 h 567500"/>
                <a:gd name="connsiteX134" fmla="*/ 405474 w 1879095"/>
                <a:gd name="connsiteY134" fmla="*/ 512712 h 567500"/>
                <a:gd name="connsiteX135" fmla="*/ 408500 w 1879095"/>
                <a:gd name="connsiteY135" fmla="*/ 501368 h 567500"/>
                <a:gd name="connsiteX136" fmla="*/ 411526 w 1879095"/>
                <a:gd name="connsiteY136" fmla="*/ 489319 h 567500"/>
                <a:gd name="connsiteX137" fmla="*/ 414552 w 1879095"/>
                <a:gd name="connsiteY137" fmla="*/ 476298 h 567500"/>
                <a:gd name="connsiteX138" fmla="*/ 417577 w 1879095"/>
                <a:gd name="connsiteY138" fmla="*/ 462468 h 567500"/>
                <a:gd name="connsiteX139" fmla="*/ 420603 w 1879095"/>
                <a:gd name="connsiteY139" fmla="*/ 447980 h 567500"/>
                <a:gd name="connsiteX140" fmla="*/ 423629 w 1879095"/>
                <a:gd name="connsiteY140" fmla="*/ 432874 h 567500"/>
                <a:gd name="connsiteX141" fmla="*/ 426655 w 1879095"/>
                <a:gd name="connsiteY141" fmla="*/ 417147 h 567500"/>
                <a:gd name="connsiteX142" fmla="*/ 429682 w 1879095"/>
                <a:gd name="connsiteY142" fmla="*/ 400915 h 567500"/>
                <a:gd name="connsiteX143" fmla="*/ 432708 w 1879095"/>
                <a:gd name="connsiteY143" fmla="*/ 384102 h 567500"/>
                <a:gd name="connsiteX144" fmla="*/ 435733 w 1879095"/>
                <a:gd name="connsiteY144" fmla="*/ 367018 h 567500"/>
                <a:gd name="connsiteX145" fmla="*/ 438759 w 1879095"/>
                <a:gd name="connsiteY145" fmla="*/ 349585 h 567500"/>
                <a:gd name="connsiteX146" fmla="*/ 441785 w 1879095"/>
                <a:gd name="connsiteY146" fmla="*/ 331920 h 567500"/>
                <a:gd name="connsiteX147" fmla="*/ 444811 w 1879095"/>
                <a:gd name="connsiteY147" fmla="*/ 314061 h 567500"/>
                <a:gd name="connsiteX148" fmla="*/ 447837 w 1879095"/>
                <a:gd name="connsiteY148" fmla="*/ 296124 h 567500"/>
                <a:gd name="connsiteX149" fmla="*/ 450863 w 1879095"/>
                <a:gd name="connsiteY149" fmla="*/ 278266 h 567500"/>
                <a:gd name="connsiteX150" fmla="*/ 453888 w 1879095"/>
                <a:gd name="connsiteY150" fmla="*/ 260446 h 567500"/>
                <a:gd name="connsiteX151" fmla="*/ 456914 w 1879095"/>
                <a:gd name="connsiteY151" fmla="*/ 242974 h 567500"/>
                <a:gd name="connsiteX152" fmla="*/ 459941 w 1879095"/>
                <a:gd name="connsiteY152" fmla="*/ 225580 h 567500"/>
                <a:gd name="connsiteX153" fmla="*/ 462967 w 1879095"/>
                <a:gd name="connsiteY153" fmla="*/ 208418 h 567500"/>
                <a:gd name="connsiteX154" fmla="*/ 465993 w 1879095"/>
                <a:gd name="connsiteY154" fmla="*/ 191722 h 567500"/>
                <a:gd name="connsiteX155" fmla="*/ 469018 w 1879095"/>
                <a:gd name="connsiteY155" fmla="*/ 175180 h 567500"/>
                <a:gd name="connsiteX156" fmla="*/ 472044 w 1879095"/>
                <a:gd name="connsiteY156" fmla="*/ 159258 h 567500"/>
                <a:gd name="connsiteX157" fmla="*/ 475070 w 1879095"/>
                <a:gd name="connsiteY157" fmla="*/ 143917 h 567500"/>
                <a:gd name="connsiteX158" fmla="*/ 478096 w 1879095"/>
                <a:gd name="connsiteY158" fmla="*/ 128731 h 567500"/>
                <a:gd name="connsiteX159" fmla="*/ 481122 w 1879095"/>
                <a:gd name="connsiteY159" fmla="*/ 114282 h 567500"/>
                <a:gd name="connsiteX160" fmla="*/ 484149 w 1879095"/>
                <a:gd name="connsiteY160" fmla="*/ 100645 h 567500"/>
                <a:gd name="connsiteX161" fmla="*/ 487178 w 1879095"/>
                <a:gd name="connsiteY161" fmla="*/ 87434 h 567500"/>
                <a:gd name="connsiteX162" fmla="*/ 490198 w 1879095"/>
                <a:gd name="connsiteY162" fmla="*/ 75155 h 567500"/>
                <a:gd name="connsiteX163" fmla="*/ 493227 w 1879095"/>
                <a:gd name="connsiteY163" fmla="*/ 63532 h 567500"/>
                <a:gd name="connsiteX164" fmla="*/ 496256 w 1879095"/>
                <a:gd name="connsiteY164" fmla="*/ 52918 h 567500"/>
                <a:gd name="connsiteX165" fmla="*/ 499275 w 1879095"/>
                <a:gd name="connsiteY165" fmla="*/ 43156 h 567500"/>
                <a:gd name="connsiteX166" fmla="*/ 502304 w 1879095"/>
                <a:gd name="connsiteY166" fmla="*/ 34400 h 567500"/>
                <a:gd name="connsiteX167" fmla="*/ 505333 w 1879095"/>
                <a:gd name="connsiteY167" fmla="*/ 26381 h 567500"/>
                <a:gd name="connsiteX168" fmla="*/ 508352 w 1879095"/>
                <a:gd name="connsiteY168" fmla="*/ 19756 h 567500"/>
                <a:gd name="connsiteX169" fmla="*/ 511381 w 1879095"/>
                <a:gd name="connsiteY169" fmla="*/ 13791 h 567500"/>
                <a:gd name="connsiteX170" fmla="*/ 514410 w 1879095"/>
                <a:gd name="connsiteY170" fmla="*/ 8987 h 567500"/>
                <a:gd name="connsiteX171" fmla="*/ 517430 w 1879095"/>
                <a:gd name="connsiteY171" fmla="*/ 5191 h 567500"/>
                <a:gd name="connsiteX172" fmla="*/ 520459 w 1879095"/>
                <a:gd name="connsiteY172" fmla="*/ 2402 h 567500"/>
                <a:gd name="connsiteX173" fmla="*/ 523488 w 1879095"/>
                <a:gd name="connsiteY173" fmla="*/ 736 h 567500"/>
                <a:gd name="connsiteX174" fmla="*/ 526507 w 1879095"/>
                <a:gd name="connsiteY174" fmla="*/ 0 h 567500"/>
                <a:gd name="connsiteX175" fmla="*/ 529536 w 1879095"/>
                <a:gd name="connsiteY175" fmla="*/ 387 h 567500"/>
                <a:gd name="connsiteX176" fmla="*/ 532565 w 1879095"/>
                <a:gd name="connsiteY176" fmla="*/ 1859 h 567500"/>
                <a:gd name="connsiteX177" fmla="*/ 535594 w 1879095"/>
                <a:gd name="connsiteY177" fmla="*/ 4416 h 567500"/>
                <a:gd name="connsiteX178" fmla="*/ 538613 w 1879095"/>
                <a:gd name="connsiteY178" fmla="*/ 7786 h 567500"/>
                <a:gd name="connsiteX179" fmla="*/ 541642 w 1879095"/>
                <a:gd name="connsiteY179" fmla="*/ 12436 h 567500"/>
                <a:gd name="connsiteX180" fmla="*/ 544671 w 1879095"/>
                <a:gd name="connsiteY180" fmla="*/ 17936 h 567500"/>
                <a:gd name="connsiteX181" fmla="*/ 547691 w 1879095"/>
                <a:gd name="connsiteY181" fmla="*/ 24561 h 567500"/>
                <a:gd name="connsiteX182" fmla="*/ 550720 w 1879095"/>
                <a:gd name="connsiteY182" fmla="*/ 32076 h 567500"/>
                <a:gd name="connsiteX183" fmla="*/ 553739 w 1879095"/>
                <a:gd name="connsiteY183" fmla="*/ 40444 h 567500"/>
                <a:gd name="connsiteX184" fmla="*/ 556768 w 1879095"/>
                <a:gd name="connsiteY184" fmla="*/ 49896 h 567500"/>
                <a:gd name="connsiteX185" fmla="*/ 559797 w 1879095"/>
                <a:gd name="connsiteY185" fmla="*/ 60201 h 567500"/>
                <a:gd name="connsiteX186" fmla="*/ 562826 w 1879095"/>
                <a:gd name="connsiteY186" fmla="*/ 71319 h 567500"/>
                <a:gd name="connsiteX187" fmla="*/ 565845 w 1879095"/>
                <a:gd name="connsiteY187" fmla="*/ 83561 h 567500"/>
                <a:gd name="connsiteX188" fmla="*/ 568874 w 1879095"/>
                <a:gd name="connsiteY188" fmla="*/ 96345 h 567500"/>
                <a:gd name="connsiteX189" fmla="*/ 571903 w 1879095"/>
                <a:gd name="connsiteY189" fmla="*/ 109942 h 567500"/>
                <a:gd name="connsiteX190" fmla="*/ 574923 w 1879095"/>
                <a:gd name="connsiteY190" fmla="*/ 124160 h 567500"/>
                <a:gd name="connsiteX191" fmla="*/ 577952 w 1879095"/>
                <a:gd name="connsiteY191" fmla="*/ 139152 h 567500"/>
                <a:gd name="connsiteX192" fmla="*/ 580981 w 1879095"/>
                <a:gd name="connsiteY192" fmla="*/ 154299 h 567500"/>
                <a:gd name="connsiteX193" fmla="*/ 584000 w 1879095"/>
                <a:gd name="connsiteY193" fmla="*/ 170260 h 567500"/>
                <a:gd name="connsiteX194" fmla="*/ 587029 w 1879095"/>
                <a:gd name="connsiteY194" fmla="*/ 186570 h 567500"/>
                <a:gd name="connsiteX195" fmla="*/ 590058 w 1879095"/>
                <a:gd name="connsiteY195" fmla="*/ 203189 h 567500"/>
                <a:gd name="connsiteX196" fmla="*/ 593077 w 1879095"/>
                <a:gd name="connsiteY196" fmla="*/ 220195 h 567500"/>
                <a:gd name="connsiteX197" fmla="*/ 596106 w 1879095"/>
                <a:gd name="connsiteY197" fmla="*/ 237279 h 567500"/>
                <a:gd name="connsiteX198" fmla="*/ 599135 w 1879095"/>
                <a:gd name="connsiteY198" fmla="*/ 254712 h 567500"/>
                <a:gd name="connsiteX199" fmla="*/ 602155 w 1879095"/>
                <a:gd name="connsiteY199" fmla="*/ 272338 h 567500"/>
                <a:gd name="connsiteX200" fmla="*/ 605183 w 1879095"/>
                <a:gd name="connsiteY200" fmla="*/ 289965 h 567500"/>
                <a:gd name="connsiteX201" fmla="*/ 608212 w 1879095"/>
                <a:gd name="connsiteY201" fmla="*/ 307631 h 567500"/>
                <a:gd name="connsiteX202" fmla="*/ 611241 w 1879095"/>
                <a:gd name="connsiteY202" fmla="*/ 325296 h 567500"/>
                <a:gd name="connsiteX203" fmla="*/ 614261 w 1879095"/>
                <a:gd name="connsiteY203" fmla="*/ 342961 h 567500"/>
                <a:gd name="connsiteX204" fmla="*/ 617290 w 1879095"/>
                <a:gd name="connsiteY204" fmla="*/ 360432 h 567500"/>
                <a:gd name="connsiteX205" fmla="*/ 620319 w 1879095"/>
                <a:gd name="connsiteY205" fmla="*/ 377594 h 567500"/>
                <a:gd name="connsiteX206" fmla="*/ 623338 w 1879095"/>
                <a:gd name="connsiteY206" fmla="*/ 394445 h 567500"/>
                <a:gd name="connsiteX207" fmla="*/ 626367 w 1879095"/>
                <a:gd name="connsiteY207" fmla="*/ 410794 h 567500"/>
                <a:gd name="connsiteX208" fmla="*/ 629396 w 1879095"/>
                <a:gd name="connsiteY208" fmla="*/ 426759 h 567500"/>
                <a:gd name="connsiteX209" fmla="*/ 632415 w 1879095"/>
                <a:gd name="connsiteY209" fmla="*/ 441942 h 567500"/>
                <a:gd name="connsiteX210" fmla="*/ 635444 w 1879095"/>
                <a:gd name="connsiteY210" fmla="*/ 456734 h 567500"/>
                <a:gd name="connsiteX211" fmla="*/ 638473 w 1879095"/>
                <a:gd name="connsiteY211" fmla="*/ 470802 h 567500"/>
                <a:gd name="connsiteX212" fmla="*/ 641493 w 1879095"/>
                <a:gd name="connsiteY212" fmla="*/ 484014 h 567500"/>
                <a:gd name="connsiteX213" fmla="*/ 644522 w 1879095"/>
                <a:gd name="connsiteY213" fmla="*/ 496444 h 567500"/>
                <a:gd name="connsiteX214" fmla="*/ 647551 w 1879095"/>
                <a:gd name="connsiteY214" fmla="*/ 508150 h 567500"/>
                <a:gd name="connsiteX215" fmla="*/ 650570 w 1879095"/>
                <a:gd name="connsiteY215" fmla="*/ 518723 h 567500"/>
                <a:gd name="connsiteX216" fmla="*/ 653599 w 1879095"/>
                <a:gd name="connsiteY216" fmla="*/ 528562 h 567500"/>
                <a:gd name="connsiteX217" fmla="*/ 656628 w 1879095"/>
                <a:gd name="connsiteY217" fmla="*/ 537277 h 567500"/>
                <a:gd name="connsiteX218" fmla="*/ 659647 w 1879095"/>
                <a:gd name="connsiteY218" fmla="*/ 544907 h 567500"/>
                <a:gd name="connsiteX219" fmla="*/ 662676 w 1879095"/>
                <a:gd name="connsiteY219" fmla="*/ 551574 h 567500"/>
                <a:gd name="connsiteX220" fmla="*/ 665705 w 1879095"/>
                <a:gd name="connsiteY220" fmla="*/ 557108 h 567500"/>
                <a:gd name="connsiteX221" fmla="*/ 668725 w 1879095"/>
                <a:gd name="connsiteY221" fmla="*/ 561299 h 567500"/>
                <a:gd name="connsiteX222" fmla="*/ 671754 w 1879095"/>
                <a:gd name="connsiteY222" fmla="*/ 564633 h 567500"/>
                <a:gd name="connsiteX223" fmla="*/ 674783 w 1879095"/>
                <a:gd name="connsiteY223" fmla="*/ 566643 h 567500"/>
                <a:gd name="connsiteX224" fmla="*/ 677812 w 1879095"/>
                <a:gd name="connsiteY224" fmla="*/ 567500 h 567500"/>
                <a:gd name="connsiteX225" fmla="*/ 680831 w 1879095"/>
                <a:gd name="connsiteY225" fmla="*/ 567186 h 567500"/>
                <a:gd name="connsiteX226" fmla="*/ 683860 w 1879095"/>
                <a:gd name="connsiteY226" fmla="*/ 565595 h 567500"/>
                <a:gd name="connsiteX227" fmla="*/ 686889 w 1879095"/>
                <a:gd name="connsiteY227" fmla="*/ 562804 h 567500"/>
                <a:gd name="connsiteX228" fmla="*/ 689908 w 1879095"/>
                <a:gd name="connsiteY228" fmla="*/ 559090 h 567500"/>
                <a:gd name="connsiteX229" fmla="*/ 692937 w 1879095"/>
                <a:gd name="connsiteY229" fmla="*/ 554013 h 567500"/>
                <a:gd name="connsiteX230" fmla="*/ 695966 w 1879095"/>
                <a:gd name="connsiteY230" fmla="*/ 547936 h 567500"/>
                <a:gd name="connsiteX231" fmla="*/ 698986 w 1879095"/>
                <a:gd name="connsiteY231" fmla="*/ 540649 h 567500"/>
                <a:gd name="connsiteX232" fmla="*/ 702015 w 1879095"/>
                <a:gd name="connsiteY232" fmla="*/ 532401 h 567500"/>
                <a:gd name="connsiteX233" fmla="*/ 705044 w 1879095"/>
                <a:gd name="connsiteY233" fmla="*/ 523018 h 567500"/>
                <a:gd name="connsiteX234" fmla="*/ 708063 w 1879095"/>
                <a:gd name="connsiteY234" fmla="*/ 512712 h 567500"/>
                <a:gd name="connsiteX235" fmla="*/ 711092 w 1879095"/>
                <a:gd name="connsiteY235" fmla="*/ 501292 h 567500"/>
                <a:gd name="connsiteX236" fmla="*/ 714121 w 1879095"/>
                <a:gd name="connsiteY236" fmla="*/ 489281 h 567500"/>
                <a:gd name="connsiteX237" fmla="*/ 717140 w 1879095"/>
                <a:gd name="connsiteY237" fmla="*/ 476184 h 567500"/>
                <a:gd name="connsiteX238" fmla="*/ 720169 w 1879095"/>
                <a:gd name="connsiteY238" fmla="*/ 462516 h 567500"/>
                <a:gd name="connsiteX239" fmla="*/ 723198 w 1879095"/>
                <a:gd name="connsiteY239" fmla="*/ 448019 h 567500"/>
                <a:gd name="connsiteX240" fmla="*/ 726218 w 1879095"/>
                <a:gd name="connsiteY240" fmla="*/ 432874 h 567500"/>
                <a:gd name="connsiteX241" fmla="*/ 729247 w 1879095"/>
                <a:gd name="connsiteY241" fmla="*/ 417147 h 567500"/>
                <a:gd name="connsiteX242" fmla="*/ 732276 w 1879095"/>
                <a:gd name="connsiteY242" fmla="*/ 400837 h 567500"/>
                <a:gd name="connsiteX243" fmla="*/ 735305 w 1879095"/>
                <a:gd name="connsiteY243" fmla="*/ 384218 h 567500"/>
                <a:gd name="connsiteX244" fmla="*/ 738324 w 1879095"/>
                <a:gd name="connsiteY244" fmla="*/ 366979 h 567500"/>
                <a:gd name="connsiteX245" fmla="*/ 741353 w 1879095"/>
                <a:gd name="connsiteY245" fmla="*/ 349585 h 567500"/>
                <a:gd name="connsiteX246" fmla="*/ 744372 w 1879095"/>
                <a:gd name="connsiteY246" fmla="*/ 331920 h 567500"/>
                <a:gd name="connsiteX247" fmla="*/ 747401 w 1879095"/>
                <a:gd name="connsiteY247" fmla="*/ 314061 h 567500"/>
                <a:gd name="connsiteX248" fmla="*/ 750430 w 1879095"/>
                <a:gd name="connsiteY248" fmla="*/ 296124 h 567500"/>
                <a:gd name="connsiteX249" fmla="*/ 753459 w 1879095"/>
                <a:gd name="connsiteY249" fmla="*/ 279467 h 567500"/>
                <a:gd name="connsiteX250" fmla="*/ 756479 w 1879095"/>
                <a:gd name="connsiteY250" fmla="*/ 260562 h 567500"/>
                <a:gd name="connsiteX251" fmla="*/ 759508 w 1879095"/>
                <a:gd name="connsiteY251" fmla="*/ 243013 h 567500"/>
                <a:gd name="connsiteX252" fmla="*/ 762536 w 1879095"/>
                <a:gd name="connsiteY252" fmla="*/ 225386 h 567500"/>
                <a:gd name="connsiteX253" fmla="*/ 765556 w 1879095"/>
                <a:gd name="connsiteY253" fmla="*/ 208457 h 567500"/>
                <a:gd name="connsiteX254" fmla="*/ 768585 w 1879095"/>
                <a:gd name="connsiteY254" fmla="*/ 191683 h 567500"/>
                <a:gd name="connsiteX255" fmla="*/ 771614 w 1879095"/>
                <a:gd name="connsiteY255" fmla="*/ 175257 h 567500"/>
                <a:gd name="connsiteX256" fmla="*/ 774633 w 1879095"/>
                <a:gd name="connsiteY256" fmla="*/ 159258 h 567500"/>
                <a:gd name="connsiteX257" fmla="*/ 777662 w 1879095"/>
                <a:gd name="connsiteY257" fmla="*/ 143879 h 567500"/>
                <a:gd name="connsiteX258" fmla="*/ 780691 w 1879095"/>
                <a:gd name="connsiteY258" fmla="*/ 128615 h 567500"/>
                <a:gd name="connsiteX259" fmla="*/ 783711 w 1879095"/>
                <a:gd name="connsiteY259" fmla="*/ 114087 h 567500"/>
                <a:gd name="connsiteX260" fmla="*/ 786739 w 1879095"/>
                <a:gd name="connsiteY260" fmla="*/ 100645 h 567500"/>
                <a:gd name="connsiteX261" fmla="*/ 789769 w 1879095"/>
                <a:gd name="connsiteY261" fmla="*/ 87434 h 567500"/>
                <a:gd name="connsiteX262" fmla="*/ 792788 w 1879095"/>
                <a:gd name="connsiteY262" fmla="*/ 75116 h 567500"/>
                <a:gd name="connsiteX263" fmla="*/ 795817 w 1879095"/>
                <a:gd name="connsiteY263" fmla="*/ 63571 h 567500"/>
                <a:gd name="connsiteX264" fmla="*/ 798846 w 1879095"/>
                <a:gd name="connsiteY264" fmla="*/ 52918 h 567500"/>
                <a:gd name="connsiteX265" fmla="*/ 801865 w 1879095"/>
                <a:gd name="connsiteY265" fmla="*/ 43039 h 567500"/>
                <a:gd name="connsiteX266" fmla="*/ 804894 w 1879095"/>
                <a:gd name="connsiteY266" fmla="*/ 34323 h 567500"/>
                <a:gd name="connsiteX267" fmla="*/ 807923 w 1879095"/>
                <a:gd name="connsiteY267" fmla="*/ 26420 h 567500"/>
                <a:gd name="connsiteX268" fmla="*/ 810942 w 1879095"/>
                <a:gd name="connsiteY268" fmla="*/ 19640 h 567500"/>
                <a:gd name="connsiteX269" fmla="*/ 813972 w 1879095"/>
                <a:gd name="connsiteY269" fmla="*/ 13791 h 567500"/>
                <a:gd name="connsiteX270" fmla="*/ 817000 w 1879095"/>
                <a:gd name="connsiteY270" fmla="*/ 8987 h 567500"/>
                <a:gd name="connsiteX271" fmla="*/ 820029 w 1879095"/>
                <a:gd name="connsiteY271" fmla="*/ 5152 h 567500"/>
                <a:gd name="connsiteX272" fmla="*/ 823049 w 1879095"/>
                <a:gd name="connsiteY272" fmla="*/ 2440 h 567500"/>
                <a:gd name="connsiteX273" fmla="*/ 826078 w 1879095"/>
                <a:gd name="connsiteY273" fmla="*/ 736 h 567500"/>
                <a:gd name="connsiteX274" fmla="*/ 829107 w 1879095"/>
                <a:gd name="connsiteY274" fmla="*/ 77 h 567500"/>
                <a:gd name="connsiteX275" fmla="*/ 832126 w 1879095"/>
                <a:gd name="connsiteY275" fmla="*/ 504 h 567500"/>
                <a:gd name="connsiteX276" fmla="*/ 835155 w 1879095"/>
                <a:gd name="connsiteY276" fmla="*/ 1859 h 567500"/>
                <a:gd name="connsiteX277" fmla="*/ 838184 w 1879095"/>
                <a:gd name="connsiteY277" fmla="*/ 4416 h 567500"/>
                <a:gd name="connsiteX278" fmla="*/ 841203 w 1879095"/>
                <a:gd name="connsiteY278" fmla="*/ 7864 h 567500"/>
                <a:gd name="connsiteX279" fmla="*/ 844232 w 1879095"/>
                <a:gd name="connsiteY279" fmla="*/ 12280 h 567500"/>
                <a:gd name="connsiteX280" fmla="*/ 847261 w 1879095"/>
                <a:gd name="connsiteY280" fmla="*/ 17975 h 567500"/>
                <a:gd name="connsiteX281" fmla="*/ 850281 w 1879095"/>
                <a:gd name="connsiteY281" fmla="*/ 24561 h 567500"/>
                <a:gd name="connsiteX282" fmla="*/ 853310 w 1879095"/>
                <a:gd name="connsiteY282" fmla="*/ 32076 h 567500"/>
                <a:gd name="connsiteX283" fmla="*/ 856339 w 1879095"/>
                <a:gd name="connsiteY283" fmla="*/ 40483 h 567500"/>
                <a:gd name="connsiteX284" fmla="*/ 859368 w 1879095"/>
                <a:gd name="connsiteY284" fmla="*/ 49741 h 567500"/>
                <a:gd name="connsiteX285" fmla="*/ 862387 w 1879095"/>
                <a:gd name="connsiteY285" fmla="*/ 60279 h 567500"/>
                <a:gd name="connsiteX286" fmla="*/ 865416 w 1879095"/>
                <a:gd name="connsiteY286" fmla="*/ 71396 h 567500"/>
                <a:gd name="connsiteX287" fmla="*/ 868436 w 1879095"/>
                <a:gd name="connsiteY287" fmla="*/ 83483 h 567500"/>
                <a:gd name="connsiteX288" fmla="*/ 871464 w 1879095"/>
                <a:gd name="connsiteY288" fmla="*/ 96267 h 567500"/>
                <a:gd name="connsiteX289" fmla="*/ 874493 w 1879095"/>
                <a:gd name="connsiteY289" fmla="*/ 109981 h 567500"/>
                <a:gd name="connsiteX290" fmla="*/ 877522 w 1879095"/>
                <a:gd name="connsiteY290" fmla="*/ 124121 h 567500"/>
                <a:gd name="connsiteX291" fmla="*/ 880542 w 1879095"/>
                <a:gd name="connsiteY291" fmla="*/ 139036 h 567500"/>
                <a:gd name="connsiteX292" fmla="*/ 883571 w 1879095"/>
                <a:gd name="connsiteY292" fmla="*/ 154222 h 567500"/>
                <a:gd name="connsiteX293" fmla="*/ 886600 w 1879095"/>
                <a:gd name="connsiteY293" fmla="*/ 170260 h 567500"/>
                <a:gd name="connsiteX294" fmla="*/ 889619 w 1879095"/>
                <a:gd name="connsiteY294" fmla="*/ 186647 h 567500"/>
                <a:gd name="connsiteX295" fmla="*/ 892648 w 1879095"/>
                <a:gd name="connsiteY295" fmla="*/ 203111 h 567500"/>
                <a:gd name="connsiteX296" fmla="*/ 895677 w 1879095"/>
                <a:gd name="connsiteY296" fmla="*/ 220157 h 567500"/>
                <a:gd name="connsiteX297" fmla="*/ 898696 w 1879095"/>
                <a:gd name="connsiteY297" fmla="*/ 237318 h 567500"/>
                <a:gd name="connsiteX298" fmla="*/ 901725 w 1879095"/>
                <a:gd name="connsiteY298" fmla="*/ 254673 h 567500"/>
                <a:gd name="connsiteX299" fmla="*/ 904754 w 1879095"/>
                <a:gd name="connsiteY299" fmla="*/ 272183 h 567500"/>
                <a:gd name="connsiteX300" fmla="*/ 907774 w 1879095"/>
                <a:gd name="connsiteY300" fmla="*/ 290004 h 567500"/>
                <a:gd name="connsiteX301" fmla="*/ 910803 w 1879095"/>
                <a:gd name="connsiteY301" fmla="*/ 307591 h 567500"/>
                <a:gd name="connsiteX302" fmla="*/ 913832 w 1879095"/>
                <a:gd name="connsiteY302" fmla="*/ 325335 h 567500"/>
                <a:gd name="connsiteX303" fmla="*/ 916851 w 1879095"/>
                <a:gd name="connsiteY303" fmla="*/ 343000 h 567500"/>
                <a:gd name="connsiteX304" fmla="*/ 919880 w 1879095"/>
                <a:gd name="connsiteY304" fmla="*/ 360470 h 567500"/>
                <a:gd name="connsiteX305" fmla="*/ 922909 w 1879095"/>
                <a:gd name="connsiteY305" fmla="*/ 377516 h 567500"/>
                <a:gd name="connsiteX306" fmla="*/ 925938 w 1879095"/>
                <a:gd name="connsiteY306" fmla="*/ 394329 h 567500"/>
                <a:gd name="connsiteX307" fmla="*/ 928957 w 1879095"/>
                <a:gd name="connsiteY307" fmla="*/ 410716 h 567500"/>
                <a:gd name="connsiteX308" fmla="*/ 931986 w 1879095"/>
                <a:gd name="connsiteY308" fmla="*/ 426711 h 567500"/>
                <a:gd name="connsiteX309" fmla="*/ 935015 w 1879095"/>
                <a:gd name="connsiteY309" fmla="*/ 441980 h 567500"/>
                <a:gd name="connsiteX310" fmla="*/ 938035 w 1879095"/>
                <a:gd name="connsiteY310" fmla="*/ 456734 h 567500"/>
                <a:gd name="connsiteX311" fmla="*/ 941064 w 1879095"/>
                <a:gd name="connsiteY311" fmla="*/ 470602 h 567500"/>
                <a:gd name="connsiteX312" fmla="*/ 944093 w 1879095"/>
                <a:gd name="connsiteY312" fmla="*/ 484052 h 567500"/>
                <a:gd name="connsiteX313" fmla="*/ 947112 w 1879095"/>
                <a:gd name="connsiteY313" fmla="*/ 496520 h 567500"/>
                <a:gd name="connsiteX314" fmla="*/ 950141 w 1879095"/>
                <a:gd name="connsiteY314" fmla="*/ 508064 h 567500"/>
                <a:gd name="connsiteX315" fmla="*/ 953170 w 1879095"/>
                <a:gd name="connsiteY315" fmla="*/ 518761 h 567500"/>
                <a:gd name="connsiteX316" fmla="*/ 956189 w 1879095"/>
                <a:gd name="connsiteY316" fmla="*/ 528486 h 567500"/>
                <a:gd name="connsiteX317" fmla="*/ 959218 w 1879095"/>
                <a:gd name="connsiteY317" fmla="*/ 537277 h 567500"/>
                <a:gd name="connsiteX318" fmla="*/ 962247 w 1879095"/>
                <a:gd name="connsiteY318" fmla="*/ 544869 h 567500"/>
                <a:gd name="connsiteX319" fmla="*/ 965267 w 1879095"/>
                <a:gd name="connsiteY319" fmla="*/ 551460 h 567500"/>
                <a:gd name="connsiteX320" fmla="*/ 968296 w 1879095"/>
                <a:gd name="connsiteY320" fmla="*/ 557032 h 567500"/>
                <a:gd name="connsiteX321" fmla="*/ 971325 w 1879095"/>
                <a:gd name="connsiteY321" fmla="*/ 561376 h 567500"/>
                <a:gd name="connsiteX322" fmla="*/ 974344 w 1879095"/>
                <a:gd name="connsiteY322" fmla="*/ 564547 h 567500"/>
                <a:gd name="connsiteX323" fmla="*/ 977373 w 1879095"/>
                <a:gd name="connsiteY323" fmla="*/ 566643 h 567500"/>
                <a:gd name="connsiteX324" fmla="*/ 980402 w 1879095"/>
                <a:gd name="connsiteY324" fmla="*/ 567500 h 567500"/>
                <a:gd name="connsiteX325" fmla="*/ 983421 w 1879095"/>
                <a:gd name="connsiteY325" fmla="*/ 567033 h 567500"/>
                <a:gd name="connsiteX326" fmla="*/ 986450 w 1879095"/>
                <a:gd name="connsiteY326" fmla="*/ 565595 h 567500"/>
                <a:gd name="connsiteX327" fmla="*/ 989479 w 1879095"/>
                <a:gd name="connsiteY327" fmla="*/ 562890 h 567500"/>
                <a:gd name="connsiteX328" fmla="*/ 992508 w 1879095"/>
                <a:gd name="connsiteY328" fmla="*/ 559051 h 567500"/>
                <a:gd name="connsiteX329" fmla="*/ 995528 w 1879095"/>
                <a:gd name="connsiteY329" fmla="*/ 553937 h 567500"/>
                <a:gd name="connsiteX330" fmla="*/ 998556 w 1879095"/>
                <a:gd name="connsiteY330" fmla="*/ 547888 h 567500"/>
                <a:gd name="connsiteX331" fmla="*/ 1001585 w 1879095"/>
                <a:gd name="connsiteY331" fmla="*/ 540649 h 567500"/>
                <a:gd name="connsiteX332" fmla="*/ 1004605 w 1879095"/>
                <a:gd name="connsiteY332" fmla="*/ 532362 h 567500"/>
                <a:gd name="connsiteX333" fmla="*/ 1007634 w 1879095"/>
                <a:gd name="connsiteY333" fmla="*/ 522942 h 567500"/>
                <a:gd name="connsiteX334" fmla="*/ 1010663 w 1879095"/>
                <a:gd name="connsiteY334" fmla="*/ 512560 h 567500"/>
                <a:gd name="connsiteX335" fmla="*/ 1013682 w 1879095"/>
                <a:gd name="connsiteY335" fmla="*/ 501406 h 567500"/>
                <a:gd name="connsiteX336" fmla="*/ 1016711 w 1879095"/>
                <a:gd name="connsiteY336" fmla="*/ 489281 h 567500"/>
                <a:gd name="connsiteX337" fmla="*/ 1019740 w 1879095"/>
                <a:gd name="connsiteY337" fmla="*/ 476260 h 567500"/>
                <a:gd name="connsiteX338" fmla="*/ 1022760 w 1879095"/>
                <a:gd name="connsiteY338" fmla="*/ 462516 h 567500"/>
                <a:gd name="connsiteX339" fmla="*/ 1025788 w 1879095"/>
                <a:gd name="connsiteY339" fmla="*/ 447980 h 567500"/>
                <a:gd name="connsiteX340" fmla="*/ 1028817 w 1879095"/>
                <a:gd name="connsiteY340" fmla="*/ 432798 h 567500"/>
                <a:gd name="connsiteX341" fmla="*/ 1031837 w 1879095"/>
                <a:gd name="connsiteY341" fmla="*/ 417147 h 567500"/>
                <a:gd name="connsiteX342" fmla="*/ 1034866 w 1879095"/>
                <a:gd name="connsiteY342" fmla="*/ 400760 h 567500"/>
                <a:gd name="connsiteX343" fmla="*/ 1037895 w 1879095"/>
                <a:gd name="connsiteY343" fmla="*/ 384102 h 567500"/>
                <a:gd name="connsiteX344" fmla="*/ 1040914 w 1879095"/>
                <a:gd name="connsiteY344" fmla="*/ 367018 h 567500"/>
                <a:gd name="connsiteX345" fmla="*/ 1043943 w 1879095"/>
                <a:gd name="connsiteY345" fmla="*/ 349546 h 567500"/>
                <a:gd name="connsiteX346" fmla="*/ 1046972 w 1879095"/>
                <a:gd name="connsiteY346" fmla="*/ 331842 h 567500"/>
                <a:gd name="connsiteX347" fmla="*/ 1049991 w 1879095"/>
                <a:gd name="connsiteY347" fmla="*/ 314100 h 567500"/>
                <a:gd name="connsiteX348" fmla="*/ 1053020 w 1879095"/>
                <a:gd name="connsiteY348" fmla="*/ 296124 h 567500"/>
                <a:gd name="connsiteX349" fmla="*/ 1056049 w 1879095"/>
                <a:gd name="connsiteY349" fmla="*/ 278304 h 567500"/>
                <a:gd name="connsiteX350" fmla="*/ 1059078 w 1879095"/>
                <a:gd name="connsiteY350" fmla="*/ 260523 h 567500"/>
                <a:gd name="connsiteX351" fmla="*/ 1062098 w 1879095"/>
                <a:gd name="connsiteY351" fmla="*/ 242935 h 567500"/>
                <a:gd name="connsiteX352" fmla="*/ 1065127 w 1879095"/>
                <a:gd name="connsiteY352" fmla="*/ 225425 h 567500"/>
                <a:gd name="connsiteX353" fmla="*/ 1068156 w 1879095"/>
                <a:gd name="connsiteY353" fmla="*/ 208457 h 567500"/>
                <a:gd name="connsiteX354" fmla="*/ 1071175 w 1879095"/>
                <a:gd name="connsiteY354" fmla="*/ 191645 h 567500"/>
                <a:gd name="connsiteX355" fmla="*/ 1074204 w 1879095"/>
                <a:gd name="connsiteY355" fmla="*/ 175219 h 567500"/>
                <a:gd name="connsiteX356" fmla="*/ 1077233 w 1879095"/>
                <a:gd name="connsiteY356" fmla="*/ 159220 h 567500"/>
                <a:gd name="connsiteX357" fmla="*/ 1080252 w 1879095"/>
                <a:gd name="connsiteY357" fmla="*/ 143800 h 567500"/>
                <a:gd name="connsiteX358" fmla="*/ 1083281 w 1879095"/>
                <a:gd name="connsiteY358" fmla="*/ 128731 h 567500"/>
                <a:gd name="connsiteX359" fmla="*/ 1086310 w 1879095"/>
                <a:gd name="connsiteY359" fmla="*/ 114165 h 567500"/>
                <a:gd name="connsiteX360" fmla="*/ 1089330 w 1879095"/>
                <a:gd name="connsiteY360" fmla="*/ 100568 h 567500"/>
                <a:gd name="connsiteX361" fmla="*/ 1092359 w 1879095"/>
                <a:gd name="connsiteY361" fmla="*/ 87434 h 567500"/>
                <a:gd name="connsiteX362" fmla="*/ 1095388 w 1879095"/>
                <a:gd name="connsiteY362" fmla="*/ 75077 h 567500"/>
                <a:gd name="connsiteX363" fmla="*/ 1098407 w 1879095"/>
                <a:gd name="connsiteY363" fmla="*/ 63571 h 567500"/>
                <a:gd name="connsiteX364" fmla="*/ 1101436 w 1879095"/>
                <a:gd name="connsiteY364" fmla="*/ 52918 h 567500"/>
                <a:gd name="connsiteX365" fmla="*/ 1104465 w 1879095"/>
                <a:gd name="connsiteY365" fmla="*/ 43078 h 567500"/>
                <a:gd name="connsiteX366" fmla="*/ 1107484 w 1879095"/>
                <a:gd name="connsiteY366" fmla="*/ 34246 h 567500"/>
                <a:gd name="connsiteX367" fmla="*/ 1110513 w 1879095"/>
                <a:gd name="connsiteY367" fmla="*/ 26497 h 567500"/>
                <a:gd name="connsiteX368" fmla="*/ 1113542 w 1879095"/>
                <a:gd name="connsiteY368" fmla="*/ 19602 h 567500"/>
                <a:gd name="connsiteX369" fmla="*/ 1116562 w 1879095"/>
                <a:gd name="connsiteY369" fmla="*/ 13791 h 567500"/>
                <a:gd name="connsiteX370" fmla="*/ 1119591 w 1879095"/>
                <a:gd name="connsiteY370" fmla="*/ 8871 h 567500"/>
                <a:gd name="connsiteX371" fmla="*/ 1122620 w 1879095"/>
                <a:gd name="connsiteY371" fmla="*/ 5152 h 567500"/>
                <a:gd name="connsiteX372" fmla="*/ 1125639 w 1879095"/>
                <a:gd name="connsiteY372" fmla="*/ 2440 h 567500"/>
                <a:gd name="connsiteX373" fmla="*/ 1128668 w 1879095"/>
                <a:gd name="connsiteY373" fmla="*/ 620 h 567500"/>
                <a:gd name="connsiteX374" fmla="*/ 1131697 w 1879095"/>
                <a:gd name="connsiteY374" fmla="*/ 116 h 567500"/>
                <a:gd name="connsiteX375" fmla="*/ 1134726 w 1879095"/>
                <a:gd name="connsiteY375" fmla="*/ 387 h 567500"/>
                <a:gd name="connsiteX376" fmla="*/ 1137745 w 1879095"/>
                <a:gd name="connsiteY376" fmla="*/ 1821 h 567500"/>
                <a:gd name="connsiteX377" fmla="*/ 1140774 w 1879095"/>
                <a:gd name="connsiteY377" fmla="*/ 4338 h 567500"/>
                <a:gd name="connsiteX378" fmla="*/ 1143803 w 1879095"/>
                <a:gd name="connsiteY378" fmla="*/ 7825 h 567500"/>
                <a:gd name="connsiteX379" fmla="*/ 1146823 w 1879095"/>
                <a:gd name="connsiteY379" fmla="*/ 12280 h 567500"/>
                <a:gd name="connsiteX380" fmla="*/ 1149852 w 1879095"/>
                <a:gd name="connsiteY380" fmla="*/ 17975 h 567500"/>
                <a:gd name="connsiteX381" fmla="*/ 1152881 w 1879095"/>
                <a:gd name="connsiteY381" fmla="*/ 24445 h 567500"/>
                <a:gd name="connsiteX382" fmla="*/ 1155900 w 1879095"/>
                <a:gd name="connsiteY382" fmla="*/ 32076 h 567500"/>
                <a:gd name="connsiteX383" fmla="*/ 1158929 w 1879095"/>
                <a:gd name="connsiteY383" fmla="*/ 40405 h 567500"/>
                <a:gd name="connsiteX384" fmla="*/ 1161958 w 1879095"/>
                <a:gd name="connsiteY384" fmla="*/ 49896 h 567500"/>
                <a:gd name="connsiteX385" fmla="*/ 1164977 w 1879095"/>
                <a:gd name="connsiteY385" fmla="*/ 60240 h 567500"/>
                <a:gd name="connsiteX386" fmla="*/ 1168006 w 1879095"/>
                <a:gd name="connsiteY386" fmla="*/ 71319 h 567500"/>
                <a:gd name="connsiteX387" fmla="*/ 1171035 w 1879095"/>
                <a:gd name="connsiteY387" fmla="*/ 83522 h 567500"/>
                <a:gd name="connsiteX388" fmla="*/ 1174055 w 1879095"/>
                <a:gd name="connsiteY388" fmla="*/ 96422 h 567500"/>
                <a:gd name="connsiteX389" fmla="*/ 1177084 w 1879095"/>
                <a:gd name="connsiteY389" fmla="*/ 109942 h 567500"/>
                <a:gd name="connsiteX390" fmla="*/ 1180113 w 1879095"/>
                <a:gd name="connsiteY390" fmla="*/ 124199 h 567500"/>
                <a:gd name="connsiteX391" fmla="*/ 1183132 w 1879095"/>
                <a:gd name="connsiteY391" fmla="*/ 138997 h 567500"/>
                <a:gd name="connsiteX392" fmla="*/ 1186161 w 1879095"/>
                <a:gd name="connsiteY392" fmla="*/ 154222 h 567500"/>
                <a:gd name="connsiteX393" fmla="*/ 1189190 w 1879095"/>
                <a:gd name="connsiteY393" fmla="*/ 170221 h 567500"/>
                <a:gd name="connsiteX394" fmla="*/ 1192209 w 1879095"/>
                <a:gd name="connsiteY394" fmla="*/ 186608 h 567500"/>
                <a:gd name="connsiteX395" fmla="*/ 1195238 w 1879095"/>
                <a:gd name="connsiteY395" fmla="*/ 203343 h 567500"/>
                <a:gd name="connsiteX396" fmla="*/ 1198267 w 1879095"/>
                <a:gd name="connsiteY396" fmla="*/ 220001 h 567500"/>
                <a:gd name="connsiteX397" fmla="*/ 1201296 w 1879095"/>
                <a:gd name="connsiteY397" fmla="*/ 237357 h 567500"/>
                <a:gd name="connsiteX398" fmla="*/ 1204316 w 1879095"/>
                <a:gd name="connsiteY398" fmla="*/ 254712 h 567500"/>
                <a:gd name="connsiteX399" fmla="*/ 1207344 w 1879095"/>
                <a:gd name="connsiteY399" fmla="*/ 272261 h 567500"/>
                <a:gd name="connsiteX400" fmla="*/ 1210374 w 1879095"/>
                <a:gd name="connsiteY400" fmla="*/ 289926 h 567500"/>
                <a:gd name="connsiteX401" fmla="*/ 1213393 w 1879095"/>
                <a:gd name="connsiteY401" fmla="*/ 307708 h 567500"/>
                <a:gd name="connsiteX402" fmla="*/ 1216422 w 1879095"/>
                <a:gd name="connsiteY402" fmla="*/ 325218 h 567500"/>
                <a:gd name="connsiteX403" fmla="*/ 1219451 w 1879095"/>
                <a:gd name="connsiteY403" fmla="*/ 342961 h 567500"/>
                <a:gd name="connsiteX404" fmla="*/ 1222470 w 1879095"/>
                <a:gd name="connsiteY404" fmla="*/ 360432 h 567500"/>
                <a:gd name="connsiteX405" fmla="*/ 1225499 w 1879095"/>
                <a:gd name="connsiteY405" fmla="*/ 377710 h 567500"/>
                <a:gd name="connsiteX406" fmla="*/ 1228528 w 1879095"/>
                <a:gd name="connsiteY406" fmla="*/ 394291 h 567500"/>
                <a:gd name="connsiteX407" fmla="*/ 1231548 w 1879095"/>
                <a:gd name="connsiteY407" fmla="*/ 410832 h 567500"/>
                <a:gd name="connsiteX408" fmla="*/ 1234577 w 1879095"/>
                <a:gd name="connsiteY408" fmla="*/ 426949 h 567500"/>
                <a:gd name="connsiteX409" fmla="*/ 1237605 w 1879095"/>
                <a:gd name="connsiteY409" fmla="*/ 442056 h 567500"/>
                <a:gd name="connsiteX410" fmla="*/ 1240625 w 1879095"/>
                <a:gd name="connsiteY410" fmla="*/ 456734 h 567500"/>
                <a:gd name="connsiteX411" fmla="*/ 1243654 w 1879095"/>
                <a:gd name="connsiteY411" fmla="*/ 470764 h 567500"/>
                <a:gd name="connsiteX412" fmla="*/ 1246683 w 1879095"/>
                <a:gd name="connsiteY412" fmla="*/ 484052 h 567500"/>
                <a:gd name="connsiteX413" fmla="*/ 1249702 w 1879095"/>
                <a:gd name="connsiteY413" fmla="*/ 496406 h 567500"/>
                <a:gd name="connsiteX414" fmla="*/ 1252731 w 1879095"/>
                <a:gd name="connsiteY414" fmla="*/ 508112 h 567500"/>
                <a:gd name="connsiteX415" fmla="*/ 1255760 w 1879095"/>
                <a:gd name="connsiteY415" fmla="*/ 518799 h 567500"/>
                <a:gd name="connsiteX416" fmla="*/ 1258780 w 1879095"/>
                <a:gd name="connsiteY416" fmla="*/ 528524 h 567500"/>
                <a:gd name="connsiteX417" fmla="*/ 1261808 w 1879095"/>
                <a:gd name="connsiteY417" fmla="*/ 537163 h 567500"/>
                <a:gd name="connsiteX418" fmla="*/ 1264837 w 1879095"/>
                <a:gd name="connsiteY418" fmla="*/ 544869 h 567500"/>
                <a:gd name="connsiteX419" fmla="*/ 1267866 w 1879095"/>
                <a:gd name="connsiteY419" fmla="*/ 551498 h 567500"/>
                <a:gd name="connsiteX420" fmla="*/ 1270886 w 1879095"/>
                <a:gd name="connsiteY420" fmla="*/ 557032 h 567500"/>
                <a:gd name="connsiteX421" fmla="*/ 1273915 w 1879095"/>
                <a:gd name="connsiteY421" fmla="*/ 561376 h 567500"/>
                <a:gd name="connsiteX422" fmla="*/ 1276944 w 1879095"/>
                <a:gd name="connsiteY422" fmla="*/ 564547 h 567500"/>
                <a:gd name="connsiteX423" fmla="*/ 1279963 w 1879095"/>
                <a:gd name="connsiteY423" fmla="*/ 566605 h 567500"/>
                <a:gd name="connsiteX424" fmla="*/ 1282992 w 1879095"/>
                <a:gd name="connsiteY424" fmla="*/ 567414 h 567500"/>
                <a:gd name="connsiteX425" fmla="*/ 1286021 w 1879095"/>
                <a:gd name="connsiteY425" fmla="*/ 566995 h 567500"/>
                <a:gd name="connsiteX426" fmla="*/ 1289040 w 1879095"/>
                <a:gd name="connsiteY426" fmla="*/ 565557 h 567500"/>
                <a:gd name="connsiteX427" fmla="*/ 1292069 w 1879095"/>
                <a:gd name="connsiteY427" fmla="*/ 562966 h 567500"/>
                <a:gd name="connsiteX428" fmla="*/ 1295098 w 1879095"/>
                <a:gd name="connsiteY428" fmla="*/ 559013 h 567500"/>
                <a:gd name="connsiteX429" fmla="*/ 1298118 w 1879095"/>
                <a:gd name="connsiteY429" fmla="*/ 553975 h 567500"/>
                <a:gd name="connsiteX430" fmla="*/ 1301147 w 1879095"/>
                <a:gd name="connsiteY430" fmla="*/ 547888 h 567500"/>
                <a:gd name="connsiteX431" fmla="*/ 1304176 w 1879095"/>
                <a:gd name="connsiteY431" fmla="*/ 540611 h 567500"/>
                <a:gd name="connsiteX432" fmla="*/ 1307195 w 1879095"/>
                <a:gd name="connsiteY432" fmla="*/ 532362 h 567500"/>
                <a:gd name="connsiteX433" fmla="*/ 1310224 w 1879095"/>
                <a:gd name="connsiteY433" fmla="*/ 522942 h 567500"/>
                <a:gd name="connsiteX434" fmla="*/ 1313253 w 1879095"/>
                <a:gd name="connsiteY434" fmla="*/ 512760 h 567500"/>
                <a:gd name="connsiteX435" fmla="*/ 1316282 w 1879095"/>
                <a:gd name="connsiteY435" fmla="*/ 501444 h 567500"/>
                <a:gd name="connsiteX436" fmla="*/ 1319301 w 1879095"/>
                <a:gd name="connsiteY436" fmla="*/ 489319 h 567500"/>
                <a:gd name="connsiteX437" fmla="*/ 1322330 w 1879095"/>
                <a:gd name="connsiteY437" fmla="*/ 476346 h 567500"/>
                <a:gd name="connsiteX438" fmla="*/ 1325350 w 1879095"/>
                <a:gd name="connsiteY438" fmla="*/ 462516 h 567500"/>
                <a:gd name="connsiteX439" fmla="*/ 1328379 w 1879095"/>
                <a:gd name="connsiteY439" fmla="*/ 448095 h 567500"/>
                <a:gd name="connsiteX440" fmla="*/ 1331408 w 1879095"/>
                <a:gd name="connsiteY440" fmla="*/ 432950 h 567500"/>
                <a:gd name="connsiteX441" fmla="*/ 1334437 w 1879095"/>
                <a:gd name="connsiteY441" fmla="*/ 417108 h 567500"/>
                <a:gd name="connsiteX442" fmla="*/ 1337456 w 1879095"/>
                <a:gd name="connsiteY442" fmla="*/ 400837 h 567500"/>
                <a:gd name="connsiteX443" fmla="*/ 1340485 w 1879095"/>
                <a:gd name="connsiteY443" fmla="*/ 384102 h 567500"/>
                <a:gd name="connsiteX444" fmla="*/ 1343514 w 1879095"/>
                <a:gd name="connsiteY444" fmla="*/ 366979 h 567500"/>
                <a:gd name="connsiteX445" fmla="*/ 1346533 w 1879095"/>
                <a:gd name="connsiteY445" fmla="*/ 349623 h 567500"/>
                <a:gd name="connsiteX446" fmla="*/ 1349562 w 1879095"/>
                <a:gd name="connsiteY446" fmla="*/ 331920 h 567500"/>
                <a:gd name="connsiteX447" fmla="*/ 1352591 w 1879095"/>
                <a:gd name="connsiteY447" fmla="*/ 314139 h 567500"/>
                <a:gd name="connsiteX448" fmla="*/ 1355611 w 1879095"/>
                <a:gd name="connsiteY448" fmla="*/ 296163 h 567500"/>
                <a:gd name="connsiteX449" fmla="*/ 1358640 w 1879095"/>
                <a:gd name="connsiteY449" fmla="*/ 278188 h 567500"/>
                <a:gd name="connsiteX450" fmla="*/ 1361669 w 1879095"/>
                <a:gd name="connsiteY450" fmla="*/ 260523 h 567500"/>
                <a:gd name="connsiteX451" fmla="*/ 1364688 w 1879095"/>
                <a:gd name="connsiteY451" fmla="*/ 242974 h 567500"/>
                <a:gd name="connsiteX452" fmla="*/ 1367717 w 1879095"/>
                <a:gd name="connsiteY452" fmla="*/ 225541 h 567500"/>
                <a:gd name="connsiteX453" fmla="*/ 1370746 w 1879095"/>
                <a:gd name="connsiteY453" fmla="*/ 208457 h 567500"/>
                <a:gd name="connsiteX454" fmla="*/ 1373775 w 1879095"/>
                <a:gd name="connsiteY454" fmla="*/ 191683 h 567500"/>
                <a:gd name="connsiteX455" fmla="*/ 1376794 w 1879095"/>
                <a:gd name="connsiteY455" fmla="*/ 175219 h 567500"/>
                <a:gd name="connsiteX456" fmla="*/ 1379823 w 1879095"/>
                <a:gd name="connsiteY456" fmla="*/ 159297 h 567500"/>
                <a:gd name="connsiteX457" fmla="*/ 1382852 w 1879095"/>
                <a:gd name="connsiteY457" fmla="*/ 143800 h 567500"/>
                <a:gd name="connsiteX458" fmla="*/ 1385872 w 1879095"/>
                <a:gd name="connsiteY458" fmla="*/ 128770 h 567500"/>
                <a:gd name="connsiteX459" fmla="*/ 1388901 w 1879095"/>
                <a:gd name="connsiteY459" fmla="*/ 114165 h 567500"/>
                <a:gd name="connsiteX460" fmla="*/ 1391929 w 1879095"/>
                <a:gd name="connsiteY460" fmla="*/ 100607 h 567500"/>
                <a:gd name="connsiteX461" fmla="*/ 1394949 w 1879095"/>
                <a:gd name="connsiteY461" fmla="*/ 87473 h 567500"/>
                <a:gd name="connsiteX462" fmla="*/ 1397978 w 1879095"/>
                <a:gd name="connsiteY462" fmla="*/ 75193 h 567500"/>
                <a:gd name="connsiteX463" fmla="*/ 1401007 w 1879095"/>
                <a:gd name="connsiteY463" fmla="*/ 63532 h 567500"/>
                <a:gd name="connsiteX464" fmla="*/ 1404026 w 1879095"/>
                <a:gd name="connsiteY464" fmla="*/ 52880 h 567500"/>
                <a:gd name="connsiteX465" fmla="*/ 1407055 w 1879095"/>
                <a:gd name="connsiteY465" fmla="*/ 43117 h 567500"/>
                <a:gd name="connsiteX466" fmla="*/ 1410084 w 1879095"/>
                <a:gd name="connsiteY466" fmla="*/ 34323 h 567500"/>
                <a:gd name="connsiteX467" fmla="*/ 1413104 w 1879095"/>
                <a:gd name="connsiteY467" fmla="*/ 26459 h 567500"/>
                <a:gd name="connsiteX468" fmla="*/ 1416132 w 1879095"/>
                <a:gd name="connsiteY468" fmla="*/ 19602 h 567500"/>
                <a:gd name="connsiteX469" fmla="*/ 1419162 w 1879095"/>
                <a:gd name="connsiteY469" fmla="*/ 13752 h 567500"/>
                <a:gd name="connsiteX470" fmla="*/ 1422181 w 1879095"/>
                <a:gd name="connsiteY470" fmla="*/ 8987 h 567500"/>
                <a:gd name="connsiteX471" fmla="*/ 1425210 w 1879095"/>
                <a:gd name="connsiteY471" fmla="*/ 5152 h 567500"/>
                <a:gd name="connsiteX472" fmla="*/ 1428239 w 1879095"/>
                <a:gd name="connsiteY472" fmla="*/ 2479 h 567500"/>
                <a:gd name="connsiteX473" fmla="*/ 1431258 w 1879095"/>
                <a:gd name="connsiteY473" fmla="*/ 813 h 567500"/>
                <a:gd name="connsiteX474" fmla="*/ 1434287 w 1879095"/>
                <a:gd name="connsiteY474" fmla="*/ 0 h 567500"/>
                <a:gd name="connsiteX475" fmla="*/ 1437316 w 1879095"/>
                <a:gd name="connsiteY475" fmla="*/ 464 h 567500"/>
                <a:gd name="connsiteX476" fmla="*/ 1440345 w 1879095"/>
                <a:gd name="connsiteY476" fmla="*/ 1937 h 567500"/>
                <a:gd name="connsiteX477" fmla="*/ 1443365 w 1879095"/>
                <a:gd name="connsiteY477" fmla="*/ 4377 h 567500"/>
                <a:gd name="connsiteX478" fmla="*/ 1446393 w 1879095"/>
                <a:gd name="connsiteY478" fmla="*/ 7942 h 567500"/>
                <a:gd name="connsiteX479" fmla="*/ 1449422 w 1879095"/>
                <a:gd name="connsiteY479" fmla="*/ 12745 h 567500"/>
                <a:gd name="connsiteX480" fmla="*/ 1452442 w 1879095"/>
                <a:gd name="connsiteY480" fmla="*/ 18013 h 567500"/>
                <a:gd name="connsiteX481" fmla="*/ 1455471 w 1879095"/>
                <a:gd name="connsiteY481" fmla="*/ 24445 h 567500"/>
                <a:gd name="connsiteX482" fmla="*/ 1458500 w 1879095"/>
                <a:gd name="connsiteY482" fmla="*/ 32037 h 567500"/>
                <a:gd name="connsiteX483" fmla="*/ 1461519 w 1879095"/>
                <a:gd name="connsiteY483" fmla="*/ 40367 h 567500"/>
                <a:gd name="connsiteX484" fmla="*/ 1464548 w 1879095"/>
                <a:gd name="connsiteY484" fmla="*/ 49818 h 567500"/>
                <a:gd name="connsiteX485" fmla="*/ 1467577 w 1879095"/>
                <a:gd name="connsiteY485" fmla="*/ 60279 h 567500"/>
                <a:gd name="connsiteX486" fmla="*/ 1470596 w 1879095"/>
                <a:gd name="connsiteY486" fmla="*/ 71435 h 567500"/>
                <a:gd name="connsiteX487" fmla="*/ 1473625 w 1879095"/>
                <a:gd name="connsiteY487" fmla="*/ 83522 h 567500"/>
                <a:gd name="connsiteX488" fmla="*/ 1476654 w 1879095"/>
                <a:gd name="connsiteY488" fmla="*/ 96345 h 567500"/>
                <a:gd name="connsiteX489" fmla="*/ 1479674 w 1879095"/>
                <a:gd name="connsiteY489" fmla="*/ 109904 h 567500"/>
                <a:gd name="connsiteX490" fmla="*/ 1482703 w 1879095"/>
                <a:gd name="connsiteY490" fmla="*/ 124160 h 567500"/>
                <a:gd name="connsiteX491" fmla="*/ 1485732 w 1879095"/>
                <a:gd name="connsiteY491" fmla="*/ 139074 h 567500"/>
                <a:gd name="connsiteX492" fmla="*/ 1488751 w 1879095"/>
                <a:gd name="connsiteY492" fmla="*/ 154261 h 567500"/>
                <a:gd name="connsiteX493" fmla="*/ 1491780 w 1879095"/>
                <a:gd name="connsiteY493" fmla="*/ 170299 h 567500"/>
                <a:gd name="connsiteX494" fmla="*/ 1494809 w 1879095"/>
                <a:gd name="connsiteY494" fmla="*/ 186570 h 567500"/>
                <a:gd name="connsiteX495" fmla="*/ 1497829 w 1879095"/>
                <a:gd name="connsiteY495" fmla="*/ 203111 h 567500"/>
                <a:gd name="connsiteX496" fmla="*/ 1500857 w 1879095"/>
                <a:gd name="connsiteY496" fmla="*/ 220118 h 567500"/>
                <a:gd name="connsiteX497" fmla="*/ 1503886 w 1879095"/>
                <a:gd name="connsiteY497" fmla="*/ 237279 h 567500"/>
                <a:gd name="connsiteX498" fmla="*/ 1506906 w 1879095"/>
                <a:gd name="connsiteY498" fmla="*/ 254751 h 567500"/>
                <a:gd name="connsiteX499" fmla="*/ 1509935 w 1879095"/>
                <a:gd name="connsiteY499" fmla="*/ 272338 h 567500"/>
                <a:gd name="connsiteX500" fmla="*/ 1515993 w 1879095"/>
                <a:gd name="connsiteY500" fmla="*/ 307591 h 567500"/>
                <a:gd name="connsiteX501" fmla="*/ 1570457 w 1879095"/>
                <a:gd name="connsiteY501" fmla="*/ 551574 h 567500"/>
                <a:gd name="connsiteX502" fmla="*/ 1727800 w 1879095"/>
                <a:gd name="connsiteY502" fmla="*/ 5152 h 567500"/>
                <a:gd name="connsiteX503" fmla="*/ 1730829 w 1879095"/>
                <a:gd name="connsiteY503" fmla="*/ 2247 h 567500"/>
                <a:gd name="connsiteX504" fmla="*/ 1733858 w 1879095"/>
                <a:gd name="connsiteY504" fmla="*/ 620 h 567500"/>
                <a:gd name="connsiteX505" fmla="*/ 1736877 w 1879095"/>
                <a:gd name="connsiteY505" fmla="*/ 77 h 567500"/>
                <a:gd name="connsiteX506" fmla="*/ 1739906 w 1879095"/>
                <a:gd name="connsiteY506" fmla="*/ 464 h 567500"/>
                <a:gd name="connsiteX507" fmla="*/ 1794696 w 1879095"/>
                <a:gd name="connsiteY507" fmla="*/ 199319 h 567500"/>
                <a:gd name="connsiteX508" fmla="*/ 1876076 w 1879095"/>
                <a:gd name="connsiteY508" fmla="*/ 556956 h 567500"/>
                <a:gd name="connsiteX509" fmla="*/ 1879095 w 1879095"/>
                <a:gd name="connsiteY509" fmla="*/ 561376 h 567500"/>
                <a:gd name="connsiteX0" fmla="*/ 0 w 1879095"/>
                <a:gd name="connsiteY0" fmla="*/ 424197 h 567500"/>
                <a:gd name="connsiteX1" fmla="*/ 3026 w 1879095"/>
                <a:gd name="connsiteY1" fmla="*/ 285975 h 567500"/>
                <a:gd name="connsiteX2" fmla="*/ 6051 w 1879095"/>
                <a:gd name="connsiteY2" fmla="*/ 275980 h 567500"/>
                <a:gd name="connsiteX3" fmla="*/ 9078 w 1879095"/>
                <a:gd name="connsiteY3" fmla="*/ 275322 h 567500"/>
                <a:gd name="connsiteX4" fmla="*/ 12104 w 1879095"/>
                <a:gd name="connsiteY4" fmla="*/ 275166 h 567500"/>
                <a:gd name="connsiteX5" fmla="*/ 15130 w 1879095"/>
                <a:gd name="connsiteY5" fmla="*/ 275244 h 567500"/>
                <a:gd name="connsiteX6" fmla="*/ 18156 w 1879095"/>
                <a:gd name="connsiteY6" fmla="*/ 275244 h 567500"/>
                <a:gd name="connsiteX7" fmla="*/ 21182 w 1879095"/>
                <a:gd name="connsiteY7" fmla="*/ 275322 h 567500"/>
                <a:gd name="connsiteX8" fmla="*/ 24207 w 1879095"/>
                <a:gd name="connsiteY8" fmla="*/ 275283 h 567500"/>
                <a:gd name="connsiteX9" fmla="*/ 27233 w 1879095"/>
                <a:gd name="connsiteY9" fmla="*/ 275127 h 567500"/>
                <a:gd name="connsiteX10" fmla="*/ 30259 w 1879095"/>
                <a:gd name="connsiteY10" fmla="*/ 275283 h 567500"/>
                <a:gd name="connsiteX11" fmla="*/ 33285 w 1879095"/>
                <a:gd name="connsiteY11" fmla="*/ 275322 h 567500"/>
                <a:gd name="connsiteX12" fmla="*/ 36311 w 1879095"/>
                <a:gd name="connsiteY12" fmla="*/ 275166 h 567500"/>
                <a:gd name="connsiteX13" fmla="*/ 39338 w 1879095"/>
                <a:gd name="connsiteY13" fmla="*/ 275206 h 567500"/>
                <a:gd name="connsiteX14" fmla="*/ 42363 w 1879095"/>
                <a:gd name="connsiteY14" fmla="*/ 275166 h 567500"/>
                <a:gd name="connsiteX15" fmla="*/ 45389 w 1879095"/>
                <a:gd name="connsiteY15" fmla="*/ 275283 h 567500"/>
                <a:gd name="connsiteX16" fmla="*/ 48415 w 1879095"/>
                <a:gd name="connsiteY16" fmla="*/ 275360 h 567500"/>
                <a:gd name="connsiteX17" fmla="*/ 51441 w 1879095"/>
                <a:gd name="connsiteY17" fmla="*/ 275206 h 567500"/>
                <a:gd name="connsiteX18" fmla="*/ 54467 w 1879095"/>
                <a:gd name="connsiteY18" fmla="*/ 275244 h 567500"/>
                <a:gd name="connsiteX19" fmla="*/ 57492 w 1879095"/>
                <a:gd name="connsiteY19" fmla="*/ 275244 h 567500"/>
                <a:gd name="connsiteX20" fmla="*/ 60518 w 1879095"/>
                <a:gd name="connsiteY20" fmla="*/ 275206 h 567500"/>
                <a:gd name="connsiteX21" fmla="*/ 63544 w 1879095"/>
                <a:gd name="connsiteY21" fmla="*/ 275127 h 567500"/>
                <a:gd name="connsiteX22" fmla="*/ 66570 w 1879095"/>
                <a:gd name="connsiteY22" fmla="*/ 275244 h 567500"/>
                <a:gd name="connsiteX23" fmla="*/ 69597 w 1879095"/>
                <a:gd name="connsiteY23" fmla="*/ 275206 h 567500"/>
                <a:gd name="connsiteX24" fmla="*/ 72623 w 1879095"/>
                <a:gd name="connsiteY24" fmla="*/ 275244 h 567500"/>
                <a:gd name="connsiteX25" fmla="*/ 75648 w 1879095"/>
                <a:gd name="connsiteY25" fmla="*/ 275360 h 567500"/>
                <a:gd name="connsiteX26" fmla="*/ 78674 w 1879095"/>
                <a:gd name="connsiteY26" fmla="*/ 275244 h 567500"/>
                <a:gd name="connsiteX27" fmla="*/ 81700 w 1879095"/>
                <a:gd name="connsiteY27" fmla="*/ 275283 h 567500"/>
                <a:gd name="connsiteX28" fmla="*/ 84726 w 1879095"/>
                <a:gd name="connsiteY28" fmla="*/ 275244 h 567500"/>
                <a:gd name="connsiteX29" fmla="*/ 87752 w 1879095"/>
                <a:gd name="connsiteY29" fmla="*/ 275322 h 567500"/>
                <a:gd name="connsiteX30" fmla="*/ 90778 w 1879095"/>
                <a:gd name="connsiteY30" fmla="*/ 275244 h 567500"/>
                <a:gd name="connsiteX31" fmla="*/ 93803 w 1879095"/>
                <a:gd name="connsiteY31" fmla="*/ 275360 h 567500"/>
                <a:gd name="connsiteX32" fmla="*/ 96829 w 1879095"/>
                <a:gd name="connsiteY32" fmla="*/ 275283 h 567500"/>
                <a:gd name="connsiteX33" fmla="*/ 99856 w 1879095"/>
                <a:gd name="connsiteY33" fmla="*/ 275244 h 567500"/>
                <a:gd name="connsiteX34" fmla="*/ 102882 w 1879095"/>
                <a:gd name="connsiteY34" fmla="*/ 275283 h 567500"/>
                <a:gd name="connsiteX35" fmla="*/ 105908 w 1879095"/>
                <a:gd name="connsiteY35" fmla="*/ 275322 h 567500"/>
                <a:gd name="connsiteX36" fmla="*/ 108933 w 1879095"/>
                <a:gd name="connsiteY36" fmla="*/ 275206 h 567500"/>
                <a:gd name="connsiteX37" fmla="*/ 111959 w 1879095"/>
                <a:gd name="connsiteY37" fmla="*/ 275322 h 567500"/>
                <a:gd name="connsiteX38" fmla="*/ 114985 w 1879095"/>
                <a:gd name="connsiteY38" fmla="*/ 275283 h 567500"/>
                <a:gd name="connsiteX39" fmla="*/ 118011 w 1879095"/>
                <a:gd name="connsiteY39" fmla="*/ 275283 h 567500"/>
                <a:gd name="connsiteX40" fmla="*/ 121037 w 1879095"/>
                <a:gd name="connsiteY40" fmla="*/ 275244 h 567500"/>
                <a:gd name="connsiteX41" fmla="*/ 124063 w 1879095"/>
                <a:gd name="connsiteY41" fmla="*/ 275283 h 567500"/>
                <a:gd name="connsiteX42" fmla="*/ 127089 w 1879095"/>
                <a:gd name="connsiteY42" fmla="*/ 275322 h 567500"/>
                <a:gd name="connsiteX43" fmla="*/ 130115 w 1879095"/>
                <a:gd name="connsiteY43" fmla="*/ 275206 h 567500"/>
                <a:gd name="connsiteX44" fmla="*/ 133141 w 1879095"/>
                <a:gd name="connsiteY44" fmla="*/ 275360 h 567500"/>
                <a:gd name="connsiteX45" fmla="*/ 136167 w 1879095"/>
                <a:gd name="connsiteY45" fmla="*/ 275283 h 567500"/>
                <a:gd name="connsiteX46" fmla="*/ 139193 w 1879095"/>
                <a:gd name="connsiteY46" fmla="*/ 275283 h 567500"/>
                <a:gd name="connsiteX47" fmla="*/ 142218 w 1879095"/>
                <a:gd name="connsiteY47" fmla="*/ 275283 h 567500"/>
                <a:gd name="connsiteX48" fmla="*/ 145244 w 1879095"/>
                <a:gd name="connsiteY48" fmla="*/ 275206 h 567500"/>
                <a:gd name="connsiteX49" fmla="*/ 148270 w 1879095"/>
                <a:gd name="connsiteY49" fmla="*/ 275206 h 567500"/>
                <a:gd name="connsiteX50" fmla="*/ 151296 w 1879095"/>
                <a:gd name="connsiteY50" fmla="*/ 275283 h 567500"/>
                <a:gd name="connsiteX51" fmla="*/ 154322 w 1879095"/>
                <a:gd name="connsiteY51" fmla="*/ 275206 h 567500"/>
                <a:gd name="connsiteX52" fmla="*/ 157348 w 1879095"/>
                <a:gd name="connsiteY52" fmla="*/ 275244 h 567500"/>
                <a:gd name="connsiteX53" fmla="*/ 160374 w 1879095"/>
                <a:gd name="connsiteY53" fmla="*/ 275244 h 567500"/>
                <a:gd name="connsiteX54" fmla="*/ 163400 w 1879095"/>
                <a:gd name="connsiteY54" fmla="*/ 275244 h 567500"/>
                <a:gd name="connsiteX55" fmla="*/ 166426 w 1879095"/>
                <a:gd name="connsiteY55" fmla="*/ 275283 h 567500"/>
                <a:gd name="connsiteX56" fmla="*/ 169452 w 1879095"/>
                <a:gd name="connsiteY56" fmla="*/ 275127 h 567500"/>
                <a:gd name="connsiteX57" fmla="*/ 172478 w 1879095"/>
                <a:gd name="connsiteY57" fmla="*/ 275244 h 567500"/>
                <a:gd name="connsiteX58" fmla="*/ 175504 w 1879095"/>
                <a:gd name="connsiteY58" fmla="*/ 275283 h 567500"/>
                <a:gd name="connsiteX59" fmla="*/ 178529 w 1879095"/>
                <a:gd name="connsiteY59" fmla="*/ 275283 h 567500"/>
                <a:gd name="connsiteX60" fmla="*/ 181555 w 1879095"/>
                <a:gd name="connsiteY60" fmla="*/ 275283 h 567500"/>
                <a:gd name="connsiteX61" fmla="*/ 184581 w 1879095"/>
                <a:gd name="connsiteY61" fmla="*/ 275206 h 567500"/>
                <a:gd name="connsiteX62" fmla="*/ 187607 w 1879095"/>
                <a:gd name="connsiteY62" fmla="*/ 275166 h 567500"/>
                <a:gd name="connsiteX63" fmla="*/ 190634 w 1879095"/>
                <a:gd name="connsiteY63" fmla="*/ 275360 h 567500"/>
                <a:gd name="connsiteX64" fmla="*/ 193660 w 1879095"/>
                <a:gd name="connsiteY64" fmla="*/ 275283 h 567500"/>
                <a:gd name="connsiteX65" fmla="*/ 196685 w 1879095"/>
                <a:gd name="connsiteY65" fmla="*/ 275283 h 567500"/>
                <a:gd name="connsiteX66" fmla="*/ 199711 w 1879095"/>
                <a:gd name="connsiteY66" fmla="*/ 275206 h 567500"/>
                <a:gd name="connsiteX67" fmla="*/ 202737 w 1879095"/>
                <a:gd name="connsiteY67" fmla="*/ 275360 h 567500"/>
                <a:gd name="connsiteX68" fmla="*/ 205763 w 1879095"/>
                <a:gd name="connsiteY68" fmla="*/ 275127 h 567500"/>
                <a:gd name="connsiteX69" fmla="*/ 208789 w 1879095"/>
                <a:gd name="connsiteY69" fmla="*/ 275322 h 567500"/>
                <a:gd name="connsiteX70" fmla="*/ 211814 w 1879095"/>
                <a:gd name="connsiteY70" fmla="*/ 275244 h 567500"/>
                <a:gd name="connsiteX71" fmla="*/ 214840 w 1879095"/>
                <a:gd name="connsiteY71" fmla="*/ 275244 h 567500"/>
                <a:gd name="connsiteX72" fmla="*/ 217867 w 1879095"/>
                <a:gd name="connsiteY72" fmla="*/ 275206 h 567500"/>
                <a:gd name="connsiteX73" fmla="*/ 220893 w 1879095"/>
                <a:gd name="connsiteY73" fmla="*/ 275399 h 567500"/>
                <a:gd name="connsiteX74" fmla="*/ 223919 w 1879095"/>
                <a:gd name="connsiteY74" fmla="*/ 275206 h 567500"/>
                <a:gd name="connsiteX75" fmla="*/ 226945 w 1879095"/>
                <a:gd name="connsiteY75" fmla="*/ 275322 h 567500"/>
                <a:gd name="connsiteX76" fmla="*/ 229970 w 1879095"/>
                <a:gd name="connsiteY76" fmla="*/ 275166 h 567500"/>
                <a:gd name="connsiteX77" fmla="*/ 232996 w 1879095"/>
                <a:gd name="connsiteY77" fmla="*/ 275244 h 567500"/>
                <a:gd name="connsiteX78" fmla="*/ 236022 w 1879095"/>
                <a:gd name="connsiteY78" fmla="*/ 275244 h 567500"/>
                <a:gd name="connsiteX79" fmla="*/ 239048 w 1879095"/>
                <a:gd name="connsiteY79" fmla="*/ 275244 h 567500"/>
                <a:gd name="connsiteX80" fmla="*/ 242074 w 1879095"/>
                <a:gd name="connsiteY80" fmla="*/ 275360 h 567500"/>
                <a:gd name="connsiteX81" fmla="*/ 245099 w 1879095"/>
                <a:gd name="connsiteY81" fmla="*/ 275244 h 567500"/>
                <a:gd name="connsiteX82" fmla="*/ 248126 w 1879095"/>
                <a:gd name="connsiteY82" fmla="*/ 275244 h 567500"/>
                <a:gd name="connsiteX83" fmla="*/ 251152 w 1879095"/>
                <a:gd name="connsiteY83" fmla="*/ 275127 h 567500"/>
                <a:gd name="connsiteX84" fmla="*/ 254178 w 1879095"/>
                <a:gd name="connsiteY84" fmla="*/ 275244 h 567500"/>
                <a:gd name="connsiteX85" fmla="*/ 257204 w 1879095"/>
                <a:gd name="connsiteY85" fmla="*/ 275244 h 567500"/>
                <a:gd name="connsiteX86" fmla="*/ 260230 w 1879095"/>
                <a:gd name="connsiteY86" fmla="*/ 275244 h 567500"/>
                <a:gd name="connsiteX87" fmla="*/ 263255 w 1879095"/>
                <a:gd name="connsiteY87" fmla="*/ 275283 h 567500"/>
                <a:gd name="connsiteX88" fmla="*/ 266281 w 1879095"/>
                <a:gd name="connsiteY88" fmla="*/ 275283 h 567500"/>
                <a:gd name="connsiteX89" fmla="*/ 269307 w 1879095"/>
                <a:gd name="connsiteY89" fmla="*/ 275360 h 567500"/>
                <a:gd name="connsiteX90" fmla="*/ 272333 w 1879095"/>
                <a:gd name="connsiteY90" fmla="*/ 275244 h 567500"/>
                <a:gd name="connsiteX91" fmla="*/ 275359 w 1879095"/>
                <a:gd name="connsiteY91" fmla="*/ 275283 h 567500"/>
                <a:gd name="connsiteX92" fmla="*/ 278386 w 1879095"/>
                <a:gd name="connsiteY92" fmla="*/ 275011 h 567500"/>
                <a:gd name="connsiteX93" fmla="*/ 281411 w 1879095"/>
                <a:gd name="connsiteY93" fmla="*/ 275283 h 567500"/>
                <a:gd name="connsiteX94" fmla="*/ 284437 w 1879095"/>
                <a:gd name="connsiteY94" fmla="*/ 275283 h 567500"/>
                <a:gd name="connsiteX95" fmla="*/ 287463 w 1879095"/>
                <a:gd name="connsiteY95" fmla="*/ 275360 h 567500"/>
                <a:gd name="connsiteX96" fmla="*/ 290489 w 1879095"/>
                <a:gd name="connsiteY96" fmla="*/ 275166 h 567500"/>
                <a:gd name="connsiteX97" fmla="*/ 293515 w 1879095"/>
                <a:gd name="connsiteY97" fmla="*/ 275206 h 567500"/>
                <a:gd name="connsiteX98" fmla="*/ 296540 w 1879095"/>
                <a:gd name="connsiteY98" fmla="*/ 275206 h 567500"/>
                <a:gd name="connsiteX99" fmla="*/ 299566 w 1879095"/>
                <a:gd name="connsiteY99" fmla="*/ 275283 h 567500"/>
                <a:gd name="connsiteX100" fmla="*/ 302592 w 1879095"/>
                <a:gd name="connsiteY100" fmla="*/ 286439 h 567500"/>
                <a:gd name="connsiteX101" fmla="*/ 305618 w 1879095"/>
                <a:gd name="connsiteY101" fmla="*/ 307127 h 567500"/>
                <a:gd name="connsiteX102" fmla="*/ 308645 w 1879095"/>
                <a:gd name="connsiteY102" fmla="*/ 325218 h 567500"/>
                <a:gd name="connsiteX103" fmla="*/ 311671 w 1879095"/>
                <a:gd name="connsiteY103" fmla="*/ 343000 h 567500"/>
                <a:gd name="connsiteX104" fmla="*/ 314696 w 1879095"/>
                <a:gd name="connsiteY104" fmla="*/ 360316 h 567500"/>
                <a:gd name="connsiteX105" fmla="*/ 317722 w 1879095"/>
                <a:gd name="connsiteY105" fmla="*/ 377594 h 567500"/>
                <a:gd name="connsiteX106" fmla="*/ 320748 w 1879095"/>
                <a:gd name="connsiteY106" fmla="*/ 394484 h 567500"/>
                <a:gd name="connsiteX107" fmla="*/ 323774 w 1879095"/>
                <a:gd name="connsiteY107" fmla="*/ 410755 h 567500"/>
                <a:gd name="connsiteX108" fmla="*/ 326800 w 1879095"/>
                <a:gd name="connsiteY108" fmla="*/ 426711 h 567500"/>
                <a:gd name="connsiteX109" fmla="*/ 329826 w 1879095"/>
                <a:gd name="connsiteY109" fmla="*/ 442056 h 567500"/>
                <a:gd name="connsiteX110" fmla="*/ 332851 w 1879095"/>
                <a:gd name="connsiteY110" fmla="*/ 456696 h 567500"/>
                <a:gd name="connsiteX111" fmla="*/ 335877 w 1879095"/>
                <a:gd name="connsiteY111" fmla="*/ 470840 h 567500"/>
                <a:gd name="connsiteX112" fmla="*/ 338904 w 1879095"/>
                <a:gd name="connsiteY112" fmla="*/ 484052 h 567500"/>
                <a:gd name="connsiteX113" fmla="*/ 341930 w 1879095"/>
                <a:gd name="connsiteY113" fmla="*/ 496444 h 567500"/>
                <a:gd name="connsiteX114" fmla="*/ 344956 w 1879095"/>
                <a:gd name="connsiteY114" fmla="*/ 508150 h 567500"/>
                <a:gd name="connsiteX115" fmla="*/ 347982 w 1879095"/>
                <a:gd name="connsiteY115" fmla="*/ 518761 h 567500"/>
                <a:gd name="connsiteX116" fmla="*/ 351007 w 1879095"/>
                <a:gd name="connsiteY116" fmla="*/ 528524 h 567500"/>
                <a:gd name="connsiteX117" fmla="*/ 354033 w 1879095"/>
                <a:gd name="connsiteY117" fmla="*/ 537354 h 567500"/>
                <a:gd name="connsiteX118" fmla="*/ 357059 w 1879095"/>
                <a:gd name="connsiteY118" fmla="*/ 544945 h 567500"/>
                <a:gd name="connsiteX119" fmla="*/ 360085 w 1879095"/>
                <a:gd name="connsiteY119" fmla="*/ 551651 h 567500"/>
                <a:gd name="connsiteX120" fmla="*/ 363111 w 1879095"/>
                <a:gd name="connsiteY120" fmla="*/ 556994 h 567500"/>
                <a:gd name="connsiteX121" fmla="*/ 366136 w 1879095"/>
                <a:gd name="connsiteY121" fmla="*/ 561376 h 567500"/>
                <a:gd name="connsiteX122" fmla="*/ 369163 w 1879095"/>
                <a:gd name="connsiteY122" fmla="*/ 564509 h 567500"/>
                <a:gd name="connsiteX123" fmla="*/ 372189 w 1879095"/>
                <a:gd name="connsiteY123" fmla="*/ 566567 h 567500"/>
                <a:gd name="connsiteX124" fmla="*/ 375215 w 1879095"/>
                <a:gd name="connsiteY124" fmla="*/ 567453 h 567500"/>
                <a:gd name="connsiteX125" fmla="*/ 378241 w 1879095"/>
                <a:gd name="connsiteY125" fmla="*/ 567072 h 567500"/>
                <a:gd name="connsiteX126" fmla="*/ 381267 w 1879095"/>
                <a:gd name="connsiteY126" fmla="*/ 565748 h 567500"/>
                <a:gd name="connsiteX127" fmla="*/ 384292 w 1879095"/>
                <a:gd name="connsiteY127" fmla="*/ 562928 h 567500"/>
                <a:gd name="connsiteX128" fmla="*/ 387318 w 1879095"/>
                <a:gd name="connsiteY128" fmla="*/ 559128 h 567500"/>
                <a:gd name="connsiteX129" fmla="*/ 390344 w 1879095"/>
                <a:gd name="connsiteY129" fmla="*/ 554051 h 567500"/>
                <a:gd name="connsiteX130" fmla="*/ 393370 w 1879095"/>
                <a:gd name="connsiteY130" fmla="*/ 547888 h 567500"/>
                <a:gd name="connsiteX131" fmla="*/ 396396 w 1879095"/>
                <a:gd name="connsiteY131" fmla="*/ 540725 h 567500"/>
                <a:gd name="connsiteX132" fmla="*/ 399422 w 1879095"/>
                <a:gd name="connsiteY132" fmla="*/ 532324 h 567500"/>
                <a:gd name="connsiteX133" fmla="*/ 402448 w 1879095"/>
                <a:gd name="connsiteY133" fmla="*/ 522980 h 567500"/>
                <a:gd name="connsiteX134" fmla="*/ 405474 w 1879095"/>
                <a:gd name="connsiteY134" fmla="*/ 512712 h 567500"/>
                <a:gd name="connsiteX135" fmla="*/ 408500 w 1879095"/>
                <a:gd name="connsiteY135" fmla="*/ 501368 h 567500"/>
                <a:gd name="connsiteX136" fmla="*/ 411526 w 1879095"/>
                <a:gd name="connsiteY136" fmla="*/ 489319 h 567500"/>
                <a:gd name="connsiteX137" fmla="*/ 414552 w 1879095"/>
                <a:gd name="connsiteY137" fmla="*/ 476298 h 567500"/>
                <a:gd name="connsiteX138" fmla="*/ 417577 w 1879095"/>
                <a:gd name="connsiteY138" fmla="*/ 462468 h 567500"/>
                <a:gd name="connsiteX139" fmla="*/ 420603 w 1879095"/>
                <a:gd name="connsiteY139" fmla="*/ 447980 h 567500"/>
                <a:gd name="connsiteX140" fmla="*/ 423629 w 1879095"/>
                <a:gd name="connsiteY140" fmla="*/ 432874 h 567500"/>
                <a:gd name="connsiteX141" fmla="*/ 426655 w 1879095"/>
                <a:gd name="connsiteY141" fmla="*/ 417147 h 567500"/>
                <a:gd name="connsiteX142" fmla="*/ 429682 w 1879095"/>
                <a:gd name="connsiteY142" fmla="*/ 400915 h 567500"/>
                <a:gd name="connsiteX143" fmla="*/ 432708 w 1879095"/>
                <a:gd name="connsiteY143" fmla="*/ 384102 h 567500"/>
                <a:gd name="connsiteX144" fmla="*/ 435733 w 1879095"/>
                <a:gd name="connsiteY144" fmla="*/ 367018 h 567500"/>
                <a:gd name="connsiteX145" fmla="*/ 438759 w 1879095"/>
                <a:gd name="connsiteY145" fmla="*/ 349585 h 567500"/>
                <a:gd name="connsiteX146" fmla="*/ 441785 w 1879095"/>
                <a:gd name="connsiteY146" fmla="*/ 331920 h 567500"/>
                <a:gd name="connsiteX147" fmla="*/ 444811 w 1879095"/>
                <a:gd name="connsiteY147" fmla="*/ 314061 h 567500"/>
                <a:gd name="connsiteX148" fmla="*/ 447837 w 1879095"/>
                <a:gd name="connsiteY148" fmla="*/ 296124 h 567500"/>
                <a:gd name="connsiteX149" fmla="*/ 450863 w 1879095"/>
                <a:gd name="connsiteY149" fmla="*/ 278266 h 567500"/>
                <a:gd name="connsiteX150" fmla="*/ 453888 w 1879095"/>
                <a:gd name="connsiteY150" fmla="*/ 260446 h 567500"/>
                <a:gd name="connsiteX151" fmla="*/ 456914 w 1879095"/>
                <a:gd name="connsiteY151" fmla="*/ 242974 h 567500"/>
                <a:gd name="connsiteX152" fmla="*/ 459941 w 1879095"/>
                <a:gd name="connsiteY152" fmla="*/ 225580 h 567500"/>
                <a:gd name="connsiteX153" fmla="*/ 462967 w 1879095"/>
                <a:gd name="connsiteY153" fmla="*/ 208418 h 567500"/>
                <a:gd name="connsiteX154" fmla="*/ 465993 w 1879095"/>
                <a:gd name="connsiteY154" fmla="*/ 191722 h 567500"/>
                <a:gd name="connsiteX155" fmla="*/ 469018 w 1879095"/>
                <a:gd name="connsiteY155" fmla="*/ 175180 h 567500"/>
                <a:gd name="connsiteX156" fmla="*/ 472044 w 1879095"/>
                <a:gd name="connsiteY156" fmla="*/ 159258 h 567500"/>
                <a:gd name="connsiteX157" fmla="*/ 475070 w 1879095"/>
                <a:gd name="connsiteY157" fmla="*/ 143917 h 567500"/>
                <a:gd name="connsiteX158" fmla="*/ 478096 w 1879095"/>
                <a:gd name="connsiteY158" fmla="*/ 128731 h 567500"/>
                <a:gd name="connsiteX159" fmla="*/ 481122 w 1879095"/>
                <a:gd name="connsiteY159" fmla="*/ 114282 h 567500"/>
                <a:gd name="connsiteX160" fmla="*/ 484149 w 1879095"/>
                <a:gd name="connsiteY160" fmla="*/ 100645 h 567500"/>
                <a:gd name="connsiteX161" fmla="*/ 487178 w 1879095"/>
                <a:gd name="connsiteY161" fmla="*/ 87434 h 567500"/>
                <a:gd name="connsiteX162" fmla="*/ 490198 w 1879095"/>
                <a:gd name="connsiteY162" fmla="*/ 75155 h 567500"/>
                <a:gd name="connsiteX163" fmla="*/ 493227 w 1879095"/>
                <a:gd name="connsiteY163" fmla="*/ 63532 h 567500"/>
                <a:gd name="connsiteX164" fmla="*/ 496256 w 1879095"/>
                <a:gd name="connsiteY164" fmla="*/ 52918 h 567500"/>
                <a:gd name="connsiteX165" fmla="*/ 499275 w 1879095"/>
                <a:gd name="connsiteY165" fmla="*/ 43156 h 567500"/>
                <a:gd name="connsiteX166" fmla="*/ 502304 w 1879095"/>
                <a:gd name="connsiteY166" fmla="*/ 34400 h 567500"/>
                <a:gd name="connsiteX167" fmla="*/ 505333 w 1879095"/>
                <a:gd name="connsiteY167" fmla="*/ 26381 h 567500"/>
                <a:gd name="connsiteX168" fmla="*/ 508352 w 1879095"/>
                <a:gd name="connsiteY168" fmla="*/ 19756 h 567500"/>
                <a:gd name="connsiteX169" fmla="*/ 511381 w 1879095"/>
                <a:gd name="connsiteY169" fmla="*/ 13791 h 567500"/>
                <a:gd name="connsiteX170" fmla="*/ 514410 w 1879095"/>
                <a:gd name="connsiteY170" fmla="*/ 8987 h 567500"/>
                <a:gd name="connsiteX171" fmla="*/ 517430 w 1879095"/>
                <a:gd name="connsiteY171" fmla="*/ 5191 h 567500"/>
                <a:gd name="connsiteX172" fmla="*/ 520459 w 1879095"/>
                <a:gd name="connsiteY172" fmla="*/ 2402 h 567500"/>
                <a:gd name="connsiteX173" fmla="*/ 523488 w 1879095"/>
                <a:gd name="connsiteY173" fmla="*/ 736 h 567500"/>
                <a:gd name="connsiteX174" fmla="*/ 526507 w 1879095"/>
                <a:gd name="connsiteY174" fmla="*/ 0 h 567500"/>
                <a:gd name="connsiteX175" fmla="*/ 529536 w 1879095"/>
                <a:gd name="connsiteY175" fmla="*/ 387 h 567500"/>
                <a:gd name="connsiteX176" fmla="*/ 532565 w 1879095"/>
                <a:gd name="connsiteY176" fmla="*/ 1859 h 567500"/>
                <a:gd name="connsiteX177" fmla="*/ 535594 w 1879095"/>
                <a:gd name="connsiteY177" fmla="*/ 4416 h 567500"/>
                <a:gd name="connsiteX178" fmla="*/ 538613 w 1879095"/>
                <a:gd name="connsiteY178" fmla="*/ 7786 h 567500"/>
                <a:gd name="connsiteX179" fmla="*/ 541642 w 1879095"/>
                <a:gd name="connsiteY179" fmla="*/ 12436 h 567500"/>
                <a:gd name="connsiteX180" fmla="*/ 544671 w 1879095"/>
                <a:gd name="connsiteY180" fmla="*/ 17936 h 567500"/>
                <a:gd name="connsiteX181" fmla="*/ 547691 w 1879095"/>
                <a:gd name="connsiteY181" fmla="*/ 24561 h 567500"/>
                <a:gd name="connsiteX182" fmla="*/ 550720 w 1879095"/>
                <a:gd name="connsiteY182" fmla="*/ 32076 h 567500"/>
                <a:gd name="connsiteX183" fmla="*/ 553739 w 1879095"/>
                <a:gd name="connsiteY183" fmla="*/ 40444 h 567500"/>
                <a:gd name="connsiteX184" fmla="*/ 556768 w 1879095"/>
                <a:gd name="connsiteY184" fmla="*/ 49896 h 567500"/>
                <a:gd name="connsiteX185" fmla="*/ 559797 w 1879095"/>
                <a:gd name="connsiteY185" fmla="*/ 60201 h 567500"/>
                <a:gd name="connsiteX186" fmla="*/ 562826 w 1879095"/>
                <a:gd name="connsiteY186" fmla="*/ 71319 h 567500"/>
                <a:gd name="connsiteX187" fmla="*/ 565845 w 1879095"/>
                <a:gd name="connsiteY187" fmla="*/ 83561 h 567500"/>
                <a:gd name="connsiteX188" fmla="*/ 568874 w 1879095"/>
                <a:gd name="connsiteY188" fmla="*/ 96345 h 567500"/>
                <a:gd name="connsiteX189" fmla="*/ 571903 w 1879095"/>
                <a:gd name="connsiteY189" fmla="*/ 109942 h 567500"/>
                <a:gd name="connsiteX190" fmla="*/ 574923 w 1879095"/>
                <a:gd name="connsiteY190" fmla="*/ 124160 h 567500"/>
                <a:gd name="connsiteX191" fmla="*/ 577952 w 1879095"/>
                <a:gd name="connsiteY191" fmla="*/ 139152 h 567500"/>
                <a:gd name="connsiteX192" fmla="*/ 580981 w 1879095"/>
                <a:gd name="connsiteY192" fmla="*/ 154299 h 567500"/>
                <a:gd name="connsiteX193" fmla="*/ 584000 w 1879095"/>
                <a:gd name="connsiteY193" fmla="*/ 170260 h 567500"/>
                <a:gd name="connsiteX194" fmla="*/ 587029 w 1879095"/>
                <a:gd name="connsiteY194" fmla="*/ 186570 h 567500"/>
                <a:gd name="connsiteX195" fmla="*/ 590058 w 1879095"/>
                <a:gd name="connsiteY195" fmla="*/ 203189 h 567500"/>
                <a:gd name="connsiteX196" fmla="*/ 593077 w 1879095"/>
                <a:gd name="connsiteY196" fmla="*/ 220195 h 567500"/>
                <a:gd name="connsiteX197" fmla="*/ 596106 w 1879095"/>
                <a:gd name="connsiteY197" fmla="*/ 237279 h 567500"/>
                <a:gd name="connsiteX198" fmla="*/ 599135 w 1879095"/>
                <a:gd name="connsiteY198" fmla="*/ 254712 h 567500"/>
                <a:gd name="connsiteX199" fmla="*/ 602155 w 1879095"/>
                <a:gd name="connsiteY199" fmla="*/ 272338 h 567500"/>
                <a:gd name="connsiteX200" fmla="*/ 605183 w 1879095"/>
                <a:gd name="connsiteY200" fmla="*/ 289965 h 567500"/>
                <a:gd name="connsiteX201" fmla="*/ 608212 w 1879095"/>
                <a:gd name="connsiteY201" fmla="*/ 307631 h 567500"/>
                <a:gd name="connsiteX202" fmla="*/ 611241 w 1879095"/>
                <a:gd name="connsiteY202" fmla="*/ 325296 h 567500"/>
                <a:gd name="connsiteX203" fmla="*/ 614261 w 1879095"/>
                <a:gd name="connsiteY203" fmla="*/ 342961 h 567500"/>
                <a:gd name="connsiteX204" fmla="*/ 617290 w 1879095"/>
                <a:gd name="connsiteY204" fmla="*/ 360432 h 567500"/>
                <a:gd name="connsiteX205" fmla="*/ 620319 w 1879095"/>
                <a:gd name="connsiteY205" fmla="*/ 377594 h 567500"/>
                <a:gd name="connsiteX206" fmla="*/ 623338 w 1879095"/>
                <a:gd name="connsiteY206" fmla="*/ 394445 h 567500"/>
                <a:gd name="connsiteX207" fmla="*/ 626367 w 1879095"/>
                <a:gd name="connsiteY207" fmla="*/ 410794 h 567500"/>
                <a:gd name="connsiteX208" fmla="*/ 629396 w 1879095"/>
                <a:gd name="connsiteY208" fmla="*/ 426759 h 567500"/>
                <a:gd name="connsiteX209" fmla="*/ 632415 w 1879095"/>
                <a:gd name="connsiteY209" fmla="*/ 441942 h 567500"/>
                <a:gd name="connsiteX210" fmla="*/ 635444 w 1879095"/>
                <a:gd name="connsiteY210" fmla="*/ 456734 h 567500"/>
                <a:gd name="connsiteX211" fmla="*/ 638473 w 1879095"/>
                <a:gd name="connsiteY211" fmla="*/ 470802 h 567500"/>
                <a:gd name="connsiteX212" fmla="*/ 641493 w 1879095"/>
                <a:gd name="connsiteY212" fmla="*/ 484014 h 567500"/>
                <a:gd name="connsiteX213" fmla="*/ 644522 w 1879095"/>
                <a:gd name="connsiteY213" fmla="*/ 496444 h 567500"/>
                <a:gd name="connsiteX214" fmla="*/ 647551 w 1879095"/>
                <a:gd name="connsiteY214" fmla="*/ 508150 h 567500"/>
                <a:gd name="connsiteX215" fmla="*/ 650570 w 1879095"/>
                <a:gd name="connsiteY215" fmla="*/ 518723 h 567500"/>
                <a:gd name="connsiteX216" fmla="*/ 653599 w 1879095"/>
                <a:gd name="connsiteY216" fmla="*/ 528562 h 567500"/>
                <a:gd name="connsiteX217" fmla="*/ 656628 w 1879095"/>
                <a:gd name="connsiteY217" fmla="*/ 537277 h 567500"/>
                <a:gd name="connsiteX218" fmla="*/ 659647 w 1879095"/>
                <a:gd name="connsiteY218" fmla="*/ 544907 h 567500"/>
                <a:gd name="connsiteX219" fmla="*/ 662676 w 1879095"/>
                <a:gd name="connsiteY219" fmla="*/ 551574 h 567500"/>
                <a:gd name="connsiteX220" fmla="*/ 665705 w 1879095"/>
                <a:gd name="connsiteY220" fmla="*/ 557108 h 567500"/>
                <a:gd name="connsiteX221" fmla="*/ 668725 w 1879095"/>
                <a:gd name="connsiteY221" fmla="*/ 561299 h 567500"/>
                <a:gd name="connsiteX222" fmla="*/ 671754 w 1879095"/>
                <a:gd name="connsiteY222" fmla="*/ 564633 h 567500"/>
                <a:gd name="connsiteX223" fmla="*/ 674783 w 1879095"/>
                <a:gd name="connsiteY223" fmla="*/ 566643 h 567500"/>
                <a:gd name="connsiteX224" fmla="*/ 677812 w 1879095"/>
                <a:gd name="connsiteY224" fmla="*/ 567500 h 567500"/>
                <a:gd name="connsiteX225" fmla="*/ 680831 w 1879095"/>
                <a:gd name="connsiteY225" fmla="*/ 567186 h 567500"/>
                <a:gd name="connsiteX226" fmla="*/ 683860 w 1879095"/>
                <a:gd name="connsiteY226" fmla="*/ 565595 h 567500"/>
                <a:gd name="connsiteX227" fmla="*/ 686889 w 1879095"/>
                <a:gd name="connsiteY227" fmla="*/ 562804 h 567500"/>
                <a:gd name="connsiteX228" fmla="*/ 689908 w 1879095"/>
                <a:gd name="connsiteY228" fmla="*/ 559090 h 567500"/>
                <a:gd name="connsiteX229" fmla="*/ 692937 w 1879095"/>
                <a:gd name="connsiteY229" fmla="*/ 554013 h 567500"/>
                <a:gd name="connsiteX230" fmla="*/ 695966 w 1879095"/>
                <a:gd name="connsiteY230" fmla="*/ 547936 h 567500"/>
                <a:gd name="connsiteX231" fmla="*/ 698986 w 1879095"/>
                <a:gd name="connsiteY231" fmla="*/ 540649 h 567500"/>
                <a:gd name="connsiteX232" fmla="*/ 702015 w 1879095"/>
                <a:gd name="connsiteY232" fmla="*/ 532401 h 567500"/>
                <a:gd name="connsiteX233" fmla="*/ 705044 w 1879095"/>
                <a:gd name="connsiteY233" fmla="*/ 523018 h 567500"/>
                <a:gd name="connsiteX234" fmla="*/ 708063 w 1879095"/>
                <a:gd name="connsiteY234" fmla="*/ 512712 h 567500"/>
                <a:gd name="connsiteX235" fmla="*/ 711092 w 1879095"/>
                <a:gd name="connsiteY235" fmla="*/ 501292 h 567500"/>
                <a:gd name="connsiteX236" fmla="*/ 714121 w 1879095"/>
                <a:gd name="connsiteY236" fmla="*/ 489281 h 567500"/>
                <a:gd name="connsiteX237" fmla="*/ 717140 w 1879095"/>
                <a:gd name="connsiteY237" fmla="*/ 476184 h 567500"/>
                <a:gd name="connsiteX238" fmla="*/ 720169 w 1879095"/>
                <a:gd name="connsiteY238" fmla="*/ 462516 h 567500"/>
                <a:gd name="connsiteX239" fmla="*/ 723198 w 1879095"/>
                <a:gd name="connsiteY239" fmla="*/ 448019 h 567500"/>
                <a:gd name="connsiteX240" fmla="*/ 726218 w 1879095"/>
                <a:gd name="connsiteY240" fmla="*/ 432874 h 567500"/>
                <a:gd name="connsiteX241" fmla="*/ 729247 w 1879095"/>
                <a:gd name="connsiteY241" fmla="*/ 417147 h 567500"/>
                <a:gd name="connsiteX242" fmla="*/ 732276 w 1879095"/>
                <a:gd name="connsiteY242" fmla="*/ 400837 h 567500"/>
                <a:gd name="connsiteX243" fmla="*/ 735305 w 1879095"/>
                <a:gd name="connsiteY243" fmla="*/ 384218 h 567500"/>
                <a:gd name="connsiteX244" fmla="*/ 738324 w 1879095"/>
                <a:gd name="connsiteY244" fmla="*/ 366979 h 567500"/>
                <a:gd name="connsiteX245" fmla="*/ 741353 w 1879095"/>
                <a:gd name="connsiteY245" fmla="*/ 349585 h 567500"/>
                <a:gd name="connsiteX246" fmla="*/ 744372 w 1879095"/>
                <a:gd name="connsiteY246" fmla="*/ 331920 h 567500"/>
                <a:gd name="connsiteX247" fmla="*/ 747401 w 1879095"/>
                <a:gd name="connsiteY247" fmla="*/ 314061 h 567500"/>
                <a:gd name="connsiteX248" fmla="*/ 750430 w 1879095"/>
                <a:gd name="connsiteY248" fmla="*/ 296124 h 567500"/>
                <a:gd name="connsiteX249" fmla="*/ 753459 w 1879095"/>
                <a:gd name="connsiteY249" fmla="*/ 279467 h 567500"/>
                <a:gd name="connsiteX250" fmla="*/ 756479 w 1879095"/>
                <a:gd name="connsiteY250" fmla="*/ 260562 h 567500"/>
                <a:gd name="connsiteX251" fmla="*/ 759508 w 1879095"/>
                <a:gd name="connsiteY251" fmla="*/ 243013 h 567500"/>
                <a:gd name="connsiteX252" fmla="*/ 762536 w 1879095"/>
                <a:gd name="connsiteY252" fmla="*/ 225386 h 567500"/>
                <a:gd name="connsiteX253" fmla="*/ 765556 w 1879095"/>
                <a:gd name="connsiteY253" fmla="*/ 208457 h 567500"/>
                <a:gd name="connsiteX254" fmla="*/ 768585 w 1879095"/>
                <a:gd name="connsiteY254" fmla="*/ 191683 h 567500"/>
                <a:gd name="connsiteX255" fmla="*/ 771614 w 1879095"/>
                <a:gd name="connsiteY255" fmla="*/ 175257 h 567500"/>
                <a:gd name="connsiteX256" fmla="*/ 774633 w 1879095"/>
                <a:gd name="connsiteY256" fmla="*/ 159258 h 567500"/>
                <a:gd name="connsiteX257" fmla="*/ 777662 w 1879095"/>
                <a:gd name="connsiteY257" fmla="*/ 143879 h 567500"/>
                <a:gd name="connsiteX258" fmla="*/ 780691 w 1879095"/>
                <a:gd name="connsiteY258" fmla="*/ 128615 h 567500"/>
                <a:gd name="connsiteX259" fmla="*/ 783711 w 1879095"/>
                <a:gd name="connsiteY259" fmla="*/ 114087 h 567500"/>
                <a:gd name="connsiteX260" fmla="*/ 786739 w 1879095"/>
                <a:gd name="connsiteY260" fmla="*/ 100645 h 567500"/>
                <a:gd name="connsiteX261" fmla="*/ 789769 w 1879095"/>
                <a:gd name="connsiteY261" fmla="*/ 87434 h 567500"/>
                <a:gd name="connsiteX262" fmla="*/ 792788 w 1879095"/>
                <a:gd name="connsiteY262" fmla="*/ 75116 h 567500"/>
                <a:gd name="connsiteX263" fmla="*/ 795817 w 1879095"/>
                <a:gd name="connsiteY263" fmla="*/ 63571 h 567500"/>
                <a:gd name="connsiteX264" fmla="*/ 798846 w 1879095"/>
                <a:gd name="connsiteY264" fmla="*/ 52918 h 567500"/>
                <a:gd name="connsiteX265" fmla="*/ 801865 w 1879095"/>
                <a:gd name="connsiteY265" fmla="*/ 43039 h 567500"/>
                <a:gd name="connsiteX266" fmla="*/ 804894 w 1879095"/>
                <a:gd name="connsiteY266" fmla="*/ 34323 h 567500"/>
                <a:gd name="connsiteX267" fmla="*/ 807923 w 1879095"/>
                <a:gd name="connsiteY267" fmla="*/ 26420 h 567500"/>
                <a:gd name="connsiteX268" fmla="*/ 810942 w 1879095"/>
                <a:gd name="connsiteY268" fmla="*/ 19640 h 567500"/>
                <a:gd name="connsiteX269" fmla="*/ 813972 w 1879095"/>
                <a:gd name="connsiteY269" fmla="*/ 13791 h 567500"/>
                <a:gd name="connsiteX270" fmla="*/ 817000 w 1879095"/>
                <a:gd name="connsiteY270" fmla="*/ 8987 h 567500"/>
                <a:gd name="connsiteX271" fmla="*/ 820029 w 1879095"/>
                <a:gd name="connsiteY271" fmla="*/ 5152 h 567500"/>
                <a:gd name="connsiteX272" fmla="*/ 823049 w 1879095"/>
                <a:gd name="connsiteY272" fmla="*/ 2440 h 567500"/>
                <a:gd name="connsiteX273" fmla="*/ 826078 w 1879095"/>
                <a:gd name="connsiteY273" fmla="*/ 736 h 567500"/>
                <a:gd name="connsiteX274" fmla="*/ 829107 w 1879095"/>
                <a:gd name="connsiteY274" fmla="*/ 77 h 567500"/>
                <a:gd name="connsiteX275" fmla="*/ 832126 w 1879095"/>
                <a:gd name="connsiteY275" fmla="*/ 504 h 567500"/>
                <a:gd name="connsiteX276" fmla="*/ 835155 w 1879095"/>
                <a:gd name="connsiteY276" fmla="*/ 1859 h 567500"/>
                <a:gd name="connsiteX277" fmla="*/ 838184 w 1879095"/>
                <a:gd name="connsiteY277" fmla="*/ 4416 h 567500"/>
                <a:gd name="connsiteX278" fmla="*/ 841203 w 1879095"/>
                <a:gd name="connsiteY278" fmla="*/ 7864 h 567500"/>
                <a:gd name="connsiteX279" fmla="*/ 844232 w 1879095"/>
                <a:gd name="connsiteY279" fmla="*/ 12280 h 567500"/>
                <a:gd name="connsiteX280" fmla="*/ 847261 w 1879095"/>
                <a:gd name="connsiteY280" fmla="*/ 17975 h 567500"/>
                <a:gd name="connsiteX281" fmla="*/ 850281 w 1879095"/>
                <a:gd name="connsiteY281" fmla="*/ 24561 h 567500"/>
                <a:gd name="connsiteX282" fmla="*/ 853310 w 1879095"/>
                <a:gd name="connsiteY282" fmla="*/ 32076 h 567500"/>
                <a:gd name="connsiteX283" fmla="*/ 856339 w 1879095"/>
                <a:gd name="connsiteY283" fmla="*/ 40483 h 567500"/>
                <a:gd name="connsiteX284" fmla="*/ 859368 w 1879095"/>
                <a:gd name="connsiteY284" fmla="*/ 49741 h 567500"/>
                <a:gd name="connsiteX285" fmla="*/ 862387 w 1879095"/>
                <a:gd name="connsiteY285" fmla="*/ 60279 h 567500"/>
                <a:gd name="connsiteX286" fmla="*/ 865416 w 1879095"/>
                <a:gd name="connsiteY286" fmla="*/ 71396 h 567500"/>
                <a:gd name="connsiteX287" fmla="*/ 868436 w 1879095"/>
                <a:gd name="connsiteY287" fmla="*/ 83483 h 567500"/>
                <a:gd name="connsiteX288" fmla="*/ 871464 w 1879095"/>
                <a:gd name="connsiteY288" fmla="*/ 96267 h 567500"/>
                <a:gd name="connsiteX289" fmla="*/ 874493 w 1879095"/>
                <a:gd name="connsiteY289" fmla="*/ 109981 h 567500"/>
                <a:gd name="connsiteX290" fmla="*/ 877522 w 1879095"/>
                <a:gd name="connsiteY290" fmla="*/ 124121 h 567500"/>
                <a:gd name="connsiteX291" fmla="*/ 880542 w 1879095"/>
                <a:gd name="connsiteY291" fmla="*/ 139036 h 567500"/>
                <a:gd name="connsiteX292" fmla="*/ 883571 w 1879095"/>
                <a:gd name="connsiteY292" fmla="*/ 154222 h 567500"/>
                <a:gd name="connsiteX293" fmla="*/ 886600 w 1879095"/>
                <a:gd name="connsiteY293" fmla="*/ 170260 h 567500"/>
                <a:gd name="connsiteX294" fmla="*/ 889619 w 1879095"/>
                <a:gd name="connsiteY294" fmla="*/ 186647 h 567500"/>
                <a:gd name="connsiteX295" fmla="*/ 892648 w 1879095"/>
                <a:gd name="connsiteY295" fmla="*/ 203111 h 567500"/>
                <a:gd name="connsiteX296" fmla="*/ 895677 w 1879095"/>
                <a:gd name="connsiteY296" fmla="*/ 220157 h 567500"/>
                <a:gd name="connsiteX297" fmla="*/ 898696 w 1879095"/>
                <a:gd name="connsiteY297" fmla="*/ 237318 h 567500"/>
                <a:gd name="connsiteX298" fmla="*/ 901725 w 1879095"/>
                <a:gd name="connsiteY298" fmla="*/ 254673 h 567500"/>
                <a:gd name="connsiteX299" fmla="*/ 904754 w 1879095"/>
                <a:gd name="connsiteY299" fmla="*/ 272183 h 567500"/>
                <a:gd name="connsiteX300" fmla="*/ 907774 w 1879095"/>
                <a:gd name="connsiteY300" fmla="*/ 290004 h 567500"/>
                <a:gd name="connsiteX301" fmla="*/ 910803 w 1879095"/>
                <a:gd name="connsiteY301" fmla="*/ 307591 h 567500"/>
                <a:gd name="connsiteX302" fmla="*/ 913832 w 1879095"/>
                <a:gd name="connsiteY302" fmla="*/ 325335 h 567500"/>
                <a:gd name="connsiteX303" fmla="*/ 916851 w 1879095"/>
                <a:gd name="connsiteY303" fmla="*/ 343000 h 567500"/>
                <a:gd name="connsiteX304" fmla="*/ 919880 w 1879095"/>
                <a:gd name="connsiteY304" fmla="*/ 360470 h 567500"/>
                <a:gd name="connsiteX305" fmla="*/ 922909 w 1879095"/>
                <a:gd name="connsiteY305" fmla="*/ 377516 h 567500"/>
                <a:gd name="connsiteX306" fmla="*/ 925938 w 1879095"/>
                <a:gd name="connsiteY306" fmla="*/ 394329 h 567500"/>
                <a:gd name="connsiteX307" fmla="*/ 928957 w 1879095"/>
                <a:gd name="connsiteY307" fmla="*/ 410716 h 567500"/>
                <a:gd name="connsiteX308" fmla="*/ 931986 w 1879095"/>
                <a:gd name="connsiteY308" fmla="*/ 426711 h 567500"/>
                <a:gd name="connsiteX309" fmla="*/ 935015 w 1879095"/>
                <a:gd name="connsiteY309" fmla="*/ 441980 h 567500"/>
                <a:gd name="connsiteX310" fmla="*/ 938035 w 1879095"/>
                <a:gd name="connsiteY310" fmla="*/ 456734 h 567500"/>
                <a:gd name="connsiteX311" fmla="*/ 941064 w 1879095"/>
                <a:gd name="connsiteY311" fmla="*/ 470602 h 567500"/>
                <a:gd name="connsiteX312" fmla="*/ 944093 w 1879095"/>
                <a:gd name="connsiteY312" fmla="*/ 484052 h 567500"/>
                <a:gd name="connsiteX313" fmla="*/ 947112 w 1879095"/>
                <a:gd name="connsiteY313" fmla="*/ 496520 h 567500"/>
                <a:gd name="connsiteX314" fmla="*/ 950141 w 1879095"/>
                <a:gd name="connsiteY314" fmla="*/ 508064 h 567500"/>
                <a:gd name="connsiteX315" fmla="*/ 953170 w 1879095"/>
                <a:gd name="connsiteY315" fmla="*/ 518761 h 567500"/>
                <a:gd name="connsiteX316" fmla="*/ 956189 w 1879095"/>
                <a:gd name="connsiteY316" fmla="*/ 528486 h 567500"/>
                <a:gd name="connsiteX317" fmla="*/ 959218 w 1879095"/>
                <a:gd name="connsiteY317" fmla="*/ 537277 h 567500"/>
                <a:gd name="connsiteX318" fmla="*/ 962247 w 1879095"/>
                <a:gd name="connsiteY318" fmla="*/ 544869 h 567500"/>
                <a:gd name="connsiteX319" fmla="*/ 965267 w 1879095"/>
                <a:gd name="connsiteY319" fmla="*/ 551460 h 567500"/>
                <a:gd name="connsiteX320" fmla="*/ 968296 w 1879095"/>
                <a:gd name="connsiteY320" fmla="*/ 557032 h 567500"/>
                <a:gd name="connsiteX321" fmla="*/ 971325 w 1879095"/>
                <a:gd name="connsiteY321" fmla="*/ 561376 h 567500"/>
                <a:gd name="connsiteX322" fmla="*/ 974344 w 1879095"/>
                <a:gd name="connsiteY322" fmla="*/ 564547 h 567500"/>
                <a:gd name="connsiteX323" fmla="*/ 977373 w 1879095"/>
                <a:gd name="connsiteY323" fmla="*/ 566643 h 567500"/>
                <a:gd name="connsiteX324" fmla="*/ 980402 w 1879095"/>
                <a:gd name="connsiteY324" fmla="*/ 567500 h 567500"/>
                <a:gd name="connsiteX325" fmla="*/ 983421 w 1879095"/>
                <a:gd name="connsiteY325" fmla="*/ 567033 h 567500"/>
                <a:gd name="connsiteX326" fmla="*/ 986450 w 1879095"/>
                <a:gd name="connsiteY326" fmla="*/ 565595 h 567500"/>
                <a:gd name="connsiteX327" fmla="*/ 989479 w 1879095"/>
                <a:gd name="connsiteY327" fmla="*/ 562890 h 567500"/>
                <a:gd name="connsiteX328" fmla="*/ 992508 w 1879095"/>
                <a:gd name="connsiteY328" fmla="*/ 559051 h 567500"/>
                <a:gd name="connsiteX329" fmla="*/ 995528 w 1879095"/>
                <a:gd name="connsiteY329" fmla="*/ 553937 h 567500"/>
                <a:gd name="connsiteX330" fmla="*/ 998556 w 1879095"/>
                <a:gd name="connsiteY330" fmla="*/ 547888 h 567500"/>
                <a:gd name="connsiteX331" fmla="*/ 1001585 w 1879095"/>
                <a:gd name="connsiteY331" fmla="*/ 540649 h 567500"/>
                <a:gd name="connsiteX332" fmla="*/ 1004605 w 1879095"/>
                <a:gd name="connsiteY332" fmla="*/ 532362 h 567500"/>
                <a:gd name="connsiteX333" fmla="*/ 1007634 w 1879095"/>
                <a:gd name="connsiteY333" fmla="*/ 522942 h 567500"/>
                <a:gd name="connsiteX334" fmla="*/ 1010663 w 1879095"/>
                <a:gd name="connsiteY334" fmla="*/ 512560 h 567500"/>
                <a:gd name="connsiteX335" fmla="*/ 1013682 w 1879095"/>
                <a:gd name="connsiteY335" fmla="*/ 501406 h 567500"/>
                <a:gd name="connsiteX336" fmla="*/ 1016711 w 1879095"/>
                <a:gd name="connsiteY336" fmla="*/ 489281 h 567500"/>
                <a:gd name="connsiteX337" fmla="*/ 1019740 w 1879095"/>
                <a:gd name="connsiteY337" fmla="*/ 476260 h 567500"/>
                <a:gd name="connsiteX338" fmla="*/ 1022760 w 1879095"/>
                <a:gd name="connsiteY338" fmla="*/ 462516 h 567500"/>
                <a:gd name="connsiteX339" fmla="*/ 1025788 w 1879095"/>
                <a:gd name="connsiteY339" fmla="*/ 447980 h 567500"/>
                <a:gd name="connsiteX340" fmla="*/ 1028817 w 1879095"/>
                <a:gd name="connsiteY340" fmla="*/ 432798 h 567500"/>
                <a:gd name="connsiteX341" fmla="*/ 1031837 w 1879095"/>
                <a:gd name="connsiteY341" fmla="*/ 417147 h 567500"/>
                <a:gd name="connsiteX342" fmla="*/ 1034866 w 1879095"/>
                <a:gd name="connsiteY342" fmla="*/ 400760 h 567500"/>
                <a:gd name="connsiteX343" fmla="*/ 1037895 w 1879095"/>
                <a:gd name="connsiteY343" fmla="*/ 384102 h 567500"/>
                <a:gd name="connsiteX344" fmla="*/ 1040914 w 1879095"/>
                <a:gd name="connsiteY344" fmla="*/ 367018 h 567500"/>
                <a:gd name="connsiteX345" fmla="*/ 1043943 w 1879095"/>
                <a:gd name="connsiteY345" fmla="*/ 349546 h 567500"/>
                <a:gd name="connsiteX346" fmla="*/ 1046972 w 1879095"/>
                <a:gd name="connsiteY346" fmla="*/ 331842 h 567500"/>
                <a:gd name="connsiteX347" fmla="*/ 1049991 w 1879095"/>
                <a:gd name="connsiteY347" fmla="*/ 314100 h 567500"/>
                <a:gd name="connsiteX348" fmla="*/ 1053020 w 1879095"/>
                <a:gd name="connsiteY348" fmla="*/ 296124 h 567500"/>
                <a:gd name="connsiteX349" fmla="*/ 1056049 w 1879095"/>
                <a:gd name="connsiteY349" fmla="*/ 278304 h 567500"/>
                <a:gd name="connsiteX350" fmla="*/ 1059078 w 1879095"/>
                <a:gd name="connsiteY350" fmla="*/ 260523 h 567500"/>
                <a:gd name="connsiteX351" fmla="*/ 1062098 w 1879095"/>
                <a:gd name="connsiteY351" fmla="*/ 242935 h 567500"/>
                <a:gd name="connsiteX352" fmla="*/ 1065127 w 1879095"/>
                <a:gd name="connsiteY352" fmla="*/ 225425 h 567500"/>
                <a:gd name="connsiteX353" fmla="*/ 1068156 w 1879095"/>
                <a:gd name="connsiteY353" fmla="*/ 208457 h 567500"/>
                <a:gd name="connsiteX354" fmla="*/ 1071175 w 1879095"/>
                <a:gd name="connsiteY354" fmla="*/ 191645 h 567500"/>
                <a:gd name="connsiteX355" fmla="*/ 1074204 w 1879095"/>
                <a:gd name="connsiteY355" fmla="*/ 175219 h 567500"/>
                <a:gd name="connsiteX356" fmla="*/ 1077233 w 1879095"/>
                <a:gd name="connsiteY356" fmla="*/ 159220 h 567500"/>
                <a:gd name="connsiteX357" fmla="*/ 1080252 w 1879095"/>
                <a:gd name="connsiteY357" fmla="*/ 143800 h 567500"/>
                <a:gd name="connsiteX358" fmla="*/ 1083281 w 1879095"/>
                <a:gd name="connsiteY358" fmla="*/ 128731 h 567500"/>
                <a:gd name="connsiteX359" fmla="*/ 1086310 w 1879095"/>
                <a:gd name="connsiteY359" fmla="*/ 114165 h 567500"/>
                <a:gd name="connsiteX360" fmla="*/ 1089330 w 1879095"/>
                <a:gd name="connsiteY360" fmla="*/ 100568 h 567500"/>
                <a:gd name="connsiteX361" fmla="*/ 1092359 w 1879095"/>
                <a:gd name="connsiteY361" fmla="*/ 87434 h 567500"/>
                <a:gd name="connsiteX362" fmla="*/ 1095388 w 1879095"/>
                <a:gd name="connsiteY362" fmla="*/ 75077 h 567500"/>
                <a:gd name="connsiteX363" fmla="*/ 1098407 w 1879095"/>
                <a:gd name="connsiteY363" fmla="*/ 63571 h 567500"/>
                <a:gd name="connsiteX364" fmla="*/ 1101436 w 1879095"/>
                <a:gd name="connsiteY364" fmla="*/ 52918 h 567500"/>
                <a:gd name="connsiteX365" fmla="*/ 1104465 w 1879095"/>
                <a:gd name="connsiteY365" fmla="*/ 43078 h 567500"/>
                <a:gd name="connsiteX366" fmla="*/ 1107484 w 1879095"/>
                <a:gd name="connsiteY366" fmla="*/ 34246 h 567500"/>
                <a:gd name="connsiteX367" fmla="*/ 1110513 w 1879095"/>
                <a:gd name="connsiteY367" fmla="*/ 26497 h 567500"/>
                <a:gd name="connsiteX368" fmla="*/ 1113542 w 1879095"/>
                <a:gd name="connsiteY368" fmla="*/ 19602 h 567500"/>
                <a:gd name="connsiteX369" fmla="*/ 1116562 w 1879095"/>
                <a:gd name="connsiteY369" fmla="*/ 13791 h 567500"/>
                <a:gd name="connsiteX370" fmla="*/ 1119591 w 1879095"/>
                <a:gd name="connsiteY370" fmla="*/ 8871 h 567500"/>
                <a:gd name="connsiteX371" fmla="*/ 1122620 w 1879095"/>
                <a:gd name="connsiteY371" fmla="*/ 5152 h 567500"/>
                <a:gd name="connsiteX372" fmla="*/ 1125639 w 1879095"/>
                <a:gd name="connsiteY372" fmla="*/ 2440 h 567500"/>
                <a:gd name="connsiteX373" fmla="*/ 1128668 w 1879095"/>
                <a:gd name="connsiteY373" fmla="*/ 620 h 567500"/>
                <a:gd name="connsiteX374" fmla="*/ 1131697 w 1879095"/>
                <a:gd name="connsiteY374" fmla="*/ 116 h 567500"/>
                <a:gd name="connsiteX375" fmla="*/ 1134726 w 1879095"/>
                <a:gd name="connsiteY375" fmla="*/ 387 h 567500"/>
                <a:gd name="connsiteX376" fmla="*/ 1137745 w 1879095"/>
                <a:gd name="connsiteY376" fmla="*/ 1821 h 567500"/>
                <a:gd name="connsiteX377" fmla="*/ 1140774 w 1879095"/>
                <a:gd name="connsiteY377" fmla="*/ 4338 h 567500"/>
                <a:gd name="connsiteX378" fmla="*/ 1143803 w 1879095"/>
                <a:gd name="connsiteY378" fmla="*/ 7825 h 567500"/>
                <a:gd name="connsiteX379" fmla="*/ 1146823 w 1879095"/>
                <a:gd name="connsiteY379" fmla="*/ 12280 h 567500"/>
                <a:gd name="connsiteX380" fmla="*/ 1149852 w 1879095"/>
                <a:gd name="connsiteY380" fmla="*/ 17975 h 567500"/>
                <a:gd name="connsiteX381" fmla="*/ 1152881 w 1879095"/>
                <a:gd name="connsiteY381" fmla="*/ 24445 h 567500"/>
                <a:gd name="connsiteX382" fmla="*/ 1155900 w 1879095"/>
                <a:gd name="connsiteY382" fmla="*/ 32076 h 567500"/>
                <a:gd name="connsiteX383" fmla="*/ 1158929 w 1879095"/>
                <a:gd name="connsiteY383" fmla="*/ 40405 h 567500"/>
                <a:gd name="connsiteX384" fmla="*/ 1161958 w 1879095"/>
                <a:gd name="connsiteY384" fmla="*/ 49896 h 567500"/>
                <a:gd name="connsiteX385" fmla="*/ 1164977 w 1879095"/>
                <a:gd name="connsiteY385" fmla="*/ 60240 h 567500"/>
                <a:gd name="connsiteX386" fmla="*/ 1168006 w 1879095"/>
                <a:gd name="connsiteY386" fmla="*/ 71319 h 567500"/>
                <a:gd name="connsiteX387" fmla="*/ 1171035 w 1879095"/>
                <a:gd name="connsiteY387" fmla="*/ 83522 h 567500"/>
                <a:gd name="connsiteX388" fmla="*/ 1174055 w 1879095"/>
                <a:gd name="connsiteY388" fmla="*/ 96422 h 567500"/>
                <a:gd name="connsiteX389" fmla="*/ 1177084 w 1879095"/>
                <a:gd name="connsiteY389" fmla="*/ 109942 h 567500"/>
                <a:gd name="connsiteX390" fmla="*/ 1180113 w 1879095"/>
                <a:gd name="connsiteY390" fmla="*/ 124199 h 567500"/>
                <a:gd name="connsiteX391" fmla="*/ 1183132 w 1879095"/>
                <a:gd name="connsiteY391" fmla="*/ 138997 h 567500"/>
                <a:gd name="connsiteX392" fmla="*/ 1186161 w 1879095"/>
                <a:gd name="connsiteY392" fmla="*/ 154222 h 567500"/>
                <a:gd name="connsiteX393" fmla="*/ 1189190 w 1879095"/>
                <a:gd name="connsiteY393" fmla="*/ 170221 h 567500"/>
                <a:gd name="connsiteX394" fmla="*/ 1192209 w 1879095"/>
                <a:gd name="connsiteY394" fmla="*/ 186608 h 567500"/>
                <a:gd name="connsiteX395" fmla="*/ 1195238 w 1879095"/>
                <a:gd name="connsiteY395" fmla="*/ 203343 h 567500"/>
                <a:gd name="connsiteX396" fmla="*/ 1198267 w 1879095"/>
                <a:gd name="connsiteY396" fmla="*/ 220001 h 567500"/>
                <a:gd name="connsiteX397" fmla="*/ 1201296 w 1879095"/>
                <a:gd name="connsiteY397" fmla="*/ 237357 h 567500"/>
                <a:gd name="connsiteX398" fmla="*/ 1204316 w 1879095"/>
                <a:gd name="connsiteY398" fmla="*/ 254712 h 567500"/>
                <a:gd name="connsiteX399" fmla="*/ 1207344 w 1879095"/>
                <a:gd name="connsiteY399" fmla="*/ 272261 h 567500"/>
                <a:gd name="connsiteX400" fmla="*/ 1210374 w 1879095"/>
                <a:gd name="connsiteY400" fmla="*/ 289926 h 567500"/>
                <a:gd name="connsiteX401" fmla="*/ 1213393 w 1879095"/>
                <a:gd name="connsiteY401" fmla="*/ 307708 h 567500"/>
                <a:gd name="connsiteX402" fmla="*/ 1216422 w 1879095"/>
                <a:gd name="connsiteY402" fmla="*/ 325218 h 567500"/>
                <a:gd name="connsiteX403" fmla="*/ 1219451 w 1879095"/>
                <a:gd name="connsiteY403" fmla="*/ 342961 h 567500"/>
                <a:gd name="connsiteX404" fmla="*/ 1222470 w 1879095"/>
                <a:gd name="connsiteY404" fmla="*/ 360432 h 567500"/>
                <a:gd name="connsiteX405" fmla="*/ 1225499 w 1879095"/>
                <a:gd name="connsiteY405" fmla="*/ 377710 h 567500"/>
                <a:gd name="connsiteX406" fmla="*/ 1228528 w 1879095"/>
                <a:gd name="connsiteY406" fmla="*/ 394291 h 567500"/>
                <a:gd name="connsiteX407" fmla="*/ 1231548 w 1879095"/>
                <a:gd name="connsiteY407" fmla="*/ 410832 h 567500"/>
                <a:gd name="connsiteX408" fmla="*/ 1234577 w 1879095"/>
                <a:gd name="connsiteY408" fmla="*/ 426949 h 567500"/>
                <a:gd name="connsiteX409" fmla="*/ 1237605 w 1879095"/>
                <a:gd name="connsiteY409" fmla="*/ 442056 h 567500"/>
                <a:gd name="connsiteX410" fmla="*/ 1240625 w 1879095"/>
                <a:gd name="connsiteY410" fmla="*/ 456734 h 567500"/>
                <a:gd name="connsiteX411" fmla="*/ 1243654 w 1879095"/>
                <a:gd name="connsiteY411" fmla="*/ 470764 h 567500"/>
                <a:gd name="connsiteX412" fmla="*/ 1246683 w 1879095"/>
                <a:gd name="connsiteY412" fmla="*/ 484052 h 567500"/>
                <a:gd name="connsiteX413" fmla="*/ 1249702 w 1879095"/>
                <a:gd name="connsiteY413" fmla="*/ 496406 h 567500"/>
                <a:gd name="connsiteX414" fmla="*/ 1252731 w 1879095"/>
                <a:gd name="connsiteY414" fmla="*/ 508112 h 567500"/>
                <a:gd name="connsiteX415" fmla="*/ 1255760 w 1879095"/>
                <a:gd name="connsiteY415" fmla="*/ 518799 h 567500"/>
                <a:gd name="connsiteX416" fmla="*/ 1258780 w 1879095"/>
                <a:gd name="connsiteY416" fmla="*/ 528524 h 567500"/>
                <a:gd name="connsiteX417" fmla="*/ 1261808 w 1879095"/>
                <a:gd name="connsiteY417" fmla="*/ 537163 h 567500"/>
                <a:gd name="connsiteX418" fmla="*/ 1264837 w 1879095"/>
                <a:gd name="connsiteY418" fmla="*/ 544869 h 567500"/>
                <a:gd name="connsiteX419" fmla="*/ 1267866 w 1879095"/>
                <a:gd name="connsiteY419" fmla="*/ 551498 h 567500"/>
                <a:gd name="connsiteX420" fmla="*/ 1270886 w 1879095"/>
                <a:gd name="connsiteY420" fmla="*/ 557032 h 567500"/>
                <a:gd name="connsiteX421" fmla="*/ 1273915 w 1879095"/>
                <a:gd name="connsiteY421" fmla="*/ 561376 h 567500"/>
                <a:gd name="connsiteX422" fmla="*/ 1276944 w 1879095"/>
                <a:gd name="connsiteY422" fmla="*/ 564547 h 567500"/>
                <a:gd name="connsiteX423" fmla="*/ 1279963 w 1879095"/>
                <a:gd name="connsiteY423" fmla="*/ 566605 h 567500"/>
                <a:gd name="connsiteX424" fmla="*/ 1282992 w 1879095"/>
                <a:gd name="connsiteY424" fmla="*/ 567414 h 567500"/>
                <a:gd name="connsiteX425" fmla="*/ 1286021 w 1879095"/>
                <a:gd name="connsiteY425" fmla="*/ 566995 h 567500"/>
                <a:gd name="connsiteX426" fmla="*/ 1289040 w 1879095"/>
                <a:gd name="connsiteY426" fmla="*/ 565557 h 567500"/>
                <a:gd name="connsiteX427" fmla="*/ 1292069 w 1879095"/>
                <a:gd name="connsiteY427" fmla="*/ 562966 h 567500"/>
                <a:gd name="connsiteX428" fmla="*/ 1295098 w 1879095"/>
                <a:gd name="connsiteY428" fmla="*/ 559013 h 567500"/>
                <a:gd name="connsiteX429" fmla="*/ 1298118 w 1879095"/>
                <a:gd name="connsiteY429" fmla="*/ 553975 h 567500"/>
                <a:gd name="connsiteX430" fmla="*/ 1301147 w 1879095"/>
                <a:gd name="connsiteY430" fmla="*/ 547888 h 567500"/>
                <a:gd name="connsiteX431" fmla="*/ 1304176 w 1879095"/>
                <a:gd name="connsiteY431" fmla="*/ 540611 h 567500"/>
                <a:gd name="connsiteX432" fmla="*/ 1307195 w 1879095"/>
                <a:gd name="connsiteY432" fmla="*/ 532362 h 567500"/>
                <a:gd name="connsiteX433" fmla="*/ 1310224 w 1879095"/>
                <a:gd name="connsiteY433" fmla="*/ 522942 h 567500"/>
                <a:gd name="connsiteX434" fmla="*/ 1313253 w 1879095"/>
                <a:gd name="connsiteY434" fmla="*/ 512760 h 567500"/>
                <a:gd name="connsiteX435" fmla="*/ 1316282 w 1879095"/>
                <a:gd name="connsiteY435" fmla="*/ 501444 h 567500"/>
                <a:gd name="connsiteX436" fmla="*/ 1319301 w 1879095"/>
                <a:gd name="connsiteY436" fmla="*/ 489319 h 567500"/>
                <a:gd name="connsiteX437" fmla="*/ 1322330 w 1879095"/>
                <a:gd name="connsiteY437" fmla="*/ 476346 h 567500"/>
                <a:gd name="connsiteX438" fmla="*/ 1325350 w 1879095"/>
                <a:gd name="connsiteY438" fmla="*/ 462516 h 567500"/>
                <a:gd name="connsiteX439" fmla="*/ 1328379 w 1879095"/>
                <a:gd name="connsiteY439" fmla="*/ 448095 h 567500"/>
                <a:gd name="connsiteX440" fmla="*/ 1331408 w 1879095"/>
                <a:gd name="connsiteY440" fmla="*/ 432950 h 567500"/>
                <a:gd name="connsiteX441" fmla="*/ 1334437 w 1879095"/>
                <a:gd name="connsiteY441" fmla="*/ 417108 h 567500"/>
                <a:gd name="connsiteX442" fmla="*/ 1337456 w 1879095"/>
                <a:gd name="connsiteY442" fmla="*/ 400837 h 567500"/>
                <a:gd name="connsiteX443" fmla="*/ 1340485 w 1879095"/>
                <a:gd name="connsiteY443" fmla="*/ 384102 h 567500"/>
                <a:gd name="connsiteX444" fmla="*/ 1343514 w 1879095"/>
                <a:gd name="connsiteY444" fmla="*/ 366979 h 567500"/>
                <a:gd name="connsiteX445" fmla="*/ 1346533 w 1879095"/>
                <a:gd name="connsiteY445" fmla="*/ 349623 h 567500"/>
                <a:gd name="connsiteX446" fmla="*/ 1349562 w 1879095"/>
                <a:gd name="connsiteY446" fmla="*/ 331920 h 567500"/>
                <a:gd name="connsiteX447" fmla="*/ 1352591 w 1879095"/>
                <a:gd name="connsiteY447" fmla="*/ 314139 h 567500"/>
                <a:gd name="connsiteX448" fmla="*/ 1355611 w 1879095"/>
                <a:gd name="connsiteY448" fmla="*/ 296163 h 567500"/>
                <a:gd name="connsiteX449" fmla="*/ 1358640 w 1879095"/>
                <a:gd name="connsiteY449" fmla="*/ 278188 h 567500"/>
                <a:gd name="connsiteX450" fmla="*/ 1361669 w 1879095"/>
                <a:gd name="connsiteY450" fmla="*/ 260523 h 567500"/>
                <a:gd name="connsiteX451" fmla="*/ 1364688 w 1879095"/>
                <a:gd name="connsiteY451" fmla="*/ 242974 h 567500"/>
                <a:gd name="connsiteX452" fmla="*/ 1367717 w 1879095"/>
                <a:gd name="connsiteY452" fmla="*/ 225541 h 567500"/>
                <a:gd name="connsiteX453" fmla="*/ 1370746 w 1879095"/>
                <a:gd name="connsiteY453" fmla="*/ 208457 h 567500"/>
                <a:gd name="connsiteX454" fmla="*/ 1373775 w 1879095"/>
                <a:gd name="connsiteY454" fmla="*/ 191683 h 567500"/>
                <a:gd name="connsiteX455" fmla="*/ 1376794 w 1879095"/>
                <a:gd name="connsiteY455" fmla="*/ 175219 h 567500"/>
                <a:gd name="connsiteX456" fmla="*/ 1379823 w 1879095"/>
                <a:gd name="connsiteY456" fmla="*/ 159297 h 567500"/>
                <a:gd name="connsiteX457" fmla="*/ 1382852 w 1879095"/>
                <a:gd name="connsiteY457" fmla="*/ 143800 h 567500"/>
                <a:gd name="connsiteX458" fmla="*/ 1385872 w 1879095"/>
                <a:gd name="connsiteY458" fmla="*/ 128770 h 567500"/>
                <a:gd name="connsiteX459" fmla="*/ 1388901 w 1879095"/>
                <a:gd name="connsiteY459" fmla="*/ 114165 h 567500"/>
                <a:gd name="connsiteX460" fmla="*/ 1391929 w 1879095"/>
                <a:gd name="connsiteY460" fmla="*/ 100607 h 567500"/>
                <a:gd name="connsiteX461" fmla="*/ 1394949 w 1879095"/>
                <a:gd name="connsiteY461" fmla="*/ 87473 h 567500"/>
                <a:gd name="connsiteX462" fmla="*/ 1397978 w 1879095"/>
                <a:gd name="connsiteY462" fmla="*/ 75193 h 567500"/>
                <a:gd name="connsiteX463" fmla="*/ 1401007 w 1879095"/>
                <a:gd name="connsiteY463" fmla="*/ 63532 h 567500"/>
                <a:gd name="connsiteX464" fmla="*/ 1404026 w 1879095"/>
                <a:gd name="connsiteY464" fmla="*/ 52880 h 567500"/>
                <a:gd name="connsiteX465" fmla="*/ 1407055 w 1879095"/>
                <a:gd name="connsiteY465" fmla="*/ 43117 h 567500"/>
                <a:gd name="connsiteX466" fmla="*/ 1410084 w 1879095"/>
                <a:gd name="connsiteY466" fmla="*/ 34323 h 567500"/>
                <a:gd name="connsiteX467" fmla="*/ 1413104 w 1879095"/>
                <a:gd name="connsiteY467" fmla="*/ 26459 h 567500"/>
                <a:gd name="connsiteX468" fmla="*/ 1416132 w 1879095"/>
                <a:gd name="connsiteY468" fmla="*/ 19602 h 567500"/>
                <a:gd name="connsiteX469" fmla="*/ 1419162 w 1879095"/>
                <a:gd name="connsiteY469" fmla="*/ 13752 h 567500"/>
                <a:gd name="connsiteX470" fmla="*/ 1422181 w 1879095"/>
                <a:gd name="connsiteY470" fmla="*/ 8987 h 567500"/>
                <a:gd name="connsiteX471" fmla="*/ 1425210 w 1879095"/>
                <a:gd name="connsiteY471" fmla="*/ 5152 h 567500"/>
                <a:gd name="connsiteX472" fmla="*/ 1428239 w 1879095"/>
                <a:gd name="connsiteY472" fmla="*/ 2479 h 567500"/>
                <a:gd name="connsiteX473" fmla="*/ 1431258 w 1879095"/>
                <a:gd name="connsiteY473" fmla="*/ 813 h 567500"/>
                <a:gd name="connsiteX474" fmla="*/ 1434287 w 1879095"/>
                <a:gd name="connsiteY474" fmla="*/ 0 h 567500"/>
                <a:gd name="connsiteX475" fmla="*/ 1437316 w 1879095"/>
                <a:gd name="connsiteY475" fmla="*/ 464 h 567500"/>
                <a:gd name="connsiteX476" fmla="*/ 1440345 w 1879095"/>
                <a:gd name="connsiteY476" fmla="*/ 1937 h 567500"/>
                <a:gd name="connsiteX477" fmla="*/ 1443365 w 1879095"/>
                <a:gd name="connsiteY477" fmla="*/ 4377 h 567500"/>
                <a:gd name="connsiteX478" fmla="*/ 1446393 w 1879095"/>
                <a:gd name="connsiteY478" fmla="*/ 7942 h 567500"/>
                <a:gd name="connsiteX479" fmla="*/ 1449422 w 1879095"/>
                <a:gd name="connsiteY479" fmla="*/ 12745 h 567500"/>
                <a:gd name="connsiteX480" fmla="*/ 1452442 w 1879095"/>
                <a:gd name="connsiteY480" fmla="*/ 18013 h 567500"/>
                <a:gd name="connsiteX481" fmla="*/ 1455471 w 1879095"/>
                <a:gd name="connsiteY481" fmla="*/ 24445 h 567500"/>
                <a:gd name="connsiteX482" fmla="*/ 1458500 w 1879095"/>
                <a:gd name="connsiteY482" fmla="*/ 32037 h 567500"/>
                <a:gd name="connsiteX483" fmla="*/ 1461519 w 1879095"/>
                <a:gd name="connsiteY483" fmla="*/ 40367 h 567500"/>
                <a:gd name="connsiteX484" fmla="*/ 1464548 w 1879095"/>
                <a:gd name="connsiteY484" fmla="*/ 49818 h 567500"/>
                <a:gd name="connsiteX485" fmla="*/ 1467577 w 1879095"/>
                <a:gd name="connsiteY485" fmla="*/ 60279 h 567500"/>
                <a:gd name="connsiteX486" fmla="*/ 1470596 w 1879095"/>
                <a:gd name="connsiteY486" fmla="*/ 71435 h 567500"/>
                <a:gd name="connsiteX487" fmla="*/ 1473625 w 1879095"/>
                <a:gd name="connsiteY487" fmla="*/ 83522 h 567500"/>
                <a:gd name="connsiteX488" fmla="*/ 1476654 w 1879095"/>
                <a:gd name="connsiteY488" fmla="*/ 96345 h 567500"/>
                <a:gd name="connsiteX489" fmla="*/ 1479674 w 1879095"/>
                <a:gd name="connsiteY489" fmla="*/ 109904 h 567500"/>
                <a:gd name="connsiteX490" fmla="*/ 1482703 w 1879095"/>
                <a:gd name="connsiteY490" fmla="*/ 124160 h 567500"/>
                <a:gd name="connsiteX491" fmla="*/ 1485732 w 1879095"/>
                <a:gd name="connsiteY491" fmla="*/ 139074 h 567500"/>
                <a:gd name="connsiteX492" fmla="*/ 1488751 w 1879095"/>
                <a:gd name="connsiteY492" fmla="*/ 154261 h 567500"/>
                <a:gd name="connsiteX493" fmla="*/ 1491780 w 1879095"/>
                <a:gd name="connsiteY493" fmla="*/ 170299 h 567500"/>
                <a:gd name="connsiteX494" fmla="*/ 1494809 w 1879095"/>
                <a:gd name="connsiteY494" fmla="*/ 186570 h 567500"/>
                <a:gd name="connsiteX495" fmla="*/ 1497829 w 1879095"/>
                <a:gd name="connsiteY495" fmla="*/ 203111 h 567500"/>
                <a:gd name="connsiteX496" fmla="*/ 1500857 w 1879095"/>
                <a:gd name="connsiteY496" fmla="*/ 220118 h 567500"/>
                <a:gd name="connsiteX497" fmla="*/ 1503886 w 1879095"/>
                <a:gd name="connsiteY497" fmla="*/ 237279 h 567500"/>
                <a:gd name="connsiteX498" fmla="*/ 1506906 w 1879095"/>
                <a:gd name="connsiteY498" fmla="*/ 254751 h 567500"/>
                <a:gd name="connsiteX499" fmla="*/ 1509935 w 1879095"/>
                <a:gd name="connsiteY499" fmla="*/ 272338 h 567500"/>
                <a:gd name="connsiteX500" fmla="*/ 1515993 w 1879095"/>
                <a:gd name="connsiteY500" fmla="*/ 307591 h 567500"/>
                <a:gd name="connsiteX501" fmla="*/ 1570457 w 1879095"/>
                <a:gd name="connsiteY501" fmla="*/ 551574 h 567500"/>
                <a:gd name="connsiteX502" fmla="*/ 1727800 w 1879095"/>
                <a:gd name="connsiteY502" fmla="*/ 5152 h 567500"/>
                <a:gd name="connsiteX503" fmla="*/ 1730829 w 1879095"/>
                <a:gd name="connsiteY503" fmla="*/ 2247 h 567500"/>
                <a:gd name="connsiteX504" fmla="*/ 1733858 w 1879095"/>
                <a:gd name="connsiteY504" fmla="*/ 620 h 567500"/>
                <a:gd name="connsiteX505" fmla="*/ 1736877 w 1879095"/>
                <a:gd name="connsiteY505" fmla="*/ 77 h 567500"/>
                <a:gd name="connsiteX506" fmla="*/ 1794696 w 1879095"/>
                <a:gd name="connsiteY506" fmla="*/ 199319 h 567500"/>
                <a:gd name="connsiteX507" fmla="*/ 1876076 w 1879095"/>
                <a:gd name="connsiteY507" fmla="*/ 556956 h 567500"/>
                <a:gd name="connsiteX508" fmla="*/ 1879095 w 1879095"/>
                <a:gd name="connsiteY508" fmla="*/ 561376 h 567500"/>
                <a:gd name="connsiteX0" fmla="*/ 0 w 1879095"/>
                <a:gd name="connsiteY0" fmla="*/ 424197 h 567500"/>
                <a:gd name="connsiteX1" fmla="*/ 3026 w 1879095"/>
                <a:gd name="connsiteY1" fmla="*/ 285975 h 567500"/>
                <a:gd name="connsiteX2" fmla="*/ 6051 w 1879095"/>
                <a:gd name="connsiteY2" fmla="*/ 275980 h 567500"/>
                <a:gd name="connsiteX3" fmla="*/ 9078 w 1879095"/>
                <a:gd name="connsiteY3" fmla="*/ 275322 h 567500"/>
                <a:gd name="connsiteX4" fmla="*/ 12104 w 1879095"/>
                <a:gd name="connsiteY4" fmla="*/ 275166 h 567500"/>
                <a:gd name="connsiteX5" fmla="*/ 15130 w 1879095"/>
                <a:gd name="connsiteY5" fmla="*/ 275244 h 567500"/>
                <a:gd name="connsiteX6" fmla="*/ 18156 w 1879095"/>
                <a:gd name="connsiteY6" fmla="*/ 275244 h 567500"/>
                <a:gd name="connsiteX7" fmla="*/ 21182 w 1879095"/>
                <a:gd name="connsiteY7" fmla="*/ 275322 h 567500"/>
                <a:gd name="connsiteX8" fmla="*/ 24207 w 1879095"/>
                <a:gd name="connsiteY8" fmla="*/ 275283 h 567500"/>
                <a:gd name="connsiteX9" fmla="*/ 27233 w 1879095"/>
                <a:gd name="connsiteY9" fmla="*/ 275127 h 567500"/>
                <a:gd name="connsiteX10" fmla="*/ 30259 w 1879095"/>
                <a:gd name="connsiteY10" fmla="*/ 275283 h 567500"/>
                <a:gd name="connsiteX11" fmla="*/ 33285 w 1879095"/>
                <a:gd name="connsiteY11" fmla="*/ 275322 h 567500"/>
                <a:gd name="connsiteX12" fmla="*/ 36311 w 1879095"/>
                <a:gd name="connsiteY12" fmla="*/ 275166 h 567500"/>
                <a:gd name="connsiteX13" fmla="*/ 39338 w 1879095"/>
                <a:gd name="connsiteY13" fmla="*/ 275206 h 567500"/>
                <a:gd name="connsiteX14" fmla="*/ 42363 w 1879095"/>
                <a:gd name="connsiteY14" fmla="*/ 275166 h 567500"/>
                <a:gd name="connsiteX15" fmla="*/ 45389 w 1879095"/>
                <a:gd name="connsiteY15" fmla="*/ 275283 h 567500"/>
                <a:gd name="connsiteX16" fmla="*/ 48415 w 1879095"/>
                <a:gd name="connsiteY16" fmla="*/ 275360 h 567500"/>
                <a:gd name="connsiteX17" fmla="*/ 51441 w 1879095"/>
                <a:gd name="connsiteY17" fmla="*/ 275206 h 567500"/>
                <a:gd name="connsiteX18" fmla="*/ 54467 w 1879095"/>
                <a:gd name="connsiteY18" fmla="*/ 275244 h 567500"/>
                <a:gd name="connsiteX19" fmla="*/ 57492 w 1879095"/>
                <a:gd name="connsiteY19" fmla="*/ 275244 h 567500"/>
                <a:gd name="connsiteX20" fmla="*/ 60518 w 1879095"/>
                <a:gd name="connsiteY20" fmla="*/ 275206 h 567500"/>
                <a:gd name="connsiteX21" fmla="*/ 63544 w 1879095"/>
                <a:gd name="connsiteY21" fmla="*/ 275127 h 567500"/>
                <a:gd name="connsiteX22" fmla="*/ 66570 w 1879095"/>
                <a:gd name="connsiteY22" fmla="*/ 275244 h 567500"/>
                <a:gd name="connsiteX23" fmla="*/ 69597 w 1879095"/>
                <a:gd name="connsiteY23" fmla="*/ 275206 h 567500"/>
                <a:gd name="connsiteX24" fmla="*/ 72623 w 1879095"/>
                <a:gd name="connsiteY24" fmla="*/ 275244 h 567500"/>
                <a:gd name="connsiteX25" fmla="*/ 75648 w 1879095"/>
                <a:gd name="connsiteY25" fmla="*/ 275360 h 567500"/>
                <a:gd name="connsiteX26" fmla="*/ 78674 w 1879095"/>
                <a:gd name="connsiteY26" fmla="*/ 275244 h 567500"/>
                <a:gd name="connsiteX27" fmla="*/ 81700 w 1879095"/>
                <a:gd name="connsiteY27" fmla="*/ 275283 h 567500"/>
                <a:gd name="connsiteX28" fmla="*/ 84726 w 1879095"/>
                <a:gd name="connsiteY28" fmla="*/ 275244 h 567500"/>
                <a:gd name="connsiteX29" fmla="*/ 87752 w 1879095"/>
                <a:gd name="connsiteY29" fmla="*/ 275322 h 567500"/>
                <a:gd name="connsiteX30" fmla="*/ 90778 w 1879095"/>
                <a:gd name="connsiteY30" fmla="*/ 275244 h 567500"/>
                <a:gd name="connsiteX31" fmla="*/ 93803 w 1879095"/>
                <a:gd name="connsiteY31" fmla="*/ 275360 h 567500"/>
                <a:gd name="connsiteX32" fmla="*/ 96829 w 1879095"/>
                <a:gd name="connsiteY32" fmla="*/ 275283 h 567500"/>
                <a:gd name="connsiteX33" fmla="*/ 99856 w 1879095"/>
                <a:gd name="connsiteY33" fmla="*/ 275244 h 567500"/>
                <a:gd name="connsiteX34" fmla="*/ 102882 w 1879095"/>
                <a:gd name="connsiteY34" fmla="*/ 275283 h 567500"/>
                <a:gd name="connsiteX35" fmla="*/ 105908 w 1879095"/>
                <a:gd name="connsiteY35" fmla="*/ 275322 h 567500"/>
                <a:gd name="connsiteX36" fmla="*/ 108933 w 1879095"/>
                <a:gd name="connsiteY36" fmla="*/ 275206 h 567500"/>
                <a:gd name="connsiteX37" fmla="*/ 111959 w 1879095"/>
                <a:gd name="connsiteY37" fmla="*/ 275322 h 567500"/>
                <a:gd name="connsiteX38" fmla="*/ 114985 w 1879095"/>
                <a:gd name="connsiteY38" fmla="*/ 275283 h 567500"/>
                <a:gd name="connsiteX39" fmla="*/ 118011 w 1879095"/>
                <a:gd name="connsiteY39" fmla="*/ 275283 h 567500"/>
                <a:gd name="connsiteX40" fmla="*/ 121037 w 1879095"/>
                <a:gd name="connsiteY40" fmla="*/ 275244 h 567500"/>
                <a:gd name="connsiteX41" fmla="*/ 124063 w 1879095"/>
                <a:gd name="connsiteY41" fmla="*/ 275283 h 567500"/>
                <a:gd name="connsiteX42" fmla="*/ 127089 w 1879095"/>
                <a:gd name="connsiteY42" fmla="*/ 275322 h 567500"/>
                <a:gd name="connsiteX43" fmla="*/ 130115 w 1879095"/>
                <a:gd name="connsiteY43" fmla="*/ 275206 h 567500"/>
                <a:gd name="connsiteX44" fmla="*/ 133141 w 1879095"/>
                <a:gd name="connsiteY44" fmla="*/ 275360 h 567500"/>
                <a:gd name="connsiteX45" fmla="*/ 136167 w 1879095"/>
                <a:gd name="connsiteY45" fmla="*/ 275283 h 567500"/>
                <a:gd name="connsiteX46" fmla="*/ 139193 w 1879095"/>
                <a:gd name="connsiteY46" fmla="*/ 275283 h 567500"/>
                <a:gd name="connsiteX47" fmla="*/ 142218 w 1879095"/>
                <a:gd name="connsiteY47" fmla="*/ 275283 h 567500"/>
                <a:gd name="connsiteX48" fmla="*/ 145244 w 1879095"/>
                <a:gd name="connsiteY48" fmla="*/ 275206 h 567500"/>
                <a:gd name="connsiteX49" fmla="*/ 148270 w 1879095"/>
                <a:gd name="connsiteY49" fmla="*/ 275206 h 567500"/>
                <a:gd name="connsiteX50" fmla="*/ 151296 w 1879095"/>
                <a:gd name="connsiteY50" fmla="*/ 275283 h 567500"/>
                <a:gd name="connsiteX51" fmla="*/ 154322 w 1879095"/>
                <a:gd name="connsiteY51" fmla="*/ 275206 h 567500"/>
                <a:gd name="connsiteX52" fmla="*/ 157348 w 1879095"/>
                <a:gd name="connsiteY52" fmla="*/ 275244 h 567500"/>
                <a:gd name="connsiteX53" fmla="*/ 160374 w 1879095"/>
                <a:gd name="connsiteY53" fmla="*/ 275244 h 567500"/>
                <a:gd name="connsiteX54" fmla="*/ 163400 w 1879095"/>
                <a:gd name="connsiteY54" fmla="*/ 275244 h 567500"/>
                <a:gd name="connsiteX55" fmla="*/ 166426 w 1879095"/>
                <a:gd name="connsiteY55" fmla="*/ 275283 h 567500"/>
                <a:gd name="connsiteX56" fmla="*/ 169452 w 1879095"/>
                <a:gd name="connsiteY56" fmla="*/ 275127 h 567500"/>
                <a:gd name="connsiteX57" fmla="*/ 172478 w 1879095"/>
                <a:gd name="connsiteY57" fmla="*/ 275244 h 567500"/>
                <a:gd name="connsiteX58" fmla="*/ 175504 w 1879095"/>
                <a:gd name="connsiteY58" fmla="*/ 275283 h 567500"/>
                <a:gd name="connsiteX59" fmla="*/ 178529 w 1879095"/>
                <a:gd name="connsiteY59" fmla="*/ 275283 h 567500"/>
                <a:gd name="connsiteX60" fmla="*/ 181555 w 1879095"/>
                <a:gd name="connsiteY60" fmla="*/ 275283 h 567500"/>
                <a:gd name="connsiteX61" fmla="*/ 184581 w 1879095"/>
                <a:gd name="connsiteY61" fmla="*/ 275206 h 567500"/>
                <a:gd name="connsiteX62" fmla="*/ 187607 w 1879095"/>
                <a:gd name="connsiteY62" fmla="*/ 275166 h 567500"/>
                <a:gd name="connsiteX63" fmla="*/ 190634 w 1879095"/>
                <a:gd name="connsiteY63" fmla="*/ 275360 h 567500"/>
                <a:gd name="connsiteX64" fmla="*/ 193660 w 1879095"/>
                <a:gd name="connsiteY64" fmla="*/ 275283 h 567500"/>
                <a:gd name="connsiteX65" fmla="*/ 196685 w 1879095"/>
                <a:gd name="connsiteY65" fmla="*/ 275283 h 567500"/>
                <a:gd name="connsiteX66" fmla="*/ 199711 w 1879095"/>
                <a:gd name="connsiteY66" fmla="*/ 275206 h 567500"/>
                <a:gd name="connsiteX67" fmla="*/ 202737 w 1879095"/>
                <a:gd name="connsiteY67" fmla="*/ 275360 h 567500"/>
                <a:gd name="connsiteX68" fmla="*/ 205763 w 1879095"/>
                <a:gd name="connsiteY68" fmla="*/ 275127 h 567500"/>
                <a:gd name="connsiteX69" fmla="*/ 208789 w 1879095"/>
                <a:gd name="connsiteY69" fmla="*/ 275322 h 567500"/>
                <a:gd name="connsiteX70" fmla="*/ 211814 w 1879095"/>
                <a:gd name="connsiteY70" fmla="*/ 275244 h 567500"/>
                <a:gd name="connsiteX71" fmla="*/ 214840 w 1879095"/>
                <a:gd name="connsiteY71" fmla="*/ 275244 h 567500"/>
                <a:gd name="connsiteX72" fmla="*/ 217867 w 1879095"/>
                <a:gd name="connsiteY72" fmla="*/ 275206 h 567500"/>
                <a:gd name="connsiteX73" fmla="*/ 220893 w 1879095"/>
                <a:gd name="connsiteY73" fmla="*/ 275399 h 567500"/>
                <a:gd name="connsiteX74" fmla="*/ 223919 w 1879095"/>
                <a:gd name="connsiteY74" fmla="*/ 275206 h 567500"/>
                <a:gd name="connsiteX75" fmla="*/ 226945 w 1879095"/>
                <a:gd name="connsiteY75" fmla="*/ 275322 h 567500"/>
                <a:gd name="connsiteX76" fmla="*/ 229970 w 1879095"/>
                <a:gd name="connsiteY76" fmla="*/ 275166 h 567500"/>
                <a:gd name="connsiteX77" fmla="*/ 232996 w 1879095"/>
                <a:gd name="connsiteY77" fmla="*/ 275244 h 567500"/>
                <a:gd name="connsiteX78" fmla="*/ 236022 w 1879095"/>
                <a:gd name="connsiteY78" fmla="*/ 275244 h 567500"/>
                <a:gd name="connsiteX79" fmla="*/ 239048 w 1879095"/>
                <a:gd name="connsiteY79" fmla="*/ 275244 h 567500"/>
                <a:gd name="connsiteX80" fmla="*/ 242074 w 1879095"/>
                <a:gd name="connsiteY80" fmla="*/ 275360 h 567500"/>
                <a:gd name="connsiteX81" fmla="*/ 245099 w 1879095"/>
                <a:gd name="connsiteY81" fmla="*/ 275244 h 567500"/>
                <a:gd name="connsiteX82" fmla="*/ 248126 w 1879095"/>
                <a:gd name="connsiteY82" fmla="*/ 275244 h 567500"/>
                <a:gd name="connsiteX83" fmla="*/ 251152 w 1879095"/>
                <a:gd name="connsiteY83" fmla="*/ 275127 h 567500"/>
                <a:gd name="connsiteX84" fmla="*/ 254178 w 1879095"/>
                <a:gd name="connsiteY84" fmla="*/ 275244 h 567500"/>
                <a:gd name="connsiteX85" fmla="*/ 257204 w 1879095"/>
                <a:gd name="connsiteY85" fmla="*/ 275244 h 567500"/>
                <a:gd name="connsiteX86" fmla="*/ 260230 w 1879095"/>
                <a:gd name="connsiteY86" fmla="*/ 275244 h 567500"/>
                <a:gd name="connsiteX87" fmla="*/ 263255 w 1879095"/>
                <a:gd name="connsiteY87" fmla="*/ 275283 h 567500"/>
                <a:gd name="connsiteX88" fmla="*/ 266281 w 1879095"/>
                <a:gd name="connsiteY88" fmla="*/ 275283 h 567500"/>
                <a:gd name="connsiteX89" fmla="*/ 269307 w 1879095"/>
                <a:gd name="connsiteY89" fmla="*/ 275360 h 567500"/>
                <a:gd name="connsiteX90" fmla="*/ 272333 w 1879095"/>
                <a:gd name="connsiteY90" fmla="*/ 275244 h 567500"/>
                <a:gd name="connsiteX91" fmla="*/ 275359 w 1879095"/>
                <a:gd name="connsiteY91" fmla="*/ 275283 h 567500"/>
                <a:gd name="connsiteX92" fmla="*/ 278386 w 1879095"/>
                <a:gd name="connsiteY92" fmla="*/ 275011 h 567500"/>
                <a:gd name="connsiteX93" fmla="*/ 281411 w 1879095"/>
                <a:gd name="connsiteY93" fmla="*/ 275283 h 567500"/>
                <a:gd name="connsiteX94" fmla="*/ 284437 w 1879095"/>
                <a:gd name="connsiteY94" fmla="*/ 275283 h 567500"/>
                <a:gd name="connsiteX95" fmla="*/ 287463 w 1879095"/>
                <a:gd name="connsiteY95" fmla="*/ 275360 h 567500"/>
                <a:gd name="connsiteX96" fmla="*/ 290489 w 1879095"/>
                <a:gd name="connsiteY96" fmla="*/ 275166 h 567500"/>
                <a:gd name="connsiteX97" fmla="*/ 293515 w 1879095"/>
                <a:gd name="connsiteY97" fmla="*/ 275206 h 567500"/>
                <a:gd name="connsiteX98" fmla="*/ 296540 w 1879095"/>
                <a:gd name="connsiteY98" fmla="*/ 275206 h 567500"/>
                <a:gd name="connsiteX99" fmla="*/ 299566 w 1879095"/>
                <a:gd name="connsiteY99" fmla="*/ 275283 h 567500"/>
                <a:gd name="connsiteX100" fmla="*/ 302592 w 1879095"/>
                <a:gd name="connsiteY100" fmla="*/ 286439 h 567500"/>
                <a:gd name="connsiteX101" fmla="*/ 305618 w 1879095"/>
                <a:gd name="connsiteY101" fmla="*/ 307127 h 567500"/>
                <a:gd name="connsiteX102" fmla="*/ 308645 w 1879095"/>
                <a:gd name="connsiteY102" fmla="*/ 325218 h 567500"/>
                <a:gd name="connsiteX103" fmla="*/ 311671 w 1879095"/>
                <a:gd name="connsiteY103" fmla="*/ 343000 h 567500"/>
                <a:gd name="connsiteX104" fmla="*/ 314696 w 1879095"/>
                <a:gd name="connsiteY104" fmla="*/ 360316 h 567500"/>
                <a:gd name="connsiteX105" fmla="*/ 317722 w 1879095"/>
                <a:gd name="connsiteY105" fmla="*/ 377594 h 567500"/>
                <a:gd name="connsiteX106" fmla="*/ 320748 w 1879095"/>
                <a:gd name="connsiteY106" fmla="*/ 394484 h 567500"/>
                <a:gd name="connsiteX107" fmla="*/ 323774 w 1879095"/>
                <a:gd name="connsiteY107" fmla="*/ 410755 h 567500"/>
                <a:gd name="connsiteX108" fmla="*/ 326800 w 1879095"/>
                <a:gd name="connsiteY108" fmla="*/ 426711 h 567500"/>
                <a:gd name="connsiteX109" fmla="*/ 329826 w 1879095"/>
                <a:gd name="connsiteY109" fmla="*/ 442056 h 567500"/>
                <a:gd name="connsiteX110" fmla="*/ 332851 w 1879095"/>
                <a:gd name="connsiteY110" fmla="*/ 456696 h 567500"/>
                <a:gd name="connsiteX111" fmla="*/ 335877 w 1879095"/>
                <a:gd name="connsiteY111" fmla="*/ 470840 h 567500"/>
                <a:gd name="connsiteX112" fmla="*/ 338904 w 1879095"/>
                <a:gd name="connsiteY112" fmla="*/ 484052 h 567500"/>
                <a:gd name="connsiteX113" fmla="*/ 341930 w 1879095"/>
                <a:gd name="connsiteY113" fmla="*/ 496444 h 567500"/>
                <a:gd name="connsiteX114" fmla="*/ 344956 w 1879095"/>
                <a:gd name="connsiteY114" fmla="*/ 508150 h 567500"/>
                <a:gd name="connsiteX115" fmla="*/ 347982 w 1879095"/>
                <a:gd name="connsiteY115" fmla="*/ 518761 h 567500"/>
                <a:gd name="connsiteX116" fmla="*/ 351007 w 1879095"/>
                <a:gd name="connsiteY116" fmla="*/ 528524 h 567500"/>
                <a:gd name="connsiteX117" fmla="*/ 354033 w 1879095"/>
                <a:gd name="connsiteY117" fmla="*/ 537354 h 567500"/>
                <a:gd name="connsiteX118" fmla="*/ 357059 w 1879095"/>
                <a:gd name="connsiteY118" fmla="*/ 544945 h 567500"/>
                <a:gd name="connsiteX119" fmla="*/ 360085 w 1879095"/>
                <a:gd name="connsiteY119" fmla="*/ 551651 h 567500"/>
                <a:gd name="connsiteX120" fmla="*/ 363111 w 1879095"/>
                <a:gd name="connsiteY120" fmla="*/ 556994 h 567500"/>
                <a:gd name="connsiteX121" fmla="*/ 366136 w 1879095"/>
                <a:gd name="connsiteY121" fmla="*/ 561376 h 567500"/>
                <a:gd name="connsiteX122" fmla="*/ 369163 w 1879095"/>
                <a:gd name="connsiteY122" fmla="*/ 564509 h 567500"/>
                <a:gd name="connsiteX123" fmla="*/ 372189 w 1879095"/>
                <a:gd name="connsiteY123" fmla="*/ 566567 h 567500"/>
                <a:gd name="connsiteX124" fmla="*/ 375215 w 1879095"/>
                <a:gd name="connsiteY124" fmla="*/ 567453 h 567500"/>
                <a:gd name="connsiteX125" fmla="*/ 378241 w 1879095"/>
                <a:gd name="connsiteY125" fmla="*/ 567072 h 567500"/>
                <a:gd name="connsiteX126" fmla="*/ 381267 w 1879095"/>
                <a:gd name="connsiteY126" fmla="*/ 565748 h 567500"/>
                <a:gd name="connsiteX127" fmla="*/ 384292 w 1879095"/>
                <a:gd name="connsiteY127" fmla="*/ 562928 h 567500"/>
                <a:gd name="connsiteX128" fmla="*/ 387318 w 1879095"/>
                <a:gd name="connsiteY128" fmla="*/ 559128 h 567500"/>
                <a:gd name="connsiteX129" fmla="*/ 390344 w 1879095"/>
                <a:gd name="connsiteY129" fmla="*/ 554051 h 567500"/>
                <a:gd name="connsiteX130" fmla="*/ 393370 w 1879095"/>
                <a:gd name="connsiteY130" fmla="*/ 547888 h 567500"/>
                <a:gd name="connsiteX131" fmla="*/ 396396 w 1879095"/>
                <a:gd name="connsiteY131" fmla="*/ 540725 h 567500"/>
                <a:gd name="connsiteX132" fmla="*/ 399422 w 1879095"/>
                <a:gd name="connsiteY132" fmla="*/ 532324 h 567500"/>
                <a:gd name="connsiteX133" fmla="*/ 402448 w 1879095"/>
                <a:gd name="connsiteY133" fmla="*/ 522980 h 567500"/>
                <a:gd name="connsiteX134" fmla="*/ 405474 w 1879095"/>
                <a:gd name="connsiteY134" fmla="*/ 512712 h 567500"/>
                <a:gd name="connsiteX135" fmla="*/ 408500 w 1879095"/>
                <a:gd name="connsiteY135" fmla="*/ 501368 h 567500"/>
                <a:gd name="connsiteX136" fmla="*/ 411526 w 1879095"/>
                <a:gd name="connsiteY136" fmla="*/ 489319 h 567500"/>
                <a:gd name="connsiteX137" fmla="*/ 414552 w 1879095"/>
                <a:gd name="connsiteY137" fmla="*/ 476298 h 567500"/>
                <a:gd name="connsiteX138" fmla="*/ 417577 w 1879095"/>
                <a:gd name="connsiteY138" fmla="*/ 462468 h 567500"/>
                <a:gd name="connsiteX139" fmla="*/ 420603 w 1879095"/>
                <a:gd name="connsiteY139" fmla="*/ 447980 h 567500"/>
                <a:gd name="connsiteX140" fmla="*/ 423629 w 1879095"/>
                <a:gd name="connsiteY140" fmla="*/ 432874 h 567500"/>
                <a:gd name="connsiteX141" fmla="*/ 426655 w 1879095"/>
                <a:gd name="connsiteY141" fmla="*/ 417147 h 567500"/>
                <a:gd name="connsiteX142" fmla="*/ 429682 w 1879095"/>
                <a:gd name="connsiteY142" fmla="*/ 400915 h 567500"/>
                <a:gd name="connsiteX143" fmla="*/ 432708 w 1879095"/>
                <a:gd name="connsiteY143" fmla="*/ 384102 h 567500"/>
                <a:gd name="connsiteX144" fmla="*/ 435733 w 1879095"/>
                <a:gd name="connsiteY144" fmla="*/ 367018 h 567500"/>
                <a:gd name="connsiteX145" fmla="*/ 438759 w 1879095"/>
                <a:gd name="connsiteY145" fmla="*/ 349585 h 567500"/>
                <a:gd name="connsiteX146" fmla="*/ 441785 w 1879095"/>
                <a:gd name="connsiteY146" fmla="*/ 331920 h 567500"/>
                <a:gd name="connsiteX147" fmla="*/ 444811 w 1879095"/>
                <a:gd name="connsiteY147" fmla="*/ 314061 h 567500"/>
                <a:gd name="connsiteX148" fmla="*/ 447837 w 1879095"/>
                <a:gd name="connsiteY148" fmla="*/ 296124 h 567500"/>
                <a:gd name="connsiteX149" fmla="*/ 450863 w 1879095"/>
                <a:gd name="connsiteY149" fmla="*/ 278266 h 567500"/>
                <a:gd name="connsiteX150" fmla="*/ 453888 w 1879095"/>
                <a:gd name="connsiteY150" fmla="*/ 260446 h 567500"/>
                <a:gd name="connsiteX151" fmla="*/ 456914 w 1879095"/>
                <a:gd name="connsiteY151" fmla="*/ 242974 h 567500"/>
                <a:gd name="connsiteX152" fmla="*/ 459941 w 1879095"/>
                <a:gd name="connsiteY152" fmla="*/ 225580 h 567500"/>
                <a:gd name="connsiteX153" fmla="*/ 462967 w 1879095"/>
                <a:gd name="connsiteY153" fmla="*/ 208418 h 567500"/>
                <a:gd name="connsiteX154" fmla="*/ 465993 w 1879095"/>
                <a:gd name="connsiteY154" fmla="*/ 191722 h 567500"/>
                <a:gd name="connsiteX155" fmla="*/ 469018 w 1879095"/>
                <a:gd name="connsiteY155" fmla="*/ 175180 h 567500"/>
                <a:gd name="connsiteX156" fmla="*/ 472044 w 1879095"/>
                <a:gd name="connsiteY156" fmla="*/ 159258 h 567500"/>
                <a:gd name="connsiteX157" fmla="*/ 475070 w 1879095"/>
                <a:gd name="connsiteY157" fmla="*/ 143917 h 567500"/>
                <a:gd name="connsiteX158" fmla="*/ 478096 w 1879095"/>
                <a:gd name="connsiteY158" fmla="*/ 128731 h 567500"/>
                <a:gd name="connsiteX159" fmla="*/ 481122 w 1879095"/>
                <a:gd name="connsiteY159" fmla="*/ 114282 h 567500"/>
                <a:gd name="connsiteX160" fmla="*/ 484149 w 1879095"/>
                <a:gd name="connsiteY160" fmla="*/ 100645 h 567500"/>
                <a:gd name="connsiteX161" fmla="*/ 487178 w 1879095"/>
                <a:gd name="connsiteY161" fmla="*/ 87434 h 567500"/>
                <a:gd name="connsiteX162" fmla="*/ 490198 w 1879095"/>
                <a:gd name="connsiteY162" fmla="*/ 75155 h 567500"/>
                <a:gd name="connsiteX163" fmla="*/ 493227 w 1879095"/>
                <a:gd name="connsiteY163" fmla="*/ 63532 h 567500"/>
                <a:gd name="connsiteX164" fmla="*/ 496256 w 1879095"/>
                <a:gd name="connsiteY164" fmla="*/ 52918 h 567500"/>
                <a:gd name="connsiteX165" fmla="*/ 499275 w 1879095"/>
                <a:gd name="connsiteY165" fmla="*/ 43156 h 567500"/>
                <a:gd name="connsiteX166" fmla="*/ 502304 w 1879095"/>
                <a:gd name="connsiteY166" fmla="*/ 34400 h 567500"/>
                <a:gd name="connsiteX167" fmla="*/ 505333 w 1879095"/>
                <a:gd name="connsiteY167" fmla="*/ 26381 h 567500"/>
                <a:gd name="connsiteX168" fmla="*/ 508352 w 1879095"/>
                <a:gd name="connsiteY168" fmla="*/ 19756 h 567500"/>
                <a:gd name="connsiteX169" fmla="*/ 511381 w 1879095"/>
                <a:gd name="connsiteY169" fmla="*/ 13791 h 567500"/>
                <a:gd name="connsiteX170" fmla="*/ 514410 w 1879095"/>
                <a:gd name="connsiteY170" fmla="*/ 8987 h 567500"/>
                <a:gd name="connsiteX171" fmla="*/ 517430 w 1879095"/>
                <a:gd name="connsiteY171" fmla="*/ 5191 h 567500"/>
                <a:gd name="connsiteX172" fmla="*/ 520459 w 1879095"/>
                <a:gd name="connsiteY172" fmla="*/ 2402 h 567500"/>
                <a:gd name="connsiteX173" fmla="*/ 523488 w 1879095"/>
                <a:gd name="connsiteY173" fmla="*/ 736 h 567500"/>
                <a:gd name="connsiteX174" fmla="*/ 526507 w 1879095"/>
                <a:gd name="connsiteY174" fmla="*/ 0 h 567500"/>
                <a:gd name="connsiteX175" fmla="*/ 529536 w 1879095"/>
                <a:gd name="connsiteY175" fmla="*/ 387 h 567500"/>
                <a:gd name="connsiteX176" fmla="*/ 532565 w 1879095"/>
                <a:gd name="connsiteY176" fmla="*/ 1859 h 567500"/>
                <a:gd name="connsiteX177" fmla="*/ 535594 w 1879095"/>
                <a:gd name="connsiteY177" fmla="*/ 4416 h 567500"/>
                <a:gd name="connsiteX178" fmla="*/ 538613 w 1879095"/>
                <a:gd name="connsiteY178" fmla="*/ 7786 h 567500"/>
                <a:gd name="connsiteX179" fmla="*/ 541642 w 1879095"/>
                <a:gd name="connsiteY179" fmla="*/ 12436 h 567500"/>
                <a:gd name="connsiteX180" fmla="*/ 544671 w 1879095"/>
                <a:gd name="connsiteY180" fmla="*/ 17936 h 567500"/>
                <a:gd name="connsiteX181" fmla="*/ 547691 w 1879095"/>
                <a:gd name="connsiteY181" fmla="*/ 24561 h 567500"/>
                <a:gd name="connsiteX182" fmla="*/ 550720 w 1879095"/>
                <a:gd name="connsiteY182" fmla="*/ 32076 h 567500"/>
                <a:gd name="connsiteX183" fmla="*/ 553739 w 1879095"/>
                <a:gd name="connsiteY183" fmla="*/ 40444 h 567500"/>
                <a:gd name="connsiteX184" fmla="*/ 556768 w 1879095"/>
                <a:gd name="connsiteY184" fmla="*/ 49896 h 567500"/>
                <a:gd name="connsiteX185" fmla="*/ 559797 w 1879095"/>
                <a:gd name="connsiteY185" fmla="*/ 60201 h 567500"/>
                <a:gd name="connsiteX186" fmla="*/ 562826 w 1879095"/>
                <a:gd name="connsiteY186" fmla="*/ 71319 h 567500"/>
                <a:gd name="connsiteX187" fmla="*/ 565845 w 1879095"/>
                <a:gd name="connsiteY187" fmla="*/ 83561 h 567500"/>
                <a:gd name="connsiteX188" fmla="*/ 568874 w 1879095"/>
                <a:gd name="connsiteY188" fmla="*/ 96345 h 567500"/>
                <a:gd name="connsiteX189" fmla="*/ 571903 w 1879095"/>
                <a:gd name="connsiteY189" fmla="*/ 109942 h 567500"/>
                <a:gd name="connsiteX190" fmla="*/ 574923 w 1879095"/>
                <a:gd name="connsiteY190" fmla="*/ 124160 h 567500"/>
                <a:gd name="connsiteX191" fmla="*/ 577952 w 1879095"/>
                <a:gd name="connsiteY191" fmla="*/ 139152 h 567500"/>
                <a:gd name="connsiteX192" fmla="*/ 580981 w 1879095"/>
                <a:gd name="connsiteY192" fmla="*/ 154299 h 567500"/>
                <a:gd name="connsiteX193" fmla="*/ 584000 w 1879095"/>
                <a:gd name="connsiteY193" fmla="*/ 170260 h 567500"/>
                <a:gd name="connsiteX194" fmla="*/ 587029 w 1879095"/>
                <a:gd name="connsiteY194" fmla="*/ 186570 h 567500"/>
                <a:gd name="connsiteX195" fmla="*/ 590058 w 1879095"/>
                <a:gd name="connsiteY195" fmla="*/ 203189 h 567500"/>
                <a:gd name="connsiteX196" fmla="*/ 593077 w 1879095"/>
                <a:gd name="connsiteY196" fmla="*/ 220195 h 567500"/>
                <a:gd name="connsiteX197" fmla="*/ 596106 w 1879095"/>
                <a:gd name="connsiteY197" fmla="*/ 237279 h 567500"/>
                <a:gd name="connsiteX198" fmla="*/ 599135 w 1879095"/>
                <a:gd name="connsiteY198" fmla="*/ 254712 h 567500"/>
                <a:gd name="connsiteX199" fmla="*/ 602155 w 1879095"/>
                <a:gd name="connsiteY199" fmla="*/ 272338 h 567500"/>
                <a:gd name="connsiteX200" fmla="*/ 605183 w 1879095"/>
                <a:gd name="connsiteY200" fmla="*/ 289965 h 567500"/>
                <a:gd name="connsiteX201" fmla="*/ 608212 w 1879095"/>
                <a:gd name="connsiteY201" fmla="*/ 307631 h 567500"/>
                <a:gd name="connsiteX202" fmla="*/ 611241 w 1879095"/>
                <a:gd name="connsiteY202" fmla="*/ 325296 h 567500"/>
                <a:gd name="connsiteX203" fmla="*/ 614261 w 1879095"/>
                <a:gd name="connsiteY203" fmla="*/ 342961 h 567500"/>
                <a:gd name="connsiteX204" fmla="*/ 617290 w 1879095"/>
                <a:gd name="connsiteY204" fmla="*/ 360432 h 567500"/>
                <a:gd name="connsiteX205" fmla="*/ 620319 w 1879095"/>
                <a:gd name="connsiteY205" fmla="*/ 377594 h 567500"/>
                <a:gd name="connsiteX206" fmla="*/ 623338 w 1879095"/>
                <a:gd name="connsiteY206" fmla="*/ 394445 h 567500"/>
                <a:gd name="connsiteX207" fmla="*/ 626367 w 1879095"/>
                <a:gd name="connsiteY207" fmla="*/ 410794 h 567500"/>
                <a:gd name="connsiteX208" fmla="*/ 629396 w 1879095"/>
                <a:gd name="connsiteY208" fmla="*/ 426759 h 567500"/>
                <a:gd name="connsiteX209" fmla="*/ 632415 w 1879095"/>
                <a:gd name="connsiteY209" fmla="*/ 441942 h 567500"/>
                <a:gd name="connsiteX210" fmla="*/ 635444 w 1879095"/>
                <a:gd name="connsiteY210" fmla="*/ 456734 h 567500"/>
                <a:gd name="connsiteX211" fmla="*/ 638473 w 1879095"/>
                <a:gd name="connsiteY211" fmla="*/ 470802 h 567500"/>
                <a:gd name="connsiteX212" fmla="*/ 641493 w 1879095"/>
                <a:gd name="connsiteY212" fmla="*/ 484014 h 567500"/>
                <a:gd name="connsiteX213" fmla="*/ 644522 w 1879095"/>
                <a:gd name="connsiteY213" fmla="*/ 496444 h 567500"/>
                <a:gd name="connsiteX214" fmla="*/ 647551 w 1879095"/>
                <a:gd name="connsiteY214" fmla="*/ 508150 h 567500"/>
                <a:gd name="connsiteX215" fmla="*/ 650570 w 1879095"/>
                <a:gd name="connsiteY215" fmla="*/ 518723 h 567500"/>
                <a:gd name="connsiteX216" fmla="*/ 653599 w 1879095"/>
                <a:gd name="connsiteY216" fmla="*/ 528562 h 567500"/>
                <a:gd name="connsiteX217" fmla="*/ 656628 w 1879095"/>
                <a:gd name="connsiteY217" fmla="*/ 537277 h 567500"/>
                <a:gd name="connsiteX218" fmla="*/ 659647 w 1879095"/>
                <a:gd name="connsiteY218" fmla="*/ 544907 h 567500"/>
                <a:gd name="connsiteX219" fmla="*/ 662676 w 1879095"/>
                <a:gd name="connsiteY219" fmla="*/ 551574 h 567500"/>
                <a:gd name="connsiteX220" fmla="*/ 665705 w 1879095"/>
                <a:gd name="connsiteY220" fmla="*/ 557108 h 567500"/>
                <a:gd name="connsiteX221" fmla="*/ 668725 w 1879095"/>
                <a:gd name="connsiteY221" fmla="*/ 561299 h 567500"/>
                <a:gd name="connsiteX222" fmla="*/ 671754 w 1879095"/>
                <a:gd name="connsiteY222" fmla="*/ 564633 h 567500"/>
                <a:gd name="connsiteX223" fmla="*/ 674783 w 1879095"/>
                <a:gd name="connsiteY223" fmla="*/ 566643 h 567500"/>
                <a:gd name="connsiteX224" fmla="*/ 677812 w 1879095"/>
                <a:gd name="connsiteY224" fmla="*/ 567500 h 567500"/>
                <a:gd name="connsiteX225" fmla="*/ 680831 w 1879095"/>
                <a:gd name="connsiteY225" fmla="*/ 567186 h 567500"/>
                <a:gd name="connsiteX226" fmla="*/ 683860 w 1879095"/>
                <a:gd name="connsiteY226" fmla="*/ 565595 h 567500"/>
                <a:gd name="connsiteX227" fmla="*/ 686889 w 1879095"/>
                <a:gd name="connsiteY227" fmla="*/ 562804 h 567500"/>
                <a:gd name="connsiteX228" fmla="*/ 689908 w 1879095"/>
                <a:gd name="connsiteY228" fmla="*/ 559090 h 567500"/>
                <a:gd name="connsiteX229" fmla="*/ 692937 w 1879095"/>
                <a:gd name="connsiteY229" fmla="*/ 554013 h 567500"/>
                <a:gd name="connsiteX230" fmla="*/ 695966 w 1879095"/>
                <a:gd name="connsiteY230" fmla="*/ 547936 h 567500"/>
                <a:gd name="connsiteX231" fmla="*/ 698986 w 1879095"/>
                <a:gd name="connsiteY231" fmla="*/ 540649 h 567500"/>
                <a:gd name="connsiteX232" fmla="*/ 702015 w 1879095"/>
                <a:gd name="connsiteY232" fmla="*/ 532401 h 567500"/>
                <a:gd name="connsiteX233" fmla="*/ 705044 w 1879095"/>
                <a:gd name="connsiteY233" fmla="*/ 523018 h 567500"/>
                <a:gd name="connsiteX234" fmla="*/ 708063 w 1879095"/>
                <a:gd name="connsiteY234" fmla="*/ 512712 h 567500"/>
                <a:gd name="connsiteX235" fmla="*/ 711092 w 1879095"/>
                <a:gd name="connsiteY235" fmla="*/ 501292 h 567500"/>
                <a:gd name="connsiteX236" fmla="*/ 714121 w 1879095"/>
                <a:gd name="connsiteY236" fmla="*/ 489281 h 567500"/>
                <a:gd name="connsiteX237" fmla="*/ 717140 w 1879095"/>
                <a:gd name="connsiteY237" fmla="*/ 476184 h 567500"/>
                <a:gd name="connsiteX238" fmla="*/ 720169 w 1879095"/>
                <a:gd name="connsiteY238" fmla="*/ 462516 h 567500"/>
                <a:gd name="connsiteX239" fmla="*/ 723198 w 1879095"/>
                <a:gd name="connsiteY239" fmla="*/ 448019 h 567500"/>
                <a:gd name="connsiteX240" fmla="*/ 726218 w 1879095"/>
                <a:gd name="connsiteY240" fmla="*/ 432874 h 567500"/>
                <a:gd name="connsiteX241" fmla="*/ 729247 w 1879095"/>
                <a:gd name="connsiteY241" fmla="*/ 417147 h 567500"/>
                <a:gd name="connsiteX242" fmla="*/ 732276 w 1879095"/>
                <a:gd name="connsiteY242" fmla="*/ 400837 h 567500"/>
                <a:gd name="connsiteX243" fmla="*/ 735305 w 1879095"/>
                <a:gd name="connsiteY243" fmla="*/ 384218 h 567500"/>
                <a:gd name="connsiteX244" fmla="*/ 738324 w 1879095"/>
                <a:gd name="connsiteY244" fmla="*/ 366979 h 567500"/>
                <a:gd name="connsiteX245" fmla="*/ 741353 w 1879095"/>
                <a:gd name="connsiteY245" fmla="*/ 349585 h 567500"/>
                <a:gd name="connsiteX246" fmla="*/ 744372 w 1879095"/>
                <a:gd name="connsiteY246" fmla="*/ 331920 h 567500"/>
                <a:gd name="connsiteX247" fmla="*/ 747401 w 1879095"/>
                <a:gd name="connsiteY247" fmla="*/ 314061 h 567500"/>
                <a:gd name="connsiteX248" fmla="*/ 750430 w 1879095"/>
                <a:gd name="connsiteY248" fmla="*/ 296124 h 567500"/>
                <a:gd name="connsiteX249" fmla="*/ 753459 w 1879095"/>
                <a:gd name="connsiteY249" fmla="*/ 279467 h 567500"/>
                <a:gd name="connsiteX250" fmla="*/ 756479 w 1879095"/>
                <a:gd name="connsiteY250" fmla="*/ 260562 h 567500"/>
                <a:gd name="connsiteX251" fmla="*/ 759508 w 1879095"/>
                <a:gd name="connsiteY251" fmla="*/ 243013 h 567500"/>
                <a:gd name="connsiteX252" fmla="*/ 762536 w 1879095"/>
                <a:gd name="connsiteY252" fmla="*/ 225386 h 567500"/>
                <a:gd name="connsiteX253" fmla="*/ 765556 w 1879095"/>
                <a:gd name="connsiteY253" fmla="*/ 208457 h 567500"/>
                <a:gd name="connsiteX254" fmla="*/ 768585 w 1879095"/>
                <a:gd name="connsiteY254" fmla="*/ 191683 h 567500"/>
                <a:gd name="connsiteX255" fmla="*/ 771614 w 1879095"/>
                <a:gd name="connsiteY255" fmla="*/ 175257 h 567500"/>
                <a:gd name="connsiteX256" fmla="*/ 774633 w 1879095"/>
                <a:gd name="connsiteY256" fmla="*/ 159258 h 567500"/>
                <a:gd name="connsiteX257" fmla="*/ 777662 w 1879095"/>
                <a:gd name="connsiteY257" fmla="*/ 143879 h 567500"/>
                <a:gd name="connsiteX258" fmla="*/ 780691 w 1879095"/>
                <a:gd name="connsiteY258" fmla="*/ 128615 h 567500"/>
                <a:gd name="connsiteX259" fmla="*/ 783711 w 1879095"/>
                <a:gd name="connsiteY259" fmla="*/ 114087 h 567500"/>
                <a:gd name="connsiteX260" fmla="*/ 786739 w 1879095"/>
                <a:gd name="connsiteY260" fmla="*/ 100645 h 567500"/>
                <a:gd name="connsiteX261" fmla="*/ 789769 w 1879095"/>
                <a:gd name="connsiteY261" fmla="*/ 87434 h 567500"/>
                <a:gd name="connsiteX262" fmla="*/ 792788 w 1879095"/>
                <a:gd name="connsiteY262" fmla="*/ 75116 h 567500"/>
                <a:gd name="connsiteX263" fmla="*/ 795817 w 1879095"/>
                <a:gd name="connsiteY263" fmla="*/ 63571 h 567500"/>
                <a:gd name="connsiteX264" fmla="*/ 798846 w 1879095"/>
                <a:gd name="connsiteY264" fmla="*/ 52918 h 567500"/>
                <a:gd name="connsiteX265" fmla="*/ 801865 w 1879095"/>
                <a:gd name="connsiteY265" fmla="*/ 43039 h 567500"/>
                <a:gd name="connsiteX266" fmla="*/ 804894 w 1879095"/>
                <a:gd name="connsiteY266" fmla="*/ 34323 h 567500"/>
                <a:gd name="connsiteX267" fmla="*/ 807923 w 1879095"/>
                <a:gd name="connsiteY267" fmla="*/ 26420 h 567500"/>
                <a:gd name="connsiteX268" fmla="*/ 810942 w 1879095"/>
                <a:gd name="connsiteY268" fmla="*/ 19640 h 567500"/>
                <a:gd name="connsiteX269" fmla="*/ 813972 w 1879095"/>
                <a:gd name="connsiteY269" fmla="*/ 13791 h 567500"/>
                <a:gd name="connsiteX270" fmla="*/ 817000 w 1879095"/>
                <a:gd name="connsiteY270" fmla="*/ 8987 h 567500"/>
                <a:gd name="connsiteX271" fmla="*/ 820029 w 1879095"/>
                <a:gd name="connsiteY271" fmla="*/ 5152 h 567500"/>
                <a:gd name="connsiteX272" fmla="*/ 823049 w 1879095"/>
                <a:gd name="connsiteY272" fmla="*/ 2440 h 567500"/>
                <a:gd name="connsiteX273" fmla="*/ 826078 w 1879095"/>
                <a:gd name="connsiteY273" fmla="*/ 736 h 567500"/>
                <a:gd name="connsiteX274" fmla="*/ 829107 w 1879095"/>
                <a:gd name="connsiteY274" fmla="*/ 77 h 567500"/>
                <a:gd name="connsiteX275" fmla="*/ 832126 w 1879095"/>
                <a:gd name="connsiteY275" fmla="*/ 504 h 567500"/>
                <a:gd name="connsiteX276" fmla="*/ 835155 w 1879095"/>
                <a:gd name="connsiteY276" fmla="*/ 1859 h 567500"/>
                <a:gd name="connsiteX277" fmla="*/ 838184 w 1879095"/>
                <a:gd name="connsiteY277" fmla="*/ 4416 h 567500"/>
                <a:gd name="connsiteX278" fmla="*/ 841203 w 1879095"/>
                <a:gd name="connsiteY278" fmla="*/ 7864 h 567500"/>
                <a:gd name="connsiteX279" fmla="*/ 844232 w 1879095"/>
                <a:gd name="connsiteY279" fmla="*/ 12280 h 567500"/>
                <a:gd name="connsiteX280" fmla="*/ 847261 w 1879095"/>
                <a:gd name="connsiteY280" fmla="*/ 17975 h 567500"/>
                <a:gd name="connsiteX281" fmla="*/ 850281 w 1879095"/>
                <a:gd name="connsiteY281" fmla="*/ 24561 h 567500"/>
                <a:gd name="connsiteX282" fmla="*/ 853310 w 1879095"/>
                <a:gd name="connsiteY282" fmla="*/ 32076 h 567500"/>
                <a:gd name="connsiteX283" fmla="*/ 856339 w 1879095"/>
                <a:gd name="connsiteY283" fmla="*/ 40483 h 567500"/>
                <a:gd name="connsiteX284" fmla="*/ 859368 w 1879095"/>
                <a:gd name="connsiteY284" fmla="*/ 49741 h 567500"/>
                <a:gd name="connsiteX285" fmla="*/ 862387 w 1879095"/>
                <a:gd name="connsiteY285" fmla="*/ 60279 h 567500"/>
                <a:gd name="connsiteX286" fmla="*/ 865416 w 1879095"/>
                <a:gd name="connsiteY286" fmla="*/ 71396 h 567500"/>
                <a:gd name="connsiteX287" fmla="*/ 868436 w 1879095"/>
                <a:gd name="connsiteY287" fmla="*/ 83483 h 567500"/>
                <a:gd name="connsiteX288" fmla="*/ 871464 w 1879095"/>
                <a:gd name="connsiteY288" fmla="*/ 96267 h 567500"/>
                <a:gd name="connsiteX289" fmla="*/ 874493 w 1879095"/>
                <a:gd name="connsiteY289" fmla="*/ 109981 h 567500"/>
                <a:gd name="connsiteX290" fmla="*/ 877522 w 1879095"/>
                <a:gd name="connsiteY290" fmla="*/ 124121 h 567500"/>
                <a:gd name="connsiteX291" fmla="*/ 880542 w 1879095"/>
                <a:gd name="connsiteY291" fmla="*/ 139036 h 567500"/>
                <a:gd name="connsiteX292" fmla="*/ 883571 w 1879095"/>
                <a:gd name="connsiteY292" fmla="*/ 154222 h 567500"/>
                <a:gd name="connsiteX293" fmla="*/ 886600 w 1879095"/>
                <a:gd name="connsiteY293" fmla="*/ 170260 h 567500"/>
                <a:gd name="connsiteX294" fmla="*/ 889619 w 1879095"/>
                <a:gd name="connsiteY294" fmla="*/ 186647 h 567500"/>
                <a:gd name="connsiteX295" fmla="*/ 892648 w 1879095"/>
                <a:gd name="connsiteY295" fmla="*/ 203111 h 567500"/>
                <a:gd name="connsiteX296" fmla="*/ 895677 w 1879095"/>
                <a:gd name="connsiteY296" fmla="*/ 220157 h 567500"/>
                <a:gd name="connsiteX297" fmla="*/ 898696 w 1879095"/>
                <a:gd name="connsiteY297" fmla="*/ 237318 h 567500"/>
                <a:gd name="connsiteX298" fmla="*/ 901725 w 1879095"/>
                <a:gd name="connsiteY298" fmla="*/ 254673 h 567500"/>
                <a:gd name="connsiteX299" fmla="*/ 904754 w 1879095"/>
                <a:gd name="connsiteY299" fmla="*/ 272183 h 567500"/>
                <a:gd name="connsiteX300" fmla="*/ 907774 w 1879095"/>
                <a:gd name="connsiteY300" fmla="*/ 290004 h 567500"/>
                <a:gd name="connsiteX301" fmla="*/ 910803 w 1879095"/>
                <a:gd name="connsiteY301" fmla="*/ 307591 h 567500"/>
                <a:gd name="connsiteX302" fmla="*/ 913832 w 1879095"/>
                <a:gd name="connsiteY302" fmla="*/ 325335 h 567500"/>
                <a:gd name="connsiteX303" fmla="*/ 916851 w 1879095"/>
                <a:gd name="connsiteY303" fmla="*/ 343000 h 567500"/>
                <a:gd name="connsiteX304" fmla="*/ 919880 w 1879095"/>
                <a:gd name="connsiteY304" fmla="*/ 360470 h 567500"/>
                <a:gd name="connsiteX305" fmla="*/ 922909 w 1879095"/>
                <a:gd name="connsiteY305" fmla="*/ 377516 h 567500"/>
                <a:gd name="connsiteX306" fmla="*/ 925938 w 1879095"/>
                <a:gd name="connsiteY306" fmla="*/ 394329 h 567500"/>
                <a:gd name="connsiteX307" fmla="*/ 928957 w 1879095"/>
                <a:gd name="connsiteY307" fmla="*/ 410716 h 567500"/>
                <a:gd name="connsiteX308" fmla="*/ 931986 w 1879095"/>
                <a:gd name="connsiteY308" fmla="*/ 426711 h 567500"/>
                <a:gd name="connsiteX309" fmla="*/ 935015 w 1879095"/>
                <a:gd name="connsiteY309" fmla="*/ 441980 h 567500"/>
                <a:gd name="connsiteX310" fmla="*/ 938035 w 1879095"/>
                <a:gd name="connsiteY310" fmla="*/ 456734 h 567500"/>
                <a:gd name="connsiteX311" fmla="*/ 941064 w 1879095"/>
                <a:gd name="connsiteY311" fmla="*/ 470602 h 567500"/>
                <a:gd name="connsiteX312" fmla="*/ 944093 w 1879095"/>
                <a:gd name="connsiteY312" fmla="*/ 484052 h 567500"/>
                <a:gd name="connsiteX313" fmla="*/ 947112 w 1879095"/>
                <a:gd name="connsiteY313" fmla="*/ 496520 h 567500"/>
                <a:gd name="connsiteX314" fmla="*/ 950141 w 1879095"/>
                <a:gd name="connsiteY314" fmla="*/ 508064 h 567500"/>
                <a:gd name="connsiteX315" fmla="*/ 953170 w 1879095"/>
                <a:gd name="connsiteY315" fmla="*/ 518761 h 567500"/>
                <a:gd name="connsiteX316" fmla="*/ 956189 w 1879095"/>
                <a:gd name="connsiteY316" fmla="*/ 528486 h 567500"/>
                <a:gd name="connsiteX317" fmla="*/ 959218 w 1879095"/>
                <a:gd name="connsiteY317" fmla="*/ 537277 h 567500"/>
                <a:gd name="connsiteX318" fmla="*/ 962247 w 1879095"/>
                <a:gd name="connsiteY318" fmla="*/ 544869 h 567500"/>
                <a:gd name="connsiteX319" fmla="*/ 965267 w 1879095"/>
                <a:gd name="connsiteY319" fmla="*/ 551460 h 567500"/>
                <a:gd name="connsiteX320" fmla="*/ 968296 w 1879095"/>
                <a:gd name="connsiteY320" fmla="*/ 557032 h 567500"/>
                <a:gd name="connsiteX321" fmla="*/ 971325 w 1879095"/>
                <a:gd name="connsiteY321" fmla="*/ 561376 h 567500"/>
                <a:gd name="connsiteX322" fmla="*/ 974344 w 1879095"/>
                <a:gd name="connsiteY322" fmla="*/ 564547 h 567500"/>
                <a:gd name="connsiteX323" fmla="*/ 977373 w 1879095"/>
                <a:gd name="connsiteY323" fmla="*/ 566643 h 567500"/>
                <a:gd name="connsiteX324" fmla="*/ 980402 w 1879095"/>
                <a:gd name="connsiteY324" fmla="*/ 567500 h 567500"/>
                <a:gd name="connsiteX325" fmla="*/ 983421 w 1879095"/>
                <a:gd name="connsiteY325" fmla="*/ 567033 h 567500"/>
                <a:gd name="connsiteX326" fmla="*/ 986450 w 1879095"/>
                <a:gd name="connsiteY326" fmla="*/ 565595 h 567500"/>
                <a:gd name="connsiteX327" fmla="*/ 989479 w 1879095"/>
                <a:gd name="connsiteY327" fmla="*/ 562890 h 567500"/>
                <a:gd name="connsiteX328" fmla="*/ 992508 w 1879095"/>
                <a:gd name="connsiteY328" fmla="*/ 559051 h 567500"/>
                <a:gd name="connsiteX329" fmla="*/ 995528 w 1879095"/>
                <a:gd name="connsiteY329" fmla="*/ 553937 h 567500"/>
                <a:gd name="connsiteX330" fmla="*/ 998556 w 1879095"/>
                <a:gd name="connsiteY330" fmla="*/ 547888 h 567500"/>
                <a:gd name="connsiteX331" fmla="*/ 1001585 w 1879095"/>
                <a:gd name="connsiteY331" fmla="*/ 540649 h 567500"/>
                <a:gd name="connsiteX332" fmla="*/ 1004605 w 1879095"/>
                <a:gd name="connsiteY332" fmla="*/ 532362 h 567500"/>
                <a:gd name="connsiteX333" fmla="*/ 1007634 w 1879095"/>
                <a:gd name="connsiteY333" fmla="*/ 522942 h 567500"/>
                <a:gd name="connsiteX334" fmla="*/ 1010663 w 1879095"/>
                <a:gd name="connsiteY334" fmla="*/ 512560 h 567500"/>
                <a:gd name="connsiteX335" fmla="*/ 1013682 w 1879095"/>
                <a:gd name="connsiteY335" fmla="*/ 501406 h 567500"/>
                <a:gd name="connsiteX336" fmla="*/ 1016711 w 1879095"/>
                <a:gd name="connsiteY336" fmla="*/ 489281 h 567500"/>
                <a:gd name="connsiteX337" fmla="*/ 1019740 w 1879095"/>
                <a:gd name="connsiteY337" fmla="*/ 476260 h 567500"/>
                <a:gd name="connsiteX338" fmla="*/ 1022760 w 1879095"/>
                <a:gd name="connsiteY338" fmla="*/ 462516 h 567500"/>
                <a:gd name="connsiteX339" fmla="*/ 1025788 w 1879095"/>
                <a:gd name="connsiteY339" fmla="*/ 447980 h 567500"/>
                <a:gd name="connsiteX340" fmla="*/ 1028817 w 1879095"/>
                <a:gd name="connsiteY340" fmla="*/ 432798 h 567500"/>
                <a:gd name="connsiteX341" fmla="*/ 1031837 w 1879095"/>
                <a:gd name="connsiteY341" fmla="*/ 417147 h 567500"/>
                <a:gd name="connsiteX342" fmla="*/ 1034866 w 1879095"/>
                <a:gd name="connsiteY342" fmla="*/ 400760 h 567500"/>
                <a:gd name="connsiteX343" fmla="*/ 1037895 w 1879095"/>
                <a:gd name="connsiteY343" fmla="*/ 384102 h 567500"/>
                <a:gd name="connsiteX344" fmla="*/ 1040914 w 1879095"/>
                <a:gd name="connsiteY344" fmla="*/ 367018 h 567500"/>
                <a:gd name="connsiteX345" fmla="*/ 1043943 w 1879095"/>
                <a:gd name="connsiteY345" fmla="*/ 349546 h 567500"/>
                <a:gd name="connsiteX346" fmla="*/ 1046972 w 1879095"/>
                <a:gd name="connsiteY346" fmla="*/ 331842 h 567500"/>
                <a:gd name="connsiteX347" fmla="*/ 1049991 w 1879095"/>
                <a:gd name="connsiteY347" fmla="*/ 314100 h 567500"/>
                <a:gd name="connsiteX348" fmla="*/ 1053020 w 1879095"/>
                <a:gd name="connsiteY348" fmla="*/ 296124 h 567500"/>
                <a:gd name="connsiteX349" fmla="*/ 1056049 w 1879095"/>
                <a:gd name="connsiteY349" fmla="*/ 278304 h 567500"/>
                <a:gd name="connsiteX350" fmla="*/ 1059078 w 1879095"/>
                <a:gd name="connsiteY350" fmla="*/ 260523 h 567500"/>
                <a:gd name="connsiteX351" fmla="*/ 1062098 w 1879095"/>
                <a:gd name="connsiteY351" fmla="*/ 242935 h 567500"/>
                <a:gd name="connsiteX352" fmla="*/ 1065127 w 1879095"/>
                <a:gd name="connsiteY352" fmla="*/ 225425 h 567500"/>
                <a:gd name="connsiteX353" fmla="*/ 1068156 w 1879095"/>
                <a:gd name="connsiteY353" fmla="*/ 208457 h 567500"/>
                <a:gd name="connsiteX354" fmla="*/ 1071175 w 1879095"/>
                <a:gd name="connsiteY354" fmla="*/ 191645 h 567500"/>
                <a:gd name="connsiteX355" fmla="*/ 1074204 w 1879095"/>
                <a:gd name="connsiteY355" fmla="*/ 175219 h 567500"/>
                <a:gd name="connsiteX356" fmla="*/ 1077233 w 1879095"/>
                <a:gd name="connsiteY356" fmla="*/ 159220 h 567500"/>
                <a:gd name="connsiteX357" fmla="*/ 1080252 w 1879095"/>
                <a:gd name="connsiteY357" fmla="*/ 143800 h 567500"/>
                <a:gd name="connsiteX358" fmla="*/ 1083281 w 1879095"/>
                <a:gd name="connsiteY358" fmla="*/ 128731 h 567500"/>
                <a:gd name="connsiteX359" fmla="*/ 1086310 w 1879095"/>
                <a:gd name="connsiteY359" fmla="*/ 114165 h 567500"/>
                <a:gd name="connsiteX360" fmla="*/ 1089330 w 1879095"/>
                <a:gd name="connsiteY360" fmla="*/ 100568 h 567500"/>
                <a:gd name="connsiteX361" fmla="*/ 1092359 w 1879095"/>
                <a:gd name="connsiteY361" fmla="*/ 87434 h 567500"/>
                <a:gd name="connsiteX362" fmla="*/ 1095388 w 1879095"/>
                <a:gd name="connsiteY362" fmla="*/ 75077 h 567500"/>
                <a:gd name="connsiteX363" fmla="*/ 1098407 w 1879095"/>
                <a:gd name="connsiteY363" fmla="*/ 63571 h 567500"/>
                <a:gd name="connsiteX364" fmla="*/ 1101436 w 1879095"/>
                <a:gd name="connsiteY364" fmla="*/ 52918 h 567500"/>
                <a:gd name="connsiteX365" fmla="*/ 1104465 w 1879095"/>
                <a:gd name="connsiteY365" fmla="*/ 43078 h 567500"/>
                <a:gd name="connsiteX366" fmla="*/ 1107484 w 1879095"/>
                <a:gd name="connsiteY366" fmla="*/ 34246 h 567500"/>
                <a:gd name="connsiteX367" fmla="*/ 1110513 w 1879095"/>
                <a:gd name="connsiteY367" fmla="*/ 26497 h 567500"/>
                <a:gd name="connsiteX368" fmla="*/ 1113542 w 1879095"/>
                <a:gd name="connsiteY368" fmla="*/ 19602 h 567500"/>
                <a:gd name="connsiteX369" fmla="*/ 1116562 w 1879095"/>
                <a:gd name="connsiteY369" fmla="*/ 13791 h 567500"/>
                <a:gd name="connsiteX370" fmla="*/ 1119591 w 1879095"/>
                <a:gd name="connsiteY370" fmla="*/ 8871 h 567500"/>
                <a:gd name="connsiteX371" fmla="*/ 1122620 w 1879095"/>
                <a:gd name="connsiteY371" fmla="*/ 5152 h 567500"/>
                <a:gd name="connsiteX372" fmla="*/ 1125639 w 1879095"/>
                <a:gd name="connsiteY372" fmla="*/ 2440 h 567500"/>
                <a:gd name="connsiteX373" fmla="*/ 1128668 w 1879095"/>
                <a:gd name="connsiteY373" fmla="*/ 620 h 567500"/>
                <a:gd name="connsiteX374" fmla="*/ 1131697 w 1879095"/>
                <a:gd name="connsiteY374" fmla="*/ 116 h 567500"/>
                <a:gd name="connsiteX375" fmla="*/ 1134726 w 1879095"/>
                <a:gd name="connsiteY375" fmla="*/ 387 h 567500"/>
                <a:gd name="connsiteX376" fmla="*/ 1137745 w 1879095"/>
                <a:gd name="connsiteY376" fmla="*/ 1821 h 567500"/>
                <a:gd name="connsiteX377" fmla="*/ 1140774 w 1879095"/>
                <a:gd name="connsiteY377" fmla="*/ 4338 h 567500"/>
                <a:gd name="connsiteX378" fmla="*/ 1143803 w 1879095"/>
                <a:gd name="connsiteY378" fmla="*/ 7825 h 567500"/>
                <a:gd name="connsiteX379" fmla="*/ 1146823 w 1879095"/>
                <a:gd name="connsiteY379" fmla="*/ 12280 h 567500"/>
                <a:gd name="connsiteX380" fmla="*/ 1149852 w 1879095"/>
                <a:gd name="connsiteY380" fmla="*/ 17975 h 567500"/>
                <a:gd name="connsiteX381" fmla="*/ 1152881 w 1879095"/>
                <a:gd name="connsiteY381" fmla="*/ 24445 h 567500"/>
                <a:gd name="connsiteX382" fmla="*/ 1155900 w 1879095"/>
                <a:gd name="connsiteY382" fmla="*/ 32076 h 567500"/>
                <a:gd name="connsiteX383" fmla="*/ 1158929 w 1879095"/>
                <a:gd name="connsiteY383" fmla="*/ 40405 h 567500"/>
                <a:gd name="connsiteX384" fmla="*/ 1161958 w 1879095"/>
                <a:gd name="connsiteY384" fmla="*/ 49896 h 567500"/>
                <a:gd name="connsiteX385" fmla="*/ 1164977 w 1879095"/>
                <a:gd name="connsiteY385" fmla="*/ 60240 h 567500"/>
                <a:gd name="connsiteX386" fmla="*/ 1168006 w 1879095"/>
                <a:gd name="connsiteY386" fmla="*/ 71319 h 567500"/>
                <a:gd name="connsiteX387" fmla="*/ 1171035 w 1879095"/>
                <a:gd name="connsiteY387" fmla="*/ 83522 h 567500"/>
                <a:gd name="connsiteX388" fmla="*/ 1174055 w 1879095"/>
                <a:gd name="connsiteY388" fmla="*/ 96422 h 567500"/>
                <a:gd name="connsiteX389" fmla="*/ 1177084 w 1879095"/>
                <a:gd name="connsiteY389" fmla="*/ 109942 h 567500"/>
                <a:gd name="connsiteX390" fmla="*/ 1180113 w 1879095"/>
                <a:gd name="connsiteY390" fmla="*/ 124199 h 567500"/>
                <a:gd name="connsiteX391" fmla="*/ 1183132 w 1879095"/>
                <a:gd name="connsiteY391" fmla="*/ 138997 h 567500"/>
                <a:gd name="connsiteX392" fmla="*/ 1186161 w 1879095"/>
                <a:gd name="connsiteY392" fmla="*/ 154222 h 567500"/>
                <a:gd name="connsiteX393" fmla="*/ 1189190 w 1879095"/>
                <a:gd name="connsiteY393" fmla="*/ 170221 h 567500"/>
                <a:gd name="connsiteX394" fmla="*/ 1192209 w 1879095"/>
                <a:gd name="connsiteY394" fmla="*/ 186608 h 567500"/>
                <a:gd name="connsiteX395" fmla="*/ 1195238 w 1879095"/>
                <a:gd name="connsiteY395" fmla="*/ 203343 h 567500"/>
                <a:gd name="connsiteX396" fmla="*/ 1198267 w 1879095"/>
                <a:gd name="connsiteY396" fmla="*/ 220001 h 567500"/>
                <a:gd name="connsiteX397" fmla="*/ 1201296 w 1879095"/>
                <a:gd name="connsiteY397" fmla="*/ 237357 h 567500"/>
                <a:gd name="connsiteX398" fmla="*/ 1204316 w 1879095"/>
                <a:gd name="connsiteY398" fmla="*/ 254712 h 567500"/>
                <a:gd name="connsiteX399" fmla="*/ 1207344 w 1879095"/>
                <a:gd name="connsiteY399" fmla="*/ 272261 h 567500"/>
                <a:gd name="connsiteX400" fmla="*/ 1210374 w 1879095"/>
                <a:gd name="connsiteY400" fmla="*/ 289926 h 567500"/>
                <a:gd name="connsiteX401" fmla="*/ 1213393 w 1879095"/>
                <a:gd name="connsiteY401" fmla="*/ 307708 h 567500"/>
                <a:gd name="connsiteX402" fmla="*/ 1216422 w 1879095"/>
                <a:gd name="connsiteY402" fmla="*/ 325218 h 567500"/>
                <a:gd name="connsiteX403" fmla="*/ 1219451 w 1879095"/>
                <a:gd name="connsiteY403" fmla="*/ 342961 h 567500"/>
                <a:gd name="connsiteX404" fmla="*/ 1222470 w 1879095"/>
                <a:gd name="connsiteY404" fmla="*/ 360432 h 567500"/>
                <a:gd name="connsiteX405" fmla="*/ 1225499 w 1879095"/>
                <a:gd name="connsiteY405" fmla="*/ 377710 h 567500"/>
                <a:gd name="connsiteX406" fmla="*/ 1228528 w 1879095"/>
                <a:gd name="connsiteY406" fmla="*/ 394291 h 567500"/>
                <a:gd name="connsiteX407" fmla="*/ 1231548 w 1879095"/>
                <a:gd name="connsiteY407" fmla="*/ 410832 h 567500"/>
                <a:gd name="connsiteX408" fmla="*/ 1234577 w 1879095"/>
                <a:gd name="connsiteY408" fmla="*/ 426949 h 567500"/>
                <a:gd name="connsiteX409" fmla="*/ 1237605 w 1879095"/>
                <a:gd name="connsiteY409" fmla="*/ 442056 h 567500"/>
                <a:gd name="connsiteX410" fmla="*/ 1240625 w 1879095"/>
                <a:gd name="connsiteY410" fmla="*/ 456734 h 567500"/>
                <a:gd name="connsiteX411" fmla="*/ 1243654 w 1879095"/>
                <a:gd name="connsiteY411" fmla="*/ 470764 h 567500"/>
                <a:gd name="connsiteX412" fmla="*/ 1246683 w 1879095"/>
                <a:gd name="connsiteY412" fmla="*/ 484052 h 567500"/>
                <a:gd name="connsiteX413" fmla="*/ 1249702 w 1879095"/>
                <a:gd name="connsiteY413" fmla="*/ 496406 h 567500"/>
                <a:gd name="connsiteX414" fmla="*/ 1252731 w 1879095"/>
                <a:gd name="connsiteY414" fmla="*/ 508112 h 567500"/>
                <a:gd name="connsiteX415" fmla="*/ 1255760 w 1879095"/>
                <a:gd name="connsiteY415" fmla="*/ 518799 h 567500"/>
                <a:gd name="connsiteX416" fmla="*/ 1258780 w 1879095"/>
                <a:gd name="connsiteY416" fmla="*/ 528524 h 567500"/>
                <a:gd name="connsiteX417" fmla="*/ 1261808 w 1879095"/>
                <a:gd name="connsiteY417" fmla="*/ 537163 h 567500"/>
                <a:gd name="connsiteX418" fmla="*/ 1264837 w 1879095"/>
                <a:gd name="connsiteY418" fmla="*/ 544869 h 567500"/>
                <a:gd name="connsiteX419" fmla="*/ 1267866 w 1879095"/>
                <a:gd name="connsiteY419" fmla="*/ 551498 h 567500"/>
                <a:gd name="connsiteX420" fmla="*/ 1270886 w 1879095"/>
                <a:gd name="connsiteY420" fmla="*/ 557032 h 567500"/>
                <a:gd name="connsiteX421" fmla="*/ 1273915 w 1879095"/>
                <a:gd name="connsiteY421" fmla="*/ 561376 h 567500"/>
                <a:gd name="connsiteX422" fmla="*/ 1276944 w 1879095"/>
                <a:gd name="connsiteY422" fmla="*/ 564547 h 567500"/>
                <a:gd name="connsiteX423" fmla="*/ 1279963 w 1879095"/>
                <a:gd name="connsiteY423" fmla="*/ 566605 h 567500"/>
                <a:gd name="connsiteX424" fmla="*/ 1282992 w 1879095"/>
                <a:gd name="connsiteY424" fmla="*/ 567414 h 567500"/>
                <a:gd name="connsiteX425" fmla="*/ 1286021 w 1879095"/>
                <a:gd name="connsiteY425" fmla="*/ 566995 h 567500"/>
                <a:gd name="connsiteX426" fmla="*/ 1289040 w 1879095"/>
                <a:gd name="connsiteY426" fmla="*/ 565557 h 567500"/>
                <a:gd name="connsiteX427" fmla="*/ 1292069 w 1879095"/>
                <a:gd name="connsiteY427" fmla="*/ 562966 h 567500"/>
                <a:gd name="connsiteX428" fmla="*/ 1295098 w 1879095"/>
                <a:gd name="connsiteY428" fmla="*/ 559013 h 567500"/>
                <a:gd name="connsiteX429" fmla="*/ 1298118 w 1879095"/>
                <a:gd name="connsiteY429" fmla="*/ 553975 h 567500"/>
                <a:gd name="connsiteX430" fmla="*/ 1301147 w 1879095"/>
                <a:gd name="connsiteY430" fmla="*/ 547888 h 567500"/>
                <a:gd name="connsiteX431" fmla="*/ 1304176 w 1879095"/>
                <a:gd name="connsiteY431" fmla="*/ 540611 h 567500"/>
                <a:gd name="connsiteX432" fmla="*/ 1307195 w 1879095"/>
                <a:gd name="connsiteY432" fmla="*/ 532362 h 567500"/>
                <a:gd name="connsiteX433" fmla="*/ 1310224 w 1879095"/>
                <a:gd name="connsiteY433" fmla="*/ 522942 h 567500"/>
                <a:gd name="connsiteX434" fmla="*/ 1313253 w 1879095"/>
                <a:gd name="connsiteY434" fmla="*/ 512760 h 567500"/>
                <a:gd name="connsiteX435" fmla="*/ 1316282 w 1879095"/>
                <a:gd name="connsiteY435" fmla="*/ 501444 h 567500"/>
                <a:gd name="connsiteX436" fmla="*/ 1319301 w 1879095"/>
                <a:gd name="connsiteY436" fmla="*/ 489319 h 567500"/>
                <a:gd name="connsiteX437" fmla="*/ 1322330 w 1879095"/>
                <a:gd name="connsiteY437" fmla="*/ 476346 h 567500"/>
                <a:gd name="connsiteX438" fmla="*/ 1325350 w 1879095"/>
                <a:gd name="connsiteY438" fmla="*/ 462516 h 567500"/>
                <a:gd name="connsiteX439" fmla="*/ 1328379 w 1879095"/>
                <a:gd name="connsiteY439" fmla="*/ 448095 h 567500"/>
                <a:gd name="connsiteX440" fmla="*/ 1331408 w 1879095"/>
                <a:gd name="connsiteY440" fmla="*/ 432950 h 567500"/>
                <a:gd name="connsiteX441" fmla="*/ 1334437 w 1879095"/>
                <a:gd name="connsiteY441" fmla="*/ 417108 h 567500"/>
                <a:gd name="connsiteX442" fmla="*/ 1337456 w 1879095"/>
                <a:gd name="connsiteY442" fmla="*/ 400837 h 567500"/>
                <a:gd name="connsiteX443" fmla="*/ 1340485 w 1879095"/>
                <a:gd name="connsiteY443" fmla="*/ 384102 h 567500"/>
                <a:gd name="connsiteX444" fmla="*/ 1343514 w 1879095"/>
                <a:gd name="connsiteY444" fmla="*/ 366979 h 567500"/>
                <a:gd name="connsiteX445" fmla="*/ 1346533 w 1879095"/>
                <a:gd name="connsiteY445" fmla="*/ 349623 h 567500"/>
                <a:gd name="connsiteX446" fmla="*/ 1349562 w 1879095"/>
                <a:gd name="connsiteY446" fmla="*/ 331920 h 567500"/>
                <a:gd name="connsiteX447" fmla="*/ 1352591 w 1879095"/>
                <a:gd name="connsiteY447" fmla="*/ 314139 h 567500"/>
                <a:gd name="connsiteX448" fmla="*/ 1355611 w 1879095"/>
                <a:gd name="connsiteY448" fmla="*/ 296163 h 567500"/>
                <a:gd name="connsiteX449" fmla="*/ 1358640 w 1879095"/>
                <a:gd name="connsiteY449" fmla="*/ 278188 h 567500"/>
                <a:gd name="connsiteX450" fmla="*/ 1361669 w 1879095"/>
                <a:gd name="connsiteY450" fmla="*/ 260523 h 567500"/>
                <a:gd name="connsiteX451" fmla="*/ 1364688 w 1879095"/>
                <a:gd name="connsiteY451" fmla="*/ 242974 h 567500"/>
                <a:gd name="connsiteX452" fmla="*/ 1367717 w 1879095"/>
                <a:gd name="connsiteY452" fmla="*/ 225541 h 567500"/>
                <a:gd name="connsiteX453" fmla="*/ 1370746 w 1879095"/>
                <a:gd name="connsiteY453" fmla="*/ 208457 h 567500"/>
                <a:gd name="connsiteX454" fmla="*/ 1373775 w 1879095"/>
                <a:gd name="connsiteY454" fmla="*/ 191683 h 567500"/>
                <a:gd name="connsiteX455" fmla="*/ 1376794 w 1879095"/>
                <a:gd name="connsiteY455" fmla="*/ 175219 h 567500"/>
                <a:gd name="connsiteX456" fmla="*/ 1379823 w 1879095"/>
                <a:gd name="connsiteY456" fmla="*/ 159297 h 567500"/>
                <a:gd name="connsiteX457" fmla="*/ 1382852 w 1879095"/>
                <a:gd name="connsiteY457" fmla="*/ 143800 h 567500"/>
                <a:gd name="connsiteX458" fmla="*/ 1385872 w 1879095"/>
                <a:gd name="connsiteY458" fmla="*/ 128770 h 567500"/>
                <a:gd name="connsiteX459" fmla="*/ 1388901 w 1879095"/>
                <a:gd name="connsiteY459" fmla="*/ 114165 h 567500"/>
                <a:gd name="connsiteX460" fmla="*/ 1391929 w 1879095"/>
                <a:gd name="connsiteY460" fmla="*/ 100607 h 567500"/>
                <a:gd name="connsiteX461" fmla="*/ 1394949 w 1879095"/>
                <a:gd name="connsiteY461" fmla="*/ 87473 h 567500"/>
                <a:gd name="connsiteX462" fmla="*/ 1397978 w 1879095"/>
                <a:gd name="connsiteY462" fmla="*/ 75193 h 567500"/>
                <a:gd name="connsiteX463" fmla="*/ 1401007 w 1879095"/>
                <a:gd name="connsiteY463" fmla="*/ 63532 h 567500"/>
                <a:gd name="connsiteX464" fmla="*/ 1404026 w 1879095"/>
                <a:gd name="connsiteY464" fmla="*/ 52880 h 567500"/>
                <a:gd name="connsiteX465" fmla="*/ 1407055 w 1879095"/>
                <a:gd name="connsiteY465" fmla="*/ 43117 h 567500"/>
                <a:gd name="connsiteX466" fmla="*/ 1410084 w 1879095"/>
                <a:gd name="connsiteY466" fmla="*/ 34323 h 567500"/>
                <a:gd name="connsiteX467" fmla="*/ 1413104 w 1879095"/>
                <a:gd name="connsiteY467" fmla="*/ 26459 h 567500"/>
                <a:gd name="connsiteX468" fmla="*/ 1416132 w 1879095"/>
                <a:gd name="connsiteY468" fmla="*/ 19602 h 567500"/>
                <a:gd name="connsiteX469" fmla="*/ 1419162 w 1879095"/>
                <a:gd name="connsiteY469" fmla="*/ 13752 h 567500"/>
                <a:gd name="connsiteX470" fmla="*/ 1422181 w 1879095"/>
                <a:gd name="connsiteY470" fmla="*/ 8987 h 567500"/>
                <a:gd name="connsiteX471" fmla="*/ 1425210 w 1879095"/>
                <a:gd name="connsiteY471" fmla="*/ 5152 h 567500"/>
                <a:gd name="connsiteX472" fmla="*/ 1428239 w 1879095"/>
                <a:gd name="connsiteY472" fmla="*/ 2479 h 567500"/>
                <a:gd name="connsiteX473" fmla="*/ 1431258 w 1879095"/>
                <a:gd name="connsiteY473" fmla="*/ 813 h 567500"/>
                <a:gd name="connsiteX474" fmla="*/ 1434287 w 1879095"/>
                <a:gd name="connsiteY474" fmla="*/ 0 h 567500"/>
                <a:gd name="connsiteX475" fmla="*/ 1437316 w 1879095"/>
                <a:gd name="connsiteY475" fmla="*/ 464 h 567500"/>
                <a:gd name="connsiteX476" fmla="*/ 1440345 w 1879095"/>
                <a:gd name="connsiteY476" fmla="*/ 1937 h 567500"/>
                <a:gd name="connsiteX477" fmla="*/ 1443365 w 1879095"/>
                <a:gd name="connsiteY477" fmla="*/ 4377 h 567500"/>
                <a:gd name="connsiteX478" fmla="*/ 1446393 w 1879095"/>
                <a:gd name="connsiteY478" fmla="*/ 7942 h 567500"/>
                <a:gd name="connsiteX479" fmla="*/ 1449422 w 1879095"/>
                <a:gd name="connsiteY479" fmla="*/ 12745 h 567500"/>
                <a:gd name="connsiteX480" fmla="*/ 1452442 w 1879095"/>
                <a:gd name="connsiteY480" fmla="*/ 18013 h 567500"/>
                <a:gd name="connsiteX481" fmla="*/ 1455471 w 1879095"/>
                <a:gd name="connsiteY481" fmla="*/ 24445 h 567500"/>
                <a:gd name="connsiteX482" fmla="*/ 1458500 w 1879095"/>
                <a:gd name="connsiteY482" fmla="*/ 32037 h 567500"/>
                <a:gd name="connsiteX483" fmla="*/ 1461519 w 1879095"/>
                <a:gd name="connsiteY483" fmla="*/ 40367 h 567500"/>
                <a:gd name="connsiteX484" fmla="*/ 1464548 w 1879095"/>
                <a:gd name="connsiteY484" fmla="*/ 49818 h 567500"/>
                <a:gd name="connsiteX485" fmla="*/ 1467577 w 1879095"/>
                <a:gd name="connsiteY485" fmla="*/ 60279 h 567500"/>
                <a:gd name="connsiteX486" fmla="*/ 1470596 w 1879095"/>
                <a:gd name="connsiteY486" fmla="*/ 71435 h 567500"/>
                <a:gd name="connsiteX487" fmla="*/ 1473625 w 1879095"/>
                <a:gd name="connsiteY487" fmla="*/ 83522 h 567500"/>
                <a:gd name="connsiteX488" fmla="*/ 1476654 w 1879095"/>
                <a:gd name="connsiteY488" fmla="*/ 96345 h 567500"/>
                <a:gd name="connsiteX489" fmla="*/ 1479674 w 1879095"/>
                <a:gd name="connsiteY489" fmla="*/ 109904 h 567500"/>
                <a:gd name="connsiteX490" fmla="*/ 1482703 w 1879095"/>
                <a:gd name="connsiteY490" fmla="*/ 124160 h 567500"/>
                <a:gd name="connsiteX491" fmla="*/ 1485732 w 1879095"/>
                <a:gd name="connsiteY491" fmla="*/ 139074 h 567500"/>
                <a:gd name="connsiteX492" fmla="*/ 1488751 w 1879095"/>
                <a:gd name="connsiteY492" fmla="*/ 154261 h 567500"/>
                <a:gd name="connsiteX493" fmla="*/ 1491780 w 1879095"/>
                <a:gd name="connsiteY493" fmla="*/ 170299 h 567500"/>
                <a:gd name="connsiteX494" fmla="*/ 1494809 w 1879095"/>
                <a:gd name="connsiteY494" fmla="*/ 186570 h 567500"/>
                <a:gd name="connsiteX495" fmla="*/ 1497829 w 1879095"/>
                <a:gd name="connsiteY495" fmla="*/ 203111 h 567500"/>
                <a:gd name="connsiteX496" fmla="*/ 1500857 w 1879095"/>
                <a:gd name="connsiteY496" fmla="*/ 220118 h 567500"/>
                <a:gd name="connsiteX497" fmla="*/ 1503886 w 1879095"/>
                <a:gd name="connsiteY497" fmla="*/ 237279 h 567500"/>
                <a:gd name="connsiteX498" fmla="*/ 1506906 w 1879095"/>
                <a:gd name="connsiteY498" fmla="*/ 254751 h 567500"/>
                <a:gd name="connsiteX499" fmla="*/ 1509935 w 1879095"/>
                <a:gd name="connsiteY499" fmla="*/ 272338 h 567500"/>
                <a:gd name="connsiteX500" fmla="*/ 1515993 w 1879095"/>
                <a:gd name="connsiteY500" fmla="*/ 307591 h 567500"/>
                <a:gd name="connsiteX501" fmla="*/ 1570457 w 1879095"/>
                <a:gd name="connsiteY501" fmla="*/ 551574 h 567500"/>
                <a:gd name="connsiteX502" fmla="*/ 1727800 w 1879095"/>
                <a:gd name="connsiteY502" fmla="*/ 5152 h 567500"/>
                <a:gd name="connsiteX503" fmla="*/ 1730829 w 1879095"/>
                <a:gd name="connsiteY503" fmla="*/ 2247 h 567500"/>
                <a:gd name="connsiteX504" fmla="*/ 1733858 w 1879095"/>
                <a:gd name="connsiteY504" fmla="*/ 620 h 567500"/>
                <a:gd name="connsiteX505" fmla="*/ 1794696 w 1879095"/>
                <a:gd name="connsiteY505" fmla="*/ 199319 h 567500"/>
                <a:gd name="connsiteX506" fmla="*/ 1876076 w 1879095"/>
                <a:gd name="connsiteY506" fmla="*/ 556956 h 567500"/>
                <a:gd name="connsiteX507" fmla="*/ 1879095 w 1879095"/>
                <a:gd name="connsiteY507" fmla="*/ 561376 h 567500"/>
                <a:gd name="connsiteX0" fmla="*/ 0 w 1879095"/>
                <a:gd name="connsiteY0" fmla="*/ 424197 h 567500"/>
                <a:gd name="connsiteX1" fmla="*/ 3026 w 1879095"/>
                <a:gd name="connsiteY1" fmla="*/ 285975 h 567500"/>
                <a:gd name="connsiteX2" fmla="*/ 6051 w 1879095"/>
                <a:gd name="connsiteY2" fmla="*/ 275980 h 567500"/>
                <a:gd name="connsiteX3" fmla="*/ 9078 w 1879095"/>
                <a:gd name="connsiteY3" fmla="*/ 275322 h 567500"/>
                <a:gd name="connsiteX4" fmla="*/ 12104 w 1879095"/>
                <a:gd name="connsiteY4" fmla="*/ 275166 h 567500"/>
                <a:gd name="connsiteX5" fmla="*/ 15130 w 1879095"/>
                <a:gd name="connsiteY5" fmla="*/ 275244 h 567500"/>
                <a:gd name="connsiteX6" fmla="*/ 18156 w 1879095"/>
                <a:gd name="connsiteY6" fmla="*/ 275244 h 567500"/>
                <a:gd name="connsiteX7" fmla="*/ 21182 w 1879095"/>
                <a:gd name="connsiteY7" fmla="*/ 275322 h 567500"/>
                <a:gd name="connsiteX8" fmla="*/ 24207 w 1879095"/>
                <a:gd name="connsiteY8" fmla="*/ 275283 h 567500"/>
                <a:gd name="connsiteX9" fmla="*/ 27233 w 1879095"/>
                <a:gd name="connsiteY9" fmla="*/ 275127 h 567500"/>
                <a:gd name="connsiteX10" fmla="*/ 30259 w 1879095"/>
                <a:gd name="connsiteY10" fmla="*/ 275283 h 567500"/>
                <a:gd name="connsiteX11" fmla="*/ 33285 w 1879095"/>
                <a:gd name="connsiteY11" fmla="*/ 275322 h 567500"/>
                <a:gd name="connsiteX12" fmla="*/ 36311 w 1879095"/>
                <a:gd name="connsiteY12" fmla="*/ 275166 h 567500"/>
                <a:gd name="connsiteX13" fmla="*/ 39338 w 1879095"/>
                <a:gd name="connsiteY13" fmla="*/ 275206 h 567500"/>
                <a:gd name="connsiteX14" fmla="*/ 42363 w 1879095"/>
                <a:gd name="connsiteY14" fmla="*/ 275166 h 567500"/>
                <a:gd name="connsiteX15" fmla="*/ 45389 w 1879095"/>
                <a:gd name="connsiteY15" fmla="*/ 275283 h 567500"/>
                <a:gd name="connsiteX16" fmla="*/ 48415 w 1879095"/>
                <a:gd name="connsiteY16" fmla="*/ 275360 h 567500"/>
                <a:gd name="connsiteX17" fmla="*/ 51441 w 1879095"/>
                <a:gd name="connsiteY17" fmla="*/ 275206 h 567500"/>
                <a:gd name="connsiteX18" fmla="*/ 54467 w 1879095"/>
                <a:gd name="connsiteY18" fmla="*/ 275244 h 567500"/>
                <a:gd name="connsiteX19" fmla="*/ 57492 w 1879095"/>
                <a:gd name="connsiteY19" fmla="*/ 275244 h 567500"/>
                <a:gd name="connsiteX20" fmla="*/ 60518 w 1879095"/>
                <a:gd name="connsiteY20" fmla="*/ 275206 h 567500"/>
                <a:gd name="connsiteX21" fmla="*/ 63544 w 1879095"/>
                <a:gd name="connsiteY21" fmla="*/ 275127 h 567500"/>
                <a:gd name="connsiteX22" fmla="*/ 66570 w 1879095"/>
                <a:gd name="connsiteY22" fmla="*/ 275244 h 567500"/>
                <a:gd name="connsiteX23" fmla="*/ 69597 w 1879095"/>
                <a:gd name="connsiteY23" fmla="*/ 275206 h 567500"/>
                <a:gd name="connsiteX24" fmla="*/ 72623 w 1879095"/>
                <a:gd name="connsiteY24" fmla="*/ 275244 h 567500"/>
                <a:gd name="connsiteX25" fmla="*/ 75648 w 1879095"/>
                <a:gd name="connsiteY25" fmla="*/ 275360 h 567500"/>
                <a:gd name="connsiteX26" fmla="*/ 78674 w 1879095"/>
                <a:gd name="connsiteY26" fmla="*/ 275244 h 567500"/>
                <a:gd name="connsiteX27" fmla="*/ 81700 w 1879095"/>
                <a:gd name="connsiteY27" fmla="*/ 275283 h 567500"/>
                <a:gd name="connsiteX28" fmla="*/ 84726 w 1879095"/>
                <a:gd name="connsiteY28" fmla="*/ 275244 h 567500"/>
                <a:gd name="connsiteX29" fmla="*/ 87752 w 1879095"/>
                <a:gd name="connsiteY29" fmla="*/ 275322 h 567500"/>
                <a:gd name="connsiteX30" fmla="*/ 90778 w 1879095"/>
                <a:gd name="connsiteY30" fmla="*/ 275244 h 567500"/>
                <a:gd name="connsiteX31" fmla="*/ 93803 w 1879095"/>
                <a:gd name="connsiteY31" fmla="*/ 275360 h 567500"/>
                <a:gd name="connsiteX32" fmla="*/ 96829 w 1879095"/>
                <a:gd name="connsiteY32" fmla="*/ 275283 h 567500"/>
                <a:gd name="connsiteX33" fmla="*/ 99856 w 1879095"/>
                <a:gd name="connsiteY33" fmla="*/ 275244 h 567500"/>
                <a:gd name="connsiteX34" fmla="*/ 102882 w 1879095"/>
                <a:gd name="connsiteY34" fmla="*/ 275283 h 567500"/>
                <a:gd name="connsiteX35" fmla="*/ 105908 w 1879095"/>
                <a:gd name="connsiteY35" fmla="*/ 275322 h 567500"/>
                <a:gd name="connsiteX36" fmla="*/ 108933 w 1879095"/>
                <a:gd name="connsiteY36" fmla="*/ 275206 h 567500"/>
                <a:gd name="connsiteX37" fmla="*/ 111959 w 1879095"/>
                <a:gd name="connsiteY37" fmla="*/ 275322 h 567500"/>
                <a:gd name="connsiteX38" fmla="*/ 114985 w 1879095"/>
                <a:gd name="connsiteY38" fmla="*/ 275283 h 567500"/>
                <a:gd name="connsiteX39" fmla="*/ 118011 w 1879095"/>
                <a:gd name="connsiteY39" fmla="*/ 275283 h 567500"/>
                <a:gd name="connsiteX40" fmla="*/ 121037 w 1879095"/>
                <a:gd name="connsiteY40" fmla="*/ 275244 h 567500"/>
                <a:gd name="connsiteX41" fmla="*/ 124063 w 1879095"/>
                <a:gd name="connsiteY41" fmla="*/ 275283 h 567500"/>
                <a:gd name="connsiteX42" fmla="*/ 127089 w 1879095"/>
                <a:gd name="connsiteY42" fmla="*/ 275322 h 567500"/>
                <a:gd name="connsiteX43" fmla="*/ 130115 w 1879095"/>
                <a:gd name="connsiteY43" fmla="*/ 275206 h 567500"/>
                <a:gd name="connsiteX44" fmla="*/ 133141 w 1879095"/>
                <a:gd name="connsiteY44" fmla="*/ 275360 h 567500"/>
                <a:gd name="connsiteX45" fmla="*/ 136167 w 1879095"/>
                <a:gd name="connsiteY45" fmla="*/ 275283 h 567500"/>
                <a:gd name="connsiteX46" fmla="*/ 139193 w 1879095"/>
                <a:gd name="connsiteY46" fmla="*/ 275283 h 567500"/>
                <a:gd name="connsiteX47" fmla="*/ 142218 w 1879095"/>
                <a:gd name="connsiteY47" fmla="*/ 275283 h 567500"/>
                <a:gd name="connsiteX48" fmla="*/ 145244 w 1879095"/>
                <a:gd name="connsiteY48" fmla="*/ 275206 h 567500"/>
                <a:gd name="connsiteX49" fmla="*/ 148270 w 1879095"/>
                <a:gd name="connsiteY49" fmla="*/ 275206 h 567500"/>
                <a:gd name="connsiteX50" fmla="*/ 151296 w 1879095"/>
                <a:gd name="connsiteY50" fmla="*/ 275283 h 567500"/>
                <a:gd name="connsiteX51" fmla="*/ 154322 w 1879095"/>
                <a:gd name="connsiteY51" fmla="*/ 275206 h 567500"/>
                <a:gd name="connsiteX52" fmla="*/ 157348 w 1879095"/>
                <a:gd name="connsiteY52" fmla="*/ 275244 h 567500"/>
                <a:gd name="connsiteX53" fmla="*/ 160374 w 1879095"/>
                <a:gd name="connsiteY53" fmla="*/ 275244 h 567500"/>
                <a:gd name="connsiteX54" fmla="*/ 163400 w 1879095"/>
                <a:gd name="connsiteY54" fmla="*/ 275244 h 567500"/>
                <a:gd name="connsiteX55" fmla="*/ 166426 w 1879095"/>
                <a:gd name="connsiteY55" fmla="*/ 275283 h 567500"/>
                <a:gd name="connsiteX56" fmla="*/ 169452 w 1879095"/>
                <a:gd name="connsiteY56" fmla="*/ 275127 h 567500"/>
                <a:gd name="connsiteX57" fmla="*/ 172478 w 1879095"/>
                <a:gd name="connsiteY57" fmla="*/ 275244 h 567500"/>
                <a:gd name="connsiteX58" fmla="*/ 175504 w 1879095"/>
                <a:gd name="connsiteY58" fmla="*/ 275283 h 567500"/>
                <a:gd name="connsiteX59" fmla="*/ 178529 w 1879095"/>
                <a:gd name="connsiteY59" fmla="*/ 275283 h 567500"/>
                <a:gd name="connsiteX60" fmla="*/ 181555 w 1879095"/>
                <a:gd name="connsiteY60" fmla="*/ 275283 h 567500"/>
                <a:gd name="connsiteX61" fmla="*/ 184581 w 1879095"/>
                <a:gd name="connsiteY61" fmla="*/ 275206 h 567500"/>
                <a:gd name="connsiteX62" fmla="*/ 187607 w 1879095"/>
                <a:gd name="connsiteY62" fmla="*/ 275166 h 567500"/>
                <a:gd name="connsiteX63" fmla="*/ 190634 w 1879095"/>
                <a:gd name="connsiteY63" fmla="*/ 275360 h 567500"/>
                <a:gd name="connsiteX64" fmla="*/ 193660 w 1879095"/>
                <a:gd name="connsiteY64" fmla="*/ 275283 h 567500"/>
                <a:gd name="connsiteX65" fmla="*/ 196685 w 1879095"/>
                <a:gd name="connsiteY65" fmla="*/ 275283 h 567500"/>
                <a:gd name="connsiteX66" fmla="*/ 199711 w 1879095"/>
                <a:gd name="connsiteY66" fmla="*/ 275206 h 567500"/>
                <a:gd name="connsiteX67" fmla="*/ 202737 w 1879095"/>
                <a:gd name="connsiteY67" fmla="*/ 275360 h 567500"/>
                <a:gd name="connsiteX68" fmla="*/ 205763 w 1879095"/>
                <a:gd name="connsiteY68" fmla="*/ 275127 h 567500"/>
                <a:gd name="connsiteX69" fmla="*/ 208789 w 1879095"/>
                <a:gd name="connsiteY69" fmla="*/ 275322 h 567500"/>
                <a:gd name="connsiteX70" fmla="*/ 211814 w 1879095"/>
                <a:gd name="connsiteY70" fmla="*/ 275244 h 567500"/>
                <a:gd name="connsiteX71" fmla="*/ 214840 w 1879095"/>
                <a:gd name="connsiteY71" fmla="*/ 275244 h 567500"/>
                <a:gd name="connsiteX72" fmla="*/ 217867 w 1879095"/>
                <a:gd name="connsiteY72" fmla="*/ 275206 h 567500"/>
                <a:gd name="connsiteX73" fmla="*/ 220893 w 1879095"/>
                <a:gd name="connsiteY73" fmla="*/ 275399 h 567500"/>
                <a:gd name="connsiteX74" fmla="*/ 223919 w 1879095"/>
                <a:gd name="connsiteY74" fmla="*/ 275206 h 567500"/>
                <a:gd name="connsiteX75" fmla="*/ 226945 w 1879095"/>
                <a:gd name="connsiteY75" fmla="*/ 275322 h 567500"/>
                <a:gd name="connsiteX76" fmla="*/ 229970 w 1879095"/>
                <a:gd name="connsiteY76" fmla="*/ 275166 h 567500"/>
                <a:gd name="connsiteX77" fmla="*/ 232996 w 1879095"/>
                <a:gd name="connsiteY77" fmla="*/ 275244 h 567500"/>
                <a:gd name="connsiteX78" fmla="*/ 236022 w 1879095"/>
                <a:gd name="connsiteY78" fmla="*/ 275244 h 567500"/>
                <a:gd name="connsiteX79" fmla="*/ 239048 w 1879095"/>
                <a:gd name="connsiteY79" fmla="*/ 275244 h 567500"/>
                <a:gd name="connsiteX80" fmla="*/ 242074 w 1879095"/>
                <a:gd name="connsiteY80" fmla="*/ 275360 h 567500"/>
                <a:gd name="connsiteX81" fmla="*/ 245099 w 1879095"/>
                <a:gd name="connsiteY81" fmla="*/ 275244 h 567500"/>
                <a:gd name="connsiteX82" fmla="*/ 248126 w 1879095"/>
                <a:gd name="connsiteY82" fmla="*/ 275244 h 567500"/>
                <a:gd name="connsiteX83" fmla="*/ 251152 w 1879095"/>
                <a:gd name="connsiteY83" fmla="*/ 275127 h 567500"/>
                <a:gd name="connsiteX84" fmla="*/ 254178 w 1879095"/>
                <a:gd name="connsiteY84" fmla="*/ 275244 h 567500"/>
                <a:gd name="connsiteX85" fmla="*/ 257204 w 1879095"/>
                <a:gd name="connsiteY85" fmla="*/ 275244 h 567500"/>
                <a:gd name="connsiteX86" fmla="*/ 260230 w 1879095"/>
                <a:gd name="connsiteY86" fmla="*/ 275244 h 567500"/>
                <a:gd name="connsiteX87" fmla="*/ 263255 w 1879095"/>
                <a:gd name="connsiteY87" fmla="*/ 275283 h 567500"/>
                <a:gd name="connsiteX88" fmla="*/ 266281 w 1879095"/>
                <a:gd name="connsiteY88" fmla="*/ 275283 h 567500"/>
                <a:gd name="connsiteX89" fmla="*/ 269307 w 1879095"/>
                <a:gd name="connsiteY89" fmla="*/ 275360 h 567500"/>
                <a:gd name="connsiteX90" fmla="*/ 272333 w 1879095"/>
                <a:gd name="connsiteY90" fmla="*/ 275244 h 567500"/>
                <a:gd name="connsiteX91" fmla="*/ 275359 w 1879095"/>
                <a:gd name="connsiteY91" fmla="*/ 275283 h 567500"/>
                <a:gd name="connsiteX92" fmla="*/ 278386 w 1879095"/>
                <a:gd name="connsiteY92" fmla="*/ 275011 h 567500"/>
                <a:gd name="connsiteX93" fmla="*/ 281411 w 1879095"/>
                <a:gd name="connsiteY93" fmla="*/ 275283 h 567500"/>
                <a:gd name="connsiteX94" fmla="*/ 284437 w 1879095"/>
                <a:gd name="connsiteY94" fmla="*/ 275283 h 567500"/>
                <a:gd name="connsiteX95" fmla="*/ 287463 w 1879095"/>
                <a:gd name="connsiteY95" fmla="*/ 275360 h 567500"/>
                <a:gd name="connsiteX96" fmla="*/ 290489 w 1879095"/>
                <a:gd name="connsiteY96" fmla="*/ 275166 h 567500"/>
                <a:gd name="connsiteX97" fmla="*/ 293515 w 1879095"/>
                <a:gd name="connsiteY97" fmla="*/ 275206 h 567500"/>
                <a:gd name="connsiteX98" fmla="*/ 296540 w 1879095"/>
                <a:gd name="connsiteY98" fmla="*/ 275206 h 567500"/>
                <a:gd name="connsiteX99" fmla="*/ 299566 w 1879095"/>
                <a:gd name="connsiteY99" fmla="*/ 275283 h 567500"/>
                <a:gd name="connsiteX100" fmla="*/ 302592 w 1879095"/>
                <a:gd name="connsiteY100" fmla="*/ 286439 h 567500"/>
                <a:gd name="connsiteX101" fmla="*/ 305618 w 1879095"/>
                <a:gd name="connsiteY101" fmla="*/ 307127 h 567500"/>
                <a:gd name="connsiteX102" fmla="*/ 308645 w 1879095"/>
                <a:gd name="connsiteY102" fmla="*/ 325218 h 567500"/>
                <a:gd name="connsiteX103" fmla="*/ 311671 w 1879095"/>
                <a:gd name="connsiteY103" fmla="*/ 343000 h 567500"/>
                <a:gd name="connsiteX104" fmla="*/ 314696 w 1879095"/>
                <a:gd name="connsiteY104" fmla="*/ 360316 h 567500"/>
                <a:gd name="connsiteX105" fmla="*/ 317722 w 1879095"/>
                <a:gd name="connsiteY105" fmla="*/ 377594 h 567500"/>
                <a:gd name="connsiteX106" fmla="*/ 320748 w 1879095"/>
                <a:gd name="connsiteY106" fmla="*/ 394484 h 567500"/>
                <a:gd name="connsiteX107" fmla="*/ 323774 w 1879095"/>
                <a:gd name="connsiteY107" fmla="*/ 410755 h 567500"/>
                <a:gd name="connsiteX108" fmla="*/ 326800 w 1879095"/>
                <a:gd name="connsiteY108" fmla="*/ 426711 h 567500"/>
                <a:gd name="connsiteX109" fmla="*/ 329826 w 1879095"/>
                <a:gd name="connsiteY109" fmla="*/ 442056 h 567500"/>
                <a:gd name="connsiteX110" fmla="*/ 332851 w 1879095"/>
                <a:gd name="connsiteY110" fmla="*/ 456696 h 567500"/>
                <a:gd name="connsiteX111" fmla="*/ 335877 w 1879095"/>
                <a:gd name="connsiteY111" fmla="*/ 470840 h 567500"/>
                <a:gd name="connsiteX112" fmla="*/ 338904 w 1879095"/>
                <a:gd name="connsiteY112" fmla="*/ 484052 h 567500"/>
                <a:gd name="connsiteX113" fmla="*/ 341930 w 1879095"/>
                <a:gd name="connsiteY113" fmla="*/ 496444 h 567500"/>
                <a:gd name="connsiteX114" fmla="*/ 344956 w 1879095"/>
                <a:gd name="connsiteY114" fmla="*/ 508150 h 567500"/>
                <a:gd name="connsiteX115" fmla="*/ 347982 w 1879095"/>
                <a:gd name="connsiteY115" fmla="*/ 518761 h 567500"/>
                <a:gd name="connsiteX116" fmla="*/ 351007 w 1879095"/>
                <a:gd name="connsiteY116" fmla="*/ 528524 h 567500"/>
                <a:gd name="connsiteX117" fmla="*/ 354033 w 1879095"/>
                <a:gd name="connsiteY117" fmla="*/ 537354 h 567500"/>
                <a:gd name="connsiteX118" fmla="*/ 357059 w 1879095"/>
                <a:gd name="connsiteY118" fmla="*/ 544945 h 567500"/>
                <a:gd name="connsiteX119" fmla="*/ 360085 w 1879095"/>
                <a:gd name="connsiteY119" fmla="*/ 551651 h 567500"/>
                <a:gd name="connsiteX120" fmla="*/ 363111 w 1879095"/>
                <a:gd name="connsiteY120" fmla="*/ 556994 h 567500"/>
                <a:gd name="connsiteX121" fmla="*/ 366136 w 1879095"/>
                <a:gd name="connsiteY121" fmla="*/ 561376 h 567500"/>
                <a:gd name="connsiteX122" fmla="*/ 369163 w 1879095"/>
                <a:gd name="connsiteY122" fmla="*/ 564509 h 567500"/>
                <a:gd name="connsiteX123" fmla="*/ 372189 w 1879095"/>
                <a:gd name="connsiteY123" fmla="*/ 566567 h 567500"/>
                <a:gd name="connsiteX124" fmla="*/ 375215 w 1879095"/>
                <a:gd name="connsiteY124" fmla="*/ 567453 h 567500"/>
                <a:gd name="connsiteX125" fmla="*/ 378241 w 1879095"/>
                <a:gd name="connsiteY125" fmla="*/ 567072 h 567500"/>
                <a:gd name="connsiteX126" fmla="*/ 381267 w 1879095"/>
                <a:gd name="connsiteY126" fmla="*/ 565748 h 567500"/>
                <a:gd name="connsiteX127" fmla="*/ 384292 w 1879095"/>
                <a:gd name="connsiteY127" fmla="*/ 562928 h 567500"/>
                <a:gd name="connsiteX128" fmla="*/ 387318 w 1879095"/>
                <a:gd name="connsiteY128" fmla="*/ 559128 h 567500"/>
                <a:gd name="connsiteX129" fmla="*/ 390344 w 1879095"/>
                <a:gd name="connsiteY129" fmla="*/ 554051 h 567500"/>
                <a:gd name="connsiteX130" fmla="*/ 393370 w 1879095"/>
                <a:gd name="connsiteY130" fmla="*/ 547888 h 567500"/>
                <a:gd name="connsiteX131" fmla="*/ 396396 w 1879095"/>
                <a:gd name="connsiteY131" fmla="*/ 540725 h 567500"/>
                <a:gd name="connsiteX132" fmla="*/ 399422 w 1879095"/>
                <a:gd name="connsiteY132" fmla="*/ 532324 h 567500"/>
                <a:gd name="connsiteX133" fmla="*/ 402448 w 1879095"/>
                <a:gd name="connsiteY133" fmla="*/ 522980 h 567500"/>
                <a:gd name="connsiteX134" fmla="*/ 405474 w 1879095"/>
                <a:gd name="connsiteY134" fmla="*/ 512712 h 567500"/>
                <a:gd name="connsiteX135" fmla="*/ 408500 w 1879095"/>
                <a:gd name="connsiteY135" fmla="*/ 501368 h 567500"/>
                <a:gd name="connsiteX136" fmla="*/ 411526 w 1879095"/>
                <a:gd name="connsiteY136" fmla="*/ 489319 h 567500"/>
                <a:gd name="connsiteX137" fmla="*/ 414552 w 1879095"/>
                <a:gd name="connsiteY137" fmla="*/ 476298 h 567500"/>
                <a:gd name="connsiteX138" fmla="*/ 417577 w 1879095"/>
                <a:gd name="connsiteY138" fmla="*/ 462468 h 567500"/>
                <a:gd name="connsiteX139" fmla="*/ 420603 w 1879095"/>
                <a:gd name="connsiteY139" fmla="*/ 447980 h 567500"/>
                <a:gd name="connsiteX140" fmla="*/ 423629 w 1879095"/>
                <a:gd name="connsiteY140" fmla="*/ 432874 h 567500"/>
                <a:gd name="connsiteX141" fmla="*/ 426655 w 1879095"/>
                <a:gd name="connsiteY141" fmla="*/ 417147 h 567500"/>
                <a:gd name="connsiteX142" fmla="*/ 429682 w 1879095"/>
                <a:gd name="connsiteY142" fmla="*/ 400915 h 567500"/>
                <a:gd name="connsiteX143" fmla="*/ 432708 w 1879095"/>
                <a:gd name="connsiteY143" fmla="*/ 384102 h 567500"/>
                <a:gd name="connsiteX144" fmla="*/ 435733 w 1879095"/>
                <a:gd name="connsiteY144" fmla="*/ 367018 h 567500"/>
                <a:gd name="connsiteX145" fmla="*/ 438759 w 1879095"/>
                <a:gd name="connsiteY145" fmla="*/ 349585 h 567500"/>
                <a:gd name="connsiteX146" fmla="*/ 441785 w 1879095"/>
                <a:gd name="connsiteY146" fmla="*/ 331920 h 567500"/>
                <a:gd name="connsiteX147" fmla="*/ 444811 w 1879095"/>
                <a:gd name="connsiteY147" fmla="*/ 314061 h 567500"/>
                <a:gd name="connsiteX148" fmla="*/ 447837 w 1879095"/>
                <a:gd name="connsiteY148" fmla="*/ 296124 h 567500"/>
                <a:gd name="connsiteX149" fmla="*/ 450863 w 1879095"/>
                <a:gd name="connsiteY149" fmla="*/ 278266 h 567500"/>
                <a:gd name="connsiteX150" fmla="*/ 453888 w 1879095"/>
                <a:gd name="connsiteY150" fmla="*/ 260446 h 567500"/>
                <a:gd name="connsiteX151" fmla="*/ 456914 w 1879095"/>
                <a:gd name="connsiteY151" fmla="*/ 242974 h 567500"/>
                <a:gd name="connsiteX152" fmla="*/ 459941 w 1879095"/>
                <a:gd name="connsiteY152" fmla="*/ 225580 h 567500"/>
                <a:gd name="connsiteX153" fmla="*/ 462967 w 1879095"/>
                <a:gd name="connsiteY153" fmla="*/ 208418 h 567500"/>
                <a:gd name="connsiteX154" fmla="*/ 465993 w 1879095"/>
                <a:gd name="connsiteY154" fmla="*/ 191722 h 567500"/>
                <a:gd name="connsiteX155" fmla="*/ 469018 w 1879095"/>
                <a:gd name="connsiteY155" fmla="*/ 175180 h 567500"/>
                <a:gd name="connsiteX156" fmla="*/ 472044 w 1879095"/>
                <a:gd name="connsiteY156" fmla="*/ 159258 h 567500"/>
                <a:gd name="connsiteX157" fmla="*/ 475070 w 1879095"/>
                <a:gd name="connsiteY157" fmla="*/ 143917 h 567500"/>
                <a:gd name="connsiteX158" fmla="*/ 478096 w 1879095"/>
                <a:gd name="connsiteY158" fmla="*/ 128731 h 567500"/>
                <a:gd name="connsiteX159" fmla="*/ 481122 w 1879095"/>
                <a:gd name="connsiteY159" fmla="*/ 114282 h 567500"/>
                <a:gd name="connsiteX160" fmla="*/ 484149 w 1879095"/>
                <a:gd name="connsiteY160" fmla="*/ 100645 h 567500"/>
                <a:gd name="connsiteX161" fmla="*/ 487178 w 1879095"/>
                <a:gd name="connsiteY161" fmla="*/ 87434 h 567500"/>
                <a:gd name="connsiteX162" fmla="*/ 490198 w 1879095"/>
                <a:gd name="connsiteY162" fmla="*/ 75155 h 567500"/>
                <a:gd name="connsiteX163" fmla="*/ 493227 w 1879095"/>
                <a:gd name="connsiteY163" fmla="*/ 63532 h 567500"/>
                <a:gd name="connsiteX164" fmla="*/ 496256 w 1879095"/>
                <a:gd name="connsiteY164" fmla="*/ 52918 h 567500"/>
                <a:gd name="connsiteX165" fmla="*/ 499275 w 1879095"/>
                <a:gd name="connsiteY165" fmla="*/ 43156 h 567500"/>
                <a:gd name="connsiteX166" fmla="*/ 502304 w 1879095"/>
                <a:gd name="connsiteY166" fmla="*/ 34400 h 567500"/>
                <a:gd name="connsiteX167" fmla="*/ 505333 w 1879095"/>
                <a:gd name="connsiteY167" fmla="*/ 26381 h 567500"/>
                <a:gd name="connsiteX168" fmla="*/ 508352 w 1879095"/>
                <a:gd name="connsiteY168" fmla="*/ 19756 h 567500"/>
                <a:gd name="connsiteX169" fmla="*/ 511381 w 1879095"/>
                <a:gd name="connsiteY169" fmla="*/ 13791 h 567500"/>
                <a:gd name="connsiteX170" fmla="*/ 514410 w 1879095"/>
                <a:gd name="connsiteY170" fmla="*/ 8987 h 567500"/>
                <a:gd name="connsiteX171" fmla="*/ 517430 w 1879095"/>
                <a:gd name="connsiteY171" fmla="*/ 5191 h 567500"/>
                <a:gd name="connsiteX172" fmla="*/ 520459 w 1879095"/>
                <a:gd name="connsiteY172" fmla="*/ 2402 h 567500"/>
                <a:gd name="connsiteX173" fmla="*/ 523488 w 1879095"/>
                <a:gd name="connsiteY173" fmla="*/ 736 h 567500"/>
                <a:gd name="connsiteX174" fmla="*/ 526507 w 1879095"/>
                <a:gd name="connsiteY174" fmla="*/ 0 h 567500"/>
                <a:gd name="connsiteX175" fmla="*/ 529536 w 1879095"/>
                <a:gd name="connsiteY175" fmla="*/ 387 h 567500"/>
                <a:gd name="connsiteX176" fmla="*/ 532565 w 1879095"/>
                <a:gd name="connsiteY176" fmla="*/ 1859 h 567500"/>
                <a:gd name="connsiteX177" fmla="*/ 535594 w 1879095"/>
                <a:gd name="connsiteY177" fmla="*/ 4416 h 567500"/>
                <a:gd name="connsiteX178" fmla="*/ 538613 w 1879095"/>
                <a:gd name="connsiteY178" fmla="*/ 7786 h 567500"/>
                <a:gd name="connsiteX179" fmla="*/ 541642 w 1879095"/>
                <a:gd name="connsiteY179" fmla="*/ 12436 h 567500"/>
                <a:gd name="connsiteX180" fmla="*/ 544671 w 1879095"/>
                <a:gd name="connsiteY180" fmla="*/ 17936 h 567500"/>
                <a:gd name="connsiteX181" fmla="*/ 547691 w 1879095"/>
                <a:gd name="connsiteY181" fmla="*/ 24561 h 567500"/>
                <a:gd name="connsiteX182" fmla="*/ 550720 w 1879095"/>
                <a:gd name="connsiteY182" fmla="*/ 32076 h 567500"/>
                <a:gd name="connsiteX183" fmla="*/ 553739 w 1879095"/>
                <a:gd name="connsiteY183" fmla="*/ 40444 h 567500"/>
                <a:gd name="connsiteX184" fmla="*/ 556768 w 1879095"/>
                <a:gd name="connsiteY184" fmla="*/ 49896 h 567500"/>
                <a:gd name="connsiteX185" fmla="*/ 559797 w 1879095"/>
                <a:gd name="connsiteY185" fmla="*/ 60201 h 567500"/>
                <a:gd name="connsiteX186" fmla="*/ 562826 w 1879095"/>
                <a:gd name="connsiteY186" fmla="*/ 71319 h 567500"/>
                <a:gd name="connsiteX187" fmla="*/ 565845 w 1879095"/>
                <a:gd name="connsiteY187" fmla="*/ 83561 h 567500"/>
                <a:gd name="connsiteX188" fmla="*/ 568874 w 1879095"/>
                <a:gd name="connsiteY188" fmla="*/ 96345 h 567500"/>
                <a:gd name="connsiteX189" fmla="*/ 571903 w 1879095"/>
                <a:gd name="connsiteY189" fmla="*/ 109942 h 567500"/>
                <a:gd name="connsiteX190" fmla="*/ 574923 w 1879095"/>
                <a:gd name="connsiteY190" fmla="*/ 124160 h 567500"/>
                <a:gd name="connsiteX191" fmla="*/ 577952 w 1879095"/>
                <a:gd name="connsiteY191" fmla="*/ 139152 h 567500"/>
                <a:gd name="connsiteX192" fmla="*/ 580981 w 1879095"/>
                <a:gd name="connsiteY192" fmla="*/ 154299 h 567500"/>
                <a:gd name="connsiteX193" fmla="*/ 584000 w 1879095"/>
                <a:gd name="connsiteY193" fmla="*/ 170260 h 567500"/>
                <a:gd name="connsiteX194" fmla="*/ 587029 w 1879095"/>
                <a:gd name="connsiteY194" fmla="*/ 186570 h 567500"/>
                <a:gd name="connsiteX195" fmla="*/ 590058 w 1879095"/>
                <a:gd name="connsiteY195" fmla="*/ 203189 h 567500"/>
                <a:gd name="connsiteX196" fmla="*/ 593077 w 1879095"/>
                <a:gd name="connsiteY196" fmla="*/ 220195 h 567500"/>
                <a:gd name="connsiteX197" fmla="*/ 596106 w 1879095"/>
                <a:gd name="connsiteY197" fmla="*/ 237279 h 567500"/>
                <a:gd name="connsiteX198" fmla="*/ 599135 w 1879095"/>
                <a:gd name="connsiteY198" fmla="*/ 254712 h 567500"/>
                <a:gd name="connsiteX199" fmla="*/ 602155 w 1879095"/>
                <a:gd name="connsiteY199" fmla="*/ 272338 h 567500"/>
                <a:gd name="connsiteX200" fmla="*/ 605183 w 1879095"/>
                <a:gd name="connsiteY200" fmla="*/ 289965 h 567500"/>
                <a:gd name="connsiteX201" fmla="*/ 608212 w 1879095"/>
                <a:gd name="connsiteY201" fmla="*/ 307631 h 567500"/>
                <a:gd name="connsiteX202" fmla="*/ 611241 w 1879095"/>
                <a:gd name="connsiteY202" fmla="*/ 325296 h 567500"/>
                <a:gd name="connsiteX203" fmla="*/ 614261 w 1879095"/>
                <a:gd name="connsiteY203" fmla="*/ 342961 h 567500"/>
                <a:gd name="connsiteX204" fmla="*/ 617290 w 1879095"/>
                <a:gd name="connsiteY204" fmla="*/ 360432 h 567500"/>
                <a:gd name="connsiteX205" fmla="*/ 620319 w 1879095"/>
                <a:gd name="connsiteY205" fmla="*/ 377594 h 567500"/>
                <a:gd name="connsiteX206" fmla="*/ 623338 w 1879095"/>
                <a:gd name="connsiteY206" fmla="*/ 394445 h 567500"/>
                <a:gd name="connsiteX207" fmla="*/ 626367 w 1879095"/>
                <a:gd name="connsiteY207" fmla="*/ 410794 h 567500"/>
                <a:gd name="connsiteX208" fmla="*/ 629396 w 1879095"/>
                <a:gd name="connsiteY208" fmla="*/ 426759 h 567500"/>
                <a:gd name="connsiteX209" fmla="*/ 632415 w 1879095"/>
                <a:gd name="connsiteY209" fmla="*/ 441942 h 567500"/>
                <a:gd name="connsiteX210" fmla="*/ 635444 w 1879095"/>
                <a:gd name="connsiteY210" fmla="*/ 456734 h 567500"/>
                <a:gd name="connsiteX211" fmla="*/ 638473 w 1879095"/>
                <a:gd name="connsiteY211" fmla="*/ 470802 h 567500"/>
                <a:gd name="connsiteX212" fmla="*/ 641493 w 1879095"/>
                <a:gd name="connsiteY212" fmla="*/ 484014 h 567500"/>
                <a:gd name="connsiteX213" fmla="*/ 644522 w 1879095"/>
                <a:gd name="connsiteY213" fmla="*/ 496444 h 567500"/>
                <a:gd name="connsiteX214" fmla="*/ 647551 w 1879095"/>
                <a:gd name="connsiteY214" fmla="*/ 508150 h 567500"/>
                <a:gd name="connsiteX215" fmla="*/ 650570 w 1879095"/>
                <a:gd name="connsiteY215" fmla="*/ 518723 h 567500"/>
                <a:gd name="connsiteX216" fmla="*/ 653599 w 1879095"/>
                <a:gd name="connsiteY216" fmla="*/ 528562 h 567500"/>
                <a:gd name="connsiteX217" fmla="*/ 656628 w 1879095"/>
                <a:gd name="connsiteY217" fmla="*/ 537277 h 567500"/>
                <a:gd name="connsiteX218" fmla="*/ 659647 w 1879095"/>
                <a:gd name="connsiteY218" fmla="*/ 544907 h 567500"/>
                <a:gd name="connsiteX219" fmla="*/ 662676 w 1879095"/>
                <a:gd name="connsiteY219" fmla="*/ 551574 h 567500"/>
                <a:gd name="connsiteX220" fmla="*/ 665705 w 1879095"/>
                <a:gd name="connsiteY220" fmla="*/ 557108 h 567500"/>
                <a:gd name="connsiteX221" fmla="*/ 668725 w 1879095"/>
                <a:gd name="connsiteY221" fmla="*/ 561299 h 567500"/>
                <a:gd name="connsiteX222" fmla="*/ 671754 w 1879095"/>
                <a:gd name="connsiteY222" fmla="*/ 564633 h 567500"/>
                <a:gd name="connsiteX223" fmla="*/ 674783 w 1879095"/>
                <a:gd name="connsiteY223" fmla="*/ 566643 h 567500"/>
                <a:gd name="connsiteX224" fmla="*/ 677812 w 1879095"/>
                <a:gd name="connsiteY224" fmla="*/ 567500 h 567500"/>
                <a:gd name="connsiteX225" fmla="*/ 680831 w 1879095"/>
                <a:gd name="connsiteY225" fmla="*/ 567186 h 567500"/>
                <a:gd name="connsiteX226" fmla="*/ 683860 w 1879095"/>
                <a:gd name="connsiteY226" fmla="*/ 565595 h 567500"/>
                <a:gd name="connsiteX227" fmla="*/ 686889 w 1879095"/>
                <a:gd name="connsiteY227" fmla="*/ 562804 h 567500"/>
                <a:gd name="connsiteX228" fmla="*/ 689908 w 1879095"/>
                <a:gd name="connsiteY228" fmla="*/ 559090 h 567500"/>
                <a:gd name="connsiteX229" fmla="*/ 692937 w 1879095"/>
                <a:gd name="connsiteY229" fmla="*/ 554013 h 567500"/>
                <a:gd name="connsiteX230" fmla="*/ 695966 w 1879095"/>
                <a:gd name="connsiteY230" fmla="*/ 547936 h 567500"/>
                <a:gd name="connsiteX231" fmla="*/ 698986 w 1879095"/>
                <a:gd name="connsiteY231" fmla="*/ 540649 h 567500"/>
                <a:gd name="connsiteX232" fmla="*/ 702015 w 1879095"/>
                <a:gd name="connsiteY232" fmla="*/ 532401 h 567500"/>
                <a:gd name="connsiteX233" fmla="*/ 705044 w 1879095"/>
                <a:gd name="connsiteY233" fmla="*/ 523018 h 567500"/>
                <a:gd name="connsiteX234" fmla="*/ 708063 w 1879095"/>
                <a:gd name="connsiteY234" fmla="*/ 512712 h 567500"/>
                <a:gd name="connsiteX235" fmla="*/ 711092 w 1879095"/>
                <a:gd name="connsiteY235" fmla="*/ 501292 h 567500"/>
                <a:gd name="connsiteX236" fmla="*/ 714121 w 1879095"/>
                <a:gd name="connsiteY236" fmla="*/ 489281 h 567500"/>
                <a:gd name="connsiteX237" fmla="*/ 717140 w 1879095"/>
                <a:gd name="connsiteY237" fmla="*/ 476184 h 567500"/>
                <a:gd name="connsiteX238" fmla="*/ 720169 w 1879095"/>
                <a:gd name="connsiteY238" fmla="*/ 462516 h 567500"/>
                <a:gd name="connsiteX239" fmla="*/ 723198 w 1879095"/>
                <a:gd name="connsiteY239" fmla="*/ 448019 h 567500"/>
                <a:gd name="connsiteX240" fmla="*/ 726218 w 1879095"/>
                <a:gd name="connsiteY240" fmla="*/ 432874 h 567500"/>
                <a:gd name="connsiteX241" fmla="*/ 729247 w 1879095"/>
                <a:gd name="connsiteY241" fmla="*/ 417147 h 567500"/>
                <a:gd name="connsiteX242" fmla="*/ 732276 w 1879095"/>
                <a:gd name="connsiteY242" fmla="*/ 400837 h 567500"/>
                <a:gd name="connsiteX243" fmla="*/ 735305 w 1879095"/>
                <a:gd name="connsiteY243" fmla="*/ 384218 h 567500"/>
                <a:gd name="connsiteX244" fmla="*/ 738324 w 1879095"/>
                <a:gd name="connsiteY244" fmla="*/ 366979 h 567500"/>
                <a:gd name="connsiteX245" fmla="*/ 741353 w 1879095"/>
                <a:gd name="connsiteY245" fmla="*/ 349585 h 567500"/>
                <a:gd name="connsiteX246" fmla="*/ 744372 w 1879095"/>
                <a:gd name="connsiteY246" fmla="*/ 331920 h 567500"/>
                <a:gd name="connsiteX247" fmla="*/ 747401 w 1879095"/>
                <a:gd name="connsiteY247" fmla="*/ 314061 h 567500"/>
                <a:gd name="connsiteX248" fmla="*/ 750430 w 1879095"/>
                <a:gd name="connsiteY248" fmla="*/ 296124 h 567500"/>
                <a:gd name="connsiteX249" fmla="*/ 753459 w 1879095"/>
                <a:gd name="connsiteY249" fmla="*/ 279467 h 567500"/>
                <a:gd name="connsiteX250" fmla="*/ 756479 w 1879095"/>
                <a:gd name="connsiteY250" fmla="*/ 260562 h 567500"/>
                <a:gd name="connsiteX251" fmla="*/ 759508 w 1879095"/>
                <a:gd name="connsiteY251" fmla="*/ 243013 h 567500"/>
                <a:gd name="connsiteX252" fmla="*/ 762536 w 1879095"/>
                <a:gd name="connsiteY252" fmla="*/ 225386 h 567500"/>
                <a:gd name="connsiteX253" fmla="*/ 765556 w 1879095"/>
                <a:gd name="connsiteY253" fmla="*/ 208457 h 567500"/>
                <a:gd name="connsiteX254" fmla="*/ 768585 w 1879095"/>
                <a:gd name="connsiteY254" fmla="*/ 191683 h 567500"/>
                <a:gd name="connsiteX255" fmla="*/ 771614 w 1879095"/>
                <a:gd name="connsiteY255" fmla="*/ 175257 h 567500"/>
                <a:gd name="connsiteX256" fmla="*/ 774633 w 1879095"/>
                <a:gd name="connsiteY256" fmla="*/ 159258 h 567500"/>
                <a:gd name="connsiteX257" fmla="*/ 777662 w 1879095"/>
                <a:gd name="connsiteY257" fmla="*/ 143879 h 567500"/>
                <a:gd name="connsiteX258" fmla="*/ 780691 w 1879095"/>
                <a:gd name="connsiteY258" fmla="*/ 128615 h 567500"/>
                <a:gd name="connsiteX259" fmla="*/ 783711 w 1879095"/>
                <a:gd name="connsiteY259" fmla="*/ 114087 h 567500"/>
                <a:gd name="connsiteX260" fmla="*/ 786739 w 1879095"/>
                <a:gd name="connsiteY260" fmla="*/ 100645 h 567500"/>
                <a:gd name="connsiteX261" fmla="*/ 789769 w 1879095"/>
                <a:gd name="connsiteY261" fmla="*/ 87434 h 567500"/>
                <a:gd name="connsiteX262" fmla="*/ 792788 w 1879095"/>
                <a:gd name="connsiteY262" fmla="*/ 75116 h 567500"/>
                <a:gd name="connsiteX263" fmla="*/ 795817 w 1879095"/>
                <a:gd name="connsiteY263" fmla="*/ 63571 h 567500"/>
                <a:gd name="connsiteX264" fmla="*/ 798846 w 1879095"/>
                <a:gd name="connsiteY264" fmla="*/ 52918 h 567500"/>
                <a:gd name="connsiteX265" fmla="*/ 801865 w 1879095"/>
                <a:gd name="connsiteY265" fmla="*/ 43039 h 567500"/>
                <a:gd name="connsiteX266" fmla="*/ 804894 w 1879095"/>
                <a:gd name="connsiteY266" fmla="*/ 34323 h 567500"/>
                <a:gd name="connsiteX267" fmla="*/ 807923 w 1879095"/>
                <a:gd name="connsiteY267" fmla="*/ 26420 h 567500"/>
                <a:gd name="connsiteX268" fmla="*/ 810942 w 1879095"/>
                <a:gd name="connsiteY268" fmla="*/ 19640 h 567500"/>
                <a:gd name="connsiteX269" fmla="*/ 813972 w 1879095"/>
                <a:gd name="connsiteY269" fmla="*/ 13791 h 567500"/>
                <a:gd name="connsiteX270" fmla="*/ 817000 w 1879095"/>
                <a:gd name="connsiteY270" fmla="*/ 8987 h 567500"/>
                <a:gd name="connsiteX271" fmla="*/ 820029 w 1879095"/>
                <a:gd name="connsiteY271" fmla="*/ 5152 h 567500"/>
                <a:gd name="connsiteX272" fmla="*/ 823049 w 1879095"/>
                <a:gd name="connsiteY272" fmla="*/ 2440 h 567500"/>
                <a:gd name="connsiteX273" fmla="*/ 826078 w 1879095"/>
                <a:gd name="connsiteY273" fmla="*/ 736 h 567500"/>
                <a:gd name="connsiteX274" fmla="*/ 829107 w 1879095"/>
                <a:gd name="connsiteY274" fmla="*/ 77 h 567500"/>
                <a:gd name="connsiteX275" fmla="*/ 832126 w 1879095"/>
                <a:gd name="connsiteY275" fmla="*/ 504 h 567500"/>
                <a:gd name="connsiteX276" fmla="*/ 835155 w 1879095"/>
                <a:gd name="connsiteY276" fmla="*/ 1859 h 567500"/>
                <a:gd name="connsiteX277" fmla="*/ 838184 w 1879095"/>
                <a:gd name="connsiteY277" fmla="*/ 4416 h 567500"/>
                <a:gd name="connsiteX278" fmla="*/ 841203 w 1879095"/>
                <a:gd name="connsiteY278" fmla="*/ 7864 h 567500"/>
                <a:gd name="connsiteX279" fmla="*/ 844232 w 1879095"/>
                <a:gd name="connsiteY279" fmla="*/ 12280 h 567500"/>
                <a:gd name="connsiteX280" fmla="*/ 847261 w 1879095"/>
                <a:gd name="connsiteY280" fmla="*/ 17975 h 567500"/>
                <a:gd name="connsiteX281" fmla="*/ 850281 w 1879095"/>
                <a:gd name="connsiteY281" fmla="*/ 24561 h 567500"/>
                <a:gd name="connsiteX282" fmla="*/ 853310 w 1879095"/>
                <a:gd name="connsiteY282" fmla="*/ 32076 h 567500"/>
                <a:gd name="connsiteX283" fmla="*/ 856339 w 1879095"/>
                <a:gd name="connsiteY283" fmla="*/ 40483 h 567500"/>
                <a:gd name="connsiteX284" fmla="*/ 859368 w 1879095"/>
                <a:gd name="connsiteY284" fmla="*/ 49741 h 567500"/>
                <a:gd name="connsiteX285" fmla="*/ 862387 w 1879095"/>
                <a:gd name="connsiteY285" fmla="*/ 60279 h 567500"/>
                <a:gd name="connsiteX286" fmla="*/ 865416 w 1879095"/>
                <a:gd name="connsiteY286" fmla="*/ 71396 h 567500"/>
                <a:gd name="connsiteX287" fmla="*/ 868436 w 1879095"/>
                <a:gd name="connsiteY287" fmla="*/ 83483 h 567500"/>
                <a:gd name="connsiteX288" fmla="*/ 871464 w 1879095"/>
                <a:gd name="connsiteY288" fmla="*/ 96267 h 567500"/>
                <a:gd name="connsiteX289" fmla="*/ 874493 w 1879095"/>
                <a:gd name="connsiteY289" fmla="*/ 109981 h 567500"/>
                <a:gd name="connsiteX290" fmla="*/ 877522 w 1879095"/>
                <a:gd name="connsiteY290" fmla="*/ 124121 h 567500"/>
                <a:gd name="connsiteX291" fmla="*/ 880542 w 1879095"/>
                <a:gd name="connsiteY291" fmla="*/ 139036 h 567500"/>
                <a:gd name="connsiteX292" fmla="*/ 883571 w 1879095"/>
                <a:gd name="connsiteY292" fmla="*/ 154222 h 567500"/>
                <a:gd name="connsiteX293" fmla="*/ 886600 w 1879095"/>
                <a:gd name="connsiteY293" fmla="*/ 170260 h 567500"/>
                <a:gd name="connsiteX294" fmla="*/ 889619 w 1879095"/>
                <a:gd name="connsiteY294" fmla="*/ 186647 h 567500"/>
                <a:gd name="connsiteX295" fmla="*/ 892648 w 1879095"/>
                <a:gd name="connsiteY295" fmla="*/ 203111 h 567500"/>
                <a:gd name="connsiteX296" fmla="*/ 895677 w 1879095"/>
                <a:gd name="connsiteY296" fmla="*/ 220157 h 567500"/>
                <a:gd name="connsiteX297" fmla="*/ 898696 w 1879095"/>
                <a:gd name="connsiteY297" fmla="*/ 237318 h 567500"/>
                <a:gd name="connsiteX298" fmla="*/ 901725 w 1879095"/>
                <a:gd name="connsiteY298" fmla="*/ 254673 h 567500"/>
                <a:gd name="connsiteX299" fmla="*/ 904754 w 1879095"/>
                <a:gd name="connsiteY299" fmla="*/ 272183 h 567500"/>
                <a:gd name="connsiteX300" fmla="*/ 907774 w 1879095"/>
                <a:gd name="connsiteY300" fmla="*/ 290004 h 567500"/>
                <a:gd name="connsiteX301" fmla="*/ 910803 w 1879095"/>
                <a:gd name="connsiteY301" fmla="*/ 307591 h 567500"/>
                <a:gd name="connsiteX302" fmla="*/ 913832 w 1879095"/>
                <a:gd name="connsiteY302" fmla="*/ 325335 h 567500"/>
                <a:gd name="connsiteX303" fmla="*/ 916851 w 1879095"/>
                <a:gd name="connsiteY303" fmla="*/ 343000 h 567500"/>
                <a:gd name="connsiteX304" fmla="*/ 919880 w 1879095"/>
                <a:gd name="connsiteY304" fmla="*/ 360470 h 567500"/>
                <a:gd name="connsiteX305" fmla="*/ 922909 w 1879095"/>
                <a:gd name="connsiteY305" fmla="*/ 377516 h 567500"/>
                <a:gd name="connsiteX306" fmla="*/ 925938 w 1879095"/>
                <a:gd name="connsiteY306" fmla="*/ 394329 h 567500"/>
                <a:gd name="connsiteX307" fmla="*/ 928957 w 1879095"/>
                <a:gd name="connsiteY307" fmla="*/ 410716 h 567500"/>
                <a:gd name="connsiteX308" fmla="*/ 931986 w 1879095"/>
                <a:gd name="connsiteY308" fmla="*/ 426711 h 567500"/>
                <a:gd name="connsiteX309" fmla="*/ 935015 w 1879095"/>
                <a:gd name="connsiteY309" fmla="*/ 441980 h 567500"/>
                <a:gd name="connsiteX310" fmla="*/ 938035 w 1879095"/>
                <a:gd name="connsiteY310" fmla="*/ 456734 h 567500"/>
                <a:gd name="connsiteX311" fmla="*/ 941064 w 1879095"/>
                <a:gd name="connsiteY311" fmla="*/ 470602 h 567500"/>
                <a:gd name="connsiteX312" fmla="*/ 944093 w 1879095"/>
                <a:gd name="connsiteY312" fmla="*/ 484052 h 567500"/>
                <a:gd name="connsiteX313" fmla="*/ 947112 w 1879095"/>
                <a:gd name="connsiteY313" fmla="*/ 496520 h 567500"/>
                <a:gd name="connsiteX314" fmla="*/ 950141 w 1879095"/>
                <a:gd name="connsiteY314" fmla="*/ 508064 h 567500"/>
                <a:gd name="connsiteX315" fmla="*/ 953170 w 1879095"/>
                <a:gd name="connsiteY315" fmla="*/ 518761 h 567500"/>
                <a:gd name="connsiteX316" fmla="*/ 956189 w 1879095"/>
                <a:gd name="connsiteY316" fmla="*/ 528486 h 567500"/>
                <a:gd name="connsiteX317" fmla="*/ 959218 w 1879095"/>
                <a:gd name="connsiteY317" fmla="*/ 537277 h 567500"/>
                <a:gd name="connsiteX318" fmla="*/ 962247 w 1879095"/>
                <a:gd name="connsiteY318" fmla="*/ 544869 h 567500"/>
                <a:gd name="connsiteX319" fmla="*/ 965267 w 1879095"/>
                <a:gd name="connsiteY319" fmla="*/ 551460 h 567500"/>
                <a:gd name="connsiteX320" fmla="*/ 968296 w 1879095"/>
                <a:gd name="connsiteY320" fmla="*/ 557032 h 567500"/>
                <a:gd name="connsiteX321" fmla="*/ 971325 w 1879095"/>
                <a:gd name="connsiteY321" fmla="*/ 561376 h 567500"/>
                <a:gd name="connsiteX322" fmla="*/ 974344 w 1879095"/>
                <a:gd name="connsiteY322" fmla="*/ 564547 h 567500"/>
                <a:gd name="connsiteX323" fmla="*/ 977373 w 1879095"/>
                <a:gd name="connsiteY323" fmla="*/ 566643 h 567500"/>
                <a:gd name="connsiteX324" fmla="*/ 980402 w 1879095"/>
                <a:gd name="connsiteY324" fmla="*/ 567500 h 567500"/>
                <a:gd name="connsiteX325" fmla="*/ 983421 w 1879095"/>
                <a:gd name="connsiteY325" fmla="*/ 567033 h 567500"/>
                <a:gd name="connsiteX326" fmla="*/ 986450 w 1879095"/>
                <a:gd name="connsiteY326" fmla="*/ 565595 h 567500"/>
                <a:gd name="connsiteX327" fmla="*/ 989479 w 1879095"/>
                <a:gd name="connsiteY327" fmla="*/ 562890 h 567500"/>
                <a:gd name="connsiteX328" fmla="*/ 992508 w 1879095"/>
                <a:gd name="connsiteY328" fmla="*/ 559051 h 567500"/>
                <a:gd name="connsiteX329" fmla="*/ 995528 w 1879095"/>
                <a:gd name="connsiteY329" fmla="*/ 553937 h 567500"/>
                <a:gd name="connsiteX330" fmla="*/ 998556 w 1879095"/>
                <a:gd name="connsiteY330" fmla="*/ 547888 h 567500"/>
                <a:gd name="connsiteX331" fmla="*/ 1001585 w 1879095"/>
                <a:gd name="connsiteY331" fmla="*/ 540649 h 567500"/>
                <a:gd name="connsiteX332" fmla="*/ 1004605 w 1879095"/>
                <a:gd name="connsiteY332" fmla="*/ 532362 h 567500"/>
                <a:gd name="connsiteX333" fmla="*/ 1007634 w 1879095"/>
                <a:gd name="connsiteY333" fmla="*/ 522942 h 567500"/>
                <a:gd name="connsiteX334" fmla="*/ 1010663 w 1879095"/>
                <a:gd name="connsiteY334" fmla="*/ 512560 h 567500"/>
                <a:gd name="connsiteX335" fmla="*/ 1013682 w 1879095"/>
                <a:gd name="connsiteY335" fmla="*/ 501406 h 567500"/>
                <a:gd name="connsiteX336" fmla="*/ 1016711 w 1879095"/>
                <a:gd name="connsiteY336" fmla="*/ 489281 h 567500"/>
                <a:gd name="connsiteX337" fmla="*/ 1019740 w 1879095"/>
                <a:gd name="connsiteY337" fmla="*/ 476260 h 567500"/>
                <a:gd name="connsiteX338" fmla="*/ 1022760 w 1879095"/>
                <a:gd name="connsiteY338" fmla="*/ 462516 h 567500"/>
                <a:gd name="connsiteX339" fmla="*/ 1025788 w 1879095"/>
                <a:gd name="connsiteY339" fmla="*/ 447980 h 567500"/>
                <a:gd name="connsiteX340" fmla="*/ 1028817 w 1879095"/>
                <a:gd name="connsiteY340" fmla="*/ 432798 h 567500"/>
                <a:gd name="connsiteX341" fmla="*/ 1031837 w 1879095"/>
                <a:gd name="connsiteY341" fmla="*/ 417147 h 567500"/>
                <a:gd name="connsiteX342" fmla="*/ 1034866 w 1879095"/>
                <a:gd name="connsiteY342" fmla="*/ 400760 h 567500"/>
                <a:gd name="connsiteX343" fmla="*/ 1037895 w 1879095"/>
                <a:gd name="connsiteY343" fmla="*/ 384102 h 567500"/>
                <a:gd name="connsiteX344" fmla="*/ 1040914 w 1879095"/>
                <a:gd name="connsiteY344" fmla="*/ 367018 h 567500"/>
                <a:gd name="connsiteX345" fmla="*/ 1043943 w 1879095"/>
                <a:gd name="connsiteY345" fmla="*/ 349546 h 567500"/>
                <a:gd name="connsiteX346" fmla="*/ 1046972 w 1879095"/>
                <a:gd name="connsiteY346" fmla="*/ 331842 h 567500"/>
                <a:gd name="connsiteX347" fmla="*/ 1049991 w 1879095"/>
                <a:gd name="connsiteY347" fmla="*/ 314100 h 567500"/>
                <a:gd name="connsiteX348" fmla="*/ 1053020 w 1879095"/>
                <a:gd name="connsiteY348" fmla="*/ 296124 h 567500"/>
                <a:gd name="connsiteX349" fmla="*/ 1056049 w 1879095"/>
                <a:gd name="connsiteY349" fmla="*/ 278304 h 567500"/>
                <a:gd name="connsiteX350" fmla="*/ 1059078 w 1879095"/>
                <a:gd name="connsiteY350" fmla="*/ 260523 h 567500"/>
                <a:gd name="connsiteX351" fmla="*/ 1062098 w 1879095"/>
                <a:gd name="connsiteY351" fmla="*/ 242935 h 567500"/>
                <a:gd name="connsiteX352" fmla="*/ 1065127 w 1879095"/>
                <a:gd name="connsiteY352" fmla="*/ 225425 h 567500"/>
                <a:gd name="connsiteX353" fmla="*/ 1068156 w 1879095"/>
                <a:gd name="connsiteY353" fmla="*/ 208457 h 567500"/>
                <a:gd name="connsiteX354" fmla="*/ 1071175 w 1879095"/>
                <a:gd name="connsiteY354" fmla="*/ 191645 h 567500"/>
                <a:gd name="connsiteX355" fmla="*/ 1074204 w 1879095"/>
                <a:gd name="connsiteY355" fmla="*/ 175219 h 567500"/>
                <a:gd name="connsiteX356" fmla="*/ 1077233 w 1879095"/>
                <a:gd name="connsiteY356" fmla="*/ 159220 h 567500"/>
                <a:gd name="connsiteX357" fmla="*/ 1080252 w 1879095"/>
                <a:gd name="connsiteY357" fmla="*/ 143800 h 567500"/>
                <a:gd name="connsiteX358" fmla="*/ 1083281 w 1879095"/>
                <a:gd name="connsiteY358" fmla="*/ 128731 h 567500"/>
                <a:gd name="connsiteX359" fmla="*/ 1086310 w 1879095"/>
                <a:gd name="connsiteY359" fmla="*/ 114165 h 567500"/>
                <a:gd name="connsiteX360" fmla="*/ 1089330 w 1879095"/>
                <a:gd name="connsiteY360" fmla="*/ 100568 h 567500"/>
                <a:gd name="connsiteX361" fmla="*/ 1092359 w 1879095"/>
                <a:gd name="connsiteY361" fmla="*/ 87434 h 567500"/>
                <a:gd name="connsiteX362" fmla="*/ 1095388 w 1879095"/>
                <a:gd name="connsiteY362" fmla="*/ 75077 h 567500"/>
                <a:gd name="connsiteX363" fmla="*/ 1098407 w 1879095"/>
                <a:gd name="connsiteY363" fmla="*/ 63571 h 567500"/>
                <a:gd name="connsiteX364" fmla="*/ 1101436 w 1879095"/>
                <a:gd name="connsiteY364" fmla="*/ 52918 h 567500"/>
                <a:gd name="connsiteX365" fmla="*/ 1104465 w 1879095"/>
                <a:gd name="connsiteY365" fmla="*/ 43078 h 567500"/>
                <a:gd name="connsiteX366" fmla="*/ 1107484 w 1879095"/>
                <a:gd name="connsiteY366" fmla="*/ 34246 h 567500"/>
                <a:gd name="connsiteX367" fmla="*/ 1110513 w 1879095"/>
                <a:gd name="connsiteY367" fmla="*/ 26497 h 567500"/>
                <a:gd name="connsiteX368" fmla="*/ 1113542 w 1879095"/>
                <a:gd name="connsiteY368" fmla="*/ 19602 h 567500"/>
                <a:gd name="connsiteX369" fmla="*/ 1116562 w 1879095"/>
                <a:gd name="connsiteY369" fmla="*/ 13791 h 567500"/>
                <a:gd name="connsiteX370" fmla="*/ 1119591 w 1879095"/>
                <a:gd name="connsiteY370" fmla="*/ 8871 h 567500"/>
                <a:gd name="connsiteX371" fmla="*/ 1122620 w 1879095"/>
                <a:gd name="connsiteY371" fmla="*/ 5152 h 567500"/>
                <a:gd name="connsiteX372" fmla="*/ 1125639 w 1879095"/>
                <a:gd name="connsiteY372" fmla="*/ 2440 h 567500"/>
                <a:gd name="connsiteX373" fmla="*/ 1128668 w 1879095"/>
                <a:gd name="connsiteY373" fmla="*/ 620 h 567500"/>
                <a:gd name="connsiteX374" fmla="*/ 1131697 w 1879095"/>
                <a:gd name="connsiteY374" fmla="*/ 116 h 567500"/>
                <a:gd name="connsiteX375" fmla="*/ 1134726 w 1879095"/>
                <a:gd name="connsiteY375" fmla="*/ 387 h 567500"/>
                <a:gd name="connsiteX376" fmla="*/ 1137745 w 1879095"/>
                <a:gd name="connsiteY376" fmla="*/ 1821 h 567500"/>
                <a:gd name="connsiteX377" fmla="*/ 1140774 w 1879095"/>
                <a:gd name="connsiteY377" fmla="*/ 4338 h 567500"/>
                <a:gd name="connsiteX378" fmla="*/ 1143803 w 1879095"/>
                <a:gd name="connsiteY378" fmla="*/ 7825 h 567500"/>
                <a:gd name="connsiteX379" fmla="*/ 1146823 w 1879095"/>
                <a:gd name="connsiteY379" fmla="*/ 12280 h 567500"/>
                <a:gd name="connsiteX380" fmla="*/ 1149852 w 1879095"/>
                <a:gd name="connsiteY380" fmla="*/ 17975 h 567500"/>
                <a:gd name="connsiteX381" fmla="*/ 1152881 w 1879095"/>
                <a:gd name="connsiteY381" fmla="*/ 24445 h 567500"/>
                <a:gd name="connsiteX382" fmla="*/ 1155900 w 1879095"/>
                <a:gd name="connsiteY382" fmla="*/ 32076 h 567500"/>
                <a:gd name="connsiteX383" fmla="*/ 1158929 w 1879095"/>
                <a:gd name="connsiteY383" fmla="*/ 40405 h 567500"/>
                <a:gd name="connsiteX384" fmla="*/ 1161958 w 1879095"/>
                <a:gd name="connsiteY384" fmla="*/ 49896 h 567500"/>
                <a:gd name="connsiteX385" fmla="*/ 1164977 w 1879095"/>
                <a:gd name="connsiteY385" fmla="*/ 60240 h 567500"/>
                <a:gd name="connsiteX386" fmla="*/ 1168006 w 1879095"/>
                <a:gd name="connsiteY386" fmla="*/ 71319 h 567500"/>
                <a:gd name="connsiteX387" fmla="*/ 1171035 w 1879095"/>
                <a:gd name="connsiteY387" fmla="*/ 83522 h 567500"/>
                <a:gd name="connsiteX388" fmla="*/ 1174055 w 1879095"/>
                <a:gd name="connsiteY388" fmla="*/ 96422 h 567500"/>
                <a:gd name="connsiteX389" fmla="*/ 1177084 w 1879095"/>
                <a:gd name="connsiteY389" fmla="*/ 109942 h 567500"/>
                <a:gd name="connsiteX390" fmla="*/ 1180113 w 1879095"/>
                <a:gd name="connsiteY390" fmla="*/ 124199 h 567500"/>
                <a:gd name="connsiteX391" fmla="*/ 1183132 w 1879095"/>
                <a:gd name="connsiteY391" fmla="*/ 138997 h 567500"/>
                <a:gd name="connsiteX392" fmla="*/ 1186161 w 1879095"/>
                <a:gd name="connsiteY392" fmla="*/ 154222 h 567500"/>
                <a:gd name="connsiteX393" fmla="*/ 1189190 w 1879095"/>
                <a:gd name="connsiteY393" fmla="*/ 170221 h 567500"/>
                <a:gd name="connsiteX394" fmla="*/ 1192209 w 1879095"/>
                <a:gd name="connsiteY394" fmla="*/ 186608 h 567500"/>
                <a:gd name="connsiteX395" fmla="*/ 1195238 w 1879095"/>
                <a:gd name="connsiteY395" fmla="*/ 203343 h 567500"/>
                <a:gd name="connsiteX396" fmla="*/ 1198267 w 1879095"/>
                <a:gd name="connsiteY396" fmla="*/ 220001 h 567500"/>
                <a:gd name="connsiteX397" fmla="*/ 1201296 w 1879095"/>
                <a:gd name="connsiteY397" fmla="*/ 237357 h 567500"/>
                <a:gd name="connsiteX398" fmla="*/ 1204316 w 1879095"/>
                <a:gd name="connsiteY398" fmla="*/ 254712 h 567500"/>
                <a:gd name="connsiteX399" fmla="*/ 1207344 w 1879095"/>
                <a:gd name="connsiteY399" fmla="*/ 272261 h 567500"/>
                <a:gd name="connsiteX400" fmla="*/ 1210374 w 1879095"/>
                <a:gd name="connsiteY400" fmla="*/ 289926 h 567500"/>
                <a:gd name="connsiteX401" fmla="*/ 1213393 w 1879095"/>
                <a:gd name="connsiteY401" fmla="*/ 307708 h 567500"/>
                <a:gd name="connsiteX402" fmla="*/ 1216422 w 1879095"/>
                <a:gd name="connsiteY402" fmla="*/ 325218 h 567500"/>
                <a:gd name="connsiteX403" fmla="*/ 1219451 w 1879095"/>
                <a:gd name="connsiteY403" fmla="*/ 342961 h 567500"/>
                <a:gd name="connsiteX404" fmla="*/ 1222470 w 1879095"/>
                <a:gd name="connsiteY404" fmla="*/ 360432 h 567500"/>
                <a:gd name="connsiteX405" fmla="*/ 1225499 w 1879095"/>
                <a:gd name="connsiteY405" fmla="*/ 377710 h 567500"/>
                <a:gd name="connsiteX406" fmla="*/ 1228528 w 1879095"/>
                <a:gd name="connsiteY406" fmla="*/ 394291 h 567500"/>
                <a:gd name="connsiteX407" fmla="*/ 1231548 w 1879095"/>
                <a:gd name="connsiteY407" fmla="*/ 410832 h 567500"/>
                <a:gd name="connsiteX408" fmla="*/ 1234577 w 1879095"/>
                <a:gd name="connsiteY408" fmla="*/ 426949 h 567500"/>
                <a:gd name="connsiteX409" fmla="*/ 1237605 w 1879095"/>
                <a:gd name="connsiteY409" fmla="*/ 442056 h 567500"/>
                <a:gd name="connsiteX410" fmla="*/ 1240625 w 1879095"/>
                <a:gd name="connsiteY410" fmla="*/ 456734 h 567500"/>
                <a:gd name="connsiteX411" fmla="*/ 1243654 w 1879095"/>
                <a:gd name="connsiteY411" fmla="*/ 470764 h 567500"/>
                <a:gd name="connsiteX412" fmla="*/ 1246683 w 1879095"/>
                <a:gd name="connsiteY412" fmla="*/ 484052 h 567500"/>
                <a:gd name="connsiteX413" fmla="*/ 1249702 w 1879095"/>
                <a:gd name="connsiteY413" fmla="*/ 496406 h 567500"/>
                <a:gd name="connsiteX414" fmla="*/ 1252731 w 1879095"/>
                <a:gd name="connsiteY414" fmla="*/ 508112 h 567500"/>
                <a:gd name="connsiteX415" fmla="*/ 1255760 w 1879095"/>
                <a:gd name="connsiteY415" fmla="*/ 518799 h 567500"/>
                <a:gd name="connsiteX416" fmla="*/ 1258780 w 1879095"/>
                <a:gd name="connsiteY416" fmla="*/ 528524 h 567500"/>
                <a:gd name="connsiteX417" fmla="*/ 1261808 w 1879095"/>
                <a:gd name="connsiteY417" fmla="*/ 537163 h 567500"/>
                <a:gd name="connsiteX418" fmla="*/ 1264837 w 1879095"/>
                <a:gd name="connsiteY418" fmla="*/ 544869 h 567500"/>
                <a:gd name="connsiteX419" fmla="*/ 1267866 w 1879095"/>
                <a:gd name="connsiteY419" fmla="*/ 551498 h 567500"/>
                <a:gd name="connsiteX420" fmla="*/ 1270886 w 1879095"/>
                <a:gd name="connsiteY420" fmla="*/ 557032 h 567500"/>
                <a:gd name="connsiteX421" fmla="*/ 1273915 w 1879095"/>
                <a:gd name="connsiteY421" fmla="*/ 561376 h 567500"/>
                <a:gd name="connsiteX422" fmla="*/ 1276944 w 1879095"/>
                <a:gd name="connsiteY422" fmla="*/ 564547 h 567500"/>
                <a:gd name="connsiteX423" fmla="*/ 1279963 w 1879095"/>
                <a:gd name="connsiteY423" fmla="*/ 566605 h 567500"/>
                <a:gd name="connsiteX424" fmla="*/ 1282992 w 1879095"/>
                <a:gd name="connsiteY424" fmla="*/ 567414 h 567500"/>
                <a:gd name="connsiteX425" fmla="*/ 1286021 w 1879095"/>
                <a:gd name="connsiteY425" fmla="*/ 566995 h 567500"/>
                <a:gd name="connsiteX426" fmla="*/ 1289040 w 1879095"/>
                <a:gd name="connsiteY426" fmla="*/ 565557 h 567500"/>
                <a:gd name="connsiteX427" fmla="*/ 1292069 w 1879095"/>
                <a:gd name="connsiteY427" fmla="*/ 562966 h 567500"/>
                <a:gd name="connsiteX428" fmla="*/ 1295098 w 1879095"/>
                <a:gd name="connsiteY428" fmla="*/ 559013 h 567500"/>
                <a:gd name="connsiteX429" fmla="*/ 1298118 w 1879095"/>
                <a:gd name="connsiteY429" fmla="*/ 553975 h 567500"/>
                <a:gd name="connsiteX430" fmla="*/ 1301147 w 1879095"/>
                <a:gd name="connsiteY430" fmla="*/ 547888 h 567500"/>
                <a:gd name="connsiteX431" fmla="*/ 1304176 w 1879095"/>
                <a:gd name="connsiteY431" fmla="*/ 540611 h 567500"/>
                <a:gd name="connsiteX432" fmla="*/ 1307195 w 1879095"/>
                <a:gd name="connsiteY432" fmla="*/ 532362 h 567500"/>
                <a:gd name="connsiteX433" fmla="*/ 1310224 w 1879095"/>
                <a:gd name="connsiteY433" fmla="*/ 522942 h 567500"/>
                <a:gd name="connsiteX434" fmla="*/ 1313253 w 1879095"/>
                <a:gd name="connsiteY434" fmla="*/ 512760 h 567500"/>
                <a:gd name="connsiteX435" fmla="*/ 1316282 w 1879095"/>
                <a:gd name="connsiteY435" fmla="*/ 501444 h 567500"/>
                <a:gd name="connsiteX436" fmla="*/ 1319301 w 1879095"/>
                <a:gd name="connsiteY436" fmla="*/ 489319 h 567500"/>
                <a:gd name="connsiteX437" fmla="*/ 1322330 w 1879095"/>
                <a:gd name="connsiteY437" fmla="*/ 476346 h 567500"/>
                <a:gd name="connsiteX438" fmla="*/ 1325350 w 1879095"/>
                <a:gd name="connsiteY438" fmla="*/ 462516 h 567500"/>
                <a:gd name="connsiteX439" fmla="*/ 1328379 w 1879095"/>
                <a:gd name="connsiteY439" fmla="*/ 448095 h 567500"/>
                <a:gd name="connsiteX440" fmla="*/ 1331408 w 1879095"/>
                <a:gd name="connsiteY440" fmla="*/ 432950 h 567500"/>
                <a:gd name="connsiteX441" fmla="*/ 1334437 w 1879095"/>
                <a:gd name="connsiteY441" fmla="*/ 417108 h 567500"/>
                <a:gd name="connsiteX442" fmla="*/ 1337456 w 1879095"/>
                <a:gd name="connsiteY442" fmla="*/ 400837 h 567500"/>
                <a:gd name="connsiteX443" fmla="*/ 1340485 w 1879095"/>
                <a:gd name="connsiteY443" fmla="*/ 384102 h 567500"/>
                <a:gd name="connsiteX444" fmla="*/ 1343514 w 1879095"/>
                <a:gd name="connsiteY444" fmla="*/ 366979 h 567500"/>
                <a:gd name="connsiteX445" fmla="*/ 1346533 w 1879095"/>
                <a:gd name="connsiteY445" fmla="*/ 349623 h 567500"/>
                <a:gd name="connsiteX446" fmla="*/ 1349562 w 1879095"/>
                <a:gd name="connsiteY446" fmla="*/ 331920 h 567500"/>
                <a:gd name="connsiteX447" fmla="*/ 1352591 w 1879095"/>
                <a:gd name="connsiteY447" fmla="*/ 314139 h 567500"/>
                <a:gd name="connsiteX448" fmla="*/ 1355611 w 1879095"/>
                <a:gd name="connsiteY448" fmla="*/ 296163 h 567500"/>
                <a:gd name="connsiteX449" fmla="*/ 1358640 w 1879095"/>
                <a:gd name="connsiteY449" fmla="*/ 278188 h 567500"/>
                <a:gd name="connsiteX450" fmla="*/ 1361669 w 1879095"/>
                <a:gd name="connsiteY450" fmla="*/ 260523 h 567500"/>
                <a:gd name="connsiteX451" fmla="*/ 1364688 w 1879095"/>
                <a:gd name="connsiteY451" fmla="*/ 242974 h 567500"/>
                <a:gd name="connsiteX452" fmla="*/ 1367717 w 1879095"/>
                <a:gd name="connsiteY452" fmla="*/ 225541 h 567500"/>
                <a:gd name="connsiteX453" fmla="*/ 1370746 w 1879095"/>
                <a:gd name="connsiteY453" fmla="*/ 208457 h 567500"/>
                <a:gd name="connsiteX454" fmla="*/ 1373775 w 1879095"/>
                <a:gd name="connsiteY454" fmla="*/ 191683 h 567500"/>
                <a:gd name="connsiteX455" fmla="*/ 1376794 w 1879095"/>
                <a:gd name="connsiteY455" fmla="*/ 175219 h 567500"/>
                <a:gd name="connsiteX456" fmla="*/ 1379823 w 1879095"/>
                <a:gd name="connsiteY456" fmla="*/ 159297 h 567500"/>
                <a:gd name="connsiteX457" fmla="*/ 1382852 w 1879095"/>
                <a:gd name="connsiteY457" fmla="*/ 143800 h 567500"/>
                <a:gd name="connsiteX458" fmla="*/ 1385872 w 1879095"/>
                <a:gd name="connsiteY458" fmla="*/ 128770 h 567500"/>
                <a:gd name="connsiteX459" fmla="*/ 1388901 w 1879095"/>
                <a:gd name="connsiteY459" fmla="*/ 114165 h 567500"/>
                <a:gd name="connsiteX460" fmla="*/ 1391929 w 1879095"/>
                <a:gd name="connsiteY460" fmla="*/ 100607 h 567500"/>
                <a:gd name="connsiteX461" fmla="*/ 1394949 w 1879095"/>
                <a:gd name="connsiteY461" fmla="*/ 87473 h 567500"/>
                <a:gd name="connsiteX462" fmla="*/ 1397978 w 1879095"/>
                <a:gd name="connsiteY462" fmla="*/ 75193 h 567500"/>
                <a:gd name="connsiteX463" fmla="*/ 1401007 w 1879095"/>
                <a:gd name="connsiteY463" fmla="*/ 63532 h 567500"/>
                <a:gd name="connsiteX464" fmla="*/ 1404026 w 1879095"/>
                <a:gd name="connsiteY464" fmla="*/ 52880 h 567500"/>
                <a:gd name="connsiteX465" fmla="*/ 1407055 w 1879095"/>
                <a:gd name="connsiteY465" fmla="*/ 43117 h 567500"/>
                <a:gd name="connsiteX466" fmla="*/ 1410084 w 1879095"/>
                <a:gd name="connsiteY466" fmla="*/ 34323 h 567500"/>
                <a:gd name="connsiteX467" fmla="*/ 1413104 w 1879095"/>
                <a:gd name="connsiteY467" fmla="*/ 26459 h 567500"/>
                <a:gd name="connsiteX468" fmla="*/ 1416132 w 1879095"/>
                <a:gd name="connsiteY468" fmla="*/ 19602 h 567500"/>
                <a:gd name="connsiteX469" fmla="*/ 1419162 w 1879095"/>
                <a:gd name="connsiteY469" fmla="*/ 13752 h 567500"/>
                <a:gd name="connsiteX470" fmla="*/ 1422181 w 1879095"/>
                <a:gd name="connsiteY470" fmla="*/ 8987 h 567500"/>
                <a:gd name="connsiteX471" fmla="*/ 1425210 w 1879095"/>
                <a:gd name="connsiteY471" fmla="*/ 5152 h 567500"/>
                <a:gd name="connsiteX472" fmla="*/ 1428239 w 1879095"/>
                <a:gd name="connsiteY472" fmla="*/ 2479 h 567500"/>
                <a:gd name="connsiteX473" fmla="*/ 1431258 w 1879095"/>
                <a:gd name="connsiteY473" fmla="*/ 813 h 567500"/>
                <a:gd name="connsiteX474" fmla="*/ 1434287 w 1879095"/>
                <a:gd name="connsiteY474" fmla="*/ 0 h 567500"/>
                <a:gd name="connsiteX475" fmla="*/ 1437316 w 1879095"/>
                <a:gd name="connsiteY475" fmla="*/ 464 h 567500"/>
                <a:gd name="connsiteX476" fmla="*/ 1440345 w 1879095"/>
                <a:gd name="connsiteY476" fmla="*/ 1937 h 567500"/>
                <a:gd name="connsiteX477" fmla="*/ 1443365 w 1879095"/>
                <a:gd name="connsiteY477" fmla="*/ 4377 h 567500"/>
                <a:gd name="connsiteX478" fmla="*/ 1446393 w 1879095"/>
                <a:gd name="connsiteY478" fmla="*/ 7942 h 567500"/>
                <a:gd name="connsiteX479" fmla="*/ 1449422 w 1879095"/>
                <a:gd name="connsiteY479" fmla="*/ 12745 h 567500"/>
                <a:gd name="connsiteX480" fmla="*/ 1452442 w 1879095"/>
                <a:gd name="connsiteY480" fmla="*/ 18013 h 567500"/>
                <a:gd name="connsiteX481" fmla="*/ 1455471 w 1879095"/>
                <a:gd name="connsiteY481" fmla="*/ 24445 h 567500"/>
                <a:gd name="connsiteX482" fmla="*/ 1458500 w 1879095"/>
                <a:gd name="connsiteY482" fmla="*/ 32037 h 567500"/>
                <a:gd name="connsiteX483" fmla="*/ 1461519 w 1879095"/>
                <a:gd name="connsiteY483" fmla="*/ 40367 h 567500"/>
                <a:gd name="connsiteX484" fmla="*/ 1464548 w 1879095"/>
                <a:gd name="connsiteY484" fmla="*/ 49818 h 567500"/>
                <a:gd name="connsiteX485" fmla="*/ 1467577 w 1879095"/>
                <a:gd name="connsiteY485" fmla="*/ 60279 h 567500"/>
                <a:gd name="connsiteX486" fmla="*/ 1470596 w 1879095"/>
                <a:gd name="connsiteY486" fmla="*/ 71435 h 567500"/>
                <a:gd name="connsiteX487" fmla="*/ 1473625 w 1879095"/>
                <a:gd name="connsiteY487" fmla="*/ 83522 h 567500"/>
                <a:gd name="connsiteX488" fmla="*/ 1476654 w 1879095"/>
                <a:gd name="connsiteY488" fmla="*/ 96345 h 567500"/>
                <a:gd name="connsiteX489" fmla="*/ 1479674 w 1879095"/>
                <a:gd name="connsiteY489" fmla="*/ 109904 h 567500"/>
                <a:gd name="connsiteX490" fmla="*/ 1482703 w 1879095"/>
                <a:gd name="connsiteY490" fmla="*/ 124160 h 567500"/>
                <a:gd name="connsiteX491" fmla="*/ 1485732 w 1879095"/>
                <a:gd name="connsiteY491" fmla="*/ 139074 h 567500"/>
                <a:gd name="connsiteX492" fmla="*/ 1488751 w 1879095"/>
                <a:gd name="connsiteY492" fmla="*/ 154261 h 567500"/>
                <a:gd name="connsiteX493" fmla="*/ 1491780 w 1879095"/>
                <a:gd name="connsiteY493" fmla="*/ 170299 h 567500"/>
                <a:gd name="connsiteX494" fmla="*/ 1494809 w 1879095"/>
                <a:gd name="connsiteY494" fmla="*/ 186570 h 567500"/>
                <a:gd name="connsiteX495" fmla="*/ 1497829 w 1879095"/>
                <a:gd name="connsiteY495" fmla="*/ 203111 h 567500"/>
                <a:gd name="connsiteX496" fmla="*/ 1500857 w 1879095"/>
                <a:gd name="connsiteY496" fmla="*/ 220118 h 567500"/>
                <a:gd name="connsiteX497" fmla="*/ 1503886 w 1879095"/>
                <a:gd name="connsiteY497" fmla="*/ 237279 h 567500"/>
                <a:gd name="connsiteX498" fmla="*/ 1506906 w 1879095"/>
                <a:gd name="connsiteY498" fmla="*/ 254751 h 567500"/>
                <a:gd name="connsiteX499" fmla="*/ 1509935 w 1879095"/>
                <a:gd name="connsiteY499" fmla="*/ 272338 h 567500"/>
                <a:gd name="connsiteX500" fmla="*/ 1515993 w 1879095"/>
                <a:gd name="connsiteY500" fmla="*/ 307591 h 567500"/>
                <a:gd name="connsiteX501" fmla="*/ 1570457 w 1879095"/>
                <a:gd name="connsiteY501" fmla="*/ 551574 h 567500"/>
                <a:gd name="connsiteX502" fmla="*/ 1727800 w 1879095"/>
                <a:gd name="connsiteY502" fmla="*/ 5152 h 567500"/>
                <a:gd name="connsiteX503" fmla="*/ 1730829 w 1879095"/>
                <a:gd name="connsiteY503" fmla="*/ 2247 h 567500"/>
                <a:gd name="connsiteX504" fmla="*/ 1733858 w 1879095"/>
                <a:gd name="connsiteY504" fmla="*/ 620 h 567500"/>
                <a:gd name="connsiteX505" fmla="*/ 1876076 w 1879095"/>
                <a:gd name="connsiteY505" fmla="*/ 556956 h 567500"/>
                <a:gd name="connsiteX506" fmla="*/ 1879095 w 1879095"/>
                <a:gd name="connsiteY506" fmla="*/ 561376 h 567500"/>
                <a:gd name="connsiteX0" fmla="*/ 0 w 1876076"/>
                <a:gd name="connsiteY0" fmla="*/ 424197 h 567500"/>
                <a:gd name="connsiteX1" fmla="*/ 3026 w 1876076"/>
                <a:gd name="connsiteY1" fmla="*/ 285975 h 567500"/>
                <a:gd name="connsiteX2" fmla="*/ 6051 w 1876076"/>
                <a:gd name="connsiteY2" fmla="*/ 275980 h 567500"/>
                <a:gd name="connsiteX3" fmla="*/ 9078 w 1876076"/>
                <a:gd name="connsiteY3" fmla="*/ 275322 h 567500"/>
                <a:gd name="connsiteX4" fmla="*/ 12104 w 1876076"/>
                <a:gd name="connsiteY4" fmla="*/ 275166 h 567500"/>
                <a:gd name="connsiteX5" fmla="*/ 15130 w 1876076"/>
                <a:gd name="connsiteY5" fmla="*/ 275244 h 567500"/>
                <a:gd name="connsiteX6" fmla="*/ 18156 w 1876076"/>
                <a:gd name="connsiteY6" fmla="*/ 275244 h 567500"/>
                <a:gd name="connsiteX7" fmla="*/ 21182 w 1876076"/>
                <a:gd name="connsiteY7" fmla="*/ 275322 h 567500"/>
                <a:gd name="connsiteX8" fmla="*/ 24207 w 1876076"/>
                <a:gd name="connsiteY8" fmla="*/ 275283 h 567500"/>
                <a:gd name="connsiteX9" fmla="*/ 27233 w 1876076"/>
                <a:gd name="connsiteY9" fmla="*/ 275127 h 567500"/>
                <a:gd name="connsiteX10" fmla="*/ 30259 w 1876076"/>
                <a:gd name="connsiteY10" fmla="*/ 275283 h 567500"/>
                <a:gd name="connsiteX11" fmla="*/ 33285 w 1876076"/>
                <a:gd name="connsiteY11" fmla="*/ 275322 h 567500"/>
                <a:gd name="connsiteX12" fmla="*/ 36311 w 1876076"/>
                <a:gd name="connsiteY12" fmla="*/ 275166 h 567500"/>
                <a:gd name="connsiteX13" fmla="*/ 39338 w 1876076"/>
                <a:gd name="connsiteY13" fmla="*/ 275206 h 567500"/>
                <a:gd name="connsiteX14" fmla="*/ 42363 w 1876076"/>
                <a:gd name="connsiteY14" fmla="*/ 275166 h 567500"/>
                <a:gd name="connsiteX15" fmla="*/ 45389 w 1876076"/>
                <a:gd name="connsiteY15" fmla="*/ 275283 h 567500"/>
                <a:gd name="connsiteX16" fmla="*/ 48415 w 1876076"/>
                <a:gd name="connsiteY16" fmla="*/ 275360 h 567500"/>
                <a:gd name="connsiteX17" fmla="*/ 51441 w 1876076"/>
                <a:gd name="connsiteY17" fmla="*/ 275206 h 567500"/>
                <a:gd name="connsiteX18" fmla="*/ 54467 w 1876076"/>
                <a:gd name="connsiteY18" fmla="*/ 275244 h 567500"/>
                <a:gd name="connsiteX19" fmla="*/ 57492 w 1876076"/>
                <a:gd name="connsiteY19" fmla="*/ 275244 h 567500"/>
                <a:gd name="connsiteX20" fmla="*/ 60518 w 1876076"/>
                <a:gd name="connsiteY20" fmla="*/ 275206 h 567500"/>
                <a:gd name="connsiteX21" fmla="*/ 63544 w 1876076"/>
                <a:gd name="connsiteY21" fmla="*/ 275127 h 567500"/>
                <a:gd name="connsiteX22" fmla="*/ 66570 w 1876076"/>
                <a:gd name="connsiteY22" fmla="*/ 275244 h 567500"/>
                <a:gd name="connsiteX23" fmla="*/ 69597 w 1876076"/>
                <a:gd name="connsiteY23" fmla="*/ 275206 h 567500"/>
                <a:gd name="connsiteX24" fmla="*/ 72623 w 1876076"/>
                <a:gd name="connsiteY24" fmla="*/ 275244 h 567500"/>
                <a:gd name="connsiteX25" fmla="*/ 75648 w 1876076"/>
                <a:gd name="connsiteY25" fmla="*/ 275360 h 567500"/>
                <a:gd name="connsiteX26" fmla="*/ 78674 w 1876076"/>
                <a:gd name="connsiteY26" fmla="*/ 275244 h 567500"/>
                <a:gd name="connsiteX27" fmla="*/ 81700 w 1876076"/>
                <a:gd name="connsiteY27" fmla="*/ 275283 h 567500"/>
                <a:gd name="connsiteX28" fmla="*/ 84726 w 1876076"/>
                <a:gd name="connsiteY28" fmla="*/ 275244 h 567500"/>
                <a:gd name="connsiteX29" fmla="*/ 87752 w 1876076"/>
                <a:gd name="connsiteY29" fmla="*/ 275322 h 567500"/>
                <a:gd name="connsiteX30" fmla="*/ 90778 w 1876076"/>
                <a:gd name="connsiteY30" fmla="*/ 275244 h 567500"/>
                <a:gd name="connsiteX31" fmla="*/ 93803 w 1876076"/>
                <a:gd name="connsiteY31" fmla="*/ 275360 h 567500"/>
                <a:gd name="connsiteX32" fmla="*/ 96829 w 1876076"/>
                <a:gd name="connsiteY32" fmla="*/ 275283 h 567500"/>
                <a:gd name="connsiteX33" fmla="*/ 99856 w 1876076"/>
                <a:gd name="connsiteY33" fmla="*/ 275244 h 567500"/>
                <a:gd name="connsiteX34" fmla="*/ 102882 w 1876076"/>
                <a:gd name="connsiteY34" fmla="*/ 275283 h 567500"/>
                <a:gd name="connsiteX35" fmla="*/ 105908 w 1876076"/>
                <a:gd name="connsiteY35" fmla="*/ 275322 h 567500"/>
                <a:gd name="connsiteX36" fmla="*/ 108933 w 1876076"/>
                <a:gd name="connsiteY36" fmla="*/ 275206 h 567500"/>
                <a:gd name="connsiteX37" fmla="*/ 111959 w 1876076"/>
                <a:gd name="connsiteY37" fmla="*/ 275322 h 567500"/>
                <a:gd name="connsiteX38" fmla="*/ 114985 w 1876076"/>
                <a:gd name="connsiteY38" fmla="*/ 275283 h 567500"/>
                <a:gd name="connsiteX39" fmla="*/ 118011 w 1876076"/>
                <a:gd name="connsiteY39" fmla="*/ 275283 h 567500"/>
                <a:gd name="connsiteX40" fmla="*/ 121037 w 1876076"/>
                <a:gd name="connsiteY40" fmla="*/ 275244 h 567500"/>
                <a:gd name="connsiteX41" fmla="*/ 124063 w 1876076"/>
                <a:gd name="connsiteY41" fmla="*/ 275283 h 567500"/>
                <a:gd name="connsiteX42" fmla="*/ 127089 w 1876076"/>
                <a:gd name="connsiteY42" fmla="*/ 275322 h 567500"/>
                <a:gd name="connsiteX43" fmla="*/ 130115 w 1876076"/>
                <a:gd name="connsiteY43" fmla="*/ 275206 h 567500"/>
                <a:gd name="connsiteX44" fmla="*/ 133141 w 1876076"/>
                <a:gd name="connsiteY44" fmla="*/ 275360 h 567500"/>
                <a:gd name="connsiteX45" fmla="*/ 136167 w 1876076"/>
                <a:gd name="connsiteY45" fmla="*/ 275283 h 567500"/>
                <a:gd name="connsiteX46" fmla="*/ 139193 w 1876076"/>
                <a:gd name="connsiteY46" fmla="*/ 275283 h 567500"/>
                <a:gd name="connsiteX47" fmla="*/ 142218 w 1876076"/>
                <a:gd name="connsiteY47" fmla="*/ 275283 h 567500"/>
                <a:gd name="connsiteX48" fmla="*/ 145244 w 1876076"/>
                <a:gd name="connsiteY48" fmla="*/ 275206 h 567500"/>
                <a:gd name="connsiteX49" fmla="*/ 148270 w 1876076"/>
                <a:gd name="connsiteY49" fmla="*/ 275206 h 567500"/>
                <a:gd name="connsiteX50" fmla="*/ 151296 w 1876076"/>
                <a:gd name="connsiteY50" fmla="*/ 275283 h 567500"/>
                <a:gd name="connsiteX51" fmla="*/ 154322 w 1876076"/>
                <a:gd name="connsiteY51" fmla="*/ 275206 h 567500"/>
                <a:gd name="connsiteX52" fmla="*/ 157348 w 1876076"/>
                <a:gd name="connsiteY52" fmla="*/ 275244 h 567500"/>
                <a:gd name="connsiteX53" fmla="*/ 160374 w 1876076"/>
                <a:gd name="connsiteY53" fmla="*/ 275244 h 567500"/>
                <a:gd name="connsiteX54" fmla="*/ 163400 w 1876076"/>
                <a:gd name="connsiteY54" fmla="*/ 275244 h 567500"/>
                <a:gd name="connsiteX55" fmla="*/ 166426 w 1876076"/>
                <a:gd name="connsiteY55" fmla="*/ 275283 h 567500"/>
                <a:gd name="connsiteX56" fmla="*/ 169452 w 1876076"/>
                <a:gd name="connsiteY56" fmla="*/ 275127 h 567500"/>
                <a:gd name="connsiteX57" fmla="*/ 172478 w 1876076"/>
                <a:gd name="connsiteY57" fmla="*/ 275244 h 567500"/>
                <a:gd name="connsiteX58" fmla="*/ 175504 w 1876076"/>
                <a:gd name="connsiteY58" fmla="*/ 275283 h 567500"/>
                <a:gd name="connsiteX59" fmla="*/ 178529 w 1876076"/>
                <a:gd name="connsiteY59" fmla="*/ 275283 h 567500"/>
                <a:gd name="connsiteX60" fmla="*/ 181555 w 1876076"/>
                <a:gd name="connsiteY60" fmla="*/ 275283 h 567500"/>
                <a:gd name="connsiteX61" fmla="*/ 184581 w 1876076"/>
                <a:gd name="connsiteY61" fmla="*/ 275206 h 567500"/>
                <a:gd name="connsiteX62" fmla="*/ 187607 w 1876076"/>
                <a:gd name="connsiteY62" fmla="*/ 275166 h 567500"/>
                <a:gd name="connsiteX63" fmla="*/ 190634 w 1876076"/>
                <a:gd name="connsiteY63" fmla="*/ 275360 h 567500"/>
                <a:gd name="connsiteX64" fmla="*/ 193660 w 1876076"/>
                <a:gd name="connsiteY64" fmla="*/ 275283 h 567500"/>
                <a:gd name="connsiteX65" fmla="*/ 196685 w 1876076"/>
                <a:gd name="connsiteY65" fmla="*/ 275283 h 567500"/>
                <a:gd name="connsiteX66" fmla="*/ 199711 w 1876076"/>
                <a:gd name="connsiteY66" fmla="*/ 275206 h 567500"/>
                <a:gd name="connsiteX67" fmla="*/ 202737 w 1876076"/>
                <a:gd name="connsiteY67" fmla="*/ 275360 h 567500"/>
                <a:gd name="connsiteX68" fmla="*/ 205763 w 1876076"/>
                <a:gd name="connsiteY68" fmla="*/ 275127 h 567500"/>
                <a:gd name="connsiteX69" fmla="*/ 208789 w 1876076"/>
                <a:gd name="connsiteY69" fmla="*/ 275322 h 567500"/>
                <a:gd name="connsiteX70" fmla="*/ 211814 w 1876076"/>
                <a:gd name="connsiteY70" fmla="*/ 275244 h 567500"/>
                <a:gd name="connsiteX71" fmla="*/ 214840 w 1876076"/>
                <a:gd name="connsiteY71" fmla="*/ 275244 h 567500"/>
                <a:gd name="connsiteX72" fmla="*/ 217867 w 1876076"/>
                <a:gd name="connsiteY72" fmla="*/ 275206 h 567500"/>
                <a:gd name="connsiteX73" fmla="*/ 220893 w 1876076"/>
                <a:gd name="connsiteY73" fmla="*/ 275399 h 567500"/>
                <a:gd name="connsiteX74" fmla="*/ 223919 w 1876076"/>
                <a:gd name="connsiteY74" fmla="*/ 275206 h 567500"/>
                <a:gd name="connsiteX75" fmla="*/ 226945 w 1876076"/>
                <a:gd name="connsiteY75" fmla="*/ 275322 h 567500"/>
                <a:gd name="connsiteX76" fmla="*/ 229970 w 1876076"/>
                <a:gd name="connsiteY76" fmla="*/ 275166 h 567500"/>
                <a:gd name="connsiteX77" fmla="*/ 232996 w 1876076"/>
                <a:gd name="connsiteY77" fmla="*/ 275244 h 567500"/>
                <a:gd name="connsiteX78" fmla="*/ 236022 w 1876076"/>
                <a:gd name="connsiteY78" fmla="*/ 275244 h 567500"/>
                <a:gd name="connsiteX79" fmla="*/ 239048 w 1876076"/>
                <a:gd name="connsiteY79" fmla="*/ 275244 h 567500"/>
                <a:gd name="connsiteX80" fmla="*/ 242074 w 1876076"/>
                <a:gd name="connsiteY80" fmla="*/ 275360 h 567500"/>
                <a:gd name="connsiteX81" fmla="*/ 245099 w 1876076"/>
                <a:gd name="connsiteY81" fmla="*/ 275244 h 567500"/>
                <a:gd name="connsiteX82" fmla="*/ 248126 w 1876076"/>
                <a:gd name="connsiteY82" fmla="*/ 275244 h 567500"/>
                <a:gd name="connsiteX83" fmla="*/ 251152 w 1876076"/>
                <a:gd name="connsiteY83" fmla="*/ 275127 h 567500"/>
                <a:gd name="connsiteX84" fmla="*/ 254178 w 1876076"/>
                <a:gd name="connsiteY84" fmla="*/ 275244 h 567500"/>
                <a:gd name="connsiteX85" fmla="*/ 257204 w 1876076"/>
                <a:gd name="connsiteY85" fmla="*/ 275244 h 567500"/>
                <a:gd name="connsiteX86" fmla="*/ 260230 w 1876076"/>
                <a:gd name="connsiteY86" fmla="*/ 275244 h 567500"/>
                <a:gd name="connsiteX87" fmla="*/ 263255 w 1876076"/>
                <a:gd name="connsiteY87" fmla="*/ 275283 h 567500"/>
                <a:gd name="connsiteX88" fmla="*/ 266281 w 1876076"/>
                <a:gd name="connsiteY88" fmla="*/ 275283 h 567500"/>
                <a:gd name="connsiteX89" fmla="*/ 269307 w 1876076"/>
                <a:gd name="connsiteY89" fmla="*/ 275360 h 567500"/>
                <a:gd name="connsiteX90" fmla="*/ 272333 w 1876076"/>
                <a:gd name="connsiteY90" fmla="*/ 275244 h 567500"/>
                <a:gd name="connsiteX91" fmla="*/ 275359 w 1876076"/>
                <a:gd name="connsiteY91" fmla="*/ 275283 h 567500"/>
                <a:gd name="connsiteX92" fmla="*/ 278386 w 1876076"/>
                <a:gd name="connsiteY92" fmla="*/ 275011 h 567500"/>
                <a:gd name="connsiteX93" fmla="*/ 281411 w 1876076"/>
                <a:gd name="connsiteY93" fmla="*/ 275283 h 567500"/>
                <a:gd name="connsiteX94" fmla="*/ 284437 w 1876076"/>
                <a:gd name="connsiteY94" fmla="*/ 275283 h 567500"/>
                <a:gd name="connsiteX95" fmla="*/ 287463 w 1876076"/>
                <a:gd name="connsiteY95" fmla="*/ 275360 h 567500"/>
                <a:gd name="connsiteX96" fmla="*/ 290489 w 1876076"/>
                <a:gd name="connsiteY96" fmla="*/ 275166 h 567500"/>
                <a:gd name="connsiteX97" fmla="*/ 293515 w 1876076"/>
                <a:gd name="connsiteY97" fmla="*/ 275206 h 567500"/>
                <a:gd name="connsiteX98" fmla="*/ 296540 w 1876076"/>
                <a:gd name="connsiteY98" fmla="*/ 275206 h 567500"/>
                <a:gd name="connsiteX99" fmla="*/ 299566 w 1876076"/>
                <a:gd name="connsiteY99" fmla="*/ 275283 h 567500"/>
                <a:gd name="connsiteX100" fmla="*/ 302592 w 1876076"/>
                <a:gd name="connsiteY100" fmla="*/ 286439 h 567500"/>
                <a:gd name="connsiteX101" fmla="*/ 305618 w 1876076"/>
                <a:gd name="connsiteY101" fmla="*/ 307127 h 567500"/>
                <a:gd name="connsiteX102" fmla="*/ 308645 w 1876076"/>
                <a:gd name="connsiteY102" fmla="*/ 325218 h 567500"/>
                <a:gd name="connsiteX103" fmla="*/ 311671 w 1876076"/>
                <a:gd name="connsiteY103" fmla="*/ 343000 h 567500"/>
                <a:gd name="connsiteX104" fmla="*/ 314696 w 1876076"/>
                <a:gd name="connsiteY104" fmla="*/ 360316 h 567500"/>
                <a:gd name="connsiteX105" fmla="*/ 317722 w 1876076"/>
                <a:gd name="connsiteY105" fmla="*/ 377594 h 567500"/>
                <a:gd name="connsiteX106" fmla="*/ 320748 w 1876076"/>
                <a:gd name="connsiteY106" fmla="*/ 394484 h 567500"/>
                <a:gd name="connsiteX107" fmla="*/ 323774 w 1876076"/>
                <a:gd name="connsiteY107" fmla="*/ 410755 h 567500"/>
                <a:gd name="connsiteX108" fmla="*/ 326800 w 1876076"/>
                <a:gd name="connsiteY108" fmla="*/ 426711 h 567500"/>
                <a:gd name="connsiteX109" fmla="*/ 329826 w 1876076"/>
                <a:gd name="connsiteY109" fmla="*/ 442056 h 567500"/>
                <a:gd name="connsiteX110" fmla="*/ 332851 w 1876076"/>
                <a:gd name="connsiteY110" fmla="*/ 456696 h 567500"/>
                <a:gd name="connsiteX111" fmla="*/ 335877 w 1876076"/>
                <a:gd name="connsiteY111" fmla="*/ 470840 h 567500"/>
                <a:gd name="connsiteX112" fmla="*/ 338904 w 1876076"/>
                <a:gd name="connsiteY112" fmla="*/ 484052 h 567500"/>
                <a:gd name="connsiteX113" fmla="*/ 341930 w 1876076"/>
                <a:gd name="connsiteY113" fmla="*/ 496444 h 567500"/>
                <a:gd name="connsiteX114" fmla="*/ 344956 w 1876076"/>
                <a:gd name="connsiteY114" fmla="*/ 508150 h 567500"/>
                <a:gd name="connsiteX115" fmla="*/ 347982 w 1876076"/>
                <a:gd name="connsiteY115" fmla="*/ 518761 h 567500"/>
                <a:gd name="connsiteX116" fmla="*/ 351007 w 1876076"/>
                <a:gd name="connsiteY116" fmla="*/ 528524 h 567500"/>
                <a:gd name="connsiteX117" fmla="*/ 354033 w 1876076"/>
                <a:gd name="connsiteY117" fmla="*/ 537354 h 567500"/>
                <a:gd name="connsiteX118" fmla="*/ 357059 w 1876076"/>
                <a:gd name="connsiteY118" fmla="*/ 544945 h 567500"/>
                <a:gd name="connsiteX119" fmla="*/ 360085 w 1876076"/>
                <a:gd name="connsiteY119" fmla="*/ 551651 h 567500"/>
                <a:gd name="connsiteX120" fmla="*/ 363111 w 1876076"/>
                <a:gd name="connsiteY120" fmla="*/ 556994 h 567500"/>
                <a:gd name="connsiteX121" fmla="*/ 366136 w 1876076"/>
                <a:gd name="connsiteY121" fmla="*/ 561376 h 567500"/>
                <a:gd name="connsiteX122" fmla="*/ 369163 w 1876076"/>
                <a:gd name="connsiteY122" fmla="*/ 564509 h 567500"/>
                <a:gd name="connsiteX123" fmla="*/ 372189 w 1876076"/>
                <a:gd name="connsiteY123" fmla="*/ 566567 h 567500"/>
                <a:gd name="connsiteX124" fmla="*/ 375215 w 1876076"/>
                <a:gd name="connsiteY124" fmla="*/ 567453 h 567500"/>
                <a:gd name="connsiteX125" fmla="*/ 378241 w 1876076"/>
                <a:gd name="connsiteY125" fmla="*/ 567072 h 567500"/>
                <a:gd name="connsiteX126" fmla="*/ 381267 w 1876076"/>
                <a:gd name="connsiteY126" fmla="*/ 565748 h 567500"/>
                <a:gd name="connsiteX127" fmla="*/ 384292 w 1876076"/>
                <a:gd name="connsiteY127" fmla="*/ 562928 h 567500"/>
                <a:gd name="connsiteX128" fmla="*/ 387318 w 1876076"/>
                <a:gd name="connsiteY128" fmla="*/ 559128 h 567500"/>
                <a:gd name="connsiteX129" fmla="*/ 390344 w 1876076"/>
                <a:gd name="connsiteY129" fmla="*/ 554051 h 567500"/>
                <a:gd name="connsiteX130" fmla="*/ 393370 w 1876076"/>
                <a:gd name="connsiteY130" fmla="*/ 547888 h 567500"/>
                <a:gd name="connsiteX131" fmla="*/ 396396 w 1876076"/>
                <a:gd name="connsiteY131" fmla="*/ 540725 h 567500"/>
                <a:gd name="connsiteX132" fmla="*/ 399422 w 1876076"/>
                <a:gd name="connsiteY132" fmla="*/ 532324 h 567500"/>
                <a:gd name="connsiteX133" fmla="*/ 402448 w 1876076"/>
                <a:gd name="connsiteY133" fmla="*/ 522980 h 567500"/>
                <a:gd name="connsiteX134" fmla="*/ 405474 w 1876076"/>
                <a:gd name="connsiteY134" fmla="*/ 512712 h 567500"/>
                <a:gd name="connsiteX135" fmla="*/ 408500 w 1876076"/>
                <a:gd name="connsiteY135" fmla="*/ 501368 h 567500"/>
                <a:gd name="connsiteX136" fmla="*/ 411526 w 1876076"/>
                <a:gd name="connsiteY136" fmla="*/ 489319 h 567500"/>
                <a:gd name="connsiteX137" fmla="*/ 414552 w 1876076"/>
                <a:gd name="connsiteY137" fmla="*/ 476298 h 567500"/>
                <a:gd name="connsiteX138" fmla="*/ 417577 w 1876076"/>
                <a:gd name="connsiteY138" fmla="*/ 462468 h 567500"/>
                <a:gd name="connsiteX139" fmla="*/ 420603 w 1876076"/>
                <a:gd name="connsiteY139" fmla="*/ 447980 h 567500"/>
                <a:gd name="connsiteX140" fmla="*/ 423629 w 1876076"/>
                <a:gd name="connsiteY140" fmla="*/ 432874 h 567500"/>
                <a:gd name="connsiteX141" fmla="*/ 426655 w 1876076"/>
                <a:gd name="connsiteY141" fmla="*/ 417147 h 567500"/>
                <a:gd name="connsiteX142" fmla="*/ 429682 w 1876076"/>
                <a:gd name="connsiteY142" fmla="*/ 400915 h 567500"/>
                <a:gd name="connsiteX143" fmla="*/ 432708 w 1876076"/>
                <a:gd name="connsiteY143" fmla="*/ 384102 h 567500"/>
                <a:gd name="connsiteX144" fmla="*/ 435733 w 1876076"/>
                <a:gd name="connsiteY144" fmla="*/ 367018 h 567500"/>
                <a:gd name="connsiteX145" fmla="*/ 438759 w 1876076"/>
                <a:gd name="connsiteY145" fmla="*/ 349585 h 567500"/>
                <a:gd name="connsiteX146" fmla="*/ 441785 w 1876076"/>
                <a:gd name="connsiteY146" fmla="*/ 331920 h 567500"/>
                <a:gd name="connsiteX147" fmla="*/ 444811 w 1876076"/>
                <a:gd name="connsiteY147" fmla="*/ 314061 h 567500"/>
                <a:gd name="connsiteX148" fmla="*/ 447837 w 1876076"/>
                <a:gd name="connsiteY148" fmla="*/ 296124 h 567500"/>
                <a:gd name="connsiteX149" fmla="*/ 450863 w 1876076"/>
                <a:gd name="connsiteY149" fmla="*/ 278266 h 567500"/>
                <a:gd name="connsiteX150" fmla="*/ 453888 w 1876076"/>
                <a:gd name="connsiteY150" fmla="*/ 260446 h 567500"/>
                <a:gd name="connsiteX151" fmla="*/ 456914 w 1876076"/>
                <a:gd name="connsiteY151" fmla="*/ 242974 h 567500"/>
                <a:gd name="connsiteX152" fmla="*/ 459941 w 1876076"/>
                <a:gd name="connsiteY152" fmla="*/ 225580 h 567500"/>
                <a:gd name="connsiteX153" fmla="*/ 462967 w 1876076"/>
                <a:gd name="connsiteY153" fmla="*/ 208418 h 567500"/>
                <a:gd name="connsiteX154" fmla="*/ 465993 w 1876076"/>
                <a:gd name="connsiteY154" fmla="*/ 191722 h 567500"/>
                <a:gd name="connsiteX155" fmla="*/ 469018 w 1876076"/>
                <a:gd name="connsiteY155" fmla="*/ 175180 h 567500"/>
                <a:gd name="connsiteX156" fmla="*/ 472044 w 1876076"/>
                <a:gd name="connsiteY156" fmla="*/ 159258 h 567500"/>
                <a:gd name="connsiteX157" fmla="*/ 475070 w 1876076"/>
                <a:gd name="connsiteY157" fmla="*/ 143917 h 567500"/>
                <a:gd name="connsiteX158" fmla="*/ 478096 w 1876076"/>
                <a:gd name="connsiteY158" fmla="*/ 128731 h 567500"/>
                <a:gd name="connsiteX159" fmla="*/ 481122 w 1876076"/>
                <a:gd name="connsiteY159" fmla="*/ 114282 h 567500"/>
                <a:gd name="connsiteX160" fmla="*/ 484149 w 1876076"/>
                <a:gd name="connsiteY160" fmla="*/ 100645 h 567500"/>
                <a:gd name="connsiteX161" fmla="*/ 487178 w 1876076"/>
                <a:gd name="connsiteY161" fmla="*/ 87434 h 567500"/>
                <a:gd name="connsiteX162" fmla="*/ 490198 w 1876076"/>
                <a:gd name="connsiteY162" fmla="*/ 75155 h 567500"/>
                <a:gd name="connsiteX163" fmla="*/ 493227 w 1876076"/>
                <a:gd name="connsiteY163" fmla="*/ 63532 h 567500"/>
                <a:gd name="connsiteX164" fmla="*/ 496256 w 1876076"/>
                <a:gd name="connsiteY164" fmla="*/ 52918 h 567500"/>
                <a:gd name="connsiteX165" fmla="*/ 499275 w 1876076"/>
                <a:gd name="connsiteY165" fmla="*/ 43156 h 567500"/>
                <a:gd name="connsiteX166" fmla="*/ 502304 w 1876076"/>
                <a:gd name="connsiteY166" fmla="*/ 34400 h 567500"/>
                <a:gd name="connsiteX167" fmla="*/ 505333 w 1876076"/>
                <a:gd name="connsiteY167" fmla="*/ 26381 h 567500"/>
                <a:gd name="connsiteX168" fmla="*/ 508352 w 1876076"/>
                <a:gd name="connsiteY168" fmla="*/ 19756 h 567500"/>
                <a:gd name="connsiteX169" fmla="*/ 511381 w 1876076"/>
                <a:gd name="connsiteY169" fmla="*/ 13791 h 567500"/>
                <a:gd name="connsiteX170" fmla="*/ 514410 w 1876076"/>
                <a:gd name="connsiteY170" fmla="*/ 8987 h 567500"/>
                <a:gd name="connsiteX171" fmla="*/ 517430 w 1876076"/>
                <a:gd name="connsiteY171" fmla="*/ 5191 h 567500"/>
                <a:gd name="connsiteX172" fmla="*/ 520459 w 1876076"/>
                <a:gd name="connsiteY172" fmla="*/ 2402 h 567500"/>
                <a:gd name="connsiteX173" fmla="*/ 523488 w 1876076"/>
                <a:gd name="connsiteY173" fmla="*/ 736 h 567500"/>
                <a:gd name="connsiteX174" fmla="*/ 526507 w 1876076"/>
                <a:gd name="connsiteY174" fmla="*/ 0 h 567500"/>
                <a:gd name="connsiteX175" fmla="*/ 529536 w 1876076"/>
                <a:gd name="connsiteY175" fmla="*/ 387 h 567500"/>
                <a:gd name="connsiteX176" fmla="*/ 532565 w 1876076"/>
                <a:gd name="connsiteY176" fmla="*/ 1859 h 567500"/>
                <a:gd name="connsiteX177" fmla="*/ 535594 w 1876076"/>
                <a:gd name="connsiteY177" fmla="*/ 4416 h 567500"/>
                <a:gd name="connsiteX178" fmla="*/ 538613 w 1876076"/>
                <a:gd name="connsiteY178" fmla="*/ 7786 h 567500"/>
                <a:gd name="connsiteX179" fmla="*/ 541642 w 1876076"/>
                <a:gd name="connsiteY179" fmla="*/ 12436 h 567500"/>
                <a:gd name="connsiteX180" fmla="*/ 544671 w 1876076"/>
                <a:gd name="connsiteY180" fmla="*/ 17936 h 567500"/>
                <a:gd name="connsiteX181" fmla="*/ 547691 w 1876076"/>
                <a:gd name="connsiteY181" fmla="*/ 24561 h 567500"/>
                <a:gd name="connsiteX182" fmla="*/ 550720 w 1876076"/>
                <a:gd name="connsiteY182" fmla="*/ 32076 h 567500"/>
                <a:gd name="connsiteX183" fmla="*/ 553739 w 1876076"/>
                <a:gd name="connsiteY183" fmla="*/ 40444 h 567500"/>
                <a:gd name="connsiteX184" fmla="*/ 556768 w 1876076"/>
                <a:gd name="connsiteY184" fmla="*/ 49896 h 567500"/>
                <a:gd name="connsiteX185" fmla="*/ 559797 w 1876076"/>
                <a:gd name="connsiteY185" fmla="*/ 60201 h 567500"/>
                <a:gd name="connsiteX186" fmla="*/ 562826 w 1876076"/>
                <a:gd name="connsiteY186" fmla="*/ 71319 h 567500"/>
                <a:gd name="connsiteX187" fmla="*/ 565845 w 1876076"/>
                <a:gd name="connsiteY187" fmla="*/ 83561 h 567500"/>
                <a:gd name="connsiteX188" fmla="*/ 568874 w 1876076"/>
                <a:gd name="connsiteY188" fmla="*/ 96345 h 567500"/>
                <a:gd name="connsiteX189" fmla="*/ 571903 w 1876076"/>
                <a:gd name="connsiteY189" fmla="*/ 109942 h 567500"/>
                <a:gd name="connsiteX190" fmla="*/ 574923 w 1876076"/>
                <a:gd name="connsiteY190" fmla="*/ 124160 h 567500"/>
                <a:gd name="connsiteX191" fmla="*/ 577952 w 1876076"/>
                <a:gd name="connsiteY191" fmla="*/ 139152 h 567500"/>
                <a:gd name="connsiteX192" fmla="*/ 580981 w 1876076"/>
                <a:gd name="connsiteY192" fmla="*/ 154299 h 567500"/>
                <a:gd name="connsiteX193" fmla="*/ 584000 w 1876076"/>
                <a:gd name="connsiteY193" fmla="*/ 170260 h 567500"/>
                <a:gd name="connsiteX194" fmla="*/ 587029 w 1876076"/>
                <a:gd name="connsiteY194" fmla="*/ 186570 h 567500"/>
                <a:gd name="connsiteX195" fmla="*/ 590058 w 1876076"/>
                <a:gd name="connsiteY195" fmla="*/ 203189 h 567500"/>
                <a:gd name="connsiteX196" fmla="*/ 593077 w 1876076"/>
                <a:gd name="connsiteY196" fmla="*/ 220195 h 567500"/>
                <a:gd name="connsiteX197" fmla="*/ 596106 w 1876076"/>
                <a:gd name="connsiteY197" fmla="*/ 237279 h 567500"/>
                <a:gd name="connsiteX198" fmla="*/ 599135 w 1876076"/>
                <a:gd name="connsiteY198" fmla="*/ 254712 h 567500"/>
                <a:gd name="connsiteX199" fmla="*/ 602155 w 1876076"/>
                <a:gd name="connsiteY199" fmla="*/ 272338 h 567500"/>
                <a:gd name="connsiteX200" fmla="*/ 605183 w 1876076"/>
                <a:gd name="connsiteY200" fmla="*/ 289965 h 567500"/>
                <a:gd name="connsiteX201" fmla="*/ 608212 w 1876076"/>
                <a:gd name="connsiteY201" fmla="*/ 307631 h 567500"/>
                <a:gd name="connsiteX202" fmla="*/ 611241 w 1876076"/>
                <a:gd name="connsiteY202" fmla="*/ 325296 h 567500"/>
                <a:gd name="connsiteX203" fmla="*/ 614261 w 1876076"/>
                <a:gd name="connsiteY203" fmla="*/ 342961 h 567500"/>
                <a:gd name="connsiteX204" fmla="*/ 617290 w 1876076"/>
                <a:gd name="connsiteY204" fmla="*/ 360432 h 567500"/>
                <a:gd name="connsiteX205" fmla="*/ 620319 w 1876076"/>
                <a:gd name="connsiteY205" fmla="*/ 377594 h 567500"/>
                <a:gd name="connsiteX206" fmla="*/ 623338 w 1876076"/>
                <a:gd name="connsiteY206" fmla="*/ 394445 h 567500"/>
                <a:gd name="connsiteX207" fmla="*/ 626367 w 1876076"/>
                <a:gd name="connsiteY207" fmla="*/ 410794 h 567500"/>
                <a:gd name="connsiteX208" fmla="*/ 629396 w 1876076"/>
                <a:gd name="connsiteY208" fmla="*/ 426759 h 567500"/>
                <a:gd name="connsiteX209" fmla="*/ 632415 w 1876076"/>
                <a:gd name="connsiteY209" fmla="*/ 441942 h 567500"/>
                <a:gd name="connsiteX210" fmla="*/ 635444 w 1876076"/>
                <a:gd name="connsiteY210" fmla="*/ 456734 h 567500"/>
                <a:gd name="connsiteX211" fmla="*/ 638473 w 1876076"/>
                <a:gd name="connsiteY211" fmla="*/ 470802 h 567500"/>
                <a:gd name="connsiteX212" fmla="*/ 641493 w 1876076"/>
                <a:gd name="connsiteY212" fmla="*/ 484014 h 567500"/>
                <a:gd name="connsiteX213" fmla="*/ 644522 w 1876076"/>
                <a:gd name="connsiteY213" fmla="*/ 496444 h 567500"/>
                <a:gd name="connsiteX214" fmla="*/ 647551 w 1876076"/>
                <a:gd name="connsiteY214" fmla="*/ 508150 h 567500"/>
                <a:gd name="connsiteX215" fmla="*/ 650570 w 1876076"/>
                <a:gd name="connsiteY215" fmla="*/ 518723 h 567500"/>
                <a:gd name="connsiteX216" fmla="*/ 653599 w 1876076"/>
                <a:gd name="connsiteY216" fmla="*/ 528562 h 567500"/>
                <a:gd name="connsiteX217" fmla="*/ 656628 w 1876076"/>
                <a:gd name="connsiteY217" fmla="*/ 537277 h 567500"/>
                <a:gd name="connsiteX218" fmla="*/ 659647 w 1876076"/>
                <a:gd name="connsiteY218" fmla="*/ 544907 h 567500"/>
                <a:gd name="connsiteX219" fmla="*/ 662676 w 1876076"/>
                <a:gd name="connsiteY219" fmla="*/ 551574 h 567500"/>
                <a:gd name="connsiteX220" fmla="*/ 665705 w 1876076"/>
                <a:gd name="connsiteY220" fmla="*/ 557108 h 567500"/>
                <a:gd name="connsiteX221" fmla="*/ 668725 w 1876076"/>
                <a:gd name="connsiteY221" fmla="*/ 561299 h 567500"/>
                <a:gd name="connsiteX222" fmla="*/ 671754 w 1876076"/>
                <a:gd name="connsiteY222" fmla="*/ 564633 h 567500"/>
                <a:gd name="connsiteX223" fmla="*/ 674783 w 1876076"/>
                <a:gd name="connsiteY223" fmla="*/ 566643 h 567500"/>
                <a:gd name="connsiteX224" fmla="*/ 677812 w 1876076"/>
                <a:gd name="connsiteY224" fmla="*/ 567500 h 567500"/>
                <a:gd name="connsiteX225" fmla="*/ 680831 w 1876076"/>
                <a:gd name="connsiteY225" fmla="*/ 567186 h 567500"/>
                <a:gd name="connsiteX226" fmla="*/ 683860 w 1876076"/>
                <a:gd name="connsiteY226" fmla="*/ 565595 h 567500"/>
                <a:gd name="connsiteX227" fmla="*/ 686889 w 1876076"/>
                <a:gd name="connsiteY227" fmla="*/ 562804 h 567500"/>
                <a:gd name="connsiteX228" fmla="*/ 689908 w 1876076"/>
                <a:gd name="connsiteY228" fmla="*/ 559090 h 567500"/>
                <a:gd name="connsiteX229" fmla="*/ 692937 w 1876076"/>
                <a:gd name="connsiteY229" fmla="*/ 554013 h 567500"/>
                <a:gd name="connsiteX230" fmla="*/ 695966 w 1876076"/>
                <a:gd name="connsiteY230" fmla="*/ 547936 h 567500"/>
                <a:gd name="connsiteX231" fmla="*/ 698986 w 1876076"/>
                <a:gd name="connsiteY231" fmla="*/ 540649 h 567500"/>
                <a:gd name="connsiteX232" fmla="*/ 702015 w 1876076"/>
                <a:gd name="connsiteY232" fmla="*/ 532401 h 567500"/>
                <a:gd name="connsiteX233" fmla="*/ 705044 w 1876076"/>
                <a:gd name="connsiteY233" fmla="*/ 523018 h 567500"/>
                <a:gd name="connsiteX234" fmla="*/ 708063 w 1876076"/>
                <a:gd name="connsiteY234" fmla="*/ 512712 h 567500"/>
                <a:gd name="connsiteX235" fmla="*/ 711092 w 1876076"/>
                <a:gd name="connsiteY235" fmla="*/ 501292 h 567500"/>
                <a:gd name="connsiteX236" fmla="*/ 714121 w 1876076"/>
                <a:gd name="connsiteY236" fmla="*/ 489281 h 567500"/>
                <a:gd name="connsiteX237" fmla="*/ 717140 w 1876076"/>
                <a:gd name="connsiteY237" fmla="*/ 476184 h 567500"/>
                <a:gd name="connsiteX238" fmla="*/ 720169 w 1876076"/>
                <a:gd name="connsiteY238" fmla="*/ 462516 h 567500"/>
                <a:gd name="connsiteX239" fmla="*/ 723198 w 1876076"/>
                <a:gd name="connsiteY239" fmla="*/ 448019 h 567500"/>
                <a:gd name="connsiteX240" fmla="*/ 726218 w 1876076"/>
                <a:gd name="connsiteY240" fmla="*/ 432874 h 567500"/>
                <a:gd name="connsiteX241" fmla="*/ 729247 w 1876076"/>
                <a:gd name="connsiteY241" fmla="*/ 417147 h 567500"/>
                <a:gd name="connsiteX242" fmla="*/ 732276 w 1876076"/>
                <a:gd name="connsiteY242" fmla="*/ 400837 h 567500"/>
                <a:gd name="connsiteX243" fmla="*/ 735305 w 1876076"/>
                <a:gd name="connsiteY243" fmla="*/ 384218 h 567500"/>
                <a:gd name="connsiteX244" fmla="*/ 738324 w 1876076"/>
                <a:gd name="connsiteY244" fmla="*/ 366979 h 567500"/>
                <a:gd name="connsiteX245" fmla="*/ 741353 w 1876076"/>
                <a:gd name="connsiteY245" fmla="*/ 349585 h 567500"/>
                <a:gd name="connsiteX246" fmla="*/ 744372 w 1876076"/>
                <a:gd name="connsiteY246" fmla="*/ 331920 h 567500"/>
                <a:gd name="connsiteX247" fmla="*/ 747401 w 1876076"/>
                <a:gd name="connsiteY247" fmla="*/ 314061 h 567500"/>
                <a:gd name="connsiteX248" fmla="*/ 750430 w 1876076"/>
                <a:gd name="connsiteY248" fmla="*/ 296124 h 567500"/>
                <a:gd name="connsiteX249" fmla="*/ 753459 w 1876076"/>
                <a:gd name="connsiteY249" fmla="*/ 279467 h 567500"/>
                <a:gd name="connsiteX250" fmla="*/ 756479 w 1876076"/>
                <a:gd name="connsiteY250" fmla="*/ 260562 h 567500"/>
                <a:gd name="connsiteX251" fmla="*/ 759508 w 1876076"/>
                <a:gd name="connsiteY251" fmla="*/ 243013 h 567500"/>
                <a:gd name="connsiteX252" fmla="*/ 762536 w 1876076"/>
                <a:gd name="connsiteY252" fmla="*/ 225386 h 567500"/>
                <a:gd name="connsiteX253" fmla="*/ 765556 w 1876076"/>
                <a:gd name="connsiteY253" fmla="*/ 208457 h 567500"/>
                <a:gd name="connsiteX254" fmla="*/ 768585 w 1876076"/>
                <a:gd name="connsiteY254" fmla="*/ 191683 h 567500"/>
                <a:gd name="connsiteX255" fmla="*/ 771614 w 1876076"/>
                <a:gd name="connsiteY255" fmla="*/ 175257 h 567500"/>
                <a:gd name="connsiteX256" fmla="*/ 774633 w 1876076"/>
                <a:gd name="connsiteY256" fmla="*/ 159258 h 567500"/>
                <a:gd name="connsiteX257" fmla="*/ 777662 w 1876076"/>
                <a:gd name="connsiteY257" fmla="*/ 143879 h 567500"/>
                <a:gd name="connsiteX258" fmla="*/ 780691 w 1876076"/>
                <a:gd name="connsiteY258" fmla="*/ 128615 h 567500"/>
                <a:gd name="connsiteX259" fmla="*/ 783711 w 1876076"/>
                <a:gd name="connsiteY259" fmla="*/ 114087 h 567500"/>
                <a:gd name="connsiteX260" fmla="*/ 786739 w 1876076"/>
                <a:gd name="connsiteY260" fmla="*/ 100645 h 567500"/>
                <a:gd name="connsiteX261" fmla="*/ 789769 w 1876076"/>
                <a:gd name="connsiteY261" fmla="*/ 87434 h 567500"/>
                <a:gd name="connsiteX262" fmla="*/ 792788 w 1876076"/>
                <a:gd name="connsiteY262" fmla="*/ 75116 h 567500"/>
                <a:gd name="connsiteX263" fmla="*/ 795817 w 1876076"/>
                <a:gd name="connsiteY263" fmla="*/ 63571 h 567500"/>
                <a:gd name="connsiteX264" fmla="*/ 798846 w 1876076"/>
                <a:gd name="connsiteY264" fmla="*/ 52918 h 567500"/>
                <a:gd name="connsiteX265" fmla="*/ 801865 w 1876076"/>
                <a:gd name="connsiteY265" fmla="*/ 43039 h 567500"/>
                <a:gd name="connsiteX266" fmla="*/ 804894 w 1876076"/>
                <a:gd name="connsiteY266" fmla="*/ 34323 h 567500"/>
                <a:gd name="connsiteX267" fmla="*/ 807923 w 1876076"/>
                <a:gd name="connsiteY267" fmla="*/ 26420 h 567500"/>
                <a:gd name="connsiteX268" fmla="*/ 810942 w 1876076"/>
                <a:gd name="connsiteY268" fmla="*/ 19640 h 567500"/>
                <a:gd name="connsiteX269" fmla="*/ 813972 w 1876076"/>
                <a:gd name="connsiteY269" fmla="*/ 13791 h 567500"/>
                <a:gd name="connsiteX270" fmla="*/ 817000 w 1876076"/>
                <a:gd name="connsiteY270" fmla="*/ 8987 h 567500"/>
                <a:gd name="connsiteX271" fmla="*/ 820029 w 1876076"/>
                <a:gd name="connsiteY271" fmla="*/ 5152 h 567500"/>
                <a:gd name="connsiteX272" fmla="*/ 823049 w 1876076"/>
                <a:gd name="connsiteY272" fmla="*/ 2440 h 567500"/>
                <a:gd name="connsiteX273" fmla="*/ 826078 w 1876076"/>
                <a:gd name="connsiteY273" fmla="*/ 736 h 567500"/>
                <a:gd name="connsiteX274" fmla="*/ 829107 w 1876076"/>
                <a:gd name="connsiteY274" fmla="*/ 77 h 567500"/>
                <a:gd name="connsiteX275" fmla="*/ 832126 w 1876076"/>
                <a:gd name="connsiteY275" fmla="*/ 504 h 567500"/>
                <a:gd name="connsiteX276" fmla="*/ 835155 w 1876076"/>
                <a:gd name="connsiteY276" fmla="*/ 1859 h 567500"/>
                <a:gd name="connsiteX277" fmla="*/ 838184 w 1876076"/>
                <a:gd name="connsiteY277" fmla="*/ 4416 h 567500"/>
                <a:gd name="connsiteX278" fmla="*/ 841203 w 1876076"/>
                <a:gd name="connsiteY278" fmla="*/ 7864 h 567500"/>
                <a:gd name="connsiteX279" fmla="*/ 844232 w 1876076"/>
                <a:gd name="connsiteY279" fmla="*/ 12280 h 567500"/>
                <a:gd name="connsiteX280" fmla="*/ 847261 w 1876076"/>
                <a:gd name="connsiteY280" fmla="*/ 17975 h 567500"/>
                <a:gd name="connsiteX281" fmla="*/ 850281 w 1876076"/>
                <a:gd name="connsiteY281" fmla="*/ 24561 h 567500"/>
                <a:gd name="connsiteX282" fmla="*/ 853310 w 1876076"/>
                <a:gd name="connsiteY282" fmla="*/ 32076 h 567500"/>
                <a:gd name="connsiteX283" fmla="*/ 856339 w 1876076"/>
                <a:gd name="connsiteY283" fmla="*/ 40483 h 567500"/>
                <a:gd name="connsiteX284" fmla="*/ 859368 w 1876076"/>
                <a:gd name="connsiteY284" fmla="*/ 49741 h 567500"/>
                <a:gd name="connsiteX285" fmla="*/ 862387 w 1876076"/>
                <a:gd name="connsiteY285" fmla="*/ 60279 h 567500"/>
                <a:gd name="connsiteX286" fmla="*/ 865416 w 1876076"/>
                <a:gd name="connsiteY286" fmla="*/ 71396 h 567500"/>
                <a:gd name="connsiteX287" fmla="*/ 868436 w 1876076"/>
                <a:gd name="connsiteY287" fmla="*/ 83483 h 567500"/>
                <a:gd name="connsiteX288" fmla="*/ 871464 w 1876076"/>
                <a:gd name="connsiteY288" fmla="*/ 96267 h 567500"/>
                <a:gd name="connsiteX289" fmla="*/ 874493 w 1876076"/>
                <a:gd name="connsiteY289" fmla="*/ 109981 h 567500"/>
                <a:gd name="connsiteX290" fmla="*/ 877522 w 1876076"/>
                <a:gd name="connsiteY290" fmla="*/ 124121 h 567500"/>
                <a:gd name="connsiteX291" fmla="*/ 880542 w 1876076"/>
                <a:gd name="connsiteY291" fmla="*/ 139036 h 567500"/>
                <a:gd name="connsiteX292" fmla="*/ 883571 w 1876076"/>
                <a:gd name="connsiteY292" fmla="*/ 154222 h 567500"/>
                <a:gd name="connsiteX293" fmla="*/ 886600 w 1876076"/>
                <a:gd name="connsiteY293" fmla="*/ 170260 h 567500"/>
                <a:gd name="connsiteX294" fmla="*/ 889619 w 1876076"/>
                <a:gd name="connsiteY294" fmla="*/ 186647 h 567500"/>
                <a:gd name="connsiteX295" fmla="*/ 892648 w 1876076"/>
                <a:gd name="connsiteY295" fmla="*/ 203111 h 567500"/>
                <a:gd name="connsiteX296" fmla="*/ 895677 w 1876076"/>
                <a:gd name="connsiteY296" fmla="*/ 220157 h 567500"/>
                <a:gd name="connsiteX297" fmla="*/ 898696 w 1876076"/>
                <a:gd name="connsiteY297" fmla="*/ 237318 h 567500"/>
                <a:gd name="connsiteX298" fmla="*/ 901725 w 1876076"/>
                <a:gd name="connsiteY298" fmla="*/ 254673 h 567500"/>
                <a:gd name="connsiteX299" fmla="*/ 904754 w 1876076"/>
                <a:gd name="connsiteY299" fmla="*/ 272183 h 567500"/>
                <a:gd name="connsiteX300" fmla="*/ 907774 w 1876076"/>
                <a:gd name="connsiteY300" fmla="*/ 290004 h 567500"/>
                <a:gd name="connsiteX301" fmla="*/ 910803 w 1876076"/>
                <a:gd name="connsiteY301" fmla="*/ 307591 h 567500"/>
                <a:gd name="connsiteX302" fmla="*/ 913832 w 1876076"/>
                <a:gd name="connsiteY302" fmla="*/ 325335 h 567500"/>
                <a:gd name="connsiteX303" fmla="*/ 916851 w 1876076"/>
                <a:gd name="connsiteY303" fmla="*/ 343000 h 567500"/>
                <a:gd name="connsiteX304" fmla="*/ 919880 w 1876076"/>
                <a:gd name="connsiteY304" fmla="*/ 360470 h 567500"/>
                <a:gd name="connsiteX305" fmla="*/ 922909 w 1876076"/>
                <a:gd name="connsiteY305" fmla="*/ 377516 h 567500"/>
                <a:gd name="connsiteX306" fmla="*/ 925938 w 1876076"/>
                <a:gd name="connsiteY306" fmla="*/ 394329 h 567500"/>
                <a:gd name="connsiteX307" fmla="*/ 928957 w 1876076"/>
                <a:gd name="connsiteY307" fmla="*/ 410716 h 567500"/>
                <a:gd name="connsiteX308" fmla="*/ 931986 w 1876076"/>
                <a:gd name="connsiteY308" fmla="*/ 426711 h 567500"/>
                <a:gd name="connsiteX309" fmla="*/ 935015 w 1876076"/>
                <a:gd name="connsiteY309" fmla="*/ 441980 h 567500"/>
                <a:gd name="connsiteX310" fmla="*/ 938035 w 1876076"/>
                <a:gd name="connsiteY310" fmla="*/ 456734 h 567500"/>
                <a:gd name="connsiteX311" fmla="*/ 941064 w 1876076"/>
                <a:gd name="connsiteY311" fmla="*/ 470602 h 567500"/>
                <a:gd name="connsiteX312" fmla="*/ 944093 w 1876076"/>
                <a:gd name="connsiteY312" fmla="*/ 484052 h 567500"/>
                <a:gd name="connsiteX313" fmla="*/ 947112 w 1876076"/>
                <a:gd name="connsiteY313" fmla="*/ 496520 h 567500"/>
                <a:gd name="connsiteX314" fmla="*/ 950141 w 1876076"/>
                <a:gd name="connsiteY314" fmla="*/ 508064 h 567500"/>
                <a:gd name="connsiteX315" fmla="*/ 953170 w 1876076"/>
                <a:gd name="connsiteY315" fmla="*/ 518761 h 567500"/>
                <a:gd name="connsiteX316" fmla="*/ 956189 w 1876076"/>
                <a:gd name="connsiteY316" fmla="*/ 528486 h 567500"/>
                <a:gd name="connsiteX317" fmla="*/ 959218 w 1876076"/>
                <a:gd name="connsiteY317" fmla="*/ 537277 h 567500"/>
                <a:gd name="connsiteX318" fmla="*/ 962247 w 1876076"/>
                <a:gd name="connsiteY318" fmla="*/ 544869 h 567500"/>
                <a:gd name="connsiteX319" fmla="*/ 965267 w 1876076"/>
                <a:gd name="connsiteY319" fmla="*/ 551460 h 567500"/>
                <a:gd name="connsiteX320" fmla="*/ 968296 w 1876076"/>
                <a:gd name="connsiteY320" fmla="*/ 557032 h 567500"/>
                <a:gd name="connsiteX321" fmla="*/ 971325 w 1876076"/>
                <a:gd name="connsiteY321" fmla="*/ 561376 h 567500"/>
                <a:gd name="connsiteX322" fmla="*/ 974344 w 1876076"/>
                <a:gd name="connsiteY322" fmla="*/ 564547 h 567500"/>
                <a:gd name="connsiteX323" fmla="*/ 977373 w 1876076"/>
                <a:gd name="connsiteY323" fmla="*/ 566643 h 567500"/>
                <a:gd name="connsiteX324" fmla="*/ 980402 w 1876076"/>
                <a:gd name="connsiteY324" fmla="*/ 567500 h 567500"/>
                <a:gd name="connsiteX325" fmla="*/ 983421 w 1876076"/>
                <a:gd name="connsiteY325" fmla="*/ 567033 h 567500"/>
                <a:gd name="connsiteX326" fmla="*/ 986450 w 1876076"/>
                <a:gd name="connsiteY326" fmla="*/ 565595 h 567500"/>
                <a:gd name="connsiteX327" fmla="*/ 989479 w 1876076"/>
                <a:gd name="connsiteY327" fmla="*/ 562890 h 567500"/>
                <a:gd name="connsiteX328" fmla="*/ 992508 w 1876076"/>
                <a:gd name="connsiteY328" fmla="*/ 559051 h 567500"/>
                <a:gd name="connsiteX329" fmla="*/ 995528 w 1876076"/>
                <a:gd name="connsiteY329" fmla="*/ 553937 h 567500"/>
                <a:gd name="connsiteX330" fmla="*/ 998556 w 1876076"/>
                <a:gd name="connsiteY330" fmla="*/ 547888 h 567500"/>
                <a:gd name="connsiteX331" fmla="*/ 1001585 w 1876076"/>
                <a:gd name="connsiteY331" fmla="*/ 540649 h 567500"/>
                <a:gd name="connsiteX332" fmla="*/ 1004605 w 1876076"/>
                <a:gd name="connsiteY332" fmla="*/ 532362 h 567500"/>
                <a:gd name="connsiteX333" fmla="*/ 1007634 w 1876076"/>
                <a:gd name="connsiteY333" fmla="*/ 522942 h 567500"/>
                <a:gd name="connsiteX334" fmla="*/ 1010663 w 1876076"/>
                <a:gd name="connsiteY334" fmla="*/ 512560 h 567500"/>
                <a:gd name="connsiteX335" fmla="*/ 1013682 w 1876076"/>
                <a:gd name="connsiteY335" fmla="*/ 501406 h 567500"/>
                <a:gd name="connsiteX336" fmla="*/ 1016711 w 1876076"/>
                <a:gd name="connsiteY336" fmla="*/ 489281 h 567500"/>
                <a:gd name="connsiteX337" fmla="*/ 1019740 w 1876076"/>
                <a:gd name="connsiteY337" fmla="*/ 476260 h 567500"/>
                <a:gd name="connsiteX338" fmla="*/ 1022760 w 1876076"/>
                <a:gd name="connsiteY338" fmla="*/ 462516 h 567500"/>
                <a:gd name="connsiteX339" fmla="*/ 1025788 w 1876076"/>
                <a:gd name="connsiteY339" fmla="*/ 447980 h 567500"/>
                <a:gd name="connsiteX340" fmla="*/ 1028817 w 1876076"/>
                <a:gd name="connsiteY340" fmla="*/ 432798 h 567500"/>
                <a:gd name="connsiteX341" fmla="*/ 1031837 w 1876076"/>
                <a:gd name="connsiteY341" fmla="*/ 417147 h 567500"/>
                <a:gd name="connsiteX342" fmla="*/ 1034866 w 1876076"/>
                <a:gd name="connsiteY342" fmla="*/ 400760 h 567500"/>
                <a:gd name="connsiteX343" fmla="*/ 1037895 w 1876076"/>
                <a:gd name="connsiteY343" fmla="*/ 384102 h 567500"/>
                <a:gd name="connsiteX344" fmla="*/ 1040914 w 1876076"/>
                <a:gd name="connsiteY344" fmla="*/ 367018 h 567500"/>
                <a:gd name="connsiteX345" fmla="*/ 1043943 w 1876076"/>
                <a:gd name="connsiteY345" fmla="*/ 349546 h 567500"/>
                <a:gd name="connsiteX346" fmla="*/ 1046972 w 1876076"/>
                <a:gd name="connsiteY346" fmla="*/ 331842 h 567500"/>
                <a:gd name="connsiteX347" fmla="*/ 1049991 w 1876076"/>
                <a:gd name="connsiteY347" fmla="*/ 314100 h 567500"/>
                <a:gd name="connsiteX348" fmla="*/ 1053020 w 1876076"/>
                <a:gd name="connsiteY348" fmla="*/ 296124 h 567500"/>
                <a:gd name="connsiteX349" fmla="*/ 1056049 w 1876076"/>
                <a:gd name="connsiteY349" fmla="*/ 278304 h 567500"/>
                <a:gd name="connsiteX350" fmla="*/ 1059078 w 1876076"/>
                <a:gd name="connsiteY350" fmla="*/ 260523 h 567500"/>
                <a:gd name="connsiteX351" fmla="*/ 1062098 w 1876076"/>
                <a:gd name="connsiteY351" fmla="*/ 242935 h 567500"/>
                <a:gd name="connsiteX352" fmla="*/ 1065127 w 1876076"/>
                <a:gd name="connsiteY352" fmla="*/ 225425 h 567500"/>
                <a:gd name="connsiteX353" fmla="*/ 1068156 w 1876076"/>
                <a:gd name="connsiteY353" fmla="*/ 208457 h 567500"/>
                <a:gd name="connsiteX354" fmla="*/ 1071175 w 1876076"/>
                <a:gd name="connsiteY354" fmla="*/ 191645 h 567500"/>
                <a:gd name="connsiteX355" fmla="*/ 1074204 w 1876076"/>
                <a:gd name="connsiteY355" fmla="*/ 175219 h 567500"/>
                <a:gd name="connsiteX356" fmla="*/ 1077233 w 1876076"/>
                <a:gd name="connsiteY356" fmla="*/ 159220 h 567500"/>
                <a:gd name="connsiteX357" fmla="*/ 1080252 w 1876076"/>
                <a:gd name="connsiteY357" fmla="*/ 143800 h 567500"/>
                <a:gd name="connsiteX358" fmla="*/ 1083281 w 1876076"/>
                <a:gd name="connsiteY358" fmla="*/ 128731 h 567500"/>
                <a:gd name="connsiteX359" fmla="*/ 1086310 w 1876076"/>
                <a:gd name="connsiteY359" fmla="*/ 114165 h 567500"/>
                <a:gd name="connsiteX360" fmla="*/ 1089330 w 1876076"/>
                <a:gd name="connsiteY360" fmla="*/ 100568 h 567500"/>
                <a:gd name="connsiteX361" fmla="*/ 1092359 w 1876076"/>
                <a:gd name="connsiteY361" fmla="*/ 87434 h 567500"/>
                <a:gd name="connsiteX362" fmla="*/ 1095388 w 1876076"/>
                <a:gd name="connsiteY362" fmla="*/ 75077 h 567500"/>
                <a:gd name="connsiteX363" fmla="*/ 1098407 w 1876076"/>
                <a:gd name="connsiteY363" fmla="*/ 63571 h 567500"/>
                <a:gd name="connsiteX364" fmla="*/ 1101436 w 1876076"/>
                <a:gd name="connsiteY364" fmla="*/ 52918 h 567500"/>
                <a:gd name="connsiteX365" fmla="*/ 1104465 w 1876076"/>
                <a:gd name="connsiteY365" fmla="*/ 43078 h 567500"/>
                <a:gd name="connsiteX366" fmla="*/ 1107484 w 1876076"/>
                <a:gd name="connsiteY366" fmla="*/ 34246 h 567500"/>
                <a:gd name="connsiteX367" fmla="*/ 1110513 w 1876076"/>
                <a:gd name="connsiteY367" fmla="*/ 26497 h 567500"/>
                <a:gd name="connsiteX368" fmla="*/ 1113542 w 1876076"/>
                <a:gd name="connsiteY368" fmla="*/ 19602 h 567500"/>
                <a:gd name="connsiteX369" fmla="*/ 1116562 w 1876076"/>
                <a:gd name="connsiteY369" fmla="*/ 13791 h 567500"/>
                <a:gd name="connsiteX370" fmla="*/ 1119591 w 1876076"/>
                <a:gd name="connsiteY370" fmla="*/ 8871 h 567500"/>
                <a:gd name="connsiteX371" fmla="*/ 1122620 w 1876076"/>
                <a:gd name="connsiteY371" fmla="*/ 5152 h 567500"/>
                <a:gd name="connsiteX372" fmla="*/ 1125639 w 1876076"/>
                <a:gd name="connsiteY372" fmla="*/ 2440 h 567500"/>
                <a:gd name="connsiteX373" fmla="*/ 1128668 w 1876076"/>
                <a:gd name="connsiteY373" fmla="*/ 620 h 567500"/>
                <a:gd name="connsiteX374" fmla="*/ 1131697 w 1876076"/>
                <a:gd name="connsiteY374" fmla="*/ 116 h 567500"/>
                <a:gd name="connsiteX375" fmla="*/ 1134726 w 1876076"/>
                <a:gd name="connsiteY375" fmla="*/ 387 h 567500"/>
                <a:gd name="connsiteX376" fmla="*/ 1137745 w 1876076"/>
                <a:gd name="connsiteY376" fmla="*/ 1821 h 567500"/>
                <a:gd name="connsiteX377" fmla="*/ 1140774 w 1876076"/>
                <a:gd name="connsiteY377" fmla="*/ 4338 h 567500"/>
                <a:gd name="connsiteX378" fmla="*/ 1143803 w 1876076"/>
                <a:gd name="connsiteY378" fmla="*/ 7825 h 567500"/>
                <a:gd name="connsiteX379" fmla="*/ 1146823 w 1876076"/>
                <a:gd name="connsiteY379" fmla="*/ 12280 h 567500"/>
                <a:gd name="connsiteX380" fmla="*/ 1149852 w 1876076"/>
                <a:gd name="connsiteY380" fmla="*/ 17975 h 567500"/>
                <a:gd name="connsiteX381" fmla="*/ 1152881 w 1876076"/>
                <a:gd name="connsiteY381" fmla="*/ 24445 h 567500"/>
                <a:gd name="connsiteX382" fmla="*/ 1155900 w 1876076"/>
                <a:gd name="connsiteY382" fmla="*/ 32076 h 567500"/>
                <a:gd name="connsiteX383" fmla="*/ 1158929 w 1876076"/>
                <a:gd name="connsiteY383" fmla="*/ 40405 h 567500"/>
                <a:gd name="connsiteX384" fmla="*/ 1161958 w 1876076"/>
                <a:gd name="connsiteY384" fmla="*/ 49896 h 567500"/>
                <a:gd name="connsiteX385" fmla="*/ 1164977 w 1876076"/>
                <a:gd name="connsiteY385" fmla="*/ 60240 h 567500"/>
                <a:gd name="connsiteX386" fmla="*/ 1168006 w 1876076"/>
                <a:gd name="connsiteY386" fmla="*/ 71319 h 567500"/>
                <a:gd name="connsiteX387" fmla="*/ 1171035 w 1876076"/>
                <a:gd name="connsiteY387" fmla="*/ 83522 h 567500"/>
                <a:gd name="connsiteX388" fmla="*/ 1174055 w 1876076"/>
                <a:gd name="connsiteY388" fmla="*/ 96422 h 567500"/>
                <a:gd name="connsiteX389" fmla="*/ 1177084 w 1876076"/>
                <a:gd name="connsiteY389" fmla="*/ 109942 h 567500"/>
                <a:gd name="connsiteX390" fmla="*/ 1180113 w 1876076"/>
                <a:gd name="connsiteY390" fmla="*/ 124199 h 567500"/>
                <a:gd name="connsiteX391" fmla="*/ 1183132 w 1876076"/>
                <a:gd name="connsiteY391" fmla="*/ 138997 h 567500"/>
                <a:gd name="connsiteX392" fmla="*/ 1186161 w 1876076"/>
                <a:gd name="connsiteY392" fmla="*/ 154222 h 567500"/>
                <a:gd name="connsiteX393" fmla="*/ 1189190 w 1876076"/>
                <a:gd name="connsiteY393" fmla="*/ 170221 h 567500"/>
                <a:gd name="connsiteX394" fmla="*/ 1192209 w 1876076"/>
                <a:gd name="connsiteY394" fmla="*/ 186608 h 567500"/>
                <a:gd name="connsiteX395" fmla="*/ 1195238 w 1876076"/>
                <a:gd name="connsiteY395" fmla="*/ 203343 h 567500"/>
                <a:gd name="connsiteX396" fmla="*/ 1198267 w 1876076"/>
                <a:gd name="connsiteY396" fmla="*/ 220001 h 567500"/>
                <a:gd name="connsiteX397" fmla="*/ 1201296 w 1876076"/>
                <a:gd name="connsiteY397" fmla="*/ 237357 h 567500"/>
                <a:gd name="connsiteX398" fmla="*/ 1204316 w 1876076"/>
                <a:gd name="connsiteY398" fmla="*/ 254712 h 567500"/>
                <a:gd name="connsiteX399" fmla="*/ 1207344 w 1876076"/>
                <a:gd name="connsiteY399" fmla="*/ 272261 h 567500"/>
                <a:gd name="connsiteX400" fmla="*/ 1210374 w 1876076"/>
                <a:gd name="connsiteY400" fmla="*/ 289926 h 567500"/>
                <a:gd name="connsiteX401" fmla="*/ 1213393 w 1876076"/>
                <a:gd name="connsiteY401" fmla="*/ 307708 h 567500"/>
                <a:gd name="connsiteX402" fmla="*/ 1216422 w 1876076"/>
                <a:gd name="connsiteY402" fmla="*/ 325218 h 567500"/>
                <a:gd name="connsiteX403" fmla="*/ 1219451 w 1876076"/>
                <a:gd name="connsiteY403" fmla="*/ 342961 h 567500"/>
                <a:gd name="connsiteX404" fmla="*/ 1222470 w 1876076"/>
                <a:gd name="connsiteY404" fmla="*/ 360432 h 567500"/>
                <a:gd name="connsiteX405" fmla="*/ 1225499 w 1876076"/>
                <a:gd name="connsiteY405" fmla="*/ 377710 h 567500"/>
                <a:gd name="connsiteX406" fmla="*/ 1228528 w 1876076"/>
                <a:gd name="connsiteY406" fmla="*/ 394291 h 567500"/>
                <a:gd name="connsiteX407" fmla="*/ 1231548 w 1876076"/>
                <a:gd name="connsiteY407" fmla="*/ 410832 h 567500"/>
                <a:gd name="connsiteX408" fmla="*/ 1234577 w 1876076"/>
                <a:gd name="connsiteY408" fmla="*/ 426949 h 567500"/>
                <a:gd name="connsiteX409" fmla="*/ 1237605 w 1876076"/>
                <a:gd name="connsiteY409" fmla="*/ 442056 h 567500"/>
                <a:gd name="connsiteX410" fmla="*/ 1240625 w 1876076"/>
                <a:gd name="connsiteY410" fmla="*/ 456734 h 567500"/>
                <a:gd name="connsiteX411" fmla="*/ 1243654 w 1876076"/>
                <a:gd name="connsiteY411" fmla="*/ 470764 h 567500"/>
                <a:gd name="connsiteX412" fmla="*/ 1246683 w 1876076"/>
                <a:gd name="connsiteY412" fmla="*/ 484052 h 567500"/>
                <a:gd name="connsiteX413" fmla="*/ 1249702 w 1876076"/>
                <a:gd name="connsiteY413" fmla="*/ 496406 h 567500"/>
                <a:gd name="connsiteX414" fmla="*/ 1252731 w 1876076"/>
                <a:gd name="connsiteY414" fmla="*/ 508112 h 567500"/>
                <a:gd name="connsiteX415" fmla="*/ 1255760 w 1876076"/>
                <a:gd name="connsiteY415" fmla="*/ 518799 h 567500"/>
                <a:gd name="connsiteX416" fmla="*/ 1258780 w 1876076"/>
                <a:gd name="connsiteY416" fmla="*/ 528524 h 567500"/>
                <a:gd name="connsiteX417" fmla="*/ 1261808 w 1876076"/>
                <a:gd name="connsiteY417" fmla="*/ 537163 h 567500"/>
                <a:gd name="connsiteX418" fmla="*/ 1264837 w 1876076"/>
                <a:gd name="connsiteY418" fmla="*/ 544869 h 567500"/>
                <a:gd name="connsiteX419" fmla="*/ 1267866 w 1876076"/>
                <a:gd name="connsiteY419" fmla="*/ 551498 h 567500"/>
                <a:gd name="connsiteX420" fmla="*/ 1270886 w 1876076"/>
                <a:gd name="connsiteY420" fmla="*/ 557032 h 567500"/>
                <a:gd name="connsiteX421" fmla="*/ 1273915 w 1876076"/>
                <a:gd name="connsiteY421" fmla="*/ 561376 h 567500"/>
                <a:gd name="connsiteX422" fmla="*/ 1276944 w 1876076"/>
                <a:gd name="connsiteY422" fmla="*/ 564547 h 567500"/>
                <a:gd name="connsiteX423" fmla="*/ 1279963 w 1876076"/>
                <a:gd name="connsiteY423" fmla="*/ 566605 h 567500"/>
                <a:gd name="connsiteX424" fmla="*/ 1282992 w 1876076"/>
                <a:gd name="connsiteY424" fmla="*/ 567414 h 567500"/>
                <a:gd name="connsiteX425" fmla="*/ 1286021 w 1876076"/>
                <a:gd name="connsiteY425" fmla="*/ 566995 h 567500"/>
                <a:gd name="connsiteX426" fmla="*/ 1289040 w 1876076"/>
                <a:gd name="connsiteY426" fmla="*/ 565557 h 567500"/>
                <a:gd name="connsiteX427" fmla="*/ 1292069 w 1876076"/>
                <a:gd name="connsiteY427" fmla="*/ 562966 h 567500"/>
                <a:gd name="connsiteX428" fmla="*/ 1295098 w 1876076"/>
                <a:gd name="connsiteY428" fmla="*/ 559013 h 567500"/>
                <a:gd name="connsiteX429" fmla="*/ 1298118 w 1876076"/>
                <a:gd name="connsiteY429" fmla="*/ 553975 h 567500"/>
                <a:gd name="connsiteX430" fmla="*/ 1301147 w 1876076"/>
                <a:gd name="connsiteY430" fmla="*/ 547888 h 567500"/>
                <a:gd name="connsiteX431" fmla="*/ 1304176 w 1876076"/>
                <a:gd name="connsiteY431" fmla="*/ 540611 h 567500"/>
                <a:gd name="connsiteX432" fmla="*/ 1307195 w 1876076"/>
                <a:gd name="connsiteY432" fmla="*/ 532362 h 567500"/>
                <a:gd name="connsiteX433" fmla="*/ 1310224 w 1876076"/>
                <a:gd name="connsiteY433" fmla="*/ 522942 h 567500"/>
                <a:gd name="connsiteX434" fmla="*/ 1313253 w 1876076"/>
                <a:gd name="connsiteY434" fmla="*/ 512760 h 567500"/>
                <a:gd name="connsiteX435" fmla="*/ 1316282 w 1876076"/>
                <a:gd name="connsiteY435" fmla="*/ 501444 h 567500"/>
                <a:gd name="connsiteX436" fmla="*/ 1319301 w 1876076"/>
                <a:gd name="connsiteY436" fmla="*/ 489319 h 567500"/>
                <a:gd name="connsiteX437" fmla="*/ 1322330 w 1876076"/>
                <a:gd name="connsiteY437" fmla="*/ 476346 h 567500"/>
                <a:gd name="connsiteX438" fmla="*/ 1325350 w 1876076"/>
                <a:gd name="connsiteY438" fmla="*/ 462516 h 567500"/>
                <a:gd name="connsiteX439" fmla="*/ 1328379 w 1876076"/>
                <a:gd name="connsiteY439" fmla="*/ 448095 h 567500"/>
                <a:gd name="connsiteX440" fmla="*/ 1331408 w 1876076"/>
                <a:gd name="connsiteY440" fmla="*/ 432950 h 567500"/>
                <a:gd name="connsiteX441" fmla="*/ 1334437 w 1876076"/>
                <a:gd name="connsiteY441" fmla="*/ 417108 h 567500"/>
                <a:gd name="connsiteX442" fmla="*/ 1337456 w 1876076"/>
                <a:gd name="connsiteY442" fmla="*/ 400837 h 567500"/>
                <a:gd name="connsiteX443" fmla="*/ 1340485 w 1876076"/>
                <a:gd name="connsiteY443" fmla="*/ 384102 h 567500"/>
                <a:gd name="connsiteX444" fmla="*/ 1343514 w 1876076"/>
                <a:gd name="connsiteY444" fmla="*/ 366979 h 567500"/>
                <a:gd name="connsiteX445" fmla="*/ 1346533 w 1876076"/>
                <a:gd name="connsiteY445" fmla="*/ 349623 h 567500"/>
                <a:gd name="connsiteX446" fmla="*/ 1349562 w 1876076"/>
                <a:gd name="connsiteY446" fmla="*/ 331920 h 567500"/>
                <a:gd name="connsiteX447" fmla="*/ 1352591 w 1876076"/>
                <a:gd name="connsiteY447" fmla="*/ 314139 h 567500"/>
                <a:gd name="connsiteX448" fmla="*/ 1355611 w 1876076"/>
                <a:gd name="connsiteY448" fmla="*/ 296163 h 567500"/>
                <a:gd name="connsiteX449" fmla="*/ 1358640 w 1876076"/>
                <a:gd name="connsiteY449" fmla="*/ 278188 h 567500"/>
                <a:gd name="connsiteX450" fmla="*/ 1361669 w 1876076"/>
                <a:gd name="connsiteY450" fmla="*/ 260523 h 567500"/>
                <a:gd name="connsiteX451" fmla="*/ 1364688 w 1876076"/>
                <a:gd name="connsiteY451" fmla="*/ 242974 h 567500"/>
                <a:gd name="connsiteX452" fmla="*/ 1367717 w 1876076"/>
                <a:gd name="connsiteY452" fmla="*/ 225541 h 567500"/>
                <a:gd name="connsiteX453" fmla="*/ 1370746 w 1876076"/>
                <a:gd name="connsiteY453" fmla="*/ 208457 h 567500"/>
                <a:gd name="connsiteX454" fmla="*/ 1373775 w 1876076"/>
                <a:gd name="connsiteY454" fmla="*/ 191683 h 567500"/>
                <a:gd name="connsiteX455" fmla="*/ 1376794 w 1876076"/>
                <a:gd name="connsiteY455" fmla="*/ 175219 h 567500"/>
                <a:gd name="connsiteX456" fmla="*/ 1379823 w 1876076"/>
                <a:gd name="connsiteY456" fmla="*/ 159297 h 567500"/>
                <a:gd name="connsiteX457" fmla="*/ 1382852 w 1876076"/>
                <a:gd name="connsiteY457" fmla="*/ 143800 h 567500"/>
                <a:gd name="connsiteX458" fmla="*/ 1385872 w 1876076"/>
                <a:gd name="connsiteY458" fmla="*/ 128770 h 567500"/>
                <a:gd name="connsiteX459" fmla="*/ 1388901 w 1876076"/>
                <a:gd name="connsiteY459" fmla="*/ 114165 h 567500"/>
                <a:gd name="connsiteX460" fmla="*/ 1391929 w 1876076"/>
                <a:gd name="connsiteY460" fmla="*/ 100607 h 567500"/>
                <a:gd name="connsiteX461" fmla="*/ 1394949 w 1876076"/>
                <a:gd name="connsiteY461" fmla="*/ 87473 h 567500"/>
                <a:gd name="connsiteX462" fmla="*/ 1397978 w 1876076"/>
                <a:gd name="connsiteY462" fmla="*/ 75193 h 567500"/>
                <a:gd name="connsiteX463" fmla="*/ 1401007 w 1876076"/>
                <a:gd name="connsiteY463" fmla="*/ 63532 h 567500"/>
                <a:gd name="connsiteX464" fmla="*/ 1404026 w 1876076"/>
                <a:gd name="connsiteY464" fmla="*/ 52880 h 567500"/>
                <a:gd name="connsiteX465" fmla="*/ 1407055 w 1876076"/>
                <a:gd name="connsiteY465" fmla="*/ 43117 h 567500"/>
                <a:gd name="connsiteX466" fmla="*/ 1410084 w 1876076"/>
                <a:gd name="connsiteY466" fmla="*/ 34323 h 567500"/>
                <a:gd name="connsiteX467" fmla="*/ 1413104 w 1876076"/>
                <a:gd name="connsiteY467" fmla="*/ 26459 h 567500"/>
                <a:gd name="connsiteX468" fmla="*/ 1416132 w 1876076"/>
                <a:gd name="connsiteY468" fmla="*/ 19602 h 567500"/>
                <a:gd name="connsiteX469" fmla="*/ 1419162 w 1876076"/>
                <a:gd name="connsiteY469" fmla="*/ 13752 h 567500"/>
                <a:gd name="connsiteX470" fmla="*/ 1422181 w 1876076"/>
                <a:gd name="connsiteY470" fmla="*/ 8987 h 567500"/>
                <a:gd name="connsiteX471" fmla="*/ 1425210 w 1876076"/>
                <a:gd name="connsiteY471" fmla="*/ 5152 h 567500"/>
                <a:gd name="connsiteX472" fmla="*/ 1428239 w 1876076"/>
                <a:gd name="connsiteY472" fmla="*/ 2479 h 567500"/>
                <a:gd name="connsiteX473" fmla="*/ 1431258 w 1876076"/>
                <a:gd name="connsiteY473" fmla="*/ 813 h 567500"/>
                <a:gd name="connsiteX474" fmla="*/ 1434287 w 1876076"/>
                <a:gd name="connsiteY474" fmla="*/ 0 h 567500"/>
                <a:gd name="connsiteX475" fmla="*/ 1437316 w 1876076"/>
                <a:gd name="connsiteY475" fmla="*/ 464 h 567500"/>
                <a:gd name="connsiteX476" fmla="*/ 1440345 w 1876076"/>
                <a:gd name="connsiteY476" fmla="*/ 1937 h 567500"/>
                <a:gd name="connsiteX477" fmla="*/ 1443365 w 1876076"/>
                <a:gd name="connsiteY477" fmla="*/ 4377 h 567500"/>
                <a:gd name="connsiteX478" fmla="*/ 1446393 w 1876076"/>
                <a:gd name="connsiteY478" fmla="*/ 7942 h 567500"/>
                <a:gd name="connsiteX479" fmla="*/ 1449422 w 1876076"/>
                <a:gd name="connsiteY479" fmla="*/ 12745 h 567500"/>
                <a:gd name="connsiteX480" fmla="*/ 1452442 w 1876076"/>
                <a:gd name="connsiteY480" fmla="*/ 18013 h 567500"/>
                <a:gd name="connsiteX481" fmla="*/ 1455471 w 1876076"/>
                <a:gd name="connsiteY481" fmla="*/ 24445 h 567500"/>
                <a:gd name="connsiteX482" fmla="*/ 1458500 w 1876076"/>
                <a:gd name="connsiteY482" fmla="*/ 32037 h 567500"/>
                <a:gd name="connsiteX483" fmla="*/ 1461519 w 1876076"/>
                <a:gd name="connsiteY483" fmla="*/ 40367 h 567500"/>
                <a:gd name="connsiteX484" fmla="*/ 1464548 w 1876076"/>
                <a:gd name="connsiteY484" fmla="*/ 49818 h 567500"/>
                <a:gd name="connsiteX485" fmla="*/ 1467577 w 1876076"/>
                <a:gd name="connsiteY485" fmla="*/ 60279 h 567500"/>
                <a:gd name="connsiteX486" fmla="*/ 1470596 w 1876076"/>
                <a:gd name="connsiteY486" fmla="*/ 71435 h 567500"/>
                <a:gd name="connsiteX487" fmla="*/ 1473625 w 1876076"/>
                <a:gd name="connsiteY487" fmla="*/ 83522 h 567500"/>
                <a:gd name="connsiteX488" fmla="*/ 1476654 w 1876076"/>
                <a:gd name="connsiteY488" fmla="*/ 96345 h 567500"/>
                <a:gd name="connsiteX489" fmla="*/ 1479674 w 1876076"/>
                <a:gd name="connsiteY489" fmla="*/ 109904 h 567500"/>
                <a:gd name="connsiteX490" fmla="*/ 1482703 w 1876076"/>
                <a:gd name="connsiteY490" fmla="*/ 124160 h 567500"/>
                <a:gd name="connsiteX491" fmla="*/ 1485732 w 1876076"/>
                <a:gd name="connsiteY491" fmla="*/ 139074 h 567500"/>
                <a:gd name="connsiteX492" fmla="*/ 1488751 w 1876076"/>
                <a:gd name="connsiteY492" fmla="*/ 154261 h 567500"/>
                <a:gd name="connsiteX493" fmla="*/ 1491780 w 1876076"/>
                <a:gd name="connsiteY493" fmla="*/ 170299 h 567500"/>
                <a:gd name="connsiteX494" fmla="*/ 1494809 w 1876076"/>
                <a:gd name="connsiteY494" fmla="*/ 186570 h 567500"/>
                <a:gd name="connsiteX495" fmla="*/ 1497829 w 1876076"/>
                <a:gd name="connsiteY495" fmla="*/ 203111 h 567500"/>
                <a:gd name="connsiteX496" fmla="*/ 1500857 w 1876076"/>
                <a:gd name="connsiteY496" fmla="*/ 220118 h 567500"/>
                <a:gd name="connsiteX497" fmla="*/ 1503886 w 1876076"/>
                <a:gd name="connsiteY497" fmla="*/ 237279 h 567500"/>
                <a:gd name="connsiteX498" fmla="*/ 1506906 w 1876076"/>
                <a:gd name="connsiteY498" fmla="*/ 254751 h 567500"/>
                <a:gd name="connsiteX499" fmla="*/ 1509935 w 1876076"/>
                <a:gd name="connsiteY499" fmla="*/ 272338 h 567500"/>
                <a:gd name="connsiteX500" fmla="*/ 1515993 w 1876076"/>
                <a:gd name="connsiteY500" fmla="*/ 307591 h 567500"/>
                <a:gd name="connsiteX501" fmla="*/ 1570457 w 1876076"/>
                <a:gd name="connsiteY501" fmla="*/ 551574 h 567500"/>
                <a:gd name="connsiteX502" fmla="*/ 1727800 w 1876076"/>
                <a:gd name="connsiteY502" fmla="*/ 5152 h 567500"/>
                <a:gd name="connsiteX503" fmla="*/ 1730829 w 1876076"/>
                <a:gd name="connsiteY503" fmla="*/ 2247 h 567500"/>
                <a:gd name="connsiteX504" fmla="*/ 1733858 w 1876076"/>
                <a:gd name="connsiteY504" fmla="*/ 620 h 567500"/>
                <a:gd name="connsiteX505" fmla="*/ 1876076 w 1876076"/>
                <a:gd name="connsiteY505" fmla="*/ 556956 h 567500"/>
                <a:gd name="connsiteX0" fmla="*/ 0 w 1733858"/>
                <a:gd name="connsiteY0" fmla="*/ 424197 h 567500"/>
                <a:gd name="connsiteX1" fmla="*/ 3026 w 1733858"/>
                <a:gd name="connsiteY1" fmla="*/ 285975 h 567500"/>
                <a:gd name="connsiteX2" fmla="*/ 6051 w 1733858"/>
                <a:gd name="connsiteY2" fmla="*/ 275980 h 567500"/>
                <a:gd name="connsiteX3" fmla="*/ 9078 w 1733858"/>
                <a:gd name="connsiteY3" fmla="*/ 275322 h 567500"/>
                <a:gd name="connsiteX4" fmla="*/ 12104 w 1733858"/>
                <a:gd name="connsiteY4" fmla="*/ 275166 h 567500"/>
                <a:gd name="connsiteX5" fmla="*/ 15130 w 1733858"/>
                <a:gd name="connsiteY5" fmla="*/ 275244 h 567500"/>
                <a:gd name="connsiteX6" fmla="*/ 18156 w 1733858"/>
                <a:gd name="connsiteY6" fmla="*/ 275244 h 567500"/>
                <a:gd name="connsiteX7" fmla="*/ 21182 w 1733858"/>
                <a:gd name="connsiteY7" fmla="*/ 275322 h 567500"/>
                <a:gd name="connsiteX8" fmla="*/ 24207 w 1733858"/>
                <a:gd name="connsiteY8" fmla="*/ 275283 h 567500"/>
                <a:gd name="connsiteX9" fmla="*/ 27233 w 1733858"/>
                <a:gd name="connsiteY9" fmla="*/ 275127 h 567500"/>
                <a:gd name="connsiteX10" fmla="*/ 30259 w 1733858"/>
                <a:gd name="connsiteY10" fmla="*/ 275283 h 567500"/>
                <a:gd name="connsiteX11" fmla="*/ 33285 w 1733858"/>
                <a:gd name="connsiteY11" fmla="*/ 275322 h 567500"/>
                <a:gd name="connsiteX12" fmla="*/ 36311 w 1733858"/>
                <a:gd name="connsiteY12" fmla="*/ 275166 h 567500"/>
                <a:gd name="connsiteX13" fmla="*/ 39338 w 1733858"/>
                <a:gd name="connsiteY13" fmla="*/ 275206 h 567500"/>
                <a:gd name="connsiteX14" fmla="*/ 42363 w 1733858"/>
                <a:gd name="connsiteY14" fmla="*/ 275166 h 567500"/>
                <a:gd name="connsiteX15" fmla="*/ 45389 w 1733858"/>
                <a:gd name="connsiteY15" fmla="*/ 275283 h 567500"/>
                <a:gd name="connsiteX16" fmla="*/ 48415 w 1733858"/>
                <a:gd name="connsiteY16" fmla="*/ 275360 h 567500"/>
                <a:gd name="connsiteX17" fmla="*/ 51441 w 1733858"/>
                <a:gd name="connsiteY17" fmla="*/ 275206 h 567500"/>
                <a:gd name="connsiteX18" fmla="*/ 54467 w 1733858"/>
                <a:gd name="connsiteY18" fmla="*/ 275244 h 567500"/>
                <a:gd name="connsiteX19" fmla="*/ 57492 w 1733858"/>
                <a:gd name="connsiteY19" fmla="*/ 275244 h 567500"/>
                <a:gd name="connsiteX20" fmla="*/ 60518 w 1733858"/>
                <a:gd name="connsiteY20" fmla="*/ 275206 h 567500"/>
                <a:gd name="connsiteX21" fmla="*/ 63544 w 1733858"/>
                <a:gd name="connsiteY21" fmla="*/ 275127 h 567500"/>
                <a:gd name="connsiteX22" fmla="*/ 66570 w 1733858"/>
                <a:gd name="connsiteY22" fmla="*/ 275244 h 567500"/>
                <a:gd name="connsiteX23" fmla="*/ 69597 w 1733858"/>
                <a:gd name="connsiteY23" fmla="*/ 275206 h 567500"/>
                <a:gd name="connsiteX24" fmla="*/ 72623 w 1733858"/>
                <a:gd name="connsiteY24" fmla="*/ 275244 h 567500"/>
                <a:gd name="connsiteX25" fmla="*/ 75648 w 1733858"/>
                <a:gd name="connsiteY25" fmla="*/ 275360 h 567500"/>
                <a:gd name="connsiteX26" fmla="*/ 78674 w 1733858"/>
                <a:gd name="connsiteY26" fmla="*/ 275244 h 567500"/>
                <a:gd name="connsiteX27" fmla="*/ 81700 w 1733858"/>
                <a:gd name="connsiteY27" fmla="*/ 275283 h 567500"/>
                <a:gd name="connsiteX28" fmla="*/ 84726 w 1733858"/>
                <a:gd name="connsiteY28" fmla="*/ 275244 h 567500"/>
                <a:gd name="connsiteX29" fmla="*/ 87752 w 1733858"/>
                <a:gd name="connsiteY29" fmla="*/ 275322 h 567500"/>
                <a:gd name="connsiteX30" fmla="*/ 90778 w 1733858"/>
                <a:gd name="connsiteY30" fmla="*/ 275244 h 567500"/>
                <a:gd name="connsiteX31" fmla="*/ 93803 w 1733858"/>
                <a:gd name="connsiteY31" fmla="*/ 275360 h 567500"/>
                <a:gd name="connsiteX32" fmla="*/ 96829 w 1733858"/>
                <a:gd name="connsiteY32" fmla="*/ 275283 h 567500"/>
                <a:gd name="connsiteX33" fmla="*/ 99856 w 1733858"/>
                <a:gd name="connsiteY33" fmla="*/ 275244 h 567500"/>
                <a:gd name="connsiteX34" fmla="*/ 102882 w 1733858"/>
                <a:gd name="connsiteY34" fmla="*/ 275283 h 567500"/>
                <a:gd name="connsiteX35" fmla="*/ 105908 w 1733858"/>
                <a:gd name="connsiteY35" fmla="*/ 275322 h 567500"/>
                <a:gd name="connsiteX36" fmla="*/ 108933 w 1733858"/>
                <a:gd name="connsiteY36" fmla="*/ 275206 h 567500"/>
                <a:gd name="connsiteX37" fmla="*/ 111959 w 1733858"/>
                <a:gd name="connsiteY37" fmla="*/ 275322 h 567500"/>
                <a:gd name="connsiteX38" fmla="*/ 114985 w 1733858"/>
                <a:gd name="connsiteY38" fmla="*/ 275283 h 567500"/>
                <a:gd name="connsiteX39" fmla="*/ 118011 w 1733858"/>
                <a:gd name="connsiteY39" fmla="*/ 275283 h 567500"/>
                <a:gd name="connsiteX40" fmla="*/ 121037 w 1733858"/>
                <a:gd name="connsiteY40" fmla="*/ 275244 h 567500"/>
                <a:gd name="connsiteX41" fmla="*/ 124063 w 1733858"/>
                <a:gd name="connsiteY41" fmla="*/ 275283 h 567500"/>
                <a:gd name="connsiteX42" fmla="*/ 127089 w 1733858"/>
                <a:gd name="connsiteY42" fmla="*/ 275322 h 567500"/>
                <a:gd name="connsiteX43" fmla="*/ 130115 w 1733858"/>
                <a:gd name="connsiteY43" fmla="*/ 275206 h 567500"/>
                <a:gd name="connsiteX44" fmla="*/ 133141 w 1733858"/>
                <a:gd name="connsiteY44" fmla="*/ 275360 h 567500"/>
                <a:gd name="connsiteX45" fmla="*/ 136167 w 1733858"/>
                <a:gd name="connsiteY45" fmla="*/ 275283 h 567500"/>
                <a:gd name="connsiteX46" fmla="*/ 139193 w 1733858"/>
                <a:gd name="connsiteY46" fmla="*/ 275283 h 567500"/>
                <a:gd name="connsiteX47" fmla="*/ 142218 w 1733858"/>
                <a:gd name="connsiteY47" fmla="*/ 275283 h 567500"/>
                <a:gd name="connsiteX48" fmla="*/ 145244 w 1733858"/>
                <a:gd name="connsiteY48" fmla="*/ 275206 h 567500"/>
                <a:gd name="connsiteX49" fmla="*/ 148270 w 1733858"/>
                <a:gd name="connsiteY49" fmla="*/ 275206 h 567500"/>
                <a:gd name="connsiteX50" fmla="*/ 151296 w 1733858"/>
                <a:gd name="connsiteY50" fmla="*/ 275283 h 567500"/>
                <a:gd name="connsiteX51" fmla="*/ 154322 w 1733858"/>
                <a:gd name="connsiteY51" fmla="*/ 275206 h 567500"/>
                <a:gd name="connsiteX52" fmla="*/ 157348 w 1733858"/>
                <a:gd name="connsiteY52" fmla="*/ 275244 h 567500"/>
                <a:gd name="connsiteX53" fmla="*/ 160374 w 1733858"/>
                <a:gd name="connsiteY53" fmla="*/ 275244 h 567500"/>
                <a:gd name="connsiteX54" fmla="*/ 163400 w 1733858"/>
                <a:gd name="connsiteY54" fmla="*/ 275244 h 567500"/>
                <a:gd name="connsiteX55" fmla="*/ 166426 w 1733858"/>
                <a:gd name="connsiteY55" fmla="*/ 275283 h 567500"/>
                <a:gd name="connsiteX56" fmla="*/ 169452 w 1733858"/>
                <a:gd name="connsiteY56" fmla="*/ 275127 h 567500"/>
                <a:gd name="connsiteX57" fmla="*/ 172478 w 1733858"/>
                <a:gd name="connsiteY57" fmla="*/ 275244 h 567500"/>
                <a:gd name="connsiteX58" fmla="*/ 175504 w 1733858"/>
                <a:gd name="connsiteY58" fmla="*/ 275283 h 567500"/>
                <a:gd name="connsiteX59" fmla="*/ 178529 w 1733858"/>
                <a:gd name="connsiteY59" fmla="*/ 275283 h 567500"/>
                <a:gd name="connsiteX60" fmla="*/ 181555 w 1733858"/>
                <a:gd name="connsiteY60" fmla="*/ 275283 h 567500"/>
                <a:gd name="connsiteX61" fmla="*/ 184581 w 1733858"/>
                <a:gd name="connsiteY61" fmla="*/ 275206 h 567500"/>
                <a:gd name="connsiteX62" fmla="*/ 187607 w 1733858"/>
                <a:gd name="connsiteY62" fmla="*/ 275166 h 567500"/>
                <a:gd name="connsiteX63" fmla="*/ 190634 w 1733858"/>
                <a:gd name="connsiteY63" fmla="*/ 275360 h 567500"/>
                <a:gd name="connsiteX64" fmla="*/ 193660 w 1733858"/>
                <a:gd name="connsiteY64" fmla="*/ 275283 h 567500"/>
                <a:gd name="connsiteX65" fmla="*/ 196685 w 1733858"/>
                <a:gd name="connsiteY65" fmla="*/ 275283 h 567500"/>
                <a:gd name="connsiteX66" fmla="*/ 199711 w 1733858"/>
                <a:gd name="connsiteY66" fmla="*/ 275206 h 567500"/>
                <a:gd name="connsiteX67" fmla="*/ 202737 w 1733858"/>
                <a:gd name="connsiteY67" fmla="*/ 275360 h 567500"/>
                <a:gd name="connsiteX68" fmla="*/ 205763 w 1733858"/>
                <a:gd name="connsiteY68" fmla="*/ 275127 h 567500"/>
                <a:gd name="connsiteX69" fmla="*/ 208789 w 1733858"/>
                <a:gd name="connsiteY69" fmla="*/ 275322 h 567500"/>
                <a:gd name="connsiteX70" fmla="*/ 211814 w 1733858"/>
                <a:gd name="connsiteY70" fmla="*/ 275244 h 567500"/>
                <a:gd name="connsiteX71" fmla="*/ 214840 w 1733858"/>
                <a:gd name="connsiteY71" fmla="*/ 275244 h 567500"/>
                <a:gd name="connsiteX72" fmla="*/ 217867 w 1733858"/>
                <a:gd name="connsiteY72" fmla="*/ 275206 h 567500"/>
                <a:gd name="connsiteX73" fmla="*/ 220893 w 1733858"/>
                <a:gd name="connsiteY73" fmla="*/ 275399 h 567500"/>
                <a:gd name="connsiteX74" fmla="*/ 223919 w 1733858"/>
                <a:gd name="connsiteY74" fmla="*/ 275206 h 567500"/>
                <a:gd name="connsiteX75" fmla="*/ 226945 w 1733858"/>
                <a:gd name="connsiteY75" fmla="*/ 275322 h 567500"/>
                <a:gd name="connsiteX76" fmla="*/ 229970 w 1733858"/>
                <a:gd name="connsiteY76" fmla="*/ 275166 h 567500"/>
                <a:gd name="connsiteX77" fmla="*/ 232996 w 1733858"/>
                <a:gd name="connsiteY77" fmla="*/ 275244 h 567500"/>
                <a:gd name="connsiteX78" fmla="*/ 236022 w 1733858"/>
                <a:gd name="connsiteY78" fmla="*/ 275244 h 567500"/>
                <a:gd name="connsiteX79" fmla="*/ 239048 w 1733858"/>
                <a:gd name="connsiteY79" fmla="*/ 275244 h 567500"/>
                <a:gd name="connsiteX80" fmla="*/ 242074 w 1733858"/>
                <a:gd name="connsiteY80" fmla="*/ 275360 h 567500"/>
                <a:gd name="connsiteX81" fmla="*/ 245099 w 1733858"/>
                <a:gd name="connsiteY81" fmla="*/ 275244 h 567500"/>
                <a:gd name="connsiteX82" fmla="*/ 248126 w 1733858"/>
                <a:gd name="connsiteY82" fmla="*/ 275244 h 567500"/>
                <a:gd name="connsiteX83" fmla="*/ 251152 w 1733858"/>
                <a:gd name="connsiteY83" fmla="*/ 275127 h 567500"/>
                <a:gd name="connsiteX84" fmla="*/ 254178 w 1733858"/>
                <a:gd name="connsiteY84" fmla="*/ 275244 h 567500"/>
                <a:gd name="connsiteX85" fmla="*/ 257204 w 1733858"/>
                <a:gd name="connsiteY85" fmla="*/ 275244 h 567500"/>
                <a:gd name="connsiteX86" fmla="*/ 260230 w 1733858"/>
                <a:gd name="connsiteY86" fmla="*/ 275244 h 567500"/>
                <a:gd name="connsiteX87" fmla="*/ 263255 w 1733858"/>
                <a:gd name="connsiteY87" fmla="*/ 275283 h 567500"/>
                <a:gd name="connsiteX88" fmla="*/ 266281 w 1733858"/>
                <a:gd name="connsiteY88" fmla="*/ 275283 h 567500"/>
                <a:gd name="connsiteX89" fmla="*/ 269307 w 1733858"/>
                <a:gd name="connsiteY89" fmla="*/ 275360 h 567500"/>
                <a:gd name="connsiteX90" fmla="*/ 272333 w 1733858"/>
                <a:gd name="connsiteY90" fmla="*/ 275244 h 567500"/>
                <a:gd name="connsiteX91" fmla="*/ 275359 w 1733858"/>
                <a:gd name="connsiteY91" fmla="*/ 275283 h 567500"/>
                <a:gd name="connsiteX92" fmla="*/ 278386 w 1733858"/>
                <a:gd name="connsiteY92" fmla="*/ 275011 h 567500"/>
                <a:gd name="connsiteX93" fmla="*/ 281411 w 1733858"/>
                <a:gd name="connsiteY93" fmla="*/ 275283 h 567500"/>
                <a:gd name="connsiteX94" fmla="*/ 284437 w 1733858"/>
                <a:gd name="connsiteY94" fmla="*/ 275283 h 567500"/>
                <a:gd name="connsiteX95" fmla="*/ 287463 w 1733858"/>
                <a:gd name="connsiteY95" fmla="*/ 275360 h 567500"/>
                <a:gd name="connsiteX96" fmla="*/ 290489 w 1733858"/>
                <a:gd name="connsiteY96" fmla="*/ 275166 h 567500"/>
                <a:gd name="connsiteX97" fmla="*/ 293515 w 1733858"/>
                <a:gd name="connsiteY97" fmla="*/ 275206 h 567500"/>
                <a:gd name="connsiteX98" fmla="*/ 296540 w 1733858"/>
                <a:gd name="connsiteY98" fmla="*/ 275206 h 567500"/>
                <a:gd name="connsiteX99" fmla="*/ 299566 w 1733858"/>
                <a:gd name="connsiteY99" fmla="*/ 275283 h 567500"/>
                <a:gd name="connsiteX100" fmla="*/ 302592 w 1733858"/>
                <a:gd name="connsiteY100" fmla="*/ 286439 h 567500"/>
                <a:gd name="connsiteX101" fmla="*/ 305618 w 1733858"/>
                <a:gd name="connsiteY101" fmla="*/ 307127 h 567500"/>
                <a:gd name="connsiteX102" fmla="*/ 308645 w 1733858"/>
                <a:gd name="connsiteY102" fmla="*/ 325218 h 567500"/>
                <a:gd name="connsiteX103" fmla="*/ 311671 w 1733858"/>
                <a:gd name="connsiteY103" fmla="*/ 343000 h 567500"/>
                <a:gd name="connsiteX104" fmla="*/ 314696 w 1733858"/>
                <a:gd name="connsiteY104" fmla="*/ 360316 h 567500"/>
                <a:gd name="connsiteX105" fmla="*/ 317722 w 1733858"/>
                <a:gd name="connsiteY105" fmla="*/ 377594 h 567500"/>
                <a:gd name="connsiteX106" fmla="*/ 320748 w 1733858"/>
                <a:gd name="connsiteY106" fmla="*/ 394484 h 567500"/>
                <a:gd name="connsiteX107" fmla="*/ 323774 w 1733858"/>
                <a:gd name="connsiteY107" fmla="*/ 410755 h 567500"/>
                <a:gd name="connsiteX108" fmla="*/ 326800 w 1733858"/>
                <a:gd name="connsiteY108" fmla="*/ 426711 h 567500"/>
                <a:gd name="connsiteX109" fmla="*/ 329826 w 1733858"/>
                <a:gd name="connsiteY109" fmla="*/ 442056 h 567500"/>
                <a:gd name="connsiteX110" fmla="*/ 332851 w 1733858"/>
                <a:gd name="connsiteY110" fmla="*/ 456696 h 567500"/>
                <a:gd name="connsiteX111" fmla="*/ 335877 w 1733858"/>
                <a:gd name="connsiteY111" fmla="*/ 470840 h 567500"/>
                <a:gd name="connsiteX112" fmla="*/ 338904 w 1733858"/>
                <a:gd name="connsiteY112" fmla="*/ 484052 h 567500"/>
                <a:gd name="connsiteX113" fmla="*/ 341930 w 1733858"/>
                <a:gd name="connsiteY113" fmla="*/ 496444 h 567500"/>
                <a:gd name="connsiteX114" fmla="*/ 344956 w 1733858"/>
                <a:gd name="connsiteY114" fmla="*/ 508150 h 567500"/>
                <a:gd name="connsiteX115" fmla="*/ 347982 w 1733858"/>
                <a:gd name="connsiteY115" fmla="*/ 518761 h 567500"/>
                <a:gd name="connsiteX116" fmla="*/ 351007 w 1733858"/>
                <a:gd name="connsiteY116" fmla="*/ 528524 h 567500"/>
                <a:gd name="connsiteX117" fmla="*/ 354033 w 1733858"/>
                <a:gd name="connsiteY117" fmla="*/ 537354 h 567500"/>
                <a:gd name="connsiteX118" fmla="*/ 357059 w 1733858"/>
                <a:gd name="connsiteY118" fmla="*/ 544945 h 567500"/>
                <a:gd name="connsiteX119" fmla="*/ 360085 w 1733858"/>
                <a:gd name="connsiteY119" fmla="*/ 551651 h 567500"/>
                <a:gd name="connsiteX120" fmla="*/ 363111 w 1733858"/>
                <a:gd name="connsiteY120" fmla="*/ 556994 h 567500"/>
                <a:gd name="connsiteX121" fmla="*/ 366136 w 1733858"/>
                <a:gd name="connsiteY121" fmla="*/ 561376 h 567500"/>
                <a:gd name="connsiteX122" fmla="*/ 369163 w 1733858"/>
                <a:gd name="connsiteY122" fmla="*/ 564509 h 567500"/>
                <a:gd name="connsiteX123" fmla="*/ 372189 w 1733858"/>
                <a:gd name="connsiteY123" fmla="*/ 566567 h 567500"/>
                <a:gd name="connsiteX124" fmla="*/ 375215 w 1733858"/>
                <a:gd name="connsiteY124" fmla="*/ 567453 h 567500"/>
                <a:gd name="connsiteX125" fmla="*/ 378241 w 1733858"/>
                <a:gd name="connsiteY125" fmla="*/ 567072 h 567500"/>
                <a:gd name="connsiteX126" fmla="*/ 381267 w 1733858"/>
                <a:gd name="connsiteY126" fmla="*/ 565748 h 567500"/>
                <a:gd name="connsiteX127" fmla="*/ 384292 w 1733858"/>
                <a:gd name="connsiteY127" fmla="*/ 562928 h 567500"/>
                <a:gd name="connsiteX128" fmla="*/ 387318 w 1733858"/>
                <a:gd name="connsiteY128" fmla="*/ 559128 h 567500"/>
                <a:gd name="connsiteX129" fmla="*/ 390344 w 1733858"/>
                <a:gd name="connsiteY129" fmla="*/ 554051 h 567500"/>
                <a:gd name="connsiteX130" fmla="*/ 393370 w 1733858"/>
                <a:gd name="connsiteY130" fmla="*/ 547888 h 567500"/>
                <a:gd name="connsiteX131" fmla="*/ 396396 w 1733858"/>
                <a:gd name="connsiteY131" fmla="*/ 540725 h 567500"/>
                <a:gd name="connsiteX132" fmla="*/ 399422 w 1733858"/>
                <a:gd name="connsiteY132" fmla="*/ 532324 h 567500"/>
                <a:gd name="connsiteX133" fmla="*/ 402448 w 1733858"/>
                <a:gd name="connsiteY133" fmla="*/ 522980 h 567500"/>
                <a:gd name="connsiteX134" fmla="*/ 405474 w 1733858"/>
                <a:gd name="connsiteY134" fmla="*/ 512712 h 567500"/>
                <a:gd name="connsiteX135" fmla="*/ 408500 w 1733858"/>
                <a:gd name="connsiteY135" fmla="*/ 501368 h 567500"/>
                <a:gd name="connsiteX136" fmla="*/ 411526 w 1733858"/>
                <a:gd name="connsiteY136" fmla="*/ 489319 h 567500"/>
                <a:gd name="connsiteX137" fmla="*/ 414552 w 1733858"/>
                <a:gd name="connsiteY137" fmla="*/ 476298 h 567500"/>
                <a:gd name="connsiteX138" fmla="*/ 417577 w 1733858"/>
                <a:gd name="connsiteY138" fmla="*/ 462468 h 567500"/>
                <a:gd name="connsiteX139" fmla="*/ 420603 w 1733858"/>
                <a:gd name="connsiteY139" fmla="*/ 447980 h 567500"/>
                <a:gd name="connsiteX140" fmla="*/ 423629 w 1733858"/>
                <a:gd name="connsiteY140" fmla="*/ 432874 h 567500"/>
                <a:gd name="connsiteX141" fmla="*/ 426655 w 1733858"/>
                <a:gd name="connsiteY141" fmla="*/ 417147 h 567500"/>
                <a:gd name="connsiteX142" fmla="*/ 429682 w 1733858"/>
                <a:gd name="connsiteY142" fmla="*/ 400915 h 567500"/>
                <a:gd name="connsiteX143" fmla="*/ 432708 w 1733858"/>
                <a:gd name="connsiteY143" fmla="*/ 384102 h 567500"/>
                <a:gd name="connsiteX144" fmla="*/ 435733 w 1733858"/>
                <a:gd name="connsiteY144" fmla="*/ 367018 h 567500"/>
                <a:gd name="connsiteX145" fmla="*/ 438759 w 1733858"/>
                <a:gd name="connsiteY145" fmla="*/ 349585 h 567500"/>
                <a:gd name="connsiteX146" fmla="*/ 441785 w 1733858"/>
                <a:gd name="connsiteY146" fmla="*/ 331920 h 567500"/>
                <a:gd name="connsiteX147" fmla="*/ 444811 w 1733858"/>
                <a:gd name="connsiteY147" fmla="*/ 314061 h 567500"/>
                <a:gd name="connsiteX148" fmla="*/ 447837 w 1733858"/>
                <a:gd name="connsiteY148" fmla="*/ 296124 h 567500"/>
                <a:gd name="connsiteX149" fmla="*/ 450863 w 1733858"/>
                <a:gd name="connsiteY149" fmla="*/ 278266 h 567500"/>
                <a:gd name="connsiteX150" fmla="*/ 453888 w 1733858"/>
                <a:gd name="connsiteY150" fmla="*/ 260446 h 567500"/>
                <a:gd name="connsiteX151" fmla="*/ 456914 w 1733858"/>
                <a:gd name="connsiteY151" fmla="*/ 242974 h 567500"/>
                <a:gd name="connsiteX152" fmla="*/ 459941 w 1733858"/>
                <a:gd name="connsiteY152" fmla="*/ 225580 h 567500"/>
                <a:gd name="connsiteX153" fmla="*/ 462967 w 1733858"/>
                <a:gd name="connsiteY153" fmla="*/ 208418 h 567500"/>
                <a:gd name="connsiteX154" fmla="*/ 465993 w 1733858"/>
                <a:gd name="connsiteY154" fmla="*/ 191722 h 567500"/>
                <a:gd name="connsiteX155" fmla="*/ 469018 w 1733858"/>
                <a:gd name="connsiteY155" fmla="*/ 175180 h 567500"/>
                <a:gd name="connsiteX156" fmla="*/ 472044 w 1733858"/>
                <a:gd name="connsiteY156" fmla="*/ 159258 h 567500"/>
                <a:gd name="connsiteX157" fmla="*/ 475070 w 1733858"/>
                <a:gd name="connsiteY157" fmla="*/ 143917 h 567500"/>
                <a:gd name="connsiteX158" fmla="*/ 478096 w 1733858"/>
                <a:gd name="connsiteY158" fmla="*/ 128731 h 567500"/>
                <a:gd name="connsiteX159" fmla="*/ 481122 w 1733858"/>
                <a:gd name="connsiteY159" fmla="*/ 114282 h 567500"/>
                <a:gd name="connsiteX160" fmla="*/ 484149 w 1733858"/>
                <a:gd name="connsiteY160" fmla="*/ 100645 h 567500"/>
                <a:gd name="connsiteX161" fmla="*/ 487178 w 1733858"/>
                <a:gd name="connsiteY161" fmla="*/ 87434 h 567500"/>
                <a:gd name="connsiteX162" fmla="*/ 490198 w 1733858"/>
                <a:gd name="connsiteY162" fmla="*/ 75155 h 567500"/>
                <a:gd name="connsiteX163" fmla="*/ 493227 w 1733858"/>
                <a:gd name="connsiteY163" fmla="*/ 63532 h 567500"/>
                <a:gd name="connsiteX164" fmla="*/ 496256 w 1733858"/>
                <a:gd name="connsiteY164" fmla="*/ 52918 h 567500"/>
                <a:gd name="connsiteX165" fmla="*/ 499275 w 1733858"/>
                <a:gd name="connsiteY165" fmla="*/ 43156 h 567500"/>
                <a:gd name="connsiteX166" fmla="*/ 502304 w 1733858"/>
                <a:gd name="connsiteY166" fmla="*/ 34400 h 567500"/>
                <a:gd name="connsiteX167" fmla="*/ 505333 w 1733858"/>
                <a:gd name="connsiteY167" fmla="*/ 26381 h 567500"/>
                <a:gd name="connsiteX168" fmla="*/ 508352 w 1733858"/>
                <a:gd name="connsiteY168" fmla="*/ 19756 h 567500"/>
                <a:gd name="connsiteX169" fmla="*/ 511381 w 1733858"/>
                <a:gd name="connsiteY169" fmla="*/ 13791 h 567500"/>
                <a:gd name="connsiteX170" fmla="*/ 514410 w 1733858"/>
                <a:gd name="connsiteY170" fmla="*/ 8987 h 567500"/>
                <a:gd name="connsiteX171" fmla="*/ 517430 w 1733858"/>
                <a:gd name="connsiteY171" fmla="*/ 5191 h 567500"/>
                <a:gd name="connsiteX172" fmla="*/ 520459 w 1733858"/>
                <a:gd name="connsiteY172" fmla="*/ 2402 h 567500"/>
                <a:gd name="connsiteX173" fmla="*/ 523488 w 1733858"/>
                <a:gd name="connsiteY173" fmla="*/ 736 h 567500"/>
                <a:gd name="connsiteX174" fmla="*/ 526507 w 1733858"/>
                <a:gd name="connsiteY174" fmla="*/ 0 h 567500"/>
                <a:gd name="connsiteX175" fmla="*/ 529536 w 1733858"/>
                <a:gd name="connsiteY175" fmla="*/ 387 h 567500"/>
                <a:gd name="connsiteX176" fmla="*/ 532565 w 1733858"/>
                <a:gd name="connsiteY176" fmla="*/ 1859 h 567500"/>
                <a:gd name="connsiteX177" fmla="*/ 535594 w 1733858"/>
                <a:gd name="connsiteY177" fmla="*/ 4416 h 567500"/>
                <a:gd name="connsiteX178" fmla="*/ 538613 w 1733858"/>
                <a:gd name="connsiteY178" fmla="*/ 7786 h 567500"/>
                <a:gd name="connsiteX179" fmla="*/ 541642 w 1733858"/>
                <a:gd name="connsiteY179" fmla="*/ 12436 h 567500"/>
                <a:gd name="connsiteX180" fmla="*/ 544671 w 1733858"/>
                <a:gd name="connsiteY180" fmla="*/ 17936 h 567500"/>
                <a:gd name="connsiteX181" fmla="*/ 547691 w 1733858"/>
                <a:gd name="connsiteY181" fmla="*/ 24561 h 567500"/>
                <a:gd name="connsiteX182" fmla="*/ 550720 w 1733858"/>
                <a:gd name="connsiteY182" fmla="*/ 32076 h 567500"/>
                <a:gd name="connsiteX183" fmla="*/ 553739 w 1733858"/>
                <a:gd name="connsiteY183" fmla="*/ 40444 h 567500"/>
                <a:gd name="connsiteX184" fmla="*/ 556768 w 1733858"/>
                <a:gd name="connsiteY184" fmla="*/ 49896 h 567500"/>
                <a:gd name="connsiteX185" fmla="*/ 559797 w 1733858"/>
                <a:gd name="connsiteY185" fmla="*/ 60201 h 567500"/>
                <a:gd name="connsiteX186" fmla="*/ 562826 w 1733858"/>
                <a:gd name="connsiteY186" fmla="*/ 71319 h 567500"/>
                <a:gd name="connsiteX187" fmla="*/ 565845 w 1733858"/>
                <a:gd name="connsiteY187" fmla="*/ 83561 h 567500"/>
                <a:gd name="connsiteX188" fmla="*/ 568874 w 1733858"/>
                <a:gd name="connsiteY188" fmla="*/ 96345 h 567500"/>
                <a:gd name="connsiteX189" fmla="*/ 571903 w 1733858"/>
                <a:gd name="connsiteY189" fmla="*/ 109942 h 567500"/>
                <a:gd name="connsiteX190" fmla="*/ 574923 w 1733858"/>
                <a:gd name="connsiteY190" fmla="*/ 124160 h 567500"/>
                <a:gd name="connsiteX191" fmla="*/ 577952 w 1733858"/>
                <a:gd name="connsiteY191" fmla="*/ 139152 h 567500"/>
                <a:gd name="connsiteX192" fmla="*/ 580981 w 1733858"/>
                <a:gd name="connsiteY192" fmla="*/ 154299 h 567500"/>
                <a:gd name="connsiteX193" fmla="*/ 584000 w 1733858"/>
                <a:gd name="connsiteY193" fmla="*/ 170260 h 567500"/>
                <a:gd name="connsiteX194" fmla="*/ 587029 w 1733858"/>
                <a:gd name="connsiteY194" fmla="*/ 186570 h 567500"/>
                <a:gd name="connsiteX195" fmla="*/ 590058 w 1733858"/>
                <a:gd name="connsiteY195" fmla="*/ 203189 h 567500"/>
                <a:gd name="connsiteX196" fmla="*/ 593077 w 1733858"/>
                <a:gd name="connsiteY196" fmla="*/ 220195 h 567500"/>
                <a:gd name="connsiteX197" fmla="*/ 596106 w 1733858"/>
                <a:gd name="connsiteY197" fmla="*/ 237279 h 567500"/>
                <a:gd name="connsiteX198" fmla="*/ 599135 w 1733858"/>
                <a:gd name="connsiteY198" fmla="*/ 254712 h 567500"/>
                <a:gd name="connsiteX199" fmla="*/ 602155 w 1733858"/>
                <a:gd name="connsiteY199" fmla="*/ 272338 h 567500"/>
                <a:gd name="connsiteX200" fmla="*/ 605183 w 1733858"/>
                <a:gd name="connsiteY200" fmla="*/ 289965 h 567500"/>
                <a:gd name="connsiteX201" fmla="*/ 608212 w 1733858"/>
                <a:gd name="connsiteY201" fmla="*/ 307631 h 567500"/>
                <a:gd name="connsiteX202" fmla="*/ 611241 w 1733858"/>
                <a:gd name="connsiteY202" fmla="*/ 325296 h 567500"/>
                <a:gd name="connsiteX203" fmla="*/ 614261 w 1733858"/>
                <a:gd name="connsiteY203" fmla="*/ 342961 h 567500"/>
                <a:gd name="connsiteX204" fmla="*/ 617290 w 1733858"/>
                <a:gd name="connsiteY204" fmla="*/ 360432 h 567500"/>
                <a:gd name="connsiteX205" fmla="*/ 620319 w 1733858"/>
                <a:gd name="connsiteY205" fmla="*/ 377594 h 567500"/>
                <a:gd name="connsiteX206" fmla="*/ 623338 w 1733858"/>
                <a:gd name="connsiteY206" fmla="*/ 394445 h 567500"/>
                <a:gd name="connsiteX207" fmla="*/ 626367 w 1733858"/>
                <a:gd name="connsiteY207" fmla="*/ 410794 h 567500"/>
                <a:gd name="connsiteX208" fmla="*/ 629396 w 1733858"/>
                <a:gd name="connsiteY208" fmla="*/ 426759 h 567500"/>
                <a:gd name="connsiteX209" fmla="*/ 632415 w 1733858"/>
                <a:gd name="connsiteY209" fmla="*/ 441942 h 567500"/>
                <a:gd name="connsiteX210" fmla="*/ 635444 w 1733858"/>
                <a:gd name="connsiteY210" fmla="*/ 456734 h 567500"/>
                <a:gd name="connsiteX211" fmla="*/ 638473 w 1733858"/>
                <a:gd name="connsiteY211" fmla="*/ 470802 h 567500"/>
                <a:gd name="connsiteX212" fmla="*/ 641493 w 1733858"/>
                <a:gd name="connsiteY212" fmla="*/ 484014 h 567500"/>
                <a:gd name="connsiteX213" fmla="*/ 644522 w 1733858"/>
                <a:gd name="connsiteY213" fmla="*/ 496444 h 567500"/>
                <a:gd name="connsiteX214" fmla="*/ 647551 w 1733858"/>
                <a:gd name="connsiteY214" fmla="*/ 508150 h 567500"/>
                <a:gd name="connsiteX215" fmla="*/ 650570 w 1733858"/>
                <a:gd name="connsiteY215" fmla="*/ 518723 h 567500"/>
                <a:gd name="connsiteX216" fmla="*/ 653599 w 1733858"/>
                <a:gd name="connsiteY216" fmla="*/ 528562 h 567500"/>
                <a:gd name="connsiteX217" fmla="*/ 656628 w 1733858"/>
                <a:gd name="connsiteY217" fmla="*/ 537277 h 567500"/>
                <a:gd name="connsiteX218" fmla="*/ 659647 w 1733858"/>
                <a:gd name="connsiteY218" fmla="*/ 544907 h 567500"/>
                <a:gd name="connsiteX219" fmla="*/ 662676 w 1733858"/>
                <a:gd name="connsiteY219" fmla="*/ 551574 h 567500"/>
                <a:gd name="connsiteX220" fmla="*/ 665705 w 1733858"/>
                <a:gd name="connsiteY220" fmla="*/ 557108 h 567500"/>
                <a:gd name="connsiteX221" fmla="*/ 668725 w 1733858"/>
                <a:gd name="connsiteY221" fmla="*/ 561299 h 567500"/>
                <a:gd name="connsiteX222" fmla="*/ 671754 w 1733858"/>
                <a:gd name="connsiteY222" fmla="*/ 564633 h 567500"/>
                <a:gd name="connsiteX223" fmla="*/ 674783 w 1733858"/>
                <a:gd name="connsiteY223" fmla="*/ 566643 h 567500"/>
                <a:gd name="connsiteX224" fmla="*/ 677812 w 1733858"/>
                <a:gd name="connsiteY224" fmla="*/ 567500 h 567500"/>
                <a:gd name="connsiteX225" fmla="*/ 680831 w 1733858"/>
                <a:gd name="connsiteY225" fmla="*/ 567186 h 567500"/>
                <a:gd name="connsiteX226" fmla="*/ 683860 w 1733858"/>
                <a:gd name="connsiteY226" fmla="*/ 565595 h 567500"/>
                <a:gd name="connsiteX227" fmla="*/ 686889 w 1733858"/>
                <a:gd name="connsiteY227" fmla="*/ 562804 h 567500"/>
                <a:gd name="connsiteX228" fmla="*/ 689908 w 1733858"/>
                <a:gd name="connsiteY228" fmla="*/ 559090 h 567500"/>
                <a:gd name="connsiteX229" fmla="*/ 692937 w 1733858"/>
                <a:gd name="connsiteY229" fmla="*/ 554013 h 567500"/>
                <a:gd name="connsiteX230" fmla="*/ 695966 w 1733858"/>
                <a:gd name="connsiteY230" fmla="*/ 547936 h 567500"/>
                <a:gd name="connsiteX231" fmla="*/ 698986 w 1733858"/>
                <a:gd name="connsiteY231" fmla="*/ 540649 h 567500"/>
                <a:gd name="connsiteX232" fmla="*/ 702015 w 1733858"/>
                <a:gd name="connsiteY232" fmla="*/ 532401 h 567500"/>
                <a:gd name="connsiteX233" fmla="*/ 705044 w 1733858"/>
                <a:gd name="connsiteY233" fmla="*/ 523018 h 567500"/>
                <a:gd name="connsiteX234" fmla="*/ 708063 w 1733858"/>
                <a:gd name="connsiteY234" fmla="*/ 512712 h 567500"/>
                <a:gd name="connsiteX235" fmla="*/ 711092 w 1733858"/>
                <a:gd name="connsiteY235" fmla="*/ 501292 h 567500"/>
                <a:gd name="connsiteX236" fmla="*/ 714121 w 1733858"/>
                <a:gd name="connsiteY236" fmla="*/ 489281 h 567500"/>
                <a:gd name="connsiteX237" fmla="*/ 717140 w 1733858"/>
                <a:gd name="connsiteY237" fmla="*/ 476184 h 567500"/>
                <a:gd name="connsiteX238" fmla="*/ 720169 w 1733858"/>
                <a:gd name="connsiteY238" fmla="*/ 462516 h 567500"/>
                <a:gd name="connsiteX239" fmla="*/ 723198 w 1733858"/>
                <a:gd name="connsiteY239" fmla="*/ 448019 h 567500"/>
                <a:gd name="connsiteX240" fmla="*/ 726218 w 1733858"/>
                <a:gd name="connsiteY240" fmla="*/ 432874 h 567500"/>
                <a:gd name="connsiteX241" fmla="*/ 729247 w 1733858"/>
                <a:gd name="connsiteY241" fmla="*/ 417147 h 567500"/>
                <a:gd name="connsiteX242" fmla="*/ 732276 w 1733858"/>
                <a:gd name="connsiteY242" fmla="*/ 400837 h 567500"/>
                <a:gd name="connsiteX243" fmla="*/ 735305 w 1733858"/>
                <a:gd name="connsiteY243" fmla="*/ 384218 h 567500"/>
                <a:gd name="connsiteX244" fmla="*/ 738324 w 1733858"/>
                <a:gd name="connsiteY244" fmla="*/ 366979 h 567500"/>
                <a:gd name="connsiteX245" fmla="*/ 741353 w 1733858"/>
                <a:gd name="connsiteY245" fmla="*/ 349585 h 567500"/>
                <a:gd name="connsiteX246" fmla="*/ 744372 w 1733858"/>
                <a:gd name="connsiteY246" fmla="*/ 331920 h 567500"/>
                <a:gd name="connsiteX247" fmla="*/ 747401 w 1733858"/>
                <a:gd name="connsiteY247" fmla="*/ 314061 h 567500"/>
                <a:gd name="connsiteX248" fmla="*/ 750430 w 1733858"/>
                <a:gd name="connsiteY248" fmla="*/ 296124 h 567500"/>
                <a:gd name="connsiteX249" fmla="*/ 753459 w 1733858"/>
                <a:gd name="connsiteY249" fmla="*/ 279467 h 567500"/>
                <a:gd name="connsiteX250" fmla="*/ 756479 w 1733858"/>
                <a:gd name="connsiteY250" fmla="*/ 260562 h 567500"/>
                <a:gd name="connsiteX251" fmla="*/ 759508 w 1733858"/>
                <a:gd name="connsiteY251" fmla="*/ 243013 h 567500"/>
                <a:gd name="connsiteX252" fmla="*/ 762536 w 1733858"/>
                <a:gd name="connsiteY252" fmla="*/ 225386 h 567500"/>
                <a:gd name="connsiteX253" fmla="*/ 765556 w 1733858"/>
                <a:gd name="connsiteY253" fmla="*/ 208457 h 567500"/>
                <a:gd name="connsiteX254" fmla="*/ 768585 w 1733858"/>
                <a:gd name="connsiteY254" fmla="*/ 191683 h 567500"/>
                <a:gd name="connsiteX255" fmla="*/ 771614 w 1733858"/>
                <a:gd name="connsiteY255" fmla="*/ 175257 h 567500"/>
                <a:gd name="connsiteX256" fmla="*/ 774633 w 1733858"/>
                <a:gd name="connsiteY256" fmla="*/ 159258 h 567500"/>
                <a:gd name="connsiteX257" fmla="*/ 777662 w 1733858"/>
                <a:gd name="connsiteY257" fmla="*/ 143879 h 567500"/>
                <a:gd name="connsiteX258" fmla="*/ 780691 w 1733858"/>
                <a:gd name="connsiteY258" fmla="*/ 128615 h 567500"/>
                <a:gd name="connsiteX259" fmla="*/ 783711 w 1733858"/>
                <a:gd name="connsiteY259" fmla="*/ 114087 h 567500"/>
                <a:gd name="connsiteX260" fmla="*/ 786739 w 1733858"/>
                <a:gd name="connsiteY260" fmla="*/ 100645 h 567500"/>
                <a:gd name="connsiteX261" fmla="*/ 789769 w 1733858"/>
                <a:gd name="connsiteY261" fmla="*/ 87434 h 567500"/>
                <a:gd name="connsiteX262" fmla="*/ 792788 w 1733858"/>
                <a:gd name="connsiteY262" fmla="*/ 75116 h 567500"/>
                <a:gd name="connsiteX263" fmla="*/ 795817 w 1733858"/>
                <a:gd name="connsiteY263" fmla="*/ 63571 h 567500"/>
                <a:gd name="connsiteX264" fmla="*/ 798846 w 1733858"/>
                <a:gd name="connsiteY264" fmla="*/ 52918 h 567500"/>
                <a:gd name="connsiteX265" fmla="*/ 801865 w 1733858"/>
                <a:gd name="connsiteY265" fmla="*/ 43039 h 567500"/>
                <a:gd name="connsiteX266" fmla="*/ 804894 w 1733858"/>
                <a:gd name="connsiteY266" fmla="*/ 34323 h 567500"/>
                <a:gd name="connsiteX267" fmla="*/ 807923 w 1733858"/>
                <a:gd name="connsiteY267" fmla="*/ 26420 h 567500"/>
                <a:gd name="connsiteX268" fmla="*/ 810942 w 1733858"/>
                <a:gd name="connsiteY268" fmla="*/ 19640 h 567500"/>
                <a:gd name="connsiteX269" fmla="*/ 813972 w 1733858"/>
                <a:gd name="connsiteY269" fmla="*/ 13791 h 567500"/>
                <a:gd name="connsiteX270" fmla="*/ 817000 w 1733858"/>
                <a:gd name="connsiteY270" fmla="*/ 8987 h 567500"/>
                <a:gd name="connsiteX271" fmla="*/ 820029 w 1733858"/>
                <a:gd name="connsiteY271" fmla="*/ 5152 h 567500"/>
                <a:gd name="connsiteX272" fmla="*/ 823049 w 1733858"/>
                <a:gd name="connsiteY272" fmla="*/ 2440 h 567500"/>
                <a:gd name="connsiteX273" fmla="*/ 826078 w 1733858"/>
                <a:gd name="connsiteY273" fmla="*/ 736 h 567500"/>
                <a:gd name="connsiteX274" fmla="*/ 829107 w 1733858"/>
                <a:gd name="connsiteY274" fmla="*/ 77 h 567500"/>
                <a:gd name="connsiteX275" fmla="*/ 832126 w 1733858"/>
                <a:gd name="connsiteY275" fmla="*/ 504 h 567500"/>
                <a:gd name="connsiteX276" fmla="*/ 835155 w 1733858"/>
                <a:gd name="connsiteY276" fmla="*/ 1859 h 567500"/>
                <a:gd name="connsiteX277" fmla="*/ 838184 w 1733858"/>
                <a:gd name="connsiteY277" fmla="*/ 4416 h 567500"/>
                <a:gd name="connsiteX278" fmla="*/ 841203 w 1733858"/>
                <a:gd name="connsiteY278" fmla="*/ 7864 h 567500"/>
                <a:gd name="connsiteX279" fmla="*/ 844232 w 1733858"/>
                <a:gd name="connsiteY279" fmla="*/ 12280 h 567500"/>
                <a:gd name="connsiteX280" fmla="*/ 847261 w 1733858"/>
                <a:gd name="connsiteY280" fmla="*/ 17975 h 567500"/>
                <a:gd name="connsiteX281" fmla="*/ 850281 w 1733858"/>
                <a:gd name="connsiteY281" fmla="*/ 24561 h 567500"/>
                <a:gd name="connsiteX282" fmla="*/ 853310 w 1733858"/>
                <a:gd name="connsiteY282" fmla="*/ 32076 h 567500"/>
                <a:gd name="connsiteX283" fmla="*/ 856339 w 1733858"/>
                <a:gd name="connsiteY283" fmla="*/ 40483 h 567500"/>
                <a:gd name="connsiteX284" fmla="*/ 859368 w 1733858"/>
                <a:gd name="connsiteY284" fmla="*/ 49741 h 567500"/>
                <a:gd name="connsiteX285" fmla="*/ 862387 w 1733858"/>
                <a:gd name="connsiteY285" fmla="*/ 60279 h 567500"/>
                <a:gd name="connsiteX286" fmla="*/ 865416 w 1733858"/>
                <a:gd name="connsiteY286" fmla="*/ 71396 h 567500"/>
                <a:gd name="connsiteX287" fmla="*/ 868436 w 1733858"/>
                <a:gd name="connsiteY287" fmla="*/ 83483 h 567500"/>
                <a:gd name="connsiteX288" fmla="*/ 871464 w 1733858"/>
                <a:gd name="connsiteY288" fmla="*/ 96267 h 567500"/>
                <a:gd name="connsiteX289" fmla="*/ 874493 w 1733858"/>
                <a:gd name="connsiteY289" fmla="*/ 109981 h 567500"/>
                <a:gd name="connsiteX290" fmla="*/ 877522 w 1733858"/>
                <a:gd name="connsiteY290" fmla="*/ 124121 h 567500"/>
                <a:gd name="connsiteX291" fmla="*/ 880542 w 1733858"/>
                <a:gd name="connsiteY291" fmla="*/ 139036 h 567500"/>
                <a:gd name="connsiteX292" fmla="*/ 883571 w 1733858"/>
                <a:gd name="connsiteY292" fmla="*/ 154222 h 567500"/>
                <a:gd name="connsiteX293" fmla="*/ 886600 w 1733858"/>
                <a:gd name="connsiteY293" fmla="*/ 170260 h 567500"/>
                <a:gd name="connsiteX294" fmla="*/ 889619 w 1733858"/>
                <a:gd name="connsiteY294" fmla="*/ 186647 h 567500"/>
                <a:gd name="connsiteX295" fmla="*/ 892648 w 1733858"/>
                <a:gd name="connsiteY295" fmla="*/ 203111 h 567500"/>
                <a:gd name="connsiteX296" fmla="*/ 895677 w 1733858"/>
                <a:gd name="connsiteY296" fmla="*/ 220157 h 567500"/>
                <a:gd name="connsiteX297" fmla="*/ 898696 w 1733858"/>
                <a:gd name="connsiteY297" fmla="*/ 237318 h 567500"/>
                <a:gd name="connsiteX298" fmla="*/ 901725 w 1733858"/>
                <a:gd name="connsiteY298" fmla="*/ 254673 h 567500"/>
                <a:gd name="connsiteX299" fmla="*/ 904754 w 1733858"/>
                <a:gd name="connsiteY299" fmla="*/ 272183 h 567500"/>
                <a:gd name="connsiteX300" fmla="*/ 907774 w 1733858"/>
                <a:gd name="connsiteY300" fmla="*/ 290004 h 567500"/>
                <a:gd name="connsiteX301" fmla="*/ 910803 w 1733858"/>
                <a:gd name="connsiteY301" fmla="*/ 307591 h 567500"/>
                <a:gd name="connsiteX302" fmla="*/ 913832 w 1733858"/>
                <a:gd name="connsiteY302" fmla="*/ 325335 h 567500"/>
                <a:gd name="connsiteX303" fmla="*/ 916851 w 1733858"/>
                <a:gd name="connsiteY303" fmla="*/ 343000 h 567500"/>
                <a:gd name="connsiteX304" fmla="*/ 919880 w 1733858"/>
                <a:gd name="connsiteY304" fmla="*/ 360470 h 567500"/>
                <a:gd name="connsiteX305" fmla="*/ 922909 w 1733858"/>
                <a:gd name="connsiteY305" fmla="*/ 377516 h 567500"/>
                <a:gd name="connsiteX306" fmla="*/ 925938 w 1733858"/>
                <a:gd name="connsiteY306" fmla="*/ 394329 h 567500"/>
                <a:gd name="connsiteX307" fmla="*/ 928957 w 1733858"/>
                <a:gd name="connsiteY307" fmla="*/ 410716 h 567500"/>
                <a:gd name="connsiteX308" fmla="*/ 931986 w 1733858"/>
                <a:gd name="connsiteY308" fmla="*/ 426711 h 567500"/>
                <a:gd name="connsiteX309" fmla="*/ 935015 w 1733858"/>
                <a:gd name="connsiteY309" fmla="*/ 441980 h 567500"/>
                <a:gd name="connsiteX310" fmla="*/ 938035 w 1733858"/>
                <a:gd name="connsiteY310" fmla="*/ 456734 h 567500"/>
                <a:gd name="connsiteX311" fmla="*/ 941064 w 1733858"/>
                <a:gd name="connsiteY311" fmla="*/ 470602 h 567500"/>
                <a:gd name="connsiteX312" fmla="*/ 944093 w 1733858"/>
                <a:gd name="connsiteY312" fmla="*/ 484052 h 567500"/>
                <a:gd name="connsiteX313" fmla="*/ 947112 w 1733858"/>
                <a:gd name="connsiteY313" fmla="*/ 496520 h 567500"/>
                <a:gd name="connsiteX314" fmla="*/ 950141 w 1733858"/>
                <a:gd name="connsiteY314" fmla="*/ 508064 h 567500"/>
                <a:gd name="connsiteX315" fmla="*/ 953170 w 1733858"/>
                <a:gd name="connsiteY315" fmla="*/ 518761 h 567500"/>
                <a:gd name="connsiteX316" fmla="*/ 956189 w 1733858"/>
                <a:gd name="connsiteY316" fmla="*/ 528486 h 567500"/>
                <a:gd name="connsiteX317" fmla="*/ 959218 w 1733858"/>
                <a:gd name="connsiteY317" fmla="*/ 537277 h 567500"/>
                <a:gd name="connsiteX318" fmla="*/ 962247 w 1733858"/>
                <a:gd name="connsiteY318" fmla="*/ 544869 h 567500"/>
                <a:gd name="connsiteX319" fmla="*/ 965267 w 1733858"/>
                <a:gd name="connsiteY319" fmla="*/ 551460 h 567500"/>
                <a:gd name="connsiteX320" fmla="*/ 968296 w 1733858"/>
                <a:gd name="connsiteY320" fmla="*/ 557032 h 567500"/>
                <a:gd name="connsiteX321" fmla="*/ 971325 w 1733858"/>
                <a:gd name="connsiteY321" fmla="*/ 561376 h 567500"/>
                <a:gd name="connsiteX322" fmla="*/ 974344 w 1733858"/>
                <a:gd name="connsiteY322" fmla="*/ 564547 h 567500"/>
                <a:gd name="connsiteX323" fmla="*/ 977373 w 1733858"/>
                <a:gd name="connsiteY323" fmla="*/ 566643 h 567500"/>
                <a:gd name="connsiteX324" fmla="*/ 980402 w 1733858"/>
                <a:gd name="connsiteY324" fmla="*/ 567500 h 567500"/>
                <a:gd name="connsiteX325" fmla="*/ 983421 w 1733858"/>
                <a:gd name="connsiteY325" fmla="*/ 567033 h 567500"/>
                <a:gd name="connsiteX326" fmla="*/ 986450 w 1733858"/>
                <a:gd name="connsiteY326" fmla="*/ 565595 h 567500"/>
                <a:gd name="connsiteX327" fmla="*/ 989479 w 1733858"/>
                <a:gd name="connsiteY327" fmla="*/ 562890 h 567500"/>
                <a:gd name="connsiteX328" fmla="*/ 992508 w 1733858"/>
                <a:gd name="connsiteY328" fmla="*/ 559051 h 567500"/>
                <a:gd name="connsiteX329" fmla="*/ 995528 w 1733858"/>
                <a:gd name="connsiteY329" fmla="*/ 553937 h 567500"/>
                <a:gd name="connsiteX330" fmla="*/ 998556 w 1733858"/>
                <a:gd name="connsiteY330" fmla="*/ 547888 h 567500"/>
                <a:gd name="connsiteX331" fmla="*/ 1001585 w 1733858"/>
                <a:gd name="connsiteY331" fmla="*/ 540649 h 567500"/>
                <a:gd name="connsiteX332" fmla="*/ 1004605 w 1733858"/>
                <a:gd name="connsiteY332" fmla="*/ 532362 h 567500"/>
                <a:gd name="connsiteX333" fmla="*/ 1007634 w 1733858"/>
                <a:gd name="connsiteY333" fmla="*/ 522942 h 567500"/>
                <a:gd name="connsiteX334" fmla="*/ 1010663 w 1733858"/>
                <a:gd name="connsiteY334" fmla="*/ 512560 h 567500"/>
                <a:gd name="connsiteX335" fmla="*/ 1013682 w 1733858"/>
                <a:gd name="connsiteY335" fmla="*/ 501406 h 567500"/>
                <a:gd name="connsiteX336" fmla="*/ 1016711 w 1733858"/>
                <a:gd name="connsiteY336" fmla="*/ 489281 h 567500"/>
                <a:gd name="connsiteX337" fmla="*/ 1019740 w 1733858"/>
                <a:gd name="connsiteY337" fmla="*/ 476260 h 567500"/>
                <a:gd name="connsiteX338" fmla="*/ 1022760 w 1733858"/>
                <a:gd name="connsiteY338" fmla="*/ 462516 h 567500"/>
                <a:gd name="connsiteX339" fmla="*/ 1025788 w 1733858"/>
                <a:gd name="connsiteY339" fmla="*/ 447980 h 567500"/>
                <a:gd name="connsiteX340" fmla="*/ 1028817 w 1733858"/>
                <a:gd name="connsiteY340" fmla="*/ 432798 h 567500"/>
                <a:gd name="connsiteX341" fmla="*/ 1031837 w 1733858"/>
                <a:gd name="connsiteY341" fmla="*/ 417147 h 567500"/>
                <a:gd name="connsiteX342" fmla="*/ 1034866 w 1733858"/>
                <a:gd name="connsiteY342" fmla="*/ 400760 h 567500"/>
                <a:gd name="connsiteX343" fmla="*/ 1037895 w 1733858"/>
                <a:gd name="connsiteY343" fmla="*/ 384102 h 567500"/>
                <a:gd name="connsiteX344" fmla="*/ 1040914 w 1733858"/>
                <a:gd name="connsiteY344" fmla="*/ 367018 h 567500"/>
                <a:gd name="connsiteX345" fmla="*/ 1043943 w 1733858"/>
                <a:gd name="connsiteY345" fmla="*/ 349546 h 567500"/>
                <a:gd name="connsiteX346" fmla="*/ 1046972 w 1733858"/>
                <a:gd name="connsiteY346" fmla="*/ 331842 h 567500"/>
                <a:gd name="connsiteX347" fmla="*/ 1049991 w 1733858"/>
                <a:gd name="connsiteY347" fmla="*/ 314100 h 567500"/>
                <a:gd name="connsiteX348" fmla="*/ 1053020 w 1733858"/>
                <a:gd name="connsiteY348" fmla="*/ 296124 h 567500"/>
                <a:gd name="connsiteX349" fmla="*/ 1056049 w 1733858"/>
                <a:gd name="connsiteY349" fmla="*/ 278304 h 567500"/>
                <a:gd name="connsiteX350" fmla="*/ 1059078 w 1733858"/>
                <a:gd name="connsiteY350" fmla="*/ 260523 h 567500"/>
                <a:gd name="connsiteX351" fmla="*/ 1062098 w 1733858"/>
                <a:gd name="connsiteY351" fmla="*/ 242935 h 567500"/>
                <a:gd name="connsiteX352" fmla="*/ 1065127 w 1733858"/>
                <a:gd name="connsiteY352" fmla="*/ 225425 h 567500"/>
                <a:gd name="connsiteX353" fmla="*/ 1068156 w 1733858"/>
                <a:gd name="connsiteY353" fmla="*/ 208457 h 567500"/>
                <a:gd name="connsiteX354" fmla="*/ 1071175 w 1733858"/>
                <a:gd name="connsiteY354" fmla="*/ 191645 h 567500"/>
                <a:gd name="connsiteX355" fmla="*/ 1074204 w 1733858"/>
                <a:gd name="connsiteY355" fmla="*/ 175219 h 567500"/>
                <a:gd name="connsiteX356" fmla="*/ 1077233 w 1733858"/>
                <a:gd name="connsiteY356" fmla="*/ 159220 h 567500"/>
                <a:gd name="connsiteX357" fmla="*/ 1080252 w 1733858"/>
                <a:gd name="connsiteY357" fmla="*/ 143800 h 567500"/>
                <a:gd name="connsiteX358" fmla="*/ 1083281 w 1733858"/>
                <a:gd name="connsiteY358" fmla="*/ 128731 h 567500"/>
                <a:gd name="connsiteX359" fmla="*/ 1086310 w 1733858"/>
                <a:gd name="connsiteY359" fmla="*/ 114165 h 567500"/>
                <a:gd name="connsiteX360" fmla="*/ 1089330 w 1733858"/>
                <a:gd name="connsiteY360" fmla="*/ 100568 h 567500"/>
                <a:gd name="connsiteX361" fmla="*/ 1092359 w 1733858"/>
                <a:gd name="connsiteY361" fmla="*/ 87434 h 567500"/>
                <a:gd name="connsiteX362" fmla="*/ 1095388 w 1733858"/>
                <a:gd name="connsiteY362" fmla="*/ 75077 h 567500"/>
                <a:gd name="connsiteX363" fmla="*/ 1098407 w 1733858"/>
                <a:gd name="connsiteY363" fmla="*/ 63571 h 567500"/>
                <a:gd name="connsiteX364" fmla="*/ 1101436 w 1733858"/>
                <a:gd name="connsiteY364" fmla="*/ 52918 h 567500"/>
                <a:gd name="connsiteX365" fmla="*/ 1104465 w 1733858"/>
                <a:gd name="connsiteY365" fmla="*/ 43078 h 567500"/>
                <a:gd name="connsiteX366" fmla="*/ 1107484 w 1733858"/>
                <a:gd name="connsiteY366" fmla="*/ 34246 h 567500"/>
                <a:gd name="connsiteX367" fmla="*/ 1110513 w 1733858"/>
                <a:gd name="connsiteY367" fmla="*/ 26497 h 567500"/>
                <a:gd name="connsiteX368" fmla="*/ 1113542 w 1733858"/>
                <a:gd name="connsiteY368" fmla="*/ 19602 h 567500"/>
                <a:gd name="connsiteX369" fmla="*/ 1116562 w 1733858"/>
                <a:gd name="connsiteY369" fmla="*/ 13791 h 567500"/>
                <a:gd name="connsiteX370" fmla="*/ 1119591 w 1733858"/>
                <a:gd name="connsiteY370" fmla="*/ 8871 h 567500"/>
                <a:gd name="connsiteX371" fmla="*/ 1122620 w 1733858"/>
                <a:gd name="connsiteY371" fmla="*/ 5152 h 567500"/>
                <a:gd name="connsiteX372" fmla="*/ 1125639 w 1733858"/>
                <a:gd name="connsiteY372" fmla="*/ 2440 h 567500"/>
                <a:gd name="connsiteX373" fmla="*/ 1128668 w 1733858"/>
                <a:gd name="connsiteY373" fmla="*/ 620 h 567500"/>
                <a:gd name="connsiteX374" fmla="*/ 1131697 w 1733858"/>
                <a:gd name="connsiteY374" fmla="*/ 116 h 567500"/>
                <a:gd name="connsiteX375" fmla="*/ 1134726 w 1733858"/>
                <a:gd name="connsiteY375" fmla="*/ 387 h 567500"/>
                <a:gd name="connsiteX376" fmla="*/ 1137745 w 1733858"/>
                <a:gd name="connsiteY376" fmla="*/ 1821 h 567500"/>
                <a:gd name="connsiteX377" fmla="*/ 1140774 w 1733858"/>
                <a:gd name="connsiteY377" fmla="*/ 4338 h 567500"/>
                <a:gd name="connsiteX378" fmla="*/ 1143803 w 1733858"/>
                <a:gd name="connsiteY378" fmla="*/ 7825 h 567500"/>
                <a:gd name="connsiteX379" fmla="*/ 1146823 w 1733858"/>
                <a:gd name="connsiteY379" fmla="*/ 12280 h 567500"/>
                <a:gd name="connsiteX380" fmla="*/ 1149852 w 1733858"/>
                <a:gd name="connsiteY380" fmla="*/ 17975 h 567500"/>
                <a:gd name="connsiteX381" fmla="*/ 1152881 w 1733858"/>
                <a:gd name="connsiteY381" fmla="*/ 24445 h 567500"/>
                <a:gd name="connsiteX382" fmla="*/ 1155900 w 1733858"/>
                <a:gd name="connsiteY382" fmla="*/ 32076 h 567500"/>
                <a:gd name="connsiteX383" fmla="*/ 1158929 w 1733858"/>
                <a:gd name="connsiteY383" fmla="*/ 40405 h 567500"/>
                <a:gd name="connsiteX384" fmla="*/ 1161958 w 1733858"/>
                <a:gd name="connsiteY384" fmla="*/ 49896 h 567500"/>
                <a:gd name="connsiteX385" fmla="*/ 1164977 w 1733858"/>
                <a:gd name="connsiteY385" fmla="*/ 60240 h 567500"/>
                <a:gd name="connsiteX386" fmla="*/ 1168006 w 1733858"/>
                <a:gd name="connsiteY386" fmla="*/ 71319 h 567500"/>
                <a:gd name="connsiteX387" fmla="*/ 1171035 w 1733858"/>
                <a:gd name="connsiteY387" fmla="*/ 83522 h 567500"/>
                <a:gd name="connsiteX388" fmla="*/ 1174055 w 1733858"/>
                <a:gd name="connsiteY388" fmla="*/ 96422 h 567500"/>
                <a:gd name="connsiteX389" fmla="*/ 1177084 w 1733858"/>
                <a:gd name="connsiteY389" fmla="*/ 109942 h 567500"/>
                <a:gd name="connsiteX390" fmla="*/ 1180113 w 1733858"/>
                <a:gd name="connsiteY390" fmla="*/ 124199 h 567500"/>
                <a:gd name="connsiteX391" fmla="*/ 1183132 w 1733858"/>
                <a:gd name="connsiteY391" fmla="*/ 138997 h 567500"/>
                <a:gd name="connsiteX392" fmla="*/ 1186161 w 1733858"/>
                <a:gd name="connsiteY392" fmla="*/ 154222 h 567500"/>
                <a:gd name="connsiteX393" fmla="*/ 1189190 w 1733858"/>
                <a:gd name="connsiteY393" fmla="*/ 170221 h 567500"/>
                <a:gd name="connsiteX394" fmla="*/ 1192209 w 1733858"/>
                <a:gd name="connsiteY394" fmla="*/ 186608 h 567500"/>
                <a:gd name="connsiteX395" fmla="*/ 1195238 w 1733858"/>
                <a:gd name="connsiteY395" fmla="*/ 203343 h 567500"/>
                <a:gd name="connsiteX396" fmla="*/ 1198267 w 1733858"/>
                <a:gd name="connsiteY396" fmla="*/ 220001 h 567500"/>
                <a:gd name="connsiteX397" fmla="*/ 1201296 w 1733858"/>
                <a:gd name="connsiteY397" fmla="*/ 237357 h 567500"/>
                <a:gd name="connsiteX398" fmla="*/ 1204316 w 1733858"/>
                <a:gd name="connsiteY398" fmla="*/ 254712 h 567500"/>
                <a:gd name="connsiteX399" fmla="*/ 1207344 w 1733858"/>
                <a:gd name="connsiteY399" fmla="*/ 272261 h 567500"/>
                <a:gd name="connsiteX400" fmla="*/ 1210374 w 1733858"/>
                <a:gd name="connsiteY400" fmla="*/ 289926 h 567500"/>
                <a:gd name="connsiteX401" fmla="*/ 1213393 w 1733858"/>
                <a:gd name="connsiteY401" fmla="*/ 307708 h 567500"/>
                <a:gd name="connsiteX402" fmla="*/ 1216422 w 1733858"/>
                <a:gd name="connsiteY402" fmla="*/ 325218 h 567500"/>
                <a:gd name="connsiteX403" fmla="*/ 1219451 w 1733858"/>
                <a:gd name="connsiteY403" fmla="*/ 342961 h 567500"/>
                <a:gd name="connsiteX404" fmla="*/ 1222470 w 1733858"/>
                <a:gd name="connsiteY404" fmla="*/ 360432 h 567500"/>
                <a:gd name="connsiteX405" fmla="*/ 1225499 w 1733858"/>
                <a:gd name="connsiteY405" fmla="*/ 377710 h 567500"/>
                <a:gd name="connsiteX406" fmla="*/ 1228528 w 1733858"/>
                <a:gd name="connsiteY406" fmla="*/ 394291 h 567500"/>
                <a:gd name="connsiteX407" fmla="*/ 1231548 w 1733858"/>
                <a:gd name="connsiteY407" fmla="*/ 410832 h 567500"/>
                <a:gd name="connsiteX408" fmla="*/ 1234577 w 1733858"/>
                <a:gd name="connsiteY408" fmla="*/ 426949 h 567500"/>
                <a:gd name="connsiteX409" fmla="*/ 1237605 w 1733858"/>
                <a:gd name="connsiteY409" fmla="*/ 442056 h 567500"/>
                <a:gd name="connsiteX410" fmla="*/ 1240625 w 1733858"/>
                <a:gd name="connsiteY410" fmla="*/ 456734 h 567500"/>
                <a:gd name="connsiteX411" fmla="*/ 1243654 w 1733858"/>
                <a:gd name="connsiteY411" fmla="*/ 470764 h 567500"/>
                <a:gd name="connsiteX412" fmla="*/ 1246683 w 1733858"/>
                <a:gd name="connsiteY412" fmla="*/ 484052 h 567500"/>
                <a:gd name="connsiteX413" fmla="*/ 1249702 w 1733858"/>
                <a:gd name="connsiteY413" fmla="*/ 496406 h 567500"/>
                <a:gd name="connsiteX414" fmla="*/ 1252731 w 1733858"/>
                <a:gd name="connsiteY414" fmla="*/ 508112 h 567500"/>
                <a:gd name="connsiteX415" fmla="*/ 1255760 w 1733858"/>
                <a:gd name="connsiteY415" fmla="*/ 518799 h 567500"/>
                <a:gd name="connsiteX416" fmla="*/ 1258780 w 1733858"/>
                <a:gd name="connsiteY416" fmla="*/ 528524 h 567500"/>
                <a:gd name="connsiteX417" fmla="*/ 1261808 w 1733858"/>
                <a:gd name="connsiteY417" fmla="*/ 537163 h 567500"/>
                <a:gd name="connsiteX418" fmla="*/ 1264837 w 1733858"/>
                <a:gd name="connsiteY418" fmla="*/ 544869 h 567500"/>
                <a:gd name="connsiteX419" fmla="*/ 1267866 w 1733858"/>
                <a:gd name="connsiteY419" fmla="*/ 551498 h 567500"/>
                <a:gd name="connsiteX420" fmla="*/ 1270886 w 1733858"/>
                <a:gd name="connsiteY420" fmla="*/ 557032 h 567500"/>
                <a:gd name="connsiteX421" fmla="*/ 1273915 w 1733858"/>
                <a:gd name="connsiteY421" fmla="*/ 561376 h 567500"/>
                <a:gd name="connsiteX422" fmla="*/ 1276944 w 1733858"/>
                <a:gd name="connsiteY422" fmla="*/ 564547 h 567500"/>
                <a:gd name="connsiteX423" fmla="*/ 1279963 w 1733858"/>
                <a:gd name="connsiteY423" fmla="*/ 566605 h 567500"/>
                <a:gd name="connsiteX424" fmla="*/ 1282992 w 1733858"/>
                <a:gd name="connsiteY424" fmla="*/ 567414 h 567500"/>
                <a:gd name="connsiteX425" fmla="*/ 1286021 w 1733858"/>
                <a:gd name="connsiteY425" fmla="*/ 566995 h 567500"/>
                <a:gd name="connsiteX426" fmla="*/ 1289040 w 1733858"/>
                <a:gd name="connsiteY426" fmla="*/ 565557 h 567500"/>
                <a:gd name="connsiteX427" fmla="*/ 1292069 w 1733858"/>
                <a:gd name="connsiteY427" fmla="*/ 562966 h 567500"/>
                <a:gd name="connsiteX428" fmla="*/ 1295098 w 1733858"/>
                <a:gd name="connsiteY428" fmla="*/ 559013 h 567500"/>
                <a:gd name="connsiteX429" fmla="*/ 1298118 w 1733858"/>
                <a:gd name="connsiteY429" fmla="*/ 553975 h 567500"/>
                <a:gd name="connsiteX430" fmla="*/ 1301147 w 1733858"/>
                <a:gd name="connsiteY430" fmla="*/ 547888 h 567500"/>
                <a:gd name="connsiteX431" fmla="*/ 1304176 w 1733858"/>
                <a:gd name="connsiteY431" fmla="*/ 540611 h 567500"/>
                <a:gd name="connsiteX432" fmla="*/ 1307195 w 1733858"/>
                <a:gd name="connsiteY432" fmla="*/ 532362 h 567500"/>
                <a:gd name="connsiteX433" fmla="*/ 1310224 w 1733858"/>
                <a:gd name="connsiteY433" fmla="*/ 522942 h 567500"/>
                <a:gd name="connsiteX434" fmla="*/ 1313253 w 1733858"/>
                <a:gd name="connsiteY434" fmla="*/ 512760 h 567500"/>
                <a:gd name="connsiteX435" fmla="*/ 1316282 w 1733858"/>
                <a:gd name="connsiteY435" fmla="*/ 501444 h 567500"/>
                <a:gd name="connsiteX436" fmla="*/ 1319301 w 1733858"/>
                <a:gd name="connsiteY436" fmla="*/ 489319 h 567500"/>
                <a:gd name="connsiteX437" fmla="*/ 1322330 w 1733858"/>
                <a:gd name="connsiteY437" fmla="*/ 476346 h 567500"/>
                <a:gd name="connsiteX438" fmla="*/ 1325350 w 1733858"/>
                <a:gd name="connsiteY438" fmla="*/ 462516 h 567500"/>
                <a:gd name="connsiteX439" fmla="*/ 1328379 w 1733858"/>
                <a:gd name="connsiteY439" fmla="*/ 448095 h 567500"/>
                <a:gd name="connsiteX440" fmla="*/ 1331408 w 1733858"/>
                <a:gd name="connsiteY440" fmla="*/ 432950 h 567500"/>
                <a:gd name="connsiteX441" fmla="*/ 1334437 w 1733858"/>
                <a:gd name="connsiteY441" fmla="*/ 417108 h 567500"/>
                <a:gd name="connsiteX442" fmla="*/ 1337456 w 1733858"/>
                <a:gd name="connsiteY442" fmla="*/ 400837 h 567500"/>
                <a:gd name="connsiteX443" fmla="*/ 1340485 w 1733858"/>
                <a:gd name="connsiteY443" fmla="*/ 384102 h 567500"/>
                <a:gd name="connsiteX444" fmla="*/ 1343514 w 1733858"/>
                <a:gd name="connsiteY444" fmla="*/ 366979 h 567500"/>
                <a:gd name="connsiteX445" fmla="*/ 1346533 w 1733858"/>
                <a:gd name="connsiteY445" fmla="*/ 349623 h 567500"/>
                <a:gd name="connsiteX446" fmla="*/ 1349562 w 1733858"/>
                <a:gd name="connsiteY446" fmla="*/ 331920 h 567500"/>
                <a:gd name="connsiteX447" fmla="*/ 1352591 w 1733858"/>
                <a:gd name="connsiteY447" fmla="*/ 314139 h 567500"/>
                <a:gd name="connsiteX448" fmla="*/ 1355611 w 1733858"/>
                <a:gd name="connsiteY448" fmla="*/ 296163 h 567500"/>
                <a:gd name="connsiteX449" fmla="*/ 1358640 w 1733858"/>
                <a:gd name="connsiteY449" fmla="*/ 278188 h 567500"/>
                <a:gd name="connsiteX450" fmla="*/ 1361669 w 1733858"/>
                <a:gd name="connsiteY450" fmla="*/ 260523 h 567500"/>
                <a:gd name="connsiteX451" fmla="*/ 1364688 w 1733858"/>
                <a:gd name="connsiteY451" fmla="*/ 242974 h 567500"/>
                <a:gd name="connsiteX452" fmla="*/ 1367717 w 1733858"/>
                <a:gd name="connsiteY452" fmla="*/ 225541 h 567500"/>
                <a:gd name="connsiteX453" fmla="*/ 1370746 w 1733858"/>
                <a:gd name="connsiteY453" fmla="*/ 208457 h 567500"/>
                <a:gd name="connsiteX454" fmla="*/ 1373775 w 1733858"/>
                <a:gd name="connsiteY454" fmla="*/ 191683 h 567500"/>
                <a:gd name="connsiteX455" fmla="*/ 1376794 w 1733858"/>
                <a:gd name="connsiteY455" fmla="*/ 175219 h 567500"/>
                <a:gd name="connsiteX456" fmla="*/ 1379823 w 1733858"/>
                <a:gd name="connsiteY456" fmla="*/ 159297 h 567500"/>
                <a:gd name="connsiteX457" fmla="*/ 1382852 w 1733858"/>
                <a:gd name="connsiteY457" fmla="*/ 143800 h 567500"/>
                <a:gd name="connsiteX458" fmla="*/ 1385872 w 1733858"/>
                <a:gd name="connsiteY458" fmla="*/ 128770 h 567500"/>
                <a:gd name="connsiteX459" fmla="*/ 1388901 w 1733858"/>
                <a:gd name="connsiteY459" fmla="*/ 114165 h 567500"/>
                <a:gd name="connsiteX460" fmla="*/ 1391929 w 1733858"/>
                <a:gd name="connsiteY460" fmla="*/ 100607 h 567500"/>
                <a:gd name="connsiteX461" fmla="*/ 1394949 w 1733858"/>
                <a:gd name="connsiteY461" fmla="*/ 87473 h 567500"/>
                <a:gd name="connsiteX462" fmla="*/ 1397978 w 1733858"/>
                <a:gd name="connsiteY462" fmla="*/ 75193 h 567500"/>
                <a:gd name="connsiteX463" fmla="*/ 1401007 w 1733858"/>
                <a:gd name="connsiteY463" fmla="*/ 63532 h 567500"/>
                <a:gd name="connsiteX464" fmla="*/ 1404026 w 1733858"/>
                <a:gd name="connsiteY464" fmla="*/ 52880 h 567500"/>
                <a:gd name="connsiteX465" fmla="*/ 1407055 w 1733858"/>
                <a:gd name="connsiteY465" fmla="*/ 43117 h 567500"/>
                <a:gd name="connsiteX466" fmla="*/ 1410084 w 1733858"/>
                <a:gd name="connsiteY466" fmla="*/ 34323 h 567500"/>
                <a:gd name="connsiteX467" fmla="*/ 1413104 w 1733858"/>
                <a:gd name="connsiteY467" fmla="*/ 26459 h 567500"/>
                <a:gd name="connsiteX468" fmla="*/ 1416132 w 1733858"/>
                <a:gd name="connsiteY468" fmla="*/ 19602 h 567500"/>
                <a:gd name="connsiteX469" fmla="*/ 1419162 w 1733858"/>
                <a:gd name="connsiteY469" fmla="*/ 13752 h 567500"/>
                <a:gd name="connsiteX470" fmla="*/ 1422181 w 1733858"/>
                <a:gd name="connsiteY470" fmla="*/ 8987 h 567500"/>
                <a:gd name="connsiteX471" fmla="*/ 1425210 w 1733858"/>
                <a:gd name="connsiteY471" fmla="*/ 5152 h 567500"/>
                <a:gd name="connsiteX472" fmla="*/ 1428239 w 1733858"/>
                <a:gd name="connsiteY472" fmla="*/ 2479 h 567500"/>
                <a:gd name="connsiteX473" fmla="*/ 1431258 w 1733858"/>
                <a:gd name="connsiteY473" fmla="*/ 813 h 567500"/>
                <a:gd name="connsiteX474" fmla="*/ 1434287 w 1733858"/>
                <a:gd name="connsiteY474" fmla="*/ 0 h 567500"/>
                <a:gd name="connsiteX475" fmla="*/ 1437316 w 1733858"/>
                <a:gd name="connsiteY475" fmla="*/ 464 h 567500"/>
                <a:gd name="connsiteX476" fmla="*/ 1440345 w 1733858"/>
                <a:gd name="connsiteY476" fmla="*/ 1937 h 567500"/>
                <a:gd name="connsiteX477" fmla="*/ 1443365 w 1733858"/>
                <a:gd name="connsiteY477" fmla="*/ 4377 h 567500"/>
                <a:gd name="connsiteX478" fmla="*/ 1446393 w 1733858"/>
                <a:gd name="connsiteY478" fmla="*/ 7942 h 567500"/>
                <a:gd name="connsiteX479" fmla="*/ 1449422 w 1733858"/>
                <a:gd name="connsiteY479" fmla="*/ 12745 h 567500"/>
                <a:gd name="connsiteX480" fmla="*/ 1452442 w 1733858"/>
                <a:gd name="connsiteY480" fmla="*/ 18013 h 567500"/>
                <a:gd name="connsiteX481" fmla="*/ 1455471 w 1733858"/>
                <a:gd name="connsiteY481" fmla="*/ 24445 h 567500"/>
                <a:gd name="connsiteX482" fmla="*/ 1458500 w 1733858"/>
                <a:gd name="connsiteY482" fmla="*/ 32037 h 567500"/>
                <a:gd name="connsiteX483" fmla="*/ 1461519 w 1733858"/>
                <a:gd name="connsiteY483" fmla="*/ 40367 h 567500"/>
                <a:gd name="connsiteX484" fmla="*/ 1464548 w 1733858"/>
                <a:gd name="connsiteY484" fmla="*/ 49818 h 567500"/>
                <a:gd name="connsiteX485" fmla="*/ 1467577 w 1733858"/>
                <a:gd name="connsiteY485" fmla="*/ 60279 h 567500"/>
                <a:gd name="connsiteX486" fmla="*/ 1470596 w 1733858"/>
                <a:gd name="connsiteY486" fmla="*/ 71435 h 567500"/>
                <a:gd name="connsiteX487" fmla="*/ 1473625 w 1733858"/>
                <a:gd name="connsiteY487" fmla="*/ 83522 h 567500"/>
                <a:gd name="connsiteX488" fmla="*/ 1476654 w 1733858"/>
                <a:gd name="connsiteY488" fmla="*/ 96345 h 567500"/>
                <a:gd name="connsiteX489" fmla="*/ 1479674 w 1733858"/>
                <a:gd name="connsiteY489" fmla="*/ 109904 h 567500"/>
                <a:gd name="connsiteX490" fmla="*/ 1482703 w 1733858"/>
                <a:gd name="connsiteY490" fmla="*/ 124160 h 567500"/>
                <a:gd name="connsiteX491" fmla="*/ 1485732 w 1733858"/>
                <a:gd name="connsiteY491" fmla="*/ 139074 h 567500"/>
                <a:gd name="connsiteX492" fmla="*/ 1488751 w 1733858"/>
                <a:gd name="connsiteY492" fmla="*/ 154261 h 567500"/>
                <a:gd name="connsiteX493" fmla="*/ 1491780 w 1733858"/>
                <a:gd name="connsiteY493" fmla="*/ 170299 h 567500"/>
                <a:gd name="connsiteX494" fmla="*/ 1494809 w 1733858"/>
                <a:gd name="connsiteY494" fmla="*/ 186570 h 567500"/>
                <a:gd name="connsiteX495" fmla="*/ 1497829 w 1733858"/>
                <a:gd name="connsiteY495" fmla="*/ 203111 h 567500"/>
                <a:gd name="connsiteX496" fmla="*/ 1500857 w 1733858"/>
                <a:gd name="connsiteY496" fmla="*/ 220118 h 567500"/>
                <a:gd name="connsiteX497" fmla="*/ 1503886 w 1733858"/>
                <a:gd name="connsiteY497" fmla="*/ 237279 h 567500"/>
                <a:gd name="connsiteX498" fmla="*/ 1506906 w 1733858"/>
                <a:gd name="connsiteY498" fmla="*/ 254751 h 567500"/>
                <a:gd name="connsiteX499" fmla="*/ 1509935 w 1733858"/>
                <a:gd name="connsiteY499" fmla="*/ 272338 h 567500"/>
                <a:gd name="connsiteX500" fmla="*/ 1515993 w 1733858"/>
                <a:gd name="connsiteY500" fmla="*/ 307591 h 567500"/>
                <a:gd name="connsiteX501" fmla="*/ 1570457 w 1733858"/>
                <a:gd name="connsiteY501" fmla="*/ 551574 h 567500"/>
                <a:gd name="connsiteX502" fmla="*/ 1727800 w 1733858"/>
                <a:gd name="connsiteY502" fmla="*/ 5152 h 567500"/>
                <a:gd name="connsiteX503" fmla="*/ 1730829 w 1733858"/>
                <a:gd name="connsiteY503" fmla="*/ 2247 h 567500"/>
                <a:gd name="connsiteX504" fmla="*/ 1733858 w 1733858"/>
                <a:gd name="connsiteY504" fmla="*/ 620 h 567500"/>
                <a:gd name="connsiteX0" fmla="*/ 0 w 1733858"/>
                <a:gd name="connsiteY0" fmla="*/ 424197 h 567500"/>
                <a:gd name="connsiteX1" fmla="*/ 3026 w 1733858"/>
                <a:gd name="connsiteY1" fmla="*/ 285975 h 567500"/>
                <a:gd name="connsiteX2" fmla="*/ 6051 w 1733858"/>
                <a:gd name="connsiteY2" fmla="*/ 275980 h 567500"/>
                <a:gd name="connsiteX3" fmla="*/ 9078 w 1733858"/>
                <a:gd name="connsiteY3" fmla="*/ 275322 h 567500"/>
                <a:gd name="connsiteX4" fmla="*/ 12104 w 1733858"/>
                <a:gd name="connsiteY4" fmla="*/ 275166 h 567500"/>
                <a:gd name="connsiteX5" fmla="*/ 15130 w 1733858"/>
                <a:gd name="connsiteY5" fmla="*/ 275244 h 567500"/>
                <a:gd name="connsiteX6" fmla="*/ 18156 w 1733858"/>
                <a:gd name="connsiteY6" fmla="*/ 275244 h 567500"/>
                <a:gd name="connsiteX7" fmla="*/ 21182 w 1733858"/>
                <a:gd name="connsiteY7" fmla="*/ 275322 h 567500"/>
                <a:gd name="connsiteX8" fmla="*/ 24207 w 1733858"/>
                <a:gd name="connsiteY8" fmla="*/ 275283 h 567500"/>
                <a:gd name="connsiteX9" fmla="*/ 27233 w 1733858"/>
                <a:gd name="connsiteY9" fmla="*/ 275127 h 567500"/>
                <a:gd name="connsiteX10" fmla="*/ 30259 w 1733858"/>
                <a:gd name="connsiteY10" fmla="*/ 275283 h 567500"/>
                <a:gd name="connsiteX11" fmla="*/ 33285 w 1733858"/>
                <a:gd name="connsiteY11" fmla="*/ 275322 h 567500"/>
                <a:gd name="connsiteX12" fmla="*/ 36311 w 1733858"/>
                <a:gd name="connsiteY12" fmla="*/ 275166 h 567500"/>
                <a:gd name="connsiteX13" fmla="*/ 39338 w 1733858"/>
                <a:gd name="connsiteY13" fmla="*/ 275206 h 567500"/>
                <a:gd name="connsiteX14" fmla="*/ 42363 w 1733858"/>
                <a:gd name="connsiteY14" fmla="*/ 275166 h 567500"/>
                <a:gd name="connsiteX15" fmla="*/ 45389 w 1733858"/>
                <a:gd name="connsiteY15" fmla="*/ 275283 h 567500"/>
                <a:gd name="connsiteX16" fmla="*/ 48415 w 1733858"/>
                <a:gd name="connsiteY16" fmla="*/ 275360 h 567500"/>
                <a:gd name="connsiteX17" fmla="*/ 51441 w 1733858"/>
                <a:gd name="connsiteY17" fmla="*/ 275206 h 567500"/>
                <a:gd name="connsiteX18" fmla="*/ 54467 w 1733858"/>
                <a:gd name="connsiteY18" fmla="*/ 275244 h 567500"/>
                <a:gd name="connsiteX19" fmla="*/ 57492 w 1733858"/>
                <a:gd name="connsiteY19" fmla="*/ 275244 h 567500"/>
                <a:gd name="connsiteX20" fmla="*/ 60518 w 1733858"/>
                <a:gd name="connsiteY20" fmla="*/ 275206 h 567500"/>
                <a:gd name="connsiteX21" fmla="*/ 63544 w 1733858"/>
                <a:gd name="connsiteY21" fmla="*/ 275127 h 567500"/>
                <a:gd name="connsiteX22" fmla="*/ 66570 w 1733858"/>
                <a:gd name="connsiteY22" fmla="*/ 275244 h 567500"/>
                <a:gd name="connsiteX23" fmla="*/ 69597 w 1733858"/>
                <a:gd name="connsiteY23" fmla="*/ 275206 h 567500"/>
                <a:gd name="connsiteX24" fmla="*/ 72623 w 1733858"/>
                <a:gd name="connsiteY24" fmla="*/ 275244 h 567500"/>
                <a:gd name="connsiteX25" fmla="*/ 75648 w 1733858"/>
                <a:gd name="connsiteY25" fmla="*/ 275360 h 567500"/>
                <a:gd name="connsiteX26" fmla="*/ 78674 w 1733858"/>
                <a:gd name="connsiteY26" fmla="*/ 275244 h 567500"/>
                <a:gd name="connsiteX27" fmla="*/ 81700 w 1733858"/>
                <a:gd name="connsiteY27" fmla="*/ 275283 h 567500"/>
                <a:gd name="connsiteX28" fmla="*/ 84726 w 1733858"/>
                <a:gd name="connsiteY28" fmla="*/ 275244 h 567500"/>
                <a:gd name="connsiteX29" fmla="*/ 87752 w 1733858"/>
                <a:gd name="connsiteY29" fmla="*/ 275322 h 567500"/>
                <a:gd name="connsiteX30" fmla="*/ 90778 w 1733858"/>
                <a:gd name="connsiteY30" fmla="*/ 275244 h 567500"/>
                <a:gd name="connsiteX31" fmla="*/ 93803 w 1733858"/>
                <a:gd name="connsiteY31" fmla="*/ 275360 h 567500"/>
                <a:gd name="connsiteX32" fmla="*/ 96829 w 1733858"/>
                <a:gd name="connsiteY32" fmla="*/ 275283 h 567500"/>
                <a:gd name="connsiteX33" fmla="*/ 99856 w 1733858"/>
                <a:gd name="connsiteY33" fmla="*/ 275244 h 567500"/>
                <a:gd name="connsiteX34" fmla="*/ 102882 w 1733858"/>
                <a:gd name="connsiteY34" fmla="*/ 275283 h 567500"/>
                <a:gd name="connsiteX35" fmla="*/ 105908 w 1733858"/>
                <a:gd name="connsiteY35" fmla="*/ 275322 h 567500"/>
                <a:gd name="connsiteX36" fmla="*/ 108933 w 1733858"/>
                <a:gd name="connsiteY36" fmla="*/ 275206 h 567500"/>
                <a:gd name="connsiteX37" fmla="*/ 111959 w 1733858"/>
                <a:gd name="connsiteY37" fmla="*/ 275322 h 567500"/>
                <a:gd name="connsiteX38" fmla="*/ 114985 w 1733858"/>
                <a:gd name="connsiteY38" fmla="*/ 275283 h 567500"/>
                <a:gd name="connsiteX39" fmla="*/ 118011 w 1733858"/>
                <a:gd name="connsiteY39" fmla="*/ 275283 h 567500"/>
                <a:gd name="connsiteX40" fmla="*/ 121037 w 1733858"/>
                <a:gd name="connsiteY40" fmla="*/ 275244 h 567500"/>
                <a:gd name="connsiteX41" fmla="*/ 124063 w 1733858"/>
                <a:gd name="connsiteY41" fmla="*/ 275283 h 567500"/>
                <a:gd name="connsiteX42" fmla="*/ 127089 w 1733858"/>
                <a:gd name="connsiteY42" fmla="*/ 275322 h 567500"/>
                <a:gd name="connsiteX43" fmla="*/ 130115 w 1733858"/>
                <a:gd name="connsiteY43" fmla="*/ 275206 h 567500"/>
                <a:gd name="connsiteX44" fmla="*/ 133141 w 1733858"/>
                <a:gd name="connsiteY44" fmla="*/ 275360 h 567500"/>
                <a:gd name="connsiteX45" fmla="*/ 136167 w 1733858"/>
                <a:gd name="connsiteY45" fmla="*/ 275283 h 567500"/>
                <a:gd name="connsiteX46" fmla="*/ 139193 w 1733858"/>
                <a:gd name="connsiteY46" fmla="*/ 275283 h 567500"/>
                <a:gd name="connsiteX47" fmla="*/ 142218 w 1733858"/>
                <a:gd name="connsiteY47" fmla="*/ 275283 h 567500"/>
                <a:gd name="connsiteX48" fmla="*/ 145244 w 1733858"/>
                <a:gd name="connsiteY48" fmla="*/ 275206 h 567500"/>
                <a:gd name="connsiteX49" fmla="*/ 148270 w 1733858"/>
                <a:gd name="connsiteY49" fmla="*/ 275206 h 567500"/>
                <a:gd name="connsiteX50" fmla="*/ 151296 w 1733858"/>
                <a:gd name="connsiteY50" fmla="*/ 275283 h 567500"/>
                <a:gd name="connsiteX51" fmla="*/ 154322 w 1733858"/>
                <a:gd name="connsiteY51" fmla="*/ 275206 h 567500"/>
                <a:gd name="connsiteX52" fmla="*/ 157348 w 1733858"/>
                <a:gd name="connsiteY52" fmla="*/ 275244 h 567500"/>
                <a:gd name="connsiteX53" fmla="*/ 160374 w 1733858"/>
                <a:gd name="connsiteY53" fmla="*/ 275244 h 567500"/>
                <a:gd name="connsiteX54" fmla="*/ 163400 w 1733858"/>
                <a:gd name="connsiteY54" fmla="*/ 275244 h 567500"/>
                <a:gd name="connsiteX55" fmla="*/ 166426 w 1733858"/>
                <a:gd name="connsiteY55" fmla="*/ 275283 h 567500"/>
                <a:gd name="connsiteX56" fmla="*/ 169452 w 1733858"/>
                <a:gd name="connsiteY56" fmla="*/ 275127 h 567500"/>
                <a:gd name="connsiteX57" fmla="*/ 172478 w 1733858"/>
                <a:gd name="connsiteY57" fmla="*/ 275244 h 567500"/>
                <a:gd name="connsiteX58" fmla="*/ 175504 w 1733858"/>
                <a:gd name="connsiteY58" fmla="*/ 275283 h 567500"/>
                <a:gd name="connsiteX59" fmla="*/ 178529 w 1733858"/>
                <a:gd name="connsiteY59" fmla="*/ 275283 h 567500"/>
                <a:gd name="connsiteX60" fmla="*/ 181555 w 1733858"/>
                <a:gd name="connsiteY60" fmla="*/ 275283 h 567500"/>
                <a:gd name="connsiteX61" fmla="*/ 184581 w 1733858"/>
                <a:gd name="connsiteY61" fmla="*/ 275206 h 567500"/>
                <a:gd name="connsiteX62" fmla="*/ 187607 w 1733858"/>
                <a:gd name="connsiteY62" fmla="*/ 275166 h 567500"/>
                <a:gd name="connsiteX63" fmla="*/ 190634 w 1733858"/>
                <a:gd name="connsiteY63" fmla="*/ 275360 h 567500"/>
                <a:gd name="connsiteX64" fmla="*/ 193660 w 1733858"/>
                <a:gd name="connsiteY64" fmla="*/ 275283 h 567500"/>
                <a:gd name="connsiteX65" fmla="*/ 196685 w 1733858"/>
                <a:gd name="connsiteY65" fmla="*/ 275283 h 567500"/>
                <a:gd name="connsiteX66" fmla="*/ 199711 w 1733858"/>
                <a:gd name="connsiteY66" fmla="*/ 275206 h 567500"/>
                <a:gd name="connsiteX67" fmla="*/ 202737 w 1733858"/>
                <a:gd name="connsiteY67" fmla="*/ 275360 h 567500"/>
                <a:gd name="connsiteX68" fmla="*/ 205763 w 1733858"/>
                <a:gd name="connsiteY68" fmla="*/ 275127 h 567500"/>
                <a:gd name="connsiteX69" fmla="*/ 208789 w 1733858"/>
                <a:gd name="connsiteY69" fmla="*/ 275322 h 567500"/>
                <a:gd name="connsiteX70" fmla="*/ 211814 w 1733858"/>
                <a:gd name="connsiteY70" fmla="*/ 275244 h 567500"/>
                <a:gd name="connsiteX71" fmla="*/ 214840 w 1733858"/>
                <a:gd name="connsiteY71" fmla="*/ 275244 h 567500"/>
                <a:gd name="connsiteX72" fmla="*/ 217867 w 1733858"/>
                <a:gd name="connsiteY72" fmla="*/ 275206 h 567500"/>
                <a:gd name="connsiteX73" fmla="*/ 220893 w 1733858"/>
                <a:gd name="connsiteY73" fmla="*/ 275399 h 567500"/>
                <a:gd name="connsiteX74" fmla="*/ 223919 w 1733858"/>
                <a:gd name="connsiteY74" fmla="*/ 275206 h 567500"/>
                <a:gd name="connsiteX75" fmla="*/ 226945 w 1733858"/>
                <a:gd name="connsiteY75" fmla="*/ 275322 h 567500"/>
                <a:gd name="connsiteX76" fmla="*/ 229970 w 1733858"/>
                <a:gd name="connsiteY76" fmla="*/ 275166 h 567500"/>
                <a:gd name="connsiteX77" fmla="*/ 232996 w 1733858"/>
                <a:gd name="connsiteY77" fmla="*/ 275244 h 567500"/>
                <a:gd name="connsiteX78" fmla="*/ 236022 w 1733858"/>
                <a:gd name="connsiteY78" fmla="*/ 275244 h 567500"/>
                <a:gd name="connsiteX79" fmla="*/ 239048 w 1733858"/>
                <a:gd name="connsiteY79" fmla="*/ 275244 h 567500"/>
                <a:gd name="connsiteX80" fmla="*/ 242074 w 1733858"/>
                <a:gd name="connsiteY80" fmla="*/ 275360 h 567500"/>
                <a:gd name="connsiteX81" fmla="*/ 245099 w 1733858"/>
                <a:gd name="connsiteY81" fmla="*/ 275244 h 567500"/>
                <a:gd name="connsiteX82" fmla="*/ 248126 w 1733858"/>
                <a:gd name="connsiteY82" fmla="*/ 275244 h 567500"/>
                <a:gd name="connsiteX83" fmla="*/ 251152 w 1733858"/>
                <a:gd name="connsiteY83" fmla="*/ 275127 h 567500"/>
                <a:gd name="connsiteX84" fmla="*/ 254178 w 1733858"/>
                <a:gd name="connsiteY84" fmla="*/ 275244 h 567500"/>
                <a:gd name="connsiteX85" fmla="*/ 257204 w 1733858"/>
                <a:gd name="connsiteY85" fmla="*/ 275244 h 567500"/>
                <a:gd name="connsiteX86" fmla="*/ 260230 w 1733858"/>
                <a:gd name="connsiteY86" fmla="*/ 275244 h 567500"/>
                <a:gd name="connsiteX87" fmla="*/ 263255 w 1733858"/>
                <a:gd name="connsiteY87" fmla="*/ 275283 h 567500"/>
                <a:gd name="connsiteX88" fmla="*/ 266281 w 1733858"/>
                <a:gd name="connsiteY88" fmla="*/ 275283 h 567500"/>
                <a:gd name="connsiteX89" fmla="*/ 269307 w 1733858"/>
                <a:gd name="connsiteY89" fmla="*/ 275360 h 567500"/>
                <a:gd name="connsiteX90" fmla="*/ 272333 w 1733858"/>
                <a:gd name="connsiteY90" fmla="*/ 275244 h 567500"/>
                <a:gd name="connsiteX91" fmla="*/ 275359 w 1733858"/>
                <a:gd name="connsiteY91" fmla="*/ 275283 h 567500"/>
                <a:gd name="connsiteX92" fmla="*/ 278386 w 1733858"/>
                <a:gd name="connsiteY92" fmla="*/ 275011 h 567500"/>
                <a:gd name="connsiteX93" fmla="*/ 281411 w 1733858"/>
                <a:gd name="connsiteY93" fmla="*/ 275283 h 567500"/>
                <a:gd name="connsiteX94" fmla="*/ 284437 w 1733858"/>
                <a:gd name="connsiteY94" fmla="*/ 275283 h 567500"/>
                <a:gd name="connsiteX95" fmla="*/ 287463 w 1733858"/>
                <a:gd name="connsiteY95" fmla="*/ 275360 h 567500"/>
                <a:gd name="connsiteX96" fmla="*/ 290489 w 1733858"/>
                <a:gd name="connsiteY96" fmla="*/ 275166 h 567500"/>
                <a:gd name="connsiteX97" fmla="*/ 293515 w 1733858"/>
                <a:gd name="connsiteY97" fmla="*/ 275206 h 567500"/>
                <a:gd name="connsiteX98" fmla="*/ 296540 w 1733858"/>
                <a:gd name="connsiteY98" fmla="*/ 275206 h 567500"/>
                <a:gd name="connsiteX99" fmla="*/ 299566 w 1733858"/>
                <a:gd name="connsiteY99" fmla="*/ 275283 h 567500"/>
                <a:gd name="connsiteX100" fmla="*/ 302592 w 1733858"/>
                <a:gd name="connsiteY100" fmla="*/ 286439 h 567500"/>
                <a:gd name="connsiteX101" fmla="*/ 305618 w 1733858"/>
                <a:gd name="connsiteY101" fmla="*/ 307127 h 567500"/>
                <a:gd name="connsiteX102" fmla="*/ 308645 w 1733858"/>
                <a:gd name="connsiteY102" fmla="*/ 325218 h 567500"/>
                <a:gd name="connsiteX103" fmla="*/ 311671 w 1733858"/>
                <a:gd name="connsiteY103" fmla="*/ 343000 h 567500"/>
                <a:gd name="connsiteX104" fmla="*/ 314696 w 1733858"/>
                <a:gd name="connsiteY104" fmla="*/ 360316 h 567500"/>
                <a:gd name="connsiteX105" fmla="*/ 317722 w 1733858"/>
                <a:gd name="connsiteY105" fmla="*/ 377594 h 567500"/>
                <a:gd name="connsiteX106" fmla="*/ 320748 w 1733858"/>
                <a:gd name="connsiteY106" fmla="*/ 394484 h 567500"/>
                <a:gd name="connsiteX107" fmla="*/ 323774 w 1733858"/>
                <a:gd name="connsiteY107" fmla="*/ 410755 h 567500"/>
                <a:gd name="connsiteX108" fmla="*/ 326800 w 1733858"/>
                <a:gd name="connsiteY108" fmla="*/ 426711 h 567500"/>
                <a:gd name="connsiteX109" fmla="*/ 329826 w 1733858"/>
                <a:gd name="connsiteY109" fmla="*/ 442056 h 567500"/>
                <a:gd name="connsiteX110" fmla="*/ 332851 w 1733858"/>
                <a:gd name="connsiteY110" fmla="*/ 456696 h 567500"/>
                <a:gd name="connsiteX111" fmla="*/ 335877 w 1733858"/>
                <a:gd name="connsiteY111" fmla="*/ 470840 h 567500"/>
                <a:gd name="connsiteX112" fmla="*/ 338904 w 1733858"/>
                <a:gd name="connsiteY112" fmla="*/ 484052 h 567500"/>
                <a:gd name="connsiteX113" fmla="*/ 341930 w 1733858"/>
                <a:gd name="connsiteY113" fmla="*/ 496444 h 567500"/>
                <a:gd name="connsiteX114" fmla="*/ 344956 w 1733858"/>
                <a:gd name="connsiteY114" fmla="*/ 508150 h 567500"/>
                <a:gd name="connsiteX115" fmla="*/ 347982 w 1733858"/>
                <a:gd name="connsiteY115" fmla="*/ 518761 h 567500"/>
                <a:gd name="connsiteX116" fmla="*/ 351007 w 1733858"/>
                <a:gd name="connsiteY116" fmla="*/ 528524 h 567500"/>
                <a:gd name="connsiteX117" fmla="*/ 354033 w 1733858"/>
                <a:gd name="connsiteY117" fmla="*/ 537354 h 567500"/>
                <a:gd name="connsiteX118" fmla="*/ 357059 w 1733858"/>
                <a:gd name="connsiteY118" fmla="*/ 544945 h 567500"/>
                <a:gd name="connsiteX119" fmla="*/ 360085 w 1733858"/>
                <a:gd name="connsiteY119" fmla="*/ 551651 h 567500"/>
                <a:gd name="connsiteX120" fmla="*/ 363111 w 1733858"/>
                <a:gd name="connsiteY120" fmla="*/ 556994 h 567500"/>
                <a:gd name="connsiteX121" fmla="*/ 366136 w 1733858"/>
                <a:gd name="connsiteY121" fmla="*/ 561376 h 567500"/>
                <a:gd name="connsiteX122" fmla="*/ 369163 w 1733858"/>
                <a:gd name="connsiteY122" fmla="*/ 564509 h 567500"/>
                <a:gd name="connsiteX123" fmla="*/ 372189 w 1733858"/>
                <a:gd name="connsiteY123" fmla="*/ 566567 h 567500"/>
                <a:gd name="connsiteX124" fmla="*/ 375215 w 1733858"/>
                <a:gd name="connsiteY124" fmla="*/ 567453 h 567500"/>
                <a:gd name="connsiteX125" fmla="*/ 378241 w 1733858"/>
                <a:gd name="connsiteY125" fmla="*/ 567072 h 567500"/>
                <a:gd name="connsiteX126" fmla="*/ 381267 w 1733858"/>
                <a:gd name="connsiteY126" fmla="*/ 565748 h 567500"/>
                <a:gd name="connsiteX127" fmla="*/ 384292 w 1733858"/>
                <a:gd name="connsiteY127" fmla="*/ 562928 h 567500"/>
                <a:gd name="connsiteX128" fmla="*/ 387318 w 1733858"/>
                <a:gd name="connsiteY128" fmla="*/ 559128 h 567500"/>
                <a:gd name="connsiteX129" fmla="*/ 390344 w 1733858"/>
                <a:gd name="connsiteY129" fmla="*/ 554051 h 567500"/>
                <a:gd name="connsiteX130" fmla="*/ 393370 w 1733858"/>
                <a:gd name="connsiteY130" fmla="*/ 547888 h 567500"/>
                <a:gd name="connsiteX131" fmla="*/ 396396 w 1733858"/>
                <a:gd name="connsiteY131" fmla="*/ 540725 h 567500"/>
                <a:gd name="connsiteX132" fmla="*/ 399422 w 1733858"/>
                <a:gd name="connsiteY132" fmla="*/ 532324 h 567500"/>
                <a:gd name="connsiteX133" fmla="*/ 402448 w 1733858"/>
                <a:gd name="connsiteY133" fmla="*/ 522980 h 567500"/>
                <a:gd name="connsiteX134" fmla="*/ 405474 w 1733858"/>
                <a:gd name="connsiteY134" fmla="*/ 512712 h 567500"/>
                <a:gd name="connsiteX135" fmla="*/ 408500 w 1733858"/>
                <a:gd name="connsiteY135" fmla="*/ 501368 h 567500"/>
                <a:gd name="connsiteX136" fmla="*/ 411526 w 1733858"/>
                <a:gd name="connsiteY136" fmla="*/ 489319 h 567500"/>
                <a:gd name="connsiteX137" fmla="*/ 414552 w 1733858"/>
                <a:gd name="connsiteY137" fmla="*/ 476298 h 567500"/>
                <a:gd name="connsiteX138" fmla="*/ 417577 w 1733858"/>
                <a:gd name="connsiteY138" fmla="*/ 462468 h 567500"/>
                <a:gd name="connsiteX139" fmla="*/ 420603 w 1733858"/>
                <a:gd name="connsiteY139" fmla="*/ 447980 h 567500"/>
                <a:gd name="connsiteX140" fmla="*/ 423629 w 1733858"/>
                <a:gd name="connsiteY140" fmla="*/ 432874 h 567500"/>
                <a:gd name="connsiteX141" fmla="*/ 426655 w 1733858"/>
                <a:gd name="connsiteY141" fmla="*/ 417147 h 567500"/>
                <a:gd name="connsiteX142" fmla="*/ 429682 w 1733858"/>
                <a:gd name="connsiteY142" fmla="*/ 400915 h 567500"/>
                <a:gd name="connsiteX143" fmla="*/ 432708 w 1733858"/>
                <a:gd name="connsiteY143" fmla="*/ 384102 h 567500"/>
                <a:gd name="connsiteX144" fmla="*/ 435733 w 1733858"/>
                <a:gd name="connsiteY144" fmla="*/ 367018 h 567500"/>
                <a:gd name="connsiteX145" fmla="*/ 438759 w 1733858"/>
                <a:gd name="connsiteY145" fmla="*/ 349585 h 567500"/>
                <a:gd name="connsiteX146" fmla="*/ 441785 w 1733858"/>
                <a:gd name="connsiteY146" fmla="*/ 331920 h 567500"/>
                <a:gd name="connsiteX147" fmla="*/ 444811 w 1733858"/>
                <a:gd name="connsiteY147" fmla="*/ 314061 h 567500"/>
                <a:gd name="connsiteX148" fmla="*/ 447837 w 1733858"/>
                <a:gd name="connsiteY148" fmla="*/ 296124 h 567500"/>
                <a:gd name="connsiteX149" fmla="*/ 450863 w 1733858"/>
                <a:gd name="connsiteY149" fmla="*/ 278266 h 567500"/>
                <a:gd name="connsiteX150" fmla="*/ 453888 w 1733858"/>
                <a:gd name="connsiteY150" fmla="*/ 260446 h 567500"/>
                <a:gd name="connsiteX151" fmla="*/ 456914 w 1733858"/>
                <a:gd name="connsiteY151" fmla="*/ 242974 h 567500"/>
                <a:gd name="connsiteX152" fmla="*/ 459941 w 1733858"/>
                <a:gd name="connsiteY152" fmla="*/ 225580 h 567500"/>
                <a:gd name="connsiteX153" fmla="*/ 462967 w 1733858"/>
                <a:gd name="connsiteY153" fmla="*/ 208418 h 567500"/>
                <a:gd name="connsiteX154" fmla="*/ 465993 w 1733858"/>
                <a:gd name="connsiteY154" fmla="*/ 191722 h 567500"/>
                <a:gd name="connsiteX155" fmla="*/ 469018 w 1733858"/>
                <a:gd name="connsiteY155" fmla="*/ 175180 h 567500"/>
                <a:gd name="connsiteX156" fmla="*/ 472044 w 1733858"/>
                <a:gd name="connsiteY156" fmla="*/ 159258 h 567500"/>
                <a:gd name="connsiteX157" fmla="*/ 475070 w 1733858"/>
                <a:gd name="connsiteY157" fmla="*/ 143917 h 567500"/>
                <a:gd name="connsiteX158" fmla="*/ 478096 w 1733858"/>
                <a:gd name="connsiteY158" fmla="*/ 128731 h 567500"/>
                <a:gd name="connsiteX159" fmla="*/ 481122 w 1733858"/>
                <a:gd name="connsiteY159" fmla="*/ 114282 h 567500"/>
                <a:gd name="connsiteX160" fmla="*/ 484149 w 1733858"/>
                <a:gd name="connsiteY160" fmla="*/ 100645 h 567500"/>
                <a:gd name="connsiteX161" fmla="*/ 487178 w 1733858"/>
                <a:gd name="connsiteY161" fmla="*/ 87434 h 567500"/>
                <a:gd name="connsiteX162" fmla="*/ 490198 w 1733858"/>
                <a:gd name="connsiteY162" fmla="*/ 75155 h 567500"/>
                <a:gd name="connsiteX163" fmla="*/ 493227 w 1733858"/>
                <a:gd name="connsiteY163" fmla="*/ 63532 h 567500"/>
                <a:gd name="connsiteX164" fmla="*/ 496256 w 1733858"/>
                <a:gd name="connsiteY164" fmla="*/ 52918 h 567500"/>
                <a:gd name="connsiteX165" fmla="*/ 499275 w 1733858"/>
                <a:gd name="connsiteY165" fmla="*/ 43156 h 567500"/>
                <a:gd name="connsiteX166" fmla="*/ 502304 w 1733858"/>
                <a:gd name="connsiteY166" fmla="*/ 34400 h 567500"/>
                <a:gd name="connsiteX167" fmla="*/ 505333 w 1733858"/>
                <a:gd name="connsiteY167" fmla="*/ 26381 h 567500"/>
                <a:gd name="connsiteX168" fmla="*/ 508352 w 1733858"/>
                <a:gd name="connsiteY168" fmla="*/ 19756 h 567500"/>
                <a:gd name="connsiteX169" fmla="*/ 511381 w 1733858"/>
                <a:gd name="connsiteY169" fmla="*/ 13791 h 567500"/>
                <a:gd name="connsiteX170" fmla="*/ 514410 w 1733858"/>
                <a:gd name="connsiteY170" fmla="*/ 8987 h 567500"/>
                <a:gd name="connsiteX171" fmla="*/ 517430 w 1733858"/>
                <a:gd name="connsiteY171" fmla="*/ 5191 h 567500"/>
                <a:gd name="connsiteX172" fmla="*/ 520459 w 1733858"/>
                <a:gd name="connsiteY172" fmla="*/ 2402 h 567500"/>
                <a:gd name="connsiteX173" fmla="*/ 523488 w 1733858"/>
                <a:gd name="connsiteY173" fmla="*/ 736 h 567500"/>
                <a:gd name="connsiteX174" fmla="*/ 526507 w 1733858"/>
                <a:gd name="connsiteY174" fmla="*/ 0 h 567500"/>
                <a:gd name="connsiteX175" fmla="*/ 529536 w 1733858"/>
                <a:gd name="connsiteY175" fmla="*/ 387 h 567500"/>
                <a:gd name="connsiteX176" fmla="*/ 532565 w 1733858"/>
                <a:gd name="connsiteY176" fmla="*/ 1859 h 567500"/>
                <a:gd name="connsiteX177" fmla="*/ 535594 w 1733858"/>
                <a:gd name="connsiteY177" fmla="*/ 4416 h 567500"/>
                <a:gd name="connsiteX178" fmla="*/ 538613 w 1733858"/>
                <a:gd name="connsiteY178" fmla="*/ 7786 h 567500"/>
                <a:gd name="connsiteX179" fmla="*/ 541642 w 1733858"/>
                <a:gd name="connsiteY179" fmla="*/ 12436 h 567500"/>
                <a:gd name="connsiteX180" fmla="*/ 544671 w 1733858"/>
                <a:gd name="connsiteY180" fmla="*/ 17936 h 567500"/>
                <a:gd name="connsiteX181" fmla="*/ 547691 w 1733858"/>
                <a:gd name="connsiteY181" fmla="*/ 24561 h 567500"/>
                <a:gd name="connsiteX182" fmla="*/ 550720 w 1733858"/>
                <a:gd name="connsiteY182" fmla="*/ 32076 h 567500"/>
                <a:gd name="connsiteX183" fmla="*/ 553739 w 1733858"/>
                <a:gd name="connsiteY183" fmla="*/ 40444 h 567500"/>
                <a:gd name="connsiteX184" fmla="*/ 556768 w 1733858"/>
                <a:gd name="connsiteY184" fmla="*/ 49896 h 567500"/>
                <a:gd name="connsiteX185" fmla="*/ 559797 w 1733858"/>
                <a:gd name="connsiteY185" fmla="*/ 60201 h 567500"/>
                <a:gd name="connsiteX186" fmla="*/ 562826 w 1733858"/>
                <a:gd name="connsiteY186" fmla="*/ 71319 h 567500"/>
                <a:gd name="connsiteX187" fmla="*/ 565845 w 1733858"/>
                <a:gd name="connsiteY187" fmla="*/ 83561 h 567500"/>
                <a:gd name="connsiteX188" fmla="*/ 568874 w 1733858"/>
                <a:gd name="connsiteY188" fmla="*/ 96345 h 567500"/>
                <a:gd name="connsiteX189" fmla="*/ 571903 w 1733858"/>
                <a:gd name="connsiteY189" fmla="*/ 109942 h 567500"/>
                <a:gd name="connsiteX190" fmla="*/ 574923 w 1733858"/>
                <a:gd name="connsiteY190" fmla="*/ 124160 h 567500"/>
                <a:gd name="connsiteX191" fmla="*/ 577952 w 1733858"/>
                <a:gd name="connsiteY191" fmla="*/ 139152 h 567500"/>
                <a:gd name="connsiteX192" fmla="*/ 580981 w 1733858"/>
                <a:gd name="connsiteY192" fmla="*/ 154299 h 567500"/>
                <a:gd name="connsiteX193" fmla="*/ 584000 w 1733858"/>
                <a:gd name="connsiteY193" fmla="*/ 170260 h 567500"/>
                <a:gd name="connsiteX194" fmla="*/ 587029 w 1733858"/>
                <a:gd name="connsiteY194" fmla="*/ 186570 h 567500"/>
                <a:gd name="connsiteX195" fmla="*/ 590058 w 1733858"/>
                <a:gd name="connsiteY195" fmla="*/ 203189 h 567500"/>
                <a:gd name="connsiteX196" fmla="*/ 593077 w 1733858"/>
                <a:gd name="connsiteY196" fmla="*/ 220195 h 567500"/>
                <a:gd name="connsiteX197" fmla="*/ 596106 w 1733858"/>
                <a:gd name="connsiteY197" fmla="*/ 237279 h 567500"/>
                <a:gd name="connsiteX198" fmla="*/ 599135 w 1733858"/>
                <a:gd name="connsiteY198" fmla="*/ 254712 h 567500"/>
                <a:gd name="connsiteX199" fmla="*/ 602155 w 1733858"/>
                <a:gd name="connsiteY199" fmla="*/ 272338 h 567500"/>
                <a:gd name="connsiteX200" fmla="*/ 605183 w 1733858"/>
                <a:gd name="connsiteY200" fmla="*/ 289965 h 567500"/>
                <a:gd name="connsiteX201" fmla="*/ 608212 w 1733858"/>
                <a:gd name="connsiteY201" fmla="*/ 307631 h 567500"/>
                <a:gd name="connsiteX202" fmla="*/ 611241 w 1733858"/>
                <a:gd name="connsiteY202" fmla="*/ 325296 h 567500"/>
                <a:gd name="connsiteX203" fmla="*/ 614261 w 1733858"/>
                <a:gd name="connsiteY203" fmla="*/ 342961 h 567500"/>
                <a:gd name="connsiteX204" fmla="*/ 617290 w 1733858"/>
                <a:gd name="connsiteY204" fmla="*/ 360432 h 567500"/>
                <a:gd name="connsiteX205" fmla="*/ 620319 w 1733858"/>
                <a:gd name="connsiteY205" fmla="*/ 377594 h 567500"/>
                <a:gd name="connsiteX206" fmla="*/ 623338 w 1733858"/>
                <a:gd name="connsiteY206" fmla="*/ 394445 h 567500"/>
                <a:gd name="connsiteX207" fmla="*/ 626367 w 1733858"/>
                <a:gd name="connsiteY207" fmla="*/ 410794 h 567500"/>
                <a:gd name="connsiteX208" fmla="*/ 629396 w 1733858"/>
                <a:gd name="connsiteY208" fmla="*/ 426759 h 567500"/>
                <a:gd name="connsiteX209" fmla="*/ 632415 w 1733858"/>
                <a:gd name="connsiteY209" fmla="*/ 441942 h 567500"/>
                <a:gd name="connsiteX210" fmla="*/ 635444 w 1733858"/>
                <a:gd name="connsiteY210" fmla="*/ 456734 h 567500"/>
                <a:gd name="connsiteX211" fmla="*/ 638473 w 1733858"/>
                <a:gd name="connsiteY211" fmla="*/ 470802 h 567500"/>
                <a:gd name="connsiteX212" fmla="*/ 641493 w 1733858"/>
                <a:gd name="connsiteY212" fmla="*/ 484014 h 567500"/>
                <a:gd name="connsiteX213" fmla="*/ 644522 w 1733858"/>
                <a:gd name="connsiteY213" fmla="*/ 496444 h 567500"/>
                <a:gd name="connsiteX214" fmla="*/ 647551 w 1733858"/>
                <a:gd name="connsiteY214" fmla="*/ 508150 h 567500"/>
                <a:gd name="connsiteX215" fmla="*/ 650570 w 1733858"/>
                <a:gd name="connsiteY215" fmla="*/ 518723 h 567500"/>
                <a:gd name="connsiteX216" fmla="*/ 653599 w 1733858"/>
                <a:gd name="connsiteY216" fmla="*/ 528562 h 567500"/>
                <a:gd name="connsiteX217" fmla="*/ 656628 w 1733858"/>
                <a:gd name="connsiteY217" fmla="*/ 537277 h 567500"/>
                <a:gd name="connsiteX218" fmla="*/ 659647 w 1733858"/>
                <a:gd name="connsiteY218" fmla="*/ 544907 h 567500"/>
                <a:gd name="connsiteX219" fmla="*/ 662676 w 1733858"/>
                <a:gd name="connsiteY219" fmla="*/ 551574 h 567500"/>
                <a:gd name="connsiteX220" fmla="*/ 665705 w 1733858"/>
                <a:gd name="connsiteY220" fmla="*/ 557108 h 567500"/>
                <a:gd name="connsiteX221" fmla="*/ 668725 w 1733858"/>
                <a:gd name="connsiteY221" fmla="*/ 561299 h 567500"/>
                <a:gd name="connsiteX222" fmla="*/ 671754 w 1733858"/>
                <a:gd name="connsiteY222" fmla="*/ 564633 h 567500"/>
                <a:gd name="connsiteX223" fmla="*/ 674783 w 1733858"/>
                <a:gd name="connsiteY223" fmla="*/ 566643 h 567500"/>
                <a:gd name="connsiteX224" fmla="*/ 677812 w 1733858"/>
                <a:gd name="connsiteY224" fmla="*/ 567500 h 567500"/>
                <a:gd name="connsiteX225" fmla="*/ 680831 w 1733858"/>
                <a:gd name="connsiteY225" fmla="*/ 567186 h 567500"/>
                <a:gd name="connsiteX226" fmla="*/ 683860 w 1733858"/>
                <a:gd name="connsiteY226" fmla="*/ 565595 h 567500"/>
                <a:gd name="connsiteX227" fmla="*/ 686889 w 1733858"/>
                <a:gd name="connsiteY227" fmla="*/ 562804 h 567500"/>
                <a:gd name="connsiteX228" fmla="*/ 689908 w 1733858"/>
                <a:gd name="connsiteY228" fmla="*/ 559090 h 567500"/>
                <a:gd name="connsiteX229" fmla="*/ 692937 w 1733858"/>
                <a:gd name="connsiteY229" fmla="*/ 554013 h 567500"/>
                <a:gd name="connsiteX230" fmla="*/ 695966 w 1733858"/>
                <a:gd name="connsiteY230" fmla="*/ 547936 h 567500"/>
                <a:gd name="connsiteX231" fmla="*/ 698986 w 1733858"/>
                <a:gd name="connsiteY231" fmla="*/ 540649 h 567500"/>
                <a:gd name="connsiteX232" fmla="*/ 702015 w 1733858"/>
                <a:gd name="connsiteY232" fmla="*/ 532401 h 567500"/>
                <a:gd name="connsiteX233" fmla="*/ 705044 w 1733858"/>
                <a:gd name="connsiteY233" fmla="*/ 523018 h 567500"/>
                <a:gd name="connsiteX234" fmla="*/ 708063 w 1733858"/>
                <a:gd name="connsiteY234" fmla="*/ 512712 h 567500"/>
                <a:gd name="connsiteX235" fmla="*/ 711092 w 1733858"/>
                <a:gd name="connsiteY235" fmla="*/ 501292 h 567500"/>
                <a:gd name="connsiteX236" fmla="*/ 714121 w 1733858"/>
                <a:gd name="connsiteY236" fmla="*/ 489281 h 567500"/>
                <a:gd name="connsiteX237" fmla="*/ 717140 w 1733858"/>
                <a:gd name="connsiteY237" fmla="*/ 476184 h 567500"/>
                <a:gd name="connsiteX238" fmla="*/ 720169 w 1733858"/>
                <a:gd name="connsiteY238" fmla="*/ 462516 h 567500"/>
                <a:gd name="connsiteX239" fmla="*/ 723198 w 1733858"/>
                <a:gd name="connsiteY239" fmla="*/ 448019 h 567500"/>
                <a:gd name="connsiteX240" fmla="*/ 726218 w 1733858"/>
                <a:gd name="connsiteY240" fmla="*/ 432874 h 567500"/>
                <a:gd name="connsiteX241" fmla="*/ 729247 w 1733858"/>
                <a:gd name="connsiteY241" fmla="*/ 417147 h 567500"/>
                <a:gd name="connsiteX242" fmla="*/ 732276 w 1733858"/>
                <a:gd name="connsiteY242" fmla="*/ 400837 h 567500"/>
                <a:gd name="connsiteX243" fmla="*/ 735305 w 1733858"/>
                <a:gd name="connsiteY243" fmla="*/ 384218 h 567500"/>
                <a:gd name="connsiteX244" fmla="*/ 738324 w 1733858"/>
                <a:gd name="connsiteY244" fmla="*/ 366979 h 567500"/>
                <a:gd name="connsiteX245" fmla="*/ 741353 w 1733858"/>
                <a:gd name="connsiteY245" fmla="*/ 349585 h 567500"/>
                <a:gd name="connsiteX246" fmla="*/ 744372 w 1733858"/>
                <a:gd name="connsiteY246" fmla="*/ 331920 h 567500"/>
                <a:gd name="connsiteX247" fmla="*/ 747401 w 1733858"/>
                <a:gd name="connsiteY247" fmla="*/ 314061 h 567500"/>
                <a:gd name="connsiteX248" fmla="*/ 750430 w 1733858"/>
                <a:gd name="connsiteY248" fmla="*/ 296124 h 567500"/>
                <a:gd name="connsiteX249" fmla="*/ 753459 w 1733858"/>
                <a:gd name="connsiteY249" fmla="*/ 279467 h 567500"/>
                <a:gd name="connsiteX250" fmla="*/ 756479 w 1733858"/>
                <a:gd name="connsiteY250" fmla="*/ 260562 h 567500"/>
                <a:gd name="connsiteX251" fmla="*/ 759508 w 1733858"/>
                <a:gd name="connsiteY251" fmla="*/ 243013 h 567500"/>
                <a:gd name="connsiteX252" fmla="*/ 762536 w 1733858"/>
                <a:gd name="connsiteY252" fmla="*/ 225386 h 567500"/>
                <a:gd name="connsiteX253" fmla="*/ 765556 w 1733858"/>
                <a:gd name="connsiteY253" fmla="*/ 208457 h 567500"/>
                <a:gd name="connsiteX254" fmla="*/ 768585 w 1733858"/>
                <a:gd name="connsiteY254" fmla="*/ 191683 h 567500"/>
                <a:gd name="connsiteX255" fmla="*/ 771614 w 1733858"/>
                <a:gd name="connsiteY255" fmla="*/ 175257 h 567500"/>
                <a:gd name="connsiteX256" fmla="*/ 774633 w 1733858"/>
                <a:gd name="connsiteY256" fmla="*/ 159258 h 567500"/>
                <a:gd name="connsiteX257" fmla="*/ 777662 w 1733858"/>
                <a:gd name="connsiteY257" fmla="*/ 143879 h 567500"/>
                <a:gd name="connsiteX258" fmla="*/ 780691 w 1733858"/>
                <a:gd name="connsiteY258" fmla="*/ 128615 h 567500"/>
                <a:gd name="connsiteX259" fmla="*/ 783711 w 1733858"/>
                <a:gd name="connsiteY259" fmla="*/ 114087 h 567500"/>
                <a:gd name="connsiteX260" fmla="*/ 786739 w 1733858"/>
                <a:gd name="connsiteY260" fmla="*/ 100645 h 567500"/>
                <a:gd name="connsiteX261" fmla="*/ 789769 w 1733858"/>
                <a:gd name="connsiteY261" fmla="*/ 87434 h 567500"/>
                <a:gd name="connsiteX262" fmla="*/ 792788 w 1733858"/>
                <a:gd name="connsiteY262" fmla="*/ 75116 h 567500"/>
                <a:gd name="connsiteX263" fmla="*/ 795817 w 1733858"/>
                <a:gd name="connsiteY263" fmla="*/ 63571 h 567500"/>
                <a:gd name="connsiteX264" fmla="*/ 798846 w 1733858"/>
                <a:gd name="connsiteY264" fmla="*/ 52918 h 567500"/>
                <a:gd name="connsiteX265" fmla="*/ 801865 w 1733858"/>
                <a:gd name="connsiteY265" fmla="*/ 43039 h 567500"/>
                <a:gd name="connsiteX266" fmla="*/ 804894 w 1733858"/>
                <a:gd name="connsiteY266" fmla="*/ 34323 h 567500"/>
                <a:gd name="connsiteX267" fmla="*/ 807923 w 1733858"/>
                <a:gd name="connsiteY267" fmla="*/ 26420 h 567500"/>
                <a:gd name="connsiteX268" fmla="*/ 810942 w 1733858"/>
                <a:gd name="connsiteY268" fmla="*/ 19640 h 567500"/>
                <a:gd name="connsiteX269" fmla="*/ 813972 w 1733858"/>
                <a:gd name="connsiteY269" fmla="*/ 13791 h 567500"/>
                <a:gd name="connsiteX270" fmla="*/ 817000 w 1733858"/>
                <a:gd name="connsiteY270" fmla="*/ 8987 h 567500"/>
                <a:gd name="connsiteX271" fmla="*/ 820029 w 1733858"/>
                <a:gd name="connsiteY271" fmla="*/ 5152 h 567500"/>
                <a:gd name="connsiteX272" fmla="*/ 823049 w 1733858"/>
                <a:gd name="connsiteY272" fmla="*/ 2440 h 567500"/>
                <a:gd name="connsiteX273" fmla="*/ 826078 w 1733858"/>
                <a:gd name="connsiteY273" fmla="*/ 736 h 567500"/>
                <a:gd name="connsiteX274" fmla="*/ 829107 w 1733858"/>
                <a:gd name="connsiteY274" fmla="*/ 77 h 567500"/>
                <a:gd name="connsiteX275" fmla="*/ 832126 w 1733858"/>
                <a:gd name="connsiteY275" fmla="*/ 504 h 567500"/>
                <a:gd name="connsiteX276" fmla="*/ 835155 w 1733858"/>
                <a:gd name="connsiteY276" fmla="*/ 1859 h 567500"/>
                <a:gd name="connsiteX277" fmla="*/ 838184 w 1733858"/>
                <a:gd name="connsiteY277" fmla="*/ 4416 h 567500"/>
                <a:gd name="connsiteX278" fmla="*/ 841203 w 1733858"/>
                <a:gd name="connsiteY278" fmla="*/ 7864 h 567500"/>
                <a:gd name="connsiteX279" fmla="*/ 844232 w 1733858"/>
                <a:gd name="connsiteY279" fmla="*/ 12280 h 567500"/>
                <a:gd name="connsiteX280" fmla="*/ 847261 w 1733858"/>
                <a:gd name="connsiteY280" fmla="*/ 17975 h 567500"/>
                <a:gd name="connsiteX281" fmla="*/ 850281 w 1733858"/>
                <a:gd name="connsiteY281" fmla="*/ 24561 h 567500"/>
                <a:gd name="connsiteX282" fmla="*/ 853310 w 1733858"/>
                <a:gd name="connsiteY282" fmla="*/ 32076 h 567500"/>
                <a:gd name="connsiteX283" fmla="*/ 856339 w 1733858"/>
                <a:gd name="connsiteY283" fmla="*/ 40483 h 567500"/>
                <a:gd name="connsiteX284" fmla="*/ 859368 w 1733858"/>
                <a:gd name="connsiteY284" fmla="*/ 49741 h 567500"/>
                <a:gd name="connsiteX285" fmla="*/ 862387 w 1733858"/>
                <a:gd name="connsiteY285" fmla="*/ 60279 h 567500"/>
                <a:gd name="connsiteX286" fmla="*/ 865416 w 1733858"/>
                <a:gd name="connsiteY286" fmla="*/ 71396 h 567500"/>
                <a:gd name="connsiteX287" fmla="*/ 868436 w 1733858"/>
                <a:gd name="connsiteY287" fmla="*/ 83483 h 567500"/>
                <a:gd name="connsiteX288" fmla="*/ 871464 w 1733858"/>
                <a:gd name="connsiteY288" fmla="*/ 96267 h 567500"/>
                <a:gd name="connsiteX289" fmla="*/ 874493 w 1733858"/>
                <a:gd name="connsiteY289" fmla="*/ 109981 h 567500"/>
                <a:gd name="connsiteX290" fmla="*/ 877522 w 1733858"/>
                <a:gd name="connsiteY290" fmla="*/ 124121 h 567500"/>
                <a:gd name="connsiteX291" fmla="*/ 880542 w 1733858"/>
                <a:gd name="connsiteY291" fmla="*/ 139036 h 567500"/>
                <a:gd name="connsiteX292" fmla="*/ 883571 w 1733858"/>
                <a:gd name="connsiteY292" fmla="*/ 154222 h 567500"/>
                <a:gd name="connsiteX293" fmla="*/ 886600 w 1733858"/>
                <a:gd name="connsiteY293" fmla="*/ 170260 h 567500"/>
                <a:gd name="connsiteX294" fmla="*/ 889619 w 1733858"/>
                <a:gd name="connsiteY294" fmla="*/ 186647 h 567500"/>
                <a:gd name="connsiteX295" fmla="*/ 892648 w 1733858"/>
                <a:gd name="connsiteY295" fmla="*/ 203111 h 567500"/>
                <a:gd name="connsiteX296" fmla="*/ 895677 w 1733858"/>
                <a:gd name="connsiteY296" fmla="*/ 220157 h 567500"/>
                <a:gd name="connsiteX297" fmla="*/ 898696 w 1733858"/>
                <a:gd name="connsiteY297" fmla="*/ 237318 h 567500"/>
                <a:gd name="connsiteX298" fmla="*/ 901725 w 1733858"/>
                <a:gd name="connsiteY298" fmla="*/ 254673 h 567500"/>
                <a:gd name="connsiteX299" fmla="*/ 904754 w 1733858"/>
                <a:gd name="connsiteY299" fmla="*/ 272183 h 567500"/>
                <a:gd name="connsiteX300" fmla="*/ 907774 w 1733858"/>
                <a:gd name="connsiteY300" fmla="*/ 290004 h 567500"/>
                <a:gd name="connsiteX301" fmla="*/ 910803 w 1733858"/>
                <a:gd name="connsiteY301" fmla="*/ 307591 h 567500"/>
                <a:gd name="connsiteX302" fmla="*/ 913832 w 1733858"/>
                <a:gd name="connsiteY302" fmla="*/ 325335 h 567500"/>
                <a:gd name="connsiteX303" fmla="*/ 916851 w 1733858"/>
                <a:gd name="connsiteY303" fmla="*/ 343000 h 567500"/>
                <a:gd name="connsiteX304" fmla="*/ 919880 w 1733858"/>
                <a:gd name="connsiteY304" fmla="*/ 360470 h 567500"/>
                <a:gd name="connsiteX305" fmla="*/ 922909 w 1733858"/>
                <a:gd name="connsiteY305" fmla="*/ 377516 h 567500"/>
                <a:gd name="connsiteX306" fmla="*/ 925938 w 1733858"/>
                <a:gd name="connsiteY306" fmla="*/ 394329 h 567500"/>
                <a:gd name="connsiteX307" fmla="*/ 928957 w 1733858"/>
                <a:gd name="connsiteY307" fmla="*/ 410716 h 567500"/>
                <a:gd name="connsiteX308" fmla="*/ 931986 w 1733858"/>
                <a:gd name="connsiteY308" fmla="*/ 426711 h 567500"/>
                <a:gd name="connsiteX309" fmla="*/ 935015 w 1733858"/>
                <a:gd name="connsiteY309" fmla="*/ 441980 h 567500"/>
                <a:gd name="connsiteX310" fmla="*/ 938035 w 1733858"/>
                <a:gd name="connsiteY310" fmla="*/ 456734 h 567500"/>
                <a:gd name="connsiteX311" fmla="*/ 941064 w 1733858"/>
                <a:gd name="connsiteY311" fmla="*/ 470602 h 567500"/>
                <a:gd name="connsiteX312" fmla="*/ 944093 w 1733858"/>
                <a:gd name="connsiteY312" fmla="*/ 484052 h 567500"/>
                <a:gd name="connsiteX313" fmla="*/ 947112 w 1733858"/>
                <a:gd name="connsiteY313" fmla="*/ 496520 h 567500"/>
                <a:gd name="connsiteX314" fmla="*/ 950141 w 1733858"/>
                <a:gd name="connsiteY314" fmla="*/ 508064 h 567500"/>
                <a:gd name="connsiteX315" fmla="*/ 953170 w 1733858"/>
                <a:gd name="connsiteY315" fmla="*/ 518761 h 567500"/>
                <a:gd name="connsiteX316" fmla="*/ 956189 w 1733858"/>
                <a:gd name="connsiteY316" fmla="*/ 528486 h 567500"/>
                <a:gd name="connsiteX317" fmla="*/ 959218 w 1733858"/>
                <a:gd name="connsiteY317" fmla="*/ 537277 h 567500"/>
                <a:gd name="connsiteX318" fmla="*/ 962247 w 1733858"/>
                <a:gd name="connsiteY318" fmla="*/ 544869 h 567500"/>
                <a:gd name="connsiteX319" fmla="*/ 965267 w 1733858"/>
                <a:gd name="connsiteY319" fmla="*/ 551460 h 567500"/>
                <a:gd name="connsiteX320" fmla="*/ 968296 w 1733858"/>
                <a:gd name="connsiteY320" fmla="*/ 557032 h 567500"/>
                <a:gd name="connsiteX321" fmla="*/ 971325 w 1733858"/>
                <a:gd name="connsiteY321" fmla="*/ 561376 h 567500"/>
                <a:gd name="connsiteX322" fmla="*/ 974344 w 1733858"/>
                <a:gd name="connsiteY322" fmla="*/ 564547 h 567500"/>
                <a:gd name="connsiteX323" fmla="*/ 977373 w 1733858"/>
                <a:gd name="connsiteY323" fmla="*/ 566643 h 567500"/>
                <a:gd name="connsiteX324" fmla="*/ 980402 w 1733858"/>
                <a:gd name="connsiteY324" fmla="*/ 567500 h 567500"/>
                <a:gd name="connsiteX325" fmla="*/ 983421 w 1733858"/>
                <a:gd name="connsiteY325" fmla="*/ 567033 h 567500"/>
                <a:gd name="connsiteX326" fmla="*/ 986450 w 1733858"/>
                <a:gd name="connsiteY326" fmla="*/ 565595 h 567500"/>
                <a:gd name="connsiteX327" fmla="*/ 989479 w 1733858"/>
                <a:gd name="connsiteY327" fmla="*/ 562890 h 567500"/>
                <a:gd name="connsiteX328" fmla="*/ 992508 w 1733858"/>
                <a:gd name="connsiteY328" fmla="*/ 559051 h 567500"/>
                <a:gd name="connsiteX329" fmla="*/ 995528 w 1733858"/>
                <a:gd name="connsiteY329" fmla="*/ 553937 h 567500"/>
                <a:gd name="connsiteX330" fmla="*/ 998556 w 1733858"/>
                <a:gd name="connsiteY330" fmla="*/ 547888 h 567500"/>
                <a:gd name="connsiteX331" fmla="*/ 1001585 w 1733858"/>
                <a:gd name="connsiteY331" fmla="*/ 540649 h 567500"/>
                <a:gd name="connsiteX332" fmla="*/ 1004605 w 1733858"/>
                <a:gd name="connsiteY332" fmla="*/ 532362 h 567500"/>
                <a:gd name="connsiteX333" fmla="*/ 1007634 w 1733858"/>
                <a:gd name="connsiteY333" fmla="*/ 522942 h 567500"/>
                <a:gd name="connsiteX334" fmla="*/ 1010663 w 1733858"/>
                <a:gd name="connsiteY334" fmla="*/ 512560 h 567500"/>
                <a:gd name="connsiteX335" fmla="*/ 1013682 w 1733858"/>
                <a:gd name="connsiteY335" fmla="*/ 501406 h 567500"/>
                <a:gd name="connsiteX336" fmla="*/ 1016711 w 1733858"/>
                <a:gd name="connsiteY336" fmla="*/ 489281 h 567500"/>
                <a:gd name="connsiteX337" fmla="*/ 1019740 w 1733858"/>
                <a:gd name="connsiteY337" fmla="*/ 476260 h 567500"/>
                <a:gd name="connsiteX338" fmla="*/ 1022760 w 1733858"/>
                <a:gd name="connsiteY338" fmla="*/ 462516 h 567500"/>
                <a:gd name="connsiteX339" fmla="*/ 1025788 w 1733858"/>
                <a:gd name="connsiteY339" fmla="*/ 447980 h 567500"/>
                <a:gd name="connsiteX340" fmla="*/ 1028817 w 1733858"/>
                <a:gd name="connsiteY340" fmla="*/ 432798 h 567500"/>
                <a:gd name="connsiteX341" fmla="*/ 1031837 w 1733858"/>
                <a:gd name="connsiteY341" fmla="*/ 417147 h 567500"/>
                <a:gd name="connsiteX342" fmla="*/ 1034866 w 1733858"/>
                <a:gd name="connsiteY342" fmla="*/ 400760 h 567500"/>
                <a:gd name="connsiteX343" fmla="*/ 1037895 w 1733858"/>
                <a:gd name="connsiteY343" fmla="*/ 384102 h 567500"/>
                <a:gd name="connsiteX344" fmla="*/ 1040914 w 1733858"/>
                <a:gd name="connsiteY344" fmla="*/ 367018 h 567500"/>
                <a:gd name="connsiteX345" fmla="*/ 1043943 w 1733858"/>
                <a:gd name="connsiteY345" fmla="*/ 349546 h 567500"/>
                <a:gd name="connsiteX346" fmla="*/ 1046972 w 1733858"/>
                <a:gd name="connsiteY346" fmla="*/ 331842 h 567500"/>
                <a:gd name="connsiteX347" fmla="*/ 1049991 w 1733858"/>
                <a:gd name="connsiteY347" fmla="*/ 314100 h 567500"/>
                <a:gd name="connsiteX348" fmla="*/ 1053020 w 1733858"/>
                <a:gd name="connsiteY348" fmla="*/ 296124 h 567500"/>
                <a:gd name="connsiteX349" fmla="*/ 1056049 w 1733858"/>
                <a:gd name="connsiteY349" fmla="*/ 278304 h 567500"/>
                <a:gd name="connsiteX350" fmla="*/ 1059078 w 1733858"/>
                <a:gd name="connsiteY350" fmla="*/ 260523 h 567500"/>
                <a:gd name="connsiteX351" fmla="*/ 1062098 w 1733858"/>
                <a:gd name="connsiteY351" fmla="*/ 242935 h 567500"/>
                <a:gd name="connsiteX352" fmla="*/ 1065127 w 1733858"/>
                <a:gd name="connsiteY352" fmla="*/ 225425 h 567500"/>
                <a:gd name="connsiteX353" fmla="*/ 1068156 w 1733858"/>
                <a:gd name="connsiteY353" fmla="*/ 208457 h 567500"/>
                <a:gd name="connsiteX354" fmla="*/ 1071175 w 1733858"/>
                <a:gd name="connsiteY354" fmla="*/ 191645 h 567500"/>
                <a:gd name="connsiteX355" fmla="*/ 1074204 w 1733858"/>
                <a:gd name="connsiteY355" fmla="*/ 175219 h 567500"/>
                <a:gd name="connsiteX356" fmla="*/ 1077233 w 1733858"/>
                <a:gd name="connsiteY356" fmla="*/ 159220 h 567500"/>
                <a:gd name="connsiteX357" fmla="*/ 1080252 w 1733858"/>
                <a:gd name="connsiteY357" fmla="*/ 143800 h 567500"/>
                <a:gd name="connsiteX358" fmla="*/ 1083281 w 1733858"/>
                <a:gd name="connsiteY358" fmla="*/ 128731 h 567500"/>
                <a:gd name="connsiteX359" fmla="*/ 1086310 w 1733858"/>
                <a:gd name="connsiteY359" fmla="*/ 114165 h 567500"/>
                <a:gd name="connsiteX360" fmla="*/ 1089330 w 1733858"/>
                <a:gd name="connsiteY360" fmla="*/ 100568 h 567500"/>
                <a:gd name="connsiteX361" fmla="*/ 1092359 w 1733858"/>
                <a:gd name="connsiteY361" fmla="*/ 87434 h 567500"/>
                <a:gd name="connsiteX362" fmla="*/ 1095388 w 1733858"/>
                <a:gd name="connsiteY362" fmla="*/ 75077 h 567500"/>
                <a:gd name="connsiteX363" fmla="*/ 1098407 w 1733858"/>
                <a:gd name="connsiteY363" fmla="*/ 63571 h 567500"/>
                <a:gd name="connsiteX364" fmla="*/ 1101436 w 1733858"/>
                <a:gd name="connsiteY364" fmla="*/ 52918 h 567500"/>
                <a:gd name="connsiteX365" fmla="*/ 1104465 w 1733858"/>
                <a:gd name="connsiteY365" fmla="*/ 43078 h 567500"/>
                <a:gd name="connsiteX366" fmla="*/ 1107484 w 1733858"/>
                <a:gd name="connsiteY366" fmla="*/ 34246 h 567500"/>
                <a:gd name="connsiteX367" fmla="*/ 1110513 w 1733858"/>
                <a:gd name="connsiteY367" fmla="*/ 26497 h 567500"/>
                <a:gd name="connsiteX368" fmla="*/ 1113542 w 1733858"/>
                <a:gd name="connsiteY368" fmla="*/ 19602 h 567500"/>
                <a:gd name="connsiteX369" fmla="*/ 1116562 w 1733858"/>
                <a:gd name="connsiteY369" fmla="*/ 13791 h 567500"/>
                <a:gd name="connsiteX370" fmla="*/ 1119591 w 1733858"/>
                <a:gd name="connsiteY370" fmla="*/ 8871 h 567500"/>
                <a:gd name="connsiteX371" fmla="*/ 1122620 w 1733858"/>
                <a:gd name="connsiteY371" fmla="*/ 5152 h 567500"/>
                <a:gd name="connsiteX372" fmla="*/ 1125639 w 1733858"/>
                <a:gd name="connsiteY372" fmla="*/ 2440 h 567500"/>
                <a:gd name="connsiteX373" fmla="*/ 1128668 w 1733858"/>
                <a:gd name="connsiteY373" fmla="*/ 620 h 567500"/>
                <a:gd name="connsiteX374" fmla="*/ 1131697 w 1733858"/>
                <a:gd name="connsiteY374" fmla="*/ 116 h 567500"/>
                <a:gd name="connsiteX375" fmla="*/ 1134726 w 1733858"/>
                <a:gd name="connsiteY375" fmla="*/ 387 h 567500"/>
                <a:gd name="connsiteX376" fmla="*/ 1137745 w 1733858"/>
                <a:gd name="connsiteY376" fmla="*/ 1821 h 567500"/>
                <a:gd name="connsiteX377" fmla="*/ 1140774 w 1733858"/>
                <a:gd name="connsiteY377" fmla="*/ 4338 h 567500"/>
                <a:gd name="connsiteX378" fmla="*/ 1143803 w 1733858"/>
                <a:gd name="connsiteY378" fmla="*/ 7825 h 567500"/>
                <a:gd name="connsiteX379" fmla="*/ 1146823 w 1733858"/>
                <a:gd name="connsiteY379" fmla="*/ 12280 h 567500"/>
                <a:gd name="connsiteX380" fmla="*/ 1149852 w 1733858"/>
                <a:gd name="connsiteY380" fmla="*/ 17975 h 567500"/>
                <a:gd name="connsiteX381" fmla="*/ 1152881 w 1733858"/>
                <a:gd name="connsiteY381" fmla="*/ 24445 h 567500"/>
                <a:gd name="connsiteX382" fmla="*/ 1155900 w 1733858"/>
                <a:gd name="connsiteY382" fmla="*/ 32076 h 567500"/>
                <a:gd name="connsiteX383" fmla="*/ 1158929 w 1733858"/>
                <a:gd name="connsiteY383" fmla="*/ 40405 h 567500"/>
                <a:gd name="connsiteX384" fmla="*/ 1161958 w 1733858"/>
                <a:gd name="connsiteY384" fmla="*/ 49896 h 567500"/>
                <a:gd name="connsiteX385" fmla="*/ 1164977 w 1733858"/>
                <a:gd name="connsiteY385" fmla="*/ 60240 h 567500"/>
                <a:gd name="connsiteX386" fmla="*/ 1168006 w 1733858"/>
                <a:gd name="connsiteY386" fmla="*/ 71319 h 567500"/>
                <a:gd name="connsiteX387" fmla="*/ 1171035 w 1733858"/>
                <a:gd name="connsiteY387" fmla="*/ 83522 h 567500"/>
                <a:gd name="connsiteX388" fmla="*/ 1174055 w 1733858"/>
                <a:gd name="connsiteY388" fmla="*/ 96422 h 567500"/>
                <a:gd name="connsiteX389" fmla="*/ 1177084 w 1733858"/>
                <a:gd name="connsiteY389" fmla="*/ 109942 h 567500"/>
                <a:gd name="connsiteX390" fmla="*/ 1180113 w 1733858"/>
                <a:gd name="connsiteY390" fmla="*/ 124199 h 567500"/>
                <a:gd name="connsiteX391" fmla="*/ 1183132 w 1733858"/>
                <a:gd name="connsiteY391" fmla="*/ 138997 h 567500"/>
                <a:gd name="connsiteX392" fmla="*/ 1186161 w 1733858"/>
                <a:gd name="connsiteY392" fmla="*/ 154222 h 567500"/>
                <a:gd name="connsiteX393" fmla="*/ 1189190 w 1733858"/>
                <a:gd name="connsiteY393" fmla="*/ 170221 h 567500"/>
                <a:gd name="connsiteX394" fmla="*/ 1192209 w 1733858"/>
                <a:gd name="connsiteY394" fmla="*/ 186608 h 567500"/>
                <a:gd name="connsiteX395" fmla="*/ 1195238 w 1733858"/>
                <a:gd name="connsiteY395" fmla="*/ 203343 h 567500"/>
                <a:gd name="connsiteX396" fmla="*/ 1198267 w 1733858"/>
                <a:gd name="connsiteY396" fmla="*/ 220001 h 567500"/>
                <a:gd name="connsiteX397" fmla="*/ 1201296 w 1733858"/>
                <a:gd name="connsiteY397" fmla="*/ 237357 h 567500"/>
                <a:gd name="connsiteX398" fmla="*/ 1204316 w 1733858"/>
                <a:gd name="connsiteY398" fmla="*/ 254712 h 567500"/>
                <a:gd name="connsiteX399" fmla="*/ 1207344 w 1733858"/>
                <a:gd name="connsiteY399" fmla="*/ 272261 h 567500"/>
                <a:gd name="connsiteX400" fmla="*/ 1210374 w 1733858"/>
                <a:gd name="connsiteY400" fmla="*/ 289926 h 567500"/>
                <a:gd name="connsiteX401" fmla="*/ 1213393 w 1733858"/>
                <a:gd name="connsiteY401" fmla="*/ 307708 h 567500"/>
                <a:gd name="connsiteX402" fmla="*/ 1216422 w 1733858"/>
                <a:gd name="connsiteY402" fmla="*/ 325218 h 567500"/>
                <a:gd name="connsiteX403" fmla="*/ 1219451 w 1733858"/>
                <a:gd name="connsiteY403" fmla="*/ 342961 h 567500"/>
                <a:gd name="connsiteX404" fmla="*/ 1222470 w 1733858"/>
                <a:gd name="connsiteY404" fmla="*/ 360432 h 567500"/>
                <a:gd name="connsiteX405" fmla="*/ 1225499 w 1733858"/>
                <a:gd name="connsiteY405" fmla="*/ 377710 h 567500"/>
                <a:gd name="connsiteX406" fmla="*/ 1228528 w 1733858"/>
                <a:gd name="connsiteY406" fmla="*/ 394291 h 567500"/>
                <a:gd name="connsiteX407" fmla="*/ 1231548 w 1733858"/>
                <a:gd name="connsiteY407" fmla="*/ 410832 h 567500"/>
                <a:gd name="connsiteX408" fmla="*/ 1234577 w 1733858"/>
                <a:gd name="connsiteY408" fmla="*/ 426949 h 567500"/>
                <a:gd name="connsiteX409" fmla="*/ 1237605 w 1733858"/>
                <a:gd name="connsiteY409" fmla="*/ 442056 h 567500"/>
                <a:gd name="connsiteX410" fmla="*/ 1240625 w 1733858"/>
                <a:gd name="connsiteY410" fmla="*/ 456734 h 567500"/>
                <a:gd name="connsiteX411" fmla="*/ 1243654 w 1733858"/>
                <a:gd name="connsiteY411" fmla="*/ 470764 h 567500"/>
                <a:gd name="connsiteX412" fmla="*/ 1246683 w 1733858"/>
                <a:gd name="connsiteY412" fmla="*/ 484052 h 567500"/>
                <a:gd name="connsiteX413" fmla="*/ 1249702 w 1733858"/>
                <a:gd name="connsiteY413" fmla="*/ 496406 h 567500"/>
                <a:gd name="connsiteX414" fmla="*/ 1252731 w 1733858"/>
                <a:gd name="connsiteY414" fmla="*/ 508112 h 567500"/>
                <a:gd name="connsiteX415" fmla="*/ 1255760 w 1733858"/>
                <a:gd name="connsiteY415" fmla="*/ 518799 h 567500"/>
                <a:gd name="connsiteX416" fmla="*/ 1258780 w 1733858"/>
                <a:gd name="connsiteY416" fmla="*/ 528524 h 567500"/>
                <a:gd name="connsiteX417" fmla="*/ 1261808 w 1733858"/>
                <a:gd name="connsiteY417" fmla="*/ 537163 h 567500"/>
                <a:gd name="connsiteX418" fmla="*/ 1264837 w 1733858"/>
                <a:gd name="connsiteY418" fmla="*/ 544869 h 567500"/>
                <a:gd name="connsiteX419" fmla="*/ 1267866 w 1733858"/>
                <a:gd name="connsiteY419" fmla="*/ 551498 h 567500"/>
                <a:gd name="connsiteX420" fmla="*/ 1270886 w 1733858"/>
                <a:gd name="connsiteY420" fmla="*/ 557032 h 567500"/>
                <a:gd name="connsiteX421" fmla="*/ 1273915 w 1733858"/>
                <a:gd name="connsiteY421" fmla="*/ 561376 h 567500"/>
                <a:gd name="connsiteX422" fmla="*/ 1276944 w 1733858"/>
                <a:gd name="connsiteY422" fmla="*/ 564547 h 567500"/>
                <a:gd name="connsiteX423" fmla="*/ 1279963 w 1733858"/>
                <a:gd name="connsiteY423" fmla="*/ 566605 h 567500"/>
                <a:gd name="connsiteX424" fmla="*/ 1282992 w 1733858"/>
                <a:gd name="connsiteY424" fmla="*/ 567414 h 567500"/>
                <a:gd name="connsiteX425" fmla="*/ 1286021 w 1733858"/>
                <a:gd name="connsiteY425" fmla="*/ 566995 h 567500"/>
                <a:gd name="connsiteX426" fmla="*/ 1289040 w 1733858"/>
                <a:gd name="connsiteY426" fmla="*/ 565557 h 567500"/>
                <a:gd name="connsiteX427" fmla="*/ 1292069 w 1733858"/>
                <a:gd name="connsiteY427" fmla="*/ 562966 h 567500"/>
                <a:gd name="connsiteX428" fmla="*/ 1295098 w 1733858"/>
                <a:gd name="connsiteY428" fmla="*/ 559013 h 567500"/>
                <a:gd name="connsiteX429" fmla="*/ 1298118 w 1733858"/>
                <a:gd name="connsiteY429" fmla="*/ 553975 h 567500"/>
                <a:gd name="connsiteX430" fmla="*/ 1301147 w 1733858"/>
                <a:gd name="connsiteY430" fmla="*/ 547888 h 567500"/>
                <a:gd name="connsiteX431" fmla="*/ 1304176 w 1733858"/>
                <a:gd name="connsiteY431" fmla="*/ 540611 h 567500"/>
                <a:gd name="connsiteX432" fmla="*/ 1307195 w 1733858"/>
                <a:gd name="connsiteY432" fmla="*/ 532362 h 567500"/>
                <a:gd name="connsiteX433" fmla="*/ 1310224 w 1733858"/>
                <a:gd name="connsiteY433" fmla="*/ 522942 h 567500"/>
                <a:gd name="connsiteX434" fmla="*/ 1313253 w 1733858"/>
                <a:gd name="connsiteY434" fmla="*/ 512760 h 567500"/>
                <a:gd name="connsiteX435" fmla="*/ 1316282 w 1733858"/>
                <a:gd name="connsiteY435" fmla="*/ 501444 h 567500"/>
                <a:gd name="connsiteX436" fmla="*/ 1319301 w 1733858"/>
                <a:gd name="connsiteY436" fmla="*/ 489319 h 567500"/>
                <a:gd name="connsiteX437" fmla="*/ 1322330 w 1733858"/>
                <a:gd name="connsiteY437" fmla="*/ 476346 h 567500"/>
                <a:gd name="connsiteX438" fmla="*/ 1325350 w 1733858"/>
                <a:gd name="connsiteY438" fmla="*/ 462516 h 567500"/>
                <a:gd name="connsiteX439" fmla="*/ 1328379 w 1733858"/>
                <a:gd name="connsiteY439" fmla="*/ 448095 h 567500"/>
                <a:gd name="connsiteX440" fmla="*/ 1331408 w 1733858"/>
                <a:gd name="connsiteY440" fmla="*/ 432950 h 567500"/>
                <a:gd name="connsiteX441" fmla="*/ 1334437 w 1733858"/>
                <a:gd name="connsiteY441" fmla="*/ 417108 h 567500"/>
                <a:gd name="connsiteX442" fmla="*/ 1337456 w 1733858"/>
                <a:gd name="connsiteY442" fmla="*/ 400837 h 567500"/>
                <a:gd name="connsiteX443" fmla="*/ 1340485 w 1733858"/>
                <a:gd name="connsiteY443" fmla="*/ 384102 h 567500"/>
                <a:gd name="connsiteX444" fmla="*/ 1343514 w 1733858"/>
                <a:gd name="connsiteY444" fmla="*/ 366979 h 567500"/>
                <a:gd name="connsiteX445" fmla="*/ 1346533 w 1733858"/>
                <a:gd name="connsiteY445" fmla="*/ 349623 h 567500"/>
                <a:gd name="connsiteX446" fmla="*/ 1349562 w 1733858"/>
                <a:gd name="connsiteY446" fmla="*/ 331920 h 567500"/>
                <a:gd name="connsiteX447" fmla="*/ 1352591 w 1733858"/>
                <a:gd name="connsiteY447" fmla="*/ 314139 h 567500"/>
                <a:gd name="connsiteX448" fmla="*/ 1355611 w 1733858"/>
                <a:gd name="connsiteY448" fmla="*/ 296163 h 567500"/>
                <a:gd name="connsiteX449" fmla="*/ 1358640 w 1733858"/>
                <a:gd name="connsiteY449" fmla="*/ 278188 h 567500"/>
                <a:gd name="connsiteX450" fmla="*/ 1361669 w 1733858"/>
                <a:gd name="connsiteY450" fmla="*/ 260523 h 567500"/>
                <a:gd name="connsiteX451" fmla="*/ 1364688 w 1733858"/>
                <a:gd name="connsiteY451" fmla="*/ 242974 h 567500"/>
                <a:gd name="connsiteX452" fmla="*/ 1367717 w 1733858"/>
                <a:gd name="connsiteY452" fmla="*/ 225541 h 567500"/>
                <a:gd name="connsiteX453" fmla="*/ 1370746 w 1733858"/>
                <a:gd name="connsiteY453" fmla="*/ 208457 h 567500"/>
                <a:gd name="connsiteX454" fmla="*/ 1373775 w 1733858"/>
                <a:gd name="connsiteY454" fmla="*/ 191683 h 567500"/>
                <a:gd name="connsiteX455" fmla="*/ 1376794 w 1733858"/>
                <a:gd name="connsiteY455" fmla="*/ 175219 h 567500"/>
                <a:gd name="connsiteX456" fmla="*/ 1379823 w 1733858"/>
                <a:gd name="connsiteY456" fmla="*/ 159297 h 567500"/>
                <a:gd name="connsiteX457" fmla="*/ 1382852 w 1733858"/>
                <a:gd name="connsiteY457" fmla="*/ 143800 h 567500"/>
                <a:gd name="connsiteX458" fmla="*/ 1385872 w 1733858"/>
                <a:gd name="connsiteY458" fmla="*/ 128770 h 567500"/>
                <a:gd name="connsiteX459" fmla="*/ 1388901 w 1733858"/>
                <a:gd name="connsiteY459" fmla="*/ 114165 h 567500"/>
                <a:gd name="connsiteX460" fmla="*/ 1391929 w 1733858"/>
                <a:gd name="connsiteY460" fmla="*/ 100607 h 567500"/>
                <a:gd name="connsiteX461" fmla="*/ 1394949 w 1733858"/>
                <a:gd name="connsiteY461" fmla="*/ 87473 h 567500"/>
                <a:gd name="connsiteX462" fmla="*/ 1397978 w 1733858"/>
                <a:gd name="connsiteY462" fmla="*/ 75193 h 567500"/>
                <a:gd name="connsiteX463" fmla="*/ 1401007 w 1733858"/>
                <a:gd name="connsiteY463" fmla="*/ 63532 h 567500"/>
                <a:gd name="connsiteX464" fmla="*/ 1404026 w 1733858"/>
                <a:gd name="connsiteY464" fmla="*/ 52880 h 567500"/>
                <a:gd name="connsiteX465" fmla="*/ 1407055 w 1733858"/>
                <a:gd name="connsiteY465" fmla="*/ 43117 h 567500"/>
                <a:gd name="connsiteX466" fmla="*/ 1410084 w 1733858"/>
                <a:gd name="connsiteY466" fmla="*/ 34323 h 567500"/>
                <a:gd name="connsiteX467" fmla="*/ 1413104 w 1733858"/>
                <a:gd name="connsiteY467" fmla="*/ 26459 h 567500"/>
                <a:gd name="connsiteX468" fmla="*/ 1416132 w 1733858"/>
                <a:gd name="connsiteY468" fmla="*/ 19602 h 567500"/>
                <a:gd name="connsiteX469" fmla="*/ 1419162 w 1733858"/>
                <a:gd name="connsiteY469" fmla="*/ 13752 h 567500"/>
                <a:gd name="connsiteX470" fmla="*/ 1422181 w 1733858"/>
                <a:gd name="connsiteY470" fmla="*/ 8987 h 567500"/>
                <a:gd name="connsiteX471" fmla="*/ 1425210 w 1733858"/>
                <a:gd name="connsiteY471" fmla="*/ 5152 h 567500"/>
                <a:gd name="connsiteX472" fmla="*/ 1428239 w 1733858"/>
                <a:gd name="connsiteY472" fmla="*/ 2479 h 567500"/>
                <a:gd name="connsiteX473" fmla="*/ 1431258 w 1733858"/>
                <a:gd name="connsiteY473" fmla="*/ 813 h 567500"/>
                <a:gd name="connsiteX474" fmla="*/ 1434287 w 1733858"/>
                <a:gd name="connsiteY474" fmla="*/ 0 h 567500"/>
                <a:gd name="connsiteX475" fmla="*/ 1437316 w 1733858"/>
                <a:gd name="connsiteY475" fmla="*/ 464 h 567500"/>
                <a:gd name="connsiteX476" fmla="*/ 1440345 w 1733858"/>
                <a:gd name="connsiteY476" fmla="*/ 1937 h 567500"/>
                <a:gd name="connsiteX477" fmla="*/ 1443365 w 1733858"/>
                <a:gd name="connsiteY477" fmla="*/ 4377 h 567500"/>
                <a:gd name="connsiteX478" fmla="*/ 1446393 w 1733858"/>
                <a:gd name="connsiteY478" fmla="*/ 7942 h 567500"/>
                <a:gd name="connsiteX479" fmla="*/ 1449422 w 1733858"/>
                <a:gd name="connsiteY479" fmla="*/ 12745 h 567500"/>
                <a:gd name="connsiteX480" fmla="*/ 1452442 w 1733858"/>
                <a:gd name="connsiteY480" fmla="*/ 18013 h 567500"/>
                <a:gd name="connsiteX481" fmla="*/ 1455471 w 1733858"/>
                <a:gd name="connsiteY481" fmla="*/ 24445 h 567500"/>
                <a:gd name="connsiteX482" fmla="*/ 1458500 w 1733858"/>
                <a:gd name="connsiteY482" fmla="*/ 32037 h 567500"/>
                <a:gd name="connsiteX483" fmla="*/ 1461519 w 1733858"/>
                <a:gd name="connsiteY483" fmla="*/ 40367 h 567500"/>
                <a:gd name="connsiteX484" fmla="*/ 1464548 w 1733858"/>
                <a:gd name="connsiteY484" fmla="*/ 49818 h 567500"/>
                <a:gd name="connsiteX485" fmla="*/ 1467577 w 1733858"/>
                <a:gd name="connsiteY485" fmla="*/ 60279 h 567500"/>
                <a:gd name="connsiteX486" fmla="*/ 1470596 w 1733858"/>
                <a:gd name="connsiteY486" fmla="*/ 71435 h 567500"/>
                <a:gd name="connsiteX487" fmla="*/ 1473625 w 1733858"/>
                <a:gd name="connsiteY487" fmla="*/ 83522 h 567500"/>
                <a:gd name="connsiteX488" fmla="*/ 1476654 w 1733858"/>
                <a:gd name="connsiteY488" fmla="*/ 96345 h 567500"/>
                <a:gd name="connsiteX489" fmla="*/ 1479674 w 1733858"/>
                <a:gd name="connsiteY489" fmla="*/ 109904 h 567500"/>
                <a:gd name="connsiteX490" fmla="*/ 1482703 w 1733858"/>
                <a:gd name="connsiteY490" fmla="*/ 124160 h 567500"/>
                <a:gd name="connsiteX491" fmla="*/ 1485732 w 1733858"/>
                <a:gd name="connsiteY491" fmla="*/ 139074 h 567500"/>
                <a:gd name="connsiteX492" fmla="*/ 1488751 w 1733858"/>
                <a:gd name="connsiteY492" fmla="*/ 154261 h 567500"/>
                <a:gd name="connsiteX493" fmla="*/ 1491780 w 1733858"/>
                <a:gd name="connsiteY493" fmla="*/ 170299 h 567500"/>
                <a:gd name="connsiteX494" fmla="*/ 1494809 w 1733858"/>
                <a:gd name="connsiteY494" fmla="*/ 186570 h 567500"/>
                <a:gd name="connsiteX495" fmla="*/ 1497829 w 1733858"/>
                <a:gd name="connsiteY495" fmla="*/ 203111 h 567500"/>
                <a:gd name="connsiteX496" fmla="*/ 1500857 w 1733858"/>
                <a:gd name="connsiteY496" fmla="*/ 220118 h 567500"/>
                <a:gd name="connsiteX497" fmla="*/ 1503886 w 1733858"/>
                <a:gd name="connsiteY497" fmla="*/ 237279 h 567500"/>
                <a:gd name="connsiteX498" fmla="*/ 1506906 w 1733858"/>
                <a:gd name="connsiteY498" fmla="*/ 254751 h 567500"/>
                <a:gd name="connsiteX499" fmla="*/ 1509935 w 1733858"/>
                <a:gd name="connsiteY499" fmla="*/ 272338 h 567500"/>
                <a:gd name="connsiteX500" fmla="*/ 1515993 w 1733858"/>
                <a:gd name="connsiteY500" fmla="*/ 307591 h 567500"/>
                <a:gd name="connsiteX501" fmla="*/ 1727800 w 1733858"/>
                <a:gd name="connsiteY501" fmla="*/ 5152 h 567500"/>
                <a:gd name="connsiteX502" fmla="*/ 1730829 w 1733858"/>
                <a:gd name="connsiteY502" fmla="*/ 2247 h 567500"/>
                <a:gd name="connsiteX503" fmla="*/ 1733858 w 1733858"/>
                <a:gd name="connsiteY503" fmla="*/ 620 h 567500"/>
                <a:gd name="connsiteX0" fmla="*/ 0 w 1730829"/>
                <a:gd name="connsiteY0" fmla="*/ 424197 h 567500"/>
                <a:gd name="connsiteX1" fmla="*/ 3026 w 1730829"/>
                <a:gd name="connsiteY1" fmla="*/ 285975 h 567500"/>
                <a:gd name="connsiteX2" fmla="*/ 6051 w 1730829"/>
                <a:gd name="connsiteY2" fmla="*/ 275980 h 567500"/>
                <a:gd name="connsiteX3" fmla="*/ 9078 w 1730829"/>
                <a:gd name="connsiteY3" fmla="*/ 275322 h 567500"/>
                <a:gd name="connsiteX4" fmla="*/ 12104 w 1730829"/>
                <a:gd name="connsiteY4" fmla="*/ 275166 h 567500"/>
                <a:gd name="connsiteX5" fmla="*/ 15130 w 1730829"/>
                <a:gd name="connsiteY5" fmla="*/ 275244 h 567500"/>
                <a:gd name="connsiteX6" fmla="*/ 18156 w 1730829"/>
                <a:gd name="connsiteY6" fmla="*/ 275244 h 567500"/>
                <a:gd name="connsiteX7" fmla="*/ 21182 w 1730829"/>
                <a:gd name="connsiteY7" fmla="*/ 275322 h 567500"/>
                <a:gd name="connsiteX8" fmla="*/ 24207 w 1730829"/>
                <a:gd name="connsiteY8" fmla="*/ 275283 h 567500"/>
                <a:gd name="connsiteX9" fmla="*/ 27233 w 1730829"/>
                <a:gd name="connsiteY9" fmla="*/ 275127 h 567500"/>
                <a:gd name="connsiteX10" fmla="*/ 30259 w 1730829"/>
                <a:gd name="connsiteY10" fmla="*/ 275283 h 567500"/>
                <a:gd name="connsiteX11" fmla="*/ 33285 w 1730829"/>
                <a:gd name="connsiteY11" fmla="*/ 275322 h 567500"/>
                <a:gd name="connsiteX12" fmla="*/ 36311 w 1730829"/>
                <a:gd name="connsiteY12" fmla="*/ 275166 h 567500"/>
                <a:gd name="connsiteX13" fmla="*/ 39338 w 1730829"/>
                <a:gd name="connsiteY13" fmla="*/ 275206 h 567500"/>
                <a:gd name="connsiteX14" fmla="*/ 42363 w 1730829"/>
                <a:gd name="connsiteY14" fmla="*/ 275166 h 567500"/>
                <a:gd name="connsiteX15" fmla="*/ 45389 w 1730829"/>
                <a:gd name="connsiteY15" fmla="*/ 275283 h 567500"/>
                <a:gd name="connsiteX16" fmla="*/ 48415 w 1730829"/>
                <a:gd name="connsiteY16" fmla="*/ 275360 h 567500"/>
                <a:gd name="connsiteX17" fmla="*/ 51441 w 1730829"/>
                <a:gd name="connsiteY17" fmla="*/ 275206 h 567500"/>
                <a:gd name="connsiteX18" fmla="*/ 54467 w 1730829"/>
                <a:gd name="connsiteY18" fmla="*/ 275244 h 567500"/>
                <a:gd name="connsiteX19" fmla="*/ 57492 w 1730829"/>
                <a:gd name="connsiteY19" fmla="*/ 275244 h 567500"/>
                <a:gd name="connsiteX20" fmla="*/ 60518 w 1730829"/>
                <a:gd name="connsiteY20" fmla="*/ 275206 h 567500"/>
                <a:gd name="connsiteX21" fmla="*/ 63544 w 1730829"/>
                <a:gd name="connsiteY21" fmla="*/ 275127 h 567500"/>
                <a:gd name="connsiteX22" fmla="*/ 66570 w 1730829"/>
                <a:gd name="connsiteY22" fmla="*/ 275244 h 567500"/>
                <a:gd name="connsiteX23" fmla="*/ 69597 w 1730829"/>
                <a:gd name="connsiteY23" fmla="*/ 275206 h 567500"/>
                <a:gd name="connsiteX24" fmla="*/ 72623 w 1730829"/>
                <a:gd name="connsiteY24" fmla="*/ 275244 h 567500"/>
                <a:gd name="connsiteX25" fmla="*/ 75648 w 1730829"/>
                <a:gd name="connsiteY25" fmla="*/ 275360 h 567500"/>
                <a:gd name="connsiteX26" fmla="*/ 78674 w 1730829"/>
                <a:gd name="connsiteY26" fmla="*/ 275244 h 567500"/>
                <a:gd name="connsiteX27" fmla="*/ 81700 w 1730829"/>
                <a:gd name="connsiteY27" fmla="*/ 275283 h 567500"/>
                <a:gd name="connsiteX28" fmla="*/ 84726 w 1730829"/>
                <a:gd name="connsiteY28" fmla="*/ 275244 h 567500"/>
                <a:gd name="connsiteX29" fmla="*/ 87752 w 1730829"/>
                <a:gd name="connsiteY29" fmla="*/ 275322 h 567500"/>
                <a:gd name="connsiteX30" fmla="*/ 90778 w 1730829"/>
                <a:gd name="connsiteY30" fmla="*/ 275244 h 567500"/>
                <a:gd name="connsiteX31" fmla="*/ 93803 w 1730829"/>
                <a:gd name="connsiteY31" fmla="*/ 275360 h 567500"/>
                <a:gd name="connsiteX32" fmla="*/ 96829 w 1730829"/>
                <a:gd name="connsiteY32" fmla="*/ 275283 h 567500"/>
                <a:gd name="connsiteX33" fmla="*/ 99856 w 1730829"/>
                <a:gd name="connsiteY33" fmla="*/ 275244 h 567500"/>
                <a:gd name="connsiteX34" fmla="*/ 102882 w 1730829"/>
                <a:gd name="connsiteY34" fmla="*/ 275283 h 567500"/>
                <a:gd name="connsiteX35" fmla="*/ 105908 w 1730829"/>
                <a:gd name="connsiteY35" fmla="*/ 275322 h 567500"/>
                <a:gd name="connsiteX36" fmla="*/ 108933 w 1730829"/>
                <a:gd name="connsiteY36" fmla="*/ 275206 h 567500"/>
                <a:gd name="connsiteX37" fmla="*/ 111959 w 1730829"/>
                <a:gd name="connsiteY37" fmla="*/ 275322 h 567500"/>
                <a:gd name="connsiteX38" fmla="*/ 114985 w 1730829"/>
                <a:gd name="connsiteY38" fmla="*/ 275283 h 567500"/>
                <a:gd name="connsiteX39" fmla="*/ 118011 w 1730829"/>
                <a:gd name="connsiteY39" fmla="*/ 275283 h 567500"/>
                <a:gd name="connsiteX40" fmla="*/ 121037 w 1730829"/>
                <a:gd name="connsiteY40" fmla="*/ 275244 h 567500"/>
                <a:gd name="connsiteX41" fmla="*/ 124063 w 1730829"/>
                <a:gd name="connsiteY41" fmla="*/ 275283 h 567500"/>
                <a:gd name="connsiteX42" fmla="*/ 127089 w 1730829"/>
                <a:gd name="connsiteY42" fmla="*/ 275322 h 567500"/>
                <a:gd name="connsiteX43" fmla="*/ 130115 w 1730829"/>
                <a:gd name="connsiteY43" fmla="*/ 275206 h 567500"/>
                <a:gd name="connsiteX44" fmla="*/ 133141 w 1730829"/>
                <a:gd name="connsiteY44" fmla="*/ 275360 h 567500"/>
                <a:gd name="connsiteX45" fmla="*/ 136167 w 1730829"/>
                <a:gd name="connsiteY45" fmla="*/ 275283 h 567500"/>
                <a:gd name="connsiteX46" fmla="*/ 139193 w 1730829"/>
                <a:gd name="connsiteY46" fmla="*/ 275283 h 567500"/>
                <a:gd name="connsiteX47" fmla="*/ 142218 w 1730829"/>
                <a:gd name="connsiteY47" fmla="*/ 275283 h 567500"/>
                <a:gd name="connsiteX48" fmla="*/ 145244 w 1730829"/>
                <a:gd name="connsiteY48" fmla="*/ 275206 h 567500"/>
                <a:gd name="connsiteX49" fmla="*/ 148270 w 1730829"/>
                <a:gd name="connsiteY49" fmla="*/ 275206 h 567500"/>
                <a:gd name="connsiteX50" fmla="*/ 151296 w 1730829"/>
                <a:gd name="connsiteY50" fmla="*/ 275283 h 567500"/>
                <a:gd name="connsiteX51" fmla="*/ 154322 w 1730829"/>
                <a:gd name="connsiteY51" fmla="*/ 275206 h 567500"/>
                <a:gd name="connsiteX52" fmla="*/ 157348 w 1730829"/>
                <a:gd name="connsiteY52" fmla="*/ 275244 h 567500"/>
                <a:gd name="connsiteX53" fmla="*/ 160374 w 1730829"/>
                <a:gd name="connsiteY53" fmla="*/ 275244 h 567500"/>
                <a:gd name="connsiteX54" fmla="*/ 163400 w 1730829"/>
                <a:gd name="connsiteY54" fmla="*/ 275244 h 567500"/>
                <a:gd name="connsiteX55" fmla="*/ 166426 w 1730829"/>
                <a:gd name="connsiteY55" fmla="*/ 275283 h 567500"/>
                <a:gd name="connsiteX56" fmla="*/ 169452 w 1730829"/>
                <a:gd name="connsiteY56" fmla="*/ 275127 h 567500"/>
                <a:gd name="connsiteX57" fmla="*/ 172478 w 1730829"/>
                <a:gd name="connsiteY57" fmla="*/ 275244 h 567500"/>
                <a:gd name="connsiteX58" fmla="*/ 175504 w 1730829"/>
                <a:gd name="connsiteY58" fmla="*/ 275283 h 567500"/>
                <a:gd name="connsiteX59" fmla="*/ 178529 w 1730829"/>
                <a:gd name="connsiteY59" fmla="*/ 275283 h 567500"/>
                <a:gd name="connsiteX60" fmla="*/ 181555 w 1730829"/>
                <a:gd name="connsiteY60" fmla="*/ 275283 h 567500"/>
                <a:gd name="connsiteX61" fmla="*/ 184581 w 1730829"/>
                <a:gd name="connsiteY61" fmla="*/ 275206 h 567500"/>
                <a:gd name="connsiteX62" fmla="*/ 187607 w 1730829"/>
                <a:gd name="connsiteY62" fmla="*/ 275166 h 567500"/>
                <a:gd name="connsiteX63" fmla="*/ 190634 w 1730829"/>
                <a:gd name="connsiteY63" fmla="*/ 275360 h 567500"/>
                <a:gd name="connsiteX64" fmla="*/ 193660 w 1730829"/>
                <a:gd name="connsiteY64" fmla="*/ 275283 h 567500"/>
                <a:gd name="connsiteX65" fmla="*/ 196685 w 1730829"/>
                <a:gd name="connsiteY65" fmla="*/ 275283 h 567500"/>
                <a:gd name="connsiteX66" fmla="*/ 199711 w 1730829"/>
                <a:gd name="connsiteY66" fmla="*/ 275206 h 567500"/>
                <a:gd name="connsiteX67" fmla="*/ 202737 w 1730829"/>
                <a:gd name="connsiteY67" fmla="*/ 275360 h 567500"/>
                <a:gd name="connsiteX68" fmla="*/ 205763 w 1730829"/>
                <a:gd name="connsiteY68" fmla="*/ 275127 h 567500"/>
                <a:gd name="connsiteX69" fmla="*/ 208789 w 1730829"/>
                <a:gd name="connsiteY69" fmla="*/ 275322 h 567500"/>
                <a:gd name="connsiteX70" fmla="*/ 211814 w 1730829"/>
                <a:gd name="connsiteY70" fmla="*/ 275244 h 567500"/>
                <a:gd name="connsiteX71" fmla="*/ 214840 w 1730829"/>
                <a:gd name="connsiteY71" fmla="*/ 275244 h 567500"/>
                <a:gd name="connsiteX72" fmla="*/ 217867 w 1730829"/>
                <a:gd name="connsiteY72" fmla="*/ 275206 h 567500"/>
                <a:gd name="connsiteX73" fmla="*/ 220893 w 1730829"/>
                <a:gd name="connsiteY73" fmla="*/ 275399 h 567500"/>
                <a:gd name="connsiteX74" fmla="*/ 223919 w 1730829"/>
                <a:gd name="connsiteY74" fmla="*/ 275206 h 567500"/>
                <a:gd name="connsiteX75" fmla="*/ 226945 w 1730829"/>
                <a:gd name="connsiteY75" fmla="*/ 275322 h 567500"/>
                <a:gd name="connsiteX76" fmla="*/ 229970 w 1730829"/>
                <a:gd name="connsiteY76" fmla="*/ 275166 h 567500"/>
                <a:gd name="connsiteX77" fmla="*/ 232996 w 1730829"/>
                <a:gd name="connsiteY77" fmla="*/ 275244 h 567500"/>
                <a:gd name="connsiteX78" fmla="*/ 236022 w 1730829"/>
                <a:gd name="connsiteY78" fmla="*/ 275244 h 567500"/>
                <a:gd name="connsiteX79" fmla="*/ 239048 w 1730829"/>
                <a:gd name="connsiteY79" fmla="*/ 275244 h 567500"/>
                <a:gd name="connsiteX80" fmla="*/ 242074 w 1730829"/>
                <a:gd name="connsiteY80" fmla="*/ 275360 h 567500"/>
                <a:gd name="connsiteX81" fmla="*/ 245099 w 1730829"/>
                <a:gd name="connsiteY81" fmla="*/ 275244 h 567500"/>
                <a:gd name="connsiteX82" fmla="*/ 248126 w 1730829"/>
                <a:gd name="connsiteY82" fmla="*/ 275244 h 567500"/>
                <a:gd name="connsiteX83" fmla="*/ 251152 w 1730829"/>
                <a:gd name="connsiteY83" fmla="*/ 275127 h 567500"/>
                <a:gd name="connsiteX84" fmla="*/ 254178 w 1730829"/>
                <a:gd name="connsiteY84" fmla="*/ 275244 h 567500"/>
                <a:gd name="connsiteX85" fmla="*/ 257204 w 1730829"/>
                <a:gd name="connsiteY85" fmla="*/ 275244 h 567500"/>
                <a:gd name="connsiteX86" fmla="*/ 260230 w 1730829"/>
                <a:gd name="connsiteY86" fmla="*/ 275244 h 567500"/>
                <a:gd name="connsiteX87" fmla="*/ 263255 w 1730829"/>
                <a:gd name="connsiteY87" fmla="*/ 275283 h 567500"/>
                <a:gd name="connsiteX88" fmla="*/ 266281 w 1730829"/>
                <a:gd name="connsiteY88" fmla="*/ 275283 h 567500"/>
                <a:gd name="connsiteX89" fmla="*/ 269307 w 1730829"/>
                <a:gd name="connsiteY89" fmla="*/ 275360 h 567500"/>
                <a:gd name="connsiteX90" fmla="*/ 272333 w 1730829"/>
                <a:gd name="connsiteY90" fmla="*/ 275244 h 567500"/>
                <a:gd name="connsiteX91" fmla="*/ 275359 w 1730829"/>
                <a:gd name="connsiteY91" fmla="*/ 275283 h 567500"/>
                <a:gd name="connsiteX92" fmla="*/ 278386 w 1730829"/>
                <a:gd name="connsiteY92" fmla="*/ 275011 h 567500"/>
                <a:gd name="connsiteX93" fmla="*/ 281411 w 1730829"/>
                <a:gd name="connsiteY93" fmla="*/ 275283 h 567500"/>
                <a:gd name="connsiteX94" fmla="*/ 284437 w 1730829"/>
                <a:gd name="connsiteY94" fmla="*/ 275283 h 567500"/>
                <a:gd name="connsiteX95" fmla="*/ 287463 w 1730829"/>
                <a:gd name="connsiteY95" fmla="*/ 275360 h 567500"/>
                <a:gd name="connsiteX96" fmla="*/ 290489 w 1730829"/>
                <a:gd name="connsiteY96" fmla="*/ 275166 h 567500"/>
                <a:gd name="connsiteX97" fmla="*/ 293515 w 1730829"/>
                <a:gd name="connsiteY97" fmla="*/ 275206 h 567500"/>
                <a:gd name="connsiteX98" fmla="*/ 296540 w 1730829"/>
                <a:gd name="connsiteY98" fmla="*/ 275206 h 567500"/>
                <a:gd name="connsiteX99" fmla="*/ 299566 w 1730829"/>
                <a:gd name="connsiteY99" fmla="*/ 275283 h 567500"/>
                <a:gd name="connsiteX100" fmla="*/ 302592 w 1730829"/>
                <a:gd name="connsiteY100" fmla="*/ 286439 h 567500"/>
                <a:gd name="connsiteX101" fmla="*/ 305618 w 1730829"/>
                <a:gd name="connsiteY101" fmla="*/ 307127 h 567500"/>
                <a:gd name="connsiteX102" fmla="*/ 308645 w 1730829"/>
                <a:gd name="connsiteY102" fmla="*/ 325218 h 567500"/>
                <a:gd name="connsiteX103" fmla="*/ 311671 w 1730829"/>
                <a:gd name="connsiteY103" fmla="*/ 343000 h 567500"/>
                <a:gd name="connsiteX104" fmla="*/ 314696 w 1730829"/>
                <a:gd name="connsiteY104" fmla="*/ 360316 h 567500"/>
                <a:gd name="connsiteX105" fmla="*/ 317722 w 1730829"/>
                <a:gd name="connsiteY105" fmla="*/ 377594 h 567500"/>
                <a:gd name="connsiteX106" fmla="*/ 320748 w 1730829"/>
                <a:gd name="connsiteY106" fmla="*/ 394484 h 567500"/>
                <a:gd name="connsiteX107" fmla="*/ 323774 w 1730829"/>
                <a:gd name="connsiteY107" fmla="*/ 410755 h 567500"/>
                <a:gd name="connsiteX108" fmla="*/ 326800 w 1730829"/>
                <a:gd name="connsiteY108" fmla="*/ 426711 h 567500"/>
                <a:gd name="connsiteX109" fmla="*/ 329826 w 1730829"/>
                <a:gd name="connsiteY109" fmla="*/ 442056 h 567500"/>
                <a:gd name="connsiteX110" fmla="*/ 332851 w 1730829"/>
                <a:gd name="connsiteY110" fmla="*/ 456696 h 567500"/>
                <a:gd name="connsiteX111" fmla="*/ 335877 w 1730829"/>
                <a:gd name="connsiteY111" fmla="*/ 470840 h 567500"/>
                <a:gd name="connsiteX112" fmla="*/ 338904 w 1730829"/>
                <a:gd name="connsiteY112" fmla="*/ 484052 h 567500"/>
                <a:gd name="connsiteX113" fmla="*/ 341930 w 1730829"/>
                <a:gd name="connsiteY113" fmla="*/ 496444 h 567500"/>
                <a:gd name="connsiteX114" fmla="*/ 344956 w 1730829"/>
                <a:gd name="connsiteY114" fmla="*/ 508150 h 567500"/>
                <a:gd name="connsiteX115" fmla="*/ 347982 w 1730829"/>
                <a:gd name="connsiteY115" fmla="*/ 518761 h 567500"/>
                <a:gd name="connsiteX116" fmla="*/ 351007 w 1730829"/>
                <a:gd name="connsiteY116" fmla="*/ 528524 h 567500"/>
                <a:gd name="connsiteX117" fmla="*/ 354033 w 1730829"/>
                <a:gd name="connsiteY117" fmla="*/ 537354 h 567500"/>
                <a:gd name="connsiteX118" fmla="*/ 357059 w 1730829"/>
                <a:gd name="connsiteY118" fmla="*/ 544945 h 567500"/>
                <a:gd name="connsiteX119" fmla="*/ 360085 w 1730829"/>
                <a:gd name="connsiteY119" fmla="*/ 551651 h 567500"/>
                <a:gd name="connsiteX120" fmla="*/ 363111 w 1730829"/>
                <a:gd name="connsiteY120" fmla="*/ 556994 h 567500"/>
                <a:gd name="connsiteX121" fmla="*/ 366136 w 1730829"/>
                <a:gd name="connsiteY121" fmla="*/ 561376 h 567500"/>
                <a:gd name="connsiteX122" fmla="*/ 369163 w 1730829"/>
                <a:gd name="connsiteY122" fmla="*/ 564509 h 567500"/>
                <a:gd name="connsiteX123" fmla="*/ 372189 w 1730829"/>
                <a:gd name="connsiteY123" fmla="*/ 566567 h 567500"/>
                <a:gd name="connsiteX124" fmla="*/ 375215 w 1730829"/>
                <a:gd name="connsiteY124" fmla="*/ 567453 h 567500"/>
                <a:gd name="connsiteX125" fmla="*/ 378241 w 1730829"/>
                <a:gd name="connsiteY125" fmla="*/ 567072 h 567500"/>
                <a:gd name="connsiteX126" fmla="*/ 381267 w 1730829"/>
                <a:gd name="connsiteY126" fmla="*/ 565748 h 567500"/>
                <a:gd name="connsiteX127" fmla="*/ 384292 w 1730829"/>
                <a:gd name="connsiteY127" fmla="*/ 562928 h 567500"/>
                <a:gd name="connsiteX128" fmla="*/ 387318 w 1730829"/>
                <a:gd name="connsiteY128" fmla="*/ 559128 h 567500"/>
                <a:gd name="connsiteX129" fmla="*/ 390344 w 1730829"/>
                <a:gd name="connsiteY129" fmla="*/ 554051 h 567500"/>
                <a:gd name="connsiteX130" fmla="*/ 393370 w 1730829"/>
                <a:gd name="connsiteY130" fmla="*/ 547888 h 567500"/>
                <a:gd name="connsiteX131" fmla="*/ 396396 w 1730829"/>
                <a:gd name="connsiteY131" fmla="*/ 540725 h 567500"/>
                <a:gd name="connsiteX132" fmla="*/ 399422 w 1730829"/>
                <a:gd name="connsiteY132" fmla="*/ 532324 h 567500"/>
                <a:gd name="connsiteX133" fmla="*/ 402448 w 1730829"/>
                <a:gd name="connsiteY133" fmla="*/ 522980 h 567500"/>
                <a:gd name="connsiteX134" fmla="*/ 405474 w 1730829"/>
                <a:gd name="connsiteY134" fmla="*/ 512712 h 567500"/>
                <a:gd name="connsiteX135" fmla="*/ 408500 w 1730829"/>
                <a:gd name="connsiteY135" fmla="*/ 501368 h 567500"/>
                <a:gd name="connsiteX136" fmla="*/ 411526 w 1730829"/>
                <a:gd name="connsiteY136" fmla="*/ 489319 h 567500"/>
                <a:gd name="connsiteX137" fmla="*/ 414552 w 1730829"/>
                <a:gd name="connsiteY137" fmla="*/ 476298 h 567500"/>
                <a:gd name="connsiteX138" fmla="*/ 417577 w 1730829"/>
                <a:gd name="connsiteY138" fmla="*/ 462468 h 567500"/>
                <a:gd name="connsiteX139" fmla="*/ 420603 w 1730829"/>
                <a:gd name="connsiteY139" fmla="*/ 447980 h 567500"/>
                <a:gd name="connsiteX140" fmla="*/ 423629 w 1730829"/>
                <a:gd name="connsiteY140" fmla="*/ 432874 h 567500"/>
                <a:gd name="connsiteX141" fmla="*/ 426655 w 1730829"/>
                <a:gd name="connsiteY141" fmla="*/ 417147 h 567500"/>
                <a:gd name="connsiteX142" fmla="*/ 429682 w 1730829"/>
                <a:gd name="connsiteY142" fmla="*/ 400915 h 567500"/>
                <a:gd name="connsiteX143" fmla="*/ 432708 w 1730829"/>
                <a:gd name="connsiteY143" fmla="*/ 384102 h 567500"/>
                <a:gd name="connsiteX144" fmla="*/ 435733 w 1730829"/>
                <a:gd name="connsiteY144" fmla="*/ 367018 h 567500"/>
                <a:gd name="connsiteX145" fmla="*/ 438759 w 1730829"/>
                <a:gd name="connsiteY145" fmla="*/ 349585 h 567500"/>
                <a:gd name="connsiteX146" fmla="*/ 441785 w 1730829"/>
                <a:gd name="connsiteY146" fmla="*/ 331920 h 567500"/>
                <a:gd name="connsiteX147" fmla="*/ 444811 w 1730829"/>
                <a:gd name="connsiteY147" fmla="*/ 314061 h 567500"/>
                <a:gd name="connsiteX148" fmla="*/ 447837 w 1730829"/>
                <a:gd name="connsiteY148" fmla="*/ 296124 h 567500"/>
                <a:gd name="connsiteX149" fmla="*/ 450863 w 1730829"/>
                <a:gd name="connsiteY149" fmla="*/ 278266 h 567500"/>
                <a:gd name="connsiteX150" fmla="*/ 453888 w 1730829"/>
                <a:gd name="connsiteY150" fmla="*/ 260446 h 567500"/>
                <a:gd name="connsiteX151" fmla="*/ 456914 w 1730829"/>
                <a:gd name="connsiteY151" fmla="*/ 242974 h 567500"/>
                <a:gd name="connsiteX152" fmla="*/ 459941 w 1730829"/>
                <a:gd name="connsiteY152" fmla="*/ 225580 h 567500"/>
                <a:gd name="connsiteX153" fmla="*/ 462967 w 1730829"/>
                <a:gd name="connsiteY153" fmla="*/ 208418 h 567500"/>
                <a:gd name="connsiteX154" fmla="*/ 465993 w 1730829"/>
                <a:gd name="connsiteY154" fmla="*/ 191722 h 567500"/>
                <a:gd name="connsiteX155" fmla="*/ 469018 w 1730829"/>
                <a:gd name="connsiteY155" fmla="*/ 175180 h 567500"/>
                <a:gd name="connsiteX156" fmla="*/ 472044 w 1730829"/>
                <a:gd name="connsiteY156" fmla="*/ 159258 h 567500"/>
                <a:gd name="connsiteX157" fmla="*/ 475070 w 1730829"/>
                <a:gd name="connsiteY157" fmla="*/ 143917 h 567500"/>
                <a:gd name="connsiteX158" fmla="*/ 478096 w 1730829"/>
                <a:gd name="connsiteY158" fmla="*/ 128731 h 567500"/>
                <a:gd name="connsiteX159" fmla="*/ 481122 w 1730829"/>
                <a:gd name="connsiteY159" fmla="*/ 114282 h 567500"/>
                <a:gd name="connsiteX160" fmla="*/ 484149 w 1730829"/>
                <a:gd name="connsiteY160" fmla="*/ 100645 h 567500"/>
                <a:gd name="connsiteX161" fmla="*/ 487178 w 1730829"/>
                <a:gd name="connsiteY161" fmla="*/ 87434 h 567500"/>
                <a:gd name="connsiteX162" fmla="*/ 490198 w 1730829"/>
                <a:gd name="connsiteY162" fmla="*/ 75155 h 567500"/>
                <a:gd name="connsiteX163" fmla="*/ 493227 w 1730829"/>
                <a:gd name="connsiteY163" fmla="*/ 63532 h 567500"/>
                <a:gd name="connsiteX164" fmla="*/ 496256 w 1730829"/>
                <a:gd name="connsiteY164" fmla="*/ 52918 h 567500"/>
                <a:gd name="connsiteX165" fmla="*/ 499275 w 1730829"/>
                <a:gd name="connsiteY165" fmla="*/ 43156 h 567500"/>
                <a:gd name="connsiteX166" fmla="*/ 502304 w 1730829"/>
                <a:gd name="connsiteY166" fmla="*/ 34400 h 567500"/>
                <a:gd name="connsiteX167" fmla="*/ 505333 w 1730829"/>
                <a:gd name="connsiteY167" fmla="*/ 26381 h 567500"/>
                <a:gd name="connsiteX168" fmla="*/ 508352 w 1730829"/>
                <a:gd name="connsiteY168" fmla="*/ 19756 h 567500"/>
                <a:gd name="connsiteX169" fmla="*/ 511381 w 1730829"/>
                <a:gd name="connsiteY169" fmla="*/ 13791 h 567500"/>
                <a:gd name="connsiteX170" fmla="*/ 514410 w 1730829"/>
                <a:gd name="connsiteY170" fmla="*/ 8987 h 567500"/>
                <a:gd name="connsiteX171" fmla="*/ 517430 w 1730829"/>
                <a:gd name="connsiteY171" fmla="*/ 5191 h 567500"/>
                <a:gd name="connsiteX172" fmla="*/ 520459 w 1730829"/>
                <a:gd name="connsiteY172" fmla="*/ 2402 h 567500"/>
                <a:gd name="connsiteX173" fmla="*/ 523488 w 1730829"/>
                <a:gd name="connsiteY173" fmla="*/ 736 h 567500"/>
                <a:gd name="connsiteX174" fmla="*/ 526507 w 1730829"/>
                <a:gd name="connsiteY174" fmla="*/ 0 h 567500"/>
                <a:gd name="connsiteX175" fmla="*/ 529536 w 1730829"/>
                <a:gd name="connsiteY175" fmla="*/ 387 h 567500"/>
                <a:gd name="connsiteX176" fmla="*/ 532565 w 1730829"/>
                <a:gd name="connsiteY176" fmla="*/ 1859 h 567500"/>
                <a:gd name="connsiteX177" fmla="*/ 535594 w 1730829"/>
                <a:gd name="connsiteY177" fmla="*/ 4416 h 567500"/>
                <a:gd name="connsiteX178" fmla="*/ 538613 w 1730829"/>
                <a:gd name="connsiteY178" fmla="*/ 7786 h 567500"/>
                <a:gd name="connsiteX179" fmla="*/ 541642 w 1730829"/>
                <a:gd name="connsiteY179" fmla="*/ 12436 h 567500"/>
                <a:gd name="connsiteX180" fmla="*/ 544671 w 1730829"/>
                <a:gd name="connsiteY180" fmla="*/ 17936 h 567500"/>
                <a:gd name="connsiteX181" fmla="*/ 547691 w 1730829"/>
                <a:gd name="connsiteY181" fmla="*/ 24561 h 567500"/>
                <a:gd name="connsiteX182" fmla="*/ 550720 w 1730829"/>
                <a:gd name="connsiteY182" fmla="*/ 32076 h 567500"/>
                <a:gd name="connsiteX183" fmla="*/ 553739 w 1730829"/>
                <a:gd name="connsiteY183" fmla="*/ 40444 h 567500"/>
                <a:gd name="connsiteX184" fmla="*/ 556768 w 1730829"/>
                <a:gd name="connsiteY184" fmla="*/ 49896 h 567500"/>
                <a:gd name="connsiteX185" fmla="*/ 559797 w 1730829"/>
                <a:gd name="connsiteY185" fmla="*/ 60201 h 567500"/>
                <a:gd name="connsiteX186" fmla="*/ 562826 w 1730829"/>
                <a:gd name="connsiteY186" fmla="*/ 71319 h 567500"/>
                <a:gd name="connsiteX187" fmla="*/ 565845 w 1730829"/>
                <a:gd name="connsiteY187" fmla="*/ 83561 h 567500"/>
                <a:gd name="connsiteX188" fmla="*/ 568874 w 1730829"/>
                <a:gd name="connsiteY188" fmla="*/ 96345 h 567500"/>
                <a:gd name="connsiteX189" fmla="*/ 571903 w 1730829"/>
                <a:gd name="connsiteY189" fmla="*/ 109942 h 567500"/>
                <a:gd name="connsiteX190" fmla="*/ 574923 w 1730829"/>
                <a:gd name="connsiteY190" fmla="*/ 124160 h 567500"/>
                <a:gd name="connsiteX191" fmla="*/ 577952 w 1730829"/>
                <a:gd name="connsiteY191" fmla="*/ 139152 h 567500"/>
                <a:gd name="connsiteX192" fmla="*/ 580981 w 1730829"/>
                <a:gd name="connsiteY192" fmla="*/ 154299 h 567500"/>
                <a:gd name="connsiteX193" fmla="*/ 584000 w 1730829"/>
                <a:gd name="connsiteY193" fmla="*/ 170260 h 567500"/>
                <a:gd name="connsiteX194" fmla="*/ 587029 w 1730829"/>
                <a:gd name="connsiteY194" fmla="*/ 186570 h 567500"/>
                <a:gd name="connsiteX195" fmla="*/ 590058 w 1730829"/>
                <a:gd name="connsiteY195" fmla="*/ 203189 h 567500"/>
                <a:gd name="connsiteX196" fmla="*/ 593077 w 1730829"/>
                <a:gd name="connsiteY196" fmla="*/ 220195 h 567500"/>
                <a:gd name="connsiteX197" fmla="*/ 596106 w 1730829"/>
                <a:gd name="connsiteY197" fmla="*/ 237279 h 567500"/>
                <a:gd name="connsiteX198" fmla="*/ 599135 w 1730829"/>
                <a:gd name="connsiteY198" fmla="*/ 254712 h 567500"/>
                <a:gd name="connsiteX199" fmla="*/ 602155 w 1730829"/>
                <a:gd name="connsiteY199" fmla="*/ 272338 h 567500"/>
                <a:gd name="connsiteX200" fmla="*/ 605183 w 1730829"/>
                <a:gd name="connsiteY200" fmla="*/ 289965 h 567500"/>
                <a:gd name="connsiteX201" fmla="*/ 608212 w 1730829"/>
                <a:gd name="connsiteY201" fmla="*/ 307631 h 567500"/>
                <a:gd name="connsiteX202" fmla="*/ 611241 w 1730829"/>
                <a:gd name="connsiteY202" fmla="*/ 325296 h 567500"/>
                <a:gd name="connsiteX203" fmla="*/ 614261 w 1730829"/>
                <a:gd name="connsiteY203" fmla="*/ 342961 h 567500"/>
                <a:gd name="connsiteX204" fmla="*/ 617290 w 1730829"/>
                <a:gd name="connsiteY204" fmla="*/ 360432 h 567500"/>
                <a:gd name="connsiteX205" fmla="*/ 620319 w 1730829"/>
                <a:gd name="connsiteY205" fmla="*/ 377594 h 567500"/>
                <a:gd name="connsiteX206" fmla="*/ 623338 w 1730829"/>
                <a:gd name="connsiteY206" fmla="*/ 394445 h 567500"/>
                <a:gd name="connsiteX207" fmla="*/ 626367 w 1730829"/>
                <a:gd name="connsiteY207" fmla="*/ 410794 h 567500"/>
                <a:gd name="connsiteX208" fmla="*/ 629396 w 1730829"/>
                <a:gd name="connsiteY208" fmla="*/ 426759 h 567500"/>
                <a:gd name="connsiteX209" fmla="*/ 632415 w 1730829"/>
                <a:gd name="connsiteY209" fmla="*/ 441942 h 567500"/>
                <a:gd name="connsiteX210" fmla="*/ 635444 w 1730829"/>
                <a:gd name="connsiteY210" fmla="*/ 456734 h 567500"/>
                <a:gd name="connsiteX211" fmla="*/ 638473 w 1730829"/>
                <a:gd name="connsiteY211" fmla="*/ 470802 h 567500"/>
                <a:gd name="connsiteX212" fmla="*/ 641493 w 1730829"/>
                <a:gd name="connsiteY212" fmla="*/ 484014 h 567500"/>
                <a:gd name="connsiteX213" fmla="*/ 644522 w 1730829"/>
                <a:gd name="connsiteY213" fmla="*/ 496444 h 567500"/>
                <a:gd name="connsiteX214" fmla="*/ 647551 w 1730829"/>
                <a:gd name="connsiteY214" fmla="*/ 508150 h 567500"/>
                <a:gd name="connsiteX215" fmla="*/ 650570 w 1730829"/>
                <a:gd name="connsiteY215" fmla="*/ 518723 h 567500"/>
                <a:gd name="connsiteX216" fmla="*/ 653599 w 1730829"/>
                <a:gd name="connsiteY216" fmla="*/ 528562 h 567500"/>
                <a:gd name="connsiteX217" fmla="*/ 656628 w 1730829"/>
                <a:gd name="connsiteY217" fmla="*/ 537277 h 567500"/>
                <a:gd name="connsiteX218" fmla="*/ 659647 w 1730829"/>
                <a:gd name="connsiteY218" fmla="*/ 544907 h 567500"/>
                <a:gd name="connsiteX219" fmla="*/ 662676 w 1730829"/>
                <a:gd name="connsiteY219" fmla="*/ 551574 h 567500"/>
                <a:gd name="connsiteX220" fmla="*/ 665705 w 1730829"/>
                <a:gd name="connsiteY220" fmla="*/ 557108 h 567500"/>
                <a:gd name="connsiteX221" fmla="*/ 668725 w 1730829"/>
                <a:gd name="connsiteY221" fmla="*/ 561299 h 567500"/>
                <a:gd name="connsiteX222" fmla="*/ 671754 w 1730829"/>
                <a:gd name="connsiteY222" fmla="*/ 564633 h 567500"/>
                <a:gd name="connsiteX223" fmla="*/ 674783 w 1730829"/>
                <a:gd name="connsiteY223" fmla="*/ 566643 h 567500"/>
                <a:gd name="connsiteX224" fmla="*/ 677812 w 1730829"/>
                <a:gd name="connsiteY224" fmla="*/ 567500 h 567500"/>
                <a:gd name="connsiteX225" fmla="*/ 680831 w 1730829"/>
                <a:gd name="connsiteY225" fmla="*/ 567186 h 567500"/>
                <a:gd name="connsiteX226" fmla="*/ 683860 w 1730829"/>
                <a:gd name="connsiteY226" fmla="*/ 565595 h 567500"/>
                <a:gd name="connsiteX227" fmla="*/ 686889 w 1730829"/>
                <a:gd name="connsiteY227" fmla="*/ 562804 h 567500"/>
                <a:gd name="connsiteX228" fmla="*/ 689908 w 1730829"/>
                <a:gd name="connsiteY228" fmla="*/ 559090 h 567500"/>
                <a:gd name="connsiteX229" fmla="*/ 692937 w 1730829"/>
                <a:gd name="connsiteY229" fmla="*/ 554013 h 567500"/>
                <a:gd name="connsiteX230" fmla="*/ 695966 w 1730829"/>
                <a:gd name="connsiteY230" fmla="*/ 547936 h 567500"/>
                <a:gd name="connsiteX231" fmla="*/ 698986 w 1730829"/>
                <a:gd name="connsiteY231" fmla="*/ 540649 h 567500"/>
                <a:gd name="connsiteX232" fmla="*/ 702015 w 1730829"/>
                <a:gd name="connsiteY232" fmla="*/ 532401 h 567500"/>
                <a:gd name="connsiteX233" fmla="*/ 705044 w 1730829"/>
                <a:gd name="connsiteY233" fmla="*/ 523018 h 567500"/>
                <a:gd name="connsiteX234" fmla="*/ 708063 w 1730829"/>
                <a:gd name="connsiteY234" fmla="*/ 512712 h 567500"/>
                <a:gd name="connsiteX235" fmla="*/ 711092 w 1730829"/>
                <a:gd name="connsiteY235" fmla="*/ 501292 h 567500"/>
                <a:gd name="connsiteX236" fmla="*/ 714121 w 1730829"/>
                <a:gd name="connsiteY236" fmla="*/ 489281 h 567500"/>
                <a:gd name="connsiteX237" fmla="*/ 717140 w 1730829"/>
                <a:gd name="connsiteY237" fmla="*/ 476184 h 567500"/>
                <a:gd name="connsiteX238" fmla="*/ 720169 w 1730829"/>
                <a:gd name="connsiteY238" fmla="*/ 462516 h 567500"/>
                <a:gd name="connsiteX239" fmla="*/ 723198 w 1730829"/>
                <a:gd name="connsiteY239" fmla="*/ 448019 h 567500"/>
                <a:gd name="connsiteX240" fmla="*/ 726218 w 1730829"/>
                <a:gd name="connsiteY240" fmla="*/ 432874 h 567500"/>
                <a:gd name="connsiteX241" fmla="*/ 729247 w 1730829"/>
                <a:gd name="connsiteY241" fmla="*/ 417147 h 567500"/>
                <a:gd name="connsiteX242" fmla="*/ 732276 w 1730829"/>
                <a:gd name="connsiteY242" fmla="*/ 400837 h 567500"/>
                <a:gd name="connsiteX243" fmla="*/ 735305 w 1730829"/>
                <a:gd name="connsiteY243" fmla="*/ 384218 h 567500"/>
                <a:gd name="connsiteX244" fmla="*/ 738324 w 1730829"/>
                <a:gd name="connsiteY244" fmla="*/ 366979 h 567500"/>
                <a:gd name="connsiteX245" fmla="*/ 741353 w 1730829"/>
                <a:gd name="connsiteY245" fmla="*/ 349585 h 567500"/>
                <a:gd name="connsiteX246" fmla="*/ 744372 w 1730829"/>
                <a:gd name="connsiteY246" fmla="*/ 331920 h 567500"/>
                <a:gd name="connsiteX247" fmla="*/ 747401 w 1730829"/>
                <a:gd name="connsiteY247" fmla="*/ 314061 h 567500"/>
                <a:gd name="connsiteX248" fmla="*/ 750430 w 1730829"/>
                <a:gd name="connsiteY248" fmla="*/ 296124 h 567500"/>
                <a:gd name="connsiteX249" fmla="*/ 753459 w 1730829"/>
                <a:gd name="connsiteY249" fmla="*/ 279467 h 567500"/>
                <a:gd name="connsiteX250" fmla="*/ 756479 w 1730829"/>
                <a:gd name="connsiteY250" fmla="*/ 260562 h 567500"/>
                <a:gd name="connsiteX251" fmla="*/ 759508 w 1730829"/>
                <a:gd name="connsiteY251" fmla="*/ 243013 h 567500"/>
                <a:gd name="connsiteX252" fmla="*/ 762536 w 1730829"/>
                <a:gd name="connsiteY252" fmla="*/ 225386 h 567500"/>
                <a:gd name="connsiteX253" fmla="*/ 765556 w 1730829"/>
                <a:gd name="connsiteY253" fmla="*/ 208457 h 567500"/>
                <a:gd name="connsiteX254" fmla="*/ 768585 w 1730829"/>
                <a:gd name="connsiteY254" fmla="*/ 191683 h 567500"/>
                <a:gd name="connsiteX255" fmla="*/ 771614 w 1730829"/>
                <a:gd name="connsiteY255" fmla="*/ 175257 h 567500"/>
                <a:gd name="connsiteX256" fmla="*/ 774633 w 1730829"/>
                <a:gd name="connsiteY256" fmla="*/ 159258 h 567500"/>
                <a:gd name="connsiteX257" fmla="*/ 777662 w 1730829"/>
                <a:gd name="connsiteY257" fmla="*/ 143879 h 567500"/>
                <a:gd name="connsiteX258" fmla="*/ 780691 w 1730829"/>
                <a:gd name="connsiteY258" fmla="*/ 128615 h 567500"/>
                <a:gd name="connsiteX259" fmla="*/ 783711 w 1730829"/>
                <a:gd name="connsiteY259" fmla="*/ 114087 h 567500"/>
                <a:gd name="connsiteX260" fmla="*/ 786739 w 1730829"/>
                <a:gd name="connsiteY260" fmla="*/ 100645 h 567500"/>
                <a:gd name="connsiteX261" fmla="*/ 789769 w 1730829"/>
                <a:gd name="connsiteY261" fmla="*/ 87434 h 567500"/>
                <a:gd name="connsiteX262" fmla="*/ 792788 w 1730829"/>
                <a:gd name="connsiteY262" fmla="*/ 75116 h 567500"/>
                <a:gd name="connsiteX263" fmla="*/ 795817 w 1730829"/>
                <a:gd name="connsiteY263" fmla="*/ 63571 h 567500"/>
                <a:gd name="connsiteX264" fmla="*/ 798846 w 1730829"/>
                <a:gd name="connsiteY264" fmla="*/ 52918 h 567500"/>
                <a:gd name="connsiteX265" fmla="*/ 801865 w 1730829"/>
                <a:gd name="connsiteY265" fmla="*/ 43039 h 567500"/>
                <a:gd name="connsiteX266" fmla="*/ 804894 w 1730829"/>
                <a:gd name="connsiteY266" fmla="*/ 34323 h 567500"/>
                <a:gd name="connsiteX267" fmla="*/ 807923 w 1730829"/>
                <a:gd name="connsiteY267" fmla="*/ 26420 h 567500"/>
                <a:gd name="connsiteX268" fmla="*/ 810942 w 1730829"/>
                <a:gd name="connsiteY268" fmla="*/ 19640 h 567500"/>
                <a:gd name="connsiteX269" fmla="*/ 813972 w 1730829"/>
                <a:gd name="connsiteY269" fmla="*/ 13791 h 567500"/>
                <a:gd name="connsiteX270" fmla="*/ 817000 w 1730829"/>
                <a:gd name="connsiteY270" fmla="*/ 8987 h 567500"/>
                <a:gd name="connsiteX271" fmla="*/ 820029 w 1730829"/>
                <a:gd name="connsiteY271" fmla="*/ 5152 h 567500"/>
                <a:gd name="connsiteX272" fmla="*/ 823049 w 1730829"/>
                <a:gd name="connsiteY272" fmla="*/ 2440 h 567500"/>
                <a:gd name="connsiteX273" fmla="*/ 826078 w 1730829"/>
                <a:gd name="connsiteY273" fmla="*/ 736 h 567500"/>
                <a:gd name="connsiteX274" fmla="*/ 829107 w 1730829"/>
                <a:gd name="connsiteY274" fmla="*/ 77 h 567500"/>
                <a:gd name="connsiteX275" fmla="*/ 832126 w 1730829"/>
                <a:gd name="connsiteY275" fmla="*/ 504 h 567500"/>
                <a:gd name="connsiteX276" fmla="*/ 835155 w 1730829"/>
                <a:gd name="connsiteY276" fmla="*/ 1859 h 567500"/>
                <a:gd name="connsiteX277" fmla="*/ 838184 w 1730829"/>
                <a:gd name="connsiteY277" fmla="*/ 4416 h 567500"/>
                <a:gd name="connsiteX278" fmla="*/ 841203 w 1730829"/>
                <a:gd name="connsiteY278" fmla="*/ 7864 h 567500"/>
                <a:gd name="connsiteX279" fmla="*/ 844232 w 1730829"/>
                <a:gd name="connsiteY279" fmla="*/ 12280 h 567500"/>
                <a:gd name="connsiteX280" fmla="*/ 847261 w 1730829"/>
                <a:gd name="connsiteY280" fmla="*/ 17975 h 567500"/>
                <a:gd name="connsiteX281" fmla="*/ 850281 w 1730829"/>
                <a:gd name="connsiteY281" fmla="*/ 24561 h 567500"/>
                <a:gd name="connsiteX282" fmla="*/ 853310 w 1730829"/>
                <a:gd name="connsiteY282" fmla="*/ 32076 h 567500"/>
                <a:gd name="connsiteX283" fmla="*/ 856339 w 1730829"/>
                <a:gd name="connsiteY283" fmla="*/ 40483 h 567500"/>
                <a:gd name="connsiteX284" fmla="*/ 859368 w 1730829"/>
                <a:gd name="connsiteY284" fmla="*/ 49741 h 567500"/>
                <a:gd name="connsiteX285" fmla="*/ 862387 w 1730829"/>
                <a:gd name="connsiteY285" fmla="*/ 60279 h 567500"/>
                <a:gd name="connsiteX286" fmla="*/ 865416 w 1730829"/>
                <a:gd name="connsiteY286" fmla="*/ 71396 h 567500"/>
                <a:gd name="connsiteX287" fmla="*/ 868436 w 1730829"/>
                <a:gd name="connsiteY287" fmla="*/ 83483 h 567500"/>
                <a:gd name="connsiteX288" fmla="*/ 871464 w 1730829"/>
                <a:gd name="connsiteY288" fmla="*/ 96267 h 567500"/>
                <a:gd name="connsiteX289" fmla="*/ 874493 w 1730829"/>
                <a:gd name="connsiteY289" fmla="*/ 109981 h 567500"/>
                <a:gd name="connsiteX290" fmla="*/ 877522 w 1730829"/>
                <a:gd name="connsiteY290" fmla="*/ 124121 h 567500"/>
                <a:gd name="connsiteX291" fmla="*/ 880542 w 1730829"/>
                <a:gd name="connsiteY291" fmla="*/ 139036 h 567500"/>
                <a:gd name="connsiteX292" fmla="*/ 883571 w 1730829"/>
                <a:gd name="connsiteY292" fmla="*/ 154222 h 567500"/>
                <a:gd name="connsiteX293" fmla="*/ 886600 w 1730829"/>
                <a:gd name="connsiteY293" fmla="*/ 170260 h 567500"/>
                <a:gd name="connsiteX294" fmla="*/ 889619 w 1730829"/>
                <a:gd name="connsiteY294" fmla="*/ 186647 h 567500"/>
                <a:gd name="connsiteX295" fmla="*/ 892648 w 1730829"/>
                <a:gd name="connsiteY295" fmla="*/ 203111 h 567500"/>
                <a:gd name="connsiteX296" fmla="*/ 895677 w 1730829"/>
                <a:gd name="connsiteY296" fmla="*/ 220157 h 567500"/>
                <a:gd name="connsiteX297" fmla="*/ 898696 w 1730829"/>
                <a:gd name="connsiteY297" fmla="*/ 237318 h 567500"/>
                <a:gd name="connsiteX298" fmla="*/ 901725 w 1730829"/>
                <a:gd name="connsiteY298" fmla="*/ 254673 h 567500"/>
                <a:gd name="connsiteX299" fmla="*/ 904754 w 1730829"/>
                <a:gd name="connsiteY299" fmla="*/ 272183 h 567500"/>
                <a:gd name="connsiteX300" fmla="*/ 907774 w 1730829"/>
                <a:gd name="connsiteY300" fmla="*/ 290004 h 567500"/>
                <a:gd name="connsiteX301" fmla="*/ 910803 w 1730829"/>
                <a:gd name="connsiteY301" fmla="*/ 307591 h 567500"/>
                <a:gd name="connsiteX302" fmla="*/ 913832 w 1730829"/>
                <a:gd name="connsiteY302" fmla="*/ 325335 h 567500"/>
                <a:gd name="connsiteX303" fmla="*/ 916851 w 1730829"/>
                <a:gd name="connsiteY303" fmla="*/ 343000 h 567500"/>
                <a:gd name="connsiteX304" fmla="*/ 919880 w 1730829"/>
                <a:gd name="connsiteY304" fmla="*/ 360470 h 567500"/>
                <a:gd name="connsiteX305" fmla="*/ 922909 w 1730829"/>
                <a:gd name="connsiteY305" fmla="*/ 377516 h 567500"/>
                <a:gd name="connsiteX306" fmla="*/ 925938 w 1730829"/>
                <a:gd name="connsiteY306" fmla="*/ 394329 h 567500"/>
                <a:gd name="connsiteX307" fmla="*/ 928957 w 1730829"/>
                <a:gd name="connsiteY307" fmla="*/ 410716 h 567500"/>
                <a:gd name="connsiteX308" fmla="*/ 931986 w 1730829"/>
                <a:gd name="connsiteY308" fmla="*/ 426711 h 567500"/>
                <a:gd name="connsiteX309" fmla="*/ 935015 w 1730829"/>
                <a:gd name="connsiteY309" fmla="*/ 441980 h 567500"/>
                <a:gd name="connsiteX310" fmla="*/ 938035 w 1730829"/>
                <a:gd name="connsiteY310" fmla="*/ 456734 h 567500"/>
                <a:gd name="connsiteX311" fmla="*/ 941064 w 1730829"/>
                <a:gd name="connsiteY311" fmla="*/ 470602 h 567500"/>
                <a:gd name="connsiteX312" fmla="*/ 944093 w 1730829"/>
                <a:gd name="connsiteY312" fmla="*/ 484052 h 567500"/>
                <a:gd name="connsiteX313" fmla="*/ 947112 w 1730829"/>
                <a:gd name="connsiteY313" fmla="*/ 496520 h 567500"/>
                <a:gd name="connsiteX314" fmla="*/ 950141 w 1730829"/>
                <a:gd name="connsiteY314" fmla="*/ 508064 h 567500"/>
                <a:gd name="connsiteX315" fmla="*/ 953170 w 1730829"/>
                <a:gd name="connsiteY315" fmla="*/ 518761 h 567500"/>
                <a:gd name="connsiteX316" fmla="*/ 956189 w 1730829"/>
                <a:gd name="connsiteY316" fmla="*/ 528486 h 567500"/>
                <a:gd name="connsiteX317" fmla="*/ 959218 w 1730829"/>
                <a:gd name="connsiteY317" fmla="*/ 537277 h 567500"/>
                <a:gd name="connsiteX318" fmla="*/ 962247 w 1730829"/>
                <a:gd name="connsiteY318" fmla="*/ 544869 h 567500"/>
                <a:gd name="connsiteX319" fmla="*/ 965267 w 1730829"/>
                <a:gd name="connsiteY319" fmla="*/ 551460 h 567500"/>
                <a:gd name="connsiteX320" fmla="*/ 968296 w 1730829"/>
                <a:gd name="connsiteY320" fmla="*/ 557032 h 567500"/>
                <a:gd name="connsiteX321" fmla="*/ 971325 w 1730829"/>
                <a:gd name="connsiteY321" fmla="*/ 561376 h 567500"/>
                <a:gd name="connsiteX322" fmla="*/ 974344 w 1730829"/>
                <a:gd name="connsiteY322" fmla="*/ 564547 h 567500"/>
                <a:gd name="connsiteX323" fmla="*/ 977373 w 1730829"/>
                <a:gd name="connsiteY323" fmla="*/ 566643 h 567500"/>
                <a:gd name="connsiteX324" fmla="*/ 980402 w 1730829"/>
                <a:gd name="connsiteY324" fmla="*/ 567500 h 567500"/>
                <a:gd name="connsiteX325" fmla="*/ 983421 w 1730829"/>
                <a:gd name="connsiteY325" fmla="*/ 567033 h 567500"/>
                <a:gd name="connsiteX326" fmla="*/ 986450 w 1730829"/>
                <a:gd name="connsiteY326" fmla="*/ 565595 h 567500"/>
                <a:gd name="connsiteX327" fmla="*/ 989479 w 1730829"/>
                <a:gd name="connsiteY327" fmla="*/ 562890 h 567500"/>
                <a:gd name="connsiteX328" fmla="*/ 992508 w 1730829"/>
                <a:gd name="connsiteY328" fmla="*/ 559051 h 567500"/>
                <a:gd name="connsiteX329" fmla="*/ 995528 w 1730829"/>
                <a:gd name="connsiteY329" fmla="*/ 553937 h 567500"/>
                <a:gd name="connsiteX330" fmla="*/ 998556 w 1730829"/>
                <a:gd name="connsiteY330" fmla="*/ 547888 h 567500"/>
                <a:gd name="connsiteX331" fmla="*/ 1001585 w 1730829"/>
                <a:gd name="connsiteY331" fmla="*/ 540649 h 567500"/>
                <a:gd name="connsiteX332" fmla="*/ 1004605 w 1730829"/>
                <a:gd name="connsiteY332" fmla="*/ 532362 h 567500"/>
                <a:gd name="connsiteX333" fmla="*/ 1007634 w 1730829"/>
                <a:gd name="connsiteY333" fmla="*/ 522942 h 567500"/>
                <a:gd name="connsiteX334" fmla="*/ 1010663 w 1730829"/>
                <a:gd name="connsiteY334" fmla="*/ 512560 h 567500"/>
                <a:gd name="connsiteX335" fmla="*/ 1013682 w 1730829"/>
                <a:gd name="connsiteY335" fmla="*/ 501406 h 567500"/>
                <a:gd name="connsiteX336" fmla="*/ 1016711 w 1730829"/>
                <a:gd name="connsiteY336" fmla="*/ 489281 h 567500"/>
                <a:gd name="connsiteX337" fmla="*/ 1019740 w 1730829"/>
                <a:gd name="connsiteY337" fmla="*/ 476260 h 567500"/>
                <a:gd name="connsiteX338" fmla="*/ 1022760 w 1730829"/>
                <a:gd name="connsiteY338" fmla="*/ 462516 h 567500"/>
                <a:gd name="connsiteX339" fmla="*/ 1025788 w 1730829"/>
                <a:gd name="connsiteY339" fmla="*/ 447980 h 567500"/>
                <a:gd name="connsiteX340" fmla="*/ 1028817 w 1730829"/>
                <a:gd name="connsiteY340" fmla="*/ 432798 h 567500"/>
                <a:gd name="connsiteX341" fmla="*/ 1031837 w 1730829"/>
                <a:gd name="connsiteY341" fmla="*/ 417147 h 567500"/>
                <a:gd name="connsiteX342" fmla="*/ 1034866 w 1730829"/>
                <a:gd name="connsiteY342" fmla="*/ 400760 h 567500"/>
                <a:gd name="connsiteX343" fmla="*/ 1037895 w 1730829"/>
                <a:gd name="connsiteY343" fmla="*/ 384102 h 567500"/>
                <a:gd name="connsiteX344" fmla="*/ 1040914 w 1730829"/>
                <a:gd name="connsiteY344" fmla="*/ 367018 h 567500"/>
                <a:gd name="connsiteX345" fmla="*/ 1043943 w 1730829"/>
                <a:gd name="connsiteY345" fmla="*/ 349546 h 567500"/>
                <a:gd name="connsiteX346" fmla="*/ 1046972 w 1730829"/>
                <a:gd name="connsiteY346" fmla="*/ 331842 h 567500"/>
                <a:gd name="connsiteX347" fmla="*/ 1049991 w 1730829"/>
                <a:gd name="connsiteY347" fmla="*/ 314100 h 567500"/>
                <a:gd name="connsiteX348" fmla="*/ 1053020 w 1730829"/>
                <a:gd name="connsiteY348" fmla="*/ 296124 h 567500"/>
                <a:gd name="connsiteX349" fmla="*/ 1056049 w 1730829"/>
                <a:gd name="connsiteY349" fmla="*/ 278304 h 567500"/>
                <a:gd name="connsiteX350" fmla="*/ 1059078 w 1730829"/>
                <a:gd name="connsiteY350" fmla="*/ 260523 h 567500"/>
                <a:gd name="connsiteX351" fmla="*/ 1062098 w 1730829"/>
                <a:gd name="connsiteY351" fmla="*/ 242935 h 567500"/>
                <a:gd name="connsiteX352" fmla="*/ 1065127 w 1730829"/>
                <a:gd name="connsiteY352" fmla="*/ 225425 h 567500"/>
                <a:gd name="connsiteX353" fmla="*/ 1068156 w 1730829"/>
                <a:gd name="connsiteY353" fmla="*/ 208457 h 567500"/>
                <a:gd name="connsiteX354" fmla="*/ 1071175 w 1730829"/>
                <a:gd name="connsiteY354" fmla="*/ 191645 h 567500"/>
                <a:gd name="connsiteX355" fmla="*/ 1074204 w 1730829"/>
                <a:gd name="connsiteY355" fmla="*/ 175219 h 567500"/>
                <a:gd name="connsiteX356" fmla="*/ 1077233 w 1730829"/>
                <a:gd name="connsiteY356" fmla="*/ 159220 h 567500"/>
                <a:gd name="connsiteX357" fmla="*/ 1080252 w 1730829"/>
                <a:gd name="connsiteY357" fmla="*/ 143800 h 567500"/>
                <a:gd name="connsiteX358" fmla="*/ 1083281 w 1730829"/>
                <a:gd name="connsiteY358" fmla="*/ 128731 h 567500"/>
                <a:gd name="connsiteX359" fmla="*/ 1086310 w 1730829"/>
                <a:gd name="connsiteY359" fmla="*/ 114165 h 567500"/>
                <a:gd name="connsiteX360" fmla="*/ 1089330 w 1730829"/>
                <a:gd name="connsiteY360" fmla="*/ 100568 h 567500"/>
                <a:gd name="connsiteX361" fmla="*/ 1092359 w 1730829"/>
                <a:gd name="connsiteY361" fmla="*/ 87434 h 567500"/>
                <a:gd name="connsiteX362" fmla="*/ 1095388 w 1730829"/>
                <a:gd name="connsiteY362" fmla="*/ 75077 h 567500"/>
                <a:gd name="connsiteX363" fmla="*/ 1098407 w 1730829"/>
                <a:gd name="connsiteY363" fmla="*/ 63571 h 567500"/>
                <a:gd name="connsiteX364" fmla="*/ 1101436 w 1730829"/>
                <a:gd name="connsiteY364" fmla="*/ 52918 h 567500"/>
                <a:gd name="connsiteX365" fmla="*/ 1104465 w 1730829"/>
                <a:gd name="connsiteY365" fmla="*/ 43078 h 567500"/>
                <a:gd name="connsiteX366" fmla="*/ 1107484 w 1730829"/>
                <a:gd name="connsiteY366" fmla="*/ 34246 h 567500"/>
                <a:gd name="connsiteX367" fmla="*/ 1110513 w 1730829"/>
                <a:gd name="connsiteY367" fmla="*/ 26497 h 567500"/>
                <a:gd name="connsiteX368" fmla="*/ 1113542 w 1730829"/>
                <a:gd name="connsiteY368" fmla="*/ 19602 h 567500"/>
                <a:gd name="connsiteX369" fmla="*/ 1116562 w 1730829"/>
                <a:gd name="connsiteY369" fmla="*/ 13791 h 567500"/>
                <a:gd name="connsiteX370" fmla="*/ 1119591 w 1730829"/>
                <a:gd name="connsiteY370" fmla="*/ 8871 h 567500"/>
                <a:gd name="connsiteX371" fmla="*/ 1122620 w 1730829"/>
                <a:gd name="connsiteY371" fmla="*/ 5152 h 567500"/>
                <a:gd name="connsiteX372" fmla="*/ 1125639 w 1730829"/>
                <a:gd name="connsiteY372" fmla="*/ 2440 h 567500"/>
                <a:gd name="connsiteX373" fmla="*/ 1128668 w 1730829"/>
                <a:gd name="connsiteY373" fmla="*/ 620 h 567500"/>
                <a:gd name="connsiteX374" fmla="*/ 1131697 w 1730829"/>
                <a:gd name="connsiteY374" fmla="*/ 116 h 567500"/>
                <a:gd name="connsiteX375" fmla="*/ 1134726 w 1730829"/>
                <a:gd name="connsiteY375" fmla="*/ 387 h 567500"/>
                <a:gd name="connsiteX376" fmla="*/ 1137745 w 1730829"/>
                <a:gd name="connsiteY376" fmla="*/ 1821 h 567500"/>
                <a:gd name="connsiteX377" fmla="*/ 1140774 w 1730829"/>
                <a:gd name="connsiteY377" fmla="*/ 4338 h 567500"/>
                <a:gd name="connsiteX378" fmla="*/ 1143803 w 1730829"/>
                <a:gd name="connsiteY378" fmla="*/ 7825 h 567500"/>
                <a:gd name="connsiteX379" fmla="*/ 1146823 w 1730829"/>
                <a:gd name="connsiteY379" fmla="*/ 12280 h 567500"/>
                <a:gd name="connsiteX380" fmla="*/ 1149852 w 1730829"/>
                <a:gd name="connsiteY380" fmla="*/ 17975 h 567500"/>
                <a:gd name="connsiteX381" fmla="*/ 1152881 w 1730829"/>
                <a:gd name="connsiteY381" fmla="*/ 24445 h 567500"/>
                <a:gd name="connsiteX382" fmla="*/ 1155900 w 1730829"/>
                <a:gd name="connsiteY382" fmla="*/ 32076 h 567500"/>
                <a:gd name="connsiteX383" fmla="*/ 1158929 w 1730829"/>
                <a:gd name="connsiteY383" fmla="*/ 40405 h 567500"/>
                <a:gd name="connsiteX384" fmla="*/ 1161958 w 1730829"/>
                <a:gd name="connsiteY384" fmla="*/ 49896 h 567500"/>
                <a:gd name="connsiteX385" fmla="*/ 1164977 w 1730829"/>
                <a:gd name="connsiteY385" fmla="*/ 60240 h 567500"/>
                <a:gd name="connsiteX386" fmla="*/ 1168006 w 1730829"/>
                <a:gd name="connsiteY386" fmla="*/ 71319 h 567500"/>
                <a:gd name="connsiteX387" fmla="*/ 1171035 w 1730829"/>
                <a:gd name="connsiteY387" fmla="*/ 83522 h 567500"/>
                <a:gd name="connsiteX388" fmla="*/ 1174055 w 1730829"/>
                <a:gd name="connsiteY388" fmla="*/ 96422 h 567500"/>
                <a:gd name="connsiteX389" fmla="*/ 1177084 w 1730829"/>
                <a:gd name="connsiteY389" fmla="*/ 109942 h 567500"/>
                <a:gd name="connsiteX390" fmla="*/ 1180113 w 1730829"/>
                <a:gd name="connsiteY390" fmla="*/ 124199 h 567500"/>
                <a:gd name="connsiteX391" fmla="*/ 1183132 w 1730829"/>
                <a:gd name="connsiteY391" fmla="*/ 138997 h 567500"/>
                <a:gd name="connsiteX392" fmla="*/ 1186161 w 1730829"/>
                <a:gd name="connsiteY392" fmla="*/ 154222 h 567500"/>
                <a:gd name="connsiteX393" fmla="*/ 1189190 w 1730829"/>
                <a:gd name="connsiteY393" fmla="*/ 170221 h 567500"/>
                <a:gd name="connsiteX394" fmla="*/ 1192209 w 1730829"/>
                <a:gd name="connsiteY394" fmla="*/ 186608 h 567500"/>
                <a:gd name="connsiteX395" fmla="*/ 1195238 w 1730829"/>
                <a:gd name="connsiteY395" fmla="*/ 203343 h 567500"/>
                <a:gd name="connsiteX396" fmla="*/ 1198267 w 1730829"/>
                <a:gd name="connsiteY396" fmla="*/ 220001 h 567500"/>
                <a:gd name="connsiteX397" fmla="*/ 1201296 w 1730829"/>
                <a:gd name="connsiteY397" fmla="*/ 237357 h 567500"/>
                <a:gd name="connsiteX398" fmla="*/ 1204316 w 1730829"/>
                <a:gd name="connsiteY398" fmla="*/ 254712 h 567500"/>
                <a:gd name="connsiteX399" fmla="*/ 1207344 w 1730829"/>
                <a:gd name="connsiteY399" fmla="*/ 272261 h 567500"/>
                <a:gd name="connsiteX400" fmla="*/ 1210374 w 1730829"/>
                <a:gd name="connsiteY400" fmla="*/ 289926 h 567500"/>
                <a:gd name="connsiteX401" fmla="*/ 1213393 w 1730829"/>
                <a:gd name="connsiteY401" fmla="*/ 307708 h 567500"/>
                <a:gd name="connsiteX402" fmla="*/ 1216422 w 1730829"/>
                <a:gd name="connsiteY402" fmla="*/ 325218 h 567500"/>
                <a:gd name="connsiteX403" fmla="*/ 1219451 w 1730829"/>
                <a:gd name="connsiteY403" fmla="*/ 342961 h 567500"/>
                <a:gd name="connsiteX404" fmla="*/ 1222470 w 1730829"/>
                <a:gd name="connsiteY404" fmla="*/ 360432 h 567500"/>
                <a:gd name="connsiteX405" fmla="*/ 1225499 w 1730829"/>
                <a:gd name="connsiteY405" fmla="*/ 377710 h 567500"/>
                <a:gd name="connsiteX406" fmla="*/ 1228528 w 1730829"/>
                <a:gd name="connsiteY406" fmla="*/ 394291 h 567500"/>
                <a:gd name="connsiteX407" fmla="*/ 1231548 w 1730829"/>
                <a:gd name="connsiteY407" fmla="*/ 410832 h 567500"/>
                <a:gd name="connsiteX408" fmla="*/ 1234577 w 1730829"/>
                <a:gd name="connsiteY408" fmla="*/ 426949 h 567500"/>
                <a:gd name="connsiteX409" fmla="*/ 1237605 w 1730829"/>
                <a:gd name="connsiteY409" fmla="*/ 442056 h 567500"/>
                <a:gd name="connsiteX410" fmla="*/ 1240625 w 1730829"/>
                <a:gd name="connsiteY410" fmla="*/ 456734 h 567500"/>
                <a:gd name="connsiteX411" fmla="*/ 1243654 w 1730829"/>
                <a:gd name="connsiteY411" fmla="*/ 470764 h 567500"/>
                <a:gd name="connsiteX412" fmla="*/ 1246683 w 1730829"/>
                <a:gd name="connsiteY412" fmla="*/ 484052 h 567500"/>
                <a:gd name="connsiteX413" fmla="*/ 1249702 w 1730829"/>
                <a:gd name="connsiteY413" fmla="*/ 496406 h 567500"/>
                <a:gd name="connsiteX414" fmla="*/ 1252731 w 1730829"/>
                <a:gd name="connsiteY414" fmla="*/ 508112 h 567500"/>
                <a:gd name="connsiteX415" fmla="*/ 1255760 w 1730829"/>
                <a:gd name="connsiteY415" fmla="*/ 518799 h 567500"/>
                <a:gd name="connsiteX416" fmla="*/ 1258780 w 1730829"/>
                <a:gd name="connsiteY416" fmla="*/ 528524 h 567500"/>
                <a:gd name="connsiteX417" fmla="*/ 1261808 w 1730829"/>
                <a:gd name="connsiteY417" fmla="*/ 537163 h 567500"/>
                <a:gd name="connsiteX418" fmla="*/ 1264837 w 1730829"/>
                <a:gd name="connsiteY418" fmla="*/ 544869 h 567500"/>
                <a:gd name="connsiteX419" fmla="*/ 1267866 w 1730829"/>
                <a:gd name="connsiteY419" fmla="*/ 551498 h 567500"/>
                <a:gd name="connsiteX420" fmla="*/ 1270886 w 1730829"/>
                <a:gd name="connsiteY420" fmla="*/ 557032 h 567500"/>
                <a:gd name="connsiteX421" fmla="*/ 1273915 w 1730829"/>
                <a:gd name="connsiteY421" fmla="*/ 561376 h 567500"/>
                <a:gd name="connsiteX422" fmla="*/ 1276944 w 1730829"/>
                <a:gd name="connsiteY422" fmla="*/ 564547 h 567500"/>
                <a:gd name="connsiteX423" fmla="*/ 1279963 w 1730829"/>
                <a:gd name="connsiteY423" fmla="*/ 566605 h 567500"/>
                <a:gd name="connsiteX424" fmla="*/ 1282992 w 1730829"/>
                <a:gd name="connsiteY424" fmla="*/ 567414 h 567500"/>
                <a:gd name="connsiteX425" fmla="*/ 1286021 w 1730829"/>
                <a:gd name="connsiteY425" fmla="*/ 566995 h 567500"/>
                <a:gd name="connsiteX426" fmla="*/ 1289040 w 1730829"/>
                <a:gd name="connsiteY426" fmla="*/ 565557 h 567500"/>
                <a:gd name="connsiteX427" fmla="*/ 1292069 w 1730829"/>
                <a:gd name="connsiteY427" fmla="*/ 562966 h 567500"/>
                <a:gd name="connsiteX428" fmla="*/ 1295098 w 1730829"/>
                <a:gd name="connsiteY428" fmla="*/ 559013 h 567500"/>
                <a:gd name="connsiteX429" fmla="*/ 1298118 w 1730829"/>
                <a:gd name="connsiteY429" fmla="*/ 553975 h 567500"/>
                <a:gd name="connsiteX430" fmla="*/ 1301147 w 1730829"/>
                <a:gd name="connsiteY430" fmla="*/ 547888 h 567500"/>
                <a:gd name="connsiteX431" fmla="*/ 1304176 w 1730829"/>
                <a:gd name="connsiteY431" fmla="*/ 540611 h 567500"/>
                <a:gd name="connsiteX432" fmla="*/ 1307195 w 1730829"/>
                <a:gd name="connsiteY432" fmla="*/ 532362 h 567500"/>
                <a:gd name="connsiteX433" fmla="*/ 1310224 w 1730829"/>
                <a:gd name="connsiteY433" fmla="*/ 522942 h 567500"/>
                <a:gd name="connsiteX434" fmla="*/ 1313253 w 1730829"/>
                <a:gd name="connsiteY434" fmla="*/ 512760 h 567500"/>
                <a:gd name="connsiteX435" fmla="*/ 1316282 w 1730829"/>
                <a:gd name="connsiteY435" fmla="*/ 501444 h 567500"/>
                <a:gd name="connsiteX436" fmla="*/ 1319301 w 1730829"/>
                <a:gd name="connsiteY436" fmla="*/ 489319 h 567500"/>
                <a:gd name="connsiteX437" fmla="*/ 1322330 w 1730829"/>
                <a:gd name="connsiteY437" fmla="*/ 476346 h 567500"/>
                <a:gd name="connsiteX438" fmla="*/ 1325350 w 1730829"/>
                <a:gd name="connsiteY438" fmla="*/ 462516 h 567500"/>
                <a:gd name="connsiteX439" fmla="*/ 1328379 w 1730829"/>
                <a:gd name="connsiteY439" fmla="*/ 448095 h 567500"/>
                <a:gd name="connsiteX440" fmla="*/ 1331408 w 1730829"/>
                <a:gd name="connsiteY440" fmla="*/ 432950 h 567500"/>
                <a:gd name="connsiteX441" fmla="*/ 1334437 w 1730829"/>
                <a:gd name="connsiteY441" fmla="*/ 417108 h 567500"/>
                <a:gd name="connsiteX442" fmla="*/ 1337456 w 1730829"/>
                <a:gd name="connsiteY442" fmla="*/ 400837 h 567500"/>
                <a:gd name="connsiteX443" fmla="*/ 1340485 w 1730829"/>
                <a:gd name="connsiteY443" fmla="*/ 384102 h 567500"/>
                <a:gd name="connsiteX444" fmla="*/ 1343514 w 1730829"/>
                <a:gd name="connsiteY444" fmla="*/ 366979 h 567500"/>
                <a:gd name="connsiteX445" fmla="*/ 1346533 w 1730829"/>
                <a:gd name="connsiteY445" fmla="*/ 349623 h 567500"/>
                <a:gd name="connsiteX446" fmla="*/ 1349562 w 1730829"/>
                <a:gd name="connsiteY446" fmla="*/ 331920 h 567500"/>
                <a:gd name="connsiteX447" fmla="*/ 1352591 w 1730829"/>
                <a:gd name="connsiteY447" fmla="*/ 314139 h 567500"/>
                <a:gd name="connsiteX448" fmla="*/ 1355611 w 1730829"/>
                <a:gd name="connsiteY448" fmla="*/ 296163 h 567500"/>
                <a:gd name="connsiteX449" fmla="*/ 1358640 w 1730829"/>
                <a:gd name="connsiteY449" fmla="*/ 278188 h 567500"/>
                <a:gd name="connsiteX450" fmla="*/ 1361669 w 1730829"/>
                <a:gd name="connsiteY450" fmla="*/ 260523 h 567500"/>
                <a:gd name="connsiteX451" fmla="*/ 1364688 w 1730829"/>
                <a:gd name="connsiteY451" fmla="*/ 242974 h 567500"/>
                <a:gd name="connsiteX452" fmla="*/ 1367717 w 1730829"/>
                <a:gd name="connsiteY452" fmla="*/ 225541 h 567500"/>
                <a:gd name="connsiteX453" fmla="*/ 1370746 w 1730829"/>
                <a:gd name="connsiteY453" fmla="*/ 208457 h 567500"/>
                <a:gd name="connsiteX454" fmla="*/ 1373775 w 1730829"/>
                <a:gd name="connsiteY454" fmla="*/ 191683 h 567500"/>
                <a:gd name="connsiteX455" fmla="*/ 1376794 w 1730829"/>
                <a:gd name="connsiteY455" fmla="*/ 175219 h 567500"/>
                <a:gd name="connsiteX456" fmla="*/ 1379823 w 1730829"/>
                <a:gd name="connsiteY456" fmla="*/ 159297 h 567500"/>
                <a:gd name="connsiteX457" fmla="*/ 1382852 w 1730829"/>
                <a:gd name="connsiteY457" fmla="*/ 143800 h 567500"/>
                <a:gd name="connsiteX458" fmla="*/ 1385872 w 1730829"/>
                <a:gd name="connsiteY458" fmla="*/ 128770 h 567500"/>
                <a:gd name="connsiteX459" fmla="*/ 1388901 w 1730829"/>
                <a:gd name="connsiteY459" fmla="*/ 114165 h 567500"/>
                <a:gd name="connsiteX460" fmla="*/ 1391929 w 1730829"/>
                <a:gd name="connsiteY460" fmla="*/ 100607 h 567500"/>
                <a:gd name="connsiteX461" fmla="*/ 1394949 w 1730829"/>
                <a:gd name="connsiteY461" fmla="*/ 87473 h 567500"/>
                <a:gd name="connsiteX462" fmla="*/ 1397978 w 1730829"/>
                <a:gd name="connsiteY462" fmla="*/ 75193 h 567500"/>
                <a:gd name="connsiteX463" fmla="*/ 1401007 w 1730829"/>
                <a:gd name="connsiteY463" fmla="*/ 63532 h 567500"/>
                <a:gd name="connsiteX464" fmla="*/ 1404026 w 1730829"/>
                <a:gd name="connsiteY464" fmla="*/ 52880 h 567500"/>
                <a:gd name="connsiteX465" fmla="*/ 1407055 w 1730829"/>
                <a:gd name="connsiteY465" fmla="*/ 43117 h 567500"/>
                <a:gd name="connsiteX466" fmla="*/ 1410084 w 1730829"/>
                <a:gd name="connsiteY466" fmla="*/ 34323 h 567500"/>
                <a:gd name="connsiteX467" fmla="*/ 1413104 w 1730829"/>
                <a:gd name="connsiteY467" fmla="*/ 26459 h 567500"/>
                <a:gd name="connsiteX468" fmla="*/ 1416132 w 1730829"/>
                <a:gd name="connsiteY468" fmla="*/ 19602 h 567500"/>
                <a:gd name="connsiteX469" fmla="*/ 1419162 w 1730829"/>
                <a:gd name="connsiteY469" fmla="*/ 13752 h 567500"/>
                <a:gd name="connsiteX470" fmla="*/ 1422181 w 1730829"/>
                <a:gd name="connsiteY470" fmla="*/ 8987 h 567500"/>
                <a:gd name="connsiteX471" fmla="*/ 1425210 w 1730829"/>
                <a:gd name="connsiteY471" fmla="*/ 5152 h 567500"/>
                <a:gd name="connsiteX472" fmla="*/ 1428239 w 1730829"/>
                <a:gd name="connsiteY472" fmla="*/ 2479 h 567500"/>
                <a:gd name="connsiteX473" fmla="*/ 1431258 w 1730829"/>
                <a:gd name="connsiteY473" fmla="*/ 813 h 567500"/>
                <a:gd name="connsiteX474" fmla="*/ 1434287 w 1730829"/>
                <a:gd name="connsiteY474" fmla="*/ 0 h 567500"/>
                <a:gd name="connsiteX475" fmla="*/ 1437316 w 1730829"/>
                <a:gd name="connsiteY475" fmla="*/ 464 h 567500"/>
                <a:gd name="connsiteX476" fmla="*/ 1440345 w 1730829"/>
                <a:gd name="connsiteY476" fmla="*/ 1937 h 567500"/>
                <a:gd name="connsiteX477" fmla="*/ 1443365 w 1730829"/>
                <a:gd name="connsiteY477" fmla="*/ 4377 h 567500"/>
                <a:gd name="connsiteX478" fmla="*/ 1446393 w 1730829"/>
                <a:gd name="connsiteY478" fmla="*/ 7942 h 567500"/>
                <a:gd name="connsiteX479" fmla="*/ 1449422 w 1730829"/>
                <a:gd name="connsiteY479" fmla="*/ 12745 h 567500"/>
                <a:gd name="connsiteX480" fmla="*/ 1452442 w 1730829"/>
                <a:gd name="connsiteY480" fmla="*/ 18013 h 567500"/>
                <a:gd name="connsiteX481" fmla="*/ 1455471 w 1730829"/>
                <a:gd name="connsiteY481" fmla="*/ 24445 h 567500"/>
                <a:gd name="connsiteX482" fmla="*/ 1458500 w 1730829"/>
                <a:gd name="connsiteY482" fmla="*/ 32037 h 567500"/>
                <a:gd name="connsiteX483" fmla="*/ 1461519 w 1730829"/>
                <a:gd name="connsiteY483" fmla="*/ 40367 h 567500"/>
                <a:gd name="connsiteX484" fmla="*/ 1464548 w 1730829"/>
                <a:gd name="connsiteY484" fmla="*/ 49818 h 567500"/>
                <a:gd name="connsiteX485" fmla="*/ 1467577 w 1730829"/>
                <a:gd name="connsiteY485" fmla="*/ 60279 h 567500"/>
                <a:gd name="connsiteX486" fmla="*/ 1470596 w 1730829"/>
                <a:gd name="connsiteY486" fmla="*/ 71435 h 567500"/>
                <a:gd name="connsiteX487" fmla="*/ 1473625 w 1730829"/>
                <a:gd name="connsiteY487" fmla="*/ 83522 h 567500"/>
                <a:gd name="connsiteX488" fmla="*/ 1476654 w 1730829"/>
                <a:gd name="connsiteY488" fmla="*/ 96345 h 567500"/>
                <a:gd name="connsiteX489" fmla="*/ 1479674 w 1730829"/>
                <a:gd name="connsiteY489" fmla="*/ 109904 h 567500"/>
                <a:gd name="connsiteX490" fmla="*/ 1482703 w 1730829"/>
                <a:gd name="connsiteY490" fmla="*/ 124160 h 567500"/>
                <a:gd name="connsiteX491" fmla="*/ 1485732 w 1730829"/>
                <a:gd name="connsiteY491" fmla="*/ 139074 h 567500"/>
                <a:gd name="connsiteX492" fmla="*/ 1488751 w 1730829"/>
                <a:gd name="connsiteY492" fmla="*/ 154261 h 567500"/>
                <a:gd name="connsiteX493" fmla="*/ 1491780 w 1730829"/>
                <a:gd name="connsiteY493" fmla="*/ 170299 h 567500"/>
                <a:gd name="connsiteX494" fmla="*/ 1494809 w 1730829"/>
                <a:gd name="connsiteY494" fmla="*/ 186570 h 567500"/>
                <a:gd name="connsiteX495" fmla="*/ 1497829 w 1730829"/>
                <a:gd name="connsiteY495" fmla="*/ 203111 h 567500"/>
                <a:gd name="connsiteX496" fmla="*/ 1500857 w 1730829"/>
                <a:gd name="connsiteY496" fmla="*/ 220118 h 567500"/>
                <a:gd name="connsiteX497" fmla="*/ 1503886 w 1730829"/>
                <a:gd name="connsiteY497" fmla="*/ 237279 h 567500"/>
                <a:gd name="connsiteX498" fmla="*/ 1506906 w 1730829"/>
                <a:gd name="connsiteY498" fmla="*/ 254751 h 567500"/>
                <a:gd name="connsiteX499" fmla="*/ 1509935 w 1730829"/>
                <a:gd name="connsiteY499" fmla="*/ 272338 h 567500"/>
                <a:gd name="connsiteX500" fmla="*/ 1515993 w 1730829"/>
                <a:gd name="connsiteY500" fmla="*/ 307591 h 567500"/>
                <a:gd name="connsiteX501" fmla="*/ 1727800 w 1730829"/>
                <a:gd name="connsiteY501" fmla="*/ 5152 h 567500"/>
                <a:gd name="connsiteX502" fmla="*/ 1730829 w 1730829"/>
                <a:gd name="connsiteY502" fmla="*/ 2247 h 567500"/>
                <a:gd name="connsiteX0" fmla="*/ 0 w 1727800"/>
                <a:gd name="connsiteY0" fmla="*/ 424197 h 567500"/>
                <a:gd name="connsiteX1" fmla="*/ 3026 w 1727800"/>
                <a:gd name="connsiteY1" fmla="*/ 285975 h 567500"/>
                <a:gd name="connsiteX2" fmla="*/ 6051 w 1727800"/>
                <a:gd name="connsiteY2" fmla="*/ 275980 h 567500"/>
                <a:gd name="connsiteX3" fmla="*/ 9078 w 1727800"/>
                <a:gd name="connsiteY3" fmla="*/ 275322 h 567500"/>
                <a:gd name="connsiteX4" fmla="*/ 12104 w 1727800"/>
                <a:gd name="connsiteY4" fmla="*/ 275166 h 567500"/>
                <a:gd name="connsiteX5" fmla="*/ 15130 w 1727800"/>
                <a:gd name="connsiteY5" fmla="*/ 275244 h 567500"/>
                <a:gd name="connsiteX6" fmla="*/ 18156 w 1727800"/>
                <a:gd name="connsiteY6" fmla="*/ 275244 h 567500"/>
                <a:gd name="connsiteX7" fmla="*/ 21182 w 1727800"/>
                <a:gd name="connsiteY7" fmla="*/ 275322 h 567500"/>
                <a:gd name="connsiteX8" fmla="*/ 24207 w 1727800"/>
                <a:gd name="connsiteY8" fmla="*/ 275283 h 567500"/>
                <a:gd name="connsiteX9" fmla="*/ 27233 w 1727800"/>
                <a:gd name="connsiteY9" fmla="*/ 275127 h 567500"/>
                <a:gd name="connsiteX10" fmla="*/ 30259 w 1727800"/>
                <a:gd name="connsiteY10" fmla="*/ 275283 h 567500"/>
                <a:gd name="connsiteX11" fmla="*/ 33285 w 1727800"/>
                <a:gd name="connsiteY11" fmla="*/ 275322 h 567500"/>
                <a:gd name="connsiteX12" fmla="*/ 36311 w 1727800"/>
                <a:gd name="connsiteY12" fmla="*/ 275166 h 567500"/>
                <a:gd name="connsiteX13" fmla="*/ 39338 w 1727800"/>
                <a:gd name="connsiteY13" fmla="*/ 275206 h 567500"/>
                <a:gd name="connsiteX14" fmla="*/ 42363 w 1727800"/>
                <a:gd name="connsiteY14" fmla="*/ 275166 h 567500"/>
                <a:gd name="connsiteX15" fmla="*/ 45389 w 1727800"/>
                <a:gd name="connsiteY15" fmla="*/ 275283 h 567500"/>
                <a:gd name="connsiteX16" fmla="*/ 48415 w 1727800"/>
                <a:gd name="connsiteY16" fmla="*/ 275360 h 567500"/>
                <a:gd name="connsiteX17" fmla="*/ 51441 w 1727800"/>
                <a:gd name="connsiteY17" fmla="*/ 275206 h 567500"/>
                <a:gd name="connsiteX18" fmla="*/ 54467 w 1727800"/>
                <a:gd name="connsiteY18" fmla="*/ 275244 h 567500"/>
                <a:gd name="connsiteX19" fmla="*/ 57492 w 1727800"/>
                <a:gd name="connsiteY19" fmla="*/ 275244 h 567500"/>
                <a:gd name="connsiteX20" fmla="*/ 60518 w 1727800"/>
                <a:gd name="connsiteY20" fmla="*/ 275206 h 567500"/>
                <a:gd name="connsiteX21" fmla="*/ 63544 w 1727800"/>
                <a:gd name="connsiteY21" fmla="*/ 275127 h 567500"/>
                <a:gd name="connsiteX22" fmla="*/ 66570 w 1727800"/>
                <a:gd name="connsiteY22" fmla="*/ 275244 h 567500"/>
                <a:gd name="connsiteX23" fmla="*/ 69597 w 1727800"/>
                <a:gd name="connsiteY23" fmla="*/ 275206 h 567500"/>
                <a:gd name="connsiteX24" fmla="*/ 72623 w 1727800"/>
                <a:gd name="connsiteY24" fmla="*/ 275244 h 567500"/>
                <a:gd name="connsiteX25" fmla="*/ 75648 w 1727800"/>
                <a:gd name="connsiteY25" fmla="*/ 275360 h 567500"/>
                <a:gd name="connsiteX26" fmla="*/ 78674 w 1727800"/>
                <a:gd name="connsiteY26" fmla="*/ 275244 h 567500"/>
                <a:gd name="connsiteX27" fmla="*/ 81700 w 1727800"/>
                <a:gd name="connsiteY27" fmla="*/ 275283 h 567500"/>
                <a:gd name="connsiteX28" fmla="*/ 84726 w 1727800"/>
                <a:gd name="connsiteY28" fmla="*/ 275244 h 567500"/>
                <a:gd name="connsiteX29" fmla="*/ 87752 w 1727800"/>
                <a:gd name="connsiteY29" fmla="*/ 275322 h 567500"/>
                <a:gd name="connsiteX30" fmla="*/ 90778 w 1727800"/>
                <a:gd name="connsiteY30" fmla="*/ 275244 h 567500"/>
                <a:gd name="connsiteX31" fmla="*/ 93803 w 1727800"/>
                <a:gd name="connsiteY31" fmla="*/ 275360 h 567500"/>
                <a:gd name="connsiteX32" fmla="*/ 96829 w 1727800"/>
                <a:gd name="connsiteY32" fmla="*/ 275283 h 567500"/>
                <a:gd name="connsiteX33" fmla="*/ 99856 w 1727800"/>
                <a:gd name="connsiteY33" fmla="*/ 275244 h 567500"/>
                <a:gd name="connsiteX34" fmla="*/ 102882 w 1727800"/>
                <a:gd name="connsiteY34" fmla="*/ 275283 h 567500"/>
                <a:gd name="connsiteX35" fmla="*/ 105908 w 1727800"/>
                <a:gd name="connsiteY35" fmla="*/ 275322 h 567500"/>
                <a:gd name="connsiteX36" fmla="*/ 108933 w 1727800"/>
                <a:gd name="connsiteY36" fmla="*/ 275206 h 567500"/>
                <a:gd name="connsiteX37" fmla="*/ 111959 w 1727800"/>
                <a:gd name="connsiteY37" fmla="*/ 275322 h 567500"/>
                <a:gd name="connsiteX38" fmla="*/ 114985 w 1727800"/>
                <a:gd name="connsiteY38" fmla="*/ 275283 h 567500"/>
                <a:gd name="connsiteX39" fmla="*/ 118011 w 1727800"/>
                <a:gd name="connsiteY39" fmla="*/ 275283 h 567500"/>
                <a:gd name="connsiteX40" fmla="*/ 121037 w 1727800"/>
                <a:gd name="connsiteY40" fmla="*/ 275244 h 567500"/>
                <a:gd name="connsiteX41" fmla="*/ 124063 w 1727800"/>
                <a:gd name="connsiteY41" fmla="*/ 275283 h 567500"/>
                <a:gd name="connsiteX42" fmla="*/ 127089 w 1727800"/>
                <a:gd name="connsiteY42" fmla="*/ 275322 h 567500"/>
                <a:gd name="connsiteX43" fmla="*/ 130115 w 1727800"/>
                <a:gd name="connsiteY43" fmla="*/ 275206 h 567500"/>
                <a:gd name="connsiteX44" fmla="*/ 133141 w 1727800"/>
                <a:gd name="connsiteY44" fmla="*/ 275360 h 567500"/>
                <a:gd name="connsiteX45" fmla="*/ 136167 w 1727800"/>
                <a:gd name="connsiteY45" fmla="*/ 275283 h 567500"/>
                <a:gd name="connsiteX46" fmla="*/ 139193 w 1727800"/>
                <a:gd name="connsiteY46" fmla="*/ 275283 h 567500"/>
                <a:gd name="connsiteX47" fmla="*/ 142218 w 1727800"/>
                <a:gd name="connsiteY47" fmla="*/ 275283 h 567500"/>
                <a:gd name="connsiteX48" fmla="*/ 145244 w 1727800"/>
                <a:gd name="connsiteY48" fmla="*/ 275206 h 567500"/>
                <a:gd name="connsiteX49" fmla="*/ 148270 w 1727800"/>
                <a:gd name="connsiteY49" fmla="*/ 275206 h 567500"/>
                <a:gd name="connsiteX50" fmla="*/ 151296 w 1727800"/>
                <a:gd name="connsiteY50" fmla="*/ 275283 h 567500"/>
                <a:gd name="connsiteX51" fmla="*/ 154322 w 1727800"/>
                <a:gd name="connsiteY51" fmla="*/ 275206 h 567500"/>
                <a:gd name="connsiteX52" fmla="*/ 157348 w 1727800"/>
                <a:gd name="connsiteY52" fmla="*/ 275244 h 567500"/>
                <a:gd name="connsiteX53" fmla="*/ 160374 w 1727800"/>
                <a:gd name="connsiteY53" fmla="*/ 275244 h 567500"/>
                <a:gd name="connsiteX54" fmla="*/ 163400 w 1727800"/>
                <a:gd name="connsiteY54" fmla="*/ 275244 h 567500"/>
                <a:gd name="connsiteX55" fmla="*/ 166426 w 1727800"/>
                <a:gd name="connsiteY55" fmla="*/ 275283 h 567500"/>
                <a:gd name="connsiteX56" fmla="*/ 169452 w 1727800"/>
                <a:gd name="connsiteY56" fmla="*/ 275127 h 567500"/>
                <a:gd name="connsiteX57" fmla="*/ 172478 w 1727800"/>
                <a:gd name="connsiteY57" fmla="*/ 275244 h 567500"/>
                <a:gd name="connsiteX58" fmla="*/ 175504 w 1727800"/>
                <a:gd name="connsiteY58" fmla="*/ 275283 h 567500"/>
                <a:gd name="connsiteX59" fmla="*/ 178529 w 1727800"/>
                <a:gd name="connsiteY59" fmla="*/ 275283 h 567500"/>
                <a:gd name="connsiteX60" fmla="*/ 181555 w 1727800"/>
                <a:gd name="connsiteY60" fmla="*/ 275283 h 567500"/>
                <a:gd name="connsiteX61" fmla="*/ 184581 w 1727800"/>
                <a:gd name="connsiteY61" fmla="*/ 275206 h 567500"/>
                <a:gd name="connsiteX62" fmla="*/ 187607 w 1727800"/>
                <a:gd name="connsiteY62" fmla="*/ 275166 h 567500"/>
                <a:gd name="connsiteX63" fmla="*/ 190634 w 1727800"/>
                <a:gd name="connsiteY63" fmla="*/ 275360 h 567500"/>
                <a:gd name="connsiteX64" fmla="*/ 193660 w 1727800"/>
                <a:gd name="connsiteY64" fmla="*/ 275283 h 567500"/>
                <a:gd name="connsiteX65" fmla="*/ 196685 w 1727800"/>
                <a:gd name="connsiteY65" fmla="*/ 275283 h 567500"/>
                <a:gd name="connsiteX66" fmla="*/ 199711 w 1727800"/>
                <a:gd name="connsiteY66" fmla="*/ 275206 h 567500"/>
                <a:gd name="connsiteX67" fmla="*/ 202737 w 1727800"/>
                <a:gd name="connsiteY67" fmla="*/ 275360 h 567500"/>
                <a:gd name="connsiteX68" fmla="*/ 205763 w 1727800"/>
                <a:gd name="connsiteY68" fmla="*/ 275127 h 567500"/>
                <a:gd name="connsiteX69" fmla="*/ 208789 w 1727800"/>
                <a:gd name="connsiteY69" fmla="*/ 275322 h 567500"/>
                <a:gd name="connsiteX70" fmla="*/ 211814 w 1727800"/>
                <a:gd name="connsiteY70" fmla="*/ 275244 h 567500"/>
                <a:gd name="connsiteX71" fmla="*/ 214840 w 1727800"/>
                <a:gd name="connsiteY71" fmla="*/ 275244 h 567500"/>
                <a:gd name="connsiteX72" fmla="*/ 217867 w 1727800"/>
                <a:gd name="connsiteY72" fmla="*/ 275206 h 567500"/>
                <a:gd name="connsiteX73" fmla="*/ 220893 w 1727800"/>
                <a:gd name="connsiteY73" fmla="*/ 275399 h 567500"/>
                <a:gd name="connsiteX74" fmla="*/ 223919 w 1727800"/>
                <a:gd name="connsiteY74" fmla="*/ 275206 h 567500"/>
                <a:gd name="connsiteX75" fmla="*/ 226945 w 1727800"/>
                <a:gd name="connsiteY75" fmla="*/ 275322 h 567500"/>
                <a:gd name="connsiteX76" fmla="*/ 229970 w 1727800"/>
                <a:gd name="connsiteY76" fmla="*/ 275166 h 567500"/>
                <a:gd name="connsiteX77" fmla="*/ 232996 w 1727800"/>
                <a:gd name="connsiteY77" fmla="*/ 275244 h 567500"/>
                <a:gd name="connsiteX78" fmla="*/ 236022 w 1727800"/>
                <a:gd name="connsiteY78" fmla="*/ 275244 h 567500"/>
                <a:gd name="connsiteX79" fmla="*/ 239048 w 1727800"/>
                <a:gd name="connsiteY79" fmla="*/ 275244 h 567500"/>
                <a:gd name="connsiteX80" fmla="*/ 242074 w 1727800"/>
                <a:gd name="connsiteY80" fmla="*/ 275360 h 567500"/>
                <a:gd name="connsiteX81" fmla="*/ 245099 w 1727800"/>
                <a:gd name="connsiteY81" fmla="*/ 275244 h 567500"/>
                <a:gd name="connsiteX82" fmla="*/ 248126 w 1727800"/>
                <a:gd name="connsiteY82" fmla="*/ 275244 h 567500"/>
                <a:gd name="connsiteX83" fmla="*/ 251152 w 1727800"/>
                <a:gd name="connsiteY83" fmla="*/ 275127 h 567500"/>
                <a:gd name="connsiteX84" fmla="*/ 254178 w 1727800"/>
                <a:gd name="connsiteY84" fmla="*/ 275244 h 567500"/>
                <a:gd name="connsiteX85" fmla="*/ 257204 w 1727800"/>
                <a:gd name="connsiteY85" fmla="*/ 275244 h 567500"/>
                <a:gd name="connsiteX86" fmla="*/ 260230 w 1727800"/>
                <a:gd name="connsiteY86" fmla="*/ 275244 h 567500"/>
                <a:gd name="connsiteX87" fmla="*/ 263255 w 1727800"/>
                <a:gd name="connsiteY87" fmla="*/ 275283 h 567500"/>
                <a:gd name="connsiteX88" fmla="*/ 266281 w 1727800"/>
                <a:gd name="connsiteY88" fmla="*/ 275283 h 567500"/>
                <a:gd name="connsiteX89" fmla="*/ 269307 w 1727800"/>
                <a:gd name="connsiteY89" fmla="*/ 275360 h 567500"/>
                <a:gd name="connsiteX90" fmla="*/ 272333 w 1727800"/>
                <a:gd name="connsiteY90" fmla="*/ 275244 h 567500"/>
                <a:gd name="connsiteX91" fmla="*/ 275359 w 1727800"/>
                <a:gd name="connsiteY91" fmla="*/ 275283 h 567500"/>
                <a:gd name="connsiteX92" fmla="*/ 278386 w 1727800"/>
                <a:gd name="connsiteY92" fmla="*/ 275011 h 567500"/>
                <a:gd name="connsiteX93" fmla="*/ 281411 w 1727800"/>
                <a:gd name="connsiteY93" fmla="*/ 275283 h 567500"/>
                <a:gd name="connsiteX94" fmla="*/ 284437 w 1727800"/>
                <a:gd name="connsiteY94" fmla="*/ 275283 h 567500"/>
                <a:gd name="connsiteX95" fmla="*/ 287463 w 1727800"/>
                <a:gd name="connsiteY95" fmla="*/ 275360 h 567500"/>
                <a:gd name="connsiteX96" fmla="*/ 290489 w 1727800"/>
                <a:gd name="connsiteY96" fmla="*/ 275166 h 567500"/>
                <a:gd name="connsiteX97" fmla="*/ 293515 w 1727800"/>
                <a:gd name="connsiteY97" fmla="*/ 275206 h 567500"/>
                <a:gd name="connsiteX98" fmla="*/ 296540 w 1727800"/>
                <a:gd name="connsiteY98" fmla="*/ 275206 h 567500"/>
                <a:gd name="connsiteX99" fmla="*/ 299566 w 1727800"/>
                <a:gd name="connsiteY99" fmla="*/ 275283 h 567500"/>
                <a:gd name="connsiteX100" fmla="*/ 302592 w 1727800"/>
                <a:gd name="connsiteY100" fmla="*/ 286439 h 567500"/>
                <a:gd name="connsiteX101" fmla="*/ 305618 w 1727800"/>
                <a:gd name="connsiteY101" fmla="*/ 307127 h 567500"/>
                <a:gd name="connsiteX102" fmla="*/ 308645 w 1727800"/>
                <a:gd name="connsiteY102" fmla="*/ 325218 h 567500"/>
                <a:gd name="connsiteX103" fmla="*/ 311671 w 1727800"/>
                <a:gd name="connsiteY103" fmla="*/ 343000 h 567500"/>
                <a:gd name="connsiteX104" fmla="*/ 314696 w 1727800"/>
                <a:gd name="connsiteY104" fmla="*/ 360316 h 567500"/>
                <a:gd name="connsiteX105" fmla="*/ 317722 w 1727800"/>
                <a:gd name="connsiteY105" fmla="*/ 377594 h 567500"/>
                <a:gd name="connsiteX106" fmla="*/ 320748 w 1727800"/>
                <a:gd name="connsiteY106" fmla="*/ 394484 h 567500"/>
                <a:gd name="connsiteX107" fmla="*/ 323774 w 1727800"/>
                <a:gd name="connsiteY107" fmla="*/ 410755 h 567500"/>
                <a:gd name="connsiteX108" fmla="*/ 326800 w 1727800"/>
                <a:gd name="connsiteY108" fmla="*/ 426711 h 567500"/>
                <a:gd name="connsiteX109" fmla="*/ 329826 w 1727800"/>
                <a:gd name="connsiteY109" fmla="*/ 442056 h 567500"/>
                <a:gd name="connsiteX110" fmla="*/ 332851 w 1727800"/>
                <a:gd name="connsiteY110" fmla="*/ 456696 h 567500"/>
                <a:gd name="connsiteX111" fmla="*/ 335877 w 1727800"/>
                <a:gd name="connsiteY111" fmla="*/ 470840 h 567500"/>
                <a:gd name="connsiteX112" fmla="*/ 338904 w 1727800"/>
                <a:gd name="connsiteY112" fmla="*/ 484052 h 567500"/>
                <a:gd name="connsiteX113" fmla="*/ 341930 w 1727800"/>
                <a:gd name="connsiteY113" fmla="*/ 496444 h 567500"/>
                <a:gd name="connsiteX114" fmla="*/ 344956 w 1727800"/>
                <a:gd name="connsiteY114" fmla="*/ 508150 h 567500"/>
                <a:gd name="connsiteX115" fmla="*/ 347982 w 1727800"/>
                <a:gd name="connsiteY115" fmla="*/ 518761 h 567500"/>
                <a:gd name="connsiteX116" fmla="*/ 351007 w 1727800"/>
                <a:gd name="connsiteY116" fmla="*/ 528524 h 567500"/>
                <a:gd name="connsiteX117" fmla="*/ 354033 w 1727800"/>
                <a:gd name="connsiteY117" fmla="*/ 537354 h 567500"/>
                <a:gd name="connsiteX118" fmla="*/ 357059 w 1727800"/>
                <a:gd name="connsiteY118" fmla="*/ 544945 h 567500"/>
                <a:gd name="connsiteX119" fmla="*/ 360085 w 1727800"/>
                <a:gd name="connsiteY119" fmla="*/ 551651 h 567500"/>
                <a:gd name="connsiteX120" fmla="*/ 363111 w 1727800"/>
                <a:gd name="connsiteY120" fmla="*/ 556994 h 567500"/>
                <a:gd name="connsiteX121" fmla="*/ 366136 w 1727800"/>
                <a:gd name="connsiteY121" fmla="*/ 561376 h 567500"/>
                <a:gd name="connsiteX122" fmla="*/ 369163 w 1727800"/>
                <a:gd name="connsiteY122" fmla="*/ 564509 h 567500"/>
                <a:gd name="connsiteX123" fmla="*/ 372189 w 1727800"/>
                <a:gd name="connsiteY123" fmla="*/ 566567 h 567500"/>
                <a:gd name="connsiteX124" fmla="*/ 375215 w 1727800"/>
                <a:gd name="connsiteY124" fmla="*/ 567453 h 567500"/>
                <a:gd name="connsiteX125" fmla="*/ 378241 w 1727800"/>
                <a:gd name="connsiteY125" fmla="*/ 567072 h 567500"/>
                <a:gd name="connsiteX126" fmla="*/ 381267 w 1727800"/>
                <a:gd name="connsiteY126" fmla="*/ 565748 h 567500"/>
                <a:gd name="connsiteX127" fmla="*/ 384292 w 1727800"/>
                <a:gd name="connsiteY127" fmla="*/ 562928 h 567500"/>
                <a:gd name="connsiteX128" fmla="*/ 387318 w 1727800"/>
                <a:gd name="connsiteY128" fmla="*/ 559128 h 567500"/>
                <a:gd name="connsiteX129" fmla="*/ 390344 w 1727800"/>
                <a:gd name="connsiteY129" fmla="*/ 554051 h 567500"/>
                <a:gd name="connsiteX130" fmla="*/ 393370 w 1727800"/>
                <a:gd name="connsiteY130" fmla="*/ 547888 h 567500"/>
                <a:gd name="connsiteX131" fmla="*/ 396396 w 1727800"/>
                <a:gd name="connsiteY131" fmla="*/ 540725 h 567500"/>
                <a:gd name="connsiteX132" fmla="*/ 399422 w 1727800"/>
                <a:gd name="connsiteY132" fmla="*/ 532324 h 567500"/>
                <a:gd name="connsiteX133" fmla="*/ 402448 w 1727800"/>
                <a:gd name="connsiteY133" fmla="*/ 522980 h 567500"/>
                <a:gd name="connsiteX134" fmla="*/ 405474 w 1727800"/>
                <a:gd name="connsiteY134" fmla="*/ 512712 h 567500"/>
                <a:gd name="connsiteX135" fmla="*/ 408500 w 1727800"/>
                <a:gd name="connsiteY135" fmla="*/ 501368 h 567500"/>
                <a:gd name="connsiteX136" fmla="*/ 411526 w 1727800"/>
                <a:gd name="connsiteY136" fmla="*/ 489319 h 567500"/>
                <a:gd name="connsiteX137" fmla="*/ 414552 w 1727800"/>
                <a:gd name="connsiteY137" fmla="*/ 476298 h 567500"/>
                <a:gd name="connsiteX138" fmla="*/ 417577 w 1727800"/>
                <a:gd name="connsiteY138" fmla="*/ 462468 h 567500"/>
                <a:gd name="connsiteX139" fmla="*/ 420603 w 1727800"/>
                <a:gd name="connsiteY139" fmla="*/ 447980 h 567500"/>
                <a:gd name="connsiteX140" fmla="*/ 423629 w 1727800"/>
                <a:gd name="connsiteY140" fmla="*/ 432874 h 567500"/>
                <a:gd name="connsiteX141" fmla="*/ 426655 w 1727800"/>
                <a:gd name="connsiteY141" fmla="*/ 417147 h 567500"/>
                <a:gd name="connsiteX142" fmla="*/ 429682 w 1727800"/>
                <a:gd name="connsiteY142" fmla="*/ 400915 h 567500"/>
                <a:gd name="connsiteX143" fmla="*/ 432708 w 1727800"/>
                <a:gd name="connsiteY143" fmla="*/ 384102 h 567500"/>
                <a:gd name="connsiteX144" fmla="*/ 435733 w 1727800"/>
                <a:gd name="connsiteY144" fmla="*/ 367018 h 567500"/>
                <a:gd name="connsiteX145" fmla="*/ 438759 w 1727800"/>
                <a:gd name="connsiteY145" fmla="*/ 349585 h 567500"/>
                <a:gd name="connsiteX146" fmla="*/ 441785 w 1727800"/>
                <a:gd name="connsiteY146" fmla="*/ 331920 h 567500"/>
                <a:gd name="connsiteX147" fmla="*/ 444811 w 1727800"/>
                <a:gd name="connsiteY147" fmla="*/ 314061 h 567500"/>
                <a:gd name="connsiteX148" fmla="*/ 447837 w 1727800"/>
                <a:gd name="connsiteY148" fmla="*/ 296124 h 567500"/>
                <a:gd name="connsiteX149" fmla="*/ 450863 w 1727800"/>
                <a:gd name="connsiteY149" fmla="*/ 278266 h 567500"/>
                <a:gd name="connsiteX150" fmla="*/ 453888 w 1727800"/>
                <a:gd name="connsiteY150" fmla="*/ 260446 h 567500"/>
                <a:gd name="connsiteX151" fmla="*/ 456914 w 1727800"/>
                <a:gd name="connsiteY151" fmla="*/ 242974 h 567500"/>
                <a:gd name="connsiteX152" fmla="*/ 459941 w 1727800"/>
                <a:gd name="connsiteY152" fmla="*/ 225580 h 567500"/>
                <a:gd name="connsiteX153" fmla="*/ 462967 w 1727800"/>
                <a:gd name="connsiteY153" fmla="*/ 208418 h 567500"/>
                <a:gd name="connsiteX154" fmla="*/ 465993 w 1727800"/>
                <a:gd name="connsiteY154" fmla="*/ 191722 h 567500"/>
                <a:gd name="connsiteX155" fmla="*/ 469018 w 1727800"/>
                <a:gd name="connsiteY155" fmla="*/ 175180 h 567500"/>
                <a:gd name="connsiteX156" fmla="*/ 472044 w 1727800"/>
                <a:gd name="connsiteY156" fmla="*/ 159258 h 567500"/>
                <a:gd name="connsiteX157" fmla="*/ 475070 w 1727800"/>
                <a:gd name="connsiteY157" fmla="*/ 143917 h 567500"/>
                <a:gd name="connsiteX158" fmla="*/ 478096 w 1727800"/>
                <a:gd name="connsiteY158" fmla="*/ 128731 h 567500"/>
                <a:gd name="connsiteX159" fmla="*/ 481122 w 1727800"/>
                <a:gd name="connsiteY159" fmla="*/ 114282 h 567500"/>
                <a:gd name="connsiteX160" fmla="*/ 484149 w 1727800"/>
                <a:gd name="connsiteY160" fmla="*/ 100645 h 567500"/>
                <a:gd name="connsiteX161" fmla="*/ 487178 w 1727800"/>
                <a:gd name="connsiteY161" fmla="*/ 87434 h 567500"/>
                <a:gd name="connsiteX162" fmla="*/ 490198 w 1727800"/>
                <a:gd name="connsiteY162" fmla="*/ 75155 h 567500"/>
                <a:gd name="connsiteX163" fmla="*/ 493227 w 1727800"/>
                <a:gd name="connsiteY163" fmla="*/ 63532 h 567500"/>
                <a:gd name="connsiteX164" fmla="*/ 496256 w 1727800"/>
                <a:gd name="connsiteY164" fmla="*/ 52918 h 567500"/>
                <a:gd name="connsiteX165" fmla="*/ 499275 w 1727800"/>
                <a:gd name="connsiteY165" fmla="*/ 43156 h 567500"/>
                <a:gd name="connsiteX166" fmla="*/ 502304 w 1727800"/>
                <a:gd name="connsiteY166" fmla="*/ 34400 h 567500"/>
                <a:gd name="connsiteX167" fmla="*/ 505333 w 1727800"/>
                <a:gd name="connsiteY167" fmla="*/ 26381 h 567500"/>
                <a:gd name="connsiteX168" fmla="*/ 508352 w 1727800"/>
                <a:gd name="connsiteY168" fmla="*/ 19756 h 567500"/>
                <a:gd name="connsiteX169" fmla="*/ 511381 w 1727800"/>
                <a:gd name="connsiteY169" fmla="*/ 13791 h 567500"/>
                <a:gd name="connsiteX170" fmla="*/ 514410 w 1727800"/>
                <a:gd name="connsiteY170" fmla="*/ 8987 h 567500"/>
                <a:gd name="connsiteX171" fmla="*/ 517430 w 1727800"/>
                <a:gd name="connsiteY171" fmla="*/ 5191 h 567500"/>
                <a:gd name="connsiteX172" fmla="*/ 520459 w 1727800"/>
                <a:gd name="connsiteY172" fmla="*/ 2402 h 567500"/>
                <a:gd name="connsiteX173" fmla="*/ 523488 w 1727800"/>
                <a:gd name="connsiteY173" fmla="*/ 736 h 567500"/>
                <a:gd name="connsiteX174" fmla="*/ 526507 w 1727800"/>
                <a:gd name="connsiteY174" fmla="*/ 0 h 567500"/>
                <a:gd name="connsiteX175" fmla="*/ 529536 w 1727800"/>
                <a:gd name="connsiteY175" fmla="*/ 387 h 567500"/>
                <a:gd name="connsiteX176" fmla="*/ 532565 w 1727800"/>
                <a:gd name="connsiteY176" fmla="*/ 1859 h 567500"/>
                <a:gd name="connsiteX177" fmla="*/ 535594 w 1727800"/>
                <a:gd name="connsiteY177" fmla="*/ 4416 h 567500"/>
                <a:gd name="connsiteX178" fmla="*/ 538613 w 1727800"/>
                <a:gd name="connsiteY178" fmla="*/ 7786 h 567500"/>
                <a:gd name="connsiteX179" fmla="*/ 541642 w 1727800"/>
                <a:gd name="connsiteY179" fmla="*/ 12436 h 567500"/>
                <a:gd name="connsiteX180" fmla="*/ 544671 w 1727800"/>
                <a:gd name="connsiteY180" fmla="*/ 17936 h 567500"/>
                <a:gd name="connsiteX181" fmla="*/ 547691 w 1727800"/>
                <a:gd name="connsiteY181" fmla="*/ 24561 h 567500"/>
                <a:gd name="connsiteX182" fmla="*/ 550720 w 1727800"/>
                <a:gd name="connsiteY182" fmla="*/ 32076 h 567500"/>
                <a:gd name="connsiteX183" fmla="*/ 553739 w 1727800"/>
                <a:gd name="connsiteY183" fmla="*/ 40444 h 567500"/>
                <a:gd name="connsiteX184" fmla="*/ 556768 w 1727800"/>
                <a:gd name="connsiteY184" fmla="*/ 49896 h 567500"/>
                <a:gd name="connsiteX185" fmla="*/ 559797 w 1727800"/>
                <a:gd name="connsiteY185" fmla="*/ 60201 h 567500"/>
                <a:gd name="connsiteX186" fmla="*/ 562826 w 1727800"/>
                <a:gd name="connsiteY186" fmla="*/ 71319 h 567500"/>
                <a:gd name="connsiteX187" fmla="*/ 565845 w 1727800"/>
                <a:gd name="connsiteY187" fmla="*/ 83561 h 567500"/>
                <a:gd name="connsiteX188" fmla="*/ 568874 w 1727800"/>
                <a:gd name="connsiteY188" fmla="*/ 96345 h 567500"/>
                <a:gd name="connsiteX189" fmla="*/ 571903 w 1727800"/>
                <a:gd name="connsiteY189" fmla="*/ 109942 h 567500"/>
                <a:gd name="connsiteX190" fmla="*/ 574923 w 1727800"/>
                <a:gd name="connsiteY190" fmla="*/ 124160 h 567500"/>
                <a:gd name="connsiteX191" fmla="*/ 577952 w 1727800"/>
                <a:gd name="connsiteY191" fmla="*/ 139152 h 567500"/>
                <a:gd name="connsiteX192" fmla="*/ 580981 w 1727800"/>
                <a:gd name="connsiteY192" fmla="*/ 154299 h 567500"/>
                <a:gd name="connsiteX193" fmla="*/ 584000 w 1727800"/>
                <a:gd name="connsiteY193" fmla="*/ 170260 h 567500"/>
                <a:gd name="connsiteX194" fmla="*/ 587029 w 1727800"/>
                <a:gd name="connsiteY194" fmla="*/ 186570 h 567500"/>
                <a:gd name="connsiteX195" fmla="*/ 590058 w 1727800"/>
                <a:gd name="connsiteY195" fmla="*/ 203189 h 567500"/>
                <a:gd name="connsiteX196" fmla="*/ 593077 w 1727800"/>
                <a:gd name="connsiteY196" fmla="*/ 220195 h 567500"/>
                <a:gd name="connsiteX197" fmla="*/ 596106 w 1727800"/>
                <a:gd name="connsiteY197" fmla="*/ 237279 h 567500"/>
                <a:gd name="connsiteX198" fmla="*/ 599135 w 1727800"/>
                <a:gd name="connsiteY198" fmla="*/ 254712 h 567500"/>
                <a:gd name="connsiteX199" fmla="*/ 602155 w 1727800"/>
                <a:gd name="connsiteY199" fmla="*/ 272338 h 567500"/>
                <a:gd name="connsiteX200" fmla="*/ 605183 w 1727800"/>
                <a:gd name="connsiteY200" fmla="*/ 289965 h 567500"/>
                <a:gd name="connsiteX201" fmla="*/ 608212 w 1727800"/>
                <a:gd name="connsiteY201" fmla="*/ 307631 h 567500"/>
                <a:gd name="connsiteX202" fmla="*/ 611241 w 1727800"/>
                <a:gd name="connsiteY202" fmla="*/ 325296 h 567500"/>
                <a:gd name="connsiteX203" fmla="*/ 614261 w 1727800"/>
                <a:gd name="connsiteY203" fmla="*/ 342961 h 567500"/>
                <a:gd name="connsiteX204" fmla="*/ 617290 w 1727800"/>
                <a:gd name="connsiteY204" fmla="*/ 360432 h 567500"/>
                <a:gd name="connsiteX205" fmla="*/ 620319 w 1727800"/>
                <a:gd name="connsiteY205" fmla="*/ 377594 h 567500"/>
                <a:gd name="connsiteX206" fmla="*/ 623338 w 1727800"/>
                <a:gd name="connsiteY206" fmla="*/ 394445 h 567500"/>
                <a:gd name="connsiteX207" fmla="*/ 626367 w 1727800"/>
                <a:gd name="connsiteY207" fmla="*/ 410794 h 567500"/>
                <a:gd name="connsiteX208" fmla="*/ 629396 w 1727800"/>
                <a:gd name="connsiteY208" fmla="*/ 426759 h 567500"/>
                <a:gd name="connsiteX209" fmla="*/ 632415 w 1727800"/>
                <a:gd name="connsiteY209" fmla="*/ 441942 h 567500"/>
                <a:gd name="connsiteX210" fmla="*/ 635444 w 1727800"/>
                <a:gd name="connsiteY210" fmla="*/ 456734 h 567500"/>
                <a:gd name="connsiteX211" fmla="*/ 638473 w 1727800"/>
                <a:gd name="connsiteY211" fmla="*/ 470802 h 567500"/>
                <a:gd name="connsiteX212" fmla="*/ 641493 w 1727800"/>
                <a:gd name="connsiteY212" fmla="*/ 484014 h 567500"/>
                <a:gd name="connsiteX213" fmla="*/ 644522 w 1727800"/>
                <a:gd name="connsiteY213" fmla="*/ 496444 h 567500"/>
                <a:gd name="connsiteX214" fmla="*/ 647551 w 1727800"/>
                <a:gd name="connsiteY214" fmla="*/ 508150 h 567500"/>
                <a:gd name="connsiteX215" fmla="*/ 650570 w 1727800"/>
                <a:gd name="connsiteY215" fmla="*/ 518723 h 567500"/>
                <a:gd name="connsiteX216" fmla="*/ 653599 w 1727800"/>
                <a:gd name="connsiteY216" fmla="*/ 528562 h 567500"/>
                <a:gd name="connsiteX217" fmla="*/ 656628 w 1727800"/>
                <a:gd name="connsiteY217" fmla="*/ 537277 h 567500"/>
                <a:gd name="connsiteX218" fmla="*/ 659647 w 1727800"/>
                <a:gd name="connsiteY218" fmla="*/ 544907 h 567500"/>
                <a:gd name="connsiteX219" fmla="*/ 662676 w 1727800"/>
                <a:gd name="connsiteY219" fmla="*/ 551574 h 567500"/>
                <a:gd name="connsiteX220" fmla="*/ 665705 w 1727800"/>
                <a:gd name="connsiteY220" fmla="*/ 557108 h 567500"/>
                <a:gd name="connsiteX221" fmla="*/ 668725 w 1727800"/>
                <a:gd name="connsiteY221" fmla="*/ 561299 h 567500"/>
                <a:gd name="connsiteX222" fmla="*/ 671754 w 1727800"/>
                <a:gd name="connsiteY222" fmla="*/ 564633 h 567500"/>
                <a:gd name="connsiteX223" fmla="*/ 674783 w 1727800"/>
                <a:gd name="connsiteY223" fmla="*/ 566643 h 567500"/>
                <a:gd name="connsiteX224" fmla="*/ 677812 w 1727800"/>
                <a:gd name="connsiteY224" fmla="*/ 567500 h 567500"/>
                <a:gd name="connsiteX225" fmla="*/ 680831 w 1727800"/>
                <a:gd name="connsiteY225" fmla="*/ 567186 h 567500"/>
                <a:gd name="connsiteX226" fmla="*/ 683860 w 1727800"/>
                <a:gd name="connsiteY226" fmla="*/ 565595 h 567500"/>
                <a:gd name="connsiteX227" fmla="*/ 686889 w 1727800"/>
                <a:gd name="connsiteY227" fmla="*/ 562804 h 567500"/>
                <a:gd name="connsiteX228" fmla="*/ 689908 w 1727800"/>
                <a:gd name="connsiteY228" fmla="*/ 559090 h 567500"/>
                <a:gd name="connsiteX229" fmla="*/ 692937 w 1727800"/>
                <a:gd name="connsiteY229" fmla="*/ 554013 h 567500"/>
                <a:gd name="connsiteX230" fmla="*/ 695966 w 1727800"/>
                <a:gd name="connsiteY230" fmla="*/ 547936 h 567500"/>
                <a:gd name="connsiteX231" fmla="*/ 698986 w 1727800"/>
                <a:gd name="connsiteY231" fmla="*/ 540649 h 567500"/>
                <a:gd name="connsiteX232" fmla="*/ 702015 w 1727800"/>
                <a:gd name="connsiteY232" fmla="*/ 532401 h 567500"/>
                <a:gd name="connsiteX233" fmla="*/ 705044 w 1727800"/>
                <a:gd name="connsiteY233" fmla="*/ 523018 h 567500"/>
                <a:gd name="connsiteX234" fmla="*/ 708063 w 1727800"/>
                <a:gd name="connsiteY234" fmla="*/ 512712 h 567500"/>
                <a:gd name="connsiteX235" fmla="*/ 711092 w 1727800"/>
                <a:gd name="connsiteY235" fmla="*/ 501292 h 567500"/>
                <a:gd name="connsiteX236" fmla="*/ 714121 w 1727800"/>
                <a:gd name="connsiteY236" fmla="*/ 489281 h 567500"/>
                <a:gd name="connsiteX237" fmla="*/ 717140 w 1727800"/>
                <a:gd name="connsiteY237" fmla="*/ 476184 h 567500"/>
                <a:gd name="connsiteX238" fmla="*/ 720169 w 1727800"/>
                <a:gd name="connsiteY238" fmla="*/ 462516 h 567500"/>
                <a:gd name="connsiteX239" fmla="*/ 723198 w 1727800"/>
                <a:gd name="connsiteY239" fmla="*/ 448019 h 567500"/>
                <a:gd name="connsiteX240" fmla="*/ 726218 w 1727800"/>
                <a:gd name="connsiteY240" fmla="*/ 432874 h 567500"/>
                <a:gd name="connsiteX241" fmla="*/ 729247 w 1727800"/>
                <a:gd name="connsiteY241" fmla="*/ 417147 h 567500"/>
                <a:gd name="connsiteX242" fmla="*/ 732276 w 1727800"/>
                <a:gd name="connsiteY242" fmla="*/ 400837 h 567500"/>
                <a:gd name="connsiteX243" fmla="*/ 735305 w 1727800"/>
                <a:gd name="connsiteY243" fmla="*/ 384218 h 567500"/>
                <a:gd name="connsiteX244" fmla="*/ 738324 w 1727800"/>
                <a:gd name="connsiteY244" fmla="*/ 366979 h 567500"/>
                <a:gd name="connsiteX245" fmla="*/ 741353 w 1727800"/>
                <a:gd name="connsiteY245" fmla="*/ 349585 h 567500"/>
                <a:gd name="connsiteX246" fmla="*/ 744372 w 1727800"/>
                <a:gd name="connsiteY246" fmla="*/ 331920 h 567500"/>
                <a:gd name="connsiteX247" fmla="*/ 747401 w 1727800"/>
                <a:gd name="connsiteY247" fmla="*/ 314061 h 567500"/>
                <a:gd name="connsiteX248" fmla="*/ 750430 w 1727800"/>
                <a:gd name="connsiteY248" fmla="*/ 296124 h 567500"/>
                <a:gd name="connsiteX249" fmla="*/ 753459 w 1727800"/>
                <a:gd name="connsiteY249" fmla="*/ 279467 h 567500"/>
                <a:gd name="connsiteX250" fmla="*/ 756479 w 1727800"/>
                <a:gd name="connsiteY250" fmla="*/ 260562 h 567500"/>
                <a:gd name="connsiteX251" fmla="*/ 759508 w 1727800"/>
                <a:gd name="connsiteY251" fmla="*/ 243013 h 567500"/>
                <a:gd name="connsiteX252" fmla="*/ 762536 w 1727800"/>
                <a:gd name="connsiteY252" fmla="*/ 225386 h 567500"/>
                <a:gd name="connsiteX253" fmla="*/ 765556 w 1727800"/>
                <a:gd name="connsiteY253" fmla="*/ 208457 h 567500"/>
                <a:gd name="connsiteX254" fmla="*/ 768585 w 1727800"/>
                <a:gd name="connsiteY254" fmla="*/ 191683 h 567500"/>
                <a:gd name="connsiteX255" fmla="*/ 771614 w 1727800"/>
                <a:gd name="connsiteY255" fmla="*/ 175257 h 567500"/>
                <a:gd name="connsiteX256" fmla="*/ 774633 w 1727800"/>
                <a:gd name="connsiteY256" fmla="*/ 159258 h 567500"/>
                <a:gd name="connsiteX257" fmla="*/ 777662 w 1727800"/>
                <a:gd name="connsiteY257" fmla="*/ 143879 h 567500"/>
                <a:gd name="connsiteX258" fmla="*/ 780691 w 1727800"/>
                <a:gd name="connsiteY258" fmla="*/ 128615 h 567500"/>
                <a:gd name="connsiteX259" fmla="*/ 783711 w 1727800"/>
                <a:gd name="connsiteY259" fmla="*/ 114087 h 567500"/>
                <a:gd name="connsiteX260" fmla="*/ 786739 w 1727800"/>
                <a:gd name="connsiteY260" fmla="*/ 100645 h 567500"/>
                <a:gd name="connsiteX261" fmla="*/ 789769 w 1727800"/>
                <a:gd name="connsiteY261" fmla="*/ 87434 h 567500"/>
                <a:gd name="connsiteX262" fmla="*/ 792788 w 1727800"/>
                <a:gd name="connsiteY262" fmla="*/ 75116 h 567500"/>
                <a:gd name="connsiteX263" fmla="*/ 795817 w 1727800"/>
                <a:gd name="connsiteY263" fmla="*/ 63571 h 567500"/>
                <a:gd name="connsiteX264" fmla="*/ 798846 w 1727800"/>
                <a:gd name="connsiteY264" fmla="*/ 52918 h 567500"/>
                <a:gd name="connsiteX265" fmla="*/ 801865 w 1727800"/>
                <a:gd name="connsiteY265" fmla="*/ 43039 h 567500"/>
                <a:gd name="connsiteX266" fmla="*/ 804894 w 1727800"/>
                <a:gd name="connsiteY266" fmla="*/ 34323 h 567500"/>
                <a:gd name="connsiteX267" fmla="*/ 807923 w 1727800"/>
                <a:gd name="connsiteY267" fmla="*/ 26420 h 567500"/>
                <a:gd name="connsiteX268" fmla="*/ 810942 w 1727800"/>
                <a:gd name="connsiteY268" fmla="*/ 19640 h 567500"/>
                <a:gd name="connsiteX269" fmla="*/ 813972 w 1727800"/>
                <a:gd name="connsiteY269" fmla="*/ 13791 h 567500"/>
                <a:gd name="connsiteX270" fmla="*/ 817000 w 1727800"/>
                <a:gd name="connsiteY270" fmla="*/ 8987 h 567500"/>
                <a:gd name="connsiteX271" fmla="*/ 820029 w 1727800"/>
                <a:gd name="connsiteY271" fmla="*/ 5152 h 567500"/>
                <a:gd name="connsiteX272" fmla="*/ 823049 w 1727800"/>
                <a:gd name="connsiteY272" fmla="*/ 2440 h 567500"/>
                <a:gd name="connsiteX273" fmla="*/ 826078 w 1727800"/>
                <a:gd name="connsiteY273" fmla="*/ 736 h 567500"/>
                <a:gd name="connsiteX274" fmla="*/ 829107 w 1727800"/>
                <a:gd name="connsiteY274" fmla="*/ 77 h 567500"/>
                <a:gd name="connsiteX275" fmla="*/ 832126 w 1727800"/>
                <a:gd name="connsiteY275" fmla="*/ 504 h 567500"/>
                <a:gd name="connsiteX276" fmla="*/ 835155 w 1727800"/>
                <a:gd name="connsiteY276" fmla="*/ 1859 h 567500"/>
                <a:gd name="connsiteX277" fmla="*/ 838184 w 1727800"/>
                <a:gd name="connsiteY277" fmla="*/ 4416 h 567500"/>
                <a:gd name="connsiteX278" fmla="*/ 841203 w 1727800"/>
                <a:gd name="connsiteY278" fmla="*/ 7864 h 567500"/>
                <a:gd name="connsiteX279" fmla="*/ 844232 w 1727800"/>
                <a:gd name="connsiteY279" fmla="*/ 12280 h 567500"/>
                <a:gd name="connsiteX280" fmla="*/ 847261 w 1727800"/>
                <a:gd name="connsiteY280" fmla="*/ 17975 h 567500"/>
                <a:gd name="connsiteX281" fmla="*/ 850281 w 1727800"/>
                <a:gd name="connsiteY281" fmla="*/ 24561 h 567500"/>
                <a:gd name="connsiteX282" fmla="*/ 853310 w 1727800"/>
                <a:gd name="connsiteY282" fmla="*/ 32076 h 567500"/>
                <a:gd name="connsiteX283" fmla="*/ 856339 w 1727800"/>
                <a:gd name="connsiteY283" fmla="*/ 40483 h 567500"/>
                <a:gd name="connsiteX284" fmla="*/ 859368 w 1727800"/>
                <a:gd name="connsiteY284" fmla="*/ 49741 h 567500"/>
                <a:gd name="connsiteX285" fmla="*/ 862387 w 1727800"/>
                <a:gd name="connsiteY285" fmla="*/ 60279 h 567500"/>
                <a:gd name="connsiteX286" fmla="*/ 865416 w 1727800"/>
                <a:gd name="connsiteY286" fmla="*/ 71396 h 567500"/>
                <a:gd name="connsiteX287" fmla="*/ 868436 w 1727800"/>
                <a:gd name="connsiteY287" fmla="*/ 83483 h 567500"/>
                <a:gd name="connsiteX288" fmla="*/ 871464 w 1727800"/>
                <a:gd name="connsiteY288" fmla="*/ 96267 h 567500"/>
                <a:gd name="connsiteX289" fmla="*/ 874493 w 1727800"/>
                <a:gd name="connsiteY289" fmla="*/ 109981 h 567500"/>
                <a:gd name="connsiteX290" fmla="*/ 877522 w 1727800"/>
                <a:gd name="connsiteY290" fmla="*/ 124121 h 567500"/>
                <a:gd name="connsiteX291" fmla="*/ 880542 w 1727800"/>
                <a:gd name="connsiteY291" fmla="*/ 139036 h 567500"/>
                <a:gd name="connsiteX292" fmla="*/ 883571 w 1727800"/>
                <a:gd name="connsiteY292" fmla="*/ 154222 h 567500"/>
                <a:gd name="connsiteX293" fmla="*/ 886600 w 1727800"/>
                <a:gd name="connsiteY293" fmla="*/ 170260 h 567500"/>
                <a:gd name="connsiteX294" fmla="*/ 889619 w 1727800"/>
                <a:gd name="connsiteY294" fmla="*/ 186647 h 567500"/>
                <a:gd name="connsiteX295" fmla="*/ 892648 w 1727800"/>
                <a:gd name="connsiteY295" fmla="*/ 203111 h 567500"/>
                <a:gd name="connsiteX296" fmla="*/ 895677 w 1727800"/>
                <a:gd name="connsiteY296" fmla="*/ 220157 h 567500"/>
                <a:gd name="connsiteX297" fmla="*/ 898696 w 1727800"/>
                <a:gd name="connsiteY297" fmla="*/ 237318 h 567500"/>
                <a:gd name="connsiteX298" fmla="*/ 901725 w 1727800"/>
                <a:gd name="connsiteY298" fmla="*/ 254673 h 567500"/>
                <a:gd name="connsiteX299" fmla="*/ 904754 w 1727800"/>
                <a:gd name="connsiteY299" fmla="*/ 272183 h 567500"/>
                <a:gd name="connsiteX300" fmla="*/ 907774 w 1727800"/>
                <a:gd name="connsiteY300" fmla="*/ 290004 h 567500"/>
                <a:gd name="connsiteX301" fmla="*/ 910803 w 1727800"/>
                <a:gd name="connsiteY301" fmla="*/ 307591 h 567500"/>
                <a:gd name="connsiteX302" fmla="*/ 913832 w 1727800"/>
                <a:gd name="connsiteY302" fmla="*/ 325335 h 567500"/>
                <a:gd name="connsiteX303" fmla="*/ 916851 w 1727800"/>
                <a:gd name="connsiteY303" fmla="*/ 343000 h 567500"/>
                <a:gd name="connsiteX304" fmla="*/ 919880 w 1727800"/>
                <a:gd name="connsiteY304" fmla="*/ 360470 h 567500"/>
                <a:gd name="connsiteX305" fmla="*/ 922909 w 1727800"/>
                <a:gd name="connsiteY305" fmla="*/ 377516 h 567500"/>
                <a:gd name="connsiteX306" fmla="*/ 925938 w 1727800"/>
                <a:gd name="connsiteY306" fmla="*/ 394329 h 567500"/>
                <a:gd name="connsiteX307" fmla="*/ 928957 w 1727800"/>
                <a:gd name="connsiteY307" fmla="*/ 410716 h 567500"/>
                <a:gd name="connsiteX308" fmla="*/ 931986 w 1727800"/>
                <a:gd name="connsiteY308" fmla="*/ 426711 h 567500"/>
                <a:gd name="connsiteX309" fmla="*/ 935015 w 1727800"/>
                <a:gd name="connsiteY309" fmla="*/ 441980 h 567500"/>
                <a:gd name="connsiteX310" fmla="*/ 938035 w 1727800"/>
                <a:gd name="connsiteY310" fmla="*/ 456734 h 567500"/>
                <a:gd name="connsiteX311" fmla="*/ 941064 w 1727800"/>
                <a:gd name="connsiteY311" fmla="*/ 470602 h 567500"/>
                <a:gd name="connsiteX312" fmla="*/ 944093 w 1727800"/>
                <a:gd name="connsiteY312" fmla="*/ 484052 h 567500"/>
                <a:gd name="connsiteX313" fmla="*/ 947112 w 1727800"/>
                <a:gd name="connsiteY313" fmla="*/ 496520 h 567500"/>
                <a:gd name="connsiteX314" fmla="*/ 950141 w 1727800"/>
                <a:gd name="connsiteY314" fmla="*/ 508064 h 567500"/>
                <a:gd name="connsiteX315" fmla="*/ 953170 w 1727800"/>
                <a:gd name="connsiteY315" fmla="*/ 518761 h 567500"/>
                <a:gd name="connsiteX316" fmla="*/ 956189 w 1727800"/>
                <a:gd name="connsiteY316" fmla="*/ 528486 h 567500"/>
                <a:gd name="connsiteX317" fmla="*/ 959218 w 1727800"/>
                <a:gd name="connsiteY317" fmla="*/ 537277 h 567500"/>
                <a:gd name="connsiteX318" fmla="*/ 962247 w 1727800"/>
                <a:gd name="connsiteY318" fmla="*/ 544869 h 567500"/>
                <a:gd name="connsiteX319" fmla="*/ 965267 w 1727800"/>
                <a:gd name="connsiteY319" fmla="*/ 551460 h 567500"/>
                <a:gd name="connsiteX320" fmla="*/ 968296 w 1727800"/>
                <a:gd name="connsiteY320" fmla="*/ 557032 h 567500"/>
                <a:gd name="connsiteX321" fmla="*/ 971325 w 1727800"/>
                <a:gd name="connsiteY321" fmla="*/ 561376 h 567500"/>
                <a:gd name="connsiteX322" fmla="*/ 974344 w 1727800"/>
                <a:gd name="connsiteY322" fmla="*/ 564547 h 567500"/>
                <a:gd name="connsiteX323" fmla="*/ 977373 w 1727800"/>
                <a:gd name="connsiteY323" fmla="*/ 566643 h 567500"/>
                <a:gd name="connsiteX324" fmla="*/ 980402 w 1727800"/>
                <a:gd name="connsiteY324" fmla="*/ 567500 h 567500"/>
                <a:gd name="connsiteX325" fmla="*/ 983421 w 1727800"/>
                <a:gd name="connsiteY325" fmla="*/ 567033 h 567500"/>
                <a:gd name="connsiteX326" fmla="*/ 986450 w 1727800"/>
                <a:gd name="connsiteY326" fmla="*/ 565595 h 567500"/>
                <a:gd name="connsiteX327" fmla="*/ 989479 w 1727800"/>
                <a:gd name="connsiteY327" fmla="*/ 562890 h 567500"/>
                <a:gd name="connsiteX328" fmla="*/ 992508 w 1727800"/>
                <a:gd name="connsiteY328" fmla="*/ 559051 h 567500"/>
                <a:gd name="connsiteX329" fmla="*/ 995528 w 1727800"/>
                <a:gd name="connsiteY329" fmla="*/ 553937 h 567500"/>
                <a:gd name="connsiteX330" fmla="*/ 998556 w 1727800"/>
                <a:gd name="connsiteY330" fmla="*/ 547888 h 567500"/>
                <a:gd name="connsiteX331" fmla="*/ 1001585 w 1727800"/>
                <a:gd name="connsiteY331" fmla="*/ 540649 h 567500"/>
                <a:gd name="connsiteX332" fmla="*/ 1004605 w 1727800"/>
                <a:gd name="connsiteY332" fmla="*/ 532362 h 567500"/>
                <a:gd name="connsiteX333" fmla="*/ 1007634 w 1727800"/>
                <a:gd name="connsiteY333" fmla="*/ 522942 h 567500"/>
                <a:gd name="connsiteX334" fmla="*/ 1010663 w 1727800"/>
                <a:gd name="connsiteY334" fmla="*/ 512560 h 567500"/>
                <a:gd name="connsiteX335" fmla="*/ 1013682 w 1727800"/>
                <a:gd name="connsiteY335" fmla="*/ 501406 h 567500"/>
                <a:gd name="connsiteX336" fmla="*/ 1016711 w 1727800"/>
                <a:gd name="connsiteY336" fmla="*/ 489281 h 567500"/>
                <a:gd name="connsiteX337" fmla="*/ 1019740 w 1727800"/>
                <a:gd name="connsiteY337" fmla="*/ 476260 h 567500"/>
                <a:gd name="connsiteX338" fmla="*/ 1022760 w 1727800"/>
                <a:gd name="connsiteY338" fmla="*/ 462516 h 567500"/>
                <a:gd name="connsiteX339" fmla="*/ 1025788 w 1727800"/>
                <a:gd name="connsiteY339" fmla="*/ 447980 h 567500"/>
                <a:gd name="connsiteX340" fmla="*/ 1028817 w 1727800"/>
                <a:gd name="connsiteY340" fmla="*/ 432798 h 567500"/>
                <a:gd name="connsiteX341" fmla="*/ 1031837 w 1727800"/>
                <a:gd name="connsiteY341" fmla="*/ 417147 h 567500"/>
                <a:gd name="connsiteX342" fmla="*/ 1034866 w 1727800"/>
                <a:gd name="connsiteY342" fmla="*/ 400760 h 567500"/>
                <a:gd name="connsiteX343" fmla="*/ 1037895 w 1727800"/>
                <a:gd name="connsiteY343" fmla="*/ 384102 h 567500"/>
                <a:gd name="connsiteX344" fmla="*/ 1040914 w 1727800"/>
                <a:gd name="connsiteY344" fmla="*/ 367018 h 567500"/>
                <a:gd name="connsiteX345" fmla="*/ 1043943 w 1727800"/>
                <a:gd name="connsiteY345" fmla="*/ 349546 h 567500"/>
                <a:gd name="connsiteX346" fmla="*/ 1046972 w 1727800"/>
                <a:gd name="connsiteY346" fmla="*/ 331842 h 567500"/>
                <a:gd name="connsiteX347" fmla="*/ 1049991 w 1727800"/>
                <a:gd name="connsiteY347" fmla="*/ 314100 h 567500"/>
                <a:gd name="connsiteX348" fmla="*/ 1053020 w 1727800"/>
                <a:gd name="connsiteY348" fmla="*/ 296124 h 567500"/>
                <a:gd name="connsiteX349" fmla="*/ 1056049 w 1727800"/>
                <a:gd name="connsiteY349" fmla="*/ 278304 h 567500"/>
                <a:gd name="connsiteX350" fmla="*/ 1059078 w 1727800"/>
                <a:gd name="connsiteY350" fmla="*/ 260523 h 567500"/>
                <a:gd name="connsiteX351" fmla="*/ 1062098 w 1727800"/>
                <a:gd name="connsiteY351" fmla="*/ 242935 h 567500"/>
                <a:gd name="connsiteX352" fmla="*/ 1065127 w 1727800"/>
                <a:gd name="connsiteY352" fmla="*/ 225425 h 567500"/>
                <a:gd name="connsiteX353" fmla="*/ 1068156 w 1727800"/>
                <a:gd name="connsiteY353" fmla="*/ 208457 h 567500"/>
                <a:gd name="connsiteX354" fmla="*/ 1071175 w 1727800"/>
                <a:gd name="connsiteY354" fmla="*/ 191645 h 567500"/>
                <a:gd name="connsiteX355" fmla="*/ 1074204 w 1727800"/>
                <a:gd name="connsiteY355" fmla="*/ 175219 h 567500"/>
                <a:gd name="connsiteX356" fmla="*/ 1077233 w 1727800"/>
                <a:gd name="connsiteY356" fmla="*/ 159220 h 567500"/>
                <a:gd name="connsiteX357" fmla="*/ 1080252 w 1727800"/>
                <a:gd name="connsiteY357" fmla="*/ 143800 h 567500"/>
                <a:gd name="connsiteX358" fmla="*/ 1083281 w 1727800"/>
                <a:gd name="connsiteY358" fmla="*/ 128731 h 567500"/>
                <a:gd name="connsiteX359" fmla="*/ 1086310 w 1727800"/>
                <a:gd name="connsiteY359" fmla="*/ 114165 h 567500"/>
                <a:gd name="connsiteX360" fmla="*/ 1089330 w 1727800"/>
                <a:gd name="connsiteY360" fmla="*/ 100568 h 567500"/>
                <a:gd name="connsiteX361" fmla="*/ 1092359 w 1727800"/>
                <a:gd name="connsiteY361" fmla="*/ 87434 h 567500"/>
                <a:gd name="connsiteX362" fmla="*/ 1095388 w 1727800"/>
                <a:gd name="connsiteY362" fmla="*/ 75077 h 567500"/>
                <a:gd name="connsiteX363" fmla="*/ 1098407 w 1727800"/>
                <a:gd name="connsiteY363" fmla="*/ 63571 h 567500"/>
                <a:gd name="connsiteX364" fmla="*/ 1101436 w 1727800"/>
                <a:gd name="connsiteY364" fmla="*/ 52918 h 567500"/>
                <a:gd name="connsiteX365" fmla="*/ 1104465 w 1727800"/>
                <a:gd name="connsiteY365" fmla="*/ 43078 h 567500"/>
                <a:gd name="connsiteX366" fmla="*/ 1107484 w 1727800"/>
                <a:gd name="connsiteY366" fmla="*/ 34246 h 567500"/>
                <a:gd name="connsiteX367" fmla="*/ 1110513 w 1727800"/>
                <a:gd name="connsiteY367" fmla="*/ 26497 h 567500"/>
                <a:gd name="connsiteX368" fmla="*/ 1113542 w 1727800"/>
                <a:gd name="connsiteY368" fmla="*/ 19602 h 567500"/>
                <a:gd name="connsiteX369" fmla="*/ 1116562 w 1727800"/>
                <a:gd name="connsiteY369" fmla="*/ 13791 h 567500"/>
                <a:gd name="connsiteX370" fmla="*/ 1119591 w 1727800"/>
                <a:gd name="connsiteY370" fmla="*/ 8871 h 567500"/>
                <a:gd name="connsiteX371" fmla="*/ 1122620 w 1727800"/>
                <a:gd name="connsiteY371" fmla="*/ 5152 h 567500"/>
                <a:gd name="connsiteX372" fmla="*/ 1125639 w 1727800"/>
                <a:gd name="connsiteY372" fmla="*/ 2440 h 567500"/>
                <a:gd name="connsiteX373" fmla="*/ 1128668 w 1727800"/>
                <a:gd name="connsiteY373" fmla="*/ 620 h 567500"/>
                <a:gd name="connsiteX374" fmla="*/ 1131697 w 1727800"/>
                <a:gd name="connsiteY374" fmla="*/ 116 h 567500"/>
                <a:gd name="connsiteX375" fmla="*/ 1134726 w 1727800"/>
                <a:gd name="connsiteY375" fmla="*/ 387 h 567500"/>
                <a:gd name="connsiteX376" fmla="*/ 1137745 w 1727800"/>
                <a:gd name="connsiteY376" fmla="*/ 1821 h 567500"/>
                <a:gd name="connsiteX377" fmla="*/ 1140774 w 1727800"/>
                <a:gd name="connsiteY377" fmla="*/ 4338 h 567500"/>
                <a:gd name="connsiteX378" fmla="*/ 1143803 w 1727800"/>
                <a:gd name="connsiteY378" fmla="*/ 7825 h 567500"/>
                <a:gd name="connsiteX379" fmla="*/ 1146823 w 1727800"/>
                <a:gd name="connsiteY379" fmla="*/ 12280 h 567500"/>
                <a:gd name="connsiteX380" fmla="*/ 1149852 w 1727800"/>
                <a:gd name="connsiteY380" fmla="*/ 17975 h 567500"/>
                <a:gd name="connsiteX381" fmla="*/ 1152881 w 1727800"/>
                <a:gd name="connsiteY381" fmla="*/ 24445 h 567500"/>
                <a:gd name="connsiteX382" fmla="*/ 1155900 w 1727800"/>
                <a:gd name="connsiteY382" fmla="*/ 32076 h 567500"/>
                <a:gd name="connsiteX383" fmla="*/ 1158929 w 1727800"/>
                <a:gd name="connsiteY383" fmla="*/ 40405 h 567500"/>
                <a:gd name="connsiteX384" fmla="*/ 1161958 w 1727800"/>
                <a:gd name="connsiteY384" fmla="*/ 49896 h 567500"/>
                <a:gd name="connsiteX385" fmla="*/ 1164977 w 1727800"/>
                <a:gd name="connsiteY385" fmla="*/ 60240 h 567500"/>
                <a:gd name="connsiteX386" fmla="*/ 1168006 w 1727800"/>
                <a:gd name="connsiteY386" fmla="*/ 71319 h 567500"/>
                <a:gd name="connsiteX387" fmla="*/ 1171035 w 1727800"/>
                <a:gd name="connsiteY387" fmla="*/ 83522 h 567500"/>
                <a:gd name="connsiteX388" fmla="*/ 1174055 w 1727800"/>
                <a:gd name="connsiteY388" fmla="*/ 96422 h 567500"/>
                <a:gd name="connsiteX389" fmla="*/ 1177084 w 1727800"/>
                <a:gd name="connsiteY389" fmla="*/ 109942 h 567500"/>
                <a:gd name="connsiteX390" fmla="*/ 1180113 w 1727800"/>
                <a:gd name="connsiteY390" fmla="*/ 124199 h 567500"/>
                <a:gd name="connsiteX391" fmla="*/ 1183132 w 1727800"/>
                <a:gd name="connsiteY391" fmla="*/ 138997 h 567500"/>
                <a:gd name="connsiteX392" fmla="*/ 1186161 w 1727800"/>
                <a:gd name="connsiteY392" fmla="*/ 154222 h 567500"/>
                <a:gd name="connsiteX393" fmla="*/ 1189190 w 1727800"/>
                <a:gd name="connsiteY393" fmla="*/ 170221 h 567500"/>
                <a:gd name="connsiteX394" fmla="*/ 1192209 w 1727800"/>
                <a:gd name="connsiteY394" fmla="*/ 186608 h 567500"/>
                <a:gd name="connsiteX395" fmla="*/ 1195238 w 1727800"/>
                <a:gd name="connsiteY395" fmla="*/ 203343 h 567500"/>
                <a:gd name="connsiteX396" fmla="*/ 1198267 w 1727800"/>
                <a:gd name="connsiteY396" fmla="*/ 220001 h 567500"/>
                <a:gd name="connsiteX397" fmla="*/ 1201296 w 1727800"/>
                <a:gd name="connsiteY397" fmla="*/ 237357 h 567500"/>
                <a:gd name="connsiteX398" fmla="*/ 1204316 w 1727800"/>
                <a:gd name="connsiteY398" fmla="*/ 254712 h 567500"/>
                <a:gd name="connsiteX399" fmla="*/ 1207344 w 1727800"/>
                <a:gd name="connsiteY399" fmla="*/ 272261 h 567500"/>
                <a:gd name="connsiteX400" fmla="*/ 1210374 w 1727800"/>
                <a:gd name="connsiteY400" fmla="*/ 289926 h 567500"/>
                <a:gd name="connsiteX401" fmla="*/ 1213393 w 1727800"/>
                <a:gd name="connsiteY401" fmla="*/ 307708 h 567500"/>
                <a:gd name="connsiteX402" fmla="*/ 1216422 w 1727800"/>
                <a:gd name="connsiteY402" fmla="*/ 325218 h 567500"/>
                <a:gd name="connsiteX403" fmla="*/ 1219451 w 1727800"/>
                <a:gd name="connsiteY403" fmla="*/ 342961 h 567500"/>
                <a:gd name="connsiteX404" fmla="*/ 1222470 w 1727800"/>
                <a:gd name="connsiteY404" fmla="*/ 360432 h 567500"/>
                <a:gd name="connsiteX405" fmla="*/ 1225499 w 1727800"/>
                <a:gd name="connsiteY405" fmla="*/ 377710 h 567500"/>
                <a:gd name="connsiteX406" fmla="*/ 1228528 w 1727800"/>
                <a:gd name="connsiteY406" fmla="*/ 394291 h 567500"/>
                <a:gd name="connsiteX407" fmla="*/ 1231548 w 1727800"/>
                <a:gd name="connsiteY407" fmla="*/ 410832 h 567500"/>
                <a:gd name="connsiteX408" fmla="*/ 1234577 w 1727800"/>
                <a:gd name="connsiteY408" fmla="*/ 426949 h 567500"/>
                <a:gd name="connsiteX409" fmla="*/ 1237605 w 1727800"/>
                <a:gd name="connsiteY409" fmla="*/ 442056 h 567500"/>
                <a:gd name="connsiteX410" fmla="*/ 1240625 w 1727800"/>
                <a:gd name="connsiteY410" fmla="*/ 456734 h 567500"/>
                <a:gd name="connsiteX411" fmla="*/ 1243654 w 1727800"/>
                <a:gd name="connsiteY411" fmla="*/ 470764 h 567500"/>
                <a:gd name="connsiteX412" fmla="*/ 1246683 w 1727800"/>
                <a:gd name="connsiteY412" fmla="*/ 484052 h 567500"/>
                <a:gd name="connsiteX413" fmla="*/ 1249702 w 1727800"/>
                <a:gd name="connsiteY413" fmla="*/ 496406 h 567500"/>
                <a:gd name="connsiteX414" fmla="*/ 1252731 w 1727800"/>
                <a:gd name="connsiteY414" fmla="*/ 508112 h 567500"/>
                <a:gd name="connsiteX415" fmla="*/ 1255760 w 1727800"/>
                <a:gd name="connsiteY415" fmla="*/ 518799 h 567500"/>
                <a:gd name="connsiteX416" fmla="*/ 1258780 w 1727800"/>
                <a:gd name="connsiteY416" fmla="*/ 528524 h 567500"/>
                <a:gd name="connsiteX417" fmla="*/ 1261808 w 1727800"/>
                <a:gd name="connsiteY417" fmla="*/ 537163 h 567500"/>
                <a:gd name="connsiteX418" fmla="*/ 1264837 w 1727800"/>
                <a:gd name="connsiteY418" fmla="*/ 544869 h 567500"/>
                <a:gd name="connsiteX419" fmla="*/ 1267866 w 1727800"/>
                <a:gd name="connsiteY419" fmla="*/ 551498 h 567500"/>
                <a:gd name="connsiteX420" fmla="*/ 1270886 w 1727800"/>
                <a:gd name="connsiteY420" fmla="*/ 557032 h 567500"/>
                <a:gd name="connsiteX421" fmla="*/ 1273915 w 1727800"/>
                <a:gd name="connsiteY421" fmla="*/ 561376 h 567500"/>
                <a:gd name="connsiteX422" fmla="*/ 1276944 w 1727800"/>
                <a:gd name="connsiteY422" fmla="*/ 564547 h 567500"/>
                <a:gd name="connsiteX423" fmla="*/ 1279963 w 1727800"/>
                <a:gd name="connsiteY423" fmla="*/ 566605 h 567500"/>
                <a:gd name="connsiteX424" fmla="*/ 1282992 w 1727800"/>
                <a:gd name="connsiteY424" fmla="*/ 567414 h 567500"/>
                <a:gd name="connsiteX425" fmla="*/ 1286021 w 1727800"/>
                <a:gd name="connsiteY425" fmla="*/ 566995 h 567500"/>
                <a:gd name="connsiteX426" fmla="*/ 1289040 w 1727800"/>
                <a:gd name="connsiteY426" fmla="*/ 565557 h 567500"/>
                <a:gd name="connsiteX427" fmla="*/ 1292069 w 1727800"/>
                <a:gd name="connsiteY427" fmla="*/ 562966 h 567500"/>
                <a:gd name="connsiteX428" fmla="*/ 1295098 w 1727800"/>
                <a:gd name="connsiteY428" fmla="*/ 559013 h 567500"/>
                <a:gd name="connsiteX429" fmla="*/ 1298118 w 1727800"/>
                <a:gd name="connsiteY429" fmla="*/ 553975 h 567500"/>
                <a:gd name="connsiteX430" fmla="*/ 1301147 w 1727800"/>
                <a:gd name="connsiteY430" fmla="*/ 547888 h 567500"/>
                <a:gd name="connsiteX431" fmla="*/ 1304176 w 1727800"/>
                <a:gd name="connsiteY431" fmla="*/ 540611 h 567500"/>
                <a:gd name="connsiteX432" fmla="*/ 1307195 w 1727800"/>
                <a:gd name="connsiteY432" fmla="*/ 532362 h 567500"/>
                <a:gd name="connsiteX433" fmla="*/ 1310224 w 1727800"/>
                <a:gd name="connsiteY433" fmla="*/ 522942 h 567500"/>
                <a:gd name="connsiteX434" fmla="*/ 1313253 w 1727800"/>
                <a:gd name="connsiteY434" fmla="*/ 512760 h 567500"/>
                <a:gd name="connsiteX435" fmla="*/ 1316282 w 1727800"/>
                <a:gd name="connsiteY435" fmla="*/ 501444 h 567500"/>
                <a:gd name="connsiteX436" fmla="*/ 1319301 w 1727800"/>
                <a:gd name="connsiteY436" fmla="*/ 489319 h 567500"/>
                <a:gd name="connsiteX437" fmla="*/ 1322330 w 1727800"/>
                <a:gd name="connsiteY437" fmla="*/ 476346 h 567500"/>
                <a:gd name="connsiteX438" fmla="*/ 1325350 w 1727800"/>
                <a:gd name="connsiteY438" fmla="*/ 462516 h 567500"/>
                <a:gd name="connsiteX439" fmla="*/ 1328379 w 1727800"/>
                <a:gd name="connsiteY439" fmla="*/ 448095 h 567500"/>
                <a:gd name="connsiteX440" fmla="*/ 1331408 w 1727800"/>
                <a:gd name="connsiteY440" fmla="*/ 432950 h 567500"/>
                <a:gd name="connsiteX441" fmla="*/ 1334437 w 1727800"/>
                <a:gd name="connsiteY441" fmla="*/ 417108 h 567500"/>
                <a:gd name="connsiteX442" fmla="*/ 1337456 w 1727800"/>
                <a:gd name="connsiteY442" fmla="*/ 400837 h 567500"/>
                <a:gd name="connsiteX443" fmla="*/ 1340485 w 1727800"/>
                <a:gd name="connsiteY443" fmla="*/ 384102 h 567500"/>
                <a:gd name="connsiteX444" fmla="*/ 1343514 w 1727800"/>
                <a:gd name="connsiteY444" fmla="*/ 366979 h 567500"/>
                <a:gd name="connsiteX445" fmla="*/ 1346533 w 1727800"/>
                <a:gd name="connsiteY445" fmla="*/ 349623 h 567500"/>
                <a:gd name="connsiteX446" fmla="*/ 1349562 w 1727800"/>
                <a:gd name="connsiteY446" fmla="*/ 331920 h 567500"/>
                <a:gd name="connsiteX447" fmla="*/ 1352591 w 1727800"/>
                <a:gd name="connsiteY447" fmla="*/ 314139 h 567500"/>
                <a:gd name="connsiteX448" fmla="*/ 1355611 w 1727800"/>
                <a:gd name="connsiteY448" fmla="*/ 296163 h 567500"/>
                <a:gd name="connsiteX449" fmla="*/ 1358640 w 1727800"/>
                <a:gd name="connsiteY449" fmla="*/ 278188 h 567500"/>
                <a:gd name="connsiteX450" fmla="*/ 1361669 w 1727800"/>
                <a:gd name="connsiteY450" fmla="*/ 260523 h 567500"/>
                <a:gd name="connsiteX451" fmla="*/ 1364688 w 1727800"/>
                <a:gd name="connsiteY451" fmla="*/ 242974 h 567500"/>
                <a:gd name="connsiteX452" fmla="*/ 1367717 w 1727800"/>
                <a:gd name="connsiteY452" fmla="*/ 225541 h 567500"/>
                <a:gd name="connsiteX453" fmla="*/ 1370746 w 1727800"/>
                <a:gd name="connsiteY453" fmla="*/ 208457 h 567500"/>
                <a:gd name="connsiteX454" fmla="*/ 1373775 w 1727800"/>
                <a:gd name="connsiteY454" fmla="*/ 191683 h 567500"/>
                <a:gd name="connsiteX455" fmla="*/ 1376794 w 1727800"/>
                <a:gd name="connsiteY455" fmla="*/ 175219 h 567500"/>
                <a:gd name="connsiteX456" fmla="*/ 1379823 w 1727800"/>
                <a:gd name="connsiteY456" fmla="*/ 159297 h 567500"/>
                <a:gd name="connsiteX457" fmla="*/ 1382852 w 1727800"/>
                <a:gd name="connsiteY457" fmla="*/ 143800 h 567500"/>
                <a:gd name="connsiteX458" fmla="*/ 1385872 w 1727800"/>
                <a:gd name="connsiteY458" fmla="*/ 128770 h 567500"/>
                <a:gd name="connsiteX459" fmla="*/ 1388901 w 1727800"/>
                <a:gd name="connsiteY459" fmla="*/ 114165 h 567500"/>
                <a:gd name="connsiteX460" fmla="*/ 1391929 w 1727800"/>
                <a:gd name="connsiteY460" fmla="*/ 100607 h 567500"/>
                <a:gd name="connsiteX461" fmla="*/ 1394949 w 1727800"/>
                <a:gd name="connsiteY461" fmla="*/ 87473 h 567500"/>
                <a:gd name="connsiteX462" fmla="*/ 1397978 w 1727800"/>
                <a:gd name="connsiteY462" fmla="*/ 75193 h 567500"/>
                <a:gd name="connsiteX463" fmla="*/ 1401007 w 1727800"/>
                <a:gd name="connsiteY463" fmla="*/ 63532 h 567500"/>
                <a:gd name="connsiteX464" fmla="*/ 1404026 w 1727800"/>
                <a:gd name="connsiteY464" fmla="*/ 52880 h 567500"/>
                <a:gd name="connsiteX465" fmla="*/ 1407055 w 1727800"/>
                <a:gd name="connsiteY465" fmla="*/ 43117 h 567500"/>
                <a:gd name="connsiteX466" fmla="*/ 1410084 w 1727800"/>
                <a:gd name="connsiteY466" fmla="*/ 34323 h 567500"/>
                <a:gd name="connsiteX467" fmla="*/ 1413104 w 1727800"/>
                <a:gd name="connsiteY467" fmla="*/ 26459 h 567500"/>
                <a:gd name="connsiteX468" fmla="*/ 1416132 w 1727800"/>
                <a:gd name="connsiteY468" fmla="*/ 19602 h 567500"/>
                <a:gd name="connsiteX469" fmla="*/ 1419162 w 1727800"/>
                <a:gd name="connsiteY469" fmla="*/ 13752 h 567500"/>
                <a:gd name="connsiteX470" fmla="*/ 1422181 w 1727800"/>
                <a:gd name="connsiteY470" fmla="*/ 8987 h 567500"/>
                <a:gd name="connsiteX471" fmla="*/ 1425210 w 1727800"/>
                <a:gd name="connsiteY471" fmla="*/ 5152 h 567500"/>
                <a:gd name="connsiteX472" fmla="*/ 1428239 w 1727800"/>
                <a:gd name="connsiteY472" fmla="*/ 2479 h 567500"/>
                <a:gd name="connsiteX473" fmla="*/ 1431258 w 1727800"/>
                <a:gd name="connsiteY473" fmla="*/ 813 h 567500"/>
                <a:gd name="connsiteX474" fmla="*/ 1434287 w 1727800"/>
                <a:gd name="connsiteY474" fmla="*/ 0 h 567500"/>
                <a:gd name="connsiteX475" fmla="*/ 1437316 w 1727800"/>
                <a:gd name="connsiteY475" fmla="*/ 464 h 567500"/>
                <a:gd name="connsiteX476" fmla="*/ 1440345 w 1727800"/>
                <a:gd name="connsiteY476" fmla="*/ 1937 h 567500"/>
                <a:gd name="connsiteX477" fmla="*/ 1443365 w 1727800"/>
                <a:gd name="connsiteY477" fmla="*/ 4377 h 567500"/>
                <a:gd name="connsiteX478" fmla="*/ 1446393 w 1727800"/>
                <a:gd name="connsiteY478" fmla="*/ 7942 h 567500"/>
                <a:gd name="connsiteX479" fmla="*/ 1449422 w 1727800"/>
                <a:gd name="connsiteY479" fmla="*/ 12745 h 567500"/>
                <a:gd name="connsiteX480" fmla="*/ 1452442 w 1727800"/>
                <a:gd name="connsiteY480" fmla="*/ 18013 h 567500"/>
                <a:gd name="connsiteX481" fmla="*/ 1455471 w 1727800"/>
                <a:gd name="connsiteY481" fmla="*/ 24445 h 567500"/>
                <a:gd name="connsiteX482" fmla="*/ 1458500 w 1727800"/>
                <a:gd name="connsiteY482" fmla="*/ 32037 h 567500"/>
                <a:gd name="connsiteX483" fmla="*/ 1461519 w 1727800"/>
                <a:gd name="connsiteY483" fmla="*/ 40367 h 567500"/>
                <a:gd name="connsiteX484" fmla="*/ 1464548 w 1727800"/>
                <a:gd name="connsiteY484" fmla="*/ 49818 h 567500"/>
                <a:gd name="connsiteX485" fmla="*/ 1467577 w 1727800"/>
                <a:gd name="connsiteY485" fmla="*/ 60279 h 567500"/>
                <a:gd name="connsiteX486" fmla="*/ 1470596 w 1727800"/>
                <a:gd name="connsiteY486" fmla="*/ 71435 h 567500"/>
                <a:gd name="connsiteX487" fmla="*/ 1473625 w 1727800"/>
                <a:gd name="connsiteY487" fmla="*/ 83522 h 567500"/>
                <a:gd name="connsiteX488" fmla="*/ 1476654 w 1727800"/>
                <a:gd name="connsiteY488" fmla="*/ 96345 h 567500"/>
                <a:gd name="connsiteX489" fmla="*/ 1479674 w 1727800"/>
                <a:gd name="connsiteY489" fmla="*/ 109904 h 567500"/>
                <a:gd name="connsiteX490" fmla="*/ 1482703 w 1727800"/>
                <a:gd name="connsiteY490" fmla="*/ 124160 h 567500"/>
                <a:gd name="connsiteX491" fmla="*/ 1485732 w 1727800"/>
                <a:gd name="connsiteY491" fmla="*/ 139074 h 567500"/>
                <a:gd name="connsiteX492" fmla="*/ 1488751 w 1727800"/>
                <a:gd name="connsiteY492" fmla="*/ 154261 h 567500"/>
                <a:gd name="connsiteX493" fmla="*/ 1491780 w 1727800"/>
                <a:gd name="connsiteY493" fmla="*/ 170299 h 567500"/>
                <a:gd name="connsiteX494" fmla="*/ 1494809 w 1727800"/>
                <a:gd name="connsiteY494" fmla="*/ 186570 h 567500"/>
                <a:gd name="connsiteX495" fmla="*/ 1497829 w 1727800"/>
                <a:gd name="connsiteY495" fmla="*/ 203111 h 567500"/>
                <a:gd name="connsiteX496" fmla="*/ 1500857 w 1727800"/>
                <a:gd name="connsiteY496" fmla="*/ 220118 h 567500"/>
                <a:gd name="connsiteX497" fmla="*/ 1503886 w 1727800"/>
                <a:gd name="connsiteY497" fmla="*/ 237279 h 567500"/>
                <a:gd name="connsiteX498" fmla="*/ 1506906 w 1727800"/>
                <a:gd name="connsiteY498" fmla="*/ 254751 h 567500"/>
                <a:gd name="connsiteX499" fmla="*/ 1509935 w 1727800"/>
                <a:gd name="connsiteY499" fmla="*/ 272338 h 567500"/>
                <a:gd name="connsiteX500" fmla="*/ 1515993 w 1727800"/>
                <a:gd name="connsiteY500" fmla="*/ 307591 h 567500"/>
                <a:gd name="connsiteX501" fmla="*/ 1727800 w 1727800"/>
                <a:gd name="connsiteY501" fmla="*/ 5152 h 567500"/>
                <a:gd name="connsiteX0" fmla="*/ 0 w 1515993"/>
                <a:gd name="connsiteY0" fmla="*/ 424197 h 567500"/>
                <a:gd name="connsiteX1" fmla="*/ 3026 w 1515993"/>
                <a:gd name="connsiteY1" fmla="*/ 285975 h 567500"/>
                <a:gd name="connsiteX2" fmla="*/ 6051 w 1515993"/>
                <a:gd name="connsiteY2" fmla="*/ 275980 h 567500"/>
                <a:gd name="connsiteX3" fmla="*/ 9078 w 1515993"/>
                <a:gd name="connsiteY3" fmla="*/ 275322 h 567500"/>
                <a:gd name="connsiteX4" fmla="*/ 12104 w 1515993"/>
                <a:gd name="connsiteY4" fmla="*/ 275166 h 567500"/>
                <a:gd name="connsiteX5" fmla="*/ 15130 w 1515993"/>
                <a:gd name="connsiteY5" fmla="*/ 275244 h 567500"/>
                <a:gd name="connsiteX6" fmla="*/ 18156 w 1515993"/>
                <a:gd name="connsiteY6" fmla="*/ 275244 h 567500"/>
                <a:gd name="connsiteX7" fmla="*/ 21182 w 1515993"/>
                <a:gd name="connsiteY7" fmla="*/ 275322 h 567500"/>
                <a:gd name="connsiteX8" fmla="*/ 24207 w 1515993"/>
                <a:gd name="connsiteY8" fmla="*/ 275283 h 567500"/>
                <a:gd name="connsiteX9" fmla="*/ 27233 w 1515993"/>
                <a:gd name="connsiteY9" fmla="*/ 275127 h 567500"/>
                <a:gd name="connsiteX10" fmla="*/ 30259 w 1515993"/>
                <a:gd name="connsiteY10" fmla="*/ 275283 h 567500"/>
                <a:gd name="connsiteX11" fmla="*/ 33285 w 1515993"/>
                <a:gd name="connsiteY11" fmla="*/ 275322 h 567500"/>
                <a:gd name="connsiteX12" fmla="*/ 36311 w 1515993"/>
                <a:gd name="connsiteY12" fmla="*/ 275166 h 567500"/>
                <a:gd name="connsiteX13" fmla="*/ 39338 w 1515993"/>
                <a:gd name="connsiteY13" fmla="*/ 275206 h 567500"/>
                <a:gd name="connsiteX14" fmla="*/ 42363 w 1515993"/>
                <a:gd name="connsiteY14" fmla="*/ 275166 h 567500"/>
                <a:gd name="connsiteX15" fmla="*/ 45389 w 1515993"/>
                <a:gd name="connsiteY15" fmla="*/ 275283 h 567500"/>
                <a:gd name="connsiteX16" fmla="*/ 48415 w 1515993"/>
                <a:gd name="connsiteY16" fmla="*/ 275360 h 567500"/>
                <a:gd name="connsiteX17" fmla="*/ 51441 w 1515993"/>
                <a:gd name="connsiteY17" fmla="*/ 275206 h 567500"/>
                <a:gd name="connsiteX18" fmla="*/ 54467 w 1515993"/>
                <a:gd name="connsiteY18" fmla="*/ 275244 h 567500"/>
                <a:gd name="connsiteX19" fmla="*/ 57492 w 1515993"/>
                <a:gd name="connsiteY19" fmla="*/ 275244 h 567500"/>
                <a:gd name="connsiteX20" fmla="*/ 60518 w 1515993"/>
                <a:gd name="connsiteY20" fmla="*/ 275206 h 567500"/>
                <a:gd name="connsiteX21" fmla="*/ 63544 w 1515993"/>
                <a:gd name="connsiteY21" fmla="*/ 275127 h 567500"/>
                <a:gd name="connsiteX22" fmla="*/ 66570 w 1515993"/>
                <a:gd name="connsiteY22" fmla="*/ 275244 h 567500"/>
                <a:gd name="connsiteX23" fmla="*/ 69597 w 1515993"/>
                <a:gd name="connsiteY23" fmla="*/ 275206 h 567500"/>
                <a:gd name="connsiteX24" fmla="*/ 72623 w 1515993"/>
                <a:gd name="connsiteY24" fmla="*/ 275244 h 567500"/>
                <a:gd name="connsiteX25" fmla="*/ 75648 w 1515993"/>
                <a:gd name="connsiteY25" fmla="*/ 275360 h 567500"/>
                <a:gd name="connsiteX26" fmla="*/ 78674 w 1515993"/>
                <a:gd name="connsiteY26" fmla="*/ 275244 h 567500"/>
                <a:gd name="connsiteX27" fmla="*/ 81700 w 1515993"/>
                <a:gd name="connsiteY27" fmla="*/ 275283 h 567500"/>
                <a:gd name="connsiteX28" fmla="*/ 84726 w 1515993"/>
                <a:gd name="connsiteY28" fmla="*/ 275244 h 567500"/>
                <a:gd name="connsiteX29" fmla="*/ 87752 w 1515993"/>
                <a:gd name="connsiteY29" fmla="*/ 275322 h 567500"/>
                <a:gd name="connsiteX30" fmla="*/ 90778 w 1515993"/>
                <a:gd name="connsiteY30" fmla="*/ 275244 h 567500"/>
                <a:gd name="connsiteX31" fmla="*/ 93803 w 1515993"/>
                <a:gd name="connsiteY31" fmla="*/ 275360 h 567500"/>
                <a:gd name="connsiteX32" fmla="*/ 96829 w 1515993"/>
                <a:gd name="connsiteY32" fmla="*/ 275283 h 567500"/>
                <a:gd name="connsiteX33" fmla="*/ 99856 w 1515993"/>
                <a:gd name="connsiteY33" fmla="*/ 275244 h 567500"/>
                <a:gd name="connsiteX34" fmla="*/ 102882 w 1515993"/>
                <a:gd name="connsiteY34" fmla="*/ 275283 h 567500"/>
                <a:gd name="connsiteX35" fmla="*/ 105908 w 1515993"/>
                <a:gd name="connsiteY35" fmla="*/ 275322 h 567500"/>
                <a:gd name="connsiteX36" fmla="*/ 108933 w 1515993"/>
                <a:gd name="connsiteY36" fmla="*/ 275206 h 567500"/>
                <a:gd name="connsiteX37" fmla="*/ 111959 w 1515993"/>
                <a:gd name="connsiteY37" fmla="*/ 275322 h 567500"/>
                <a:gd name="connsiteX38" fmla="*/ 114985 w 1515993"/>
                <a:gd name="connsiteY38" fmla="*/ 275283 h 567500"/>
                <a:gd name="connsiteX39" fmla="*/ 118011 w 1515993"/>
                <a:gd name="connsiteY39" fmla="*/ 275283 h 567500"/>
                <a:gd name="connsiteX40" fmla="*/ 121037 w 1515993"/>
                <a:gd name="connsiteY40" fmla="*/ 275244 h 567500"/>
                <a:gd name="connsiteX41" fmla="*/ 124063 w 1515993"/>
                <a:gd name="connsiteY41" fmla="*/ 275283 h 567500"/>
                <a:gd name="connsiteX42" fmla="*/ 127089 w 1515993"/>
                <a:gd name="connsiteY42" fmla="*/ 275322 h 567500"/>
                <a:gd name="connsiteX43" fmla="*/ 130115 w 1515993"/>
                <a:gd name="connsiteY43" fmla="*/ 275206 h 567500"/>
                <a:gd name="connsiteX44" fmla="*/ 133141 w 1515993"/>
                <a:gd name="connsiteY44" fmla="*/ 275360 h 567500"/>
                <a:gd name="connsiteX45" fmla="*/ 136167 w 1515993"/>
                <a:gd name="connsiteY45" fmla="*/ 275283 h 567500"/>
                <a:gd name="connsiteX46" fmla="*/ 139193 w 1515993"/>
                <a:gd name="connsiteY46" fmla="*/ 275283 h 567500"/>
                <a:gd name="connsiteX47" fmla="*/ 142218 w 1515993"/>
                <a:gd name="connsiteY47" fmla="*/ 275283 h 567500"/>
                <a:gd name="connsiteX48" fmla="*/ 145244 w 1515993"/>
                <a:gd name="connsiteY48" fmla="*/ 275206 h 567500"/>
                <a:gd name="connsiteX49" fmla="*/ 148270 w 1515993"/>
                <a:gd name="connsiteY49" fmla="*/ 275206 h 567500"/>
                <a:gd name="connsiteX50" fmla="*/ 151296 w 1515993"/>
                <a:gd name="connsiteY50" fmla="*/ 275283 h 567500"/>
                <a:gd name="connsiteX51" fmla="*/ 154322 w 1515993"/>
                <a:gd name="connsiteY51" fmla="*/ 275206 h 567500"/>
                <a:gd name="connsiteX52" fmla="*/ 157348 w 1515993"/>
                <a:gd name="connsiteY52" fmla="*/ 275244 h 567500"/>
                <a:gd name="connsiteX53" fmla="*/ 160374 w 1515993"/>
                <a:gd name="connsiteY53" fmla="*/ 275244 h 567500"/>
                <a:gd name="connsiteX54" fmla="*/ 163400 w 1515993"/>
                <a:gd name="connsiteY54" fmla="*/ 275244 h 567500"/>
                <a:gd name="connsiteX55" fmla="*/ 166426 w 1515993"/>
                <a:gd name="connsiteY55" fmla="*/ 275283 h 567500"/>
                <a:gd name="connsiteX56" fmla="*/ 169452 w 1515993"/>
                <a:gd name="connsiteY56" fmla="*/ 275127 h 567500"/>
                <a:gd name="connsiteX57" fmla="*/ 172478 w 1515993"/>
                <a:gd name="connsiteY57" fmla="*/ 275244 h 567500"/>
                <a:gd name="connsiteX58" fmla="*/ 175504 w 1515993"/>
                <a:gd name="connsiteY58" fmla="*/ 275283 h 567500"/>
                <a:gd name="connsiteX59" fmla="*/ 178529 w 1515993"/>
                <a:gd name="connsiteY59" fmla="*/ 275283 h 567500"/>
                <a:gd name="connsiteX60" fmla="*/ 181555 w 1515993"/>
                <a:gd name="connsiteY60" fmla="*/ 275283 h 567500"/>
                <a:gd name="connsiteX61" fmla="*/ 184581 w 1515993"/>
                <a:gd name="connsiteY61" fmla="*/ 275206 h 567500"/>
                <a:gd name="connsiteX62" fmla="*/ 187607 w 1515993"/>
                <a:gd name="connsiteY62" fmla="*/ 275166 h 567500"/>
                <a:gd name="connsiteX63" fmla="*/ 190634 w 1515993"/>
                <a:gd name="connsiteY63" fmla="*/ 275360 h 567500"/>
                <a:gd name="connsiteX64" fmla="*/ 193660 w 1515993"/>
                <a:gd name="connsiteY64" fmla="*/ 275283 h 567500"/>
                <a:gd name="connsiteX65" fmla="*/ 196685 w 1515993"/>
                <a:gd name="connsiteY65" fmla="*/ 275283 h 567500"/>
                <a:gd name="connsiteX66" fmla="*/ 199711 w 1515993"/>
                <a:gd name="connsiteY66" fmla="*/ 275206 h 567500"/>
                <a:gd name="connsiteX67" fmla="*/ 202737 w 1515993"/>
                <a:gd name="connsiteY67" fmla="*/ 275360 h 567500"/>
                <a:gd name="connsiteX68" fmla="*/ 205763 w 1515993"/>
                <a:gd name="connsiteY68" fmla="*/ 275127 h 567500"/>
                <a:gd name="connsiteX69" fmla="*/ 208789 w 1515993"/>
                <a:gd name="connsiteY69" fmla="*/ 275322 h 567500"/>
                <a:gd name="connsiteX70" fmla="*/ 211814 w 1515993"/>
                <a:gd name="connsiteY70" fmla="*/ 275244 h 567500"/>
                <a:gd name="connsiteX71" fmla="*/ 214840 w 1515993"/>
                <a:gd name="connsiteY71" fmla="*/ 275244 h 567500"/>
                <a:gd name="connsiteX72" fmla="*/ 217867 w 1515993"/>
                <a:gd name="connsiteY72" fmla="*/ 275206 h 567500"/>
                <a:gd name="connsiteX73" fmla="*/ 220893 w 1515993"/>
                <a:gd name="connsiteY73" fmla="*/ 275399 h 567500"/>
                <a:gd name="connsiteX74" fmla="*/ 223919 w 1515993"/>
                <a:gd name="connsiteY74" fmla="*/ 275206 h 567500"/>
                <a:gd name="connsiteX75" fmla="*/ 226945 w 1515993"/>
                <a:gd name="connsiteY75" fmla="*/ 275322 h 567500"/>
                <a:gd name="connsiteX76" fmla="*/ 229970 w 1515993"/>
                <a:gd name="connsiteY76" fmla="*/ 275166 h 567500"/>
                <a:gd name="connsiteX77" fmla="*/ 232996 w 1515993"/>
                <a:gd name="connsiteY77" fmla="*/ 275244 h 567500"/>
                <a:gd name="connsiteX78" fmla="*/ 236022 w 1515993"/>
                <a:gd name="connsiteY78" fmla="*/ 275244 h 567500"/>
                <a:gd name="connsiteX79" fmla="*/ 239048 w 1515993"/>
                <a:gd name="connsiteY79" fmla="*/ 275244 h 567500"/>
                <a:gd name="connsiteX80" fmla="*/ 242074 w 1515993"/>
                <a:gd name="connsiteY80" fmla="*/ 275360 h 567500"/>
                <a:gd name="connsiteX81" fmla="*/ 245099 w 1515993"/>
                <a:gd name="connsiteY81" fmla="*/ 275244 h 567500"/>
                <a:gd name="connsiteX82" fmla="*/ 248126 w 1515993"/>
                <a:gd name="connsiteY82" fmla="*/ 275244 h 567500"/>
                <a:gd name="connsiteX83" fmla="*/ 251152 w 1515993"/>
                <a:gd name="connsiteY83" fmla="*/ 275127 h 567500"/>
                <a:gd name="connsiteX84" fmla="*/ 254178 w 1515993"/>
                <a:gd name="connsiteY84" fmla="*/ 275244 h 567500"/>
                <a:gd name="connsiteX85" fmla="*/ 257204 w 1515993"/>
                <a:gd name="connsiteY85" fmla="*/ 275244 h 567500"/>
                <a:gd name="connsiteX86" fmla="*/ 260230 w 1515993"/>
                <a:gd name="connsiteY86" fmla="*/ 275244 h 567500"/>
                <a:gd name="connsiteX87" fmla="*/ 263255 w 1515993"/>
                <a:gd name="connsiteY87" fmla="*/ 275283 h 567500"/>
                <a:gd name="connsiteX88" fmla="*/ 266281 w 1515993"/>
                <a:gd name="connsiteY88" fmla="*/ 275283 h 567500"/>
                <a:gd name="connsiteX89" fmla="*/ 269307 w 1515993"/>
                <a:gd name="connsiteY89" fmla="*/ 275360 h 567500"/>
                <a:gd name="connsiteX90" fmla="*/ 272333 w 1515993"/>
                <a:gd name="connsiteY90" fmla="*/ 275244 h 567500"/>
                <a:gd name="connsiteX91" fmla="*/ 275359 w 1515993"/>
                <a:gd name="connsiteY91" fmla="*/ 275283 h 567500"/>
                <a:gd name="connsiteX92" fmla="*/ 278386 w 1515993"/>
                <a:gd name="connsiteY92" fmla="*/ 275011 h 567500"/>
                <a:gd name="connsiteX93" fmla="*/ 281411 w 1515993"/>
                <a:gd name="connsiteY93" fmla="*/ 275283 h 567500"/>
                <a:gd name="connsiteX94" fmla="*/ 284437 w 1515993"/>
                <a:gd name="connsiteY94" fmla="*/ 275283 h 567500"/>
                <a:gd name="connsiteX95" fmla="*/ 287463 w 1515993"/>
                <a:gd name="connsiteY95" fmla="*/ 275360 h 567500"/>
                <a:gd name="connsiteX96" fmla="*/ 290489 w 1515993"/>
                <a:gd name="connsiteY96" fmla="*/ 275166 h 567500"/>
                <a:gd name="connsiteX97" fmla="*/ 293515 w 1515993"/>
                <a:gd name="connsiteY97" fmla="*/ 275206 h 567500"/>
                <a:gd name="connsiteX98" fmla="*/ 296540 w 1515993"/>
                <a:gd name="connsiteY98" fmla="*/ 275206 h 567500"/>
                <a:gd name="connsiteX99" fmla="*/ 299566 w 1515993"/>
                <a:gd name="connsiteY99" fmla="*/ 275283 h 567500"/>
                <a:gd name="connsiteX100" fmla="*/ 302592 w 1515993"/>
                <a:gd name="connsiteY100" fmla="*/ 286439 h 567500"/>
                <a:gd name="connsiteX101" fmla="*/ 305618 w 1515993"/>
                <a:gd name="connsiteY101" fmla="*/ 307127 h 567500"/>
                <a:gd name="connsiteX102" fmla="*/ 308645 w 1515993"/>
                <a:gd name="connsiteY102" fmla="*/ 325218 h 567500"/>
                <a:gd name="connsiteX103" fmla="*/ 311671 w 1515993"/>
                <a:gd name="connsiteY103" fmla="*/ 343000 h 567500"/>
                <a:gd name="connsiteX104" fmla="*/ 314696 w 1515993"/>
                <a:gd name="connsiteY104" fmla="*/ 360316 h 567500"/>
                <a:gd name="connsiteX105" fmla="*/ 317722 w 1515993"/>
                <a:gd name="connsiteY105" fmla="*/ 377594 h 567500"/>
                <a:gd name="connsiteX106" fmla="*/ 320748 w 1515993"/>
                <a:gd name="connsiteY106" fmla="*/ 394484 h 567500"/>
                <a:gd name="connsiteX107" fmla="*/ 323774 w 1515993"/>
                <a:gd name="connsiteY107" fmla="*/ 410755 h 567500"/>
                <a:gd name="connsiteX108" fmla="*/ 326800 w 1515993"/>
                <a:gd name="connsiteY108" fmla="*/ 426711 h 567500"/>
                <a:gd name="connsiteX109" fmla="*/ 329826 w 1515993"/>
                <a:gd name="connsiteY109" fmla="*/ 442056 h 567500"/>
                <a:gd name="connsiteX110" fmla="*/ 332851 w 1515993"/>
                <a:gd name="connsiteY110" fmla="*/ 456696 h 567500"/>
                <a:gd name="connsiteX111" fmla="*/ 335877 w 1515993"/>
                <a:gd name="connsiteY111" fmla="*/ 470840 h 567500"/>
                <a:gd name="connsiteX112" fmla="*/ 338904 w 1515993"/>
                <a:gd name="connsiteY112" fmla="*/ 484052 h 567500"/>
                <a:gd name="connsiteX113" fmla="*/ 341930 w 1515993"/>
                <a:gd name="connsiteY113" fmla="*/ 496444 h 567500"/>
                <a:gd name="connsiteX114" fmla="*/ 344956 w 1515993"/>
                <a:gd name="connsiteY114" fmla="*/ 508150 h 567500"/>
                <a:gd name="connsiteX115" fmla="*/ 347982 w 1515993"/>
                <a:gd name="connsiteY115" fmla="*/ 518761 h 567500"/>
                <a:gd name="connsiteX116" fmla="*/ 351007 w 1515993"/>
                <a:gd name="connsiteY116" fmla="*/ 528524 h 567500"/>
                <a:gd name="connsiteX117" fmla="*/ 354033 w 1515993"/>
                <a:gd name="connsiteY117" fmla="*/ 537354 h 567500"/>
                <a:gd name="connsiteX118" fmla="*/ 357059 w 1515993"/>
                <a:gd name="connsiteY118" fmla="*/ 544945 h 567500"/>
                <a:gd name="connsiteX119" fmla="*/ 360085 w 1515993"/>
                <a:gd name="connsiteY119" fmla="*/ 551651 h 567500"/>
                <a:gd name="connsiteX120" fmla="*/ 363111 w 1515993"/>
                <a:gd name="connsiteY120" fmla="*/ 556994 h 567500"/>
                <a:gd name="connsiteX121" fmla="*/ 366136 w 1515993"/>
                <a:gd name="connsiteY121" fmla="*/ 561376 h 567500"/>
                <a:gd name="connsiteX122" fmla="*/ 369163 w 1515993"/>
                <a:gd name="connsiteY122" fmla="*/ 564509 h 567500"/>
                <a:gd name="connsiteX123" fmla="*/ 372189 w 1515993"/>
                <a:gd name="connsiteY123" fmla="*/ 566567 h 567500"/>
                <a:gd name="connsiteX124" fmla="*/ 375215 w 1515993"/>
                <a:gd name="connsiteY124" fmla="*/ 567453 h 567500"/>
                <a:gd name="connsiteX125" fmla="*/ 378241 w 1515993"/>
                <a:gd name="connsiteY125" fmla="*/ 567072 h 567500"/>
                <a:gd name="connsiteX126" fmla="*/ 381267 w 1515993"/>
                <a:gd name="connsiteY126" fmla="*/ 565748 h 567500"/>
                <a:gd name="connsiteX127" fmla="*/ 384292 w 1515993"/>
                <a:gd name="connsiteY127" fmla="*/ 562928 h 567500"/>
                <a:gd name="connsiteX128" fmla="*/ 387318 w 1515993"/>
                <a:gd name="connsiteY128" fmla="*/ 559128 h 567500"/>
                <a:gd name="connsiteX129" fmla="*/ 390344 w 1515993"/>
                <a:gd name="connsiteY129" fmla="*/ 554051 h 567500"/>
                <a:gd name="connsiteX130" fmla="*/ 393370 w 1515993"/>
                <a:gd name="connsiteY130" fmla="*/ 547888 h 567500"/>
                <a:gd name="connsiteX131" fmla="*/ 396396 w 1515993"/>
                <a:gd name="connsiteY131" fmla="*/ 540725 h 567500"/>
                <a:gd name="connsiteX132" fmla="*/ 399422 w 1515993"/>
                <a:gd name="connsiteY132" fmla="*/ 532324 h 567500"/>
                <a:gd name="connsiteX133" fmla="*/ 402448 w 1515993"/>
                <a:gd name="connsiteY133" fmla="*/ 522980 h 567500"/>
                <a:gd name="connsiteX134" fmla="*/ 405474 w 1515993"/>
                <a:gd name="connsiteY134" fmla="*/ 512712 h 567500"/>
                <a:gd name="connsiteX135" fmla="*/ 408500 w 1515993"/>
                <a:gd name="connsiteY135" fmla="*/ 501368 h 567500"/>
                <a:gd name="connsiteX136" fmla="*/ 411526 w 1515993"/>
                <a:gd name="connsiteY136" fmla="*/ 489319 h 567500"/>
                <a:gd name="connsiteX137" fmla="*/ 414552 w 1515993"/>
                <a:gd name="connsiteY137" fmla="*/ 476298 h 567500"/>
                <a:gd name="connsiteX138" fmla="*/ 417577 w 1515993"/>
                <a:gd name="connsiteY138" fmla="*/ 462468 h 567500"/>
                <a:gd name="connsiteX139" fmla="*/ 420603 w 1515993"/>
                <a:gd name="connsiteY139" fmla="*/ 447980 h 567500"/>
                <a:gd name="connsiteX140" fmla="*/ 423629 w 1515993"/>
                <a:gd name="connsiteY140" fmla="*/ 432874 h 567500"/>
                <a:gd name="connsiteX141" fmla="*/ 426655 w 1515993"/>
                <a:gd name="connsiteY141" fmla="*/ 417147 h 567500"/>
                <a:gd name="connsiteX142" fmla="*/ 429682 w 1515993"/>
                <a:gd name="connsiteY142" fmla="*/ 400915 h 567500"/>
                <a:gd name="connsiteX143" fmla="*/ 432708 w 1515993"/>
                <a:gd name="connsiteY143" fmla="*/ 384102 h 567500"/>
                <a:gd name="connsiteX144" fmla="*/ 435733 w 1515993"/>
                <a:gd name="connsiteY144" fmla="*/ 367018 h 567500"/>
                <a:gd name="connsiteX145" fmla="*/ 438759 w 1515993"/>
                <a:gd name="connsiteY145" fmla="*/ 349585 h 567500"/>
                <a:gd name="connsiteX146" fmla="*/ 441785 w 1515993"/>
                <a:gd name="connsiteY146" fmla="*/ 331920 h 567500"/>
                <a:gd name="connsiteX147" fmla="*/ 444811 w 1515993"/>
                <a:gd name="connsiteY147" fmla="*/ 314061 h 567500"/>
                <a:gd name="connsiteX148" fmla="*/ 447837 w 1515993"/>
                <a:gd name="connsiteY148" fmla="*/ 296124 h 567500"/>
                <a:gd name="connsiteX149" fmla="*/ 450863 w 1515993"/>
                <a:gd name="connsiteY149" fmla="*/ 278266 h 567500"/>
                <a:gd name="connsiteX150" fmla="*/ 453888 w 1515993"/>
                <a:gd name="connsiteY150" fmla="*/ 260446 h 567500"/>
                <a:gd name="connsiteX151" fmla="*/ 456914 w 1515993"/>
                <a:gd name="connsiteY151" fmla="*/ 242974 h 567500"/>
                <a:gd name="connsiteX152" fmla="*/ 459941 w 1515993"/>
                <a:gd name="connsiteY152" fmla="*/ 225580 h 567500"/>
                <a:gd name="connsiteX153" fmla="*/ 462967 w 1515993"/>
                <a:gd name="connsiteY153" fmla="*/ 208418 h 567500"/>
                <a:gd name="connsiteX154" fmla="*/ 465993 w 1515993"/>
                <a:gd name="connsiteY154" fmla="*/ 191722 h 567500"/>
                <a:gd name="connsiteX155" fmla="*/ 469018 w 1515993"/>
                <a:gd name="connsiteY155" fmla="*/ 175180 h 567500"/>
                <a:gd name="connsiteX156" fmla="*/ 472044 w 1515993"/>
                <a:gd name="connsiteY156" fmla="*/ 159258 h 567500"/>
                <a:gd name="connsiteX157" fmla="*/ 475070 w 1515993"/>
                <a:gd name="connsiteY157" fmla="*/ 143917 h 567500"/>
                <a:gd name="connsiteX158" fmla="*/ 478096 w 1515993"/>
                <a:gd name="connsiteY158" fmla="*/ 128731 h 567500"/>
                <a:gd name="connsiteX159" fmla="*/ 481122 w 1515993"/>
                <a:gd name="connsiteY159" fmla="*/ 114282 h 567500"/>
                <a:gd name="connsiteX160" fmla="*/ 484149 w 1515993"/>
                <a:gd name="connsiteY160" fmla="*/ 100645 h 567500"/>
                <a:gd name="connsiteX161" fmla="*/ 487178 w 1515993"/>
                <a:gd name="connsiteY161" fmla="*/ 87434 h 567500"/>
                <a:gd name="connsiteX162" fmla="*/ 490198 w 1515993"/>
                <a:gd name="connsiteY162" fmla="*/ 75155 h 567500"/>
                <a:gd name="connsiteX163" fmla="*/ 493227 w 1515993"/>
                <a:gd name="connsiteY163" fmla="*/ 63532 h 567500"/>
                <a:gd name="connsiteX164" fmla="*/ 496256 w 1515993"/>
                <a:gd name="connsiteY164" fmla="*/ 52918 h 567500"/>
                <a:gd name="connsiteX165" fmla="*/ 499275 w 1515993"/>
                <a:gd name="connsiteY165" fmla="*/ 43156 h 567500"/>
                <a:gd name="connsiteX166" fmla="*/ 502304 w 1515993"/>
                <a:gd name="connsiteY166" fmla="*/ 34400 h 567500"/>
                <a:gd name="connsiteX167" fmla="*/ 505333 w 1515993"/>
                <a:gd name="connsiteY167" fmla="*/ 26381 h 567500"/>
                <a:gd name="connsiteX168" fmla="*/ 508352 w 1515993"/>
                <a:gd name="connsiteY168" fmla="*/ 19756 h 567500"/>
                <a:gd name="connsiteX169" fmla="*/ 511381 w 1515993"/>
                <a:gd name="connsiteY169" fmla="*/ 13791 h 567500"/>
                <a:gd name="connsiteX170" fmla="*/ 514410 w 1515993"/>
                <a:gd name="connsiteY170" fmla="*/ 8987 h 567500"/>
                <a:gd name="connsiteX171" fmla="*/ 517430 w 1515993"/>
                <a:gd name="connsiteY171" fmla="*/ 5191 h 567500"/>
                <a:gd name="connsiteX172" fmla="*/ 520459 w 1515993"/>
                <a:gd name="connsiteY172" fmla="*/ 2402 h 567500"/>
                <a:gd name="connsiteX173" fmla="*/ 523488 w 1515993"/>
                <a:gd name="connsiteY173" fmla="*/ 736 h 567500"/>
                <a:gd name="connsiteX174" fmla="*/ 526507 w 1515993"/>
                <a:gd name="connsiteY174" fmla="*/ 0 h 567500"/>
                <a:gd name="connsiteX175" fmla="*/ 529536 w 1515993"/>
                <a:gd name="connsiteY175" fmla="*/ 387 h 567500"/>
                <a:gd name="connsiteX176" fmla="*/ 532565 w 1515993"/>
                <a:gd name="connsiteY176" fmla="*/ 1859 h 567500"/>
                <a:gd name="connsiteX177" fmla="*/ 535594 w 1515993"/>
                <a:gd name="connsiteY177" fmla="*/ 4416 h 567500"/>
                <a:gd name="connsiteX178" fmla="*/ 538613 w 1515993"/>
                <a:gd name="connsiteY178" fmla="*/ 7786 h 567500"/>
                <a:gd name="connsiteX179" fmla="*/ 541642 w 1515993"/>
                <a:gd name="connsiteY179" fmla="*/ 12436 h 567500"/>
                <a:gd name="connsiteX180" fmla="*/ 544671 w 1515993"/>
                <a:gd name="connsiteY180" fmla="*/ 17936 h 567500"/>
                <a:gd name="connsiteX181" fmla="*/ 547691 w 1515993"/>
                <a:gd name="connsiteY181" fmla="*/ 24561 h 567500"/>
                <a:gd name="connsiteX182" fmla="*/ 550720 w 1515993"/>
                <a:gd name="connsiteY182" fmla="*/ 32076 h 567500"/>
                <a:gd name="connsiteX183" fmla="*/ 553739 w 1515993"/>
                <a:gd name="connsiteY183" fmla="*/ 40444 h 567500"/>
                <a:gd name="connsiteX184" fmla="*/ 556768 w 1515993"/>
                <a:gd name="connsiteY184" fmla="*/ 49896 h 567500"/>
                <a:gd name="connsiteX185" fmla="*/ 559797 w 1515993"/>
                <a:gd name="connsiteY185" fmla="*/ 60201 h 567500"/>
                <a:gd name="connsiteX186" fmla="*/ 562826 w 1515993"/>
                <a:gd name="connsiteY186" fmla="*/ 71319 h 567500"/>
                <a:gd name="connsiteX187" fmla="*/ 565845 w 1515993"/>
                <a:gd name="connsiteY187" fmla="*/ 83561 h 567500"/>
                <a:gd name="connsiteX188" fmla="*/ 568874 w 1515993"/>
                <a:gd name="connsiteY188" fmla="*/ 96345 h 567500"/>
                <a:gd name="connsiteX189" fmla="*/ 571903 w 1515993"/>
                <a:gd name="connsiteY189" fmla="*/ 109942 h 567500"/>
                <a:gd name="connsiteX190" fmla="*/ 574923 w 1515993"/>
                <a:gd name="connsiteY190" fmla="*/ 124160 h 567500"/>
                <a:gd name="connsiteX191" fmla="*/ 577952 w 1515993"/>
                <a:gd name="connsiteY191" fmla="*/ 139152 h 567500"/>
                <a:gd name="connsiteX192" fmla="*/ 580981 w 1515993"/>
                <a:gd name="connsiteY192" fmla="*/ 154299 h 567500"/>
                <a:gd name="connsiteX193" fmla="*/ 584000 w 1515993"/>
                <a:gd name="connsiteY193" fmla="*/ 170260 h 567500"/>
                <a:gd name="connsiteX194" fmla="*/ 587029 w 1515993"/>
                <a:gd name="connsiteY194" fmla="*/ 186570 h 567500"/>
                <a:gd name="connsiteX195" fmla="*/ 590058 w 1515993"/>
                <a:gd name="connsiteY195" fmla="*/ 203189 h 567500"/>
                <a:gd name="connsiteX196" fmla="*/ 593077 w 1515993"/>
                <a:gd name="connsiteY196" fmla="*/ 220195 h 567500"/>
                <a:gd name="connsiteX197" fmla="*/ 596106 w 1515993"/>
                <a:gd name="connsiteY197" fmla="*/ 237279 h 567500"/>
                <a:gd name="connsiteX198" fmla="*/ 599135 w 1515993"/>
                <a:gd name="connsiteY198" fmla="*/ 254712 h 567500"/>
                <a:gd name="connsiteX199" fmla="*/ 602155 w 1515993"/>
                <a:gd name="connsiteY199" fmla="*/ 272338 h 567500"/>
                <a:gd name="connsiteX200" fmla="*/ 605183 w 1515993"/>
                <a:gd name="connsiteY200" fmla="*/ 289965 h 567500"/>
                <a:gd name="connsiteX201" fmla="*/ 608212 w 1515993"/>
                <a:gd name="connsiteY201" fmla="*/ 307631 h 567500"/>
                <a:gd name="connsiteX202" fmla="*/ 611241 w 1515993"/>
                <a:gd name="connsiteY202" fmla="*/ 325296 h 567500"/>
                <a:gd name="connsiteX203" fmla="*/ 614261 w 1515993"/>
                <a:gd name="connsiteY203" fmla="*/ 342961 h 567500"/>
                <a:gd name="connsiteX204" fmla="*/ 617290 w 1515993"/>
                <a:gd name="connsiteY204" fmla="*/ 360432 h 567500"/>
                <a:gd name="connsiteX205" fmla="*/ 620319 w 1515993"/>
                <a:gd name="connsiteY205" fmla="*/ 377594 h 567500"/>
                <a:gd name="connsiteX206" fmla="*/ 623338 w 1515993"/>
                <a:gd name="connsiteY206" fmla="*/ 394445 h 567500"/>
                <a:gd name="connsiteX207" fmla="*/ 626367 w 1515993"/>
                <a:gd name="connsiteY207" fmla="*/ 410794 h 567500"/>
                <a:gd name="connsiteX208" fmla="*/ 629396 w 1515993"/>
                <a:gd name="connsiteY208" fmla="*/ 426759 h 567500"/>
                <a:gd name="connsiteX209" fmla="*/ 632415 w 1515993"/>
                <a:gd name="connsiteY209" fmla="*/ 441942 h 567500"/>
                <a:gd name="connsiteX210" fmla="*/ 635444 w 1515993"/>
                <a:gd name="connsiteY210" fmla="*/ 456734 h 567500"/>
                <a:gd name="connsiteX211" fmla="*/ 638473 w 1515993"/>
                <a:gd name="connsiteY211" fmla="*/ 470802 h 567500"/>
                <a:gd name="connsiteX212" fmla="*/ 641493 w 1515993"/>
                <a:gd name="connsiteY212" fmla="*/ 484014 h 567500"/>
                <a:gd name="connsiteX213" fmla="*/ 644522 w 1515993"/>
                <a:gd name="connsiteY213" fmla="*/ 496444 h 567500"/>
                <a:gd name="connsiteX214" fmla="*/ 647551 w 1515993"/>
                <a:gd name="connsiteY214" fmla="*/ 508150 h 567500"/>
                <a:gd name="connsiteX215" fmla="*/ 650570 w 1515993"/>
                <a:gd name="connsiteY215" fmla="*/ 518723 h 567500"/>
                <a:gd name="connsiteX216" fmla="*/ 653599 w 1515993"/>
                <a:gd name="connsiteY216" fmla="*/ 528562 h 567500"/>
                <a:gd name="connsiteX217" fmla="*/ 656628 w 1515993"/>
                <a:gd name="connsiteY217" fmla="*/ 537277 h 567500"/>
                <a:gd name="connsiteX218" fmla="*/ 659647 w 1515993"/>
                <a:gd name="connsiteY218" fmla="*/ 544907 h 567500"/>
                <a:gd name="connsiteX219" fmla="*/ 662676 w 1515993"/>
                <a:gd name="connsiteY219" fmla="*/ 551574 h 567500"/>
                <a:gd name="connsiteX220" fmla="*/ 665705 w 1515993"/>
                <a:gd name="connsiteY220" fmla="*/ 557108 h 567500"/>
                <a:gd name="connsiteX221" fmla="*/ 668725 w 1515993"/>
                <a:gd name="connsiteY221" fmla="*/ 561299 h 567500"/>
                <a:gd name="connsiteX222" fmla="*/ 671754 w 1515993"/>
                <a:gd name="connsiteY222" fmla="*/ 564633 h 567500"/>
                <a:gd name="connsiteX223" fmla="*/ 674783 w 1515993"/>
                <a:gd name="connsiteY223" fmla="*/ 566643 h 567500"/>
                <a:gd name="connsiteX224" fmla="*/ 677812 w 1515993"/>
                <a:gd name="connsiteY224" fmla="*/ 567500 h 567500"/>
                <a:gd name="connsiteX225" fmla="*/ 680831 w 1515993"/>
                <a:gd name="connsiteY225" fmla="*/ 567186 h 567500"/>
                <a:gd name="connsiteX226" fmla="*/ 683860 w 1515993"/>
                <a:gd name="connsiteY226" fmla="*/ 565595 h 567500"/>
                <a:gd name="connsiteX227" fmla="*/ 686889 w 1515993"/>
                <a:gd name="connsiteY227" fmla="*/ 562804 h 567500"/>
                <a:gd name="connsiteX228" fmla="*/ 689908 w 1515993"/>
                <a:gd name="connsiteY228" fmla="*/ 559090 h 567500"/>
                <a:gd name="connsiteX229" fmla="*/ 692937 w 1515993"/>
                <a:gd name="connsiteY229" fmla="*/ 554013 h 567500"/>
                <a:gd name="connsiteX230" fmla="*/ 695966 w 1515993"/>
                <a:gd name="connsiteY230" fmla="*/ 547936 h 567500"/>
                <a:gd name="connsiteX231" fmla="*/ 698986 w 1515993"/>
                <a:gd name="connsiteY231" fmla="*/ 540649 h 567500"/>
                <a:gd name="connsiteX232" fmla="*/ 702015 w 1515993"/>
                <a:gd name="connsiteY232" fmla="*/ 532401 h 567500"/>
                <a:gd name="connsiteX233" fmla="*/ 705044 w 1515993"/>
                <a:gd name="connsiteY233" fmla="*/ 523018 h 567500"/>
                <a:gd name="connsiteX234" fmla="*/ 708063 w 1515993"/>
                <a:gd name="connsiteY234" fmla="*/ 512712 h 567500"/>
                <a:gd name="connsiteX235" fmla="*/ 711092 w 1515993"/>
                <a:gd name="connsiteY235" fmla="*/ 501292 h 567500"/>
                <a:gd name="connsiteX236" fmla="*/ 714121 w 1515993"/>
                <a:gd name="connsiteY236" fmla="*/ 489281 h 567500"/>
                <a:gd name="connsiteX237" fmla="*/ 717140 w 1515993"/>
                <a:gd name="connsiteY237" fmla="*/ 476184 h 567500"/>
                <a:gd name="connsiteX238" fmla="*/ 720169 w 1515993"/>
                <a:gd name="connsiteY238" fmla="*/ 462516 h 567500"/>
                <a:gd name="connsiteX239" fmla="*/ 723198 w 1515993"/>
                <a:gd name="connsiteY239" fmla="*/ 448019 h 567500"/>
                <a:gd name="connsiteX240" fmla="*/ 726218 w 1515993"/>
                <a:gd name="connsiteY240" fmla="*/ 432874 h 567500"/>
                <a:gd name="connsiteX241" fmla="*/ 729247 w 1515993"/>
                <a:gd name="connsiteY241" fmla="*/ 417147 h 567500"/>
                <a:gd name="connsiteX242" fmla="*/ 732276 w 1515993"/>
                <a:gd name="connsiteY242" fmla="*/ 400837 h 567500"/>
                <a:gd name="connsiteX243" fmla="*/ 735305 w 1515993"/>
                <a:gd name="connsiteY243" fmla="*/ 384218 h 567500"/>
                <a:gd name="connsiteX244" fmla="*/ 738324 w 1515993"/>
                <a:gd name="connsiteY244" fmla="*/ 366979 h 567500"/>
                <a:gd name="connsiteX245" fmla="*/ 741353 w 1515993"/>
                <a:gd name="connsiteY245" fmla="*/ 349585 h 567500"/>
                <a:gd name="connsiteX246" fmla="*/ 744372 w 1515993"/>
                <a:gd name="connsiteY246" fmla="*/ 331920 h 567500"/>
                <a:gd name="connsiteX247" fmla="*/ 747401 w 1515993"/>
                <a:gd name="connsiteY247" fmla="*/ 314061 h 567500"/>
                <a:gd name="connsiteX248" fmla="*/ 750430 w 1515993"/>
                <a:gd name="connsiteY248" fmla="*/ 296124 h 567500"/>
                <a:gd name="connsiteX249" fmla="*/ 753459 w 1515993"/>
                <a:gd name="connsiteY249" fmla="*/ 279467 h 567500"/>
                <a:gd name="connsiteX250" fmla="*/ 756479 w 1515993"/>
                <a:gd name="connsiteY250" fmla="*/ 260562 h 567500"/>
                <a:gd name="connsiteX251" fmla="*/ 759508 w 1515993"/>
                <a:gd name="connsiteY251" fmla="*/ 243013 h 567500"/>
                <a:gd name="connsiteX252" fmla="*/ 762536 w 1515993"/>
                <a:gd name="connsiteY252" fmla="*/ 225386 h 567500"/>
                <a:gd name="connsiteX253" fmla="*/ 765556 w 1515993"/>
                <a:gd name="connsiteY253" fmla="*/ 208457 h 567500"/>
                <a:gd name="connsiteX254" fmla="*/ 768585 w 1515993"/>
                <a:gd name="connsiteY254" fmla="*/ 191683 h 567500"/>
                <a:gd name="connsiteX255" fmla="*/ 771614 w 1515993"/>
                <a:gd name="connsiteY255" fmla="*/ 175257 h 567500"/>
                <a:gd name="connsiteX256" fmla="*/ 774633 w 1515993"/>
                <a:gd name="connsiteY256" fmla="*/ 159258 h 567500"/>
                <a:gd name="connsiteX257" fmla="*/ 777662 w 1515993"/>
                <a:gd name="connsiteY257" fmla="*/ 143879 h 567500"/>
                <a:gd name="connsiteX258" fmla="*/ 780691 w 1515993"/>
                <a:gd name="connsiteY258" fmla="*/ 128615 h 567500"/>
                <a:gd name="connsiteX259" fmla="*/ 783711 w 1515993"/>
                <a:gd name="connsiteY259" fmla="*/ 114087 h 567500"/>
                <a:gd name="connsiteX260" fmla="*/ 786739 w 1515993"/>
                <a:gd name="connsiteY260" fmla="*/ 100645 h 567500"/>
                <a:gd name="connsiteX261" fmla="*/ 789769 w 1515993"/>
                <a:gd name="connsiteY261" fmla="*/ 87434 h 567500"/>
                <a:gd name="connsiteX262" fmla="*/ 792788 w 1515993"/>
                <a:gd name="connsiteY262" fmla="*/ 75116 h 567500"/>
                <a:gd name="connsiteX263" fmla="*/ 795817 w 1515993"/>
                <a:gd name="connsiteY263" fmla="*/ 63571 h 567500"/>
                <a:gd name="connsiteX264" fmla="*/ 798846 w 1515993"/>
                <a:gd name="connsiteY264" fmla="*/ 52918 h 567500"/>
                <a:gd name="connsiteX265" fmla="*/ 801865 w 1515993"/>
                <a:gd name="connsiteY265" fmla="*/ 43039 h 567500"/>
                <a:gd name="connsiteX266" fmla="*/ 804894 w 1515993"/>
                <a:gd name="connsiteY266" fmla="*/ 34323 h 567500"/>
                <a:gd name="connsiteX267" fmla="*/ 807923 w 1515993"/>
                <a:gd name="connsiteY267" fmla="*/ 26420 h 567500"/>
                <a:gd name="connsiteX268" fmla="*/ 810942 w 1515993"/>
                <a:gd name="connsiteY268" fmla="*/ 19640 h 567500"/>
                <a:gd name="connsiteX269" fmla="*/ 813972 w 1515993"/>
                <a:gd name="connsiteY269" fmla="*/ 13791 h 567500"/>
                <a:gd name="connsiteX270" fmla="*/ 817000 w 1515993"/>
                <a:gd name="connsiteY270" fmla="*/ 8987 h 567500"/>
                <a:gd name="connsiteX271" fmla="*/ 820029 w 1515993"/>
                <a:gd name="connsiteY271" fmla="*/ 5152 h 567500"/>
                <a:gd name="connsiteX272" fmla="*/ 823049 w 1515993"/>
                <a:gd name="connsiteY272" fmla="*/ 2440 h 567500"/>
                <a:gd name="connsiteX273" fmla="*/ 826078 w 1515993"/>
                <a:gd name="connsiteY273" fmla="*/ 736 h 567500"/>
                <a:gd name="connsiteX274" fmla="*/ 829107 w 1515993"/>
                <a:gd name="connsiteY274" fmla="*/ 77 h 567500"/>
                <a:gd name="connsiteX275" fmla="*/ 832126 w 1515993"/>
                <a:gd name="connsiteY275" fmla="*/ 504 h 567500"/>
                <a:gd name="connsiteX276" fmla="*/ 835155 w 1515993"/>
                <a:gd name="connsiteY276" fmla="*/ 1859 h 567500"/>
                <a:gd name="connsiteX277" fmla="*/ 838184 w 1515993"/>
                <a:gd name="connsiteY277" fmla="*/ 4416 h 567500"/>
                <a:gd name="connsiteX278" fmla="*/ 841203 w 1515993"/>
                <a:gd name="connsiteY278" fmla="*/ 7864 h 567500"/>
                <a:gd name="connsiteX279" fmla="*/ 844232 w 1515993"/>
                <a:gd name="connsiteY279" fmla="*/ 12280 h 567500"/>
                <a:gd name="connsiteX280" fmla="*/ 847261 w 1515993"/>
                <a:gd name="connsiteY280" fmla="*/ 17975 h 567500"/>
                <a:gd name="connsiteX281" fmla="*/ 850281 w 1515993"/>
                <a:gd name="connsiteY281" fmla="*/ 24561 h 567500"/>
                <a:gd name="connsiteX282" fmla="*/ 853310 w 1515993"/>
                <a:gd name="connsiteY282" fmla="*/ 32076 h 567500"/>
                <a:gd name="connsiteX283" fmla="*/ 856339 w 1515993"/>
                <a:gd name="connsiteY283" fmla="*/ 40483 h 567500"/>
                <a:gd name="connsiteX284" fmla="*/ 859368 w 1515993"/>
                <a:gd name="connsiteY284" fmla="*/ 49741 h 567500"/>
                <a:gd name="connsiteX285" fmla="*/ 862387 w 1515993"/>
                <a:gd name="connsiteY285" fmla="*/ 60279 h 567500"/>
                <a:gd name="connsiteX286" fmla="*/ 865416 w 1515993"/>
                <a:gd name="connsiteY286" fmla="*/ 71396 h 567500"/>
                <a:gd name="connsiteX287" fmla="*/ 868436 w 1515993"/>
                <a:gd name="connsiteY287" fmla="*/ 83483 h 567500"/>
                <a:gd name="connsiteX288" fmla="*/ 871464 w 1515993"/>
                <a:gd name="connsiteY288" fmla="*/ 96267 h 567500"/>
                <a:gd name="connsiteX289" fmla="*/ 874493 w 1515993"/>
                <a:gd name="connsiteY289" fmla="*/ 109981 h 567500"/>
                <a:gd name="connsiteX290" fmla="*/ 877522 w 1515993"/>
                <a:gd name="connsiteY290" fmla="*/ 124121 h 567500"/>
                <a:gd name="connsiteX291" fmla="*/ 880542 w 1515993"/>
                <a:gd name="connsiteY291" fmla="*/ 139036 h 567500"/>
                <a:gd name="connsiteX292" fmla="*/ 883571 w 1515993"/>
                <a:gd name="connsiteY292" fmla="*/ 154222 h 567500"/>
                <a:gd name="connsiteX293" fmla="*/ 886600 w 1515993"/>
                <a:gd name="connsiteY293" fmla="*/ 170260 h 567500"/>
                <a:gd name="connsiteX294" fmla="*/ 889619 w 1515993"/>
                <a:gd name="connsiteY294" fmla="*/ 186647 h 567500"/>
                <a:gd name="connsiteX295" fmla="*/ 892648 w 1515993"/>
                <a:gd name="connsiteY295" fmla="*/ 203111 h 567500"/>
                <a:gd name="connsiteX296" fmla="*/ 895677 w 1515993"/>
                <a:gd name="connsiteY296" fmla="*/ 220157 h 567500"/>
                <a:gd name="connsiteX297" fmla="*/ 898696 w 1515993"/>
                <a:gd name="connsiteY297" fmla="*/ 237318 h 567500"/>
                <a:gd name="connsiteX298" fmla="*/ 901725 w 1515993"/>
                <a:gd name="connsiteY298" fmla="*/ 254673 h 567500"/>
                <a:gd name="connsiteX299" fmla="*/ 904754 w 1515993"/>
                <a:gd name="connsiteY299" fmla="*/ 272183 h 567500"/>
                <a:gd name="connsiteX300" fmla="*/ 907774 w 1515993"/>
                <a:gd name="connsiteY300" fmla="*/ 290004 h 567500"/>
                <a:gd name="connsiteX301" fmla="*/ 910803 w 1515993"/>
                <a:gd name="connsiteY301" fmla="*/ 307591 h 567500"/>
                <a:gd name="connsiteX302" fmla="*/ 913832 w 1515993"/>
                <a:gd name="connsiteY302" fmla="*/ 325335 h 567500"/>
                <a:gd name="connsiteX303" fmla="*/ 916851 w 1515993"/>
                <a:gd name="connsiteY303" fmla="*/ 343000 h 567500"/>
                <a:gd name="connsiteX304" fmla="*/ 919880 w 1515993"/>
                <a:gd name="connsiteY304" fmla="*/ 360470 h 567500"/>
                <a:gd name="connsiteX305" fmla="*/ 922909 w 1515993"/>
                <a:gd name="connsiteY305" fmla="*/ 377516 h 567500"/>
                <a:gd name="connsiteX306" fmla="*/ 925938 w 1515993"/>
                <a:gd name="connsiteY306" fmla="*/ 394329 h 567500"/>
                <a:gd name="connsiteX307" fmla="*/ 928957 w 1515993"/>
                <a:gd name="connsiteY307" fmla="*/ 410716 h 567500"/>
                <a:gd name="connsiteX308" fmla="*/ 931986 w 1515993"/>
                <a:gd name="connsiteY308" fmla="*/ 426711 h 567500"/>
                <a:gd name="connsiteX309" fmla="*/ 935015 w 1515993"/>
                <a:gd name="connsiteY309" fmla="*/ 441980 h 567500"/>
                <a:gd name="connsiteX310" fmla="*/ 938035 w 1515993"/>
                <a:gd name="connsiteY310" fmla="*/ 456734 h 567500"/>
                <a:gd name="connsiteX311" fmla="*/ 941064 w 1515993"/>
                <a:gd name="connsiteY311" fmla="*/ 470602 h 567500"/>
                <a:gd name="connsiteX312" fmla="*/ 944093 w 1515993"/>
                <a:gd name="connsiteY312" fmla="*/ 484052 h 567500"/>
                <a:gd name="connsiteX313" fmla="*/ 947112 w 1515993"/>
                <a:gd name="connsiteY313" fmla="*/ 496520 h 567500"/>
                <a:gd name="connsiteX314" fmla="*/ 950141 w 1515993"/>
                <a:gd name="connsiteY314" fmla="*/ 508064 h 567500"/>
                <a:gd name="connsiteX315" fmla="*/ 953170 w 1515993"/>
                <a:gd name="connsiteY315" fmla="*/ 518761 h 567500"/>
                <a:gd name="connsiteX316" fmla="*/ 956189 w 1515993"/>
                <a:gd name="connsiteY316" fmla="*/ 528486 h 567500"/>
                <a:gd name="connsiteX317" fmla="*/ 959218 w 1515993"/>
                <a:gd name="connsiteY317" fmla="*/ 537277 h 567500"/>
                <a:gd name="connsiteX318" fmla="*/ 962247 w 1515993"/>
                <a:gd name="connsiteY318" fmla="*/ 544869 h 567500"/>
                <a:gd name="connsiteX319" fmla="*/ 965267 w 1515993"/>
                <a:gd name="connsiteY319" fmla="*/ 551460 h 567500"/>
                <a:gd name="connsiteX320" fmla="*/ 968296 w 1515993"/>
                <a:gd name="connsiteY320" fmla="*/ 557032 h 567500"/>
                <a:gd name="connsiteX321" fmla="*/ 971325 w 1515993"/>
                <a:gd name="connsiteY321" fmla="*/ 561376 h 567500"/>
                <a:gd name="connsiteX322" fmla="*/ 974344 w 1515993"/>
                <a:gd name="connsiteY322" fmla="*/ 564547 h 567500"/>
                <a:gd name="connsiteX323" fmla="*/ 977373 w 1515993"/>
                <a:gd name="connsiteY323" fmla="*/ 566643 h 567500"/>
                <a:gd name="connsiteX324" fmla="*/ 980402 w 1515993"/>
                <a:gd name="connsiteY324" fmla="*/ 567500 h 567500"/>
                <a:gd name="connsiteX325" fmla="*/ 983421 w 1515993"/>
                <a:gd name="connsiteY325" fmla="*/ 567033 h 567500"/>
                <a:gd name="connsiteX326" fmla="*/ 986450 w 1515993"/>
                <a:gd name="connsiteY326" fmla="*/ 565595 h 567500"/>
                <a:gd name="connsiteX327" fmla="*/ 989479 w 1515993"/>
                <a:gd name="connsiteY327" fmla="*/ 562890 h 567500"/>
                <a:gd name="connsiteX328" fmla="*/ 992508 w 1515993"/>
                <a:gd name="connsiteY328" fmla="*/ 559051 h 567500"/>
                <a:gd name="connsiteX329" fmla="*/ 995528 w 1515993"/>
                <a:gd name="connsiteY329" fmla="*/ 553937 h 567500"/>
                <a:gd name="connsiteX330" fmla="*/ 998556 w 1515993"/>
                <a:gd name="connsiteY330" fmla="*/ 547888 h 567500"/>
                <a:gd name="connsiteX331" fmla="*/ 1001585 w 1515993"/>
                <a:gd name="connsiteY331" fmla="*/ 540649 h 567500"/>
                <a:gd name="connsiteX332" fmla="*/ 1004605 w 1515993"/>
                <a:gd name="connsiteY332" fmla="*/ 532362 h 567500"/>
                <a:gd name="connsiteX333" fmla="*/ 1007634 w 1515993"/>
                <a:gd name="connsiteY333" fmla="*/ 522942 h 567500"/>
                <a:gd name="connsiteX334" fmla="*/ 1010663 w 1515993"/>
                <a:gd name="connsiteY334" fmla="*/ 512560 h 567500"/>
                <a:gd name="connsiteX335" fmla="*/ 1013682 w 1515993"/>
                <a:gd name="connsiteY335" fmla="*/ 501406 h 567500"/>
                <a:gd name="connsiteX336" fmla="*/ 1016711 w 1515993"/>
                <a:gd name="connsiteY336" fmla="*/ 489281 h 567500"/>
                <a:gd name="connsiteX337" fmla="*/ 1019740 w 1515993"/>
                <a:gd name="connsiteY337" fmla="*/ 476260 h 567500"/>
                <a:gd name="connsiteX338" fmla="*/ 1022760 w 1515993"/>
                <a:gd name="connsiteY338" fmla="*/ 462516 h 567500"/>
                <a:gd name="connsiteX339" fmla="*/ 1025788 w 1515993"/>
                <a:gd name="connsiteY339" fmla="*/ 447980 h 567500"/>
                <a:gd name="connsiteX340" fmla="*/ 1028817 w 1515993"/>
                <a:gd name="connsiteY340" fmla="*/ 432798 h 567500"/>
                <a:gd name="connsiteX341" fmla="*/ 1031837 w 1515993"/>
                <a:gd name="connsiteY341" fmla="*/ 417147 h 567500"/>
                <a:gd name="connsiteX342" fmla="*/ 1034866 w 1515993"/>
                <a:gd name="connsiteY342" fmla="*/ 400760 h 567500"/>
                <a:gd name="connsiteX343" fmla="*/ 1037895 w 1515993"/>
                <a:gd name="connsiteY343" fmla="*/ 384102 h 567500"/>
                <a:gd name="connsiteX344" fmla="*/ 1040914 w 1515993"/>
                <a:gd name="connsiteY344" fmla="*/ 367018 h 567500"/>
                <a:gd name="connsiteX345" fmla="*/ 1043943 w 1515993"/>
                <a:gd name="connsiteY345" fmla="*/ 349546 h 567500"/>
                <a:gd name="connsiteX346" fmla="*/ 1046972 w 1515993"/>
                <a:gd name="connsiteY346" fmla="*/ 331842 h 567500"/>
                <a:gd name="connsiteX347" fmla="*/ 1049991 w 1515993"/>
                <a:gd name="connsiteY347" fmla="*/ 314100 h 567500"/>
                <a:gd name="connsiteX348" fmla="*/ 1053020 w 1515993"/>
                <a:gd name="connsiteY348" fmla="*/ 296124 h 567500"/>
                <a:gd name="connsiteX349" fmla="*/ 1056049 w 1515993"/>
                <a:gd name="connsiteY349" fmla="*/ 278304 h 567500"/>
                <a:gd name="connsiteX350" fmla="*/ 1059078 w 1515993"/>
                <a:gd name="connsiteY350" fmla="*/ 260523 h 567500"/>
                <a:gd name="connsiteX351" fmla="*/ 1062098 w 1515993"/>
                <a:gd name="connsiteY351" fmla="*/ 242935 h 567500"/>
                <a:gd name="connsiteX352" fmla="*/ 1065127 w 1515993"/>
                <a:gd name="connsiteY352" fmla="*/ 225425 h 567500"/>
                <a:gd name="connsiteX353" fmla="*/ 1068156 w 1515993"/>
                <a:gd name="connsiteY353" fmla="*/ 208457 h 567500"/>
                <a:gd name="connsiteX354" fmla="*/ 1071175 w 1515993"/>
                <a:gd name="connsiteY354" fmla="*/ 191645 h 567500"/>
                <a:gd name="connsiteX355" fmla="*/ 1074204 w 1515993"/>
                <a:gd name="connsiteY355" fmla="*/ 175219 h 567500"/>
                <a:gd name="connsiteX356" fmla="*/ 1077233 w 1515993"/>
                <a:gd name="connsiteY356" fmla="*/ 159220 h 567500"/>
                <a:gd name="connsiteX357" fmla="*/ 1080252 w 1515993"/>
                <a:gd name="connsiteY357" fmla="*/ 143800 h 567500"/>
                <a:gd name="connsiteX358" fmla="*/ 1083281 w 1515993"/>
                <a:gd name="connsiteY358" fmla="*/ 128731 h 567500"/>
                <a:gd name="connsiteX359" fmla="*/ 1086310 w 1515993"/>
                <a:gd name="connsiteY359" fmla="*/ 114165 h 567500"/>
                <a:gd name="connsiteX360" fmla="*/ 1089330 w 1515993"/>
                <a:gd name="connsiteY360" fmla="*/ 100568 h 567500"/>
                <a:gd name="connsiteX361" fmla="*/ 1092359 w 1515993"/>
                <a:gd name="connsiteY361" fmla="*/ 87434 h 567500"/>
                <a:gd name="connsiteX362" fmla="*/ 1095388 w 1515993"/>
                <a:gd name="connsiteY362" fmla="*/ 75077 h 567500"/>
                <a:gd name="connsiteX363" fmla="*/ 1098407 w 1515993"/>
                <a:gd name="connsiteY363" fmla="*/ 63571 h 567500"/>
                <a:gd name="connsiteX364" fmla="*/ 1101436 w 1515993"/>
                <a:gd name="connsiteY364" fmla="*/ 52918 h 567500"/>
                <a:gd name="connsiteX365" fmla="*/ 1104465 w 1515993"/>
                <a:gd name="connsiteY365" fmla="*/ 43078 h 567500"/>
                <a:gd name="connsiteX366" fmla="*/ 1107484 w 1515993"/>
                <a:gd name="connsiteY366" fmla="*/ 34246 h 567500"/>
                <a:gd name="connsiteX367" fmla="*/ 1110513 w 1515993"/>
                <a:gd name="connsiteY367" fmla="*/ 26497 h 567500"/>
                <a:gd name="connsiteX368" fmla="*/ 1113542 w 1515993"/>
                <a:gd name="connsiteY368" fmla="*/ 19602 h 567500"/>
                <a:gd name="connsiteX369" fmla="*/ 1116562 w 1515993"/>
                <a:gd name="connsiteY369" fmla="*/ 13791 h 567500"/>
                <a:gd name="connsiteX370" fmla="*/ 1119591 w 1515993"/>
                <a:gd name="connsiteY370" fmla="*/ 8871 h 567500"/>
                <a:gd name="connsiteX371" fmla="*/ 1122620 w 1515993"/>
                <a:gd name="connsiteY371" fmla="*/ 5152 h 567500"/>
                <a:gd name="connsiteX372" fmla="*/ 1125639 w 1515993"/>
                <a:gd name="connsiteY372" fmla="*/ 2440 h 567500"/>
                <a:gd name="connsiteX373" fmla="*/ 1128668 w 1515993"/>
                <a:gd name="connsiteY373" fmla="*/ 620 h 567500"/>
                <a:gd name="connsiteX374" fmla="*/ 1131697 w 1515993"/>
                <a:gd name="connsiteY374" fmla="*/ 116 h 567500"/>
                <a:gd name="connsiteX375" fmla="*/ 1134726 w 1515993"/>
                <a:gd name="connsiteY375" fmla="*/ 387 h 567500"/>
                <a:gd name="connsiteX376" fmla="*/ 1137745 w 1515993"/>
                <a:gd name="connsiteY376" fmla="*/ 1821 h 567500"/>
                <a:gd name="connsiteX377" fmla="*/ 1140774 w 1515993"/>
                <a:gd name="connsiteY377" fmla="*/ 4338 h 567500"/>
                <a:gd name="connsiteX378" fmla="*/ 1143803 w 1515993"/>
                <a:gd name="connsiteY378" fmla="*/ 7825 h 567500"/>
                <a:gd name="connsiteX379" fmla="*/ 1146823 w 1515993"/>
                <a:gd name="connsiteY379" fmla="*/ 12280 h 567500"/>
                <a:gd name="connsiteX380" fmla="*/ 1149852 w 1515993"/>
                <a:gd name="connsiteY380" fmla="*/ 17975 h 567500"/>
                <a:gd name="connsiteX381" fmla="*/ 1152881 w 1515993"/>
                <a:gd name="connsiteY381" fmla="*/ 24445 h 567500"/>
                <a:gd name="connsiteX382" fmla="*/ 1155900 w 1515993"/>
                <a:gd name="connsiteY382" fmla="*/ 32076 h 567500"/>
                <a:gd name="connsiteX383" fmla="*/ 1158929 w 1515993"/>
                <a:gd name="connsiteY383" fmla="*/ 40405 h 567500"/>
                <a:gd name="connsiteX384" fmla="*/ 1161958 w 1515993"/>
                <a:gd name="connsiteY384" fmla="*/ 49896 h 567500"/>
                <a:gd name="connsiteX385" fmla="*/ 1164977 w 1515993"/>
                <a:gd name="connsiteY385" fmla="*/ 60240 h 567500"/>
                <a:gd name="connsiteX386" fmla="*/ 1168006 w 1515993"/>
                <a:gd name="connsiteY386" fmla="*/ 71319 h 567500"/>
                <a:gd name="connsiteX387" fmla="*/ 1171035 w 1515993"/>
                <a:gd name="connsiteY387" fmla="*/ 83522 h 567500"/>
                <a:gd name="connsiteX388" fmla="*/ 1174055 w 1515993"/>
                <a:gd name="connsiteY388" fmla="*/ 96422 h 567500"/>
                <a:gd name="connsiteX389" fmla="*/ 1177084 w 1515993"/>
                <a:gd name="connsiteY389" fmla="*/ 109942 h 567500"/>
                <a:gd name="connsiteX390" fmla="*/ 1180113 w 1515993"/>
                <a:gd name="connsiteY390" fmla="*/ 124199 h 567500"/>
                <a:gd name="connsiteX391" fmla="*/ 1183132 w 1515993"/>
                <a:gd name="connsiteY391" fmla="*/ 138997 h 567500"/>
                <a:gd name="connsiteX392" fmla="*/ 1186161 w 1515993"/>
                <a:gd name="connsiteY392" fmla="*/ 154222 h 567500"/>
                <a:gd name="connsiteX393" fmla="*/ 1189190 w 1515993"/>
                <a:gd name="connsiteY393" fmla="*/ 170221 h 567500"/>
                <a:gd name="connsiteX394" fmla="*/ 1192209 w 1515993"/>
                <a:gd name="connsiteY394" fmla="*/ 186608 h 567500"/>
                <a:gd name="connsiteX395" fmla="*/ 1195238 w 1515993"/>
                <a:gd name="connsiteY395" fmla="*/ 203343 h 567500"/>
                <a:gd name="connsiteX396" fmla="*/ 1198267 w 1515993"/>
                <a:gd name="connsiteY396" fmla="*/ 220001 h 567500"/>
                <a:gd name="connsiteX397" fmla="*/ 1201296 w 1515993"/>
                <a:gd name="connsiteY397" fmla="*/ 237357 h 567500"/>
                <a:gd name="connsiteX398" fmla="*/ 1204316 w 1515993"/>
                <a:gd name="connsiteY398" fmla="*/ 254712 h 567500"/>
                <a:gd name="connsiteX399" fmla="*/ 1207344 w 1515993"/>
                <a:gd name="connsiteY399" fmla="*/ 272261 h 567500"/>
                <a:gd name="connsiteX400" fmla="*/ 1210374 w 1515993"/>
                <a:gd name="connsiteY400" fmla="*/ 289926 h 567500"/>
                <a:gd name="connsiteX401" fmla="*/ 1213393 w 1515993"/>
                <a:gd name="connsiteY401" fmla="*/ 307708 h 567500"/>
                <a:gd name="connsiteX402" fmla="*/ 1216422 w 1515993"/>
                <a:gd name="connsiteY402" fmla="*/ 325218 h 567500"/>
                <a:gd name="connsiteX403" fmla="*/ 1219451 w 1515993"/>
                <a:gd name="connsiteY403" fmla="*/ 342961 h 567500"/>
                <a:gd name="connsiteX404" fmla="*/ 1222470 w 1515993"/>
                <a:gd name="connsiteY404" fmla="*/ 360432 h 567500"/>
                <a:gd name="connsiteX405" fmla="*/ 1225499 w 1515993"/>
                <a:gd name="connsiteY405" fmla="*/ 377710 h 567500"/>
                <a:gd name="connsiteX406" fmla="*/ 1228528 w 1515993"/>
                <a:gd name="connsiteY406" fmla="*/ 394291 h 567500"/>
                <a:gd name="connsiteX407" fmla="*/ 1231548 w 1515993"/>
                <a:gd name="connsiteY407" fmla="*/ 410832 h 567500"/>
                <a:gd name="connsiteX408" fmla="*/ 1234577 w 1515993"/>
                <a:gd name="connsiteY408" fmla="*/ 426949 h 567500"/>
                <a:gd name="connsiteX409" fmla="*/ 1237605 w 1515993"/>
                <a:gd name="connsiteY409" fmla="*/ 442056 h 567500"/>
                <a:gd name="connsiteX410" fmla="*/ 1240625 w 1515993"/>
                <a:gd name="connsiteY410" fmla="*/ 456734 h 567500"/>
                <a:gd name="connsiteX411" fmla="*/ 1243654 w 1515993"/>
                <a:gd name="connsiteY411" fmla="*/ 470764 h 567500"/>
                <a:gd name="connsiteX412" fmla="*/ 1246683 w 1515993"/>
                <a:gd name="connsiteY412" fmla="*/ 484052 h 567500"/>
                <a:gd name="connsiteX413" fmla="*/ 1249702 w 1515993"/>
                <a:gd name="connsiteY413" fmla="*/ 496406 h 567500"/>
                <a:gd name="connsiteX414" fmla="*/ 1252731 w 1515993"/>
                <a:gd name="connsiteY414" fmla="*/ 508112 h 567500"/>
                <a:gd name="connsiteX415" fmla="*/ 1255760 w 1515993"/>
                <a:gd name="connsiteY415" fmla="*/ 518799 h 567500"/>
                <a:gd name="connsiteX416" fmla="*/ 1258780 w 1515993"/>
                <a:gd name="connsiteY416" fmla="*/ 528524 h 567500"/>
                <a:gd name="connsiteX417" fmla="*/ 1261808 w 1515993"/>
                <a:gd name="connsiteY417" fmla="*/ 537163 h 567500"/>
                <a:gd name="connsiteX418" fmla="*/ 1264837 w 1515993"/>
                <a:gd name="connsiteY418" fmla="*/ 544869 h 567500"/>
                <a:gd name="connsiteX419" fmla="*/ 1267866 w 1515993"/>
                <a:gd name="connsiteY419" fmla="*/ 551498 h 567500"/>
                <a:gd name="connsiteX420" fmla="*/ 1270886 w 1515993"/>
                <a:gd name="connsiteY420" fmla="*/ 557032 h 567500"/>
                <a:gd name="connsiteX421" fmla="*/ 1273915 w 1515993"/>
                <a:gd name="connsiteY421" fmla="*/ 561376 h 567500"/>
                <a:gd name="connsiteX422" fmla="*/ 1276944 w 1515993"/>
                <a:gd name="connsiteY422" fmla="*/ 564547 h 567500"/>
                <a:gd name="connsiteX423" fmla="*/ 1279963 w 1515993"/>
                <a:gd name="connsiteY423" fmla="*/ 566605 h 567500"/>
                <a:gd name="connsiteX424" fmla="*/ 1282992 w 1515993"/>
                <a:gd name="connsiteY424" fmla="*/ 567414 h 567500"/>
                <a:gd name="connsiteX425" fmla="*/ 1286021 w 1515993"/>
                <a:gd name="connsiteY425" fmla="*/ 566995 h 567500"/>
                <a:gd name="connsiteX426" fmla="*/ 1289040 w 1515993"/>
                <a:gd name="connsiteY426" fmla="*/ 565557 h 567500"/>
                <a:gd name="connsiteX427" fmla="*/ 1292069 w 1515993"/>
                <a:gd name="connsiteY427" fmla="*/ 562966 h 567500"/>
                <a:gd name="connsiteX428" fmla="*/ 1295098 w 1515993"/>
                <a:gd name="connsiteY428" fmla="*/ 559013 h 567500"/>
                <a:gd name="connsiteX429" fmla="*/ 1298118 w 1515993"/>
                <a:gd name="connsiteY429" fmla="*/ 553975 h 567500"/>
                <a:gd name="connsiteX430" fmla="*/ 1301147 w 1515993"/>
                <a:gd name="connsiteY430" fmla="*/ 547888 h 567500"/>
                <a:gd name="connsiteX431" fmla="*/ 1304176 w 1515993"/>
                <a:gd name="connsiteY431" fmla="*/ 540611 h 567500"/>
                <a:gd name="connsiteX432" fmla="*/ 1307195 w 1515993"/>
                <a:gd name="connsiteY432" fmla="*/ 532362 h 567500"/>
                <a:gd name="connsiteX433" fmla="*/ 1310224 w 1515993"/>
                <a:gd name="connsiteY433" fmla="*/ 522942 h 567500"/>
                <a:gd name="connsiteX434" fmla="*/ 1313253 w 1515993"/>
                <a:gd name="connsiteY434" fmla="*/ 512760 h 567500"/>
                <a:gd name="connsiteX435" fmla="*/ 1316282 w 1515993"/>
                <a:gd name="connsiteY435" fmla="*/ 501444 h 567500"/>
                <a:gd name="connsiteX436" fmla="*/ 1319301 w 1515993"/>
                <a:gd name="connsiteY436" fmla="*/ 489319 h 567500"/>
                <a:gd name="connsiteX437" fmla="*/ 1322330 w 1515993"/>
                <a:gd name="connsiteY437" fmla="*/ 476346 h 567500"/>
                <a:gd name="connsiteX438" fmla="*/ 1325350 w 1515993"/>
                <a:gd name="connsiteY438" fmla="*/ 462516 h 567500"/>
                <a:gd name="connsiteX439" fmla="*/ 1328379 w 1515993"/>
                <a:gd name="connsiteY439" fmla="*/ 448095 h 567500"/>
                <a:gd name="connsiteX440" fmla="*/ 1331408 w 1515993"/>
                <a:gd name="connsiteY440" fmla="*/ 432950 h 567500"/>
                <a:gd name="connsiteX441" fmla="*/ 1334437 w 1515993"/>
                <a:gd name="connsiteY441" fmla="*/ 417108 h 567500"/>
                <a:gd name="connsiteX442" fmla="*/ 1337456 w 1515993"/>
                <a:gd name="connsiteY442" fmla="*/ 400837 h 567500"/>
                <a:gd name="connsiteX443" fmla="*/ 1340485 w 1515993"/>
                <a:gd name="connsiteY443" fmla="*/ 384102 h 567500"/>
                <a:gd name="connsiteX444" fmla="*/ 1343514 w 1515993"/>
                <a:gd name="connsiteY444" fmla="*/ 366979 h 567500"/>
                <a:gd name="connsiteX445" fmla="*/ 1346533 w 1515993"/>
                <a:gd name="connsiteY445" fmla="*/ 349623 h 567500"/>
                <a:gd name="connsiteX446" fmla="*/ 1349562 w 1515993"/>
                <a:gd name="connsiteY446" fmla="*/ 331920 h 567500"/>
                <a:gd name="connsiteX447" fmla="*/ 1352591 w 1515993"/>
                <a:gd name="connsiteY447" fmla="*/ 314139 h 567500"/>
                <a:gd name="connsiteX448" fmla="*/ 1355611 w 1515993"/>
                <a:gd name="connsiteY448" fmla="*/ 296163 h 567500"/>
                <a:gd name="connsiteX449" fmla="*/ 1358640 w 1515993"/>
                <a:gd name="connsiteY449" fmla="*/ 278188 h 567500"/>
                <a:gd name="connsiteX450" fmla="*/ 1361669 w 1515993"/>
                <a:gd name="connsiteY450" fmla="*/ 260523 h 567500"/>
                <a:gd name="connsiteX451" fmla="*/ 1364688 w 1515993"/>
                <a:gd name="connsiteY451" fmla="*/ 242974 h 567500"/>
                <a:gd name="connsiteX452" fmla="*/ 1367717 w 1515993"/>
                <a:gd name="connsiteY452" fmla="*/ 225541 h 567500"/>
                <a:gd name="connsiteX453" fmla="*/ 1370746 w 1515993"/>
                <a:gd name="connsiteY453" fmla="*/ 208457 h 567500"/>
                <a:gd name="connsiteX454" fmla="*/ 1373775 w 1515993"/>
                <a:gd name="connsiteY454" fmla="*/ 191683 h 567500"/>
                <a:gd name="connsiteX455" fmla="*/ 1376794 w 1515993"/>
                <a:gd name="connsiteY455" fmla="*/ 175219 h 567500"/>
                <a:gd name="connsiteX456" fmla="*/ 1379823 w 1515993"/>
                <a:gd name="connsiteY456" fmla="*/ 159297 h 567500"/>
                <a:gd name="connsiteX457" fmla="*/ 1382852 w 1515993"/>
                <a:gd name="connsiteY457" fmla="*/ 143800 h 567500"/>
                <a:gd name="connsiteX458" fmla="*/ 1385872 w 1515993"/>
                <a:gd name="connsiteY458" fmla="*/ 128770 h 567500"/>
                <a:gd name="connsiteX459" fmla="*/ 1388901 w 1515993"/>
                <a:gd name="connsiteY459" fmla="*/ 114165 h 567500"/>
                <a:gd name="connsiteX460" fmla="*/ 1391929 w 1515993"/>
                <a:gd name="connsiteY460" fmla="*/ 100607 h 567500"/>
                <a:gd name="connsiteX461" fmla="*/ 1394949 w 1515993"/>
                <a:gd name="connsiteY461" fmla="*/ 87473 h 567500"/>
                <a:gd name="connsiteX462" fmla="*/ 1397978 w 1515993"/>
                <a:gd name="connsiteY462" fmla="*/ 75193 h 567500"/>
                <a:gd name="connsiteX463" fmla="*/ 1401007 w 1515993"/>
                <a:gd name="connsiteY463" fmla="*/ 63532 h 567500"/>
                <a:gd name="connsiteX464" fmla="*/ 1404026 w 1515993"/>
                <a:gd name="connsiteY464" fmla="*/ 52880 h 567500"/>
                <a:gd name="connsiteX465" fmla="*/ 1407055 w 1515993"/>
                <a:gd name="connsiteY465" fmla="*/ 43117 h 567500"/>
                <a:gd name="connsiteX466" fmla="*/ 1410084 w 1515993"/>
                <a:gd name="connsiteY466" fmla="*/ 34323 h 567500"/>
                <a:gd name="connsiteX467" fmla="*/ 1413104 w 1515993"/>
                <a:gd name="connsiteY467" fmla="*/ 26459 h 567500"/>
                <a:gd name="connsiteX468" fmla="*/ 1416132 w 1515993"/>
                <a:gd name="connsiteY468" fmla="*/ 19602 h 567500"/>
                <a:gd name="connsiteX469" fmla="*/ 1419162 w 1515993"/>
                <a:gd name="connsiteY469" fmla="*/ 13752 h 567500"/>
                <a:gd name="connsiteX470" fmla="*/ 1422181 w 1515993"/>
                <a:gd name="connsiteY470" fmla="*/ 8987 h 567500"/>
                <a:gd name="connsiteX471" fmla="*/ 1425210 w 1515993"/>
                <a:gd name="connsiteY471" fmla="*/ 5152 h 567500"/>
                <a:gd name="connsiteX472" fmla="*/ 1428239 w 1515993"/>
                <a:gd name="connsiteY472" fmla="*/ 2479 h 567500"/>
                <a:gd name="connsiteX473" fmla="*/ 1431258 w 1515993"/>
                <a:gd name="connsiteY473" fmla="*/ 813 h 567500"/>
                <a:gd name="connsiteX474" fmla="*/ 1434287 w 1515993"/>
                <a:gd name="connsiteY474" fmla="*/ 0 h 567500"/>
                <a:gd name="connsiteX475" fmla="*/ 1437316 w 1515993"/>
                <a:gd name="connsiteY475" fmla="*/ 464 h 567500"/>
                <a:gd name="connsiteX476" fmla="*/ 1440345 w 1515993"/>
                <a:gd name="connsiteY476" fmla="*/ 1937 h 567500"/>
                <a:gd name="connsiteX477" fmla="*/ 1443365 w 1515993"/>
                <a:gd name="connsiteY477" fmla="*/ 4377 h 567500"/>
                <a:gd name="connsiteX478" fmla="*/ 1446393 w 1515993"/>
                <a:gd name="connsiteY478" fmla="*/ 7942 h 567500"/>
                <a:gd name="connsiteX479" fmla="*/ 1449422 w 1515993"/>
                <a:gd name="connsiteY479" fmla="*/ 12745 h 567500"/>
                <a:gd name="connsiteX480" fmla="*/ 1452442 w 1515993"/>
                <a:gd name="connsiteY480" fmla="*/ 18013 h 567500"/>
                <a:gd name="connsiteX481" fmla="*/ 1455471 w 1515993"/>
                <a:gd name="connsiteY481" fmla="*/ 24445 h 567500"/>
                <a:gd name="connsiteX482" fmla="*/ 1458500 w 1515993"/>
                <a:gd name="connsiteY482" fmla="*/ 32037 h 567500"/>
                <a:gd name="connsiteX483" fmla="*/ 1461519 w 1515993"/>
                <a:gd name="connsiteY483" fmla="*/ 40367 h 567500"/>
                <a:gd name="connsiteX484" fmla="*/ 1464548 w 1515993"/>
                <a:gd name="connsiteY484" fmla="*/ 49818 h 567500"/>
                <a:gd name="connsiteX485" fmla="*/ 1467577 w 1515993"/>
                <a:gd name="connsiteY485" fmla="*/ 60279 h 567500"/>
                <a:gd name="connsiteX486" fmla="*/ 1470596 w 1515993"/>
                <a:gd name="connsiteY486" fmla="*/ 71435 h 567500"/>
                <a:gd name="connsiteX487" fmla="*/ 1473625 w 1515993"/>
                <a:gd name="connsiteY487" fmla="*/ 83522 h 567500"/>
                <a:gd name="connsiteX488" fmla="*/ 1476654 w 1515993"/>
                <a:gd name="connsiteY488" fmla="*/ 96345 h 567500"/>
                <a:gd name="connsiteX489" fmla="*/ 1479674 w 1515993"/>
                <a:gd name="connsiteY489" fmla="*/ 109904 h 567500"/>
                <a:gd name="connsiteX490" fmla="*/ 1482703 w 1515993"/>
                <a:gd name="connsiteY490" fmla="*/ 124160 h 567500"/>
                <a:gd name="connsiteX491" fmla="*/ 1485732 w 1515993"/>
                <a:gd name="connsiteY491" fmla="*/ 139074 h 567500"/>
                <a:gd name="connsiteX492" fmla="*/ 1488751 w 1515993"/>
                <a:gd name="connsiteY492" fmla="*/ 154261 h 567500"/>
                <a:gd name="connsiteX493" fmla="*/ 1491780 w 1515993"/>
                <a:gd name="connsiteY493" fmla="*/ 170299 h 567500"/>
                <a:gd name="connsiteX494" fmla="*/ 1494809 w 1515993"/>
                <a:gd name="connsiteY494" fmla="*/ 186570 h 567500"/>
                <a:gd name="connsiteX495" fmla="*/ 1497829 w 1515993"/>
                <a:gd name="connsiteY495" fmla="*/ 203111 h 567500"/>
                <a:gd name="connsiteX496" fmla="*/ 1500857 w 1515993"/>
                <a:gd name="connsiteY496" fmla="*/ 220118 h 567500"/>
                <a:gd name="connsiteX497" fmla="*/ 1503886 w 1515993"/>
                <a:gd name="connsiteY497" fmla="*/ 237279 h 567500"/>
                <a:gd name="connsiteX498" fmla="*/ 1506906 w 1515993"/>
                <a:gd name="connsiteY498" fmla="*/ 254751 h 567500"/>
                <a:gd name="connsiteX499" fmla="*/ 1509935 w 1515993"/>
                <a:gd name="connsiteY499" fmla="*/ 272338 h 567500"/>
                <a:gd name="connsiteX500" fmla="*/ 1515993 w 1515993"/>
                <a:gd name="connsiteY500" fmla="*/ 307591 h 567500"/>
                <a:gd name="connsiteX0" fmla="*/ 0 w 1509935"/>
                <a:gd name="connsiteY0" fmla="*/ 424197 h 567500"/>
                <a:gd name="connsiteX1" fmla="*/ 3026 w 1509935"/>
                <a:gd name="connsiteY1" fmla="*/ 285975 h 567500"/>
                <a:gd name="connsiteX2" fmla="*/ 6051 w 1509935"/>
                <a:gd name="connsiteY2" fmla="*/ 275980 h 567500"/>
                <a:gd name="connsiteX3" fmla="*/ 9078 w 1509935"/>
                <a:gd name="connsiteY3" fmla="*/ 275322 h 567500"/>
                <a:gd name="connsiteX4" fmla="*/ 12104 w 1509935"/>
                <a:gd name="connsiteY4" fmla="*/ 275166 h 567500"/>
                <a:gd name="connsiteX5" fmla="*/ 15130 w 1509935"/>
                <a:gd name="connsiteY5" fmla="*/ 275244 h 567500"/>
                <a:gd name="connsiteX6" fmla="*/ 18156 w 1509935"/>
                <a:gd name="connsiteY6" fmla="*/ 275244 h 567500"/>
                <a:gd name="connsiteX7" fmla="*/ 21182 w 1509935"/>
                <a:gd name="connsiteY7" fmla="*/ 275322 h 567500"/>
                <a:gd name="connsiteX8" fmla="*/ 24207 w 1509935"/>
                <a:gd name="connsiteY8" fmla="*/ 275283 h 567500"/>
                <a:gd name="connsiteX9" fmla="*/ 27233 w 1509935"/>
                <a:gd name="connsiteY9" fmla="*/ 275127 h 567500"/>
                <a:gd name="connsiteX10" fmla="*/ 30259 w 1509935"/>
                <a:gd name="connsiteY10" fmla="*/ 275283 h 567500"/>
                <a:gd name="connsiteX11" fmla="*/ 33285 w 1509935"/>
                <a:gd name="connsiteY11" fmla="*/ 275322 h 567500"/>
                <a:gd name="connsiteX12" fmla="*/ 36311 w 1509935"/>
                <a:gd name="connsiteY12" fmla="*/ 275166 h 567500"/>
                <a:gd name="connsiteX13" fmla="*/ 39338 w 1509935"/>
                <a:gd name="connsiteY13" fmla="*/ 275206 h 567500"/>
                <a:gd name="connsiteX14" fmla="*/ 42363 w 1509935"/>
                <a:gd name="connsiteY14" fmla="*/ 275166 h 567500"/>
                <a:gd name="connsiteX15" fmla="*/ 45389 w 1509935"/>
                <a:gd name="connsiteY15" fmla="*/ 275283 h 567500"/>
                <a:gd name="connsiteX16" fmla="*/ 48415 w 1509935"/>
                <a:gd name="connsiteY16" fmla="*/ 275360 h 567500"/>
                <a:gd name="connsiteX17" fmla="*/ 51441 w 1509935"/>
                <a:gd name="connsiteY17" fmla="*/ 275206 h 567500"/>
                <a:gd name="connsiteX18" fmla="*/ 54467 w 1509935"/>
                <a:gd name="connsiteY18" fmla="*/ 275244 h 567500"/>
                <a:gd name="connsiteX19" fmla="*/ 57492 w 1509935"/>
                <a:gd name="connsiteY19" fmla="*/ 275244 h 567500"/>
                <a:gd name="connsiteX20" fmla="*/ 60518 w 1509935"/>
                <a:gd name="connsiteY20" fmla="*/ 275206 h 567500"/>
                <a:gd name="connsiteX21" fmla="*/ 63544 w 1509935"/>
                <a:gd name="connsiteY21" fmla="*/ 275127 h 567500"/>
                <a:gd name="connsiteX22" fmla="*/ 66570 w 1509935"/>
                <a:gd name="connsiteY22" fmla="*/ 275244 h 567500"/>
                <a:gd name="connsiteX23" fmla="*/ 69597 w 1509935"/>
                <a:gd name="connsiteY23" fmla="*/ 275206 h 567500"/>
                <a:gd name="connsiteX24" fmla="*/ 72623 w 1509935"/>
                <a:gd name="connsiteY24" fmla="*/ 275244 h 567500"/>
                <a:gd name="connsiteX25" fmla="*/ 75648 w 1509935"/>
                <a:gd name="connsiteY25" fmla="*/ 275360 h 567500"/>
                <a:gd name="connsiteX26" fmla="*/ 78674 w 1509935"/>
                <a:gd name="connsiteY26" fmla="*/ 275244 h 567500"/>
                <a:gd name="connsiteX27" fmla="*/ 81700 w 1509935"/>
                <a:gd name="connsiteY27" fmla="*/ 275283 h 567500"/>
                <a:gd name="connsiteX28" fmla="*/ 84726 w 1509935"/>
                <a:gd name="connsiteY28" fmla="*/ 275244 h 567500"/>
                <a:gd name="connsiteX29" fmla="*/ 87752 w 1509935"/>
                <a:gd name="connsiteY29" fmla="*/ 275322 h 567500"/>
                <a:gd name="connsiteX30" fmla="*/ 90778 w 1509935"/>
                <a:gd name="connsiteY30" fmla="*/ 275244 h 567500"/>
                <a:gd name="connsiteX31" fmla="*/ 93803 w 1509935"/>
                <a:gd name="connsiteY31" fmla="*/ 275360 h 567500"/>
                <a:gd name="connsiteX32" fmla="*/ 96829 w 1509935"/>
                <a:gd name="connsiteY32" fmla="*/ 275283 h 567500"/>
                <a:gd name="connsiteX33" fmla="*/ 99856 w 1509935"/>
                <a:gd name="connsiteY33" fmla="*/ 275244 h 567500"/>
                <a:gd name="connsiteX34" fmla="*/ 102882 w 1509935"/>
                <a:gd name="connsiteY34" fmla="*/ 275283 h 567500"/>
                <a:gd name="connsiteX35" fmla="*/ 105908 w 1509935"/>
                <a:gd name="connsiteY35" fmla="*/ 275322 h 567500"/>
                <a:gd name="connsiteX36" fmla="*/ 108933 w 1509935"/>
                <a:gd name="connsiteY36" fmla="*/ 275206 h 567500"/>
                <a:gd name="connsiteX37" fmla="*/ 111959 w 1509935"/>
                <a:gd name="connsiteY37" fmla="*/ 275322 h 567500"/>
                <a:gd name="connsiteX38" fmla="*/ 114985 w 1509935"/>
                <a:gd name="connsiteY38" fmla="*/ 275283 h 567500"/>
                <a:gd name="connsiteX39" fmla="*/ 118011 w 1509935"/>
                <a:gd name="connsiteY39" fmla="*/ 275283 h 567500"/>
                <a:gd name="connsiteX40" fmla="*/ 121037 w 1509935"/>
                <a:gd name="connsiteY40" fmla="*/ 275244 h 567500"/>
                <a:gd name="connsiteX41" fmla="*/ 124063 w 1509935"/>
                <a:gd name="connsiteY41" fmla="*/ 275283 h 567500"/>
                <a:gd name="connsiteX42" fmla="*/ 127089 w 1509935"/>
                <a:gd name="connsiteY42" fmla="*/ 275322 h 567500"/>
                <a:gd name="connsiteX43" fmla="*/ 130115 w 1509935"/>
                <a:gd name="connsiteY43" fmla="*/ 275206 h 567500"/>
                <a:gd name="connsiteX44" fmla="*/ 133141 w 1509935"/>
                <a:gd name="connsiteY44" fmla="*/ 275360 h 567500"/>
                <a:gd name="connsiteX45" fmla="*/ 136167 w 1509935"/>
                <a:gd name="connsiteY45" fmla="*/ 275283 h 567500"/>
                <a:gd name="connsiteX46" fmla="*/ 139193 w 1509935"/>
                <a:gd name="connsiteY46" fmla="*/ 275283 h 567500"/>
                <a:gd name="connsiteX47" fmla="*/ 142218 w 1509935"/>
                <a:gd name="connsiteY47" fmla="*/ 275283 h 567500"/>
                <a:gd name="connsiteX48" fmla="*/ 145244 w 1509935"/>
                <a:gd name="connsiteY48" fmla="*/ 275206 h 567500"/>
                <a:gd name="connsiteX49" fmla="*/ 148270 w 1509935"/>
                <a:gd name="connsiteY49" fmla="*/ 275206 h 567500"/>
                <a:gd name="connsiteX50" fmla="*/ 151296 w 1509935"/>
                <a:gd name="connsiteY50" fmla="*/ 275283 h 567500"/>
                <a:gd name="connsiteX51" fmla="*/ 154322 w 1509935"/>
                <a:gd name="connsiteY51" fmla="*/ 275206 h 567500"/>
                <a:gd name="connsiteX52" fmla="*/ 157348 w 1509935"/>
                <a:gd name="connsiteY52" fmla="*/ 275244 h 567500"/>
                <a:gd name="connsiteX53" fmla="*/ 160374 w 1509935"/>
                <a:gd name="connsiteY53" fmla="*/ 275244 h 567500"/>
                <a:gd name="connsiteX54" fmla="*/ 163400 w 1509935"/>
                <a:gd name="connsiteY54" fmla="*/ 275244 h 567500"/>
                <a:gd name="connsiteX55" fmla="*/ 166426 w 1509935"/>
                <a:gd name="connsiteY55" fmla="*/ 275283 h 567500"/>
                <a:gd name="connsiteX56" fmla="*/ 169452 w 1509935"/>
                <a:gd name="connsiteY56" fmla="*/ 275127 h 567500"/>
                <a:gd name="connsiteX57" fmla="*/ 172478 w 1509935"/>
                <a:gd name="connsiteY57" fmla="*/ 275244 h 567500"/>
                <a:gd name="connsiteX58" fmla="*/ 175504 w 1509935"/>
                <a:gd name="connsiteY58" fmla="*/ 275283 h 567500"/>
                <a:gd name="connsiteX59" fmla="*/ 178529 w 1509935"/>
                <a:gd name="connsiteY59" fmla="*/ 275283 h 567500"/>
                <a:gd name="connsiteX60" fmla="*/ 181555 w 1509935"/>
                <a:gd name="connsiteY60" fmla="*/ 275283 h 567500"/>
                <a:gd name="connsiteX61" fmla="*/ 184581 w 1509935"/>
                <a:gd name="connsiteY61" fmla="*/ 275206 h 567500"/>
                <a:gd name="connsiteX62" fmla="*/ 187607 w 1509935"/>
                <a:gd name="connsiteY62" fmla="*/ 275166 h 567500"/>
                <a:gd name="connsiteX63" fmla="*/ 190634 w 1509935"/>
                <a:gd name="connsiteY63" fmla="*/ 275360 h 567500"/>
                <a:gd name="connsiteX64" fmla="*/ 193660 w 1509935"/>
                <a:gd name="connsiteY64" fmla="*/ 275283 h 567500"/>
                <a:gd name="connsiteX65" fmla="*/ 196685 w 1509935"/>
                <a:gd name="connsiteY65" fmla="*/ 275283 h 567500"/>
                <a:gd name="connsiteX66" fmla="*/ 199711 w 1509935"/>
                <a:gd name="connsiteY66" fmla="*/ 275206 h 567500"/>
                <a:gd name="connsiteX67" fmla="*/ 202737 w 1509935"/>
                <a:gd name="connsiteY67" fmla="*/ 275360 h 567500"/>
                <a:gd name="connsiteX68" fmla="*/ 205763 w 1509935"/>
                <a:gd name="connsiteY68" fmla="*/ 275127 h 567500"/>
                <a:gd name="connsiteX69" fmla="*/ 208789 w 1509935"/>
                <a:gd name="connsiteY69" fmla="*/ 275322 h 567500"/>
                <a:gd name="connsiteX70" fmla="*/ 211814 w 1509935"/>
                <a:gd name="connsiteY70" fmla="*/ 275244 h 567500"/>
                <a:gd name="connsiteX71" fmla="*/ 214840 w 1509935"/>
                <a:gd name="connsiteY71" fmla="*/ 275244 h 567500"/>
                <a:gd name="connsiteX72" fmla="*/ 217867 w 1509935"/>
                <a:gd name="connsiteY72" fmla="*/ 275206 h 567500"/>
                <a:gd name="connsiteX73" fmla="*/ 220893 w 1509935"/>
                <a:gd name="connsiteY73" fmla="*/ 275399 h 567500"/>
                <a:gd name="connsiteX74" fmla="*/ 223919 w 1509935"/>
                <a:gd name="connsiteY74" fmla="*/ 275206 h 567500"/>
                <a:gd name="connsiteX75" fmla="*/ 226945 w 1509935"/>
                <a:gd name="connsiteY75" fmla="*/ 275322 h 567500"/>
                <a:gd name="connsiteX76" fmla="*/ 229970 w 1509935"/>
                <a:gd name="connsiteY76" fmla="*/ 275166 h 567500"/>
                <a:gd name="connsiteX77" fmla="*/ 232996 w 1509935"/>
                <a:gd name="connsiteY77" fmla="*/ 275244 h 567500"/>
                <a:gd name="connsiteX78" fmla="*/ 236022 w 1509935"/>
                <a:gd name="connsiteY78" fmla="*/ 275244 h 567500"/>
                <a:gd name="connsiteX79" fmla="*/ 239048 w 1509935"/>
                <a:gd name="connsiteY79" fmla="*/ 275244 h 567500"/>
                <a:gd name="connsiteX80" fmla="*/ 242074 w 1509935"/>
                <a:gd name="connsiteY80" fmla="*/ 275360 h 567500"/>
                <a:gd name="connsiteX81" fmla="*/ 245099 w 1509935"/>
                <a:gd name="connsiteY81" fmla="*/ 275244 h 567500"/>
                <a:gd name="connsiteX82" fmla="*/ 248126 w 1509935"/>
                <a:gd name="connsiteY82" fmla="*/ 275244 h 567500"/>
                <a:gd name="connsiteX83" fmla="*/ 251152 w 1509935"/>
                <a:gd name="connsiteY83" fmla="*/ 275127 h 567500"/>
                <a:gd name="connsiteX84" fmla="*/ 254178 w 1509935"/>
                <a:gd name="connsiteY84" fmla="*/ 275244 h 567500"/>
                <a:gd name="connsiteX85" fmla="*/ 257204 w 1509935"/>
                <a:gd name="connsiteY85" fmla="*/ 275244 h 567500"/>
                <a:gd name="connsiteX86" fmla="*/ 260230 w 1509935"/>
                <a:gd name="connsiteY86" fmla="*/ 275244 h 567500"/>
                <a:gd name="connsiteX87" fmla="*/ 263255 w 1509935"/>
                <a:gd name="connsiteY87" fmla="*/ 275283 h 567500"/>
                <a:gd name="connsiteX88" fmla="*/ 266281 w 1509935"/>
                <a:gd name="connsiteY88" fmla="*/ 275283 h 567500"/>
                <a:gd name="connsiteX89" fmla="*/ 269307 w 1509935"/>
                <a:gd name="connsiteY89" fmla="*/ 275360 h 567500"/>
                <a:gd name="connsiteX90" fmla="*/ 272333 w 1509935"/>
                <a:gd name="connsiteY90" fmla="*/ 275244 h 567500"/>
                <a:gd name="connsiteX91" fmla="*/ 275359 w 1509935"/>
                <a:gd name="connsiteY91" fmla="*/ 275283 h 567500"/>
                <a:gd name="connsiteX92" fmla="*/ 278386 w 1509935"/>
                <a:gd name="connsiteY92" fmla="*/ 275011 h 567500"/>
                <a:gd name="connsiteX93" fmla="*/ 281411 w 1509935"/>
                <a:gd name="connsiteY93" fmla="*/ 275283 h 567500"/>
                <a:gd name="connsiteX94" fmla="*/ 284437 w 1509935"/>
                <a:gd name="connsiteY94" fmla="*/ 275283 h 567500"/>
                <a:gd name="connsiteX95" fmla="*/ 287463 w 1509935"/>
                <a:gd name="connsiteY95" fmla="*/ 275360 h 567500"/>
                <a:gd name="connsiteX96" fmla="*/ 290489 w 1509935"/>
                <a:gd name="connsiteY96" fmla="*/ 275166 h 567500"/>
                <a:gd name="connsiteX97" fmla="*/ 293515 w 1509935"/>
                <a:gd name="connsiteY97" fmla="*/ 275206 h 567500"/>
                <a:gd name="connsiteX98" fmla="*/ 296540 w 1509935"/>
                <a:gd name="connsiteY98" fmla="*/ 275206 h 567500"/>
                <a:gd name="connsiteX99" fmla="*/ 299566 w 1509935"/>
                <a:gd name="connsiteY99" fmla="*/ 275283 h 567500"/>
                <a:gd name="connsiteX100" fmla="*/ 302592 w 1509935"/>
                <a:gd name="connsiteY100" fmla="*/ 286439 h 567500"/>
                <a:gd name="connsiteX101" fmla="*/ 305618 w 1509935"/>
                <a:gd name="connsiteY101" fmla="*/ 307127 h 567500"/>
                <a:gd name="connsiteX102" fmla="*/ 308645 w 1509935"/>
                <a:gd name="connsiteY102" fmla="*/ 325218 h 567500"/>
                <a:gd name="connsiteX103" fmla="*/ 311671 w 1509935"/>
                <a:gd name="connsiteY103" fmla="*/ 343000 h 567500"/>
                <a:gd name="connsiteX104" fmla="*/ 314696 w 1509935"/>
                <a:gd name="connsiteY104" fmla="*/ 360316 h 567500"/>
                <a:gd name="connsiteX105" fmla="*/ 317722 w 1509935"/>
                <a:gd name="connsiteY105" fmla="*/ 377594 h 567500"/>
                <a:gd name="connsiteX106" fmla="*/ 320748 w 1509935"/>
                <a:gd name="connsiteY106" fmla="*/ 394484 h 567500"/>
                <a:gd name="connsiteX107" fmla="*/ 323774 w 1509935"/>
                <a:gd name="connsiteY107" fmla="*/ 410755 h 567500"/>
                <a:gd name="connsiteX108" fmla="*/ 326800 w 1509935"/>
                <a:gd name="connsiteY108" fmla="*/ 426711 h 567500"/>
                <a:gd name="connsiteX109" fmla="*/ 329826 w 1509935"/>
                <a:gd name="connsiteY109" fmla="*/ 442056 h 567500"/>
                <a:gd name="connsiteX110" fmla="*/ 332851 w 1509935"/>
                <a:gd name="connsiteY110" fmla="*/ 456696 h 567500"/>
                <a:gd name="connsiteX111" fmla="*/ 335877 w 1509935"/>
                <a:gd name="connsiteY111" fmla="*/ 470840 h 567500"/>
                <a:gd name="connsiteX112" fmla="*/ 338904 w 1509935"/>
                <a:gd name="connsiteY112" fmla="*/ 484052 h 567500"/>
                <a:gd name="connsiteX113" fmla="*/ 341930 w 1509935"/>
                <a:gd name="connsiteY113" fmla="*/ 496444 h 567500"/>
                <a:gd name="connsiteX114" fmla="*/ 344956 w 1509935"/>
                <a:gd name="connsiteY114" fmla="*/ 508150 h 567500"/>
                <a:gd name="connsiteX115" fmla="*/ 347982 w 1509935"/>
                <a:gd name="connsiteY115" fmla="*/ 518761 h 567500"/>
                <a:gd name="connsiteX116" fmla="*/ 351007 w 1509935"/>
                <a:gd name="connsiteY116" fmla="*/ 528524 h 567500"/>
                <a:gd name="connsiteX117" fmla="*/ 354033 w 1509935"/>
                <a:gd name="connsiteY117" fmla="*/ 537354 h 567500"/>
                <a:gd name="connsiteX118" fmla="*/ 357059 w 1509935"/>
                <a:gd name="connsiteY118" fmla="*/ 544945 h 567500"/>
                <a:gd name="connsiteX119" fmla="*/ 360085 w 1509935"/>
                <a:gd name="connsiteY119" fmla="*/ 551651 h 567500"/>
                <a:gd name="connsiteX120" fmla="*/ 363111 w 1509935"/>
                <a:gd name="connsiteY120" fmla="*/ 556994 h 567500"/>
                <a:gd name="connsiteX121" fmla="*/ 366136 w 1509935"/>
                <a:gd name="connsiteY121" fmla="*/ 561376 h 567500"/>
                <a:gd name="connsiteX122" fmla="*/ 369163 w 1509935"/>
                <a:gd name="connsiteY122" fmla="*/ 564509 h 567500"/>
                <a:gd name="connsiteX123" fmla="*/ 372189 w 1509935"/>
                <a:gd name="connsiteY123" fmla="*/ 566567 h 567500"/>
                <a:gd name="connsiteX124" fmla="*/ 375215 w 1509935"/>
                <a:gd name="connsiteY124" fmla="*/ 567453 h 567500"/>
                <a:gd name="connsiteX125" fmla="*/ 378241 w 1509935"/>
                <a:gd name="connsiteY125" fmla="*/ 567072 h 567500"/>
                <a:gd name="connsiteX126" fmla="*/ 381267 w 1509935"/>
                <a:gd name="connsiteY126" fmla="*/ 565748 h 567500"/>
                <a:gd name="connsiteX127" fmla="*/ 384292 w 1509935"/>
                <a:gd name="connsiteY127" fmla="*/ 562928 h 567500"/>
                <a:gd name="connsiteX128" fmla="*/ 387318 w 1509935"/>
                <a:gd name="connsiteY128" fmla="*/ 559128 h 567500"/>
                <a:gd name="connsiteX129" fmla="*/ 390344 w 1509935"/>
                <a:gd name="connsiteY129" fmla="*/ 554051 h 567500"/>
                <a:gd name="connsiteX130" fmla="*/ 393370 w 1509935"/>
                <a:gd name="connsiteY130" fmla="*/ 547888 h 567500"/>
                <a:gd name="connsiteX131" fmla="*/ 396396 w 1509935"/>
                <a:gd name="connsiteY131" fmla="*/ 540725 h 567500"/>
                <a:gd name="connsiteX132" fmla="*/ 399422 w 1509935"/>
                <a:gd name="connsiteY132" fmla="*/ 532324 h 567500"/>
                <a:gd name="connsiteX133" fmla="*/ 402448 w 1509935"/>
                <a:gd name="connsiteY133" fmla="*/ 522980 h 567500"/>
                <a:gd name="connsiteX134" fmla="*/ 405474 w 1509935"/>
                <a:gd name="connsiteY134" fmla="*/ 512712 h 567500"/>
                <a:gd name="connsiteX135" fmla="*/ 408500 w 1509935"/>
                <a:gd name="connsiteY135" fmla="*/ 501368 h 567500"/>
                <a:gd name="connsiteX136" fmla="*/ 411526 w 1509935"/>
                <a:gd name="connsiteY136" fmla="*/ 489319 h 567500"/>
                <a:gd name="connsiteX137" fmla="*/ 414552 w 1509935"/>
                <a:gd name="connsiteY137" fmla="*/ 476298 h 567500"/>
                <a:gd name="connsiteX138" fmla="*/ 417577 w 1509935"/>
                <a:gd name="connsiteY138" fmla="*/ 462468 h 567500"/>
                <a:gd name="connsiteX139" fmla="*/ 420603 w 1509935"/>
                <a:gd name="connsiteY139" fmla="*/ 447980 h 567500"/>
                <a:gd name="connsiteX140" fmla="*/ 423629 w 1509935"/>
                <a:gd name="connsiteY140" fmla="*/ 432874 h 567500"/>
                <a:gd name="connsiteX141" fmla="*/ 426655 w 1509935"/>
                <a:gd name="connsiteY141" fmla="*/ 417147 h 567500"/>
                <a:gd name="connsiteX142" fmla="*/ 429682 w 1509935"/>
                <a:gd name="connsiteY142" fmla="*/ 400915 h 567500"/>
                <a:gd name="connsiteX143" fmla="*/ 432708 w 1509935"/>
                <a:gd name="connsiteY143" fmla="*/ 384102 h 567500"/>
                <a:gd name="connsiteX144" fmla="*/ 435733 w 1509935"/>
                <a:gd name="connsiteY144" fmla="*/ 367018 h 567500"/>
                <a:gd name="connsiteX145" fmla="*/ 438759 w 1509935"/>
                <a:gd name="connsiteY145" fmla="*/ 349585 h 567500"/>
                <a:gd name="connsiteX146" fmla="*/ 441785 w 1509935"/>
                <a:gd name="connsiteY146" fmla="*/ 331920 h 567500"/>
                <a:gd name="connsiteX147" fmla="*/ 444811 w 1509935"/>
                <a:gd name="connsiteY147" fmla="*/ 314061 h 567500"/>
                <a:gd name="connsiteX148" fmla="*/ 447837 w 1509935"/>
                <a:gd name="connsiteY148" fmla="*/ 296124 h 567500"/>
                <a:gd name="connsiteX149" fmla="*/ 450863 w 1509935"/>
                <a:gd name="connsiteY149" fmla="*/ 278266 h 567500"/>
                <a:gd name="connsiteX150" fmla="*/ 453888 w 1509935"/>
                <a:gd name="connsiteY150" fmla="*/ 260446 h 567500"/>
                <a:gd name="connsiteX151" fmla="*/ 456914 w 1509935"/>
                <a:gd name="connsiteY151" fmla="*/ 242974 h 567500"/>
                <a:gd name="connsiteX152" fmla="*/ 459941 w 1509935"/>
                <a:gd name="connsiteY152" fmla="*/ 225580 h 567500"/>
                <a:gd name="connsiteX153" fmla="*/ 462967 w 1509935"/>
                <a:gd name="connsiteY153" fmla="*/ 208418 h 567500"/>
                <a:gd name="connsiteX154" fmla="*/ 465993 w 1509935"/>
                <a:gd name="connsiteY154" fmla="*/ 191722 h 567500"/>
                <a:gd name="connsiteX155" fmla="*/ 469018 w 1509935"/>
                <a:gd name="connsiteY155" fmla="*/ 175180 h 567500"/>
                <a:gd name="connsiteX156" fmla="*/ 472044 w 1509935"/>
                <a:gd name="connsiteY156" fmla="*/ 159258 h 567500"/>
                <a:gd name="connsiteX157" fmla="*/ 475070 w 1509935"/>
                <a:gd name="connsiteY157" fmla="*/ 143917 h 567500"/>
                <a:gd name="connsiteX158" fmla="*/ 478096 w 1509935"/>
                <a:gd name="connsiteY158" fmla="*/ 128731 h 567500"/>
                <a:gd name="connsiteX159" fmla="*/ 481122 w 1509935"/>
                <a:gd name="connsiteY159" fmla="*/ 114282 h 567500"/>
                <a:gd name="connsiteX160" fmla="*/ 484149 w 1509935"/>
                <a:gd name="connsiteY160" fmla="*/ 100645 h 567500"/>
                <a:gd name="connsiteX161" fmla="*/ 487178 w 1509935"/>
                <a:gd name="connsiteY161" fmla="*/ 87434 h 567500"/>
                <a:gd name="connsiteX162" fmla="*/ 490198 w 1509935"/>
                <a:gd name="connsiteY162" fmla="*/ 75155 h 567500"/>
                <a:gd name="connsiteX163" fmla="*/ 493227 w 1509935"/>
                <a:gd name="connsiteY163" fmla="*/ 63532 h 567500"/>
                <a:gd name="connsiteX164" fmla="*/ 496256 w 1509935"/>
                <a:gd name="connsiteY164" fmla="*/ 52918 h 567500"/>
                <a:gd name="connsiteX165" fmla="*/ 499275 w 1509935"/>
                <a:gd name="connsiteY165" fmla="*/ 43156 h 567500"/>
                <a:gd name="connsiteX166" fmla="*/ 502304 w 1509935"/>
                <a:gd name="connsiteY166" fmla="*/ 34400 h 567500"/>
                <a:gd name="connsiteX167" fmla="*/ 505333 w 1509935"/>
                <a:gd name="connsiteY167" fmla="*/ 26381 h 567500"/>
                <a:gd name="connsiteX168" fmla="*/ 508352 w 1509935"/>
                <a:gd name="connsiteY168" fmla="*/ 19756 h 567500"/>
                <a:gd name="connsiteX169" fmla="*/ 511381 w 1509935"/>
                <a:gd name="connsiteY169" fmla="*/ 13791 h 567500"/>
                <a:gd name="connsiteX170" fmla="*/ 514410 w 1509935"/>
                <a:gd name="connsiteY170" fmla="*/ 8987 h 567500"/>
                <a:gd name="connsiteX171" fmla="*/ 517430 w 1509935"/>
                <a:gd name="connsiteY171" fmla="*/ 5191 h 567500"/>
                <a:gd name="connsiteX172" fmla="*/ 520459 w 1509935"/>
                <a:gd name="connsiteY172" fmla="*/ 2402 h 567500"/>
                <a:gd name="connsiteX173" fmla="*/ 523488 w 1509935"/>
                <a:gd name="connsiteY173" fmla="*/ 736 h 567500"/>
                <a:gd name="connsiteX174" fmla="*/ 526507 w 1509935"/>
                <a:gd name="connsiteY174" fmla="*/ 0 h 567500"/>
                <a:gd name="connsiteX175" fmla="*/ 529536 w 1509935"/>
                <a:gd name="connsiteY175" fmla="*/ 387 h 567500"/>
                <a:gd name="connsiteX176" fmla="*/ 532565 w 1509935"/>
                <a:gd name="connsiteY176" fmla="*/ 1859 h 567500"/>
                <a:gd name="connsiteX177" fmla="*/ 535594 w 1509935"/>
                <a:gd name="connsiteY177" fmla="*/ 4416 h 567500"/>
                <a:gd name="connsiteX178" fmla="*/ 538613 w 1509935"/>
                <a:gd name="connsiteY178" fmla="*/ 7786 h 567500"/>
                <a:gd name="connsiteX179" fmla="*/ 541642 w 1509935"/>
                <a:gd name="connsiteY179" fmla="*/ 12436 h 567500"/>
                <a:gd name="connsiteX180" fmla="*/ 544671 w 1509935"/>
                <a:gd name="connsiteY180" fmla="*/ 17936 h 567500"/>
                <a:gd name="connsiteX181" fmla="*/ 547691 w 1509935"/>
                <a:gd name="connsiteY181" fmla="*/ 24561 h 567500"/>
                <a:gd name="connsiteX182" fmla="*/ 550720 w 1509935"/>
                <a:gd name="connsiteY182" fmla="*/ 32076 h 567500"/>
                <a:gd name="connsiteX183" fmla="*/ 553739 w 1509935"/>
                <a:gd name="connsiteY183" fmla="*/ 40444 h 567500"/>
                <a:gd name="connsiteX184" fmla="*/ 556768 w 1509935"/>
                <a:gd name="connsiteY184" fmla="*/ 49896 h 567500"/>
                <a:gd name="connsiteX185" fmla="*/ 559797 w 1509935"/>
                <a:gd name="connsiteY185" fmla="*/ 60201 h 567500"/>
                <a:gd name="connsiteX186" fmla="*/ 562826 w 1509935"/>
                <a:gd name="connsiteY186" fmla="*/ 71319 h 567500"/>
                <a:gd name="connsiteX187" fmla="*/ 565845 w 1509935"/>
                <a:gd name="connsiteY187" fmla="*/ 83561 h 567500"/>
                <a:gd name="connsiteX188" fmla="*/ 568874 w 1509935"/>
                <a:gd name="connsiteY188" fmla="*/ 96345 h 567500"/>
                <a:gd name="connsiteX189" fmla="*/ 571903 w 1509935"/>
                <a:gd name="connsiteY189" fmla="*/ 109942 h 567500"/>
                <a:gd name="connsiteX190" fmla="*/ 574923 w 1509935"/>
                <a:gd name="connsiteY190" fmla="*/ 124160 h 567500"/>
                <a:gd name="connsiteX191" fmla="*/ 577952 w 1509935"/>
                <a:gd name="connsiteY191" fmla="*/ 139152 h 567500"/>
                <a:gd name="connsiteX192" fmla="*/ 580981 w 1509935"/>
                <a:gd name="connsiteY192" fmla="*/ 154299 h 567500"/>
                <a:gd name="connsiteX193" fmla="*/ 584000 w 1509935"/>
                <a:gd name="connsiteY193" fmla="*/ 170260 h 567500"/>
                <a:gd name="connsiteX194" fmla="*/ 587029 w 1509935"/>
                <a:gd name="connsiteY194" fmla="*/ 186570 h 567500"/>
                <a:gd name="connsiteX195" fmla="*/ 590058 w 1509935"/>
                <a:gd name="connsiteY195" fmla="*/ 203189 h 567500"/>
                <a:gd name="connsiteX196" fmla="*/ 593077 w 1509935"/>
                <a:gd name="connsiteY196" fmla="*/ 220195 h 567500"/>
                <a:gd name="connsiteX197" fmla="*/ 596106 w 1509935"/>
                <a:gd name="connsiteY197" fmla="*/ 237279 h 567500"/>
                <a:gd name="connsiteX198" fmla="*/ 599135 w 1509935"/>
                <a:gd name="connsiteY198" fmla="*/ 254712 h 567500"/>
                <a:gd name="connsiteX199" fmla="*/ 602155 w 1509935"/>
                <a:gd name="connsiteY199" fmla="*/ 272338 h 567500"/>
                <a:gd name="connsiteX200" fmla="*/ 605183 w 1509935"/>
                <a:gd name="connsiteY200" fmla="*/ 289965 h 567500"/>
                <a:gd name="connsiteX201" fmla="*/ 608212 w 1509935"/>
                <a:gd name="connsiteY201" fmla="*/ 307631 h 567500"/>
                <a:gd name="connsiteX202" fmla="*/ 611241 w 1509935"/>
                <a:gd name="connsiteY202" fmla="*/ 325296 h 567500"/>
                <a:gd name="connsiteX203" fmla="*/ 614261 w 1509935"/>
                <a:gd name="connsiteY203" fmla="*/ 342961 h 567500"/>
                <a:gd name="connsiteX204" fmla="*/ 617290 w 1509935"/>
                <a:gd name="connsiteY204" fmla="*/ 360432 h 567500"/>
                <a:gd name="connsiteX205" fmla="*/ 620319 w 1509935"/>
                <a:gd name="connsiteY205" fmla="*/ 377594 h 567500"/>
                <a:gd name="connsiteX206" fmla="*/ 623338 w 1509935"/>
                <a:gd name="connsiteY206" fmla="*/ 394445 h 567500"/>
                <a:gd name="connsiteX207" fmla="*/ 626367 w 1509935"/>
                <a:gd name="connsiteY207" fmla="*/ 410794 h 567500"/>
                <a:gd name="connsiteX208" fmla="*/ 629396 w 1509935"/>
                <a:gd name="connsiteY208" fmla="*/ 426759 h 567500"/>
                <a:gd name="connsiteX209" fmla="*/ 632415 w 1509935"/>
                <a:gd name="connsiteY209" fmla="*/ 441942 h 567500"/>
                <a:gd name="connsiteX210" fmla="*/ 635444 w 1509935"/>
                <a:gd name="connsiteY210" fmla="*/ 456734 h 567500"/>
                <a:gd name="connsiteX211" fmla="*/ 638473 w 1509935"/>
                <a:gd name="connsiteY211" fmla="*/ 470802 h 567500"/>
                <a:gd name="connsiteX212" fmla="*/ 641493 w 1509935"/>
                <a:gd name="connsiteY212" fmla="*/ 484014 h 567500"/>
                <a:gd name="connsiteX213" fmla="*/ 644522 w 1509935"/>
                <a:gd name="connsiteY213" fmla="*/ 496444 h 567500"/>
                <a:gd name="connsiteX214" fmla="*/ 647551 w 1509935"/>
                <a:gd name="connsiteY214" fmla="*/ 508150 h 567500"/>
                <a:gd name="connsiteX215" fmla="*/ 650570 w 1509935"/>
                <a:gd name="connsiteY215" fmla="*/ 518723 h 567500"/>
                <a:gd name="connsiteX216" fmla="*/ 653599 w 1509935"/>
                <a:gd name="connsiteY216" fmla="*/ 528562 h 567500"/>
                <a:gd name="connsiteX217" fmla="*/ 656628 w 1509935"/>
                <a:gd name="connsiteY217" fmla="*/ 537277 h 567500"/>
                <a:gd name="connsiteX218" fmla="*/ 659647 w 1509935"/>
                <a:gd name="connsiteY218" fmla="*/ 544907 h 567500"/>
                <a:gd name="connsiteX219" fmla="*/ 662676 w 1509935"/>
                <a:gd name="connsiteY219" fmla="*/ 551574 h 567500"/>
                <a:gd name="connsiteX220" fmla="*/ 665705 w 1509935"/>
                <a:gd name="connsiteY220" fmla="*/ 557108 h 567500"/>
                <a:gd name="connsiteX221" fmla="*/ 668725 w 1509935"/>
                <a:gd name="connsiteY221" fmla="*/ 561299 h 567500"/>
                <a:gd name="connsiteX222" fmla="*/ 671754 w 1509935"/>
                <a:gd name="connsiteY222" fmla="*/ 564633 h 567500"/>
                <a:gd name="connsiteX223" fmla="*/ 674783 w 1509935"/>
                <a:gd name="connsiteY223" fmla="*/ 566643 h 567500"/>
                <a:gd name="connsiteX224" fmla="*/ 677812 w 1509935"/>
                <a:gd name="connsiteY224" fmla="*/ 567500 h 567500"/>
                <a:gd name="connsiteX225" fmla="*/ 680831 w 1509935"/>
                <a:gd name="connsiteY225" fmla="*/ 567186 h 567500"/>
                <a:gd name="connsiteX226" fmla="*/ 683860 w 1509935"/>
                <a:gd name="connsiteY226" fmla="*/ 565595 h 567500"/>
                <a:gd name="connsiteX227" fmla="*/ 686889 w 1509935"/>
                <a:gd name="connsiteY227" fmla="*/ 562804 h 567500"/>
                <a:gd name="connsiteX228" fmla="*/ 689908 w 1509935"/>
                <a:gd name="connsiteY228" fmla="*/ 559090 h 567500"/>
                <a:gd name="connsiteX229" fmla="*/ 692937 w 1509935"/>
                <a:gd name="connsiteY229" fmla="*/ 554013 h 567500"/>
                <a:gd name="connsiteX230" fmla="*/ 695966 w 1509935"/>
                <a:gd name="connsiteY230" fmla="*/ 547936 h 567500"/>
                <a:gd name="connsiteX231" fmla="*/ 698986 w 1509935"/>
                <a:gd name="connsiteY231" fmla="*/ 540649 h 567500"/>
                <a:gd name="connsiteX232" fmla="*/ 702015 w 1509935"/>
                <a:gd name="connsiteY232" fmla="*/ 532401 h 567500"/>
                <a:gd name="connsiteX233" fmla="*/ 705044 w 1509935"/>
                <a:gd name="connsiteY233" fmla="*/ 523018 h 567500"/>
                <a:gd name="connsiteX234" fmla="*/ 708063 w 1509935"/>
                <a:gd name="connsiteY234" fmla="*/ 512712 h 567500"/>
                <a:gd name="connsiteX235" fmla="*/ 711092 w 1509935"/>
                <a:gd name="connsiteY235" fmla="*/ 501292 h 567500"/>
                <a:gd name="connsiteX236" fmla="*/ 714121 w 1509935"/>
                <a:gd name="connsiteY236" fmla="*/ 489281 h 567500"/>
                <a:gd name="connsiteX237" fmla="*/ 717140 w 1509935"/>
                <a:gd name="connsiteY237" fmla="*/ 476184 h 567500"/>
                <a:gd name="connsiteX238" fmla="*/ 720169 w 1509935"/>
                <a:gd name="connsiteY238" fmla="*/ 462516 h 567500"/>
                <a:gd name="connsiteX239" fmla="*/ 723198 w 1509935"/>
                <a:gd name="connsiteY239" fmla="*/ 448019 h 567500"/>
                <a:gd name="connsiteX240" fmla="*/ 726218 w 1509935"/>
                <a:gd name="connsiteY240" fmla="*/ 432874 h 567500"/>
                <a:gd name="connsiteX241" fmla="*/ 729247 w 1509935"/>
                <a:gd name="connsiteY241" fmla="*/ 417147 h 567500"/>
                <a:gd name="connsiteX242" fmla="*/ 732276 w 1509935"/>
                <a:gd name="connsiteY242" fmla="*/ 400837 h 567500"/>
                <a:gd name="connsiteX243" fmla="*/ 735305 w 1509935"/>
                <a:gd name="connsiteY243" fmla="*/ 384218 h 567500"/>
                <a:gd name="connsiteX244" fmla="*/ 738324 w 1509935"/>
                <a:gd name="connsiteY244" fmla="*/ 366979 h 567500"/>
                <a:gd name="connsiteX245" fmla="*/ 741353 w 1509935"/>
                <a:gd name="connsiteY245" fmla="*/ 349585 h 567500"/>
                <a:gd name="connsiteX246" fmla="*/ 744372 w 1509935"/>
                <a:gd name="connsiteY246" fmla="*/ 331920 h 567500"/>
                <a:gd name="connsiteX247" fmla="*/ 747401 w 1509935"/>
                <a:gd name="connsiteY247" fmla="*/ 314061 h 567500"/>
                <a:gd name="connsiteX248" fmla="*/ 750430 w 1509935"/>
                <a:gd name="connsiteY248" fmla="*/ 296124 h 567500"/>
                <a:gd name="connsiteX249" fmla="*/ 753459 w 1509935"/>
                <a:gd name="connsiteY249" fmla="*/ 279467 h 567500"/>
                <a:gd name="connsiteX250" fmla="*/ 756479 w 1509935"/>
                <a:gd name="connsiteY250" fmla="*/ 260562 h 567500"/>
                <a:gd name="connsiteX251" fmla="*/ 759508 w 1509935"/>
                <a:gd name="connsiteY251" fmla="*/ 243013 h 567500"/>
                <a:gd name="connsiteX252" fmla="*/ 762536 w 1509935"/>
                <a:gd name="connsiteY252" fmla="*/ 225386 h 567500"/>
                <a:gd name="connsiteX253" fmla="*/ 765556 w 1509935"/>
                <a:gd name="connsiteY253" fmla="*/ 208457 h 567500"/>
                <a:gd name="connsiteX254" fmla="*/ 768585 w 1509935"/>
                <a:gd name="connsiteY254" fmla="*/ 191683 h 567500"/>
                <a:gd name="connsiteX255" fmla="*/ 771614 w 1509935"/>
                <a:gd name="connsiteY255" fmla="*/ 175257 h 567500"/>
                <a:gd name="connsiteX256" fmla="*/ 774633 w 1509935"/>
                <a:gd name="connsiteY256" fmla="*/ 159258 h 567500"/>
                <a:gd name="connsiteX257" fmla="*/ 777662 w 1509935"/>
                <a:gd name="connsiteY257" fmla="*/ 143879 h 567500"/>
                <a:gd name="connsiteX258" fmla="*/ 780691 w 1509935"/>
                <a:gd name="connsiteY258" fmla="*/ 128615 h 567500"/>
                <a:gd name="connsiteX259" fmla="*/ 783711 w 1509935"/>
                <a:gd name="connsiteY259" fmla="*/ 114087 h 567500"/>
                <a:gd name="connsiteX260" fmla="*/ 786739 w 1509935"/>
                <a:gd name="connsiteY260" fmla="*/ 100645 h 567500"/>
                <a:gd name="connsiteX261" fmla="*/ 789769 w 1509935"/>
                <a:gd name="connsiteY261" fmla="*/ 87434 h 567500"/>
                <a:gd name="connsiteX262" fmla="*/ 792788 w 1509935"/>
                <a:gd name="connsiteY262" fmla="*/ 75116 h 567500"/>
                <a:gd name="connsiteX263" fmla="*/ 795817 w 1509935"/>
                <a:gd name="connsiteY263" fmla="*/ 63571 h 567500"/>
                <a:gd name="connsiteX264" fmla="*/ 798846 w 1509935"/>
                <a:gd name="connsiteY264" fmla="*/ 52918 h 567500"/>
                <a:gd name="connsiteX265" fmla="*/ 801865 w 1509935"/>
                <a:gd name="connsiteY265" fmla="*/ 43039 h 567500"/>
                <a:gd name="connsiteX266" fmla="*/ 804894 w 1509935"/>
                <a:gd name="connsiteY266" fmla="*/ 34323 h 567500"/>
                <a:gd name="connsiteX267" fmla="*/ 807923 w 1509935"/>
                <a:gd name="connsiteY267" fmla="*/ 26420 h 567500"/>
                <a:gd name="connsiteX268" fmla="*/ 810942 w 1509935"/>
                <a:gd name="connsiteY268" fmla="*/ 19640 h 567500"/>
                <a:gd name="connsiteX269" fmla="*/ 813972 w 1509935"/>
                <a:gd name="connsiteY269" fmla="*/ 13791 h 567500"/>
                <a:gd name="connsiteX270" fmla="*/ 817000 w 1509935"/>
                <a:gd name="connsiteY270" fmla="*/ 8987 h 567500"/>
                <a:gd name="connsiteX271" fmla="*/ 820029 w 1509935"/>
                <a:gd name="connsiteY271" fmla="*/ 5152 h 567500"/>
                <a:gd name="connsiteX272" fmla="*/ 823049 w 1509935"/>
                <a:gd name="connsiteY272" fmla="*/ 2440 h 567500"/>
                <a:gd name="connsiteX273" fmla="*/ 826078 w 1509935"/>
                <a:gd name="connsiteY273" fmla="*/ 736 h 567500"/>
                <a:gd name="connsiteX274" fmla="*/ 829107 w 1509935"/>
                <a:gd name="connsiteY274" fmla="*/ 77 h 567500"/>
                <a:gd name="connsiteX275" fmla="*/ 832126 w 1509935"/>
                <a:gd name="connsiteY275" fmla="*/ 504 h 567500"/>
                <a:gd name="connsiteX276" fmla="*/ 835155 w 1509935"/>
                <a:gd name="connsiteY276" fmla="*/ 1859 h 567500"/>
                <a:gd name="connsiteX277" fmla="*/ 838184 w 1509935"/>
                <a:gd name="connsiteY277" fmla="*/ 4416 h 567500"/>
                <a:gd name="connsiteX278" fmla="*/ 841203 w 1509935"/>
                <a:gd name="connsiteY278" fmla="*/ 7864 h 567500"/>
                <a:gd name="connsiteX279" fmla="*/ 844232 w 1509935"/>
                <a:gd name="connsiteY279" fmla="*/ 12280 h 567500"/>
                <a:gd name="connsiteX280" fmla="*/ 847261 w 1509935"/>
                <a:gd name="connsiteY280" fmla="*/ 17975 h 567500"/>
                <a:gd name="connsiteX281" fmla="*/ 850281 w 1509935"/>
                <a:gd name="connsiteY281" fmla="*/ 24561 h 567500"/>
                <a:gd name="connsiteX282" fmla="*/ 853310 w 1509935"/>
                <a:gd name="connsiteY282" fmla="*/ 32076 h 567500"/>
                <a:gd name="connsiteX283" fmla="*/ 856339 w 1509935"/>
                <a:gd name="connsiteY283" fmla="*/ 40483 h 567500"/>
                <a:gd name="connsiteX284" fmla="*/ 859368 w 1509935"/>
                <a:gd name="connsiteY284" fmla="*/ 49741 h 567500"/>
                <a:gd name="connsiteX285" fmla="*/ 862387 w 1509935"/>
                <a:gd name="connsiteY285" fmla="*/ 60279 h 567500"/>
                <a:gd name="connsiteX286" fmla="*/ 865416 w 1509935"/>
                <a:gd name="connsiteY286" fmla="*/ 71396 h 567500"/>
                <a:gd name="connsiteX287" fmla="*/ 868436 w 1509935"/>
                <a:gd name="connsiteY287" fmla="*/ 83483 h 567500"/>
                <a:gd name="connsiteX288" fmla="*/ 871464 w 1509935"/>
                <a:gd name="connsiteY288" fmla="*/ 96267 h 567500"/>
                <a:gd name="connsiteX289" fmla="*/ 874493 w 1509935"/>
                <a:gd name="connsiteY289" fmla="*/ 109981 h 567500"/>
                <a:gd name="connsiteX290" fmla="*/ 877522 w 1509935"/>
                <a:gd name="connsiteY290" fmla="*/ 124121 h 567500"/>
                <a:gd name="connsiteX291" fmla="*/ 880542 w 1509935"/>
                <a:gd name="connsiteY291" fmla="*/ 139036 h 567500"/>
                <a:gd name="connsiteX292" fmla="*/ 883571 w 1509935"/>
                <a:gd name="connsiteY292" fmla="*/ 154222 h 567500"/>
                <a:gd name="connsiteX293" fmla="*/ 886600 w 1509935"/>
                <a:gd name="connsiteY293" fmla="*/ 170260 h 567500"/>
                <a:gd name="connsiteX294" fmla="*/ 889619 w 1509935"/>
                <a:gd name="connsiteY294" fmla="*/ 186647 h 567500"/>
                <a:gd name="connsiteX295" fmla="*/ 892648 w 1509935"/>
                <a:gd name="connsiteY295" fmla="*/ 203111 h 567500"/>
                <a:gd name="connsiteX296" fmla="*/ 895677 w 1509935"/>
                <a:gd name="connsiteY296" fmla="*/ 220157 h 567500"/>
                <a:gd name="connsiteX297" fmla="*/ 898696 w 1509935"/>
                <a:gd name="connsiteY297" fmla="*/ 237318 h 567500"/>
                <a:gd name="connsiteX298" fmla="*/ 901725 w 1509935"/>
                <a:gd name="connsiteY298" fmla="*/ 254673 h 567500"/>
                <a:gd name="connsiteX299" fmla="*/ 904754 w 1509935"/>
                <a:gd name="connsiteY299" fmla="*/ 272183 h 567500"/>
                <a:gd name="connsiteX300" fmla="*/ 907774 w 1509935"/>
                <a:gd name="connsiteY300" fmla="*/ 290004 h 567500"/>
                <a:gd name="connsiteX301" fmla="*/ 910803 w 1509935"/>
                <a:gd name="connsiteY301" fmla="*/ 307591 h 567500"/>
                <a:gd name="connsiteX302" fmla="*/ 913832 w 1509935"/>
                <a:gd name="connsiteY302" fmla="*/ 325335 h 567500"/>
                <a:gd name="connsiteX303" fmla="*/ 916851 w 1509935"/>
                <a:gd name="connsiteY303" fmla="*/ 343000 h 567500"/>
                <a:gd name="connsiteX304" fmla="*/ 919880 w 1509935"/>
                <a:gd name="connsiteY304" fmla="*/ 360470 h 567500"/>
                <a:gd name="connsiteX305" fmla="*/ 922909 w 1509935"/>
                <a:gd name="connsiteY305" fmla="*/ 377516 h 567500"/>
                <a:gd name="connsiteX306" fmla="*/ 925938 w 1509935"/>
                <a:gd name="connsiteY306" fmla="*/ 394329 h 567500"/>
                <a:gd name="connsiteX307" fmla="*/ 928957 w 1509935"/>
                <a:gd name="connsiteY307" fmla="*/ 410716 h 567500"/>
                <a:gd name="connsiteX308" fmla="*/ 931986 w 1509935"/>
                <a:gd name="connsiteY308" fmla="*/ 426711 h 567500"/>
                <a:gd name="connsiteX309" fmla="*/ 935015 w 1509935"/>
                <a:gd name="connsiteY309" fmla="*/ 441980 h 567500"/>
                <a:gd name="connsiteX310" fmla="*/ 938035 w 1509935"/>
                <a:gd name="connsiteY310" fmla="*/ 456734 h 567500"/>
                <a:gd name="connsiteX311" fmla="*/ 941064 w 1509935"/>
                <a:gd name="connsiteY311" fmla="*/ 470602 h 567500"/>
                <a:gd name="connsiteX312" fmla="*/ 944093 w 1509935"/>
                <a:gd name="connsiteY312" fmla="*/ 484052 h 567500"/>
                <a:gd name="connsiteX313" fmla="*/ 947112 w 1509935"/>
                <a:gd name="connsiteY313" fmla="*/ 496520 h 567500"/>
                <a:gd name="connsiteX314" fmla="*/ 950141 w 1509935"/>
                <a:gd name="connsiteY314" fmla="*/ 508064 h 567500"/>
                <a:gd name="connsiteX315" fmla="*/ 953170 w 1509935"/>
                <a:gd name="connsiteY315" fmla="*/ 518761 h 567500"/>
                <a:gd name="connsiteX316" fmla="*/ 956189 w 1509935"/>
                <a:gd name="connsiteY316" fmla="*/ 528486 h 567500"/>
                <a:gd name="connsiteX317" fmla="*/ 959218 w 1509935"/>
                <a:gd name="connsiteY317" fmla="*/ 537277 h 567500"/>
                <a:gd name="connsiteX318" fmla="*/ 962247 w 1509935"/>
                <a:gd name="connsiteY318" fmla="*/ 544869 h 567500"/>
                <a:gd name="connsiteX319" fmla="*/ 965267 w 1509935"/>
                <a:gd name="connsiteY319" fmla="*/ 551460 h 567500"/>
                <a:gd name="connsiteX320" fmla="*/ 968296 w 1509935"/>
                <a:gd name="connsiteY320" fmla="*/ 557032 h 567500"/>
                <a:gd name="connsiteX321" fmla="*/ 971325 w 1509935"/>
                <a:gd name="connsiteY321" fmla="*/ 561376 h 567500"/>
                <a:gd name="connsiteX322" fmla="*/ 974344 w 1509935"/>
                <a:gd name="connsiteY322" fmla="*/ 564547 h 567500"/>
                <a:gd name="connsiteX323" fmla="*/ 977373 w 1509935"/>
                <a:gd name="connsiteY323" fmla="*/ 566643 h 567500"/>
                <a:gd name="connsiteX324" fmla="*/ 980402 w 1509935"/>
                <a:gd name="connsiteY324" fmla="*/ 567500 h 567500"/>
                <a:gd name="connsiteX325" fmla="*/ 983421 w 1509935"/>
                <a:gd name="connsiteY325" fmla="*/ 567033 h 567500"/>
                <a:gd name="connsiteX326" fmla="*/ 986450 w 1509935"/>
                <a:gd name="connsiteY326" fmla="*/ 565595 h 567500"/>
                <a:gd name="connsiteX327" fmla="*/ 989479 w 1509935"/>
                <a:gd name="connsiteY327" fmla="*/ 562890 h 567500"/>
                <a:gd name="connsiteX328" fmla="*/ 992508 w 1509935"/>
                <a:gd name="connsiteY328" fmla="*/ 559051 h 567500"/>
                <a:gd name="connsiteX329" fmla="*/ 995528 w 1509935"/>
                <a:gd name="connsiteY329" fmla="*/ 553937 h 567500"/>
                <a:gd name="connsiteX330" fmla="*/ 998556 w 1509935"/>
                <a:gd name="connsiteY330" fmla="*/ 547888 h 567500"/>
                <a:gd name="connsiteX331" fmla="*/ 1001585 w 1509935"/>
                <a:gd name="connsiteY331" fmla="*/ 540649 h 567500"/>
                <a:gd name="connsiteX332" fmla="*/ 1004605 w 1509935"/>
                <a:gd name="connsiteY332" fmla="*/ 532362 h 567500"/>
                <a:gd name="connsiteX333" fmla="*/ 1007634 w 1509935"/>
                <a:gd name="connsiteY333" fmla="*/ 522942 h 567500"/>
                <a:gd name="connsiteX334" fmla="*/ 1010663 w 1509935"/>
                <a:gd name="connsiteY334" fmla="*/ 512560 h 567500"/>
                <a:gd name="connsiteX335" fmla="*/ 1013682 w 1509935"/>
                <a:gd name="connsiteY335" fmla="*/ 501406 h 567500"/>
                <a:gd name="connsiteX336" fmla="*/ 1016711 w 1509935"/>
                <a:gd name="connsiteY336" fmla="*/ 489281 h 567500"/>
                <a:gd name="connsiteX337" fmla="*/ 1019740 w 1509935"/>
                <a:gd name="connsiteY337" fmla="*/ 476260 h 567500"/>
                <a:gd name="connsiteX338" fmla="*/ 1022760 w 1509935"/>
                <a:gd name="connsiteY338" fmla="*/ 462516 h 567500"/>
                <a:gd name="connsiteX339" fmla="*/ 1025788 w 1509935"/>
                <a:gd name="connsiteY339" fmla="*/ 447980 h 567500"/>
                <a:gd name="connsiteX340" fmla="*/ 1028817 w 1509935"/>
                <a:gd name="connsiteY340" fmla="*/ 432798 h 567500"/>
                <a:gd name="connsiteX341" fmla="*/ 1031837 w 1509935"/>
                <a:gd name="connsiteY341" fmla="*/ 417147 h 567500"/>
                <a:gd name="connsiteX342" fmla="*/ 1034866 w 1509935"/>
                <a:gd name="connsiteY342" fmla="*/ 400760 h 567500"/>
                <a:gd name="connsiteX343" fmla="*/ 1037895 w 1509935"/>
                <a:gd name="connsiteY343" fmla="*/ 384102 h 567500"/>
                <a:gd name="connsiteX344" fmla="*/ 1040914 w 1509935"/>
                <a:gd name="connsiteY344" fmla="*/ 367018 h 567500"/>
                <a:gd name="connsiteX345" fmla="*/ 1043943 w 1509935"/>
                <a:gd name="connsiteY345" fmla="*/ 349546 h 567500"/>
                <a:gd name="connsiteX346" fmla="*/ 1046972 w 1509935"/>
                <a:gd name="connsiteY346" fmla="*/ 331842 h 567500"/>
                <a:gd name="connsiteX347" fmla="*/ 1049991 w 1509935"/>
                <a:gd name="connsiteY347" fmla="*/ 314100 h 567500"/>
                <a:gd name="connsiteX348" fmla="*/ 1053020 w 1509935"/>
                <a:gd name="connsiteY348" fmla="*/ 296124 h 567500"/>
                <a:gd name="connsiteX349" fmla="*/ 1056049 w 1509935"/>
                <a:gd name="connsiteY349" fmla="*/ 278304 h 567500"/>
                <a:gd name="connsiteX350" fmla="*/ 1059078 w 1509935"/>
                <a:gd name="connsiteY350" fmla="*/ 260523 h 567500"/>
                <a:gd name="connsiteX351" fmla="*/ 1062098 w 1509935"/>
                <a:gd name="connsiteY351" fmla="*/ 242935 h 567500"/>
                <a:gd name="connsiteX352" fmla="*/ 1065127 w 1509935"/>
                <a:gd name="connsiteY352" fmla="*/ 225425 h 567500"/>
                <a:gd name="connsiteX353" fmla="*/ 1068156 w 1509935"/>
                <a:gd name="connsiteY353" fmla="*/ 208457 h 567500"/>
                <a:gd name="connsiteX354" fmla="*/ 1071175 w 1509935"/>
                <a:gd name="connsiteY354" fmla="*/ 191645 h 567500"/>
                <a:gd name="connsiteX355" fmla="*/ 1074204 w 1509935"/>
                <a:gd name="connsiteY355" fmla="*/ 175219 h 567500"/>
                <a:gd name="connsiteX356" fmla="*/ 1077233 w 1509935"/>
                <a:gd name="connsiteY356" fmla="*/ 159220 h 567500"/>
                <a:gd name="connsiteX357" fmla="*/ 1080252 w 1509935"/>
                <a:gd name="connsiteY357" fmla="*/ 143800 h 567500"/>
                <a:gd name="connsiteX358" fmla="*/ 1083281 w 1509935"/>
                <a:gd name="connsiteY358" fmla="*/ 128731 h 567500"/>
                <a:gd name="connsiteX359" fmla="*/ 1086310 w 1509935"/>
                <a:gd name="connsiteY359" fmla="*/ 114165 h 567500"/>
                <a:gd name="connsiteX360" fmla="*/ 1089330 w 1509935"/>
                <a:gd name="connsiteY360" fmla="*/ 100568 h 567500"/>
                <a:gd name="connsiteX361" fmla="*/ 1092359 w 1509935"/>
                <a:gd name="connsiteY361" fmla="*/ 87434 h 567500"/>
                <a:gd name="connsiteX362" fmla="*/ 1095388 w 1509935"/>
                <a:gd name="connsiteY362" fmla="*/ 75077 h 567500"/>
                <a:gd name="connsiteX363" fmla="*/ 1098407 w 1509935"/>
                <a:gd name="connsiteY363" fmla="*/ 63571 h 567500"/>
                <a:gd name="connsiteX364" fmla="*/ 1101436 w 1509935"/>
                <a:gd name="connsiteY364" fmla="*/ 52918 h 567500"/>
                <a:gd name="connsiteX365" fmla="*/ 1104465 w 1509935"/>
                <a:gd name="connsiteY365" fmla="*/ 43078 h 567500"/>
                <a:gd name="connsiteX366" fmla="*/ 1107484 w 1509935"/>
                <a:gd name="connsiteY366" fmla="*/ 34246 h 567500"/>
                <a:gd name="connsiteX367" fmla="*/ 1110513 w 1509935"/>
                <a:gd name="connsiteY367" fmla="*/ 26497 h 567500"/>
                <a:gd name="connsiteX368" fmla="*/ 1113542 w 1509935"/>
                <a:gd name="connsiteY368" fmla="*/ 19602 h 567500"/>
                <a:gd name="connsiteX369" fmla="*/ 1116562 w 1509935"/>
                <a:gd name="connsiteY369" fmla="*/ 13791 h 567500"/>
                <a:gd name="connsiteX370" fmla="*/ 1119591 w 1509935"/>
                <a:gd name="connsiteY370" fmla="*/ 8871 h 567500"/>
                <a:gd name="connsiteX371" fmla="*/ 1122620 w 1509935"/>
                <a:gd name="connsiteY371" fmla="*/ 5152 h 567500"/>
                <a:gd name="connsiteX372" fmla="*/ 1125639 w 1509935"/>
                <a:gd name="connsiteY372" fmla="*/ 2440 h 567500"/>
                <a:gd name="connsiteX373" fmla="*/ 1128668 w 1509935"/>
                <a:gd name="connsiteY373" fmla="*/ 620 h 567500"/>
                <a:gd name="connsiteX374" fmla="*/ 1131697 w 1509935"/>
                <a:gd name="connsiteY374" fmla="*/ 116 h 567500"/>
                <a:gd name="connsiteX375" fmla="*/ 1134726 w 1509935"/>
                <a:gd name="connsiteY375" fmla="*/ 387 h 567500"/>
                <a:gd name="connsiteX376" fmla="*/ 1137745 w 1509935"/>
                <a:gd name="connsiteY376" fmla="*/ 1821 h 567500"/>
                <a:gd name="connsiteX377" fmla="*/ 1140774 w 1509935"/>
                <a:gd name="connsiteY377" fmla="*/ 4338 h 567500"/>
                <a:gd name="connsiteX378" fmla="*/ 1143803 w 1509935"/>
                <a:gd name="connsiteY378" fmla="*/ 7825 h 567500"/>
                <a:gd name="connsiteX379" fmla="*/ 1146823 w 1509935"/>
                <a:gd name="connsiteY379" fmla="*/ 12280 h 567500"/>
                <a:gd name="connsiteX380" fmla="*/ 1149852 w 1509935"/>
                <a:gd name="connsiteY380" fmla="*/ 17975 h 567500"/>
                <a:gd name="connsiteX381" fmla="*/ 1152881 w 1509935"/>
                <a:gd name="connsiteY381" fmla="*/ 24445 h 567500"/>
                <a:gd name="connsiteX382" fmla="*/ 1155900 w 1509935"/>
                <a:gd name="connsiteY382" fmla="*/ 32076 h 567500"/>
                <a:gd name="connsiteX383" fmla="*/ 1158929 w 1509935"/>
                <a:gd name="connsiteY383" fmla="*/ 40405 h 567500"/>
                <a:gd name="connsiteX384" fmla="*/ 1161958 w 1509935"/>
                <a:gd name="connsiteY384" fmla="*/ 49896 h 567500"/>
                <a:gd name="connsiteX385" fmla="*/ 1164977 w 1509935"/>
                <a:gd name="connsiteY385" fmla="*/ 60240 h 567500"/>
                <a:gd name="connsiteX386" fmla="*/ 1168006 w 1509935"/>
                <a:gd name="connsiteY386" fmla="*/ 71319 h 567500"/>
                <a:gd name="connsiteX387" fmla="*/ 1171035 w 1509935"/>
                <a:gd name="connsiteY387" fmla="*/ 83522 h 567500"/>
                <a:gd name="connsiteX388" fmla="*/ 1174055 w 1509935"/>
                <a:gd name="connsiteY388" fmla="*/ 96422 h 567500"/>
                <a:gd name="connsiteX389" fmla="*/ 1177084 w 1509935"/>
                <a:gd name="connsiteY389" fmla="*/ 109942 h 567500"/>
                <a:gd name="connsiteX390" fmla="*/ 1180113 w 1509935"/>
                <a:gd name="connsiteY390" fmla="*/ 124199 h 567500"/>
                <a:gd name="connsiteX391" fmla="*/ 1183132 w 1509935"/>
                <a:gd name="connsiteY391" fmla="*/ 138997 h 567500"/>
                <a:gd name="connsiteX392" fmla="*/ 1186161 w 1509935"/>
                <a:gd name="connsiteY392" fmla="*/ 154222 h 567500"/>
                <a:gd name="connsiteX393" fmla="*/ 1189190 w 1509935"/>
                <a:gd name="connsiteY393" fmla="*/ 170221 h 567500"/>
                <a:gd name="connsiteX394" fmla="*/ 1192209 w 1509935"/>
                <a:gd name="connsiteY394" fmla="*/ 186608 h 567500"/>
                <a:gd name="connsiteX395" fmla="*/ 1195238 w 1509935"/>
                <a:gd name="connsiteY395" fmla="*/ 203343 h 567500"/>
                <a:gd name="connsiteX396" fmla="*/ 1198267 w 1509935"/>
                <a:gd name="connsiteY396" fmla="*/ 220001 h 567500"/>
                <a:gd name="connsiteX397" fmla="*/ 1201296 w 1509935"/>
                <a:gd name="connsiteY397" fmla="*/ 237357 h 567500"/>
                <a:gd name="connsiteX398" fmla="*/ 1204316 w 1509935"/>
                <a:gd name="connsiteY398" fmla="*/ 254712 h 567500"/>
                <a:gd name="connsiteX399" fmla="*/ 1207344 w 1509935"/>
                <a:gd name="connsiteY399" fmla="*/ 272261 h 567500"/>
                <a:gd name="connsiteX400" fmla="*/ 1210374 w 1509935"/>
                <a:gd name="connsiteY400" fmla="*/ 289926 h 567500"/>
                <a:gd name="connsiteX401" fmla="*/ 1213393 w 1509935"/>
                <a:gd name="connsiteY401" fmla="*/ 307708 h 567500"/>
                <a:gd name="connsiteX402" fmla="*/ 1216422 w 1509935"/>
                <a:gd name="connsiteY402" fmla="*/ 325218 h 567500"/>
                <a:gd name="connsiteX403" fmla="*/ 1219451 w 1509935"/>
                <a:gd name="connsiteY403" fmla="*/ 342961 h 567500"/>
                <a:gd name="connsiteX404" fmla="*/ 1222470 w 1509935"/>
                <a:gd name="connsiteY404" fmla="*/ 360432 h 567500"/>
                <a:gd name="connsiteX405" fmla="*/ 1225499 w 1509935"/>
                <a:gd name="connsiteY405" fmla="*/ 377710 h 567500"/>
                <a:gd name="connsiteX406" fmla="*/ 1228528 w 1509935"/>
                <a:gd name="connsiteY406" fmla="*/ 394291 h 567500"/>
                <a:gd name="connsiteX407" fmla="*/ 1231548 w 1509935"/>
                <a:gd name="connsiteY407" fmla="*/ 410832 h 567500"/>
                <a:gd name="connsiteX408" fmla="*/ 1234577 w 1509935"/>
                <a:gd name="connsiteY408" fmla="*/ 426949 h 567500"/>
                <a:gd name="connsiteX409" fmla="*/ 1237605 w 1509935"/>
                <a:gd name="connsiteY409" fmla="*/ 442056 h 567500"/>
                <a:gd name="connsiteX410" fmla="*/ 1240625 w 1509935"/>
                <a:gd name="connsiteY410" fmla="*/ 456734 h 567500"/>
                <a:gd name="connsiteX411" fmla="*/ 1243654 w 1509935"/>
                <a:gd name="connsiteY411" fmla="*/ 470764 h 567500"/>
                <a:gd name="connsiteX412" fmla="*/ 1246683 w 1509935"/>
                <a:gd name="connsiteY412" fmla="*/ 484052 h 567500"/>
                <a:gd name="connsiteX413" fmla="*/ 1249702 w 1509935"/>
                <a:gd name="connsiteY413" fmla="*/ 496406 h 567500"/>
                <a:gd name="connsiteX414" fmla="*/ 1252731 w 1509935"/>
                <a:gd name="connsiteY414" fmla="*/ 508112 h 567500"/>
                <a:gd name="connsiteX415" fmla="*/ 1255760 w 1509935"/>
                <a:gd name="connsiteY415" fmla="*/ 518799 h 567500"/>
                <a:gd name="connsiteX416" fmla="*/ 1258780 w 1509935"/>
                <a:gd name="connsiteY416" fmla="*/ 528524 h 567500"/>
                <a:gd name="connsiteX417" fmla="*/ 1261808 w 1509935"/>
                <a:gd name="connsiteY417" fmla="*/ 537163 h 567500"/>
                <a:gd name="connsiteX418" fmla="*/ 1264837 w 1509935"/>
                <a:gd name="connsiteY418" fmla="*/ 544869 h 567500"/>
                <a:gd name="connsiteX419" fmla="*/ 1267866 w 1509935"/>
                <a:gd name="connsiteY419" fmla="*/ 551498 h 567500"/>
                <a:gd name="connsiteX420" fmla="*/ 1270886 w 1509935"/>
                <a:gd name="connsiteY420" fmla="*/ 557032 h 567500"/>
                <a:gd name="connsiteX421" fmla="*/ 1273915 w 1509935"/>
                <a:gd name="connsiteY421" fmla="*/ 561376 h 567500"/>
                <a:gd name="connsiteX422" fmla="*/ 1276944 w 1509935"/>
                <a:gd name="connsiteY422" fmla="*/ 564547 h 567500"/>
                <a:gd name="connsiteX423" fmla="*/ 1279963 w 1509935"/>
                <a:gd name="connsiteY423" fmla="*/ 566605 h 567500"/>
                <a:gd name="connsiteX424" fmla="*/ 1282992 w 1509935"/>
                <a:gd name="connsiteY424" fmla="*/ 567414 h 567500"/>
                <a:gd name="connsiteX425" fmla="*/ 1286021 w 1509935"/>
                <a:gd name="connsiteY425" fmla="*/ 566995 h 567500"/>
                <a:gd name="connsiteX426" fmla="*/ 1289040 w 1509935"/>
                <a:gd name="connsiteY426" fmla="*/ 565557 h 567500"/>
                <a:gd name="connsiteX427" fmla="*/ 1292069 w 1509935"/>
                <a:gd name="connsiteY427" fmla="*/ 562966 h 567500"/>
                <a:gd name="connsiteX428" fmla="*/ 1295098 w 1509935"/>
                <a:gd name="connsiteY428" fmla="*/ 559013 h 567500"/>
                <a:gd name="connsiteX429" fmla="*/ 1298118 w 1509935"/>
                <a:gd name="connsiteY429" fmla="*/ 553975 h 567500"/>
                <a:gd name="connsiteX430" fmla="*/ 1301147 w 1509935"/>
                <a:gd name="connsiteY430" fmla="*/ 547888 h 567500"/>
                <a:gd name="connsiteX431" fmla="*/ 1304176 w 1509935"/>
                <a:gd name="connsiteY431" fmla="*/ 540611 h 567500"/>
                <a:gd name="connsiteX432" fmla="*/ 1307195 w 1509935"/>
                <a:gd name="connsiteY432" fmla="*/ 532362 h 567500"/>
                <a:gd name="connsiteX433" fmla="*/ 1310224 w 1509935"/>
                <a:gd name="connsiteY433" fmla="*/ 522942 h 567500"/>
                <a:gd name="connsiteX434" fmla="*/ 1313253 w 1509935"/>
                <a:gd name="connsiteY434" fmla="*/ 512760 h 567500"/>
                <a:gd name="connsiteX435" fmla="*/ 1316282 w 1509935"/>
                <a:gd name="connsiteY435" fmla="*/ 501444 h 567500"/>
                <a:gd name="connsiteX436" fmla="*/ 1319301 w 1509935"/>
                <a:gd name="connsiteY436" fmla="*/ 489319 h 567500"/>
                <a:gd name="connsiteX437" fmla="*/ 1322330 w 1509935"/>
                <a:gd name="connsiteY437" fmla="*/ 476346 h 567500"/>
                <a:gd name="connsiteX438" fmla="*/ 1325350 w 1509935"/>
                <a:gd name="connsiteY438" fmla="*/ 462516 h 567500"/>
                <a:gd name="connsiteX439" fmla="*/ 1328379 w 1509935"/>
                <a:gd name="connsiteY439" fmla="*/ 448095 h 567500"/>
                <a:gd name="connsiteX440" fmla="*/ 1331408 w 1509935"/>
                <a:gd name="connsiteY440" fmla="*/ 432950 h 567500"/>
                <a:gd name="connsiteX441" fmla="*/ 1334437 w 1509935"/>
                <a:gd name="connsiteY441" fmla="*/ 417108 h 567500"/>
                <a:gd name="connsiteX442" fmla="*/ 1337456 w 1509935"/>
                <a:gd name="connsiteY442" fmla="*/ 400837 h 567500"/>
                <a:gd name="connsiteX443" fmla="*/ 1340485 w 1509935"/>
                <a:gd name="connsiteY443" fmla="*/ 384102 h 567500"/>
                <a:gd name="connsiteX444" fmla="*/ 1343514 w 1509935"/>
                <a:gd name="connsiteY444" fmla="*/ 366979 h 567500"/>
                <a:gd name="connsiteX445" fmla="*/ 1346533 w 1509935"/>
                <a:gd name="connsiteY445" fmla="*/ 349623 h 567500"/>
                <a:gd name="connsiteX446" fmla="*/ 1349562 w 1509935"/>
                <a:gd name="connsiteY446" fmla="*/ 331920 h 567500"/>
                <a:gd name="connsiteX447" fmla="*/ 1352591 w 1509935"/>
                <a:gd name="connsiteY447" fmla="*/ 314139 h 567500"/>
                <a:gd name="connsiteX448" fmla="*/ 1355611 w 1509935"/>
                <a:gd name="connsiteY448" fmla="*/ 296163 h 567500"/>
                <a:gd name="connsiteX449" fmla="*/ 1358640 w 1509935"/>
                <a:gd name="connsiteY449" fmla="*/ 278188 h 567500"/>
                <a:gd name="connsiteX450" fmla="*/ 1361669 w 1509935"/>
                <a:gd name="connsiteY450" fmla="*/ 260523 h 567500"/>
                <a:gd name="connsiteX451" fmla="*/ 1364688 w 1509935"/>
                <a:gd name="connsiteY451" fmla="*/ 242974 h 567500"/>
                <a:gd name="connsiteX452" fmla="*/ 1367717 w 1509935"/>
                <a:gd name="connsiteY452" fmla="*/ 225541 h 567500"/>
                <a:gd name="connsiteX453" fmla="*/ 1370746 w 1509935"/>
                <a:gd name="connsiteY453" fmla="*/ 208457 h 567500"/>
                <a:gd name="connsiteX454" fmla="*/ 1373775 w 1509935"/>
                <a:gd name="connsiteY454" fmla="*/ 191683 h 567500"/>
                <a:gd name="connsiteX455" fmla="*/ 1376794 w 1509935"/>
                <a:gd name="connsiteY455" fmla="*/ 175219 h 567500"/>
                <a:gd name="connsiteX456" fmla="*/ 1379823 w 1509935"/>
                <a:gd name="connsiteY456" fmla="*/ 159297 h 567500"/>
                <a:gd name="connsiteX457" fmla="*/ 1382852 w 1509935"/>
                <a:gd name="connsiteY457" fmla="*/ 143800 h 567500"/>
                <a:gd name="connsiteX458" fmla="*/ 1385872 w 1509935"/>
                <a:gd name="connsiteY458" fmla="*/ 128770 h 567500"/>
                <a:gd name="connsiteX459" fmla="*/ 1388901 w 1509935"/>
                <a:gd name="connsiteY459" fmla="*/ 114165 h 567500"/>
                <a:gd name="connsiteX460" fmla="*/ 1391929 w 1509935"/>
                <a:gd name="connsiteY460" fmla="*/ 100607 h 567500"/>
                <a:gd name="connsiteX461" fmla="*/ 1394949 w 1509935"/>
                <a:gd name="connsiteY461" fmla="*/ 87473 h 567500"/>
                <a:gd name="connsiteX462" fmla="*/ 1397978 w 1509935"/>
                <a:gd name="connsiteY462" fmla="*/ 75193 h 567500"/>
                <a:gd name="connsiteX463" fmla="*/ 1401007 w 1509935"/>
                <a:gd name="connsiteY463" fmla="*/ 63532 h 567500"/>
                <a:gd name="connsiteX464" fmla="*/ 1404026 w 1509935"/>
                <a:gd name="connsiteY464" fmla="*/ 52880 h 567500"/>
                <a:gd name="connsiteX465" fmla="*/ 1407055 w 1509935"/>
                <a:gd name="connsiteY465" fmla="*/ 43117 h 567500"/>
                <a:gd name="connsiteX466" fmla="*/ 1410084 w 1509935"/>
                <a:gd name="connsiteY466" fmla="*/ 34323 h 567500"/>
                <a:gd name="connsiteX467" fmla="*/ 1413104 w 1509935"/>
                <a:gd name="connsiteY467" fmla="*/ 26459 h 567500"/>
                <a:gd name="connsiteX468" fmla="*/ 1416132 w 1509935"/>
                <a:gd name="connsiteY468" fmla="*/ 19602 h 567500"/>
                <a:gd name="connsiteX469" fmla="*/ 1419162 w 1509935"/>
                <a:gd name="connsiteY469" fmla="*/ 13752 h 567500"/>
                <a:gd name="connsiteX470" fmla="*/ 1422181 w 1509935"/>
                <a:gd name="connsiteY470" fmla="*/ 8987 h 567500"/>
                <a:gd name="connsiteX471" fmla="*/ 1425210 w 1509935"/>
                <a:gd name="connsiteY471" fmla="*/ 5152 h 567500"/>
                <a:gd name="connsiteX472" fmla="*/ 1428239 w 1509935"/>
                <a:gd name="connsiteY472" fmla="*/ 2479 h 567500"/>
                <a:gd name="connsiteX473" fmla="*/ 1431258 w 1509935"/>
                <a:gd name="connsiteY473" fmla="*/ 813 h 567500"/>
                <a:gd name="connsiteX474" fmla="*/ 1434287 w 1509935"/>
                <a:gd name="connsiteY474" fmla="*/ 0 h 567500"/>
                <a:gd name="connsiteX475" fmla="*/ 1437316 w 1509935"/>
                <a:gd name="connsiteY475" fmla="*/ 464 h 567500"/>
                <a:gd name="connsiteX476" fmla="*/ 1440345 w 1509935"/>
                <a:gd name="connsiteY476" fmla="*/ 1937 h 567500"/>
                <a:gd name="connsiteX477" fmla="*/ 1443365 w 1509935"/>
                <a:gd name="connsiteY477" fmla="*/ 4377 h 567500"/>
                <a:gd name="connsiteX478" fmla="*/ 1446393 w 1509935"/>
                <a:gd name="connsiteY478" fmla="*/ 7942 h 567500"/>
                <a:gd name="connsiteX479" fmla="*/ 1449422 w 1509935"/>
                <a:gd name="connsiteY479" fmla="*/ 12745 h 567500"/>
                <a:gd name="connsiteX480" fmla="*/ 1452442 w 1509935"/>
                <a:gd name="connsiteY480" fmla="*/ 18013 h 567500"/>
                <a:gd name="connsiteX481" fmla="*/ 1455471 w 1509935"/>
                <a:gd name="connsiteY481" fmla="*/ 24445 h 567500"/>
                <a:gd name="connsiteX482" fmla="*/ 1458500 w 1509935"/>
                <a:gd name="connsiteY482" fmla="*/ 32037 h 567500"/>
                <a:gd name="connsiteX483" fmla="*/ 1461519 w 1509935"/>
                <a:gd name="connsiteY483" fmla="*/ 40367 h 567500"/>
                <a:gd name="connsiteX484" fmla="*/ 1464548 w 1509935"/>
                <a:gd name="connsiteY484" fmla="*/ 49818 h 567500"/>
                <a:gd name="connsiteX485" fmla="*/ 1467577 w 1509935"/>
                <a:gd name="connsiteY485" fmla="*/ 60279 h 567500"/>
                <a:gd name="connsiteX486" fmla="*/ 1470596 w 1509935"/>
                <a:gd name="connsiteY486" fmla="*/ 71435 h 567500"/>
                <a:gd name="connsiteX487" fmla="*/ 1473625 w 1509935"/>
                <a:gd name="connsiteY487" fmla="*/ 83522 h 567500"/>
                <a:gd name="connsiteX488" fmla="*/ 1476654 w 1509935"/>
                <a:gd name="connsiteY488" fmla="*/ 96345 h 567500"/>
                <a:gd name="connsiteX489" fmla="*/ 1479674 w 1509935"/>
                <a:gd name="connsiteY489" fmla="*/ 109904 h 567500"/>
                <a:gd name="connsiteX490" fmla="*/ 1482703 w 1509935"/>
                <a:gd name="connsiteY490" fmla="*/ 124160 h 567500"/>
                <a:gd name="connsiteX491" fmla="*/ 1485732 w 1509935"/>
                <a:gd name="connsiteY491" fmla="*/ 139074 h 567500"/>
                <a:gd name="connsiteX492" fmla="*/ 1488751 w 1509935"/>
                <a:gd name="connsiteY492" fmla="*/ 154261 h 567500"/>
                <a:gd name="connsiteX493" fmla="*/ 1491780 w 1509935"/>
                <a:gd name="connsiteY493" fmla="*/ 170299 h 567500"/>
                <a:gd name="connsiteX494" fmla="*/ 1494809 w 1509935"/>
                <a:gd name="connsiteY494" fmla="*/ 186570 h 567500"/>
                <a:gd name="connsiteX495" fmla="*/ 1497829 w 1509935"/>
                <a:gd name="connsiteY495" fmla="*/ 203111 h 567500"/>
                <a:gd name="connsiteX496" fmla="*/ 1500857 w 1509935"/>
                <a:gd name="connsiteY496" fmla="*/ 220118 h 567500"/>
                <a:gd name="connsiteX497" fmla="*/ 1503886 w 1509935"/>
                <a:gd name="connsiteY497" fmla="*/ 237279 h 567500"/>
                <a:gd name="connsiteX498" fmla="*/ 1506906 w 1509935"/>
                <a:gd name="connsiteY498" fmla="*/ 254751 h 567500"/>
                <a:gd name="connsiteX499" fmla="*/ 1509935 w 1509935"/>
                <a:gd name="connsiteY499" fmla="*/ 272338 h 567500"/>
                <a:gd name="connsiteX0" fmla="*/ 0 w 1506909"/>
                <a:gd name="connsiteY0" fmla="*/ 285975 h 567500"/>
                <a:gd name="connsiteX1" fmla="*/ 3025 w 1506909"/>
                <a:gd name="connsiteY1" fmla="*/ 275980 h 567500"/>
                <a:gd name="connsiteX2" fmla="*/ 6052 w 1506909"/>
                <a:gd name="connsiteY2" fmla="*/ 275322 h 567500"/>
                <a:gd name="connsiteX3" fmla="*/ 9078 w 1506909"/>
                <a:gd name="connsiteY3" fmla="*/ 275166 h 567500"/>
                <a:gd name="connsiteX4" fmla="*/ 12104 w 1506909"/>
                <a:gd name="connsiteY4" fmla="*/ 275244 h 567500"/>
                <a:gd name="connsiteX5" fmla="*/ 15130 w 1506909"/>
                <a:gd name="connsiteY5" fmla="*/ 275244 h 567500"/>
                <a:gd name="connsiteX6" fmla="*/ 18156 w 1506909"/>
                <a:gd name="connsiteY6" fmla="*/ 275322 h 567500"/>
                <a:gd name="connsiteX7" fmla="*/ 21181 w 1506909"/>
                <a:gd name="connsiteY7" fmla="*/ 275283 h 567500"/>
                <a:gd name="connsiteX8" fmla="*/ 24207 w 1506909"/>
                <a:gd name="connsiteY8" fmla="*/ 275127 h 567500"/>
                <a:gd name="connsiteX9" fmla="*/ 27233 w 1506909"/>
                <a:gd name="connsiteY9" fmla="*/ 275283 h 567500"/>
                <a:gd name="connsiteX10" fmla="*/ 30259 w 1506909"/>
                <a:gd name="connsiteY10" fmla="*/ 275322 h 567500"/>
                <a:gd name="connsiteX11" fmla="*/ 33285 w 1506909"/>
                <a:gd name="connsiteY11" fmla="*/ 275166 h 567500"/>
                <a:gd name="connsiteX12" fmla="*/ 36312 w 1506909"/>
                <a:gd name="connsiteY12" fmla="*/ 275206 h 567500"/>
                <a:gd name="connsiteX13" fmla="*/ 39337 w 1506909"/>
                <a:gd name="connsiteY13" fmla="*/ 275166 h 567500"/>
                <a:gd name="connsiteX14" fmla="*/ 42363 w 1506909"/>
                <a:gd name="connsiteY14" fmla="*/ 275283 h 567500"/>
                <a:gd name="connsiteX15" fmla="*/ 45389 w 1506909"/>
                <a:gd name="connsiteY15" fmla="*/ 275360 h 567500"/>
                <a:gd name="connsiteX16" fmla="*/ 48415 w 1506909"/>
                <a:gd name="connsiteY16" fmla="*/ 275206 h 567500"/>
                <a:gd name="connsiteX17" fmla="*/ 51441 w 1506909"/>
                <a:gd name="connsiteY17" fmla="*/ 275244 h 567500"/>
                <a:gd name="connsiteX18" fmla="*/ 54466 w 1506909"/>
                <a:gd name="connsiteY18" fmla="*/ 275244 h 567500"/>
                <a:gd name="connsiteX19" fmla="*/ 57492 w 1506909"/>
                <a:gd name="connsiteY19" fmla="*/ 275206 h 567500"/>
                <a:gd name="connsiteX20" fmla="*/ 60518 w 1506909"/>
                <a:gd name="connsiteY20" fmla="*/ 275127 h 567500"/>
                <a:gd name="connsiteX21" fmla="*/ 63544 w 1506909"/>
                <a:gd name="connsiteY21" fmla="*/ 275244 h 567500"/>
                <a:gd name="connsiteX22" fmla="*/ 66571 w 1506909"/>
                <a:gd name="connsiteY22" fmla="*/ 275206 h 567500"/>
                <a:gd name="connsiteX23" fmla="*/ 69597 w 1506909"/>
                <a:gd name="connsiteY23" fmla="*/ 275244 h 567500"/>
                <a:gd name="connsiteX24" fmla="*/ 72622 w 1506909"/>
                <a:gd name="connsiteY24" fmla="*/ 275360 h 567500"/>
                <a:gd name="connsiteX25" fmla="*/ 75648 w 1506909"/>
                <a:gd name="connsiteY25" fmla="*/ 275244 h 567500"/>
                <a:gd name="connsiteX26" fmla="*/ 78674 w 1506909"/>
                <a:gd name="connsiteY26" fmla="*/ 275283 h 567500"/>
                <a:gd name="connsiteX27" fmla="*/ 81700 w 1506909"/>
                <a:gd name="connsiteY27" fmla="*/ 275244 h 567500"/>
                <a:gd name="connsiteX28" fmla="*/ 84726 w 1506909"/>
                <a:gd name="connsiteY28" fmla="*/ 275322 h 567500"/>
                <a:gd name="connsiteX29" fmla="*/ 87752 w 1506909"/>
                <a:gd name="connsiteY29" fmla="*/ 275244 h 567500"/>
                <a:gd name="connsiteX30" fmla="*/ 90777 w 1506909"/>
                <a:gd name="connsiteY30" fmla="*/ 275360 h 567500"/>
                <a:gd name="connsiteX31" fmla="*/ 93803 w 1506909"/>
                <a:gd name="connsiteY31" fmla="*/ 275283 h 567500"/>
                <a:gd name="connsiteX32" fmla="*/ 96830 w 1506909"/>
                <a:gd name="connsiteY32" fmla="*/ 275244 h 567500"/>
                <a:gd name="connsiteX33" fmla="*/ 99856 w 1506909"/>
                <a:gd name="connsiteY33" fmla="*/ 275283 h 567500"/>
                <a:gd name="connsiteX34" fmla="*/ 102882 w 1506909"/>
                <a:gd name="connsiteY34" fmla="*/ 275322 h 567500"/>
                <a:gd name="connsiteX35" fmla="*/ 105907 w 1506909"/>
                <a:gd name="connsiteY35" fmla="*/ 275206 h 567500"/>
                <a:gd name="connsiteX36" fmla="*/ 108933 w 1506909"/>
                <a:gd name="connsiteY36" fmla="*/ 275322 h 567500"/>
                <a:gd name="connsiteX37" fmla="*/ 111959 w 1506909"/>
                <a:gd name="connsiteY37" fmla="*/ 275283 h 567500"/>
                <a:gd name="connsiteX38" fmla="*/ 114985 w 1506909"/>
                <a:gd name="connsiteY38" fmla="*/ 275283 h 567500"/>
                <a:gd name="connsiteX39" fmla="*/ 118011 w 1506909"/>
                <a:gd name="connsiteY39" fmla="*/ 275244 h 567500"/>
                <a:gd name="connsiteX40" fmla="*/ 121037 w 1506909"/>
                <a:gd name="connsiteY40" fmla="*/ 275283 h 567500"/>
                <a:gd name="connsiteX41" fmla="*/ 124063 w 1506909"/>
                <a:gd name="connsiteY41" fmla="*/ 275322 h 567500"/>
                <a:gd name="connsiteX42" fmla="*/ 127089 w 1506909"/>
                <a:gd name="connsiteY42" fmla="*/ 275206 h 567500"/>
                <a:gd name="connsiteX43" fmla="*/ 130115 w 1506909"/>
                <a:gd name="connsiteY43" fmla="*/ 275360 h 567500"/>
                <a:gd name="connsiteX44" fmla="*/ 133141 w 1506909"/>
                <a:gd name="connsiteY44" fmla="*/ 275283 h 567500"/>
                <a:gd name="connsiteX45" fmla="*/ 136167 w 1506909"/>
                <a:gd name="connsiteY45" fmla="*/ 275283 h 567500"/>
                <a:gd name="connsiteX46" fmla="*/ 139192 w 1506909"/>
                <a:gd name="connsiteY46" fmla="*/ 275283 h 567500"/>
                <a:gd name="connsiteX47" fmla="*/ 142218 w 1506909"/>
                <a:gd name="connsiteY47" fmla="*/ 275206 h 567500"/>
                <a:gd name="connsiteX48" fmla="*/ 145244 w 1506909"/>
                <a:gd name="connsiteY48" fmla="*/ 275206 h 567500"/>
                <a:gd name="connsiteX49" fmla="*/ 148270 w 1506909"/>
                <a:gd name="connsiteY49" fmla="*/ 275283 h 567500"/>
                <a:gd name="connsiteX50" fmla="*/ 151296 w 1506909"/>
                <a:gd name="connsiteY50" fmla="*/ 275206 h 567500"/>
                <a:gd name="connsiteX51" fmla="*/ 154322 w 1506909"/>
                <a:gd name="connsiteY51" fmla="*/ 275244 h 567500"/>
                <a:gd name="connsiteX52" fmla="*/ 157348 w 1506909"/>
                <a:gd name="connsiteY52" fmla="*/ 275244 h 567500"/>
                <a:gd name="connsiteX53" fmla="*/ 160374 w 1506909"/>
                <a:gd name="connsiteY53" fmla="*/ 275244 h 567500"/>
                <a:gd name="connsiteX54" fmla="*/ 163400 w 1506909"/>
                <a:gd name="connsiteY54" fmla="*/ 275283 h 567500"/>
                <a:gd name="connsiteX55" fmla="*/ 166426 w 1506909"/>
                <a:gd name="connsiteY55" fmla="*/ 275127 h 567500"/>
                <a:gd name="connsiteX56" fmla="*/ 169452 w 1506909"/>
                <a:gd name="connsiteY56" fmla="*/ 275244 h 567500"/>
                <a:gd name="connsiteX57" fmla="*/ 172478 w 1506909"/>
                <a:gd name="connsiteY57" fmla="*/ 275283 h 567500"/>
                <a:gd name="connsiteX58" fmla="*/ 175503 w 1506909"/>
                <a:gd name="connsiteY58" fmla="*/ 275283 h 567500"/>
                <a:gd name="connsiteX59" fmla="*/ 178529 w 1506909"/>
                <a:gd name="connsiteY59" fmla="*/ 275283 h 567500"/>
                <a:gd name="connsiteX60" fmla="*/ 181555 w 1506909"/>
                <a:gd name="connsiteY60" fmla="*/ 275206 h 567500"/>
                <a:gd name="connsiteX61" fmla="*/ 184581 w 1506909"/>
                <a:gd name="connsiteY61" fmla="*/ 275166 h 567500"/>
                <a:gd name="connsiteX62" fmla="*/ 187608 w 1506909"/>
                <a:gd name="connsiteY62" fmla="*/ 275360 h 567500"/>
                <a:gd name="connsiteX63" fmla="*/ 190634 w 1506909"/>
                <a:gd name="connsiteY63" fmla="*/ 275283 h 567500"/>
                <a:gd name="connsiteX64" fmla="*/ 193659 w 1506909"/>
                <a:gd name="connsiteY64" fmla="*/ 275283 h 567500"/>
                <a:gd name="connsiteX65" fmla="*/ 196685 w 1506909"/>
                <a:gd name="connsiteY65" fmla="*/ 275206 h 567500"/>
                <a:gd name="connsiteX66" fmla="*/ 199711 w 1506909"/>
                <a:gd name="connsiteY66" fmla="*/ 275360 h 567500"/>
                <a:gd name="connsiteX67" fmla="*/ 202737 w 1506909"/>
                <a:gd name="connsiteY67" fmla="*/ 275127 h 567500"/>
                <a:gd name="connsiteX68" fmla="*/ 205763 w 1506909"/>
                <a:gd name="connsiteY68" fmla="*/ 275322 h 567500"/>
                <a:gd name="connsiteX69" fmla="*/ 208788 w 1506909"/>
                <a:gd name="connsiteY69" fmla="*/ 275244 h 567500"/>
                <a:gd name="connsiteX70" fmla="*/ 211814 w 1506909"/>
                <a:gd name="connsiteY70" fmla="*/ 275244 h 567500"/>
                <a:gd name="connsiteX71" fmla="*/ 214841 w 1506909"/>
                <a:gd name="connsiteY71" fmla="*/ 275206 h 567500"/>
                <a:gd name="connsiteX72" fmla="*/ 217867 w 1506909"/>
                <a:gd name="connsiteY72" fmla="*/ 275399 h 567500"/>
                <a:gd name="connsiteX73" fmla="*/ 220893 w 1506909"/>
                <a:gd name="connsiteY73" fmla="*/ 275206 h 567500"/>
                <a:gd name="connsiteX74" fmla="*/ 223919 w 1506909"/>
                <a:gd name="connsiteY74" fmla="*/ 275322 h 567500"/>
                <a:gd name="connsiteX75" fmla="*/ 226944 w 1506909"/>
                <a:gd name="connsiteY75" fmla="*/ 275166 h 567500"/>
                <a:gd name="connsiteX76" fmla="*/ 229970 w 1506909"/>
                <a:gd name="connsiteY76" fmla="*/ 275244 h 567500"/>
                <a:gd name="connsiteX77" fmla="*/ 232996 w 1506909"/>
                <a:gd name="connsiteY77" fmla="*/ 275244 h 567500"/>
                <a:gd name="connsiteX78" fmla="*/ 236022 w 1506909"/>
                <a:gd name="connsiteY78" fmla="*/ 275244 h 567500"/>
                <a:gd name="connsiteX79" fmla="*/ 239048 w 1506909"/>
                <a:gd name="connsiteY79" fmla="*/ 275360 h 567500"/>
                <a:gd name="connsiteX80" fmla="*/ 242073 w 1506909"/>
                <a:gd name="connsiteY80" fmla="*/ 275244 h 567500"/>
                <a:gd name="connsiteX81" fmla="*/ 245100 w 1506909"/>
                <a:gd name="connsiteY81" fmla="*/ 275244 h 567500"/>
                <a:gd name="connsiteX82" fmla="*/ 248126 w 1506909"/>
                <a:gd name="connsiteY82" fmla="*/ 275127 h 567500"/>
                <a:gd name="connsiteX83" fmla="*/ 251152 w 1506909"/>
                <a:gd name="connsiteY83" fmla="*/ 275244 h 567500"/>
                <a:gd name="connsiteX84" fmla="*/ 254178 w 1506909"/>
                <a:gd name="connsiteY84" fmla="*/ 275244 h 567500"/>
                <a:gd name="connsiteX85" fmla="*/ 257204 w 1506909"/>
                <a:gd name="connsiteY85" fmla="*/ 275244 h 567500"/>
                <a:gd name="connsiteX86" fmla="*/ 260229 w 1506909"/>
                <a:gd name="connsiteY86" fmla="*/ 275283 h 567500"/>
                <a:gd name="connsiteX87" fmla="*/ 263255 w 1506909"/>
                <a:gd name="connsiteY87" fmla="*/ 275283 h 567500"/>
                <a:gd name="connsiteX88" fmla="*/ 266281 w 1506909"/>
                <a:gd name="connsiteY88" fmla="*/ 275360 h 567500"/>
                <a:gd name="connsiteX89" fmla="*/ 269307 w 1506909"/>
                <a:gd name="connsiteY89" fmla="*/ 275244 h 567500"/>
                <a:gd name="connsiteX90" fmla="*/ 272333 w 1506909"/>
                <a:gd name="connsiteY90" fmla="*/ 275283 h 567500"/>
                <a:gd name="connsiteX91" fmla="*/ 275360 w 1506909"/>
                <a:gd name="connsiteY91" fmla="*/ 275011 h 567500"/>
                <a:gd name="connsiteX92" fmla="*/ 278385 w 1506909"/>
                <a:gd name="connsiteY92" fmla="*/ 275283 h 567500"/>
                <a:gd name="connsiteX93" fmla="*/ 281411 w 1506909"/>
                <a:gd name="connsiteY93" fmla="*/ 275283 h 567500"/>
                <a:gd name="connsiteX94" fmla="*/ 284437 w 1506909"/>
                <a:gd name="connsiteY94" fmla="*/ 275360 h 567500"/>
                <a:gd name="connsiteX95" fmla="*/ 287463 w 1506909"/>
                <a:gd name="connsiteY95" fmla="*/ 275166 h 567500"/>
                <a:gd name="connsiteX96" fmla="*/ 290489 w 1506909"/>
                <a:gd name="connsiteY96" fmla="*/ 275206 h 567500"/>
                <a:gd name="connsiteX97" fmla="*/ 293514 w 1506909"/>
                <a:gd name="connsiteY97" fmla="*/ 275206 h 567500"/>
                <a:gd name="connsiteX98" fmla="*/ 296540 w 1506909"/>
                <a:gd name="connsiteY98" fmla="*/ 275283 h 567500"/>
                <a:gd name="connsiteX99" fmla="*/ 299566 w 1506909"/>
                <a:gd name="connsiteY99" fmla="*/ 286439 h 567500"/>
                <a:gd name="connsiteX100" fmla="*/ 302592 w 1506909"/>
                <a:gd name="connsiteY100" fmla="*/ 307127 h 567500"/>
                <a:gd name="connsiteX101" fmla="*/ 305619 w 1506909"/>
                <a:gd name="connsiteY101" fmla="*/ 325218 h 567500"/>
                <a:gd name="connsiteX102" fmla="*/ 308645 w 1506909"/>
                <a:gd name="connsiteY102" fmla="*/ 343000 h 567500"/>
                <a:gd name="connsiteX103" fmla="*/ 311670 w 1506909"/>
                <a:gd name="connsiteY103" fmla="*/ 360316 h 567500"/>
                <a:gd name="connsiteX104" fmla="*/ 314696 w 1506909"/>
                <a:gd name="connsiteY104" fmla="*/ 377594 h 567500"/>
                <a:gd name="connsiteX105" fmla="*/ 317722 w 1506909"/>
                <a:gd name="connsiteY105" fmla="*/ 394484 h 567500"/>
                <a:gd name="connsiteX106" fmla="*/ 320748 w 1506909"/>
                <a:gd name="connsiteY106" fmla="*/ 410755 h 567500"/>
                <a:gd name="connsiteX107" fmla="*/ 323774 w 1506909"/>
                <a:gd name="connsiteY107" fmla="*/ 426711 h 567500"/>
                <a:gd name="connsiteX108" fmla="*/ 326800 w 1506909"/>
                <a:gd name="connsiteY108" fmla="*/ 442056 h 567500"/>
                <a:gd name="connsiteX109" fmla="*/ 329825 w 1506909"/>
                <a:gd name="connsiteY109" fmla="*/ 456696 h 567500"/>
                <a:gd name="connsiteX110" fmla="*/ 332851 w 1506909"/>
                <a:gd name="connsiteY110" fmla="*/ 470840 h 567500"/>
                <a:gd name="connsiteX111" fmla="*/ 335878 w 1506909"/>
                <a:gd name="connsiteY111" fmla="*/ 484052 h 567500"/>
                <a:gd name="connsiteX112" fmla="*/ 338904 w 1506909"/>
                <a:gd name="connsiteY112" fmla="*/ 496444 h 567500"/>
                <a:gd name="connsiteX113" fmla="*/ 341930 w 1506909"/>
                <a:gd name="connsiteY113" fmla="*/ 508150 h 567500"/>
                <a:gd name="connsiteX114" fmla="*/ 344956 w 1506909"/>
                <a:gd name="connsiteY114" fmla="*/ 518761 h 567500"/>
                <a:gd name="connsiteX115" fmla="*/ 347981 w 1506909"/>
                <a:gd name="connsiteY115" fmla="*/ 528524 h 567500"/>
                <a:gd name="connsiteX116" fmla="*/ 351007 w 1506909"/>
                <a:gd name="connsiteY116" fmla="*/ 537354 h 567500"/>
                <a:gd name="connsiteX117" fmla="*/ 354033 w 1506909"/>
                <a:gd name="connsiteY117" fmla="*/ 544945 h 567500"/>
                <a:gd name="connsiteX118" fmla="*/ 357059 w 1506909"/>
                <a:gd name="connsiteY118" fmla="*/ 551651 h 567500"/>
                <a:gd name="connsiteX119" fmla="*/ 360085 w 1506909"/>
                <a:gd name="connsiteY119" fmla="*/ 556994 h 567500"/>
                <a:gd name="connsiteX120" fmla="*/ 363110 w 1506909"/>
                <a:gd name="connsiteY120" fmla="*/ 561376 h 567500"/>
                <a:gd name="connsiteX121" fmla="*/ 366137 w 1506909"/>
                <a:gd name="connsiteY121" fmla="*/ 564509 h 567500"/>
                <a:gd name="connsiteX122" fmla="*/ 369163 w 1506909"/>
                <a:gd name="connsiteY122" fmla="*/ 566567 h 567500"/>
                <a:gd name="connsiteX123" fmla="*/ 372189 w 1506909"/>
                <a:gd name="connsiteY123" fmla="*/ 567453 h 567500"/>
                <a:gd name="connsiteX124" fmla="*/ 375215 w 1506909"/>
                <a:gd name="connsiteY124" fmla="*/ 567072 h 567500"/>
                <a:gd name="connsiteX125" fmla="*/ 378241 w 1506909"/>
                <a:gd name="connsiteY125" fmla="*/ 565748 h 567500"/>
                <a:gd name="connsiteX126" fmla="*/ 381266 w 1506909"/>
                <a:gd name="connsiteY126" fmla="*/ 562928 h 567500"/>
                <a:gd name="connsiteX127" fmla="*/ 384292 w 1506909"/>
                <a:gd name="connsiteY127" fmla="*/ 559128 h 567500"/>
                <a:gd name="connsiteX128" fmla="*/ 387318 w 1506909"/>
                <a:gd name="connsiteY128" fmla="*/ 554051 h 567500"/>
                <a:gd name="connsiteX129" fmla="*/ 390344 w 1506909"/>
                <a:gd name="connsiteY129" fmla="*/ 547888 h 567500"/>
                <a:gd name="connsiteX130" fmla="*/ 393370 w 1506909"/>
                <a:gd name="connsiteY130" fmla="*/ 540725 h 567500"/>
                <a:gd name="connsiteX131" fmla="*/ 396396 w 1506909"/>
                <a:gd name="connsiteY131" fmla="*/ 532324 h 567500"/>
                <a:gd name="connsiteX132" fmla="*/ 399422 w 1506909"/>
                <a:gd name="connsiteY132" fmla="*/ 522980 h 567500"/>
                <a:gd name="connsiteX133" fmla="*/ 402448 w 1506909"/>
                <a:gd name="connsiteY133" fmla="*/ 512712 h 567500"/>
                <a:gd name="connsiteX134" fmla="*/ 405474 w 1506909"/>
                <a:gd name="connsiteY134" fmla="*/ 501368 h 567500"/>
                <a:gd name="connsiteX135" fmla="*/ 408500 w 1506909"/>
                <a:gd name="connsiteY135" fmla="*/ 489319 h 567500"/>
                <a:gd name="connsiteX136" fmla="*/ 411526 w 1506909"/>
                <a:gd name="connsiteY136" fmla="*/ 476298 h 567500"/>
                <a:gd name="connsiteX137" fmla="*/ 414551 w 1506909"/>
                <a:gd name="connsiteY137" fmla="*/ 462468 h 567500"/>
                <a:gd name="connsiteX138" fmla="*/ 417577 w 1506909"/>
                <a:gd name="connsiteY138" fmla="*/ 447980 h 567500"/>
                <a:gd name="connsiteX139" fmla="*/ 420603 w 1506909"/>
                <a:gd name="connsiteY139" fmla="*/ 432874 h 567500"/>
                <a:gd name="connsiteX140" fmla="*/ 423629 w 1506909"/>
                <a:gd name="connsiteY140" fmla="*/ 417147 h 567500"/>
                <a:gd name="connsiteX141" fmla="*/ 426656 w 1506909"/>
                <a:gd name="connsiteY141" fmla="*/ 400915 h 567500"/>
                <a:gd name="connsiteX142" fmla="*/ 429682 w 1506909"/>
                <a:gd name="connsiteY142" fmla="*/ 384102 h 567500"/>
                <a:gd name="connsiteX143" fmla="*/ 432707 w 1506909"/>
                <a:gd name="connsiteY143" fmla="*/ 367018 h 567500"/>
                <a:gd name="connsiteX144" fmla="*/ 435733 w 1506909"/>
                <a:gd name="connsiteY144" fmla="*/ 349585 h 567500"/>
                <a:gd name="connsiteX145" fmla="*/ 438759 w 1506909"/>
                <a:gd name="connsiteY145" fmla="*/ 331920 h 567500"/>
                <a:gd name="connsiteX146" fmla="*/ 441785 w 1506909"/>
                <a:gd name="connsiteY146" fmla="*/ 314061 h 567500"/>
                <a:gd name="connsiteX147" fmla="*/ 444811 w 1506909"/>
                <a:gd name="connsiteY147" fmla="*/ 296124 h 567500"/>
                <a:gd name="connsiteX148" fmla="*/ 447837 w 1506909"/>
                <a:gd name="connsiteY148" fmla="*/ 278266 h 567500"/>
                <a:gd name="connsiteX149" fmla="*/ 450862 w 1506909"/>
                <a:gd name="connsiteY149" fmla="*/ 260446 h 567500"/>
                <a:gd name="connsiteX150" fmla="*/ 453888 w 1506909"/>
                <a:gd name="connsiteY150" fmla="*/ 242974 h 567500"/>
                <a:gd name="connsiteX151" fmla="*/ 456915 w 1506909"/>
                <a:gd name="connsiteY151" fmla="*/ 225580 h 567500"/>
                <a:gd name="connsiteX152" fmla="*/ 459941 w 1506909"/>
                <a:gd name="connsiteY152" fmla="*/ 208418 h 567500"/>
                <a:gd name="connsiteX153" fmla="*/ 462967 w 1506909"/>
                <a:gd name="connsiteY153" fmla="*/ 191722 h 567500"/>
                <a:gd name="connsiteX154" fmla="*/ 465992 w 1506909"/>
                <a:gd name="connsiteY154" fmla="*/ 175180 h 567500"/>
                <a:gd name="connsiteX155" fmla="*/ 469018 w 1506909"/>
                <a:gd name="connsiteY155" fmla="*/ 159258 h 567500"/>
                <a:gd name="connsiteX156" fmla="*/ 472044 w 1506909"/>
                <a:gd name="connsiteY156" fmla="*/ 143917 h 567500"/>
                <a:gd name="connsiteX157" fmla="*/ 475070 w 1506909"/>
                <a:gd name="connsiteY157" fmla="*/ 128731 h 567500"/>
                <a:gd name="connsiteX158" fmla="*/ 478096 w 1506909"/>
                <a:gd name="connsiteY158" fmla="*/ 114282 h 567500"/>
                <a:gd name="connsiteX159" fmla="*/ 481123 w 1506909"/>
                <a:gd name="connsiteY159" fmla="*/ 100645 h 567500"/>
                <a:gd name="connsiteX160" fmla="*/ 484152 w 1506909"/>
                <a:gd name="connsiteY160" fmla="*/ 87434 h 567500"/>
                <a:gd name="connsiteX161" fmla="*/ 487172 w 1506909"/>
                <a:gd name="connsiteY161" fmla="*/ 75155 h 567500"/>
                <a:gd name="connsiteX162" fmla="*/ 490201 w 1506909"/>
                <a:gd name="connsiteY162" fmla="*/ 63532 h 567500"/>
                <a:gd name="connsiteX163" fmla="*/ 493230 w 1506909"/>
                <a:gd name="connsiteY163" fmla="*/ 52918 h 567500"/>
                <a:gd name="connsiteX164" fmla="*/ 496249 w 1506909"/>
                <a:gd name="connsiteY164" fmla="*/ 43156 h 567500"/>
                <a:gd name="connsiteX165" fmla="*/ 499278 w 1506909"/>
                <a:gd name="connsiteY165" fmla="*/ 34400 h 567500"/>
                <a:gd name="connsiteX166" fmla="*/ 502307 w 1506909"/>
                <a:gd name="connsiteY166" fmla="*/ 26381 h 567500"/>
                <a:gd name="connsiteX167" fmla="*/ 505326 w 1506909"/>
                <a:gd name="connsiteY167" fmla="*/ 19756 h 567500"/>
                <a:gd name="connsiteX168" fmla="*/ 508355 w 1506909"/>
                <a:gd name="connsiteY168" fmla="*/ 13791 h 567500"/>
                <a:gd name="connsiteX169" fmla="*/ 511384 w 1506909"/>
                <a:gd name="connsiteY169" fmla="*/ 8987 h 567500"/>
                <a:gd name="connsiteX170" fmla="*/ 514404 w 1506909"/>
                <a:gd name="connsiteY170" fmla="*/ 5191 h 567500"/>
                <a:gd name="connsiteX171" fmla="*/ 517433 w 1506909"/>
                <a:gd name="connsiteY171" fmla="*/ 2402 h 567500"/>
                <a:gd name="connsiteX172" fmla="*/ 520462 w 1506909"/>
                <a:gd name="connsiteY172" fmla="*/ 736 h 567500"/>
                <a:gd name="connsiteX173" fmla="*/ 523481 w 1506909"/>
                <a:gd name="connsiteY173" fmla="*/ 0 h 567500"/>
                <a:gd name="connsiteX174" fmla="*/ 526510 w 1506909"/>
                <a:gd name="connsiteY174" fmla="*/ 387 h 567500"/>
                <a:gd name="connsiteX175" fmla="*/ 529539 w 1506909"/>
                <a:gd name="connsiteY175" fmla="*/ 1859 h 567500"/>
                <a:gd name="connsiteX176" fmla="*/ 532568 w 1506909"/>
                <a:gd name="connsiteY176" fmla="*/ 4416 h 567500"/>
                <a:gd name="connsiteX177" fmla="*/ 535587 w 1506909"/>
                <a:gd name="connsiteY177" fmla="*/ 7786 h 567500"/>
                <a:gd name="connsiteX178" fmla="*/ 538616 w 1506909"/>
                <a:gd name="connsiteY178" fmla="*/ 12436 h 567500"/>
                <a:gd name="connsiteX179" fmla="*/ 541645 w 1506909"/>
                <a:gd name="connsiteY179" fmla="*/ 17936 h 567500"/>
                <a:gd name="connsiteX180" fmla="*/ 544665 w 1506909"/>
                <a:gd name="connsiteY180" fmla="*/ 24561 h 567500"/>
                <a:gd name="connsiteX181" fmla="*/ 547694 w 1506909"/>
                <a:gd name="connsiteY181" fmla="*/ 32076 h 567500"/>
                <a:gd name="connsiteX182" fmla="*/ 550713 w 1506909"/>
                <a:gd name="connsiteY182" fmla="*/ 40444 h 567500"/>
                <a:gd name="connsiteX183" fmla="*/ 553742 w 1506909"/>
                <a:gd name="connsiteY183" fmla="*/ 49896 h 567500"/>
                <a:gd name="connsiteX184" fmla="*/ 556771 w 1506909"/>
                <a:gd name="connsiteY184" fmla="*/ 60201 h 567500"/>
                <a:gd name="connsiteX185" fmla="*/ 559800 w 1506909"/>
                <a:gd name="connsiteY185" fmla="*/ 71319 h 567500"/>
                <a:gd name="connsiteX186" fmla="*/ 562819 w 1506909"/>
                <a:gd name="connsiteY186" fmla="*/ 83561 h 567500"/>
                <a:gd name="connsiteX187" fmla="*/ 565848 w 1506909"/>
                <a:gd name="connsiteY187" fmla="*/ 96345 h 567500"/>
                <a:gd name="connsiteX188" fmla="*/ 568877 w 1506909"/>
                <a:gd name="connsiteY188" fmla="*/ 109942 h 567500"/>
                <a:gd name="connsiteX189" fmla="*/ 571897 w 1506909"/>
                <a:gd name="connsiteY189" fmla="*/ 124160 h 567500"/>
                <a:gd name="connsiteX190" fmla="*/ 574926 w 1506909"/>
                <a:gd name="connsiteY190" fmla="*/ 139152 h 567500"/>
                <a:gd name="connsiteX191" fmla="*/ 577955 w 1506909"/>
                <a:gd name="connsiteY191" fmla="*/ 154299 h 567500"/>
                <a:gd name="connsiteX192" fmla="*/ 580974 w 1506909"/>
                <a:gd name="connsiteY192" fmla="*/ 170260 h 567500"/>
                <a:gd name="connsiteX193" fmla="*/ 584003 w 1506909"/>
                <a:gd name="connsiteY193" fmla="*/ 186570 h 567500"/>
                <a:gd name="connsiteX194" fmla="*/ 587032 w 1506909"/>
                <a:gd name="connsiteY194" fmla="*/ 203189 h 567500"/>
                <a:gd name="connsiteX195" fmla="*/ 590051 w 1506909"/>
                <a:gd name="connsiteY195" fmla="*/ 220195 h 567500"/>
                <a:gd name="connsiteX196" fmla="*/ 593080 w 1506909"/>
                <a:gd name="connsiteY196" fmla="*/ 237279 h 567500"/>
                <a:gd name="connsiteX197" fmla="*/ 596109 w 1506909"/>
                <a:gd name="connsiteY197" fmla="*/ 254712 h 567500"/>
                <a:gd name="connsiteX198" fmla="*/ 599129 w 1506909"/>
                <a:gd name="connsiteY198" fmla="*/ 272338 h 567500"/>
                <a:gd name="connsiteX199" fmla="*/ 602157 w 1506909"/>
                <a:gd name="connsiteY199" fmla="*/ 289965 h 567500"/>
                <a:gd name="connsiteX200" fmla="*/ 605186 w 1506909"/>
                <a:gd name="connsiteY200" fmla="*/ 307631 h 567500"/>
                <a:gd name="connsiteX201" fmla="*/ 608215 w 1506909"/>
                <a:gd name="connsiteY201" fmla="*/ 325296 h 567500"/>
                <a:gd name="connsiteX202" fmla="*/ 611235 w 1506909"/>
                <a:gd name="connsiteY202" fmla="*/ 342961 h 567500"/>
                <a:gd name="connsiteX203" fmla="*/ 614264 w 1506909"/>
                <a:gd name="connsiteY203" fmla="*/ 360432 h 567500"/>
                <a:gd name="connsiteX204" fmla="*/ 617293 w 1506909"/>
                <a:gd name="connsiteY204" fmla="*/ 377594 h 567500"/>
                <a:gd name="connsiteX205" fmla="*/ 620312 w 1506909"/>
                <a:gd name="connsiteY205" fmla="*/ 394445 h 567500"/>
                <a:gd name="connsiteX206" fmla="*/ 623341 w 1506909"/>
                <a:gd name="connsiteY206" fmla="*/ 410794 h 567500"/>
                <a:gd name="connsiteX207" fmla="*/ 626370 w 1506909"/>
                <a:gd name="connsiteY207" fmla="*/ 426759 h 567500"/>
                <a:gd name="connsiteX208" fmla="*/ 629389 w 1506909"/>
                <a:gd name="connsiteY208" fmla="*/ 441942 h 567500"/>
                <a:gd name="connsiteX209" fmla="*/ 632418 w 1506909"/>
                <a:gd name="connsiteY209" fmla="*/ 456734 h 567500"/>
                <a:gd name="connsiteX210" fmla="*/ 635447 w 1506909"/>
                <a:gd name="connsiteY210" fmla="*/ 470802 h 567500"/>
                <a:gd name="connsiteX211" fmla="*/ 638467 w 1506909"/>
                <a:gd name="connsiteY211" fmla="*/ 484014 h 567500"/>
                <a:gd name="connsiteX212" fmla="*/ 641496 w 1506909"/>
                <a:gd name="connsiteY212" fmla="*/ 496444 h 567500"/>
                <a:gd name="connsiteX213" fmla="*/ 644525 w 1506909"/>
                <a:gd name="connsiteY213" fmla="*/ 508150 h 567500"/>
                <a:gd name="connsiteX214" fmla="*/ 647544 w 1506909"/>
                <a:gd name="connsiteY214" fmla="*/ 518723 h 567500"/>
                <a:gd name="connsiteX215" fmla="*/ 650573 w 1506909"/>
                <a:gd name="connsiteY215" fmla="*/ 528562 h 567500"/>
                <a:gd name="connsiteX216" fmla="*/ 653602 w 1506909"/>
                <a:gd name="connsiteY216" fmla="*/ 537277 h 567500"/>
                <a:gd name="connsiteX217" fmla="*/ 656621 w 1506909"/>
                <a:gd name="connsiteY217" fmla="*/ 544907 h 567500"/>
                <a:gd name="connsiteX218" fmla="*/ 659650 w 1506909"/>
                <a:gd name="connsiteY218" fmla="*/ 551574 h 567500"/>
                <a:gd name="connsiteX219" fmla="*/ 662679 w 1506909"/>
                <a:gd name="connsiteY219" fmla="*/ 557108 h 567500"/>
                <a:gd name="connsiteX220" fmla="*/ 665699 w 1506909"/>
                <a:gd name="connsiteY220" fmla="*/ 561299 h 567500"/>
                <a:gd name="connsiteX221" fmla="*/ 668728 w 1506909"/>
                <a:gd name="connsiteY221" fmla="*/ 564633 h 567500"/>
                <a:gd name="connsiteX222" fmla="*/ 671757 w 1506909"/>
                <a:gd name="connsiteY222" fmla="*/ 566643 h 567500"/>
                <a:gd name="connsiteX223" fmla="*/ 674786 w 1506909"/>
                <a:gd name="connsiteY223" fmla="*/ 567500 h 567500"/>
                <a:gd name="connsiteX224" fmla="*/ 677805 w 1506909"/>
                <a:gd name="connsiteY224" fmla="*/ 567186 h 567500"/>
                <a:gd name="connsiteX225" fmla="*/ 680834 w 1506909"/>
                <a:gd name="connsiteY225" fmla="*/ 565595 h 567500"/>
                <a:gd name="connsiteX226" fmla="*/ 683863 w 1506909"/>
                <a:gd name="connsiteY226" fmla="*/ 562804 h 567500"/>
                <a:gd name="connsiteX227" fmla="*/ 686882 w 1506909"/>
                <a:gd name="connsiteY227" fmla="*/ 559090 h 567500"/>
                <a:gd name="connsiteX228" fmla="*/ 689911 w 1506909"/>
                <a:gd name="connsiteY228" fmla="*/ 554013 h 567500"/>
                <a:gd name="connsiteX229" fmla="*/ 692940 w 1506909"/>
                <a:gd name="connsiteY229" fmla="*/ 547936 h 567500"/>
                <a:gd name="connsiteX230" fmla="*/ 695960 w 1506909"/>
                <a:gd name="connsiteY230" fmla="*/ 540649 h 567500"/>
                <a:gd name="connsiteX231" fmla="*/ 698989 w 1506909"/>
                <a:gd name="connsiteY231" fmla="*/ 532401 h 567500"/>
                <a:gd name="connsiteX232" fmla="*/ 702018 w 1506909"/>
                <a:gd name="connsiteY232" fmla="*/ 523018 h 567500"/>
                <a:gd name="connsiteX233" fmla="*/ 705037 w 1506909"/>
                <a:gd name="connsiteY233" fmla="*/ 512712 h 567500"/>
                <a:gd name="connsiteX234" fmla="*/ 708066 w 1506909"/>
                <a:gd name="connsiteY234" fmla="*/ 501292 h 567500"/>
                <a:gd name="connsiteX235" fmla="*/ 711095 w 1506909"/>
                <a:gd name="connsiteY235" fmla="*/ 489281 h 567500"/>
                <a:gd name="connsiteX236" fmla="*/ 714114 w 1506909"/>
                <a:gd name="connsiteY236" fmla="*/ 476184 h 567500"/>
                <a:gd name="connsiteX237" fmla="*/ 717143 w 1506909"/>
                <a:gd name="connsiteY237" fmla="*/ 462516 h 567500"/>
                <a:gd name="connsiteX238" fmla="*/ 720172 w 1506909"/>
                <a:gd name="connsiteY238" fmla="*/ 448019 h 567500"/>
                <a:gd name="connsiteX239" fmla="*/ 723192 w 1506909"/>
                <a:gd name="connsiteY239" fmla="*/ 432874 h 567500"/>
                <a:gd name="connsiteX240" fmla="*/ 726221 w 1506909"/>
                <a:gd name="connsiteY240" fmla="*/ 417147 h 567500"/>
                <a:gd name="connsiteX241" fmla="*/ 729250 w 1506909"/>
                <a:gd name="connsiteY241" fmla="*/ 400837 h 567500"/>
                <a:gd name="connsiteX242" fmla="*/ 732279 w 1506909"/>
                <a:gd name="connsiteY242" fmla="*/ 384218 h 567500"/>
                <a:gd name="connsiteX243" fmla="*/ 735298 w 1506909"/>
                <a:gd name="connsiteY243" fmla="*/ 366979 h 567500"/>
                <a:gd name="connsiteX244" fmla="*/ 738327 w 1506909"/>
                <a:gd name="connsiteY244" fmla="*/ 349585 h 567500"/>
                <a:gd name="connsiteX245" fmla="*/ 741346 w 1506909"/>
                <a:gd name="connsiteY245" fmla="*/ 331920 h 567500"/>
                <a:gd name="connsiteX246" fmla="*/ 744375 w 1506909"/>
                <a:gd name="connsiteY246" fmla="*/ 314061 h 567500"/>
                <a:gd name="connsiteX247" fmla="*/ 747404 w 1506909"/>
                <a:gd name="connsiteY247" fmla="*/ 296124 h 567500"/>
                <a:gd name="connsiteX248" fmla="*/ 750433 w 1506909"/>
                <a:gd name="connsiteY248" fmla="*/ 279467 h 567500"/>
                <a:gd name="connsiteX249" fmla="*/ 753453 w 1506909"/>
                <a:gd name="connsiteY249" fmla="*/ 260562 h 567500"/>
                <a:gd name="connsiteX250" fmla="*/ 756482 w 1506909"/>
                <a:gd name="connsiteY250" fmla="*/ 243013 h 567500"/>
                <a:gd name="connsiteX251" fmla="*/ 759510 w 1506909"/>
                <a:gd name="connsiteY251" fmla="*/ 225386 h 567500"/>
                <a:gd name="connsiteX252" fmla="*/ 762530 w 1506909"/>
                <a:gd name="connsiteY252" fmla="*/ 208457 h 567500"/>
                <a:gd name="connsiteX253" fmla="*/ 765559 w 1506909"/>
                <a:gd name="connsiteY253" fmla="*/ 191683 h 567500"/>
                <a:gd name="connsiteX254" fmla="*/ 768588 w 1506909"/>
                <a:gd name="connsiteY254" fmla="*/ 175257 h 567500"/>
                <a:gd name="connsiteX255" fmla="*/ 771607 w 1506909"/>
                <a:gd name="connsiteY255" fmla="*/ 159258 h 567500"/>
                <a:gd name="connsiteX256" fmla="*/ 774636 w 1506909"/>
                <a:gd name="connsiteY256" fmla="*/ 143879 h 567500"/>
                <a:gd name="connsiteX257" fmla="*/ 777665 w 1506909"/>
                <a:gd name="connsiteY257" fmla="*/ 128615 h 567500"/>
                <a:gd name="connsiteX258" fmla="*/ 780685 w 1506909"/>
                <a:gd name="connsiteY258" fmla="*/ 114087 h 567500"/>
                <a:gd name="connsiteX259" fmla="*/ 783713 w 1506909"/>
                <a:gd name="connsiteY259" fmla="*/ 100645 h 567500"/>
                <a:gd name="connsiteX260" fmla="*/ 786743 w 1506909"/>
                <a:gd name="connsiteY260" fmla="*/ 87434 h 567500"/>
                <a:gd name="connsiteX261" fmla="*/ 789762 w 1506909"/>
                <a:gd name="connsiteY261" fmla="*/ 75116 h 567500"/>
                <a:gd name="connsiteX262" fmla="*/ 792791 w 1506909"/>
                <a:gd name="connsiteY262" fmla="*/ 63571 h 567500"/>
                <a:gd name="connsiteX263" fmla="*/ 795820 w 1506909"/>
                <a:gd name="connsiteY263" fmla="*/ 52918 h 567500"/>
                <a:gd name="connsiteX264" fmla="*/ 798839 w 1506909"/>
                <a:gd name="connsiteY264" fmla="*/ 43039 h 567500"/>
                <a:gd name="connsiteX265" fmla="*/ 801868 w 1506909"/>
                <a:gd name="connsiteY265" fmla="*/ 34323 h 567500"/>
                <a:gd name="connsiteX266" fmla="*/ 804897 w 1506909"/>
                <a:gd name="connsiteY266" fmla="*/ 26420 h 567500"/>
                <a:gd name="connsiteX267" fmla="*/ 807916 w 1506909"/>
                <a:gd name="connsiteY267" fmla="*/ 19640 h 567500"/>
                <a:gd name="connsiteX268" fmla="*/ 810946 w 1506909"/>
                <a:gd name="connsiteY268" fmla="*/ 13791 h 567500"/>
                <a:gd name="connsiteX269" fmla="*/ 813974 w 1506909"/>
                <a:gd name="connsiteY269" fmla="*/ 8987 h 567500"/>
                <a:gd name="connsiteX270" fmla="*/ 817003 w 1506909"/>
                <a:gd name="connsiteY270" fmla="*/ 5152 h 567500"/>
                <a:gd name="connsiteX271" fmla="*/ 820023 w 1506909"/>
                <a:gd name="connsiteY271" fmla="*/ 2440 h 567500"/>
                <a:gd name="connsiteX272" fmla="*/ 823052 w 1506909"/>
                <a:gd name="connsiteY272" fmla="*/ 736 h 567500"/>
                <a:gd name="connsiteX273" fmla="*/ 826081 w 1506909"/>
                <a:gd name="connsiteY273" fmla="*/ 77 h 567500"/>
                <a:gd name="connsiteX274" fmla="*/ 829100 w 1506909"/>
                <a:gd name="connsiteY274" fmla="*/ 504 h 567500"/>
                <a:gd name="connsiteX275" fmla="*/ 832129 w 1506909"/>
                <a:gd name="connsiteY275" fmla="*/ 1859 h 567500"/>
                <a:gd name="connsiteX276" fmla="*/ 835158 w 1506909"/>
                <a:gd name="connsiteY276" fmla="*/ 4416 h 567500"/>
                <a:gd name="connsiteX277" fmla="*/ 838177 w 1506909"/>
                <a:gd name="connsiteY277" fmla="*/ 7864 h 567500"/>
                <a:gd name="connsiteX278" fmla="*/ 841206 w 1506909"/>
                <a:gd name="connsiteY278" fmla="*/ 12280 h 567500"/>
                <a:gd name="connsiteX279" fmla="*/ 844235 w 1506909"/>
                <a:gd name="connsiteY279" fmla="*/ 17975 h 567500"/>
                <a:gd name="connsiteX280" fmla="*/ 847255 w 1506909"/>
                <a:gd name="connsiteY280" fmla="*/ 24561 h 567500"/>
                <a:gd name="connsiteX281" fmla="*/ 850284 w 1506909"/>
                <a:gd name="connsiteY281" fmla="*/ 32076 h 567500"/>
                <a:gd name="connsiteX282" fmla="*/ 853313 w 1506909"/>
                <a:gd name="connsiteY282" fmla="*/ 40483 h 567500"/>
                <a:gd name="connsiteX283" fmla="*/ 856342 w 1506909"/>
                <a:gd name="connsiteY283" fmla="*/ 49741 h 567500"/>
                <a:gd name="connsiteX284" fmla="*/ 859361 w 1506909"/>
                <a:gd name="connsiteY284" fmla="*/ 60279 h 567500"/>
                <a:gd name="connsiteX285" fmla="*/ 862390 w 1506909"/>
                <a:gd name="connsiteY285" fmla="*/ 71396 h 567500"/>
                <a:gd name="connsiteX286" fmla="*/ 865410 w 1506909"/>
                <a:gd name="connsiteY286" fmla="*/ 83483 h 567500"/>
                <a:gd name="connsiteX287" fmla="*/ 868438 w 1506909"/>
                <a:gd name="connsiteY287" fmla="*/ 96267 h 567500"/>
                <a:gd name="connsiteX288" fmla="*/ 871467 w 1506909"/>
                <a:gd name="connsiteY288" fmla="*/ 109981 h 567500"/>
                <a:gd name="connsiteX289" fmla="*/ 874496 w 1506909"/>
                <a:gd name="connsiteY289" fmla="*/ 124121 h 567500"/>
                <a:gd name="connsiteX290" fmla="*/ 877516 w 1506909"/>
                <a:gd name="connsiteY290" fmla="*/ 139036 h 567500"/>
                <a:gd name="connsiteX291" fmla="*/ 880545 w 1506909"/>
                <a:gd name="connsiteY291" fmla="*/ 154222 h 567500"/>
                <a:gd name="connsiteX292" fmla="*/ 883574 w 1506909"/>
                <a:gd name="connsiteY292" fmla="*/ 170260 h 567500"/>
                <a:gd name="connsiteX293" fmla="*/ 886593 w 1506909"/>
                <a:gd name="connsiteY293" fmla="*/ 186647 h 567500"/>
                <a:gd name="connsiteX294" fmla="*/ 889622 w 1506909"/>
                <a:gd name="connsiteY294" fmla="*/ 203111 h 567500"/>
                <a:gd name="connsiteX295" fmla="*/ 892651 w 1506909"/>
                <a:gd name="connsiteY295" fmla="*/ 220157 h 567500"/>
                <a:gd name="connsiteX296" fmla="*/ 895670 w 1506909"/>
                <a:gd name="connsiteY296" fmla="*/ 237318 h 567500"/>
                <a:gd name="connsiteX297" fmla="*/ 898699 w 1506909"/>
                <a:gd name="connsiteY297" fmla="*/ 254673 h 567500"/>
                <a:gd name="connsiteX298" fmla="*/ 901728 w 1506909"/>
                <a:gd name="connsiteY298" fmla="*/ 272183 h 567500"/>
                <a:gd name="connsiteX299" fmla="*/ 904748 w 1506909"/>
                <a:gd name="connsiteY299" fmla="*/ 290004 h 567500"/>
                <a:gd name="connsiteX300" fmla="*/ 907777 w 1506909"/>
                <a:gd name="connsiteY300" fmla="*/ 307591 h 567500"/>
                <a:gd name="connsiteX301" fmla="*/ 910806 w 1506909"/>
                <a:gd name="connsiteY301" fmla="*/ 325335 h 567500"/>
                <a:gd name="connsiteX302" fmla="*/ 913825 w 1506909"/>
                <a:gd name="connsiteY302" fmla="*/ 343000 h 567500"/>
                <a:gd name="connsiteX303" fmla="*/ 916854 w 1506909"/>
                <a:gd name="connsiteY303" fmla="*/ 360470 h 567500"/>
                <a:gd name="connsiteX304" fmla="*/ 919883 w 1506909"/>
                <a:gd name="connsiteY304" fmla="*/ 377516 h 567500"/>
                <a:gd name="connsiteX305" fmla="*/ 922912 w 1506909"/>
                <a:gd name="connsiteY305" fmla="*/ 394329 h 567500"/>
                <a:gd name="connsiteX306" fmla="*/ 925931 w 1506909"/>
                <a:gd name="connsiteY306" fmla="*/ 410716 h 567500"/>
                <a:gd name="connsiteX307" fmla="*/ 928960 w 1506909"/>
                <a:gd name="connsiteY307" fmla="*/ 426711 h 567500"/>
                <a:gd name="connsiteX308" fmla="*/ 931989 w 1506909"/>
                <a:gd name="connsiteY308" fmla="*/ 441980 h 567500"/>
                <a:gd name="connsiteX309" fmla="*/ 935009 w 1506909"/>
                <a:gd name="connsiteY309" fmla="*/ 456734 h 567500"/>
                <a:gd name="connsiteX310" fmla="*/ 938038 w 1506909"/>
                <a:gd name="connsiteY310" fmla="*/ 470602 h 567500"/>
                <a:gd name="connsiteX311" fmla="*/ 941067 w 1506909"/>
                <a:gd name="connsiteY311" fmla="*/ 484052 h 567500"/>
                <a:gd name="connsiteX312" fmla="*/ 944086 w 1506909"/>
                <a:gd name="connsiteY312" fmla="*/ 496520 h 567500"/>
                <a:gd name="connsiteX313" fmla="*/ 947115 w 1506909"/>
                <a:gd name="connsiteY313" fmla="*/ 508064 h 567500"/>
                <a:gd name="connsiteX314" fmla="*/ 950144 w 1506909"/>
                <a:gd name="connsiteY314" fmla="*/ 518761 h 567500"/>
                <a:gd name="connsiteX315" fmla="*/ 953163 w 1506909"/>
                <a:gd name="connsiteY315" fmla="*/ 528486 h 567500"/>
                <a:gd name="connsiteX316" fmla="*/ 956192 w 1506909"/>
                <a:gd name="connsiteY316" fmla="*/ 537277 h 567500"/>
                <a:gd name="connsiteX317" fmla="*/ 959221 w 1506909"/>
                <a:gd name="connsiteY317" fmla="*/ 544869 h 567500"/>
                <a:gd name="connsiteX318" fmla="*/ 962241 w 1506909"/>
                <a:gd name="connsiteY318" fmla="*/ 551460 h 567500"/>
                <a:gd name="connsiteX319" fmla="*/ 965270 w 1506909"/>
                <a:gd name="connsiteY319" fmla="*/ 557032 h 567500"/>
                <a:gd name="connsiteX320" fmla="*/ 968299 w 1506909"/>
                <a:gd name="connsiteY320" fmla="*/ 561376 h 567500"/>
                <a:gd name="connsiteX321" fmla="*/ 971318 w 1506909"/>
                <a:gd name="connsiteY321" fmla="*/ 564547 h 567500"/>
                <a:gd name="connsiteX322" fmla="*/ 974347 w 1506909"/>
                <a:gd name="connsiteY322" fmla="*/ 566643 h 567500"/>
                <a:gd name="connsiteX323" fmla="*/ 977376 w 1506909"/>
                <a:gd name="connsiteY323" fmla="*/ 567500 h 567500"/>
                <a:gd name="connsiteX324" fmla="*/ 980395 w 1506909"/>
                <a:gd name="connsiteY324" fmla="*/ 567033 h 567500"/>
                <a:gd name="connsiteX325" fmla="*/ 983424 w 1506909"/>
                <a:gd name="connsiteY325" fmla="*/ 565595 h 567500"/>
                <a:gd name="connsiteX326" fmla="*/ 986453 w 1506909"/>
                <a:gd name="connsiteY326" fmla="*/ 562890 h 567500"/>
                <a:gd name="connsiteX327" fmla="*/ 989482 w 1506909"/>
                <a:gd name="connsiteY327" fmla="*/ 559051 h 567500"/>
                <a:gd name="connsiteX328" fmla="*/ 992502 w 1506909"/>
                <a:gd name="connsiteY328" fmla="*/ 553937 h 567500"/>
                <a:gd name="connsiteX329" fmla="*/ 995530 w 1506909"/>
                <a:gd name="connsiteY329" fmla="*/ 547888 h 567500"/>
                <a:gd name="connsiteX330" fmla="*/ 998559 w 1506909"/>
                <a:gd name="connsiteY330" fmla="*/ 540649 h 567500"/>
                <a:gd name="connsiteX331" fmla="*/ 1001579 w 1506909"/>
                <a:gd name="connsiteY331" fmla="*/ 532362 h 567500"/>
                <a:gd name="connsiteX332" fmla="*/ 1004608 w 1506909"/>
                <a:gd name="connsiteY332" fmla="*/ 522942 h 567500"/>
                <a:gd name="connsiteX333" fmla="*/ 1007637 w 1506909"/>
                <a:gd name="connsiteY333" fmla="*/ 512560 h 567500"/>
                <a:gd name="connsiteX334" fmla="*/ 1010656 w 1506909"/>
                <a:gd name="connsiteY334" fmla="*/ 501406 h 567500"/>
                <a:gd name="connsiteX335" fmla="*/ 1013685 w 1506909"/>
                <a:gd name="connsiteY335" fmla="*/ 489281 h 567500"/>
                <a:gd name="connsiteX336" fmla="*/ 1016714 w 1506909"/>
                <a:gd name="connsiteY336" fmla="*/ 476260 h 567500"/>
                <a:gd name="connsiteX337" fmla="*/ 1019734 w 1506909"/>
                <a:gd name="connsiteY337" fmla="*/ 462516 h 567500"/>
                <a:gd name="connsiteX338" fmla="*/ 1022762 w 1506909"/>
                <a:gd name="connsiteY338" fmla="*/ 447980 h 567500"/>
                <a:gd name="connsiteX339" fmla="*/ 1025791 w 1506909"/>
                <a:gd name="connsiteY339" fmla="*/ 432798 h 567500"/>
                <a:gd name="connsiteX340" fmla="*/ 1028811 w 1506909"/>
                <a:gd name="connsiteY340" fmla="*/ 417147 h 567500"/>
                <a:gd name="connsiteX341" fmla="*/ 1031840 w 1506909"/>
                <a:gd name="connsiteY341" fmla="*/ 400760 h 567500"/>
                <a:gd name="connsiteX342" fmla="*/ 1034869 w 1506909"/>
                <a:gd name="connsiteY342" fmla="*/ 384102 h 567500"/>
                <a:gd name="connsiteX343" fmla="*/ 1037888 w 1506909"/>
                <a:gd name="connsiteY343" fmla="*/ 367018 h 567500"/>
                <a:gd name="connsiteX344" fmla="*/ 1040917 w 1506909"/>
                <a:gd name="connsiteY344" fmla="*/ 349546 h 567500"/>
                <a:gd name="connsiteX345" fmla="*/ 1043946 w 1506909"/>
                <a:gd name="connsiteY345" fmla="*/ 331842 h 567500"/>
                <a:gd name="connsiteX346" fmla="*/ 1046965 w 1506909"/>
                <a:gd name="connsiteY346" fmla="*/ 314100 h 567500"/>
                <a:gd name="connsiteX347" fmla="*/ 1049994 w 1506909"/>
                <a:gd name="connsiteY347" fmla="*/ 296124 h 567500"/>
                <a:gd name="connsiteX348" fmla="*/ 1053023 w 1506909"/>
                <a:gd name="connsiteY348" fmla="*/ 278304 h 567500"/>
                <a:gd name="connsiteX349" fmla="*/ 1056052 w 1506909"/>
                <a:gd name="connsiteY349" fmla="*/ 260523 h 567500"/>
                <a:gd name="connsiteX350" fmla="*/ 1059072 w 1506909"/>
                <a:gd name="connsiteY350" fmla="*/ 242935 h 567500"/>
                <a:gd name="connsiteX351" fmla="*/ 1062101 w 1506909"/>
                <a:gd name="connsiteY351" fmla="*/ 225425 h 567500"/>
                <a:gd name="connsiteX352" fmla="*/ 1065130 w 1506909"/>
                <a:gd name="connsiteY352" fmla="*/ 208457 h 567500"/>
                <a:gd name="connsiteX353" fmla="*/ 1068149 w 1506909"/>
                <a:gd name="connsiteY353" fmla="*/ 191645 h 567500"/>
                <a:gd name="connsiteX354" fmla="*/ 1071178 w 1506909"/>
                <a:gd name="connsiteY354" fmla="*/ 175219 h 567500"/>
                <a:gd name="connsiteX355" fmla="*/ 1074207 w 1506909"/>
                <a:gd name="connsiteY355" fmla="*/ 159220 h 567500"/>
                <a:gd name="connsiteX356" fmla="*/ 1077226 w 1506909"/>
                <a:gd name="connsiteY356" fmla="*/ 143800 h 567500"/>
                <a:gd name="connsiteX357" fmla="*/ 1080255 w 1506909"/>
                <a:gd name="connsiteY357" fmla="*/ 128731 h 567500"/>
                <a:gd name="connsiteX358" fmla="*/ 1083284 w 1506909"/>
                <a:gd name="connsiteY358" fmla="*/ 114165 h 567500"/>
                <a:gd name="connsiteX359" fmla="*/ 1086304 w 1506909"/>
                <a:gd name="connsiteY359" fmla="*/ 100568 h 567500"/>
                <a:gd name="connsiteX360" fmla="*/ 1089333 w 1506909"/>
                <a:gd name="connsiteY360" fmla="*/ 87434 h 567500"/>
                <a:gd name="connsiteX361" fmla="*/ 1092362 w 1506909"/>
                <a:gd name="connsiteY361" fmla="*/ 75077 h 567500"/>
                <a:gd name="connsiteX362" fmla="*/ 1095381 w 1506909"/>
                <a:gd name="connsiteY362" fmla="*/ 63571 h 567500"/>
                <a:gd name="connsiteX363" fmla="*/ 1098410 w 1506909"/>
                <a:gd name="connsiteY363" fmla="*/ 52918 h 567500"/>
                <a:gd name="connsiteX364" fmla="*/ 1101439 w 1506909"/>
                <a:gd name="connsiteY364" fmla="*/ 43078 h 567500"/>
                <a:gd name="connsiteX365" fmla="*/ 1104458 w 1506909"/>
                <a:gd name="connsiteY365" fmla="*/ 34246 h 567500"/>
                <a:gd name="connsiteX366" fmla="*/ 1107487 w 1506909"/>
                <a:gd name="connsiteY366" fmla="*/ 26497 h 567500"/>
                <a:gd name="connsiteX367" fmla="*/ 1110516 w 1506909"/>
                <a:gd name="connsiteY367" fmla="*/ 19602 h 567500"/>
                <a:gd name="connsiteX368" fmla="*/ 1113536 w 1506909"/>
                <a:gd name="connsiteY368" fmla="*/ 13791 h 567500"/>
                <a:gd name="connsiteX369" fmla="*/ 1116565 w 1506909"/>
                <a:gd name="connsiteY369" fmla="*/ 8871 h 567500"/>
                <a:gd name="connsiteX370" fmla="*/ 1119594 w 1506909"/>
                <a:gd name="connsiteY370" fmla="*/ 5152 h 567500"/>
                <a:gd name="connsiteX371" fmla="*/ 1122613 w 1506909"/>
                <a:gd name="connsiteY371" fmla="*/ 2440 h 567500"/>
                <a:gd name="connsiteX372" fmla="*/ 1125642 w 1506909"/>
                <a:gd name="connsiteY372" fmla="*/ 620 h 567500"/>
                <a:gd name="connsiteX373" fmla="*/ 1128671 w 1506909"/>
                <a:gd name="connsiteY373" fmla="*/ 116 h 567500"/>
                <a:gd name="connsiteX374" fmla="*/ 1131700 w 1506909"/>
                <a:gd name="connsiteY374" fmla="*/ 387 h 567500"/>
                <a:gd name="connsiteX375" fmla="*/ 1134719 w 1506909"/>
                <a:gd name="connsiteY375" fmla="*/ 1821 h 567500"/>
                <a:gd name="connsiteX376" fmla="*/ 1137748 w 1506909"/>
                <a:gd name="connsiteY376" fmla="*/ 4338 h 567500"/>
                <a:gd name="connsiteX377" fmla="*/ 1140777 w 1506909"/>
                <a:gd name="connsiteY377" fmla="*/ 7825 h 567500"/>
                <a:gd name="connsiteX378" fmla="*/ 1143797 w 1506909"/>
                <a:gd name="connsiteY378" fmla="*/ 12280 h 567500"/>
                <a:gd name="connsiteX379" fmla="*/ 1146826 w 1506909"/>
                <a:gd name="connsiteY379" fmla="*/ 17975 h 567500"/>
                <a:gd name="connsiteX380" fmla="*/ 1149855 w 1506909"/>
                <a:gd name="connsiteY380" fmla="*/ 24445 h 567500"/>
                <a:gd name="connsiteX381" fmla="*/ 1152874 w 1506909"/>
                <a:gd name="connsiteY381" fmla="*/ 32076 h 567500"/>
                <a:gd name="connsiteX382" fmla="*/ 1155903 w 1506909"/>
                <a:gd name="connsiteY382" fmla="*/ 40405 h 567500"/>
                <a:gd name="connsiteX383" fmla="*/ 1158932 w 1506909"/>
                <a:gd name="connsiteY383" fmla="*/ 49896 h 567500"/>
                <a:gd name="connsiteX384" fmla="*/ 1161951 w 1506909"/>
                <a:gd name="connsiteY384" fmla="*/ 60240 h 567500"/>
                <a:gd name="connsiteX385" fmla="*/ 1164980 w 1506909"/>
                <a:gd name="connsiteY385" fmla="*/ 71319 h 567500"/>
                <a:gd name="connsiteX386" fmla="*/ 1168009 w 1506909"/>
                <a:gd name="connsiteY386" fmla="*/ 83522 h 567500"/>
                <a:gd name="connsiteX387" fmla="*/ 1171029 w 1506909"/>
                <a:gd name="connsiteY387" fmla="*/ 96422 h 567500"/>
                <a:gd name="connsiteX388" fmla="*/ 1174058 w 1506909"/>
                <a:gd name="connsiteY388" fmla="*/ 109942 h 567500"/>
                <a:gd name="connsiteX389" fmla="*/ 1177087 w 1506909"/>
                <a:gd name="connsiteY389" fmla="*/ 124199 h 567500"/>
                <a:gd name="connsiteX390" fmla="*/ 1180106 w 1506909"/>
                <a:gd name="connsiteY390" fmla="*/ 138997 h 567500"/>
                <a:gd name="connsiteX391" fmla="*/ 1183135 w 1506909"/>
                <a:gd name="connsiteY391" fmla="*/ 154222 h 567500"/>
                <a:gd name="connsiteX392" fmla="*/ 1186164 w 1506909"/>
                <a:gd name="connsiteY392" fmla="*/ 170221 h 567500"/>
                <a:gd name="connsiteX393" fmla="*/ 1189183 w 1506909"/>
                <a:gd name="connsiteY393" fmla="*/ 186608 h 567500"/>
                <a:gd name="connsiteX394" fmla="*/ 1192212 w 1506909"/>
                <a:gd name="connsiteY394" fmla="*/ 203343 h 567500"/>
                <a:gd name="connsiteX395" fmla="*/ 1195241 w 1506909"/>
                <a:gd name="connsiteY395" fmla="*/ 220001 h 567500"/>
                <a:gd name="connsiteX396" fmla="*/ 1198270 w 1506909"/>
                <a:gd name="connsiteY396" fmla="*/ 237357 h 567500"/>
                <a:gd name="connsiteX397" fmla="*/ 1201290 w 1506909"/>
                <a:gd name="connsiteY397" fmla="*/ 254712 h 567500"/>
                <a:gd name="connsiteX398" fmla="*/ 1204318 w 1506909"/>
                <a:gd name="connsiteY398" fmla="*/ 272261 h 567500"/>
                <a:gd name="connsiteX399" fmla="*/ 1207348 w 1506909"/>
                <a:gd name="connsiteY399" fmla="*/ 289926 h 567500"/>
                <a:gd name="connsiteX400" fmla="*/ 1210367 w 1506909"/>
                <a:gd name="connsiteY400" fmla="*/ 307708 h 567500"/>
                <a:gd name="connsiteX401" fmla="*/ 1213396 w 1506909"/>
                <a:gd name="connsiteY401" fmla="*/ 325218 h 567500"/>
                <a:gd name="connsiteX402" fmla="*/ 1216425 w 1506909"/>
                <a:gd name="connsiteY402" fmla="*/ 342961 h 567500"/>
                <a:gd name="connsiteX403" fmla="*/ 1219444 w 1506909"/>
                <a:gd name="connsiteY403" fmla="*/ 360432 h 567500"/>
                <a:gd name="connsiteX404" fmla="*/ 1222473 w 1506909"/>
                <a:gd name="connsiteY404" fmla="*/ 377710 h 567500"/>
                <a:gd name="connsiteX405" fmla="*/ 1225502 w 1506909"/>
                <a:gd name="connsiteY405" fmla="*/ 394291 h 567500"/>
                <a:gd name="connsiteX406" fmla="*/ 1228522 w 1506909"/>
                <a:gd name="connsiteY406" fmla="*/ 410832 h 567500"/>
                <a:gd name="connsiteX407" fmla="*/ 1231551 w 1506909"/>
                <a:gd name="connsiteY407" fmla="*/ 426949 h 567500"/>
                <a:gd name="connsiteX408" fmla="*/ 1234579 w 1506909"/>
                <a:gd name="connsiteY408" fmla="*/ 442056 h 567500"/>
                <a:gd name="connsiteX409" fmla="*/ 1237599 w 1506909"/>
                <a:gd name="connsiteY409" fmla="*/ 456734 h 567500"/>
                <a:gd name="connsiteX410" fmla="*/ 1240628 w 1506909"/>
                <a:gd name="connsiteY410" fmla="*/ 470764 h 567500"/>
                <a:gd name="connsiteX411" fmla="*/ 1243657 w 1506909"/>
                <a:gd name="connsiteY411" fmla="*/ 484052 h 567500"/>
                <a:gd name="connsiteX412" fmla="*/ 1246676 w 1506909"/>
                <a:gd name="connsiteY412" fmla="*/ 496406 h 567500"/>
                <a:gd name="connsiteX413" fmla="*/ 1249705 w 1506909"/>
                <a:gd name="connsiteY413" fmla="*/ 508112 h 567500"/>
                <a:gd name="connsiteX414" fmla="*/ 1252734 w 1506909"/>
                <a:gd name="connsiteY414" fmla="*/ 518799 h 567500"/>
                <a:gd name="connsiteX415" fmla="*/ 1255754 w 1506909"/>
                <a:gd name="connsiteY415" fmla="*/ 528524 h 567500"/>
                <a:gd name="connsiteX416" fmla="*/ 1258782 w 1506909"/>
                <a:gd name="connsiteY416" fmla="*/ 537163 h 567500"/>
                <a:gd name="connsiteX417" fmla="*/ 1261811 w 1506909"/>
                <a:gd name="connsiteY417" fmla="*/ 544869 h 567500"/>
                <a:gd name="connsiteX418" fmla="*/ 1264840 w 1506909"/>
                <a:gd name="connsiteY418" fmla="*/ 551498 h 567500"/>
                <a:gd name="connsiteX419" fmla="*/ 1267860 w 1506909"/>
                <a:gd name="connsiteY419" fmla="*/ 557032 h 567500"/>
                <a:gd name="connsiteX420" fmla="*/ 1270889 w 1506909"/>
                <a:gd name="connsiteY420" fmla="*/ 561376 h 567500"/>
                <a:gd name="connsiteX421" fmla="*/ 1273918 w 1506909"/>
                <a:gd name="connsiteY421" fmla="*/ 564547 h 567500"/>
                <a:gd name="connsiteX422" fmla="*/ 1276937 w 1506909"/>
                <a:gd name="connsiteY422" fmla="*/ 566605 h 567500"/>
                <a:gd name="connsiteX423" fmla="*/ 1279966 w 1506909"/>
                <a:gd name="connsiteY423" fmla="*/ 567414 h 567500"/>
                <a:gd name="connsiteX424" fmla="*/ 1282995 w 1506909"/>
                <a:gd name="connsiteY424" fmla="*/ 566995 h 567500"/>
                <a:gd name="connsiteX425" fmla="*/ 1286014 w 1506909"/>
                <a:gd name="connsiteY425" fmla="*/ 565557 h 567500"/>
                <a:gd name="connsiteX426" fmla="*/ 1289043 w 1506909"/>
                <a:gd name="connsiteY426" fmla="*/ 562966 h 567500"/>
                <a:gd name="connsiteX427" fmla="*/ 1292072 w 1506909"/>
                <a:gd name="connsiteY427" fmla="*/ 559013 h 567500"/>
                <a:gd name="connsiteX428" fmla="*/ 1295092 w 1506909"/>
                <a:gd name="connsiteY428" fmla="*/ 553975 h 567500"/>
                <a:gd name="connsiteX429" fmla="*/ 1298121 w 1506909"/>
                <a:gd name="connsiteY429" fmla="*/ 547888 h 567500"/>
                <a:gd name="connsiteX430" fmla="*/ 1301150 w 1506909"/>
                <a:gd name="connsiteY430" fmla="*/ 540611 h 567500"/>
                <a:gd name="connsiteX431" fmla="*/ 1304169 w 1506909"/>
                <a:gd name="connsiteY431" fmla="*/ 532362 h 567500"/>
                <a:gd name="connsiteX432" fmla="*/ 1307198 w 1506909"/>
                <a:gd name="connsiteY432" fmla="*/ 522942 h 567500"/>
                <a:gd name="connsiteX433" fmla="*/ 1310227 w 1506909"/>
                <a:gd name="connsiteY433" fmla="*/ 512760 h 567500"/>
                <a:gd name="connsiteX434" fmla="*/ 1313256 w 1506909"/>
                <a:gd name="connsiteY434" fmla="*/ 501444 h 567500"/>
                <a:gd name="connsiteX435" fmla="*/ 1316275 w 1506909"/>
                <a:gd name="connsiteY435" fmla="*/ 489319 h 567500"/>
                <a:gd name="connsiteX436" fmla="*/ 1319304 w 1506909"/>
                <a:gd name="connsiteY436" fmla="*/ 476346 h 567500"/>
                <a:gd name="connsiteX437" fmla="*/ 1322324 w 1506909"/>
                <a:gd name="connsiteY437" fmla="*/ 462516 h 567500"/>
                <a:gd name="connsiteX438" fmla="*/ 1325353 w 1506909"/>
                <a:gd name="connsiteY438" fmla="*/ 448095 h 567500"/>
                <a:gd name="connsiteX439" fmla="*/ 1328382 w 1506909"/>
                <a:gd name="connsiteY439" fmla="*/ 432950 h 567500"/>
                <a:gd name="connsiteX440" fmla="*/ 1331411 w 1506909"/>
                <a:gd name="connsiteY440" fmla="*/ 417108 h 567500"/>
                <a:gd name="connsiteX441" fmla="*/ 1334430 w 1506909"/>
                <a:gd name="connsiteY441" fmla="*/ 400837 h 567500"/>
                <a:gd name="connsiteX442" fmla="*/ 1337459 w 1506909"/>
                <a:gd name="connsiteY442" fmla="*/ 384102 h 567500"/>
                <a:gd name="connsiteX443" fmla="*/ 1340488 w 1506909"/>
                <a:gd name="connsiteY443" fmla="*/ 366979 h 567500"/>
                <a:gd name="connsiteX444" fmla="*/ 1343507 w 1506909"/>
                <a:gd name="connsiteY444" fmla="*/ 349623 h 567500"/>
                <a:gd name="connsiteX445" fmla="*/ 1346536 w 1506909"/>
                <a:gd name="connsiteY445" fmla="*/ 331920 h 567500"/>
                <a:gd name="connsiteX446" fmla="*/ 1349565 w 1506909"/>
                <a:gd name="connsiteY446" fmla="*/ 314139 h 567500"/>
                <a:gd name="connsiteX447" fmla="*/ 1352585 w 1506909"/>
                <a:gd name="connsiteY447" fmla="*/ 296163 h 567500"/>
                <a:gd name="connsiteX448" fmla="*/ 1355614 w 1506909"/>
                <a:gd name="connsiteY448" fmla="*/ 278188 h 567500"/>
                <a:gd name="connsiteX449" fmla="*/ 1358643 w 1506909"/>
                <a:gd name="connsiteY449" fmla="*/ 260523 h 567500"/>
                <a:gd name="connsiteX450" fmla="*/ 1361662 w 1506909"/>
                <a:gd name="connsiteY450" fmla="*/ 242974 h 567500"/>
                <a:gd name="connsiteX451" fmla="*/ 1364691 w 1506909"/>
                <a:gd name="connsiteY451" fmla="*/ 225541 h 567500"/>
                <a:gd name="connsiteX452" fmla="*/ 1367720 w 1506909"/>
                <a:gd name="connsiteY452" fmla="*/ 208457 h 567500"/>
                <a:gd name="connsiteX453" fmla="*/ 1370749 w 1506909"/>
                <a:gd name="connsiteY453" fmla="*/ 191683 h 567500"/>
                <a:gd name="connsiteX454" fmla="*/ 1373768 w 1506909"/>
                <a:gd name="connsiteY454" fmla="*/ 175219 h 567500"/>
                <a:gd name="connsiteX455" fmla="*/ 1376797 w 1506909"/>
                <a:gd name="connsiteY455" fmla="*/ 159297 h 567500"/>
                <a:gd name="connsiteX456" fmla="*/ 1379826 w 1506909"/>
                <a:gd name="connsiteY456" fmla="*/ 143800 h 567500"/>
                <a:gd name="connsiteX457" fmla="*/ 1382846 w 1506909"/>
                <a:gd name="connsiteY457" fmla="*/ 128770 h 567500"/>
                <a:gd name="connsiteX458" fmla="*/ 1385875 w 1506909"/>
                <a:gd name="connsiteY458" fmla="*/ 114165 h 567500"/>
                <a:gd name="connsiteX459" fmla="*/ 1388903 w 1506909"/>
                <a:gd name="connsiteY459" fmla="*/ 100607 h 567500"/>
                <a:gd name="connsiteX460" fmla="*/ 1391923 w 1506909"/>
                <a:gd name="connsiteY460" fmla="*/ 87473 h 567500"/>
                <a:gd name="connsiteX461" fmla="*/ 1394952 w 1506909"/>
                <a:gd name="connsiteY461" fmla="*/ 75193 h 567500"/>
                <a:gd name="connsiteX462" fmla="*/ 1397981 w 1506909"/>
                <a:gd name="connsiteY462" fmla="*/ 63532 h 567500"/>
                <a:gd name="connsiteX463" fmla="*/ 1401000 w 1506909"/>
                <a:gd name="connsiteY463" fmla="*/ 52880 h 567500"/>
                <a:gd name="connsiteX464" fmla="*/ 1404029 w 1506909"/>
                <a:gd name="connsiteY464" fmla="*/ 43117 h 567500"/>
                <a:gd name="connsiteX465" fmla="*/ 1407058 w 1506909"/>
                <a:gd name="connsiteY465" fmla="*/ 34323 h 567500"/>
                <a:gd name="connsiteX466" fmla="*/ 1410078 w 1506909"/>
                <a:gd name="connsiteY466" fmla="*/ 26459 h 567500"/>
                <a:gd name="connsiteX467" fmla="*/ 1413106 w 1506909"/>
                <a:gd name="connsiteY467" fmla="*/ 19602 h 567500"/>
                <a:gd name="connsiteX468" fmla="*/ 1416136 w 1506909"/>
                <a:gd name="connsiteY468" fmla="*/ 13752 h 567500"/>
                <a:gd name="connsiteX469" fmla="*/ 1419155 w 1506909"/>
                <a:gd name="connsiteY469" fmla="*/ 8987 h 567500"/>
                <a:gd name="connsiteX470" fmla="*/ 1422184 w 1506909"/>
                <a:gd name="connsiteY470" fmla="*/ 5152 h 567500"/>
                <a:gd name="connsiteX471" fmla="*/ 1425213 w 1506909"/>
                <a:gd name="connsiteY471" fmla="*/ 2479 h 567500"/>
                <a:gd name="connsiteX472" fmla="*/ 1428232 w 1506909"/>
                <a:gd name="connsiteY472" fmla="*/ 813 h 567500"/>
                <a:gd name="connsiteX473" fmla="*/ 1431261 w 1506909"/>
                <a:gd name="connsiteY473" fmla="*/ 0 h 567500"/>
                <a:gd name="connsiteX474" fmla="*/ 1434290 w 1506909"/>
                <a:gd name="connsiteY474" fmla="*/ 464 h 567500"/>
                <a:gd name="connsiteX475" fmla="*/ 1437319 w 1506909"/>
                <a:gd name="connsiteY475" fmla="*/ 1937 h 567500"/>
                <a:gd name="connsiteX476" fmla="*/ 1440339 w 1506909"/>
                <a:gd name="connsiteY476" fmla="*/ 4377 h 567500"/>
                <a:gd name="connsiteX477" fmla="*/ 1443367 w 1506909"/>
                <a:gd name="connsiteY477" fmla="*/ 7942 h 567500"/>
                <a:gd name="connsiteX478" fmla="*/ 1446396 w 1506909"/>
                <a:gd name="connsiteY478" fmla="*/ 12745 h 567500"/>
                <a:gd name="connsiteX479" fmla="*/ 1449416 w 1506909"/>
                <a:gd name="connsiteY479" fmla="*/ 18013 h 567500"/>
                <a:gd name="connsiteX480" fmla="*/ 1452445 w 1506909"/>
                <a:gd name="connsiteY480" fmla="*/ 24445 h 567500"/>
                <a:gd name="connsiteX481" fmla="*/ 1455474 w 1506909"/>
                <a:gd name="connsiteY481" fmla="*/ 32037 h 567500"/>
                <a:gd name="connsiteX482" fmla="*/ 1458493 w 1506909"/>
                <a:gd name="connsiteY482" fmla="*/ 40367 h 567500"/>
                <a:gd name="connsiteX483" fmla="*/ 1461522 w 1506909"/>
                <a:gd name="connsiteY483" fmla="*/ 49818 h 567500"/>
                <a:gd name="connsiteX484" fmla="*/ 1464551 w 1506909"/>
                <a:gd name="connsiteY484" fmla="*/ 60279 h 567500"/>
                <a:gd name="connsiteX485" fmla="*/ 1467570 w 1506909"/>
                <a:gd name="connsiteY485" fmla="*/ 71435 h 567500"/>
                <a:gd name="connsiteX486" fmla="*/ 1470599 w 1506909"/>
                <a:gd name="connsiteY486" fmla="*/ 83522 h 567500"/>
                <a:gd name="connsiteX487" fmla="*/ 1473628 w 1506909"/>
                <a:gd name="connsiteY487" fmla="*/ 96345 h 567500"/>
                <a:gd name="connsiteX488" fmla="*/ 1476648 w 1506909"/>
                <a:gd name="connsiteY488" fmla="*/ 109904 h 567500"/>
                <a:gd name="connsiteX489" fmla="*/ 1479677 w 1506909"/>
                <a:gd name="connsiteY489" fmla="*/ 124160 h 567500"/>
                <a:gd name="connsiteX490" fmla="*/ 1482706 w 1506909"/>
                <a:gd name="connsiteY490" fmla="*/ 139074 h 567500"/>
                <a:gd name="connsiteX491" fmla="*/ 1485725 w 1506909"/>
                <a:gd name="connsiteY491" fmla="*/ 154261 h 567500"/>
                <a:gd name="connsiteX492" fmla="*/ 1488754 w 1506909"/>
                <a:gd name="connsiteY492" fmla="*/ 170299 h 567500"/>
                <a:gd name="connsiteX493" fmla="*/ 1491783 w 1506909"/>
                <a:gd name="connsiteY493" fmla="*/ 186570 h 567500"/>
                <a:gd name="connsiteX494" fmla="*/ 1494803 w 1506909"/>
                <a:gd name="connsiteY494" fmla="*/ 203111 h 567500"/>
                <a:gd name="connsiteX495" fmla="*/ 1497831 w 1506909"/>
                <a:gd name="connsiteY495" fmla="*/ 220118 h 567500"/>
                <a:gd name="connsiteX496" fmla="*/ 1500860 w 1506909"/>
                <a:gd name="connsiteY496" fmla="*/ 237279 h 567500"/>
                <a:gd name="connsiteX497" fmla="*/ 1503880 w 1506909"/>
                <a:gd name="connsiteY497" fmla="*/ 254751 h 567500"/>
                <a:gd name="connsiteX498" fmla="*/ 1506909 w 1506909"/>
                <a:gd name="connsiteY498" fmla="*/ 272338 h 5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Lst>
              <a:rect l="l" t="t" r="r" b="b"/>
              <a:pathLst>
                <a:path w="1506909" h="567500">
                  <a:moveTo>
                    <a:pt x="0" y="285975"/>
                  </a:moveTo>
                  <a:lnTo>
                    <a:pt x="3025" y="275980"/>
                  </a:lnTo>
                  <a:lnTo>
                    <a:pt x="6052" y="275322"/>
                  </a:lnTo>
                  <a:lnTo>
                    <a:pt x="9078" y="275166"/>
                  </a:lnTo>
                  <a:lnTo>
                    <a:pt x="12104" y="275244"/>
                  </a:lnTo>
                  <a:lnTo>
                    <a:pt x="15130" y="275244"/>
                  </a:lnTo>
                  <a:lnTo>
                    <a:pt x="18156" y="275322"/>
                  </a:lnTo>
                  <a:lnTo>
                    <a:pt x="21181" y="275283"/>
                  </a:lnTo>
                  <a:lnTo>
                    <a:pt x="24207" y="275127"/>
                  </a:lnTo>
                  <a:lnTo>
                    <a:pt x="27233" y="275283"/>
                  </a:lnTo>
                  <a:lnTo>
                    <a:pt x="30259" y="275322"/>
                  </a:lnTo>
                  <a:lnTo>
                    <a:pt x="33285" y="275166"/>
                  </a:lnTo>
                  <a:lnTo>
                    <a:pt x="36312" y="275206"/>
                  </a:lnTo>
                  <a:lnTo>
                    <a:pt x="39337" y="275166"/>
                  </a:lnTo>
                  <a:lnTo>
                    <a:pt x="42363" y="275283"/>
                  </a:lnTo>
                  <a:lnTo>
                    <a:pt x="45389" y="275360"/>
                  </a:lnTo>
                  <a:lnTo>
                    <a:pt x="48415" y="275206"/>
                  </a:lnTo>
                  <a:lnTo>
                    <a:pt x="51441" y="275244"/>
                  </a:lnTo>
                  <a:lnTo>
                    <a:pt x="54466" y="275244"/>
                  </a:lnTo>
                  <a:lnTo>
                    <a:pt x="57492" y="275206"/>
                  </a:lnTo>
                  <a:lnTo>
                    <a:pt x="60518" y="275127"/>
                  </a:lnTo>
                  <a:lnTo>
                    <a:pt x="63544" y="275244"/>
                  </a:lnTo>
                  <a:lnTo>
                    <a:pt x="66571" y="275206"/>
                  </a:lnTo>
                  <a:lnTo>
                    <a:pt x="69597" y="275244"/>
                  </a:lnTo>
                  <a:lnTo>
                    <a:pt x="72622" y="275360"/>
                  </a:lnTo>
                  <a:lnTo>
                    <a:pt x="75648" y="275244"/>
                  </a:lnTo>
                  <a:lnTo>
                    <a:pt x="78674" y="275283"/>
                  </a:lnTo>
                  <a:lnTo>
                    <a:pt x="81700" y="275244"/>
                  </a:lnTo>
                  <a:lnTo>
                    <a:pt x="84726" y="275322"/>
                  </a:lnTo>
                  <a:lnTo>
                    <a:pt x="87752" y="275244"/>
                  </a:lnTo>
                  <a:lnTo>
                    <a:pt x="90777" y="275360"/>
                  </a:lnTo>
                  <a:lnTo>
                    <a:pt x="93803" y="275283"/>
                  </a:lnTo>
                  <a:lnTo>
                    <a:pt x="96830" y="275244"/>
                  </a:lnTo>
                  <a:lnTo>
                    <a:pt x="99856" y="275283"/>
                  </a:lnTo>
                  <a:lnTo>
                    <a:pt x="102882" y="275322"/>
                  </a:lnTo>
                  <a:lnTo>
                    <a:pt x="105907" y="275206"/>
                  </a:lnTo>
                  <a:lnTo>
                    <a:pt x="108933" y="275322"/>
                  </a:lnTo>
                  <a:lnTo>
                    <a:pt x="111959" y="275283"/>
                  </a:lnTo>
                  <a:lnTo>
                    <a:pt x="114985" y="275283"/>
                  </a:lnTo>
                  <a:lnTo>
                    <a:pt x="118011" y="275244"/>
                  </a:lnTo>
                  <a:lnTo>
                    <a:pt x="121037" y="275283"/>
                  </a:lnTo>
                  <a:lnTo>
                    <a:pt x="124063" y="275322"/>
                  </a:lnTo>
                  <a:lnTo>
                    <a:pt x="127089" y="275206"/>
                  </a:lnTo>
                  <a:lnTo>
                    <a:pt x="130115" y="275360"/>
                  </a:lnTo>
                  <a:lnTo>
                    <a:pt x="133141" y="275283"/>
                  </a:lnTo>
                  <a:lnTo>
                    <a:pt x="136167" y="275283"/>
                  </a:lnTo>
                  <a:lnTo>
                    <a:pt x="139192" y="275283"/>
                  </a:lnTo>
                  <a:lnTo>
                    <a:pt x="142218" y="275206"/>
                  </a:lnTo>
                  <a:lnTo>
                    <a:pt x="145244" y="275206"/>
                  </a:lnTo>
                  <a:lnTo>
                    <a:pt x="148270" y="275283"/>
                  </a:lnTo>
                  <a:lnTo>
                    <a:pt x="151296" y="275206"/>
                  </a:lnTo>
                  <a:lnTo>
                    <a:pt x="154322" y="275244"/>
                  </a:lnTo>
                  <a:lnTo>
                    <a:pt x="157348" y="275244"/>
                  </a:lnTo>
                  <a:lnTo>
                    <a:pt x="160374" y="275244"/>
                  </a:lnTo>
                  <a:lnTo>
                    <a:pt x="163400" y="275283"/>
                  </a:lnTo>
                  <a:lnTo>
                    <a:pt x="166426" y="275127"/>
                  </a:lnTo>
                  <a:lnTo>
                    <a:pt x="169452" y="275244"/>
                  </a:lnTo>
                  <a:lnTo>
                    <a:pt x="172478" y="275283"/>
                  </a:lnTo>
                  <a:lnTo>
                    <a:pt x="175503" y="275283"/>
                  </a:lnTo>
                  <a:lnTo>
                    <a:pt x="178529" y="275283"/>
                  </a:lnTo>
                  <a:lnTo>
                    <a:pt x="181555" y="275206"/>
                  </a:lnTo>
                  <a:lnTo>
                    <a:pt x="184581" y="275166"/>
                  </a:lnTo>
                  <a:lnTo>
                    <a:pt x="187608" y="275360"/>
                  </a:lnTo>
                  <a:lnTo>
                    <a:pt x="190634" y="275283"/>
                  </a:lnTo>
                  <a:lnTo>
                    <a:pt x="193659" y="275283"/>
                  </a:lnTo>
                  <a:lnTo>
                    <a:pt x="196685" y="275206"/>
                  </a:lnTo>
                  <a:lnTo>
                    <a:pt x="199711" y="275360"/>
                  </a:lnTo>
                  <a:lnTo>
                    <a:pt x="202737" y="275127"/>
                  </a:lnTo>
                  <a:lnTo>
                    <a:pt x="205763" y="275322"/>
                  </a:lnTo>
                  <a:lnTo>
                    <a:pt x="208788" y="275244"/>
                  </a:lnTo>
                  <a:lnTo>
                    <a:pt x="211814" y="275244"/>
                  </a:lnTo>
                  <a:lnTo>
                    <a:pt x="214841" y="275206"/>
                  </a:lnTo>
                  <a:lnTo>
                    <a:pt x="217867" y="275399"/>
                  </a:lnTo>
                  <a:lnTo>
                    <a:pt x="220893" y="275206"/>
                  </a:lnTo>
                  <a:lnTo>
                    <a:pt x="223919" y="275322"/>
                  </a:lnTo>
                  <a:lnTo>
                    <a:pt x="226944" y="275166"/>
                  </a:lnTo>
                  <a:lnTo>
                    <a:pt x="229970" y="275244"/>
                  </a:lnTo>
                  <a:lnTo>
                    <a:pt x="232996" y="275244"/>
                  </a:lnTo>
                  <a:lnTo>
                    <a:pt x="236022" y="275244"/>
                  </a:lnTo>
                  <a:lnTo>
                    <a:pt x="239048" y="275360"/>
                  </a:lnTo>
                  <a:lnTo>
                    <a:pt x="242073" y="275244"/>
                  </a:lnTo>
                  <a:lnTo>
                    <a:pt x="245100" y="275244"/>
                  </a:lnTo>
                  <a:lnTo>
                    <a:pt x="248126" y="275127"/>
                  </a:lnTo>
                  <a:lnTo>
                    <a:pt x="251152" y="275244"/>
                  </a:lnTo>
                  <a:lnTo>
                    <a:pt x="254178" y="275244"/>
                  </a:lnTo>
                  <a:lnTo>
                    <a:pt x="257204" y="275244"/>
                  </a:lnTo>
                  <a:lnTo>
                    <a:pt x="260229" y="275283"/>
                  </a:lnTo>
                  <a:lnTo>
                    <a:pt x="263255" y="275283"/>
                  </a:lnTo>
                  <a:lnTo>
                    <a:pt x="266281" y="275360"/>
                  </a:lnTo>
                  <a:lnTo>
                    <a:pt x="269307" y="275244"/>
                  </a:lnTo>
                  <a:lnTo>
                    <a:pt x="272333" y="275283"/>
                  </a:lnTo>
                  <a:lnTo>
                    <a:pt x="275360" y="275011"/>
                  </a:lnTo>
                  <a:lnTo>
                    <a:pt x="278385" y="275283"/>
                  </a:lnTo>
                  <a:lnTo>
                    <a:pt x="281411" y="275283"/>
                  </a:lnTo>
                  <a:lnTo>
                    <a:pt x="284437" y="275360"/>
                  </a:lnTo>
                  <a:lnTo>
                    <a:pt x="287463" y="275166"/>
                  </a:lnTo>
                  <a:lnTo>
                    <a:pt x="290489" y="275206"/>
                  </a:lnTo>
                  <a:lnTo>
                    <a:pt x="293514" y="275206"/>
                  </a:lnTo>
                  <a:lnTo>
                    <a:pt x="296540" y="275283"/>
                  </a:lnTo>
                  <a:lnTo>
                    <a:pt x="299566" y="286439"/>
                  </a:lnTo>
                  <a:lnTo>
                    <a:pt x="302592" y="307127"/>
                  </a:lnTo>
                  <a:lnTo>
                    <a:pt x="305619" y="325218"/>
                  </a:lnTo>
                  <a:lnTo>
                    <a:pt x="308645" y="343000"/>
                  </a:lnTo>
                  <a:lnTo>
                    <a:pt x="311670" y="360316"/>
                  </a:lnTo>
                  <a:lnTo>
                    <a:pt x="314696" y="377594"/>
                  </a:lnTo>
                  <a:lnTo>
                    <a:pt x="317722" y="394484"/>
                  </a:lnTo>
                  <a:lnTo>
                    <a:pt x="320748" y="410755"/>
                  </a:lnTo>
                  <a:lnTo>
                    <a:pt x="323774" y="426711"/>
                  </a:lnTo>
                  <a:lnTo>
                    <a:pt x="326800" y="442056"/>
                  </a:lnTo>
                  <a:lnTo>
                    <a:pt x="329825" y="456696"/>
                  </a:lnTo>
                  <a:lnTo>
                    <a:pt x="332851" y="470840"/>
                  </a:lnTo>
                  <a:lnTo>
                    <a:pt x="335878" y="484052"/>
                  </a:lnTo>
                  <a:lnTo>
                    <a:pt x="338904" y="496444"/>
                  </a:lnTo>
                  <a:lnTo>
                    <a:pt x="341930" y="508150"/>
                  </a:lnTo>
                  <a:lnTo>
                    <a:pt x="344956" y="518761"/>
                  </a:lnTo>
                  <a:lnTo>
                    <a:pt x="347981" y="528524"/>
                  </a:lnTo>
                  <a:lnTo>
                    <a:pt x="351007" y="537354"/>
                  </a:lnTo>
                  <a:lnTo>
                    <a:pt x="354033" y="544945"/>
                  </a:lnTo>
                  <a:lnTo>
                    <a:pt x="357059" y="551651"/>
                  </a:lnTo>
                  <a:lnTo>
                    <a:pt x="360085" y="556994"/>
                  </a:lnTo>
                  <a:lnTo>
                    <a:pt x="363110" y="561376"/>
                  </a:lnTo>
                  <a:lnTo>
                    <a:pt x="366137" y="564509"/>
                  </a:lnTo>
                  <a:lnTo>
                    <a:pt x="369163" y="566567"/>
                  </a:lnTo>
                  <a:lnTo>
                    <a:pt x="372189" y="567453"/>
                  </a:lnTo>
                  <a:lnTo>
                    <a:pt x="375215" y="567072"/>
                  </a:lnTo>
                  <a:lnTo>
                    <a:pt x="378241" y="565748"/>
                  </a:lnTo>
                  <a:lnTo>
                    <a:pt x="381266" y="562928"/>
                  </a:lnTo>
                  <a:lnTo>
                    <a:pt x="384292" y="559128"/>
                  </a:lnTo>
                  <a:lnTo>
                    <a:pt x="387318" y="554051"/>
                  </a:lnTo>
                  <a:lnTo>
                    <a:pt x="390344" y="547888"/>
                  </a:lnTo>
                  <a:lnTo>
                    <a:pt x="393370" y="540725"/>
                  </a:lnTo>
                  <a:lnTo>
                    <a:pt x="396396" y="532324"/>
                  </a:lnTo>
                  <a:lnTo>
                    <a:pt x="399422" y="522980"/>
                  </a:lnTo>
                  <a:lnTo>
                    <a:pt x="402448" y="512712"/>
                  </a:lnTo>
                  <a:lnTo>
                    <a:pt x="405474" y="501368"/>
                  </a:lnTo>
                  <a:lnTo>
                    <a:pt x="408500" y="489319"/>
                  </a:lnTo>
                  <a:lnTo>
                    <a:pt x="411526" y="476298"/>
                  </a:lnTo>
                  <a:lnTo>
                    <a:pt x="414551" y="462468"/>
                  </a:lnTo>
                  <a:lnTo>
                    <a:pt x="417577" y="447980"/>
                  </a:lnTo>
                  <a:lnTo>
                    <a:pt x="420603" y="432874"/>
                  </a:lnTo>
                  <a:lnTo>
                    <a:pt x="423629" y="417147"/>
                  </a:lnTo>
                  <a:lnTo>
                    <a:pt x="426656" y="400915"/>
                  </a:lnTo>
                  <a:lnTo>
                    <a:pt x="429682" y="384102"/>
                  </a:lnTo>
                  <a:lnTo>
                    <a:pt x="432707" y="367018"/>
                  </a:lnTo>
                  <a:lnTo>
                    <a:pt x="435733" y="349585"/>
                  </a:lnTo>
                  <a:lnTo>
                    <a:pt x="438759" y="331920"/>
                  </a:lnTo>
                  <a:lnTo>
                    <a:pt x="441785" y="314061"/>
                  </a:lnTo>
                  <a:lnTo>
                    <a:pt x="444811" y="296124"/>
                  </a:lnTo>
                  <a:lnTo>
                    <a:pt x="447837" y="278266"/>
                  </a:lnTo>
                  <a:lnTo>
                    <a:pt x="450862" y="260446"/>
                  </a:lnTo>
                  <a:lnTo>
                    <a:pt x="453888" y="242974"/>
                  </a:lnTo>
                  <a:lnTo>
                    <a:pt x="456915" y="225580"/>
                  </a:lnTo>
                  <a:lnTo>
                    <a:pt x="459941" y="208418"/>
                  </a:lnTo>
                  <a:lnTo>
                    <a:pt x="462967" y="191722"/>
                  </a:lnTo>
                  <a:lnTo>
                    <a:pt x="465992" y="175180"/>
                  </a:lnTo>
                  <a:lnTo>
                    <a:pt x="469018" y="159258"/>
                  </a:lnTo>
                  <a:lnTo>
                    <a:pt x="472044" y="143917"/>
                  </a:lnTo>
                  <a:lnTo>
                    <a:pt x="475070" y="128731"/>
                  </a:lnTo>
                  <a:lnTo>
                    <a:pt x="478096" y="114282"/>
                  </a:lnTo>
                  <a:lnTo>
                    <a:pt x="481123" y="100645"/>
                  </a:lnTo>
                  <a:lnTo>
                    <a:pt x="484152" y="87434"/>
                  </a:lnTo>
                  <a:lnTo>
                    <a:pt x="487172" y="75155"/>
                  </a:lnTo>
                  <a:lnTo>
                    <a:pt x="490201" y="63532"/>
                  </a:lnTo>
                  <a:lnTo>
                    <a:pt x="493230" y="52918"/>
                  </a:lnTo>
                  <a:lnTo>
                    <a:pt x="496249" y="43156"/>
                  </a:lnTo>
                  <a:lnTo>
                    <a:pt x="499278" y="34400"/>
                  </a:lnTo>
                  <a:lnTo>
                    <a:pt x="502307" y="26381"/>
                  </a:lnTo>
                  <a:lnTo>
                    <a:pt x="505326" y="19756"/>
                  </a:lnTo>
                  <a:lnTo>
                    <a:pt x="508355" y="13791"/>
                  </a:lnTo>
                  <a:lnTo>
                    <a:pt x="511384" y="8987"/>
                  </a:lnTo>
                  <a:lnTo>
                    <a:pt x="514404" y="5191"/>
                  </a:lnTo>
                  <a:lnTo>
                    <a:pt x="517433" y="2402"/>
                  </a:lnTo>
                  <a:lnTo>
                    <a:pt x="520462" y="736"/>
                  </a:lnTo>
                  <a:lnTo>
                    <a:pt x="523481" y="0"/>
                  </a:lnTo>
                  <a:lnTo>
                    <a:pt x="526510" y="387"/>
                  </a:lnTo>
                  <a:lnTo>
                    <a:pt x="529539" y="1859"/>
                  </a:lnTo>
                  <a:lnTo>
                    <a:pt x="532568" y="4416"/>
                  </a:lnTo>
                  <a:lnTo>
                    <a:pt x="535587" y="7786"/>
                  </a:lnTo>
                  <a:lnTo>
                    <a:pt x="538616" y="12436"/>
                  </a:lnTo>
                  <a:lnTo>
                    <a:pt x="541645" y="17936"/>
                  </a:lnTo>
                  <a:lnTo>
                    <a:pt x="544665" y="24561"/>
                  </a:lnTo>
                  <a:lnTo>
                    <a:pt x="547694" y="32076"/>
                  </a:lnTo>
                  <a:lnTo>
                    <a:pt x="550713" y="40444"/>
                  </a:lnTo>
                  <a:lnTo>
                    <a:pt x="553742" y="49896"/>
                  </a:lnTo>
                  <a:lnTo>
                    <a:pt x="556771" y="60201"/>
                  </a:lnTo>
                  <a:lnTo>
                    <a:pt x="559800" y="71319"/>
                  </a:lnTo>
                  <a:lnTo>
                    <a:pt x="562819" y="83561"/>
                  </a:lnTo>
                  <a:lnTo>
                    <a:pt x="565848" y="96345"/>
                  </a:lnTo>
                  <a:lnTo>
                    <a:pt x="568877" y="109942"/>
                  </a:lnTo>
                  <a:lnTo>
                    <a:pt x="571897" y="124160"/>
                  </a:lnTo>
                  <a:lnTo>
                    <a:pt x="574926" y="139152"/>
                  </a:lnTo>
                  <a:lnTo>
                    <a:pt x="577955" y="154299"/>
                  </a:lnTo>
                  <a:lnTo>
                    <a:pt x="580974" y="170260"/>
                  </a:lnTo>
                  <a:lnTo>
                    <a:pt x="584003" y="186570"/>
                  </a:lnTo>
                  <a:lnTo>
                    <a:pt x="587032" y="203189"/>
                  </a:lnTo>
                  <a:lnTo>
                    <a:pt x="590051" y="220195"/>
                  </a:lnTo>
                  <a:lnTo>
                    <a:pt x="593080" y="237279"/>
                  </a:lnTo>
                  <a:lnTo>
                    <a:pt x="596109" y="254712"/>
                  </a:lnTo>
                  <a:lnTo>
                    <a:pt x="599129" y="272338"/>
                  </a:lnTo>
                  <a:lnTo>
                    <a:pt x="602157" y="289965"/>
                  </a:lnTo>
                  <a:lnTo>
                    <a:pt x="605186" y="307631"/>
                  </a:lnTo>
                  <a:lnTo>
                    <a:pt x="608215" y="325296"/>
                  </a:lnTo>
                  <a:lnTo>
                    <a:pt x="611235" y="342961"/>
                  </a:lnTo>
                  <a:lnTo>
                    <a:pt x="614264" y="360432"/>
                  </a:lnTo>
                  <a:lnTo>
                    <a:pt x="617293" y="377594"/>
                  </a:lnTo>
                  <a:lnTo>
                    <a:pt x="620312" y="394445"/>
                  </a:lnTo>
                  <a:lnTo>
                    <a:pt x="623341" y="410794"/>
                  </a:lnTo>
                  <a:lnTo>
                    <a:pt x="626370" y="426759"/>
                  </a:lnTo>
                  <a:lnTo>
                    <a:pt x="629389" y="441942"/>
                  </a:lnTo>
                  <a:lnTo>
                    <a:pt x="632418" y="456734"/>
                  </a:lnTo>
                  <a:lnTo>
                    <a:pt x="635447" y="470802"/>
                  </a:lnTo>
                  <a:lnTo>
                    <a:pt x="638467" y="484014"/>
                  </a:lnTo>
                  <a:lnTo>
                    <a:pt x="641496" y="496444"/>
                  </a:lnTo>
                  <a:lnTo>
                    <a:pt x="644525" y="508150"/>
                  </a:lnTo>
                  <a:lnTo>
                    <a:pt x="647544" y="518723"/>
                  </a:lnTo>
                  <a:lnTo>
                    <a:pt x="650573" y="528562"/>
                  </a:lnTo>
                  <a:lnTo>
                    <a:pt x="653602" y="537277"/>
                  </a:lnTo>
                  <a:lnTo>
                    <a:pt x="656621" y="544907"/>
                  </a:lnTo>
                  <a:lnTo>
                    <a:pt x="659650" y="551574"/>
                  </a:lnTo>
                  <a:lnTo>
                    <a:pt x="662679" y="557108"/>
                  </a:lnTo>
                  <a:lnTo>
                    <a:pt x="665699" y="561299"/>
                  </a:lnTo>
                  <a:lnTo>
                    <a:pt x="668728" y="564633"/>
                  </a:lnTo>
                  <a:lnTo>
                    <a:pt x="671757" y="566643"/>
                  </a:lnTo>
                  <a:lnTo>
                    <a:pt x="674786" y="567500"/>
                  </a:lnTo>
                  <a:lnTo>
                    <a:pt x="677805" y="567186"/>
                  </a:lnTo>
                  <a:lnTo>
                    <a:pt x="680834" y="565595"/>
                  </a:lnTo>
                  <a:lnTo>
                    <a:pt x="683863" y="562804"/>
                  </a:lnTo>
                  <a:lnTo>
                    <a:pt x="686882" y="559090"/>
                  </a:lnTo>
                  <a:lnTo>
                    <a:pt x="689911" y="554013"/>
                  </a:lnTo>
                  <a:lnTo>
                    <a:pt x="692940" y="547936"/>
                  </a:lnTo>
                  <a:lnTo>
                    <a:pt x="695960" y="540649"/>
                  </a:lnTo>
                  <a:lnTo>
                    <a:pt x="698989" y="532401"/>
                  </a:lnTo>
                  <a:lnTo>
                    <a:pt x="702018" y="523018"/>
                  </a:lnTo>
                  <a:lnTo>
                    <a:pt x="705037" y="512712"/>
                  </a:lnTo>
                  <a:lnTo>
                    <a:pt x="708066" y="501292"/>
                  </a:lnTo>
                  <a:lnTo>
                    <a:pt x="711095" y="489281"/>
                  </a:lnTo>
                  <a:lnTo>
                    <a:pt x="714114" y="476184"/>
                  </a:lnTo>
                  <a:lnTo>
                    <a:pt x="717143" y="462516"/>
                  </a:lnTo>
                  <a:lnTo>
                    <a:pt x="720172" y="448019"/>
                  </a:lnTo>
                  <a:lnTo>
                    <a:pt x="723192" y="432874"/>
                  </a:lnTo>
                  <a:lnTo>
                    <a:pt x="726221" y="417147"/>
                  </a:lnTo>
                  <a:lnTo>
                    <a:pt x="729250" y="400837"/>
                  </a:lnTo>
                  <a:lnTo>
                    <a:pt x="732279" y="384218"/>
                  </a:lnTo>
                  <a:lnTo>
                    <a:pt x="735298" y="366979"/>
                  </a:lnTo>
                  <a:lnTo>
                    <a:pt x="738327" y="349585"/>
                  </a:lnTo>
                  <a:lnTo>
                    <a:pt x="741346" y="331920"/>
                  </a:lnTo>
                  <a:lnTo>
                    <a:pt x="744375" y="314061"/>
                  </a:lnTo>
                  <a:lnTo>
                    <a:pt x="747404" y="296124"/>
                  </a:lnTo>
                  <a:lnTo>
                    <a:pt x="750433" y="279467"/>
                  </a:lnTo>
                  <a:lnTo>
                    <a:pt x="753453" y="260562"/>
                  </a:lnTo>
                  <a:lnTo>
                    <a:pt x="756482" y="243013"/>
                  </a:lnTo>
                  <a:lnTo>
                    <a:pt x="759510" y="225386"/>
                  </a:lnTo>
                  <a:lnTo>
                    <a:pt x="762530" y="208457"/>
                  </a:lnTo>
                  <a:lnTo>
                    <a:pt x="765559" y="191683"/>
                  </a:lnTo>
                  <a:lnTo>
                    <a:pt x="768588" y="175257"/>
                  </a:lnTo>
                  <a:lnTo>
                    <a:pt x="771607" y="159258"/>
                  </a:lnTo>
                  <a:lnTo>
                    <a:pt x="774636" y="143879"/>
                  </a:lnTo>
                  <a:lnTo>
                    <a:pt x="777665" y="128615"/>
                  </a:lnTo>
                  <a:lnTo>
                    <a:pt x="780685" y="114087"/>
                  </a:lnTo>
                  <a:lnTo>
                    <a:pt x="783713" y="100645"/>
                  </a:lnTo>
                  <a:lnTo>
                    <a:pt x="786743" y="87434"/>
                  </a:lnTo>
                  <a:lnTo>
                    <a:pt x="789762" y="75116"/>
                  </a:lnTo>
                  <a:lnTo>
                    <a:pt x="792791" y="63571"/>
                  </a:lnTo>
                  <a:lnTo>
                    <a:pt x="795820" y="52918"/>
                  </a:lnTo>
                  <a:lnTo>
                    <a:pt x="798839" y="43039"/>
                  </a:lnTo>
                  <a:lnTo>
                    <a:pt x="801868" y="34323"/>
                  </a:lnTo>
                  <a:lnTo>
                    <a:pt x="804897" y="26420"/>
                  </a:lnTo>
                  <a:lnTo>
                    <a:pt x="807916" y="19640"/>
                  </a:lnTo>
                  <a:lnTo>
                    <a:pt x="810946" y="13791"/>
                  </a:lnTo>
                  <a:lnTo>
                    <a:pt x="813974" y="8987"/>
                  </a:lnTo>
                  <a:lnTo>
                    <a:pt x="817003" y="5152"/>
                  </a:lnTo>
                  <a:lnTo>
                    <a:pt x="820023" y="2440"/>
                  </a:lnTo>
                  <a:lnTo>
                    <a:pt x="823052" y="736"/>
                  </a:lnTo>
                  <a:lnTo>
                    <a:pt x="826081" y="77"/>
                  </a:lnTo>
                  <a:lnTo>
                    <a:pt x="829100" y="504"/>
                  </a:lnTo>
                  <a:lnTo>
                    <a:pt x="832129" y="1859"/>
                  </a:lnTo>
                  <a:lnTo>
                    <a:pt x="835158" y="4416"/>
                  </a:lnTo>
                  <a:lnTo>
                    <a:pt x="838177" y="7864"/>
                  </a:lnTo>
                  <a:lnTo>
                    <a:pt x="841206" y="12280"/>
                  </a:lnTo>
                  <a:lnTo>
                    <a:pt x="844235" y="17975"/>
                  </a:lnTo>
                  <a:lnTo>
                    <a:pt x="847255" y="24561"/>
                  </a:lnTo>
                  <a:lnTo>
                    <a:pt x="850284" y="32076"/>
                  </a:lnTo>
                  <a:lnTo>
                    <a:pt x="853313" y="40483"/>
                  </a:lnTo>
                  <a:lnTo>
                    <a:pt x="856342" y="49741"/>
                  </a:lnTo>
                  <a:lnTo>
                    <a:pt x="859361" y="60279"/>
                  </a:lnTo>
                  <a:lnTo>
                    <a:pt x="862390" y="71396"/>
                  </a:lnTo>
                  <a:lnTo>
                    <a:pt x="865410" y="83483"/>
                  </a:lnTo>
                  <a:lnTo>
                    <a:pt x="868438" y="96267"/>
                  </a:lnTo>
                  <a:lnTo>
                    <a:pt x="871467" y="109981"/>
                  </a:lnTo>
                  <a:lnTo>
                    <a:pt x="874496" y="124121"/>
                  </a:lnTo>
                  <a:lnTo>
                    <a:pt x="877516" y="139036"/>
                  </a:lnTo>
                  <a:lnTo>
                    <a:pt x="880545" y="154222"/>
                  </a:lnTo>
                  <a:lnTo>
                    <a:pt x="883574" y="170260"/>
                  </a:lnTo>
                  <a:lnTo>
                    <a:pt x="886593" y="186647"/>
                  </a:lnTo>
                  <a:lnTo>
                    <a:pt x="889622" y="203111"/>
                  </a:lnTo>
                  <a:lnTo>
                    <a:pt x="892651" y="220157"/>
                  </a:lnTo>
                  <a:lnTo>
                    <a:pt x="895670" y="237318"/>
                  </a:lnTo>
                  <a:lnTo>
                    <a:pt x="898699" y="254673"/>
                  </a:lnTo>
                  <a:lnTo>
                    <a:pt x="901728" y="272183"/>
                  </a:lnTo>
                  <a:lnTo>
                    <a:pt x="904748" y="290004"/>
                  </a:lnTo>
                  <a:lnTo>
                    <a:pt x="907777" y="307591"/>
                  </a:lnTo>
                  <a:lnTo>
                    <a:pt x="910806" y="325335"/>
                  </a:lnTo>
                  <a:lnTo>
                    <a:pt x="913825" y="343000"/>
                  </a:lnTo>
                  <a:lnTo>
                    <a:pt x="916854" y="360470"/>
                  </a:lnTo>
                  <a:lnTo>
                    <a:pt x="919883" y="377516"/>
                  </a:lnTo>
                  <a:lnTo>
                    <a:pt x="922912" y="394329"/>
                  </a:lnTo>
                  <a:lnTo>
                    <a:pt x="925931" y="410716"/>
                  </a:lnTo>
                  <a:lnTo>
                    <a:pt x="928960" y="426711"/>
                  </a:lnTo>
                  <a:lnTo>
                    <a:pt x="931989" y="441980"/>
                  </a:lnTo>
                  <a:lnTo>
                    <a:pt x="935009" y="456734"/>
                  </a:lnTo>
                  <a:lnTo>
                    <a:pt x="938038" y="470602"/>
                  </a:lnTo>
                  <a:lnTo>
                    <a:pt x="941067" y="484052"/>
                  </a:lnTo>
                  <a:lnTo>
                    <a:pt x="944086" y="496520"/>
                  </a:lnTo>
                  <a:lnTo>
                    <a:pt x="947115" y="508064"/>
                  </a:lnTo>
                  <a:lnTo>
                    <a:pt x="950144" y="518761"/>
                  </a:lnTo>
                  <a:lnTo>
                    <a:pt x="953163" y="528486"/>
                  </a:lnTo>
                  <a:lnTo>
                    <a:pt x="956192" y="537277"/>
                  </a:lnTo>
                  <a:lnTo>
                    <a:pt x="959221" y="544869"/>
                  </a:lnTo>
                  <a:lnTo>
                    <a:pt x="962241" y="551460"/>
                  </a:lnTo>
                  <a:lnTo>
                    <a:pt x="965270" y="557032"/>
                  </a:lnTo>
                  <a:lnTo>
                    <a:pt x="968299" y="561376"/>
                  </a:lnTo>
                  <a:lnTo>
                    <a:pt x="971318" y="564547"/>
                  </a:lnTo>
                  <a:lnTo>
                    <a:pt x="974347" y="566643"/>
                  </a:lnTo>
                  <a:lnTo>
                    <a:pt x="977376" y="567500"/>
                  </a:lnTo>
                  <a:lnTo>
                    <a:pt x="980395" y="567033"/>
                  </a:lnTo>
                  <a:lnTo>
                    <a:pt x="983424" y="565595"/>
                  </a:lnTo>
                  <a:lnTo>
                    <a:pt x="986453" y="562890"/>
                  </a:lnTo>
                  <a:lnTo>
                    <a:pt x="989482" y="559051"/>
                  </a:lnTo>
                  <a:lnTo>
                    <a:pt x="992502" y="553937"/>
                  </a:lnTo>
                  <a:lnTo>
                    <a:pt x="995530" y="547888"/>
                  </a:lnTo>
                  <a:lnTo>
                    <a:pt x="998559" y="540649"/>
                  </a:lnTo>
                  <a:lnTo>
                    <a:pt x="1001579" y="532362"/>
                  </a:lnTo>
                  <a:lnTo>
                    <a:pt x="1004608" y="522942"/>
                  </a:lnTo>
                  <a:lnTo>
                    <a:pt x="1007637" y="512560"/>
                  </a:lnTo>
                  <a:lnTo>
                    <a:pt x="1010656" y="501406"/>
                  </a:lnTo>
                  <a:lnTo>
                    <a:pt x="1013685" y="489281"/>
                  </a:lnTo>
                  <a:lnTo>
                    <a:pt x="1016714" y="476260"/>
                  </a:lnTo>
                  <a:lnTo>
                    <a:pt x="1019734" y="462516"/>
                  </a:lnTo>
                  <a:lnTo>
                    <a:pt x="1022762" y="447980"/>
                  </a:lnTo>
                  <a:lnTo>
                    <a:pt x="1025791" y="432798"/>
                  </a:lnTo>
                  <a:lnTo>
                    <a:pt x="1028811" y="417147"/>
                  </a:lnTo>
                  <a:lnTo>
                    <a:pt x="1031840" y="400760"/>
                  </a:lnTo>
                  <a:lnTo>
                    <a:pt x="1034869" y="384102"/>
                  </a:lnTo>
                  <a:lnTo>
                    <a:pt x="1037888" y="367018"/>
                  </a:lnTo>
                  <a:lnTo>
                    <a:pt x="1040917" y="349546"/>
                  </a:lnTo>
                  <a:lnTo>
                    <a:pt x="1043946" y="331842"/>
                  </a:lnTo>
                  <a:lnTo>
                    <a:pt x="1046965" y="314100"/>
                  </a:lnTo>
                  <a:lnTo>
                    <a:pt x="1049994" y="296124"/>
                  </a:lnTo>
                  <a:lnTo>
                    <a:pt x="1053023" y="278304"/>
                  </a:lnTo>
                  <a:lnTo>
                    <a:pt x="1056052" y="260523"/>
                  </a:lnTo>
                  <a:lnTo>
                    <a:pt x="1059072" y="242935"/>
                  </a:lnTo>
                  <a:lnTo>
                    <a:pt x="1062101" y="225425"/>
                  </a:lnTo>
                  <a:lnTo>
                    <a:pt x="1065130" y="208457"/>
                  </a:lnTo>
                  <a:lnTo>
                    <a:pt x="1068149" y="191645"/>
                  </a:lnTo>
                  <a:lnTo>
                    <a:pt x="1071178" y="175219"/>
                  </a:lnTo>
                  <a:lnTo>
                    <a:pt x="1074207" y="159220"/>
                  </a:lnTo>
                  <a:lnTo>
                    <a:pt x="1077226" y="143800"/>
                  </a:lnTo>
                  <a:lnTo>
                    <a:pt x="1080255" y="128731"/>
                  </a:lnTo>
                  <a:lnTo>
                    <a:pt x="1083284" y="114165"/>
                  </a:lnTo>
                  <a:lnTo>
                    <a:pt x="1086304" y="100568"/>
                  </a:lnTo>
                  <a:lnTo>
                    <a:pt x="1089333" y="87434"/>
                  </a:lnTo>
                  <a:lnTo>
                    <a:pt x="1092362" y="75077"/>
                  </a:lnTo>
                  <a:lnTo>
                    <a:pt x="1095381" y="63571"/>
                  </a:lnTo>
                  <a:lnTo>
                    <a:pt x="1098410" y="52918"/>
                  </a:lnTo>
                  <a:lnTo>
                    <a:pt x="1101439" y="43078"/>
                  </a:lnTo>
                  <a:lnTo>
                    <a:pt x="1104458" y="34246"/>
                  </a:lnTo>
                  <a:lnTo>
                    <a:pt x="1107487" y="26497"/>
                  </a:lnTo>
                  <a:lnTo>
                    <a:pt x="1110516" y="19602"/>
                  </a:lnTo>
                  <a:lnTo>
                    <a:pt x="1113536" y="13791"/>
                  </a:lnTo>
                  <a:lnTo>
                    <a:pt x="1116565" y="8871"/>
                  </a:lnTo>
                  <a:lnTo>
                    <a:pt x="1119594" y="5152"/>
                  </a:lnTo>
                  <a:lnTo>
                    <a:pt x="1122613" y="2440"/>
                  </a:lnTo>
                  <a:lnTo>
                    <a:pt x="1125642" y="620"/>
                  </a:lnTo>
                  <a:lnTo>
                    <a:pt x="1128671" y="116"/>
                  </a:lnTo>
                  <a:lnTo>
                    <a:pt x="1131700" y="387"/>
                  </a:lnTo>
                  <a:lnTo>
                    <a:pt x="1134719" y="1821"/>
                  </a:lnTo>
                  <a:lnTo>
                    <a:pt x="1137748" y="4338"/>
                  </a:lnTo>
                  <a:lnTo>
                    <a:pt x="1140777" y="7825"/>
                  </a:lnTo>
                  <a:lnTo>
                    <a:pt x="1143797" y="12280"/>
                  </a:lnTo>
                  <a:lnTo>
                    <a:pt x="1146826" y="17975"/>
                  </a:lnTo>
                  <a:lnTo>
                    <a:pt x="1149855" y="24445"/>
                  </a:lnTo>
                  <a:lnTo>
                    <a:pt x="1152874" y="32076"/>
                  </a:lnTo>
                  <a:lnTo>
                    <a:pt x="1155903" y="40405"/>
                  </a:lnTo>
                  <a:lnTo>
                    <a:pt x="1158932" y="49896"/>
                  </a:lnTo>
                  <a:lnTo>
                    <a:pt x="1161951" y="60240"/>
                  </a:lnTo>
                  <a:lnTo>
                    <a:pt x="1164980" y="71319"/>
                  </a:lnTo>
                  <a:lnTo>
                    <a:pt x="1168009" y="83522"/>
                  </a:lnTo>
                  <a:lnTo>
                    <a:pt x="1171029" y="96422"/>
                  </a:lnTo>
                  <a:lnTo>
                    <a:pt x="1174058" y="109942"/>
                  </a:lnTo>
                  <a:lnTo>
                    <a:pt x="1177087" y="124199"/>
                  </a:lnTo>
                  <a:lnTo>
                    <a:pt x="1180106" y="138997"/>
                  </a:lnTo>
                  <a:lnTo>
                    <a:pt x="1183135" y="154222"/>
                  </a:lnTo>
                  <a:lnTo>
                    <a:pt x="1186164" y="170221"/>
                  </a:lnTo>
                  <a:lnTo>
                    <a:pt x="1189183" y="186608"/>
                  </a:lnTo>
                  <a:lnTo>
                    <a:pt x="1192212" y="203343"/>
                  </a:lnTo>
                  <a:lnTo>
                    <a:pt x="1195241" y="220001"/>
                  </a:lnTo>
                  <a:lnTo>
                    <a:pt x="1198270" y="237357"/>
                  </a:lnTo>
                  <a:lnTo>
                    <a:pt x="1201290" y="254712"/>
                  </a:lnTo>
                  <a:lnTo>
                    <a:pt x="1204318" y="272261"/>
                  </a:lnTo>
                  <a:lnTo>
                    <a:pt x="1207348" y="289926"/>
                  </a:lnTo>
                  <a:lnTo>
                    <a:pt x="1210367" y="307708"/>
                  </a:lnTo>
                  <a:lnTo>
                    <a:pt x="1213396" y="325218"/>
                  </a:lnTo>
                  <a:lnTo>
                    <a:pt x="1216425" y="342961"/>
                  </a:lnTo>
                  <a:lnTo>
                    <a:pt x="1219444" y="360432"/>
                  </a:lnTo>
                  <a:lnTo>
                    <a:pt x="1222473" y="377710"/>
                  </a:lnTo>
                  <a:lnTo>
                    <a:pt x="1225502" y="394291"/>
                  </a:lnTo>
                  <a:lnTo>
                    <a:pt x="1228522" y="410832"/>
                  </a:lnTo>
                  <a:lnTo>
                    <a:pt x="1231551" y="426949"/>
                  </a:lnTo>
                  <a:lnTo>
                    <a:pt x="1234579" y="442056"/>
                  </a:lnTo>
                  <a:lnTo>
                    <a:pt x="1237599" y="456734"/>
                  </a:lnTo>
                  <a:lnTo>
                    <a:pt x="1240628" y="470764"/>
                  </a:lnTo>
                  <a:lnTo>
                    <a:pt x="1243657" y="484052"/>
                  </a:lnTo>
                  <a:lnTo>
                    <a:pt x="1246676" y="496406"/>
                  </a:lnTo>
                  <a:lnTo>
                    <a:pt x="1249705" y="508112"/>
                  </a:lnTo>
                  <a:lnTo>
                    <a:pt x="1252734" y="518799"/>
                  </a:lnTo>
                  <a:lnTo>
                    <a:pt x="1255754" y="528524"/>
                  </a:lnTo>
                  <a:lnTo>
                    <a:pt x="1258782" y="537163"/>
                  </a:lnTo>
                  <a:lnTo>
                    <a:pt x="1261811" y="544869"/>
                  </a:lnTo>
                  <a:lnTo>
                    <a:pt x="1264840" y="551498"/>
                  </a:lnTo>
                  <a:lnTo>
                    <a:pt x="1267860" y="557032"/>
                  </a:lnTo>
                  <a:lnTo>
                    <a:pt x="1270889" y="561376"/>
                  </a:lnTo>
                  <a:lnTo>
                    <a:pt x="1273918" y="564547"/>
                  </a:lnTo>
                  <a:lnTo>
                    <a:pt x="1276937" y="566605"/>
                  </a:lnTo>
                  <a:lnTo>
                    <a:pt x="1279966" y="567414"/>
                  </a:lnTo>
                  <a:lnTo>
                    <a:pt x="1282995" y="566995"/>
                  </a:lnTo>
                  <a:lnTo>
                    <a:pt x="1286014" y="565557"/>
                  </a:lnTo>
                  <a:lnTo>
                    <a:pt x="1289043" y="562966"/>
                  </a:lnTo>
                  <a:lnTo>
                    <a:pt x="1292072" y="559013"/>
                  </a:lnTo>
                  <a:lnTo>
                    <a:pt x="1295092" y="553975"/>
                  </a:lnTo>
                  <a:lnTo>
                    <a:pt x="1298121" y="547888"/>
                  </a:lnTo>
                  <a:lnTo>
                    <a:pt x="1301150" y="540611"/>
                  </a:lnTo>
                  <a:lnTo>
                    <a:pt x="1304169" y="532362"/>
                  </a:lnTo>
                  <a:lnTo>
                    <a:pt x="1307198" y="522942"/>
                  </a:lnTo>
                  <a:lnTo>
                    <a:pt x="1310227" y="512760"/>
                  </a:lnTo>
                  <a:lnTo>
                    <a:pt x="1313256" y="501444"/>
                  </a:lnTo>
                  <a:lnTo>
                    <a:pt x="1316275" y="489319"/>
                  </a:lnTo>
                  <a:lnTo>
                    <a:pt x="1319304" y="476346"/>
                  </a:lnTo>
                  <a:lnTo>
                    <a:pt x="1322324" y="462516"/>
                  </a:lnTo>
                  <a:lnTo>
                    <a:pt x="1325353" y="448095"/>
                  </a:lnTo>
                  <a:lnTo>
                    <a:pt x="1328382" y="432950"/>
                  </a:lnTo>
                  <a:lnTo>
                    <a:pt x="1331411" y="417108"/>
                  </a:lnTo>
                  <a:lnTo>
                    <a:pt x="1334430" y="400837"/>
                  </a:lnTo>
                  <a:lnTo>
                    <a:pt x="1337459" y="384102"/>
                  </a:lnTo>
                  <a:lnTo>
                    <a:pt x="1340488" y="366979"/>
                  </a:lnTo>
                  <a:lnTo>
                    <a:pt x="1343507" y="349623"/>
                  </a:lnTo>
                  <a:lnTo>
                    <a:pt x="1346536" y="331920"/>
                  </a:lnTo>
                  <a:lnTo>
                    <a:pt x="1349565" y="314139"/>
                  </a:lnTo>
                  <a:lnTo>
                    <a:pt x="1352585" y="296163"/>
                  </a:lnTo>
                  <a:lnTo>
                    <a:pt x="1355614" y="278188"/>
                  </a:lnTo>
                  <a:lnTo>
                    <a:pt x="1358643" y="260523"/>
                  </a:lnTo>
                  <a:lnTo>
                    <a:pt x="1361662" y="242974"/>
                  </a:lnTo>
                  <a:lnTo>
                    <a:pt x="1364691" y="225541"/>
                  </a:lnTo>
                  <a:lnTo>
                    <a:pt x="1367720" y="208457"/>
                  </a:lnTo>
                  <a:lnTo>
                    <a:pt x="1370749" y="191683"/>
                  </a:lnTo>
                  <a:lnTo>
                    <a:pt x="1373768" y="175219"/>
                  </a:lnTo>
                  <a:lnTo>
                    <a:pt x="1376797" y="159297"/>
                  </a:lnTo>
                  <a:lnTo>
                    <a:pt x="1379826" y="143800"/>
                  </a:lnTo>
                  <a:lnTo>
                    <a:pt x="1382846" y="128770"/>
                  </a:lnTo>
                  <a:lnTo>
                    <a:pt x="1385875" y="114165"/>
                  </a:lnTo>
                  <a:lnTo>
                    <a:pt x="1388903" y="100607"/>
                  </a:lnTo>
                  <a:lnTo>
                    <a:pt x="1391923" y="87473"/>
                  </a:lnTo>
                  <a:lnTo>
                    <a:pt x="1394952" y="75193"/>
                  </a:lnTo>
                  <a:lnTo>
                    <a:pt x="1397981" y="63532"/>
                  </a:lnTo>
                  <a:lnTo>
                    <a:pt x="1401000" y="52880"/>
                  </a:lnTo>
                  <a:lnTo>
                    <a:pt x="1404029" y="43117"/>
                  </a:lnTo>
                  <a:lnTo>
                    <a:pt x="1407058" y="34323"/>
                  </a:lnTo>
                  <a:lnTo>
                    <a:pt x="1410078" y="26459"/>
                  </a:lnTo>
                  <a:lnTo>
                    <a:pt x="1413106" y="19602"/>
                  </a:lnTo>
                  <a:lnTo>
                    <a:pt x="1416136" y="13752"/>
                  </a:lnTo>
                  <a:lnTo>
                    <a:pt x="1419155" y="8987"/>
                  </a:lnTo>
                  <a:lnTo>
                    <a:pt x="1422184" y="5152"/>
                  </a:lnTo>
                  <a:lnTo>
                    <a:pt x="1425213" y="2479"/>
                  </a:lnTo>
                  <a:lnTo>
                    <a:pt x="1428232" y="813"/>
                  </a:lnTo>
                  <a:lnTo>
                    <a:pt x="1431261" y="0"/>
                  </a:lnTo>
                  <a:lnTo>
                    <a:pt x="1434290" y="464"/>
                  </a:lnTo>
                  <a:lnTo>
                    <a:pt x="1437319" y="1937"/>
                  </a:lnTo>
                  <a:lnTo>
                    <a:pt x="1440339" y="4377"/>
                  </a:lnTo>
                  <a:lnTo>
                    <a:pt x="1443367" y="7942"/>
                  </a:lnTo>
                  <a:lnTo>
                    <a:pt x="1446396" y="12745"/>
                  </a:lnTo>
                  <a:lnTo>
                    <a:pt x="1449416" y="18013"/>
                  </a:lnTo>
                  <a:lnTo>
                    <a:pt x="1452445" y="24445"/>
                  </a:lnTo>
                  <a:lnTo>
                    <a:pt x="1455474" y="32037"/>
                  </a:lnTo>
                  <a:lnTo>
                    <a:pt x="1458493" y="40367"/>
                  </a:lnTo>
                  <a:lnTo>
                    <a:pt x="1461522" y="49818"/>
                  </a:lnTo>
                  <a:lnTo>
                    <a:pt x="1464551" y="60279"/>
                  </a:lnTo>
                  <a:lnTo>
                    <a:pt x="1467570" y="71435"/>
                  </a:lnTo>
                  <a:lnTo>
                    <a:pt x="1470599" y="83522"/>
                  </a:lnTo>
                  <a:lnTo>
                    <a:pt x="1473628" y="96345"/>
                  </a:lnTo>
                  <a:lnTo>
                    <a:pt x="1476648" y="109904"/>
                  </a:lnTo>
                  <a:lnTo>
                    <a:pt x="1479677" y="124160"/>
                  </a:lnTo>
                  <a:lnTo>
                    <a:pt x="1482706" y="139074"/>
                  </a:lnTo>
                  <a:lnTo>
                    <a:pt x="1485725" y="154261"/>
                  </a:lnTo>
                  <a:lnTo>
                    <a:pt x="1488754" y="170299"/>
                  </a:lnTo>
                  <a:lnTo>
                    <a:pt x="1491783" y="186570"/>
                  </a:lnTo>
                  <a:lnTo>
                    <a:pt x="1494803" y="203111"/>
                  </a:lnTo>
                  <a:lnTo>
                    <a:pt x="1497831" y="220118"/>
                  </a:lnTo>
                  <a:lnTo>
                    <a:pt x="1500860" y="237279"/>
                  </a:lnTo>
                  <a:lnTo>
                    <a:pt x="1503880" y="254751"/>
                  </a:lnTo>
                  <a:lnTo>
                    <a:pt x="1506909" y="272338"/>
                  </a:lnTo>
                </a:path>
              </a:pathLst>
            </a:custGeom>
            <a:noFill/>
            <a:ln w="12700" cap="flat">
              <a:solidFill>
                <a:srgbClr val="000000"/>
              </a:solidFill>
              <a:prstDash val="solid"/>
              <a:round/>
              <a:headEnd type="none" w="med" len="med"/>
              <a:tailEnd type="triangle" w="med" len="me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NL" sz="1350" b="0" i="0" u="none" strike="noStrike" kern="0" cap="none" spc="0" normalizeH="0" baseline="0" noProof="0">
                <a:ln>
                  <a:noFill/>
                </a:ln>
                <a:solidFill>
                  <a:prstClr val="black"/>
                </a:solidFill>
                <a:effectLst/>
                <a:uLnTx/>
                <a:uFillTx/>
                <a:latin typeface="Calibri"/>
              </a:endParaRPr>
            </a:p>
          </p:txBody>
        </p:sp>
        <p:sp>
          <p:nvSpPr>
            <p:cNvPr id="141" name="TextBox 140">
              <a:extLst>
                <a:ext uri="{FF2B5EF4-FFF2-40B4-BE49-F238E27FC236}">
                  <a16:creationId xmlns:a16="http://schemas.microsoft.com/office/drawing/2014/main" id="{90EF12E1-3D6B-4843-A4BF-B6021F430B77}"/>
                </a:ext>
              </a:extLst>
            </p:cNvPr>
            <p:cNvSpPr txBox="1"/>
            <p:nvPr/>
          </p:nvSpPr>
          <p:spPr>
            <a:xfrm>
              <a:off x="4278018" y="5153591"/>
              <a:ext cx="556563"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1010FF"/>
                  </a:solidFill>
                  <a:effectLst/>
                  <a:uLnTx/>
                  <a:uFillTx/>
                  <a:latin typeface="Calibri"/>
                </a:rPr>
                <a:t>input</a:t>
              </a:r>
              <a:endParaRPr kumimoji="0" lang="en-NL" sz="1350" b="0" i="0" u="none" strike="noStrike" kern="0" cap="none" spc="0" normalizeH="0" baseline="0" noProof="0" dirty="0">
                <a:ln>
                  <a:noFill/>
                </a:ln>
                <a:solidFill>
                  <a:srgbClr val="1010FF"/>
                </a:solidFill>
                <a:effectLst/>
                <a:uLnTx/>
                <a:uFillTx/>
                <a:latin typeface="Calibri"/>
              </a:endParaRPr>
            </a:p>
          </p:txBody>
        </p:sp>
        <p:sp>
          <p:nvSpPr>
            <p:cNvPr id="142" name="TextBox 141">
              <a:extLst>
                <a:ext uri="{FF2B5EF4-FFF2-40B4-BE49-F238E27FC236}">
                  <a16:creationId xmlns:a16="http://schemas.microsoft.com/office/drawing/2014/main" id="{1F871B8A-1EED-4D35-A5DB-DF8D9C89D350}"/>
                </a:ext>
              </a:extLst>
            </p:cNvPr>
            <p:cNvSpPr txBox="1"/>
            <p:nvPr/>
          </p:nvSpPr>
          <p:spPr>
            <a:xfrm>
              <a:off x="4294035" y="4602616"/>
              <a:ext cx="665567"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a:rPr>
                <a:t>output</a:t>
              </a:r>
              <a:endParaRPr kumimoji="0" lang="en-NL" sz="1350" b="0" i="0" u="none" strike="noStrike" kern="0" cap="none" spc="0" normalizeH="0" baseline="0" noProof="0" dirty="0">
                <a:ln>
                  <a:noFill/>
                </a:ln>
                <a:solidFill>
                  <a:prstClr val="black"/>
                </a:solidFill>
                <a:effectLst/>
                <a:uLnTx/>
                <a:uFillTx/>
                <a:latin typeface="Calibri"/>
              </a:endParaRPr>
            </a:p>
          </p:txBody>
        </p:sp>
      </p:grpSp>
      <p:sp>
        <p:nvSpPr>
          <p:cNvPr id="143" name="TextBox 142">
            <a:extLst>
              <a:ext uri="{FF2B5EF4-FFF2-40B4-BE49-F238E27FC236}">
                <a16:creationId xmlns:a16="http://schemas.microsoft.com/office/drawing/2014/main" id="{EF01346E-452C-4616-AE71-20A736574858}"/>
              </a:ext>
            </a:extLst>
          </p:cNvPr>
          <p:cNvSpPr txBox="1"/>
          <p:nvPr/>
        </p:nvSpPr>
        <p:spPr>
          <a:xfrm>
            <a:off x="359999" y="4018115"/>
            <a:ext cx="3780202" cy="369332"/>
          </a:xfrm>
          <a:prstGeom prst="rect">
            <a:avLst/>
          </a:prstGeom>
          <a:noFill/>
        </p:spPr>
        <p:txBody>
          <a:bodyPr wrap="none" rtlCol="0">
            <a:spAutoFit/>
          </a:bodyPr>
          <a:lstStyle/>
          <a:p>
            <a:pPr algn="l"/>
            <a:r>
              <a:rPr lang="en-US" dirty="0">
                <a:solidFill>
                  <a:schemeClr val="tx2"/>
                </a:solidFill>
              </a:rPr>
              <a:t>meas. linearization (perturbation)</a:t>
            </a:r>
            <a:endParaRPr lang="nl-NL" dirty="0">
              <a:solidFill>
                <a:schemeClr val="tx2"/>
              </a:solidFill>
            </a:endParaRPr>
          </a:p>
        </p:txBody>
      </p:sp>
      <p:sp>
        <p:nvSpPr>
          <p:cNvPr id="170" name="TextBox 169">
            <a:extLst>
              <a:ext uri="{FF2B5EF4-FFF2-40B4-BE49-F238E27FC236}">
                <a16:creationId xmlns:a16="http://schemas.microsoft.com/office/drawing/2014/main" id="{4DE00955-6415-4DB6-B6F5-2997F82E6793}"/>
              </a:ext>
            </a:extLst>
          </p:cNvPr>
          <p:cNvSpPr txBox="1"/>
          <p:nvPr/>
        </p:nvSpPr>
        <p:spPr>
          <a:xfrm>
            <a:off x="3948896" y="4449040"/>
            <a:ext cx="1604927" cy="430887"/>
          </a:xfrm>
          <a:prstGeom prst="rect">
            <a:avLst/>
          </a:prstGeom>
          <a:noFill/>
        </p:spPr>
        <p:txBody>
          <a:bodyPr wrap="none" rtlCol="0">
            <a:spAutoFit/>
          </a:bodyPr>
          <a:lstStyle/>
          <a:p>
            <a:pPr algn="l"/>
            <a:r>
              <a:rPr lang="en-US" sz="2200" b="1" dirty="0">
                <a:solidFill>
                  <a:schemeClr val="tx2"/>
                </a:solidFill>
              </a:rPr>
              <a:t>validation</a:t>
            </a:r>
            <a:endParaRPr lang="nl-NL" sz="2200" b="1" dirty="0">
              <a:solidFill>
                <a:schemeClr val="tx2"/>
              </a:solidFill>
            </a:endParaRPr>
          </a:p>
        </p:txBody>
      </p:sp>
      <p:sp>
        <p:nvSpPr>
          <p:cNvPr id="171" name="Arrow: Right 170">
            <a:extLst>
              <a:ext uri="{FF2B5EF4-FFF2-40B4-BE49-F238E27FC236}">
                <a16:creationId xmlns:a16="http://schemas.microsoft.com/office/drawing/2014/main" id="{6527A16D-1261-4CF1-B498-0F46CD1F0ADB}"/>
              </a:ext>
            </a:extLst>
          </p:cNvPr>
          <p:cNvSpPr/>
          <p:nvPr/>
        </p:nvSpPr>
        <p:spPr>
          <a:xfrm>
            <a:off x="4172721" y="2334110"/>
            <a:ext cx="1234319" cy="66592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4" name="Slide Number Placeholder 3">
            <a:extLst>
              <a:ext uri="{FF2B5EF4-FFF2-40B4-BE49-F238E27FC236}">
                <a16:creationId xmlns:a16="http://schemas.microsoft.com/office/drawing/2014/main" id="{5003841E-6363-4FBA-83D1-9E231ECEA7F7}"/>
              </a:ext>
            </a:extLst>
          </p:cNvPr>
          <p:cNvSpPr>
            <a:spLocks noGrp="1"/>
          </p:cNvSpPr>
          <p:nvPr>
            <p:ph type="sldNum" sz="quarter" idx="4"/>
          </p:nvPr>
        </p:nvSpPr>
        <p:spPr/>
        <p:txBody>
          <a:bodyPr/>
          <a:lstStyle/>
          <a:p>
            <a:fld id="{CF26CF14-CA55-4C05-9804-096C821AFF5B}" type="slidenum">
              <a:rPr lang="nl-NL" smtClean="0">
                <a:solidFill>
                  <a:schemeClr val="tx1"/>
                </a:solidFill>
              </a:rPr>
              <a:pPr/>
              <a:t>14</a:t>
            </a:fld>
            <a:endParaRPr lang="nl-NL" dirty="0">
              <a:solidFill>
                <a:schemeClr val="tx1"/>
              </a:solidFill>
            </a:endParaRPr>
          </a:p>
        </p:txBody>
      </p:sp>
      <p:sp>
        <p:nvSpPr>
          <p:cNvPr id="186" name="Arrow: Right 185">
            <a:extLst>
              <a:ext uri="{FF2B5EF4-FFF2-40B4-BE49-F238E27FC236}">
                <a16:creationId xmlns:a16="http://schemas.microsoft.com/office/drawing/2014/main" id="{B919DE39-3CDB-4FE9-98B3-615C329C59B5}"/>
              </a:ext>
            </a:extLst>
          </p:cNvPr>
          <p:cNvSpPr/>
          <p:nvPr/>
        </p:nvSpPr>
        <p:spPr>
          <a:xfrm>
            <a:off x="4172722" y="4866614"/>
            <a:ext cx="1234319" cy="66592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grpSp>
        <p:nvGrpSpPr>
          <p:cNvPr id="187" name="Group 186">
            <a:extLst>
              <a:ext uri="{FF2B5EF4-FFF2-40B4-BE49-F238E27FC236}">
                <a16:creationId xmlns:a16="http://schemas.microsoft.com/office/drawing/2014/main" id="{40C0BFE9-BF2A-49FB-A5C5-C372C317D6FD}"/>
              </a:ext>
            </a:extLst>
          </p:cNvPr>
          <p:cNvGrpSpPr/>
          <p:nvPr/>
        </p:nvGrpSpPr>
        <p:grpSpPr>
          <a:xfrm>
            <a:off x="532323" y="1614208"/>
            <a:ext cx="3007713" cy="2255785"/>
            <a:chOff x="2546608" y="3892190"/>
            <a:chExt cx="2776148" cy="2082111"/>
          </a:xfrm>
        </p:grpSpPr>
        <p:pic>
          <p:nvPicPr>
            <p:cNvPr id="188" name="Picture 187">
              <a:extLst>
                <a:ext uri="{FF2B5EF4-FFF2-40B4-BE49-F238E27FC236}">
                  <a16:creationId xmlns:a16="http://schemas.microsoft.com/office/drawing/2014/main" id="{1A065CDD-A84E-4592-AB09-FD9CD6617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08" y="3892190"/>
              <a:ext cx="2776148" cy="2082111"/>
            </a:xfrm>
            <a:prstGeom prst="rect">
              <a:avLst/>
            </a:prstGeom>
          </p:spPr>
        </p:pic>
        <p:cxnSp>
          <p:nvCxnSpPr>
            <p:cNvPr id="189" name="Straight Arrow Connector 188">
              <a:extLst>
                <a:ext uri="{FF2B5EF4-FFF2-40B4-BE49-F238E27FC236}">
                  <a16:creationId xmlns:a16="http://schemas.microsoft.com/office/drawing/2014/main" id="{0A605DA5-3265-4C55-9C54-6CE324F815A6}"/>
                </a:ext>
              </a:extLst>
            </p:cNvPr>
            <p:cNvCxnSpPr>
              <a:cxnSpLocks/>
            </p:cNvCxnSpPr>
            <p:nvPr/>
          </p:nvCxnSpPr>
          <p:spPr>
            <a:xfrm flipH="1">
              <a:off x="3754019" y="4281164"/>
              <a:ext cx="462924" cy="368438"/>
            </a:xfrm>
            <a:prstGeom prst="straightConnector1">
              <a:avLst/>
            </a:prstGeom>
            <a:noFill/>
            <a:ln w="12700" cap="flat" cmpd="sng" algn="ctr">
              <a:solidFill>
                <a:srgbClr val="C81919"/>
              </a:solidFill>
              <a:prstDash val="solid"/>
              <a:miter lim="800000"/>
              <a:headEnd type="triangle"/>
              <a:tailEnd type="triangle"/>
            </a:ln>
            <a:effectLst/>
          </p:spPr>
        </p:cxnSp>
        <p:pic>
          <p:nvPicPr>
            <p:cNvPr id="190" name="Picture 189" descr="Icon&#10;&#10;Description automatically generated">
              <a:extLst>
                <a:ext uri="{FF2B5EF4-FFF2-40B4-BE49-F238E27FC236}">
                  <a16:creationId xmlns:a16="http://schemas.microsoft.com/office/drawing/2014/main" id="{506A239C-5596-49EB-827F-D1260064BE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1838" y="4363519"/>
              <a:ext cx="187287" cy="187287"/>
            </a:xfrm>
            <a:prstGeom prst="rect">
              <a:avLst/>
            </a:prstGeom>
            <a:noFill/>
          </p:spPr>
        </p:pic>
      </p:grpSp>
      <p:sp>
        <p:nvSpPr>
          <p:cNvPr id="191" name="TextBox 190">
            <a:extLst>
              <a:ext uri="{FF2B5EF4-FFF2-40B4-BE49-F238E27FC236}">
                <a16:creationId xmlns:a16="http://schemas.microsoft.com/office/drawing/2014/main" id="{08A4456D-147E-49D8-8933-18A7035812C4}"/>
              </a:ext>
            </a:extLst>
          </p:cNvPr>
          <p:cNvSpPr txBox="1"/>
          <p:nvPr/>
        </p:nvSpPr>
        <p:spPr>
          <a:xfrm>
            <a:off x="387575" y="1352680"/>
            <a:ext cx="3512500" cy="369332"/>
          </a:xfrm>
          <a:prstGeom prst="rect">
            <a:avLst/>
          </a:prstGeom>
          <a:noFill/>
        </p:spPr>
        <p:txBody>
          <a:bodyPr wrap="none" rtlCol="0">
            <a:spAutoFit/>
          </a:bodyPr>
          <a:lstStyle/>
          <a:p>
            <a:pPr algn="l"/>
            <a:r>
              <a:rPr lang="en-US" dirty="0">
                <a:solidFill>
                  <a:schemeClr val="tx2"/>
                </a:solidFill>
              </a:rPr>
              <a:t>model based local linearization</a:t>
            </a:r>
            <a:endParaRPr lang="nl-NL" dirty="0">
              <a:solidFill>
                <a:schemeClr val="tx2"/>
              </a:solidFill>
            </a:endParaRPr>
          </a:p>
        </p:txBody>
      </p:sp>
      <p:sp>
        <p:nvSpPr>
          <p:cNvPr id="194" name="TextBox 193">
            <a:extLst>
              <a:ext uri="{FF2B5EF4-FFF2-40B4-BE49-F238E27FC236}">
                <a16:creationId xmlns:a16="http://schemas.microsoft.com/office/drawing/2014/main" id="{769F9519-6B3C-4A2A-92BA-12DC22C626A5}"/>
              </a:ext>
            </a:extLst>
          </p:cNvPr>
          <p:cNvSpPr txBox="1"/>
          <p:nvPr/>
        </p:nvSpPr>
        <p:spPr>
          <a:xfrm>
            <a:off x="6869326" y="1276159"/>
            <a:ext cx="4355872" cy="369332"/>
          </a:xfrm>
          <a:prstGeom prst="rect">
            <a:avLst/>
          </a:prstGeom>
          <a:noFill/>
        </p:spPr>
        <p:txBody>
          <a:bodyPr wrap="none" rtlCol="0">
            <a:spAutoFit/>
          </a:bodyPr>
          <a:lstStyle/>
          <a:p>
            <a:pPr algn="l"/>
            <a:r>
              <a:rPr lang="en-US" dirty="0">
                <a:solidFill>
                  <a:schemeClr val="tx2"/>
                </a:solidFill>
              </a:rPr>
              <a:t>various operating points (non-linearity)</a:t>
            </a:r>
            <a:endParaRPr lang="nl-NL" dirty="0">
              <a:solidFill>
                <a:schemeClr val="tx2"/>
              </a:solidFill>
            </a:endParaRPr>
          </a:p>
        </p:txBody>
      </p:sp>
    </p:spTree>
    <p:extLst>
      <p:ext uri="{BB962C8B-B14F-4D97-AF65-F5344CB8AC3E}">
        <p14:creationId xmlns:p14="http://schemas.microsoft.com/office/powerpoint/2010/main" val="77415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70" grpId="0"/>
      <p:bldP spid="18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2E652-34B1-4063-AFE5-B77553293831}"/>
              </a:ext>
            </a:extLst>
          </p:cNvPr>
          <p:cNvSpPr>
            <a:spLocks noGrp="1"/>
          </p:cNvSpPr>
          <p:nvPr>
            <p:ph type="title"/>
          </p:nvPr>
        </p:nvSpPr>
        <p:spPr/>
        <p:txBody>
          <a:bodyPr/>
          <a:lstStyle/>
          <a:p>
            <a:r>
              <a:rPr lang="en-US" dirty="0"/>
              <a:t>Experimental determination of relevant dynamics</a:t>
            </a:r>
            <a:br>
              <a:rPr lang="en-US" dirty="0">
                <a:solidFill>
                  <a:schemeClr val="tx2"/>
                </a:solidFill>
              </a:rPr>
            </a:br>
            <a:endParaRPr lang="nl-NL" dirty="0"/>
          </a:p>
        </p:txBody>
      </p:sp>
    </p:spTree>
    <p:extLst>
      <p:ext uri="{BB962C8B-B14F-4D97-AF65-F5344CB8AC3E}">
        <p14:creationId xmlns:p14="http://schemas.microsoft.com/office/powerpoint/2010/main" val="175808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7D9CD4-9EFF-4020-A80B-841084F42757}"/>
              </a:ext>
            </a:extLst>
          </p:cNvPr>
          <p:cNvSpPr>
            <a:spLocks noGrp="1"/>
          </p:cNvSpPr>
          <p:nvPr>
            <p:ph type="sldNum" sz="quarter" idx="4"/>
          </p:nvPr>
        </p:nvSpPr>
        <p:spPr/>
        <p:txBody>
          <a:bodyPr/>
          <a:lstStyle/>
          <a:p>
            <a:fld id="{CF26CF14-CA55-4C05-9804-096C821AFF5B}" type="slidenum">
              <a:rPr lang="nl-NL" smtClean="0"/>
              <a:pPr/>
              <a:t>16</a:t>
            </a:fld>
            <a:endParaRPr lang="nl-NL" dirty="0"/>
          </a:p>
        </p:txBody>
      </p:sp>
      <p:grpSp>
        <p:nvGrpSpPr>
          <p:cNvPr id="3" name="Group 2">
            <a:extLst>
              <a:ext uri="{FF2B5EF4-FFF2-40B4-BE49-F238E27FC236}">
                <a16:creationId xmlns:a16="http://schemas.microsoft.com/office/drawing/2014/main" id="{5A61D876-A5F7-465C-94F9-7B455B7BF9C5}"/>
              </a:ext>
            </a:extLst>
          </p:cNvPr>
          <p:cNvGrpSpPr/>
          <p:nvPr/>
        </p:nvGrpSpPr>
        <p:grpSpPr>
          <a:xfrm>
            <a:off x="124345" y="2089265"/>
            <a:ext cx="4588571" cy="3783910"/>
            <a:chOff x="546653" y="2319267"/>
            <a:chExt cx="3988526" cy="3289090"/>
          </a:xfrm>
        </p:grpSpPr>
        <p:pic>
          <p:nvPicPr>
            <p:cNvPr id="5" name="Picture 2">
              <a:extLst>
                <a:ext uri="{FF2B5EF4-FFF2-40B4-BE49-F238E27FC236}">
                  <a16:creationId xmlns:a16="http://schemas.microsoft.com/office/drawing/2014/main" id="{2C4CFD1F-07A5-48CB-B5A6-D31B03A3E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2" b="522"/>
            <a:stretch/>
          </p:blipFill>
          <p:spPr bwMode="auto">
            <a:xfrm>
              <a:off x="546653" y="2319267"/>
              <a:ext cx="3988526" cy="32890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05FE5E9-4699-4E98-89C3-6F3ABD00BB5A}"/>
                </a:ext>
              </a:extLst>
            </p:cNvPr>
            <p:cNvPicPr>
              <a:picLocks noChangeAspect="1"/>
            </p:cNvPicPr>
            <p:nvPr/>
          </p:nvPicPr>
          <p:blipFill rotWithShape="1">
            <a:blip r:embed="rId3"/>
            <a:srcRect t="7258" r="16830"/>
            <a:stretch/>
          </p:blipFill>
          <p:spPr>
            <a:xfrm>
              <a:off x="2993543" y="4138978"/>
              <a:ext cx="1078396" cy="931250"/>
            </a:xfrm>
            <a:prstGeom prst="rect">
              <a:avLst/>
            </a:prstGeom>
          </p:spPr>
        </p:pic>
      </p:grpSp>
      <p:pic>
        <p:nvPicPr>
          <p:cNvPr id="23" name="Picture 22">
            <a:extLst>
              <a:ext uri="{FF2B5EF4-FFF2-40B4-BE49-F238E27FC236}">
                <a16:creationId xmlns:a16="http://schemas.microsoft.com/office/drawing/2014/main" id="{BF07B812-51AC-4D56-A05B-0C4BBD3E1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009" y="2082225"/>
            <a:ext cx="5334000" cy="3990975"/>
          </a:xfrm>
          <a:prstGeom prst="rect">
            <a:avLst/>
          </a:prstGeom>
        </p:spPr>
      </p:pic>
      <p:sp>
        <p:nvSpPr>
          <p:cNvPr id="24" name="TextBox 23">
            <a:extLst>
              <a:ext uri="{FF2B5EF4-FFF2-40B4-BE49-F238E27FC236}">
                <a16:creationId xmlns:a16="http://schemas.microsoft.com/office/drawing/2014/main" id="{7D7FBA15-4674-475C-BBAA-AF7720EDEBC1}"/>
              </a:ext>
            </a:extLst>
          </p:cNvPr>
          <p:cNvSpPr txBox="1"/>
          <p:nvPr/>
        </p:nvSpPr>
        <p:spPr>
          <a:xfrm>
            <a:off x="360000" y="6167934"/>
            <a:ext cx="4860626" cy="369332"/>
          </a:xfrm>
          <a:prstGeom prst="rect">
            <a:avLst/>
          </a:prstGeom>
          <a:noFill/>
        </p:spPr>
        <p:txBody>
          <a:bodyPr wrap="none" rtlCol="0">
            <a:spAutoFit/>
          </a:bodyPr>
          <a:lstStyle/>
          <a:p>
            <a:pPr algn="l"/>
            <a:r>
              <a:rPr lang="en-US" dirty="0">
                <a:solidFill>
                  <a:schemeClr val="tx2"/>
                </a:solidFill>
              </a:rPr>
              <a:t>steady-state non-linearity using SOLPS-ITER</a:t>
            </a:r>
            <a:endParaRPr lang="nl-NL" dirty="0">
              <a:solidFill>
                <a:schemeClr val="tx2"/>
              </a:solidFill>
            </a:endParaRPr>
          </a:p>
        </p:txBody>
      </p:sp>
      <p:sp>
        <p:nvSpPr>
          <p:cNvPr id="25" name="TextBox 24">
            <a:extLst>
              <a:ext uri="{FF2B5EF4-FFF2-40B4-BE49-F238E27FC236}">
                <a16:creationId xmlns:a16="http://schemas.microsoft.com/office/drawing/2014/main" id="{04E68587-5CA3-4821-8691-CFBC4E216949}"/>
              </a:ext>
            </a:extLst>
          </p:cNvPr>
          <p:cNvSpPr txBox="1"/>
          <p:nvPr/>
        </p:nvSpPr>
        <p:spPr>
          <a:xfrm>
            <a:off x="6211883" y="6167934"/>
            <a:ext cx="4413772" cy="369332"/>
          </a:xfrm>
          <a:prstGeom prst="rect">
            <a:avLst/>
          </a:prstGeom>
          <a:noFill/>
        </p:spPr>
        <p:txBody>
          <a:bodyPr wrap="none" rtlCol="0">
            <a:spAutoFit/>
          </a:bodyPr>
          <a:lstStyle/>
          <a:p>
            <a:pPr algn="l"/>
            <a:r>
              <a:rPr lang="en-US" dirty="0">
                <a:solidFill>
                  <a:schemeClr val="tx2"/>
                </a:solidFill>
              </a:rPr>
              <a:t>frequency response function (dynamic)</a:t>
            </a:r>
            <a:endParaRPr lang="nl-NL" dirty="0">
              <a:solidFill>
                <a:schemeClr val="tx2"/>
              </a:solidFill>
            </a:endParaRPr>
          </a:p>
        </p:txBody>
      </p:sp>
      <p:sp>
        <p:nvSpPr>
          <p:cNvPr id="2" name="Title 1">
            <a:extLst>
              <a:ext uri="{FF2B5EF4-FFF2-40B4-BE49-F238E27FC236}">
                <a16:creationId xmlns:a16="http://schemas.microsoft.com/office/drawing/2014/main" id="{67C61D61-2A7A-463F-A19C-3AD3FC8B9E44}"/>
              </a:ext>
            </a:extLst>
          </p:cNvPr>
          <p:cNvSpPr>
            <a:spLocks noGrp="1"/>
          </p:cNvSpPr>
          <p:nvPr>
            <p:ph type="title"/>
          </p:nvPr>
        </p:nvSpPr>
        <p:spPr/>
        <p:txBody>
          <a:bodyPr/>
          <a:lstStyle/>
          <a:p>
            <a:r>
              <a:rPr lang="en-US" dirty="0"/>
              <a:t>Experimental measurements TCV</a:t>
            </a:r>
            <a:endParaRPr lang="nl-NL" dirty="0"/>
          </a:p>
        </p:txBody>
      </p:sp>
      <p:pic>
        <p:nvPicPr>
          <p:cNvPr id="6" name="Picture 5">
            <a:extLst>
              <a:ext uri="{FF2B5EF4-FFF2-40B4-BE49-F238E27FC236}">
                <a16:creationId xmlns:a16="http://schemas.microsoft.com/office/drawing/2014/main" id="{F005D24F-63C1-5A96-6CD8-6E3F2E9E8E18}"/>
              </a:ext>
            </a:extLst>
          </p:cNvPr>
          <p:cNvPicPr>
            <a:picLocks noChangeAspect="1"/>
          </p:cNvPicPr>
          <p:nvPr/>
        </p:nvPicPr>
        <p:blipFill>
          <a:blip r:embed="rId5"/>
          <a:stretch>
            <a:fillRect/>
          </a:stretch>
        </p:blipFill>
        <p:spPr>
          <a:xfrm>
            <a:off x="6783356" y="302039"/>
            <a:ext cx="4285859" cy="1780186"/>
          </a:xfrm>
          <a:prstGeom prst="rect">
            <a:avLst/>
          </a:prstGeom>
        </p:spPr>
      </p:pic>
    </p:spTree>
    <p:extLst>
      <p:ext uri="{BB962C8B-B14F-4D97-AF65-F5344CB8AC3E}">
        <p14:creationId xmlns:p14="http://schemas.microsoft.com/office/powerpoint/2010/main" val="170801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886666-E6EF-42EE-BE67-62626CFD23AB}"/>
              </a:ext>
            </a:extLst>
          </p:cNvPr>
          <p:cNvSpPr>
            <a:spLocks noGrp="1"/>
          </p:cNvSpPr>
          <p:nvPr>
            <p:ph type="sldNum" sz="quarter" idx="4"/>
          </p:nvPr>
        </p:nvSpPr>
        <p:spPr/>
        <p:txBody>
          <a:bodyPr/>
          <a:lstStyle/>
          <a:p>
            <a:fld id="{CF26CF14-CA55-4C05-9804-096C821AFF5B}" type="slidenum">
              <a:rPr lang="nl-NL" smtClean="0"/>
              <a:pPr/>
              <a:t>17</a:t>
            </a:fld>
            <a:endParaRPr lang="nl-NL" dirty="0"/>
          </a:p>
        </p:txBody>
      </p:sp>
      <p:pic>
        <p:nvPicPr>
          <p:cNvPr id="12" name="Picture 11">
            <a:extLst>
              <a:ext uri="{FF2B5EF4-FFF2-40B4-BE49-F238E27FC236}">
                <a16:creationId xmlns:a16="http://schemas.microsoft.com/office/drawing/2014/main" id="{7DE6BD54-EF58-441F-BC52-4DCC068DC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211" y="1718044"/>
            <a:ext cx="5334000" cy="3990975"/>
          </a:xfrm>
          <a:prstGeom prst="rect">
            <a:avLst/>
          </a:prstGeom>
        </p:spPr>
      </p:pic>
      <p:sp>
        <p:nvSpPr>
          <p:cNvPr id="13" name="Title 1">
            <a:extLst>
              <a:ext uri="{FF2B5EF4-FFF2-40B4-BE49-F238E27FC236}">
                <a16:creationId xmlns:a16="http://schemas.microsoft.com/office/drawing/2014/main" id="{233D428C-30C6-4B0A-88A3-63435CF24606}"/>
              </a:ext>
            </a:extLst>
          </p:cNvPr>
          <p:cNvSpPr>
            <a:spLocks noGrp="1"/>
          </p:cNvSpPr>
          <p:nvPr>
            <p:ph type="title"/>
          </p:nvPr>
        </p:nvSpPr>
        <p:spPr>
          <a:xfrm>
            <a:off x="360000" y="76813"/>
            <a:ext cx="10946800" cy="1130400"/>
          </a:xfrm>
        </p:spPr>
        <p:txBody>
          <a:bodyPr/>
          <a:lstStyle/>
          <a:p>
            <a:r>
              <a:rPr lang="en-US" dirty="0"/>
              <a:t>Two simple dynamic models: fitted to data</a:t>
            </a:r>
            <a:endParaRPr lang="nl-NL" dirty="0"/>
          </a:p>
        </p:txBody>
      </p:sp>
      <p:sp>
        <p:nvSpPr>
          <p:cNvPr id="11" name="TextBox 10">
            <a:extLst>
              <a:ext uri="{FF2B5EF4-FFF2-40B4-BE49-F238E27FC236}">
                <a16:creationId xmlns:a16="http://schemas.microsoft.com/office/drawing/2014/main" id="{DAE656AF-3CC0-4AC4-80EF-BA0E746E4560}"/>
              </a:ext>
            </a:extLst>
          </p:cNvPr>
          <p:cNvSpPr txBox="1"/>
          <p:nvPr/>
        </p:nvSpPr>
        <p:spPr>
          <a:xfrm>
            <a:off x="1686174" y="5897117"/>
            <a:ext cx="3219343" cy="369332"/>
          </a:xfrm>
          <a:prstGeom prst="rect">
            <a:avLst/>
          </a:prstGeom>
          <a:noFill/>
        </p:spPr>
        <p:txBody>
          <a:bodyPr wrap="none" rtlCol="0">
            <a:spAutoFit/>
          </a:bodyPr>
          <a:lstStyle/>
          <a:p>
            <a:pPr algn="l"/>
            <a:r>
              <a:rPr lang="en-US" dirty="0">
                <a:solidFill>
                  <a:schemeClr val="tx2"/>
                </a:solidFill>
              </a:rPr>
              <a:t>first order model (inventory)</a:t>
            </a:r>
            <a:endParaRPr lang="nl-NL" dirty="0">
              <a:solidFill>
                <a:schemeClr val="tx2"/>
              </a:solidFill>
            </a:endParaRPr>
          </a:p>
        </p:txBody>
      </p:sp>
      <p:grpSp>
        <p:nvGrpSpPr>
          <p:cNvPr id="2" name="Group 1">
            <a:extLst>
              <a:ext uri="{FF2B5EF4-FFF2-40B4-BE49-F238E27FC236}">
                <a16:creationId xmlns:a16="http://schemas.microsoft.com/office/drawing/2014/main" id="{3405943C-397C-4163-B202-C321EEA14F29}"/>
              </a:ext>
            </a:extLst>
          </p:cNvPr>
          <p:cNvGrpSpPr/>
          <p:nvPr/>
        </p:nvGrpSpPr>
        <p:grpSpPr>
          <a:xfrm>
            <a:off x="6368287" y="1543652"/>
            <a:ext cx="5334000" cy="4722797"/>
            <a:chOff x="6368287" y="1543652"/>
            <a:chExt cx="5334000" cy="4722797"/>
          </a:xfrm>
        </p:grpSpPr>
        <p:grpSp>
          <p:nvGrpSpPr>
            <p:cNvPr id="21" name="Group 20">
              <a:extLst>
                <a:ext uri="{FF2B5EF4-FFF2-40B4-BE49-F238E27FC236}">
                  <a16:creationId xmlns:a16="http://schemas.microsoft.com/office/drawing/2014/main" id="{49EDA447-E18B-4C19-AC6A-1A08ABC1C760}"/>
                </a:ext>
              </a:extLst>
            </p:cNvPr>
            <p:cNvGrpSpPr/>
            <p:nvPr/>
          </p:nvGrpSpPr>
          <p:grpSpPr>
            <a:xfrm>
              <a:off x="6368287" y="1543652"/>
              <a:ext cx="5334000" cy="4175641"/>
              <a:chOff x="6368287" y="1229884"/>
              <a:chExt cx="5334000" cy="4175641"/>
            </a:xfrm>
          </p:grpSpPr>
          <p:pic>
            <p:nvPicPr>
              <p:cNvPr id="10" name="Picture 9">
                <a:extLst>
                  <a:ext uri="{FF2B5EF4-FFF2-40B4-BE49-F238E27FC236}">
                    <a16:creationId xmlns:a16="http://schemas.microsoft.com/office/drawing/2014/main" id="{B8E4F139-DAAD-4187-A6DB-5E083894E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287" y="1414550"/>
                <a:ext cx="5334000" cy="3990975"/>
              </a:xfrm>
              <a:prstGeom prst="rect">
                <a:avLst/>
              </a:prstGeom>
            </p:spPr>
          </p:pic>
          <p:cxnSp>
            <p:nvCxnSpPr>
              <p:cNvPr id="17" name="Straight Arrow Connector 16">
                <a:extLst>
                  <a:ext uri="{FF2B5EF4-FFF2-40B4-BE49-F238E27FC236}">
                    <a16:creationId xmlns:a16="http://schemas.microsoft.com/office/drawing/2014/main" id="{928B12C2-10F0-4BF9-911F-1DCFFD39AF08}"/>
                  </a:ext>
                </a:extLst>
              </p:cNvPr>
              <p:cNvCxnSpPr>
                <a:cxnSpLocks/>
              </p:cNvCxnSpPr>
              <p:nvPr/>
            </p:nvCxnSpPr>
            <p:spPr>
              <a:xfrm flipH="1">
                <a:off x="7596440" y="1368416"/>
                <a:ext cx="329341" cy="50530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316A11B-B132-43E4-88C9-724F48F719D1}"/>
                  </a:ext>
                </a:extLst>
              </p:cNvPr>
              <p:cNvSpPr txBox="1"/>
              <p:nvPr/>
            </p:nvSpPr>
            <p:spPr>
              <a:xfrm>
                <a:off x="7917858" y="1229884"/>
                <a:ext cx="2531462" cy="369332"/>
              </a:xfrm>
              <a:prstGeom prst="rect">
                <a:avLst/>
              </a:prstGeom>
              <a:noFill/>
            </p:spPr>
            <p:txBody>
              <a:bodyPr wrap="none" rtlCol="0">
                <a:spAutoFit/>
              </a:bodyPr>
              <a:lstStyle/>
              <a:p>
                <a:pPr algn="l"/>
                <a:r>
                  <a:rPr lang="en-US" dirty="0">
                    <a:solidFill>
                      <a:schemeClr val="bg2"/>
                    </a:solidFill>
                  </a:rPr>
                  <a:t>Based on SOLPS-ITER </a:t>
                </a:r>
                <a:endParaRPr lang="nl-NL" dirty="0">
                  <a:solidFill>
                    <a:schemeClr val="bg2"/>
                  </a:solidFill>
                </a:endParaRPr>
              </a:p>
            </p:txBody>
          </p:sp>
        </p:grpSp>
        <p:sp>
          <p:nvSpPr>
            <p:cNvPr id="22" name="TextBox 21">
              <a:extLst>
                <a:ext uri="{FF2B5EF4-FFF2-40B4-BE49-F238E27FC236}">
                  <a16:creationId xmlns:a16="http://schemas.microsoft.com/office/drawing/2014/main" id="{FB16285B-F79A-4E93-8F3A-D5D09B13DBE6}"/>
                </a:ext>
              </a:extLst>
            </p:cNvPr>
            <p:cNvSpPr txBox="1"/>
            <p:nvPr/>
          </p:nvSpPr>
          <p:spPr>
            <a:xfrm>
              <a:off x="8029074" y="5897117"/>
              <a:ext cx="2403607" cy="369332"/>
            </a:xfrm>
            <a:prstGeom prst="rect">
              <a:avLst/>
            </a:prstGeom>
            <a:noFill/>
          </p:spPr>
          <p:txBody>
            <a:bodyPr wrap="none" rtlCol="0">
              <a:spAutoFit/>
            </a:bodyPr>
            <a:lstStyle/>
            <a:p>
              <a:pPr algn="l"/>
              <a:r>
                <a:rPr lang="en-US" dirty="0">
                  <a:solidFill>
                    <a:schemeClr val="tx2"/>
                  </a:solidFill>
                </a:rPr>
                <a:t>fractional (transport)</a:t>
              </a:r>
              <a:endParaRPr lang="nl-NL" dirty="0">
                <a:solidFill>
                  <a:schemeClr val="tx2"/>
                </a:solidFill>
              </a:endParaRPr>
            </a:p>
          </p:txBody>
        </p:sp>
      </p:grpSp>
      <p:sp>
        <p:nvSpPr>
          <p:cNvPr id="23" name="TextBox 22">
            <a:extLst>
              <a:ext uri="{FF2B5EF4-FFF2-40B4-BE49-F238E27FC236}">
                <a16:creationId xmlns:a16="http://schemas.microsoft.com/office/drawing/2014/main" id="{7D7A9681-A3CB-4DE2-B00E-4FD57B471161}"/>
              </a:ext>
            </a:extLst>
          </p:cNvPr>
          <p:cNvSpPr txBox="1"/>
          <p:nvPr/>
        </p:nvSpPr>
        <p:spPr>
          <a:xfrm>
            <a:off x="6724888" y="6344602"/>
            <a:ext cx="4469622" cy="297004"/>
          </a:xfrm>
          <a:prstGeom prst="rect">
            <a:avLst/>
          </a:prstGeom>
          <a:noFill/>
        </p:spPr>
        <p:txBody>
          <a:bodyPr wrap="none" rtlCol="0">
            <a:spAutoFit/>
          </a:bodyPr>
          <a:lstStyle/>
          <a:p>
            <a:pPr defTabSz="914377"/>
            <a:r>
              <a:rPr lang="en-US" sz="1330" baseline="30000" dirty="0">
                <a:latin typeface="Calibri"/>
              </a:rPr>
              <a:t>2</a:t>
            </a:r>
            <a:r>
              <a:rPr lang="en-US" sz="1330" dirty="0">
                <a:latin typeface="Calibri"/>
              </a:rPr>
              <a:t>Based on J. Koenders et al., (submitted to) </a:t>
            </a:r>
            <a:r>
              <a:rPr lang="en-US" sz="1330" dirty="0" err="1">
                <a:latin typeface="Calibri"/>
              </a:rPr>
              <a:t>Nucl</a:t>
            </a:r>
            <a:r>
              <a:rPr lang="en-US" sz="1330" dirty="0">
                <a:latin typeface="Calibri"/>
              </a:rPr>
              <a:t>. Fusion, 2022</a:t>
            </a:r>
            <a:endParaRPr lang="en-NL" sz="1330" baseline="30000" dirty="0">
              <a:latin typeface="Calibri"/>
            </a:endParaRPr>
          </a:p>
        </p:txBody>
      </p:sp>
    </p:spTree>
    <p:extLst>
      <p:ext uri="{BB962C8B-B14F-4D97-AF65-F5344CB8AC3E}">
        <p14:creationId xmlns:p14="http://schemas.microsoft.com/office/powerpoint/2010/main" val="112747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F300-6036-4A39-BF02-C1618852DD02}"/>
              </a:ext>
            </a:extLst>
          </p:cNvPr>
          <p:cNvSpPr>
            <a:spLocks noGrp="1"/>
          </p:cNvSpPr>
          <p:nvPr>
            <p:ph type="title"/>
          </p:nvPr>
        </p:nvSpPr>
        <p:spPr/>
        <p:txBody>
          <a:bodyPr/>
          <a:lstStyle/>
          <a:p>
            <a:r>
              <a:rPr lang="en-US" dirty="0"/>
              <a:t>Improvement of dynamical models</a:t>
            </a:r>
            <a:endParaRPr lang="nl-NL" dirty="0"/>
          </a:p>
        </p:txBody>
      </p:sp>
      <p:sp>
        <p:nvSpPr>
          <p:cNvPr id="4" name="Slide Number Placeholder 3">
            <a:extLst>
              <a:ext uri="{FF2B5EF4-FFF2-40B4-BE49-F238E27FC236}">
                <a16:creationId xmlns:a16="http://schemas.microsoft.com/office/drawing/2014/main" id="{FA0182D8-888E-429C-9AE5-9DCCDF90C355}"/>
              </a:ext>
            </a:extLst>
          </p:cNvPr>
          <p:cNvSpPr>
            <a:spLocks noGrp="1"/>
          </p:cNvSpPr>
          <p:nvPr>
            <p:ph type="sldNum" sz="quarter" idx="4"/>
          </p:nvPr>
        </p:nvSpPr>
        <p:spPr/>
        <p:txBody>
          <a:bodyPr/>
          <a:lstStyle/>
          <a:p>
            <a:fld id="{CF26CF14-CA55-4C05-9804-096C821AFF5B}" type="slidenum">
              <a:rPr lang="nl-NL" smtClean="0"/>
              <a:pPr/>
              <a:t>18</a:t>
            </a:fld>
            <a:endParaRPr lang="nl-NL" dirty="0"/>
          </a:p>
        </p:txBody>
      </p:sp>
      <p:pic>
        <p:nvPicPr>
          <p:cNvPr id="14" name="Content Placeholder 13">
            <a:extLst>
              <a:ext uri="{FF2B5EF4-FFF2-40B4-BE49-F238E27FC236}">
                <a16:creationId xmlns:a16="http://schemas.microsoft.com/office/drawing/2014/main" id="{EA803FB1-B33F-4533-AD63-5845E071CFF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094012" y="1659462"/>
            <a:ext cx="3833606" cy="2913540"/>
          </a:xfrm>
        </p:spPr>
      </p:pic>
      <p:pic>
        <p:nvPicPr>
          <p:cNvPr id="16" name="Picture 15">
            <a:extLst>
              <a:ext uri="{FF2B5EF4-FFF2-40B4-BE49-F238E27FC236}">
                <a16:creationId xmlns:a16="http://schemas.microsoft.com/office/drawing/2014/main" id="{0A5B4579-F02E-45AC-B48E-DF47FFD14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75" y="1698764"/>
            <a:ext cx="3830505" cy="2834938"/>
          </a:xfrm>
          <a:prstGeom prst="rect">
            <a:avLst/>
          </a:prstGeom>
        </p:spPr>
      </p:pic>
      <p:pic>
        <p:nvPicPr>
          <p:cNvPr id="18" name="Picture 17">
            <a:extLst>
              <a:ext uri="{FF2B5EF4-FFF2-40B4-BE49-F238E27FC236}">
                <a16:creationId xmlns:a16="http://schemas.microsoft.com/office/drawing/2014/main" id="{F3E9A65C-A184-401C-9D39-F7B0E77C8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3674" y="1698764"/>
            <a:ext cx="3936713" cy="2913542"/>
          </a:xfrm>
          <a:prstGeom prst="rect">
            <a:avLst/>
          </a:prstGeom>
        </p:spPr>
      </p:pic>
      <p:sp>
        <p:nvSpPr>
          <p:cNvPr id="19" name="TextBox 18">
            <a:extLst>
              <a:ext uri="{FF2B5EF4-FFF2-40B4-BE49-F238E27FC236}">
                <a16:creationId xmlns:a16="http://schemas.microsoft.com/office/drawing/2014/main" id="{354D790C-34AE-460F-B4F4-10A33C0B4666}"/>
              </a:ext>
            </a:extLst>
          </p:cNvPr>
          <p:cNvSpPr txBox="1"/>
          <p:nvPr/>
        </p:nvSpPr>
        <p:spPr>
          <a:xfrm>
            <a:off x="727553" y="4683031"/>
            <a:ext cx="2916376" cy="369332"/>
          </a:xfrm>
          <a:prstGeom prst="rect">
            <a:avLst/>
          </a:prstGeom>
          <a:noFill/>
        </p:spPr>
        <p:txBody>
          <a:bodyPr wrap="none" rtlCol="0">
            <a:spAutoFit/>
          </a:bodyPr>
          <a:lstStyle/>
          <a:p>
            <a:pPr algn="l"/>
            <a:r>
              <a:rPr lang="en-US" dirty="0">
                <a:solidFill>
                  <a:schemeClr val="tx2"/>
                </a:solidFill>
              </a:rPr>
              <a:t>model used for controller</a:t>
            </a:r>
            <a:endParaRPr lang="nl-NL" dirty="0">
              <a:solidFill>
                <a:schemeClr val="tx2"/>
              </a:solidFill>
            </a:endParaRPr>
          </a:p>
        </p:txBody>
      </p:sp>
      <p:sp>
        <p:nvSpPr>
          <p:cNvPr id="20" name="TextBox 19">
            <a:extLst>
              <a:ext uri="{FF2B5EF4-FFF2-40B4-BE49-F238E27FC236}">
                <a16:creationId xmlns:a16="http://schemas.microsoft.com/office/drawing/2014/main" id="{A56FEF83-0F59-4B0E-94F9-49DD6E2F6B82}"/>
              </a:ext>
            </a:extLst>
          </p:cNvPr>
          <p:cNvSpPr txBox="1"/>
          <p:nvPr/>
        </p:nvSpPr>
        <p:spPr>
          <a:xfrm>
            <a:off x="4486328" y="4683031"/>
            <a:ext cx="3219343" cy="369332"/>
          </a:xfrm>
          <a:prstGeom prst="rect">
            <a:avLst/>
          </a:prstGeom>
          <a:noFill/>
        </p:spPr>
        <p:txBody>
          <a:bodyPr wrap="none" rtlCol="0">
            <a:spAutoFit/>
          </a:bodyPr>
          <a:lstStyle/>
          <a:p>
            <a:pPr algn="l"/>
            <a:r>
              <a:rPr lang="en-US" dirty="0">
                <a:solidFill>
                  <a:schemeClr val="tx2"/>
                </a:solidFill>
              </a:rPr>
              <a:t>first order model (inventory)</a:t>
            </a:r>
            <a:endParaRPr lang="nl-NL" dirty="0">
              <a:solidFill>
                <a:schemeClr val="tx2"/>
              </a:solidFill>
            </a:endParaRPr>
          </a:p>
        </p:txBody>
      </p:sp>
      <p:sp>
        <p:nvSpPr>
          <p:cNvPr id="21" name="TextBox 20">
            <a:extLst>
              <a:ext uri="{FF2B5EF4-FFF2-40B4-BE49-F238E27FC236}">
                <a16:creationId xmlns:a16="http://schemas.microsoft.com/office/drawing/2014/main" id="{DC26AC8D-9DB6-4AE2-B489-9D9D2684D2BA}"/>
              </a:ext>
            </a:extLst>
          </p:cNvPr>
          <p:cNvSpPr txBox="1"/>
          <p:nvPr/>
        </p:nvSpPr>
        <p:spPr>
          <a:xfrm>
            <a:off x="8903193" y="4684441"/>
            <a:ext cx="2403607" cy="369332"/>
          </a:xfrm>
          <a:prstGeom prst="rect">
            <a:avLst/>
          </a:prstGeom>
          <a:noFill/>
        </p:spPr>
        <p:txBody>
          <a:bodyPr wrap="none" rtlCol="0">
            <a:spAutoFit/>
          </a:bodyPr>
          <a:lstStyle/>
          <a:p>
            <a:pPr algn="l"/>
            <a:r>
              <a:rPr lang="en-US" dirty="0">
                <a:solidFill>
                  <a:schemeClr val="tx2"/>
                </a:solidFill>
              </a:rPr>
              <a:t>fractional (transport)</a:t>
            </a:r>
            <a:endParaRPr lang="nl-NL" dirty="0">
              <a:solidFill>
                <a:schemeClr val="tx2"/>
              </a:solidFill>
            </a:endParaRPr>
          </a:p>
        </p:txBody>
      </p:sp>
      <p:sp>
        <p:nvSpPr>
          <p:cNvPr id="22" name="TextBox 21">
            <a:extLst>
              <a:ext uri="{FF2B5EF4-FFF2-40B4-BE49-F238E27FC236}">
                <a16:creationId xmlns:a16="http://schemas.microsoft.com/office/drawing/2014/main" id="{AC5AFFC8-C5A4-478F-A79F-7EA33B780891}"/>
              </a:ext>
            </a:extLst>
          </p:cNvPr>
          <p:cNvSpPr txBox="1"/>
          <p:nvPr/>
        </p:nvSpPr>
        <p:spPr>
          <a:xfrm>
            <a:off x="360000" y="5341977"/>
            <a:ext cx="10505223" cy="1015663"/>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solidFill>
                  <a:schemeClr val="tx2"/>
                </a:solidFill>
              </a:rPr>
              <a:t>New model significantly increases prediction of plasma response</a:t>
            </a:r>
          </a:p>
          <a:p>
            <a:pPr algn="l"/>
            <a:endParaRPr lang="en-US" sz="2000" dirty="0">
              <a:solidFill>
                <a:schemeClr val="tx2"/>
              </a:solidFill>
            </a:endParaRPr>
          </a:p>
          <a:p>
            <a:pPr marL="285750" indent="-285750" algn="l">
              <a:buFont typeface="Arial" panose="020B0604020202020204" pitchFamily="34" charset="0"/>
              <a:buChar char="•"/>
            </a:pPr>
            <a:r>
              <a:rPr lang="en-US" sz="2000" dirty="0">
                <a:solidFill>
                  <a:schemeClr val="tx2"/>
                </a:solidFill>
              </a:rPr>
              <a:t>Control design model was far from optimal: clear room for improvement</a:t>
            </a:r>
          </a:p>
        </p:txBody>
      </p:sp>
    </p:spTree>
    <p:extLst>
      <p:ext uri="{BB962C8B-B14F-4D97-AF65-F5344CB8AC3E}">
        <p14:creationId xmlns:p14="http://schemas.microsoft.com/office/powerpoint/2010/main" val="130480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CE027-5BBD-44D4-B8A6-21AE9A3C057F}"/>
              </a:ext>
            </a:extLst>
          </p:cNvPr>
          <p:cNvSpPr>
            <a:spLocks noGrp="1"/>
          </p:cNvSpPr>
          <p:nvPr>
            <p:ph type="title"/>
          </p:nvPr>
        </p:nvSpPr>
        <p:spPr/>
        <p:txBody>
          <a:bodyPr/>
          <a:lstStyle/>
          <a:p>
            <a:r>
              <a:rPr lang="en-US" dirty="0"/>
              <a:t>Conclusions</a:t>
            </a:r>
            <a:endParaRPr lang="nl-NL" dirty="0"/>
          </a:p>
        </p:txBody>
      </p:sp>
      <p:sp>
        <p:nvSpPr>
          <p:cNvPr id="3" name="Content Placeholder 2">
            <a:extLst>
              <a:ext uri="{FF2B5EF4-FFF2-40B4-BE49-F238E27FC236}">
                <a16:creationId xmlns:a16="http://schemas.microsoft.com/office/drawing/2014/main" id="{34FBB041-9DFC-45F4-91F0-8F0AAF55A88A}"/>
              </a:ext>
            </a:extLst>
          </p:cNvPr>
          <p:cNvSpPr>
            <a:spLocks noGrp="1"/>
          </p:cNvSpPr>
          <p:nvPr>
            <p:ph idx="1"/>
          </p:nvPr>
        </p:nvSpPr>
        <p:spPr>
          <a:xfrm>
            <a:off x="1146563" y="1975402"/>
            <a:ext cx="10160237" cy="4136437"/>
          </a:xfrm>
        </p:spPr>
        <p:txBody>
          <a:bodyPr>
            <a:noAutofit/>
          </a:bodyPr>
          <a:lstStyle/>
          <a:p>
            <a:pPr marL="0" indent="0">
              <a:buNone/>
            </a:pPr>
            <a:r>
              <a:rPr lang="en-US" dirty="0"/>
              <a:t>Identifying the intrinsic dynamics of the physical system by system identification measurements is crucial for:</a:t>
            </a:r>
          </a:p>
          <a:p>
            <a:pPr marL="0" indent="0">
              <a:buNone/>
            </a:pPr>
            <a:endParaRPr lang="en-US" dirty="0"/>
          </a:p>
          <a:p>
            <a:pPr>
              <a:buFont typeface="Wingdings" panose="05000000000000000000" pitchFamily="2" charset="2"/>
              <a:buChar char="Ø"/>
            </a:pPr>
            <a:r>
              <a:rPr lang="en-US" dirty="0"/>
              <a:t> Benchmarking of dynamical models (for heat exhaust)</a:t>
            </a:r>
          </a:p>
          <a:p>
            <a:pPr lvl="1"/>
            <a:r>
              <a:rPr lang="en-US" dirty="0"/>
              <a:t>Verify/reject relevant mechanisms determining the dynamics</a:t>
            </a:r>
          </a:p>
          <a:p>
            <a:pPr marL="0" indent="0">
              <a:buNone/>
            </a:pPr>
            <a:endParaRPr lang="en-US" dirty="0"/>
          </a:p>
          <a:p>
            <a:pPr>
              <a:buFont typeface="Wingdings" panose="05000000000000000000" pitchFamily="2" charset="2"/>
              <a:buChar char="Ø"/>
            </a:pPr>
            <a:r>
              <a:rPr lang="en-US" dirty="0"/>
              <a:t> Design high-performance controllers</a:t>
            </a:r>
          </a:p>
          <a:p>
            <a:pPr lvl="1"/>
            <a:r>
              <a:rPr lang="en-US" dirty="0"/>
              <a:t>E.g. via loop-shaping, optimal control, model predictive control</a:t>
            </a:r>
          </a:p>
          <a:p>
            <a:pPr>
              <a:buFont typeface="Wingdings" panose="05000000000000000000" pitchFamily="2" charset="2"/>
              <a:buChar char="Ø"/>
            </a:pPr>
            <a:endParaRPr lang="en-US" dirty="0"/>
          </a:p>
          <a:p>
            <a:pPr>
              <a:buFont typeface="Wingdings" panose="05000000000000000000" pitchFamily="2" charset="2"/>
              <a:buChar char="Ø"/>
            </a:pPr>
            <a:r>
              <a:rPr lang="en-US" dirty="0"/>
              <a:t> Validating, prediction, and commissioning of controllers</a:t>
            </a:r>
          </a:p>
          <a:p>
            <a:pPr lvl="1"/>
            <a:r>
              <a:rPr lang="en-US" dirty="0"/>
              <a:t> Necessary for ITER and DEMO and should be based on multi-machine database </a:t>
            </a:r>
          </a:p>
          <a:p>
            <a:pPr marL="200025" lvl="1" indent="0">
              <a:buNone/>
            </a:pPr>
            <a:r>
              <a:rPr lang="en-US" dirty="0"/>
              <a:t>    (</a:t>
            </a:r>
            <a:r>
              <a:rPr lang="en-US" dirty="0">
                <a:effectLst/>
                <a:ea typeface="Calibri" panose="020F0502020204030204" pitchFamily="34" charset="0"/>
              </a:rPr>
              <a:t>contro</a:t>
            </a:r>
            <a:r>
              <a:rPr lang="en-US" dirty="0">
                <a:ea typeface="Calibri" panose="020F0502020204030204" pitchFamily="34" charset="0"/>
              </a:rPr>
              <a:t>l shown on</a:t>
            </a:r>
            <a:r>
              <a:rPr lang="en-US" dirty="0">
                <a:effectLst/>
                <a:ea typeface="Calibri" panose="020F0502020204030204" pitchFamily="34" charset="0"/>
              </a:rPr>
              <a:t> TCV, and recently AUG, MAST-U, and possibly DIII-D this year)</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ECBAD3D-470D-4671-8237-E21D87671DD8}"/>
              </a:ext>
            </a:extLst>
          </p:cNvPr>
          <p:cNvSpPr>
            <a:spLocks noGrp="1"/>
          </p:cNvSpPr>
          <p:nvPr>
            <p:ph type="sldNum" sz="quarter" idx="4"/>
          </p:nvPr>
        </p:nvSpPr>
        <p:spPr/>
        <p:txBody>
          <a:bodyPr/>
          <a:lstStyle/>
          <a:p>
            <a:fld id="{CF26CF14-CA55-4C05-9804-096C821AFF5B}" type="slidenum">
              <a:rPr lang="nl-NL" smtClean="0"/>
              <a:pPr/>
              <a:t>19</a:t>
            </a:fld>
            <a:endParaRPr lang="nl-NL" dirty="0"/>
          </a:p>
        </p:txBody>
      </p:sp>
    </p:spTree>
    <p:extLst>
      <p:ext uri="{BB962C8B-B14F-4D97-AF65-F5344CB8AC3E}">
        <p14:creationId xmlns:p14="http://schemas.microsoft.com/office/powerpoint/2010/main" val="177386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0D0A3-0D74-4DD6-A271-FC7847CAE191}"/>
              </a:ext>
            </a:extLst>
          </p:cNvPr>
          <p:cNvSpPr>
            <a:spLocks noGrp="1"/>
          </p:cNvSpPr>
          <p:nvPr>
            <p:ph type="title"/>
          </p:nvPr>
        </p:nvSpPr>
        <p:spPr/>
        <p:txBody>
          <a:bodyPr/>
          <a:lstStyle/>
          <a:p>
            <a:r>
              <a:rPr lang="en-US" dirty="0"/>
              <a:t>How do we analyze feedback control?</a:t>
            </a:r>
            <a:endParaRPr lang="nl-NL" dirty="0"/>
          </a:p>
        </p:txBody>
      </p:sp>
      <p:sp>
        <p:nvSpPr>
          <p:cNvPr id="3" name="Slide Number Placeholder 2">
            <a:extLst>
              <a:ext uri="{FF2B5EF4-FFF2-40B4-BE49-F238E27FC236}">
                <a16:creationId xmlns:a16="http://schemas.microsoft.com/office/drawing/2014/main" id="{0E72B817-F5AC-47BC-8FF8-95F8F28B35E3}"/>
              </a:ext>
            </a:extLst>
          </p:cNvPr>
          <p:cNvSpPr>
            <a:spLocks noGrp="1"/>
          </p:cNvSpPr>
          <p:nvPr>
            <p:ph type="sldNum" sz="quarter" idx="4"/>
          </p:nvPr>
        </p:nvSpPr>
        <p:spPr/>
        <p:txBody>
          <a:bodyPr/>
          <a:lstStyle/>
          <a:p>
            <a:fld id="{CF26CF14-CA55-4C05-9804-096C821AFF5B}" type="slidenum">
              <a:rPr lang="nl-NL" smtClean="0"/>
              <a:pPr/>
              <a:t>2</a:t>
            </a:fld>
            <a:endParaRPr lang="nl-NL" dirty="0"/>
          </a:p>
        </p:txBody>
      </p:sp>
      <p:sp>
        <p:nvSpPr>
          <p:cNvPr id="9" name="TextBox 8">
            <a:extLst>
              <a:ext uri="{FF2B5EF4-FFF2-40B4-BE49-F238E27FC236}">
                <a16:creationId xmlns:a16="http://schemas.microsoft.com/office/drawing/2014/main" id="{FEA6E788-8B8A-4099-B9FE-50780E0CA91A}"/>
              </a:ext>
            </a:extLst>
          </p:cNvPr>
          <p:cNvSpPr txBox="1"/>
          <p:nvPr/>
        </p:nvSpPr>
        <p:spPr>
          <a:xfrm>
            <a:off x="586032" y="5153629"/>
            <a:ext cx="10505223" cy="1477328"/>
          </a:xfrm>
          <a:prstGeom prst="rect">
            <a:avLst/>
          </a:prstGeom>
          <a:noFill/>
        </p:spPr>
        <p:txBody>
          <a:bodyPr wrap="square" rtlCol="0">
            <a:spAutoFit/>
          </a:bodyPr>
          <a:lstStyle/>
          <a:p>
            <a:pPr marL="342900" indent="-342900" algn="l">
              <a:buFont typeface="+mj-lt"/>
              <a:buAutoNum type="arabicPeriod"/>
            </a:pPr>
            <a:r>
              <a:rPr lang="en-US" dirty="0">
                <a:solidFill>
                  <a:schemeClr val="tx2"/>
                </a:solidFill>
              </a:rPr>
              <a:t>Is the left controller as good as the right controller?</a:t>
            </a:r>
          </a:p>
          <a:p>
            <a:pPr marL="342900" indent="-342900" algn="l">
              <a:buFont typeface="+mj-lt"/>
              <a:buAutoNum type="arabicPeriod"/>
            </a:pPr>
            <a:endParaRPr lang="en-US" dirty="0">
              <a:solidFill>
                <a:schemeClr val="tx2"/>
              </a:solidFill>
            </a:endParaRPr>
          </a:p>
          <a:p>
            <a:pPr marL="342900" indent="-342900" algn="l">
              <a:buFont typeface="+mj-lt"/>
              <a:buAutoNum type="arabicPeriod"/>
            </a:pPr>
            <a:r>
              <a:rPr lang="en-US" dirty="0">
                <a:solidFill>
                  <a:schemeClr val="tx2"/>
                </a:solidFill>
              </a:rPr>
              <a:t>Are we able to predict how our plasma responds to certain dynamical requests?</a:t>
            </a:r>
          </a:p>
          <a:p>
            <a:pPr marL="342900" indent="-342900" algn="l">
              <a:buFont typeface="+mj-lt"/>
              <a:buAutoNum type="arabicPeriod"/>
            </a:pPr>
            <a:endParaRPr lang="en-US" dirty="0">
              <a:solidFill>
                <a:schemeClr val="tx2"/>
              </a:solidFill>
            </a:endParaRPr>
          </a:p>
          <a:p>
            <a:pPr marL="342900" indent="-342900">
              <a:buFont typeface="+mj-lt"/>
              <a:buAutoNum type="arabicPeriod"/>
            </a:pPr>
            <a:r>
              <a:rPr lang="en-US" dirty="0">
                <a:solidFill>
                  <a:schemeClr val="tx2"/>
                </a:solidFill>
              </a:rPr>
              <a:t>How can we improve the control?</a:t>
            </a:r>
          </a:p>
        </p:txBody>
      </p:sp>
      <p:sp>
        <p:nvSpPr>
          <p:cNvPr id="11" name="TextBox 10">
            <a:extLst>
              <a:ext uri="{FF2B5EF4-FFF2-40B4-BE49-F238E27FC236}">
                <a16:creationId xmlns:a16="http://schemas.microsoft.com/office/drawing/2014/main" id="{FA8A7B58-4603-4A96-A39D-CBE72E797C2B}"/>
              </a:ext>
            </a:extLst>
          </p:cNvPr>
          <p:cNvSpPr txBox="1"/>
          <p:nvPr/>
        </p:nvSpPr>
        <p:spPr>
          <a:xfrm>
            <a:off x="504263" y="1476529"/>
            <a:ext cx="7555007" cy="369332"/>
          </a:xfrm>
          <a:prstGeom prst="rect">
            <a:avLst/>
          </a:prstGeom>
          <a:noFill/>
        </p:spPr>
        <p:txBody>
          <a:bodyPr wrap="square">
            <a:spAutoFit/>
          </a:bodyPr>
          <a:lstStyle/>
          <a:p>
            <a:r>
              <a:rPr lang="en-US" dirty="0">
                <a:solidFill>
                  <a:schemeClr val="tx2"/>
                </a:solidFill>
              </a:rPr>
              <a:t>Two discharges from the CIII emission front control in TCV</a:t>
            </a:r>
          </a:p>
        </p:txBody>
      </p:sp>
      <p:pic>
        <p:nvPicPr>
          <p:cNvPr id="19" name="Picture 18">
            <a:extLst>
              <a:ext uri="{FF2B5EF4-FFF2-40B4-BE49-F238E27FC236}">
                <a16:creationId xmlns:a16="http://schemas.microsoft.com/office/drawing/2014/main" id="{159E622D-BC0A-42D9-ACB6-F7C017470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61551"/>
            <a:ext cx="4348348" cy="3250589"/>
          </a:xfrm>
          <a:prstGeom prst="rect">
            <a:avLst/>
          </a:prstGeom>
        </p:spPr>
      </p:pic>
      <p:pic>
        <p:nvPicPr>
          <p:cNvPr id="21" name="Picture 20">
            <a:extLst>
              <a:ext uri="{FF2B5EF4-FFF2-40B4-BE49-F238E27FC236}">
                <a16:creationId xmlns:a16="http://schemas.microsoft.com/office/drawing/2014/main" id="{4421E90E-F491-4D7C-9639-4EDF9C5F7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687" y="1809955"/>
            <a:ext cx="4342249" cy="3244490"/>
          </a:xfrm>
          <a:prstGeom prst="rect">
            <a:avLst/>
          </a:prstGeom>
        </p:spPr>
      </p:pic>
    </p:spTree>
    <p:extLst>
      <p:ext uri="{BB962C8B-B14F-4D97-AF65-F5344CB8AC3E}">
        <p14:creationId xmlns:p14="http://schemas.microsoft.com/office/powerpoint/2010/main" val="13598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BCBE-D5FA-AB13-7EFB-0C3A8976AF4F}"/>
              </a:ext>
            </a:extLst>
          </p:cNvPr>
          <p:cNvSpPr>
            <a:spLocks noGrp="1"/>
          </p:cNvSpPr>
          <p:nvPr>
            <p:ph type="title"/>
          </p:nvPr>
        </p:nvSpPr>
        <p:spPr/>
        <p:txBody>
          <a:bodyPr/>
          <a:lstStyle/>
          <a:p>
            <a:r>
              <a:rPr lang="en-US"/>
              <a:t>ENR: feedback of loss processes with MANTIS with TCV</a:t>
            </a:r>
            <a:endParaRPr lang="nl-NL"/>
          </a:p>
        </p:txBody>
      </p:sp>
      <p:sp>
        <p:nvSpPr>
          <p:cNvPr id="6" name="Slide Number Placeholder 5">
            <a:extLst>
              <a:ext uri="{FF2B5EF4-FFF2-40B4-BE49-F238E27FC236}">
                <a16:creationId xmlns:a16="http://schemas.microsoft.com/office/drawing/2014/main" id="{A0BA0C6A-ADC7-8FE6-3406-A63188B3180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6CF14-CA55-4C05-9804-096C821AFF5B}" type="slidenum">
              <a:rPr kumimoji="0" lang="nl-NL" sz="1100" b="0" i="0" u="none" strike="noStrike" kern="1200" cap="none" spc="0" normalizeH="0" baseline="0" noProof="0" smtClean="0">
                <a:ln>
                  <a:noFill/>
                </a:ln>
                <a:solidFill>
                  <a:srgbClr val="42677F">
                    <a:lumMod val="40000"/>
                    <a:lumOff val="60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100" b="0" i="0" u="none" strike="noStrike" kern="1200" cap="none" spc="0" normalizeH="0" baseline="0" noProof="0">
              <a:ln>
                <a:noFill/>
              </a:ln>
              <a:solidFill>
                <a:srgbClr val="42677F">
                  <a:lumMod val="40000"/>
                  <a:lumOff val="60000"/>
                </a:srgbClr>
              </a:solidFill>
              <a:effectLst/>
              <a:uLnTx/>
              <a:uFillTx/>
              <a:latin typeface="Open Sans"/>
              <a:ea typeface="+mn-ea"/>
              <a:cs typeface="+mn-cs"/>
            </a:endParaRPr>
          </a:p>
        </p:txBody>
      </p:sp>
      <p:pic>
        <p:nvPicPr>
          <p:cNvPr id="48" name="Picture 47">
            <a:extLst>
              <a:ext uri="{FF2B5EF4-FFF2-40B4-BE49-F238E27FC236}">
                <a16:creationId xmlns:a16="http://schemas.microsoft.com/office/drawing/2014/main" id="{E1D8206C-4AD0-76ED-6E25-3A5218F3BACC}"/>
              </a:ext>
            </a:extLst>
          </p:cNvPr>
          <p:cNvPicPr>
            <a:picLocks noChangeAspect="1"/>
          </p:cNvPicPr>
          <p:nvPr/>
        </p:nvPicPr>
        <p:blipFill rotWithShape="1">
          <a:blip r:embed="rId2"/>
          <a:srcRect l="11097" t="21750" r="58362" b="13723"/>
          <a:stretch/>
        </p:blipFill>
        <p:spPr>
          <a:xfrm>
            <a:off x="8530016" y="1268680"/>
            <a:ext cx="3548444" cy="2108595"/>
          </a:xfrm>
          <a:prstGeom prst="rect">
            <a:avLst/>
          </a:prstGeom>
        </p:spPr>
      </p:pic>
      <p:pic>
        <p:nvPicPr>
          <p:cNvPr id="49" name="Picture 48">
            <a:extLst>
              <a:ext uri="{FF2B5EF4-FFF2-40B4-BE49-F238E27FC236}">
                <a16:creationId xmlns:a16="http://schemas.microsoft.com/office/drawing/2014/main" id="{E41C7211-47EC-036D-EE42-FE1F8F003B85}"/>
              </a:ext>
            </a:extLst>
          </p:cNvPr>
          <p:cNvPicPr>
            <a:picLocks noChangeAspect="1"/>
          </p:cNvPicPr>
          <p:nvPr/>
        </p:nvPicPr>
        <p:blipFill>
          <a:blip r:embed="rId3"/>
          <a:stretch>
            <a:fillRect/>
          </a:stretch>
        </p:blipFill>
        <p:spPr>
          <a:xfrm>
            <a:off x="6176726" y="1268679"/>
            <a:ext cx="1991116" cy="2108595"/>
          </a:xfrm>
          <a:prstGeom prst="rect">
            <a:avLst/>
          </a:prstGeom>
        </p:spPr>
      </p:pic>
      <p:sp>
        <p:nvSpPr>
          <p:cNvPr id="47" name="Arrow: Right 46">
            <a:extLst>
              <a:ext uri="{FF2B5EF4-FFF2-40B4-BE49-F238E27FC236}">
                <a16:creationId xmlns:a16="http://schemas.microsoft.com/office/drawing/2014/main" id="{26C673C7-8E89-51A5-D29D-6D71FC542C04}"/>
              </a:ext>
            </a:extLst>
          </p:cNvPr>
          <p:cNvSpPr/>
          <p:nvPr/>
        </p:nvSpPr>
        <p:spPr>
          <a:xfrm>
            <a:off x="8192278" y="2096309"/>
            <a:ext cx="428348"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0" name="Arrow: Right 49">
            <a:extLst>
              <a:ext uri="{FF2B5EF4-FFF2-40B4-BE49-F238E27FC236}">
                <a16:creationId xmlns:a16="http://schemas.microsoft.com/office/drawing/2014/main" id="{5FC3668C-5F04-A91A-4D59-E484B7D1452B}"/>
              </a:ext>
            </a:extLst>
          </p:cNvPr>
          <p:cNvSpPr/>
          <p:nvPr/>
        </p:nvSpPr>
        <p:spPr>
          <a:xfrm rot="5400000">
            <a:off x="9862955" y="3514900"/>
            <a:ext cx="51744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5" name="20180328_123940_n8265.jpg" descr="20180328_123940_n8265.jpg">
            <a:extLst>
              <a:ext uri="{FF2B5EF4-FFF2-40B4-BE49-F238E27FC236}">
                <a16:creationId xmlns:a16="http://schemas.microsoft.com/office/drawing/2014/main" id="{F6DDCB38-EB47-1159-A21F-6836F4D072D2}"/>
              </a:ext>
            </a:extLst>
          </p:cNvPr>
          <p:cNvPicPr>
            <a:picLocks noChangeAspect="1"/>
          </p:cNvPicPr>
          <p:nvPr/>
        </p:nvPicPr>
        <p:blipFill>
          <a:blip r:embed="rId4"/>
          <a:stretch>
            <a:fillRect/>
          </a:stretch>
        </p:blipFill>
        <p:spPr>
          <a:xfrm>
            <a:off x="4585082" y="1774222"/>
            <a:ext cx="1510918" cy="1005601"/>
          </a:xfrm>
          <a:prstGeom prst="rect">
            <a:avLst/>
          </a:prstGeom>
          <a:ln w="12700">
            <a:miter lim="400000"/>
          </a:ln>
        </p:spPr>
      </p:pic>
      <p:sp>
        <p:nvSpPr>
          <p:cNvPr id="51" name="Arrow: Right 50">
            <a:extLst>
              <a:ext uri="{FF2B5EF4-FFF2-40B4-BE49-F238E27FC236}">
                <a16:creationId xmlns:a16="http://schemas.microsoft.com/office/drawing/2014/main" id="{9CBF104A-6417-2011-7978-C4E9A029A8BF}"/>
              </a:ext>
            </a:extLst>
          </p:cNvPr>
          <p:cNvSpPr/>
          <p:nvPr/>
        </p:nvSpPr>
        <p:spPr>
          <a:xfrm>
            <a:off x="4076008" y="2094461"/>
            <a:ext cx="428348"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52" name="figure3.pdf" descr="figure3.pdf">
            <a:extLst>
              <a:ext uri="{FF2B5EF4-FFF2-40B4-BE49-F238E27FC236}">
                <a16:creationId xmlns:a16="http://schemas.microsoft.com/office/drawing/2014/main" id="{2C910568-52D5-F308-6A4B-ED111A8F2922}"/>
              </a:ext>
            </a:extLst>
          </p:cNvPr>
          <p:cNvPicPr>
            <a:picLocks noChangeAspect="1"/>
          </p:cNvPicPr>
          <p:nvPr/>
        </p:nvPicPr>
        <p:blipFill>
          <a:blip r:embed="rId5"/>
          <a:srcRect b="49329"/>
          <a:stretch>
            <a:fillRect/>
          </a:stretch>
        </p:blipFill>
        <p:spPr>
          <a:xfrm>
            <a:off x="8722166" y="4017650"/>
            <a:ext cx="2866246" cy="1198598"/>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53" name="Text">
                <a:extLst>
                  <a:ext uri="{FF2B5EF4-FFF2-40B4-BE49-F238E27FC236}">
                    <a16:creationId xmlns:a16="http://schemas.microsoft.com/office/drawing/2014/main" id="{364934B1-B07E-3C0C-1ABA-EA6F3A220F78}"/>
                  </a:ext>
                </a:extLst>
              </p:cNvPr>
              <p:cNvSpPr txBox="1"/>
              <p:nvPr/>
            </p:nvSpPr>
            <p:spPr>
              <a:xfrm>
                <a:off x="8424383" y="5836943"/>
                <a:ext cx="3565720" cy="276999"/>
              </a:xfrm>
              <a:prstGeom prst="rect">
                <a:avLst/>
              </a:prstGeom>
              <a:ln w="12700">
                <a:miter lim="400000"/>
              </a:ln>
            </p:spPr>
            <p:txBody>
              <a:bodyPr wrap="none" lIns="0" tIns="0" rIns="0" bIns="0">
                <a:spAutoFit/>
              </a:bodyPr>
              <a:lstStyle/>
              <a:p>
                <a:pPr marL="0" marR="0" lvl="0" indent="0" algn="l" defTabSz="914400" rtl="0" eaLnBrk="1" fontAlgn="auto" latinLnBrk="1" hangingPunct="1">
                  <a:lnSpc>
                    <a:spcPct val="100000"/>
                  </a:lnSpc>
                  <a:spcBef>
                    <a:spcPts val="0"/>
                  </a:spcBef>
                  <a:spcAft>
                    <a:spcPts val="0"/>
                  </a:spcAft>
                  <a:buClrTx/>
                  <a:buSzTx/>
                  <a:buFontTx/>
                  <a:buNone/>
                  <a:tabLst/>
                  <a:defRPr sz="1800"/>
                </a:pPr>
                <a14:m>
                  <m:oMathPara xmlns:m="http://schemas.openxmlformats.org/officeDocument/2006/math">
                    <m:oMathParaPr>
                      <m:jc m:val="centerGroup"/>
                    </m:oMathParaPr>
                    <m:oMath xmlns:m="http://schemas.openxmlformats.org/officeDocument/2006/math">
                      <m:sSub>
                        <m:sSubPr>
                          <m:ctrlP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e>
                        <m: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𝑒</m:t>
                          </m:r>
                        </m:sub>
                      </m:s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e>
                        <m: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𝑒</m:t>
                          </m:r>
                        </m:sub>
                      </m:s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e>
                        <m: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𝑜</m:t>
                          </m:r>
                        </m:sub>
                      </m:s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m:t>
                          </m:r>
                        </m:e>
                        <m: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𝑟𝑎𝑡𝑒</m:t>
                          </m:r>
                        </m:sub>
                      </m:s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e>
                        <m: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𝑟𝑎𝑡𝑒</m:t>
                          </m:r>
                        </m:sub>
                      </m:s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𝐶</m:t>
                      </m:r>
                      <m:sSub>
                        <m:sSubPr>
                          <m:ctrlP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𝑋</m:t>
                          </m:r>
                        </m:e>
                        <m: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𝑟𝑎𝑡𝑒</m:t>
                          </m:r>
                        </m:sub>
                      </m:s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e>
                        <m: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𝑒𝑥𝑐</m:t>
                          </m:r>
                        </m:sub>
                      </m:s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e>
                        <m:sub>
                          <m:r>
                            <a:rPr kumimoji="0"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𝑟𝑒𝑐</m:t>
                          </m:r>
                        </m:sub>
                      </m:sSub>
                    </m:oMath>
                  </m:oMathPara>
                </a14:m>
                <a:endParaRPr kumimoji="0" sz="1800" b="0" i="0" u="none" strike="noStrike" kern="1200" cap="none" spc="0" normalizeH="0" baseline="0" noProof="0">
                  <a:ln>
                    <a:noFill/>
                  </a:ln>
                  <a:solidFill>
                    <a:srgbClr val="A0A0A0"/>
                  </a:solidFill>
                  <a:effectLst/>
                  <a:uLnTx/>
                  <a:uFillTx/>
                  <a:latin typeface="Open Sans"/>
                  <a:ea typeface="+mn-ea"/>
                  <a:cs typeface="+mn-cs"/>
                </a:endParaRPr>
              </a:p>
            </p:txBody>
          </p:sp>
        </mc:Choice>
        <mc:Fallback xmlns="">
          <p:sp>
            <p:nvSpPr>
              <p:cNvPr id="53" name="Text">
                <a:extLst>
                  <a:ext uri="{FF2B5EF4-FFF2-40B4-BE49-F238E27FC236}">
                    <a16:creationId xmlns:a16="http://schemas.microsoft.com/office/drawing/2014/main" id="{364934B1-B07E-3C0C-1ABA-EA6F3A220F78}"/>
                  </a:ext>
                </a:extLst>
              </p:cNvPr>
              <p:cNvSpPr txBox="1">
                <a:spLocks noRot="1" noChangeAspect="1" noMove="1" noResize="1" noEditPoints="1" noAdjustHandles="1" noChangeArrowheads="1" noChangeShapeType="1" noTextEdit="1"/>
              </p:cNvSpPr>
              <p:nvPr/>
            </p:nvSpPr>
            <p:spPr>
              <a:xfrm>
                <a:off x="8424383" y="5836943"/>
                <a:ext cx="3565720" cy="276999"/>
              </a:xfrm>
              <a:prstGeom prst="rect">
                <a:avLst/>
              </a:prstGeom>
              <a:blipFill>
                <a:blip r:embed="rId6"/>
                <a:stretch>
                  <a:fillRect l="-1709" r="-3761" b="-15556"/>
                </a:stretch>
              </a:blipFill>
              <a:ln w="12700">
                <a:miter lim="400000"/>
              </a:ln>
            </p:spPr>
            <p:txBody>
              <a:bodyPr/>
              <a:lstStyle/>
              <a:p>
                <a:r>
                  <a:rPr lang="en-US">
                    <a:noFill/>
                  </a:rPr>
                  <a:t> </a:t>
                </a:r>
              </a:p>
            </p:txBody>
          </p:sp>
        </mc:Fallback>
      </mc:AlternateContent>
      <p:sp>
        <p:nvSpPr>
          <p:cNvPr id="54" name="Arrow: Right 53">
            <a:extLst>
              <a:ext uri="{FF2B5EF4-FFF2-40B4-BE49-F238E27FC236}">
                <a16:creationId xmlns:a16="http://schemas.microsoft.com/office/drawing/2014/main" id="{DBDFB86D-B115-34D3-C974-FE97FF370CB0}"/>
              </a:ext>
            </a:extLst>
          </p:cNvPr>
          <p:cNvSpPr/>
          <p:nvPr/>
        </p:nvSpPr>
        <p:spPr>
          <a:xfrm rot="5400000">
            <a:off x="9862954" y="5317620"/>
            <a:ext cx="517440" cy="365125"/>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5" name="Arrow: Right 54">
            <a:extLst>
              <a:ext uri="{FF2B5EF4-FFF2-40B4-BE49-F238E27FC236}">
                <a16:creationId xmlns:a16="http://schemas.microsoft.com/office/drawing/2014/main" id="{72A4238B-E5B3-3D0A-70F4-5C12B621BEB6}"/>
              </a:ext>
            </a:extLst>
          </p:cNvPr>
          <p:cNvSpPr/>
          <p:nvPr/>
        </p:nvSpPr>
        <p:spPr>
          <a:xfrm rot="10800000">
            <a:off x="8045978" y="4584849"/>
            <a:ext cx="51744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Arrow: Right 55">
            <a:extLst>
              <a:ext uri="{FF2B5EF4-FFF2-40B4-BE49-F238E27FC236}">
                <a16:creationId xmlns:a16="http://schemas.microsoft.com/office/drawing/2014/main" id="{852F499F-A08B-3A09-BE25-185D87CA2D36}"/>
              </a:ext>
            </a:extLst>
          </p:cNvPr>
          <p:cNvSpPr/>
          <p:nvPr/>
        </p:nvSpPr>
        <p:spPr>
          <a:xfrm rot="13144154">
            <a:off x="8045978" y="5457760"/>
            <a:ext cx="517440" cy="365125"/>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8" name="Picture 7">
            <a:extLst>
              <a:ext uri="{FF2B5EF4-FFF2-40B4-BE49-F238E27FC236}">
                <a16:creationId xmlns:a16="http://schemas.microsoft.com/office/drawing/2014/main" id="{9BF36868-579A-C6B7-6182-25028C588D5D}"/>
              </a:ext>
            </a:extLst>
          </p:cNvPr>
          <p:cNvPicPr>
            <a:picLocks noChangeAspect="1"/>
          </p:cNvPicPr>
          <p:nvPr/>
        </p:nvPicPr>
        <p:blipFill>
          <a:blip r:embed="rId7"/>
          <a:stretch>
            <a:fillRect/>
          </a:stretch>
        </p:blipFill>
        <p:spPr>
          <a:xfrm>
            <a:off x="299481" y="3804232"/>
            <a:ext cx="2582041" cy="2582041"/>
          </a:xfrm>
          <a:prstGeom prst="rect">
            <a:avLst/>
          </a:prstGeom>
        </p:spPr>
      </p:pic>
      <p:sp>
        <p:nvSpPr>
          <p:cNvPr id="9" name="TextBox 8">
            <a:extLst>
              <a:ext uri="{FF2B5EF4-FFF2-40B4-BE49-F238E27FC236}">
                <a16:creationId xmlns:a16="http://schemas.microsoft.com/office/drawing/2014/main" id="{D63C6565-447C-E164-FB34-0358F2559B1C}"/>
              </a:ext>
            </a:extLst>
          </p:cNvPr>
          <p:cNvSpPr txBox="1"/>
          <p:nvPr/>
        </p:nvSpPr>
        <p:spPr>
          <a:xfrm>
            <a:off x="10361218" y="3480726"/>
            <a:ext cx="12524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2677F"/>
                </a:solidFill>
                <a:effectLst/>
                <a:uLnTx/>
                <a:uFillTx/>
                <a:latin typeface="Open Sans"/>
                <a:ea typeface="+mn-ea"/>
                <a:cs typeface="+mn-cs"/>
              </a:rPr>
              <a:t>line-ratios</a:t>
            </a:r>
            <a:endParaRPr kumimoji="0" lang="nl-NL" sz="1800" b="0" i="0" u="none" strike="noStrike" kern="1200" cap="none" spc="0" normalizeH="0" baseline="0" noProof="0">
              <a:ln>
                <a:noFill/>
              </a:ln>
              <a:solidFill>
                <a:srgbClr val="42677F"/>
              </a:solidFill>
              <a:effectLst/>
              <a:uLnTx/>
              <a:uFillTx/>
              <a:latin typeface="Open Sans"/>
              <a:ea typeface="+mn-ea"/>
              <a:cs typeface="+mn-cs"/>
            </a:endParaRPr>
          </a:p>
        </p:txBody>
      </p:sp>
      <p:sp>
        <p:nvSpPr>
          <p:cNvPr id="59" name="TextBox 58">
            <a:extLst>
              <a:ext uri="{FF2B5EF4-FFF2-40B4-BE49-F238E27FC236}">
                <a16:creationId xmlns:a16="http://schemas.microsoft.com/office/drawing/2014/main" id="{60A11D8C-DD29-799B-8978-17E40229F768}"/>
              </a:ext>
            </a:extLst>
          </p:cNvPr>
          <p:cNvSpPr txBox="1"/>
          <p:nvPr/>
        </p:nvSpPr>
        <p:spPr>
          <a:xfrm>
            <a:off x="10361218" y="5294288"/>
            <a:ext cx="18501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2677F"/>
                </a:solidFill>
                <a:effectLst/>
                <a:uLnTx/>
                <a:uFillTx/>
                <a:latin typeface="Open Sans"/>
                <a:ea typeface="+mn-ea"/>
                <a:cs typeface="+mn-cs"/>
              </a:rPr>
              <a:t>Bayesian </a:t>
            </a:r>
            <a:r>
              <a:rPr kumimoji="0" lang="en-US" sz="1800" b="0" i="0" u="none" strike="noStrike" kern="1200" cap="none" spc="0" normalizeH="0" baseline="0" noProof="0" err="1">
                <a:ln>
                  <a:noFill/>
                </a:ln>
                <a:solidFill>
                  <a:srgbClr val="42677F"/>
                </a:solidFill>
                <a:effectLst/>
                <a:uLnTx/>
                <a:uFillTx/>
                <a:latin typeface="Open Sans"/>
                <a:ea typeface="+mn-ea"/>
                <a:cs typeface="+mn-cs"/>
              </a:rPr>
              <a:t>interf</a:t>
            </a:r>
            <a:r>
              <a:rPr kumimoji="0" lang="en-US" sz="1800" b="0" i="0" u="none" strike="noStrike" kern="1200" cap="none" spc="0" normalizeH="0" baseline="0" noProof="0">
                <a:ln>
                  <a:noFill/>
                </a:ln>
                <a:solidFill>
                  <a:srgbClr val="42677F"/>
                </a:solidFill>
                <a:effectLst/>
                <a:uLnTx/>
                <a:uFillTx/>
                <a:latin typeface="Open Sans"/>
                <a:ea typeface="+mn-ea"/>
                <a:cs typeface="+mn-cs"/>
              </a:rPr>
              <a:t>.</a:t>
            </a:r>
            <a:endParaRPr kumimoji="0" lang="nl-NL" sz="1800" b="0" i="0" u="none" strike="noStrike" kern="1200" cap="none" spc="0" normalizeH="0" baseline="0" noProof="0">
              <a:ln>
                <a:noFill/>
              </a:ln>
              <a:solidFill>
                <a:srgbClr val="42677F"/>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6E9D10AA-AD54-476C-0137-FF68E0A34F27}"/>
              </a:ext>
            </a:extLst>
          </p:cNvPr>
          <p:cNvSpPr/>
          <p:nvPr/>
        </p:nvSpPr>
        <p:spPr>
          <a:xfrm>
            <a:off x="6147754" y="4078178"/>
            <a:ext cx="1786234" cy="136619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a:ea typeface="+mn-ea"/>
                <a:cs typeface="+mn-cs"/>
              </a:rPr>
              <a:t>real-time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a:ea typeface="+mn-ea"/>
                <a:cs typeface="+mn-cs"/>
              </a:rPr>
              <a:t>signal processing</a:t>
            </a:r>
            <a:endParaRPr kumimoji="0" lang="nl-NL"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0" name="Arrow: Right 59">
            <a:extLst>
              <a:ext uri="{FF2B5EF4-FFF2-40B4-BE49-F238E27FC236}">
                <a16:creationId xmlns:a16="http://schemas.microsoft.com/office/drawing/2014/main" id="{B536BBD9-0937-D0D0-B2A3-4B1013A8352C}"/>
              </a:ext>
            </a:extLst>
          </p:cNvPr>
          <p:cNvSpPr/>
          <p:nvPr/>
        </p:nvSpPr>
        <p:spPr>
          <a:xfrm rot="10800000">
            <a:off x="5516445" y="4578710"/>
            <a:ext cx="51744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1" name="Rectangle 60">
            <a:extLst>
              <a:ext uri="{FF2B5EF4-FFF2-40B4-BE49-F238E27FC236}">
                <a16:creationId xmlns:a16="http://schemas.microsoft.com/office/drawing/2014/main" id="{DCEC6146-E663-1258-FE31-2007F7DD1EBC}"/>
              </a:ext>
            </a:extLst>
          </p:cNvPr>
          <p:cNvSpPr/>
          <p:nvPr/>
        </p:nvSpPr>
        <p:spPr>
          <a:xfrm>
            <a:off x="3659443" y="4078178"/>
            <a:ext cx="1786234" cy="136619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a:ea typeface="+mn-ea"/>
                <a:cs typeface="+mn-cs"/>
              </a:rPr>
              <a:t>digital</a:t>
            </a:r>
            <a:r>
              <a:rPr kumimoji="0" lang="nl-NL" sz="1800" b="0" i="0" u="none" strike="noStrike" kern="1200" cap="none" spc="0" normalizeH="0" baseline="0" noProof="0">
                <a:ln>
                  <a:noFill/>
                </a:ln>
                <a:solidFill>
                  <a:srgbClr val="FFFFFF"/>
                </a:solidFill>
                <a:effectLst/>
                <a:uLnTx/>
                <a:uFillTx/>
                <a:latin typeface="Open Sans"/>
                <a:ea typeface="+mn-ea"/>
                <a:cs typeface="+mn-cs"/>
              </a:rPr>
              <a:t> control system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Open Sans"/>
                <a:ea typeface="+mn-ea"/>
                <a:cs typeface="+mn-cs"/>
              </a:rPr>
              <a:t>(SCD)</a:t>
            </a: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TextBox 61">
            <a:extLst>
              <a:ext uri="{FF2B5EF4-FFF2-40B4-BE49-F238E27FC236}">
                <a16:creationId xmlns:a16="http://schemas.microsoft.com/office/drawing/2014/main" id="{0425D3D9-FAF4-9205-F1E8-27B185EC78E7}"/>
              </a:ext>
            </a:extLst>
          </p:cNvPr>
          <p:cNvSpPr txBox="1"/>
          <p:nvPr/>
        </p:nvSpPr>
        <p:spPr>
          <a:xfrm>
            <a:off x="549447" y="6384529"/>
            <a:ext cx="2090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2677F"/>
                </a:solidFill>
                <a:effectLst/>
                <a:uLnTx/>
                <a:uFillTx/>
                <a:latin typeface="Open Sans"/>
                <a:ea typeface="+mn-ea"/>
                <a:cs typeface="+mn-cs"/>
              </a:rPr>
              <a:t>MIMO-decoupling</a:t>
            </a:r>
            <a:endParaRPr kumimoji="0" lang="nl-NL" sz="1800" b="0" i="0" u="none" strike="noStrike" kern="1200" cap="none" spc="0" normalizeH="0" baseline="0" noProof="0">
              <a:ln>
                <a:noFill/>
              </a:ln>
              <a:solidFill>
                <a:srgbClr val="42677F"/>
              </a:solidFill>
              <a:effectLst/>
              <a:uLnTx/>
              <a:uFillTx/>
              <a:latin typeface="Open Sans"/>
              <a:ea typeface="+mn-ea"/>
              <a:cs typeface="+mn-cs"/>
            </a:endParaRPr>
          </a:p>
        </p:txBody>
      </p:sp>
      <p:sp>
        <p:nvSpPr>
          <p:cNvPr id="63" name="Arrow: Right 62">
            <a:extLst>
              <a:ext uri="{FF2B5EF4-FFF2-40B4-BE49-F238E27FC236}">
                <a16:creationId xmlns:a16="http://schemas.microsoft.com/office/drawing/2014/main" id="{77171AF9-B005-73A4-DDD7-4E29705314C4}"/>
              </a:ext>
            </a:extLst>
          </p:cNvPr>
          <p:cNvSpPr/>
          <p:nvPr/>
        </p:nvSpPr>
        <p:spPr>
          <a:xfrm rot="19461148">
            <a:off x="2907559" y="5346968"/>
            <a:ext cx="565991"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4" name="Arrow: Right 63">
            <a:extLst>
              <a:ext uri="{FF2B5EF4-FFF2-40B4-BE49-F238E27FC236}">
                <a16:creationId xmlns:a16="http://schemas.microsoft.com/office/drawing/2014/main" id="{BD701057-A734-8955-3E35-64A6F1108BE4}"/>
              </a:ext>
            </a:extLst>
          </p:cNvPr>
          <p:cNvSpPr/>
          <p:nvPr/>
        </p:nvSpPr>
        <p:spPr>
          <a:xfrm rot="12636348">
            <a:off x="2021704" y="3352501"/>
            <a:ext cx="1648441"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id="{6B1E0259-6632-6EBE-5EFD-1BCA54F90E8B}"/>
              </a:ext>
            </a:extLst>
          </p:cNvPr>
          <p:cNvSpPr txBox="1"/>
          <p:nvPr/>
        </p:nvSpPr>
        <p:spPr>
          <a:xfrm>
            <a:off x="2988632" y="3185177"/>
            <a:ext cx="2786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2677F"/>
                </a:solidFill>
                <a:effectLst/>
                <a:uLnTx/>
                <a:uFillTx/>
                <a:latin typeface="Open Sans"/>
                <a:ea typeface="+mn-ea"/>
                <a:cs typeface="+mn-cs"/>
              </a:rPr>
              <a:t>feedback + feedforward</a:t>
            </a:r>
            <a:endParaRPr kumimoji="0" lang="nl-NL" sz="1800" b="0" i="0" u="none" strike="noStrike" kern="1200" cap="none" spc="0" normalizeH="0" baseline="0" noProof="0">
              <a:ln>
                <a:noFill/>
              </a:ln>
              <a:solidFill>
                <a:srgbClr val="42677F"/>
              </a:solidFill>
              <a:effectLst/>
              <a:uLnTx/>
              <a:uFillTx/>
              <a:latin typeface="Open Sans"/>
              <a:ea typeface="+mn-ea"/>
              <a:cs typeface="+mn-cs"/>
            </a:endParaRPr>
          </a:p>
        </p:txBody>
      </p:sp>
      <p:sp>
        <p:nvSpPr>
          <p:cNvPr id="12" name="TextBox 11">
            <a:extLst>
              <a:ext uri="{FF2B5EF4-FFF2-40B4-BE49-F238E27FC236}">
                <a16:creationId xmlns:a16="http://schemas.microsoft.com/office/drawing/2014/main" id="{3D641464-0EE6-0AC5-AEAD-991DE246C6EA}"/>
              </a:ext>
            </a:extLst>
          </p:cNvPr>
          <p:cNvSpPr txBox="1"/>
          <p:nvPr/>
        </p:nvSpPr>
        <p:spPr>
          <a:xfrm>
            <a:off x="3647050" y="5669427"/>
            <a:ext cx="425623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0000"/>
                </a:solidFill>
                <a:effectLst/>
                <a:uLnTx/>
                <a:uFillTx/>
                <a:latin typeface="Open Sans"/>
                <a:ea typeface="+mn-ea"/>
                <a:cs typeface="+mn-cs"/>
              </a:rPr>
              <a:t>Experimental demonstration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0000"/>
                </a:solidFill>
                <a:effectLst/>
                <a:uLnTx/>
                <a:uFillTx/>
                <a:latin typeface="Open Sans"/>
                <a:ea typeface="+mn-ea"/>
                <a:cs typeface="+mn-cs"/>
              </a:rPr>
              <a:t>soon</a:t>
            </a:r>
          </a:p>
        </p:txBody>
      </p:sp>
      <p:pic>
        <p:nvPicPr>
          <p:cNvPr id="66" name="Picture 65">
            <a:extLst>
              <a:ext uri="{FF2B5EF4-FFF2-40B4-BE49-F238E27FC236}">
                <a16:creationId xmlns:a16="http://schemas.microsoft.com/office/drawing/2014/main" id="{FF89FBCE-C857-8084-BCEC-554057335442}"/>
              </a:ext>
            </a:extLst>
          </p:cNvPr>
          <p:cNvPicPr>
            <a:picLocks noChangeAspect="1"/>
          </p:cNvPicPr>
          <p:nvPr/>
        </p:nvPicPr>
        <p:blipFill>
          <a:blip r:embed="rId8"/>
          <a:stretch>
            <a:fillRect/>
          </a:stretch>
        </p:blipFill>
        <p:spPr>
          <a:xfrm>
            <a:off x="0" y="1668900"/>
            <a:ext cx="3952444" cy="1365179"/>
          </a:xfrm>
          <a:prstGeom prst="rect">
            <a:avLst/>
          </a:prstGeom>
        </p:spPr>
      </p:pic>
      <p:pic>
        <p:nvPicPr>
          <p:cNvPr id="4" name="Picture 3">
            <a:extLst>
              <a:ext uri="{FF2B5EF4-FFF2-40B4-BE49-F238E27FC236}">
                <a16:creationId xmlns:a16="http://schemas.microsoft.com/office/drawing/2014/main" id="{219ABFD7-DF87-7C1D-CB11-54C179AB1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6980" y="6347917"/>
            <a:ext cx="1220054" cy="365126"/>
          </a:xfrm>
          <a:prstGeom prst="rect">
            <a:avLst/>
          </a:prstGeom>
        </p:spPr>
      </p:pic>
    </p:spTree>
    <p:extLst>
      <p:ext uri="{BB962C8B-B14F-4D97-AF65-F5344CB8AC3E}">
        <p14:creationId xmlns:p14="http://schemas.microsoft.com/office/powerpoint/2010/main" val="33233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70CA03-44CB-4BA8-BAC4-3BCF1E0C90C9}"/>
              </a:ext>
            </a:extLst>
          </p:cNvPr>
          <p:cNvSpPr>
            <a:spLocks noGrp="1"/>
          </p:cNvSpPr>
          <p:nvPr>
            <p:ph type="ctrTitle"/>
          </p:nvPr>
        </p:nvSpPr>
        <p:spPr/>
        <p:txBody>
          <a:bodyPr/>
          <a:lstStyle/>
          <a:p>
            <a:endParaRPr lang="nl-NL"/>
          </a:p>
        </p:txBody>
      </p:sp>
      <p:sp>
        <p:nvSpPr>
          <p:cNvPr id="4" name="Subtitle 3">
            <a:extLst>
              <a:ext uri="{FF2B5EF4-FFF2-40B4-BE49-F238E27FC236}">
                <a16:creationId xmlns:a16="http://schemas.microsoft.com/office/drawing/2014/main" id="{EAC7431E-3ED7-434C-A7D1-D6C676230680}"/>
              </a:ext>
            </a:extLst>
          </p:cNvPr>
          <p:cNvSpPr>
            <a:spLocks noGrp="1"/>
          </p:cNvSpPr>
          <p:nvPr>
            <p:ph type="subTitle" idx="1"/>
          </p:nvPr>
        </p:nvSpPr>
        <p:spPr/>
        <p:txBody>
          <a:bodyPr/>
          <a:lstStyle/>
          <a:p>
            <a:endParaRPr lang="nl-NL"/>
          </a:p>
        </p:txBody>
      </p:sp>
      <p:sp>
        <p:nvSpPr>
          <p:cNvPr id="5" name="Picture Placeholder 4">
            <a:extLst>
              <a:ext uri="{FF2B5EF4-FFF2-40B4-BE49-F238E27FC236}">
                <a16:creationId xmlns:a16="http://schemas.microsoft.com/office/drawing/2014/main" id="{ABCFEA74-6035-4000-955A-230321833DBE}"/>
              </a:ext>
            </a:extLst>
          </p:cNvPr>
          <p:cNvSpPr>
            <a:spLocks noGrp="1"/>
          </p:cNvSpPr>
          <p:nvPr>
            <p:ph type="pic" sz="quarter" idx="14"/>
          </p:nvPr>
        </p:nvSpPr>
        <p:spPr/>
        <p:txBody>
          <a:bodyPr/>
          <a:lstStyle/>
          <a:p>
            <a:endParaRPr lang="nl-NL"/>
          </a:p>
        </p:txBody>
      </p:sp>
      <p:sp>
        <p:nvSpPr>
          <p:cNvPr id="6" name="Text Placeholder 5">
            <a:extLst>
              <a:ext uri="{FF2B5EF4-FFF2-40B4-BE49-F238E27FC236}">
                <a16:creationId xmlns:a16="http://schemas.microsoft.com/office/drawing/2014/main" id="{4AB09D38-1199-4E45-A0CC-F75891AF7427}"/>
              </a:ext>
            </a:extLst>
          </p:cNvPr>
          <p:cNvSpPr>
            <a:spLocks noGrp="1"/>
          </p:cNvSpPr>
          <p:nvPr>
            <p:ph type="body" sz="quarter" idx="15"/>
          </p:nvPr>
        </p:nvSpPr>
        <p:spPr/>
        <p:txBody>
          <a:bodyPr/>
          <a:lstStyle/>
          <a:p>
            <a:r>
              <a:rPr lang="en-US" dirty="0"/>
              <a:t>m.vanberkel@differ.nl</a:t>
            </a:r>
            <a:endParaRPr lang="nl-NL" dirty="0"/>
          </a:p>
        </p:txBody>
      </p:sp>
      <p:pic>
        <p:nvPicPr>
          <p:cNvPr id="7" name="Picture 6">
            <a:extLst>
              <a:ext uri="{FF2B5EF4-FFF2-40B4-BE49-F238E27FC236}">
                <a16:creationId xmlns:a16="http://schemas.microsoft.com/office/drawing/2014/main" id="{135E7C9F-8363-4168-9CAD-63A0343A0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8664" y="5955627"/>
            <a:ext cx="1596938" cy="477916"/>
          </a:xfrm>
          <a:prstGeom prst="rect">
            <a:avLst/>
          </a:prstGeom>
        </p:spPr>
      </p:pic>
      <p:pic>
        <p:nvPicPr>
          <p:cNvPr id="8" name="Picture 7">
            <a:extLst>
              <a:ext uri="{FF2B5EF4-FFF2-40B4-BE49-F238E27FC236}">
                <a16:creationId xmlns:a16="http://schemas.microsoft.com/office/drawing/2014/main" id="{9750D5DE-E705-4737-92CC-49F010B01C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140" y="5889757"/>
            <a:ext cx="2508208" cy="605429"/>
          </a:xfrm>
          <a:prstGeom prst="rect">
            <a:avLst/>
          </a:prstGeom>
        </p:spPr>
      </p:pic>
    </p:spTree>
    <p:extLst>
      <p:ext uri="{BB962C8B-B14F-4D97-AF65-F5344CB8AC3E}">
        <p14:creationId xmlns:p14="http://schemas.microsoft.com/office/powerpoint/2010/main" val="264418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E805-B805-4F48-A47D-90C9F7BB9C26}"/>
              </a:ext>
            </a:extLst>
          </p:cNvPr>
          <p:cNvSpPr>
            <a:spLocks noGrp="1"/>
          </p:cNvSpPr>
          <p:nvPr>
            <p:ph type="title"/>
          </p:nvPr>
        </p:nvSpPr>
        <p:spPr/>
        <p:txBody>
          <a:bodyPr/>
          <a:lstStyle/>
          <a:p>
            <a:r>
              <a:rPr lang="en-US" dirty="0"/>
              <a:t>What can go wrong without a feedback control model?</a:t>
            </a:r>
            <a:endParaRPr lang="nl-NL" dirty="0"/>
          </a:p>
        </p:txBody>
      </p:sp>
      <p:sp>
        <p:nvSpPr>
          <p:cNvPr id="3" name="Slide Number Placeholder 2">
            <a:extLst>
              <a:ext uri="{FF2B5EF4-FFF2-40B4-BE49-F238E27FC236}">
                <a16:creationId xmlns:a16="http://schemas.microsoft.com/office/drawing/2014/main" id="{22DDAB29-0857-4360-AE6C-C9B5F7C7EFD3}"/>
              </a:ext>
            </a:extLst>
          </p:cNvPr>
          <p:cNvSpPr>
            <a:spLocks noGrp="1"/>
          </p:cNvSpPr>
          <p:nvPr>
            <p:ph type="sldNum" sz="quarter" idx="4"/>
          </p:nvPr>
        </p:nvSpPr>
        <p:spPr/>
        <p:txBody>
          <a:bodyPr/>
          <a:lstStyle/>
          <a:p>
            <a:fld id="{CF26CF14-CA55-4C05-9804-096C821AFF5B}" type="slidenum">
              <a:rPr lang="nl-NL" smtClean="0"/>
              <a:pPr/>
              <a:t>3</a:t>
            </a:fld>
            <a:endParaRPr lang="nl-NL" dirty="0"/>
          </a:p>
        </p:txBody>
      </p:sp>
      <p:pic>
        <p:nvPicPr>
          <p:cNvPr id="9" name="Picture 8">
            <a:extLst>
              <a:ext uri="{FF2B5EF4-FFF2-40B4-BE49-F238E27FC236}">
                <a16:creationId xmlns:a16="http://schemas.microsoft.com/office/drawing/2014/main" id="{1DD69D00-B7BA-4B2B-9EC9-6DF77371F2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04659" y="2580996"/>
            <a:ext cx="3817468" cy="2863101"/>
          </a:xfrm>
          <a:prstGeom prst="rect">
            <a:avLst/>
          </a:prstGeom>
        </p:spPr>
      </p:pic>
      <p:sp>
        <p:nvSpPr>
          <p:cNvPr id="15" name="Content Placeholder 2">
            <a:extLst>
              <a:ext uri="{FF2B5EF4-FFF2-40B4-BE49-F238E27FC236}">
                <a16:creationId xmlns:a16="http://schemas.microsoft.com/office/drawing/2014/main" id="{639A5E50-EED1-4EEF-AC73-26850B1DD3F0}"/>
              </a:ext>
            </a:extLst>
          </p:cNvPr>
          <p:cNvSpPr txBox="1">
            <a:spLocks/>
          </p:cNvSpPr>
          <p:nvPr/>
        </p:nvSpPr>
        <p:spPr>
          <a:xfrm>
            <a:off x="1015882" y="1531710"/>
            <a:ext cx="7518518" cy="1793008"/>
          </a:xfrm>
          <a:prstGeom prst="rect">
            <a:avLst/>
          </a:prstGeom>
        </p:spPr>
        <p:txBody>
          <a:bodyPr/>
          <a:lst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Consider three different models based on different mechanisms: (inventory, transport, multiple (coupled) mechanisms)</a:t>
            </a:r>
          </a:p>
          <a:p>
            <a:pPr>
              <a:spcBef>
                <a:spcPts val="0"/>
              </a:spcBef>
            </a:pPr>
            <a:endParaRPr lang="en-US" dirty="0">
              <a:solidFill>
                <a:schemeClr val="tx2"/>
              </a:solidFill>
            </a:endParaRPr>
          </a:p>
          <a:p>
            <a:r>
              <a:rPr lang="en-US" dirty="0">
                <a:solidFill>
                  <a:schemeClr val="tx2"/>
                </a:solidFill>
              </a:rPr>
              <a:t>Perform closed-loop simulation:  </a:t>
            </a:r>
          </a:p>
        </p:txBody>
      </p:sp>
      <p:sp>
        <p:nvSpPr>
          <p:cNvPr id="4" name="TextBox 3">
            <a:extLst>
              <a:ext uri="{FF2B5EF4-FFF2-40B4-BE49-F238E27FC236}">
                <a16:creationId xmlns:a16="http://schemas.microsoft.com/office/drawing/2014/main" id="{9D4B7ABE-3291-42AA-87E8-64AD3F71863D}"/>
              </a:ext>
            </a:extLst>
          </p:cNvPr>
          <p:cNvSpPr txBox="1"/>
          <p:nvPr/>
        </p:nvSpPr>
        <p:spPr>
          <a:xfrm>
            <a:off x="1624284" y="5444097"/>
            <a:ext cx="3597844" cy="369332"/>
          </a:xfrm>
          <a:prstGeom prst="rect">
            <a:avLst/>
          </a:prstGeom>
          <a:noFill/>
        </p:spPr>
        <p:txBody>
          <a:bodyPr wrap="none" rtlCol="0">
            <a:spAutoFit/>
          </a:bodyPr>
          <a:lstStyle/>
          <a:p>
            <a:pPr algn="l"/>
            <a:r>
              <a:rPr lang="en-US" dirty="0">
                <a:solidFill>
                  <a:schemeClr val="tx2"/>
                </a:solidFill>
              </a:rPr>
              <a:t>Low-performance (PI) controller</a:t>
            </a:r>
            <a:endParaRPr lang="nl-NL" dirty="0">
              <a:solidFill>
                <a:schemeClr val="tx2"/>
              </a:solidFill>
            </a:endParaRPr>
          </a:p>
        </p:txBody>
      </p:sp>
      <p:sp>
        <p:nvSpPr>
          <p:cNvPr id="16" name="TextBox 15">
            <a:extLst>
              <a:ext uri="{FF2B5EF4-FFF2-40B4-BE49-F238E27FC236}">
                <a16:creationId xmlns:a16="http://schemas.microsoft.com/office/drawing/2014/main" id="{D7598AB0-94B0-4C3E-BED8-5601DB509E32}"/>
              </a:ext>
            </a:extLst>
          </p:cNvPr>
          <p:cNvSpPr txBox="1"/>
          <p:nvPr/>
        </p:nvSpPr>
        <p:spPr>
          <a:xfrm>
            <a:off x="7142043" y="5444098"/>
            <a:ext cx="3658566" cy="369332"/>
          </a:xfrm>
          <a:prstGeom prst="rect">
            <a:avLst/>
          </a:prstGeom>
          <a:noFill/>
        </p:spPr>
        <p:txBody>
          <a:bodyPr wrap="none" rtlCol="0">
            <a:spAutoFit/>
          </a:bodyPr>
          <a:lstStyle/>
          <a:p>
            <a:pPr algn="l"/>
            <a:r>
              <a:rPr lang="en-US" dirty="0">
                <a:solidFill>
                  <a:schemeClr val="tx2"/>
                </a:solidFill>
              </a:rPr>
              <a:t>High-performance (PI) controller</a:t>
            </a:r>
            <a:endParaRPr lang="nl-NL" dirty="0">
              <a:solidFill>
                <a:schemeClr val="tx2"/>
              </a:solidFill>
            </a:endParaRPr>
          </a:p>
        </p:txBody>
      </p:sp>
      <p:grpSp>
        <p:nvGrpSpPr>
          <p:cNvPr id="19" name="Group 18">
            <a:extLst>
              <a:ext uri="{FF2B5EF4-FFF2-40B4-BE49-F238E27FC236}">
                <a16:creationId xmlns:a16="http://schemas.microsoft.com/office/drawing/2014/main" id="{D8DF2A31-5ED5-408C-B907-B70DED45C062}"/>
              </a:ext>
            </a:extLst>
          </p:cNvPr>
          <p:cNvGrpSpPr/>
          <p:nvPr/>
        </p:nvGrpSpPr>
        <p:grpSpPr>
          <a:xfrm>
            <a:off x="4957483" y="3032971"/>
            <a:ext cx="1943737" cy="1932190"/>
            <a:chOff x="5048129" y="3020424"/>
            <a:chExt cx="1943737" cy="1932190"/>
          </a:xfrm>
        </p:grpSpPr>
        <p:sp>
          <p:nvSpPr>
            <p:cNvPr id="6" name="Arrow: Right 5">
              <a:extLst>
                <a:ext uri="{FF2B5EF4-FFF2-40B4-BE49-F238E27FC236}">
                  <a16:creationId xmlns:a16="http://schemas.microsoft.com/office/drawing/2014/main" id="{A18BF52B-03B7-4098-ADD1-2B10B2959009}"/>
                </a:ext>
              </a:extLst>
            </p:cNvPr>
            <p:cNvSpPr/>
            <p:nvPr/>
          </p:nvSpPr>
          <p:spPr>
            <a:xfrm>
              <a:off x="5473582" y="3640250"/>
              <a:ext cx="1265381" cy="51723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dirty="0"/>
            </a:p>
          </p:txBody>
        </p:sp>
        <p:sp>
          <p:nvSpPr>
            <p:cNvPr id="8" name="TextBox 7">
              <a:extLst>
                <a:ext uri="{FF2B5EF4-FFF2-40B4-BE49-F238E27FC236}">
                  <a16:creationId xmlns:a16="http://schemas.microsoft.com/office/drawing/2014/main" id="{020DFEB1-4CFF-421A-860C-211E0372BAEB}"/>
                </a:ext>
              </a:extLst>
            </p:cNvPr>
            <p:cNvSpPr txBox="1"/>
            <p:nvPr/>
          </p:nvSpPr>
          <p:spPr>
            <a:xfrm>
              <a:off x="5048129" y="3020424"/>
              <a:ext cx="1943737" cy="369332"/>
            </a:xfrm>
            <a:prstGeom prst="rect">
              <a:avLst/>
            </a:prstGeom>
            <a:noFill/>
          </p:spPr>
          <p:txBody>
            <a:bodyPr wrap="none" rtlCol="0">
              <a:spAutoFit/>
            </a:bodyPr>
            <a:lstStyle/>
            <a:p>
              <a:pPr algn="l"/>
              <a:r>
                <a:rPr lang="en-US" dirty="0">
                  <a:solidFill>
                    <a:schemeClr val="tx2"/>
                  </a:solidFill>
                </a:rPr>
                <a:t>improve control</a:t>
              </a:r>
            </a:p>
          </p:txBody>
        </p:sp>
        <p:sp>
          <p:nvSpPr>
            <p:cNvPr id="18" name="TextBox 17">
              <a:extLst>
                <a:ext uri="{FF2B5EF4-FFF2-40B4-BE49-F238E27FC236}">
                  <a16:creationId xmlns:a16="http://schemas.microsoft.com/office/drawing/2014/main" id="{DB78DD6E-9F6B-4125-B095-A543D73A6C5A}"/>
                </a:ext>
              </a:extLst>
            </p:cNvPr>
            <p:cNvSpPr txBox="1"/>
            <p:nvPr/>
          </p:nvSpPr>
          <p:spPr>
            <a:xfrm>
              <a:off x="5208861" y="4306283"/>
              <a:ext cx="1661224" cy="646331"/>
            </a:xfrm>
            <a:prstGeom prst="rect">
              <a:avLst/>
            </a:prstGeom>
            <a:noFill/>
          </p:spPr>
          <p:txBody>
            <a:bodyPr wrap="none" rtlCol="0">
              <a:spAutoFit/>
            </a:bodyPr>
            <a:lstStyle/>
            <a:p>
              <a:pPr algn="l"/>
              <a:r>
                <a:rPr lang="en-US" dirty="0">
                  <a:solidFill>
                    <a:schemeClr val="tx2"/>
                  </a:solidFill>
                </a:rPr>
                <a:t>increase gain </a:t>
              </a:r>
            </a:p>
            <a:p>
              <a:pPr algn="ctr"/>
              <a:r>
                <a:rPr lang="en-US" dirty="0">
                  <a:solidFill>
                    <a:schemeClr val="tx2"/>
                  </a:solidFill>
                </a:rPr>
                <a:t>P x 10</a:t>
              </a:r>
              <a:endParaRPr lang="nl-NL" dirty="0">
                <a:solidFill>
                  <a:schemeClr val="tx2"/>
                </a:solidFill>
              </a:endParaRPr>
            </a:p>
          </p:txBody>
        </p:sp>
      </p:grpSp>
      <p:sp>
        <p:nvSpPr>
          <p:cNvPr id="20" name="TextBox 19">
            <a:extLst>
              <a:ext uri="{FF2B5EF4-FFF2-40B4-BE49-F238E27FC236}">
                <a16:creationId xmlns:a16="http://schemas.microsoft.com/office/drawing/2014/main" id="{7A557831-CACC-40B7-879E-EC7A39403655}"/>
              </a:ext>
            </a:extLst>
          </p:cNvPr>
          <p:cNvSpPr txBox="1"/>
          <p:nvPr/>
        </p:nvSpPr>
        <p:spPr>
          <a:xfrm>
            <a:off x="740095" y="6187820"/>
            <a:ext cx="10197097" cy="430887"/>
          </a:xfrm>
          <a:prstGeom prst="rect">
            <a:avLst/>
          </a:prstGeom>
          <a:noFill/>
        </p:spPr>
        <p:txBody>
          <a:bodyPr wrap="square" rtlCol="0">
            <a:spAutoFit/>
          </a:bodyPr>
          <a:lstStyle/>
          <a:p>
            <a:r>
              <a:rPr lang="en-US" sz="2200" dirty="0">
                <a:solidFill>
                  <a:schemeClr val="tx2"/>
                </a:solidFill>
              </a:rPr>
              <a:t> Controller stability and performance is largely determined by the dynamics!</a:t>
            </a:r>
            <a:endParaRPr lang="nl-NL" sz="2200" dirty="0">
              <a:solidFill>
                <a:schemeClr val="tx2"/>
              </a:solidFill>
            </a:endParaRPr>
          </a:p>
        </p:txBody>
      </p:sp>
      <p:grpSp>
        <p:nvGrpSpPr>
          <p:cNvPr id="22" name="Group 21">
            <a:extLst>
              <a:ext uri="{FF2B5EF4-FFF2-40B4-BE49-F238E27FC236}">
                <a16:creationId xmlns:a16="http://schemas.microsoft.com/office/drawing/2014/main" id="{7D540EB7-9E14-40AE-B809-38F8C3EC3AF8}"/>
              </a:ext>
            </a:extLst>
          </p:cNvPr>
          <p:cNvGrpSpPr/>
          <p:nvPr/>
        </p:nvGrpSpPr>
        <p:grpSpPr>
          <a:xfrm>
            <a:off x="6983140" y="2256499"/>
            <a:ext cx="3817469" cy="3187599"/>
            <a:chOff x="6983140" y="2256499"/>
            <a:chExt cx="3817469" cy="3187599"/>
          </a:xfrm>
        </p:grpSpPr>
        <p:pic>
          <p:nvPicPr>
            <p:cNvPr id="11" name="Picture 10">
              <a:extLst>
                <a:ext uri="{FF2B5EF4-FFF2-40B4-BE49-F238E27FC236}">
                  <a16:creationId xmlns:a16="http://schemas.microsoft.com/office/drawing/2014/main" id="{760FBE31-CB16-4463-8D9E-BF68D55C18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83140" y="2580996"/>
              <a:ext cx="3817469" cy="2863102"/>
            </a:xfrm>
            <a:prstGeom prst="rect">
              <a:avLst/>
            </a:prstGeom>
          </p:spPr>
        </p:pic>
        <p:cxnSp>
          <p:nvCxnSpPr>
            <p:cNvPr id="7" name="Straight Arrow Connector 6">
              <a:extLst>
                <a:ext uri="{FF2B5EF4-FFF2-40B4-BE49-F238E27FC236}">
                  <a16:creationId xmlns:a16="http://schemas.microsoft.com/office/drawing/2014/main" id="{240E40EC-740F-4C14-8BCC-4CE5E71B547F}"/>
                </a:ext>
              </a:extLst>
            </p:cNvPr>
            <p:cNvCxnSpPr>
              <a:cxnSpLocks/>
              <a:stCxn id="11" idx="0"/>
            </p:cNvCxnSpPr>
            <p:nvPr/>
          </p:nvCxnSpPr>
          <p:spPr>
            <a:xfrm flipH="1">
              <a:off x="7879977" y="2580996"/>
              <a:ext cx="1011898" cy="4519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414B9644-6B3E-49DA-8D24-E77762C9729D}"/>
                </a:ext>
              </a:extLst>
            </p:cNvPr>
            <p:cNvSpPr txBox="1"/>
            <p:nvPr/>
          </p:nvSpPr>
          <p:spPr>
            <a:xfrm>
              <a:off x="8480831" y="2256499"/>
              <a:ext cx="1306768" cy="369332"/>
            </a:xfrm>
            <a:prstGeom prst="rect">
              <a:avLst/>
            </a:prstGeom>
            <a:noFill/>
          </p:spPr>
          <p:txBody>
            <a:bodyPr wrap="none" rtlCol="0">
              <a:spAutoFit/>
            </a:bodyPr>
            <a:lstStyle/>
            <a:p>
              <a:pPr algn="l"/>
              <a:r>
                <a:rPr lang="en-US" dirty="0">
                  <a:solidFill>
                    <a:srgbClr val="D95319"/>
                  </a:solidFill>
                </a:rPr>
                <a:t>oscillation</a:t>
              </a:r>
              <a:endParaRPr lang="nl-NL" dirty="0">
                <a:solidFill>
                  <a:srgbClr val="D95319"/>
                </a:solidFill>
              </a:endParaRPr>
            </a:p>
          </p:txBody>
        </p:sp>
      </p:grpSp>
      <p:pic>
        <p:nvPicPr>
          <p:cNvPr id="23" name="Picture 22">
            <a:extLst>
              <a:ext uri="{FF2B5EF4-FFF2-40B4-BE49-F238E27FC236}">
                <a16:creationId xmlns:a16="http://schemas.microsoft.com/office/drawing/2014/main" id="{CAA59214-E3BA-4976-86B0-B128008D0221}"/>
              </a:ext>
            </a:extLst>
          </p:cNvPr>
          <p:cNvPicPr>
            <a:picLocks noChangeAspect="1"/>
          </p:cNvPicPr>
          <p:nvPr/>
        </p:nvPicPr>
        <p:blipFill rotWithShape="1">
          <a:blip r:embed="rId4">
            <a:extLst>
              <a:ext uri="{28A0092B-C50C-407E-A947-70E740481C1C}">
                <a14:useLocalDpi xmlns:a14="http://schemas.microsoft.com/office/drawing/2010/main" val="0"/>
              </a:ext>
            </a:extLst>
          </a:blip>
          <a:srcRect r="7292"/>
          <a:stretch/>
        </p:blipFill>
        <p:spPr>
          <a:xfrm>
            <a:off x="9918404" y="-3566"/>
            <a:ext cx="2075675" cy="1672910"/>
          </a:xfrm>
          <a:prstGeom prst="rect">
            <a:avLst/>
          </a:prstGeom>
        </p:spPr>
      </p:pic>
    </p:spTree>
    <p:extLst>
      <p:ext uri="{BB962C8B-B14F-4D97-AF65-F5344CB8AC3E}">
        <p14:creationId xmlns:p14="http://schemas.microsoft.com/office/powerpoint/2010/main" val="244912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F9C4-9DBD-4574-8D71-F4C0C0C99908}"/>
              </a:ext>
            </a:extLst>
          </p:cNvPr>
          <p:cNvSpPr>
            <a:spLocks noGrp="1"/>
          </p:cNvSpPr>
          <p:nvPr>
            <p:ph type="title"/>
          </p:nvPr>
        </p:nvSpPr>
        <p:spPr/>
        <p:txBody>
          <a:bodyPr/>
          <a:lstStyle/>
          <a:p>
            <a:r>
              <a:rPr lang="en-US" dirty="0"/>
              <a:t>Task at hand</a:t>
            </a:r>
            <a:endParaRPr lang="nl-NL" dirty="0"/>
          </a:p>
        </p:txBody>
      </p:sp>
      <p:sp>
        <p:nvSpPr>
          <p:cNvPr id="5" name="Slide Number Placeholder 4">
            <a:extLst>
              <a:ext uri="{FF2B5EF4-FFF2-40B4-BE49-F238E27FC236}">
                <a16:creationId xmlns:a16="http://schemas.microsoft.com/office/drawing/2014/main" id="{B9C0223C-2A21-4D47-97DC-EE194BD95CE4}"/>
              </a:ext>
            </a:extLst>
          </p:cNvPr>
          <p:cNvSpPr>
            <a:spLocks noGrp="1"/>
          </p:cNvSpPr>
          <p:nvPr>
            <p:ph type="sldNum" sz="quarter" idx="4"/>
          </p:nvPr>
        </p:nvSpPr>
        <p:spPr/>
        <p:txBody>
          <a:bodyPr/>
          <a:lstStyle/>
          <a:p>
            <a:fld id="{CF26CF14-CA55-4C05-9804-096C821AFF5B}" type="slidenum">
              <a:rPr lang="nl-NL" smtClean="0"/>
              <a:pPr/>
              <a:t>4</a:t>
            </a:fld>
            <a:endParaRPr lang="nl-NL" dirty="0"/>
          </a:p>
        </p:txBody>
      </p:sp>
      <p:sp>
        <p:nvSpPr>
          <p:cNvPr id="6" name="Content Placeholder 2">
            <a:extLst>
              <a:ext uri="{FF2B5EF4-FFF2-40B4-BE49-F238E27FC236}">
                <a16:creationId xmlns:a16="http://schemas.microsoft.com/office/drawing/2014/main" id="{F50104B9-EB4D-4DB8-8B53-9B5AA0A61789}"/>
              </a:ext>
            </a:extLst>
          </p:cNvPr>
          <p:cNvSpPr txBox="1">
            <a:spLocks/>
          </p:cNvSpPr>
          <p:nvPr/>
        </p:nvSpPr>
        <p:spPr>
          <a:xfrm>
            <a:off x="1146563" y="1752394"/>
            <a:ext cx="10160237" cy="4136437"/>
          </a:xfrm>
          <a:prstGeom prst="rect">
            <a:avLst/>
          </a:prstGeom>
        </p:spPr>
        <p:txBody>
          <a:bodyPr/>
          <a:lst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solidFill>
                  <a:schemeClr val="tx2"/>
                </a:solidFill>
              </a:rPr>
              <a:t>Develop and validate control-oriented models that:</a:t>
            </a:r>
          </a:p>
          <a:p>
            <a:pPr marL="285750" indent="-285750">
              <a:lnSpc>
                <a:spcPct val="150000"/>
              </a:lnSpc>
              <a:buFont typeface="Arial" panose="020B0604020202020204" pitchFamily="34" charset="0"/>
              <a:buChar char="•"/>
            </a:pPr>
            <a:r>
              <a:rPr lang="en-US" dirty="0">
                <a:solidFill>
                  <a:schemeClr val="tx2"/>
                </a:solidFill>
              </a:rPr>
              <a:t>Are tractable for control purposes:</a:t>
            </a:r>
          </a:p>
          <a:p>
            <a:pPr marL="671513" lvl="1" indent="-285750">
              <a:lnSpc>
                <a:spcPct val="150000"/>
              </a:lnSpc>
              <a:buFont typeface="Wingdings" panose="05000000000000000000" pitchFamily="2" charset="2"/>
              <a:buChar char="Ø"/>
            </a:pPr>
            <a:r>
              <a:rPr lang="en-US" dirty="0">
                <a:solidFill>
                  <a:schemeClr val="accent6">
                    <a:lumMod val="75000"/>
                  </a:schemeClr>
                </a:solidFill>
              </a:rPr>
              <a:t>describe (only) the relevant physics for control</a:t>
            </a:r>
          </a:p>
          <a:p>
            <a:pPr marL="671513" lvl="1" indent="-285750">
              <a:lnSpc>
                <a:spcPct val="150000"/>
              </a:lnSpc>
              <a:buFont typeface="Wingdings" panose="05000000000000000000" pitchFamily="2" charset="2"/>
              <a:buChar char="Ø"/>
            </a:pPr>
            <a:r>
              <a:rPr lang="en-US" dirty="0">
                <a:solidFill>
                  <a:schemeClr val="accent6">
                    <a:lumMod val="75000"/>
                  </a:schemeClr>
                </a:solidFill>
              </a:rPr>
              <a:t>(near) real-time computable </a:t>
            </a:r>
          </a:p>
          <a:p>
            <a:pPr marL="671513" lvl="1" indent="-285750">
              <a:lnSpc>
                <a:spcPct val="150000"/>
              </a:lnSpc>
              <a:buFont typeface="Wingdings" panose="05000000000000000000" pitchFamily="2" charset="2"/>
              <a:buChar char="Ø"/>
            </a:pPr>
            <a:r>
              <a:rPr lang="en-US" dirty="0">
                <a:solidFill>
                  <a:schemeClr val="accent6">
                    <a:lumMod val="75000"/>
                  </a:schemeClr>
                </a:solidFill>
              </a:rPr>
              <a:t>not only describe physics but also actuator and sensor dynamics</a:t>
            </a:r>
          </a:p>
          <a:p>
            <a:pPr marL="671513" lvl="1" indent="-285750">
              <a:lnSpc>
                <a:spcPct val="150000"/>
              </a:lnSpc>
              <a:buFont typeface="Wingdings" panose="05000000000000000000" pitchFamily="2" charset="2"/>
              <a:buChar char="Ø"/>
            </a:pPr>
            <a:r>
              <a:rPr lang="en-US" dirty="0">
                <a:solidFill>
                  <a:schemeClr val="accent6">
                    <a:lumMod val="75000"/>
                  </a:schemeClr>
                </a:solidFill>
              </a:rPr>
              <a:t>understandable (as never everything can be modelled)</a:t>
            </a:r>
          </a:p>
          <a:p>
            <a:pPr marL="342900" indent="-342900">
              <a:lnSpc>
                <a:spcPct val="150000"/>
              </a:lnSpc>
              <a:buFont typeface="Arial" panose="020B0604020202020204" pitchFamily="34" charset="0"/>
              <a:buChar char="•"/>
            </a:pPr>
            <a:r>
              <a:rPr lang="en-US" dirty="0">
                <a:solidFill>
                  <a:schemeClr val="tx2"/>
                </a:solidFill>
              </a:rPr>
              <a:t>Can be used for commissioning the control system, e.g., ITER and DEMO (correct models)</a:t>
            </a:r>
          </a:p>
          <a:p>
            <a:pPr marL="671513" lvl="1" indent="-285750">
              <a:lnSpc>
                <a:spcPct val="150000"/>
              </a:lnSpc>
              <a:buFont typeface="Wingdings" panose="05000000000000000000" pitchFamily="2" charset="2"/>
              <a:buChar char="Ø"/>
            </a:pPr>
            <a:endParaRPr lang="en-US" dirty="0">
              <a:solidFill>
                <a:schemeClr val="accent6">
                  <a:lumMod val="75000"/>
                </a:schemeClr>
              </a:solidFill>
            </a:endParaRPr>
          </a:p>
          <a:p>
            <a:pPr lvl="1" indent="0">
              <a:lnSpc>
                <a:spcPct val="150000"/>
              </a:lnSpc>
              <a:buNone/>
            </a:pPr>
            <a:endParaRPr lang="en-US" dirty="0">
              <a:solidFill>
                <a:schemeClr val="accent6">
                  <a:lumMod val="75000"/>
                </a:schemeClr>
              </a:solidFill>
            </a:endParaRPr>
          </a:p>
          <a:p>
            <a:pPr marL="285750" indent="-285750">
              <a:lnSpc>
                <a:spcPct val="150000"/>
              </a:lnSpc>
              <a:buFont typeface="Wingdings" panose="05000000000000000000" pitchFamily="2" charset="2"/>
              <a:buChar char="Ø"/>
            </a:pPr>
            <a:endParaRPr lang="en-US" dirty="0">
              <a:solidFill>
                <a:schemeClr val="accent6">
                  <a:lumMod val="75000"/>
                </a:schemeClr>
              </a:solidFill>
            </a:endParaRPr>
          </a:p>
          <a:p>
            <a:pPr marL="671513" lvl="1" indent="-285750">
              <a:lnSpc>
                <a:spcPct val="150000"/>
              </a:lnSpc>
              <a:buFont typeface="Wingdings" panose="05000000000000000000" pitchFamily="2" charset="2"/>
              <a:buChar char="Ø"/>
            </a:pPr>
            <a:endParaRPr lang="en-US" dirty="0">
              <a:solidFill>
                <a:schemeClr val="accent6">
                  <a:lumMod val="75000"/>
                </a:schemeClr>
              </a:solidFill>
            </a:endParaRPr>
          </a:p>
          <a:p>
            <a:pPr marL="671513" lvl="1" indent="-285750">
              <a:lnSpc>
                <a:spcPct val="150000"/>
              </a:lnSpc>
              <a:buFont typeface="Wingdings" panose="05000000000000000000" pitchFamily="2" charset="2"/>
              <a:buChar char="Ø"/>
            </a:pPr>
            <a:endParaRPr lang="en-US" dirty="0">
              <a:solidFill>
                <a:schemeClr val="accent6">
                  <a:lumMod val="75000"/>
                </a:schemeClr>
              </a:solidFill>
            </a:endParaRPr>
          </a:p>
          <a:p>
            <a:pPr marL="285750" indent="-285750">
              <a:lnSpc>
                <a:spcPct val="150000"/>
              </a:lnSpc>
              <a:buFont typeface="Wingdings" panose="05000000000000000000" pitchFamily="2" charset="2"/>
              <a:buChar char="Ø"/>
            </a:pPr>
            <a:endParaRPr lang="en-US" dirty="0">
              <a:solidFill>
                <a:schemeClr val="accent6">
                  <a:lumMod val="75000"/>
                </a:schemeClr>
              </a:solidFill>
            </a:endParaRPr>
          </a:p>
          <a:p>
            <a:pPr marL="671513" lvl="1" indent="-285750">
              <a:buFont typeface="Wingdings" panose="05000000000000000000" pitchFamily="2" charset="2"/>
              <a:buChar char="Ø"/>
            </a:pPr>
            <a:endParaRPr lang="en-US" dirty="0"/>
          </a:p>
          <a:p>
            <a:pPr lvl="1" indent="0">
              <a:buNone/>
            </a:pPr>
            <a:endParaRPr lang="en-US" dirty="0"/>
          </a:p>
          <a:p>
            <a:pPr marL="671513" lvl="1" indent="-285750">
              <a:buFont typeface="Wingdings" panose="05000000000000000000" pitchFamily="2" charset="2"/>
              <a:buChar char="Ø"/>
            </a:pPr>
            <a:endParaRPr lang="en-US" dirty="0"/>
          </a:p>
          <a:p>
            <a:pPr marL="671513" lvl="1" indent="-285750">
              <a:buFont typeface="Wingdings" panose="05000000000000000000" pitchFamily="2" charset="2"/>
              <a:buChar char="Ø"/>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nl-NL" dirty="0"/>
          </a:p>
        </p:txBody>
      </p:sp>
      <p:sp>
        <p:nvSpPr>
          <p:cNvPr id="8" name="TextBox 7">
            <a:extLst>
              <a:ext uri="{FF2B5EF4-FFF2-40B4-BE49-F238E27FC236}">
                <a16:creationId xmlns:a16="http://schemas.microsoft.com/office/drawing/2014/main" id="{F67E9A57-8903-467C-82EE-DECB1D2276EF}"/>
              </a:ext>
            </a:extLst>
          </p:cNvPr>
          <p:cNvSpPr txBox="1"/>
          <p:nvPr/>
        </p:nvSpPr>
        <p:spPr>
          <a:xfrm>
            <a:off x="1146563" y="5202906"/>
            <a:ext cx="10441849" cy="1231106"/>
          </a:xfrm>
          <a:prstGeom prst="rect">
            <a:avLst/>
          </a:prstGeom>
          <a:noFill/>
        </p:spPr>
        <p:txBody>
          <a:bodyPr wrap="square" rtlCol="0">
            <a:spAutoFit/>
          </a:bodyPr>
          <a:lstStyle/>
          <a:p>
            <a:pPr algn="l">
              <a:lnSpc>
                <a:spcPct val="150000"/>
              </a:lnSpc>
            </a:pPr>
            <a:r>
              <a:rPr lang="en-US" sz="2000" dirty="0">
                <a:solidFill>
                  <a:schemeClr val="tx2"/>
                </a:solidFill>
              </a:rPr>
              <a:t>This presentation: </a:t>
            </a:r>
          </a:p>
          <a:p>
            <a:pPr algn="l"/>
            <a:r>
              <a:rPr lang="en-US" sz="2000" b="1" dirty="0">
                <a:solidFill>
                  <a:schemeClr val="tx2"/>
                </a:solidFill>
              </a:rPr>
              <a:t>	</a:t>
            </a:r>
            <a:r>
              <a:rPr lang="en-US" sz="2200" b="1" dirty="0">
                <a:solidFill>
                  <a:schemeClr val="tx2"/>
                </a:solidFill>
              </a:rPr>
              <a:t>I will discuss how we can validate (and determine) the relevant 	dynamical models necessary for control, based on measurements.</a:t>
            </a:r>
            <a:endParaRPr lang="nl-NL" sz="2200" b="1" dirty="0">
              <a:solidFill>
                <a:schemeClr val="tx2"/>
              </a:solidFill>
            </a:endParaRPr>
          </a:p>
        </p:txBody>
      </p:sp>
    </p:spTree>
    <p:extLst>
      <p:ext uri="{BB962C8B-B14F-4D97-AF65-F5344CB8AC3E}">
        <p14:creationId xmlns:p14="http://schemas.microsoft.com/office/powerpoint/2010/main" val="27694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3A83-A631-460B-9F2B-6299E2F6876E}"/>
              </a:ext>
            </a:extLst>
          </p:cNvPr>
          <p:cNvSpPr>
            <a:spLocks noGrp="1"/>
          </p:cNvSpPr>
          <p:nvPr>
            <p:ph type="title"/>
          </p:nvPr>
        </p:nvSpPr>
        <p:spPr/>
        <p:txBody>
          <a:bodyPr/>
          <a:lstStyle/>
          <a:p>
            <a:r>
              <a:rPr lang="en-US" dirty="0"/>
              <a:t>Outline</a:t>
            </a:r>
            <a:endParaRPr lang="nl-NL" dirty="0"/>
          </a:p>
        </p:txBody>
      </p:sp>
      <p:sp>
        <p:nvSpPr>
          <p:cNvPr id="3" name="Slide Number Placeholder 2">
            <a:extLst>
              <a:ext uri="{FF2B5EF4-FFF2-40B4-BE49-F238E27FC236}">
                <a16:creationId xmlns:a16="http://schemas.microsoft.com/office/drawing/2014/main" id="{E235B8A7-DBC4-4C00-8B12-D63DEA4F52DF}"/>
              </a:ext>
            </a:extLst>
          </p:cNvPr>
          <p:cNvSpPr>
            <a:spLocks noGrp="1"/>
          </p:cNvSpPr>
          <p:nvPr>
            <p:ph type="sldNum" sz="quarter" idx="4"/>
          </p:nvPr>
        </p:nvSpPr>
        <p:spPr/>
        <p:txBody>
          <a:bodyPr/>
          <a:lstStyle/>
          <a:p>
            <a:fld id="{CF26CF14-CA55-4C05-9804-096C821AFF5B}" type="slidenum">
              <a:rPr lang="nl-NL" smtClean="0"/>
              <a:pPr/>
              <a:t>5</a:t>
            </a:fld>
            <a:endParaRPr lang="nl-NL" dirty="0"/>
          </a:p>
        </p:txBody>
      </p:sp>
      <p:sp>
        <p:nvSpPr>
          <p:cNvPr id="5" name="TextBox 4">
            <a:extLst>
              <a:ext uri="{FF2B5EF4-FFF2-40B4-BE49-F238E27FC236}">
                <a16:creationId xmlns:a16="http://schemas.microsoft.com/office/drawing/2014/main" id="{C93D02B0-5B9B-44DC-876E-2B61D3BD0B56}"/>
              </a:ext>
            </a:extLst>
          </p:cNvPr>
          <p:cNvSpPr txBox="1"/>
          <p:nvPr/>
        </p:nvSpPr>
        <p:spPr>
          <a:xfrm>
            <a:off x="3041073" y="1723149"/>
            <a:ext cx="6100618" cy="369332"/>
          </a:xfrm>
          <a:prstGeom prst="rect">
            <a:avLst/>
          </a:prstGeom>
          <a:noFill/>
        </p:spPr>
        <p:txBody>
          <a:bodyPr wrap="square">
            <a:spAutoFit/>
          </a:bodyPr>
          <a:lstStyle/>
          <a:p>
            <a:endParaRPr lang="en-US" dirty="0">
              <a:solidFill>
                <a:schemeClr val="tx2"/>
              </a:solidFill>
            </a:endParaRPr>
          </a:p>
        </p:txBody>
      </p:sp>
      <p:sp>
        <p:nvSpPr>
          <p:cNvPr id="12" name="Content Placeholder 2">
            <a:extLst>
              <a:ext uri="{FF2B5EF4-FFF2-40B4-BE49-F238E27FC236}">
                <a16:creationId xmlns:a16="http://schemas.microsoft.com/office/drawing/2014/main" id="{CAE30050-DB07-4E2A-B861-3914CC40FE08}"/>
              </a:ext>
            </a:extLst>
          </p:cNvPr>
          <p:cNvSpPr txBox="1">
            <a:spLocks/>
          </p:cNvSpPr>
          <p:nvPr/>
        </p:nvSpPr>
        <p:spPr>
          <a:xfrm>
            <a:off x="1146563" y="1869592"/>
            <a:ext cx="10441849" cy="4136437"/>
          </a:xfrm>
          <a:prstGeom prst="rect">
            <a:avLst/>
          </a:prstGeom>
        </p:spPr>
        <p:txBody>
          <a:bodyPr/>
          <a:lst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Differences between time-independent and (standard) dynamic modelling methods</a:t>
            </a:r>
          </a:p>
          <a:p>
            <a:endParaRPr lang="en-US" dirty="0">
              <a:solidFill>
                <a:schemeClr val="tx2"/>
              </a:solidFill>
            </a:endParaRPr>
          </a:p>
          <a:p>
            <a:r>
              <a:rPr lang="en-US" dirty="0">
                <a:solidFill>
                  <a:schemeClr val="tx2"/>
                </a:solidFill>
              </a:rPr>
              <a:t>Validation and analysis of relevant physics (for control)</a:t>
            </a:r>
          </a:p>
          <a:p>
            <a:endParaRPr lang="en-US" dirty="0">
              <a:solidFill>
                <a:schemeClr val="tx2"/>
              </a:solidFill>
            </a:endParaRPr>
          </a:p>
          <a:p>
            <a:r>
              <a:rPr lang="en-US" dirty="0">
                <a:solidFill>
                  <a:schemeClr val="tx2"/>
                </a:solidFill>
              </a:rPr>
              <a:t>Experimental determination of relevant dynamics in TCV</a:t>
            </a:r>
          </a:p>
          <a:p>
            <a:endParaRPr lang="en-US" dirty="0">
              <a:solidFill>
                <a:schemeClr val="tx2"/>
              </a:solidFill>
            </a:endParaRPr>
          </a:p>
          <a:p>
            <a:pPr algn="ctr"/>
            <a:endParaRPr lang="en-US" sz="2200" dirty="0">
              <a:solidFill>
                <a:schemeClr val="tx2"/>
              </a:solidFill>
            </a:endParaRPr>
          </a:p>
          <a:p>
            <a:pPr algn="ctr"/>
            <a:r>
              <a:rPr lang="en-US" sz="2200" dirty="0">
                <a:solidFill>
                  <a:schemeClr val="tx2"/>
                </a:solidFill>
              </a:rPr>
              <a:t>	</a:t>
            </a:r>
            <a:r>
              <a:rPr lang="en-US" sz="2200" b="1" dirty="0">
                <a:solidFill>
                  <a:schemeClr val="tx2"/>
                </a:solidFill>
              </a:rPr>
              <a:t>Analysis is based on TCV experiments and three different (theoretical) models</a:t>
            </a:r>
          </a:p>
        </p:txBody>
      </p:sp>
    </p:spTree>
    <p:extLst>
      <p:ext uri="{BB962C8B-B14F-4D97-AF65-F5344CB8AC3E}">
        <p14:creationId xmlns:p14="http://schemas.microsoft.com/office/powerpoint/2010/main" val="91080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74C2-614E-4B7B-B412-FCDD691DBD04}"/>
              </a:ext>
            </a:extLst>
          </p:cNvPr>
          <p:cNvSpPr>
            <a:spLocks noGrp="1"/>
          </p:cNvSpPr>
          <p:nvPr>
            <p:ph type="title"/>
          </p:nvPr>
        </p:nvSpPr>
        <p:spPr/>
        <p:txBody>
          <a:bodyPr/>
          <a:lstStyle/>
          <a:p>
            <a:r>
              <a:rPr lang="en-US" dirty="0"/>
              <a:t>Experimental</a:t>
            </a:r>
            <a:r>
              <a:rPr lang="nl-NL" dirty="0"/>
              <a:t> analysis</a:t>
            </a:r>
          </a:p>
        </p:txBody>
      </p:sp>
      <p:sp>
        <p:nvSpPr>
          <p:cNvPr id="5" name="Slide Number Placeholder 4">
            <a:extLst>
              <a:ext uri="{FF2B5EF4-FFF2-40B4-BE49-F238E27FC236}">
                <a16:creationId xmlns:a16="http://schemas.microsoft.com/office/drawing/2014/main" id="{80EB1C2A-2331-4065-8F9A-1DC1FA8C7EB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6CF14-CA55-4C05-9804-096C821AFF5B}" type="slidenum">
              <a:rPr kumimoji="0" lang="nl-NL" sz="1100" b="0" i="0" u="none" strike="noStrike" kern="1200" cap="none" spc="0" normalizeH="0" baseline="0" noProof="0" smtClean="0">
                <a:ln>
                  <a:noFill/>
                </a:ln>
                <a:solidFill>
                  <a:srgbClr val="42677F">
                    <a:lumMod val="40000"/>
                    <a:lumOff val="60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100" b="0" i="0" u="none" strike="noStrike" kern="1200" cap="none" spc="0" normalizeH="0" baseline="0" noProof="0" dirty="0">
              <a:ln>
                <a:noFill/>
              </a:ln>
              <a:solidFill>
                <a:srgbClr val="42677F">
                  <a:lumMod val="40000"/>
                  <a:lumOff val="60000"/>
                </a:srgbClr>
              </a:solidFill>
              <a:effectLst/>
              <a:uLnTx/>
              <a:uFillTx/>
              <a:latin typeface="Open Sans"/>
              <a:ea typeface="+mn-ea"/>
              <a:cs typeface="+mn-cs"/>
            </a:endParaRPr>
          </a:p>
        </p:txBody>
      </p:sp>
      <p:sp>
        <p:nvSpPr>
          <p:cNvPr id="53" name="Rectangle 52">
            <a:extLst>
              <a:ext uri="{FF2B5EF4-FFF2-40B4-BE49-F238E27FC236}">
                <a16:creationId xmlns:a16="http://schemas.microsoft.com/office/drawing/2014/main" id="{A4CB0893-C56E-46C5-B131-6826888CD3FF}"/>
              </a:ext>
            </a:extLst>
          </p:cNvPr>
          <p:cNvSpPr/>
          <p:nvPr/>
        </p:nvSpPr>
        <p:spPr>
          <a:xfrm>
            <a:off x="1255482" y="3538587"/>
            <a:ext cx="935865" cy="652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prstClr val="white"/>
              </a:solidFill>
              <a:latin typeface="Calibri"/>
            </a:endParaRPr>
          </a:p>
        </p:txBody>
      </p:sp>
      <p:pic>
        <p:nvPicPr>
          <p:cNvPr id="54" name="Picture 53">
            <a:extLst>
              <a:ext uri="{FF2B5EF4-FFF2-40B4-BE49-F238E27FC236}">
                <a16:creationId xmlns:a16="http://schemas.microsoft.com/office/drawing/2014/main" id="{7CC66898-89F2-4D3A-9E3D-0CFFC163BE56}"/>
              </a:ext>
            </a:extLst>
          </p:cNvPr>
          <p:cNvPicPr>
            <a:picLocks noChangeAspect="1"/>
          </p:cNvPicPr>
          <p:nvPr/>
        </p:nvPicPr>
        <p:blipFill rotWithShape="1">
          <a:blip r:embed="rId3"/>
          <a:srcRect r="51159"/>
          <a:stretch/>
        </p:blipFill>
        <p:spPr>
          <a:xfrm>
            <a:off x="681141" y="1718294"/>
            <a:ext cx="2402660" cy="4008411"/>
          </a:xfrm>
          <a:prstGeom prst="rect">
            <a:avLst/>
          </a:prstGeom>
        </p:spPr>
      </p:pic>
      <p:pic>
        <p:nvPicPr>
          <p:cNvPr id="55" name="Picture 54">
            <a:extLst>
              <a:ext uri="{FF2B5EF4-FFF2-40B4-BE49-F238E27FC236}">
                <a16:creationId xmlns:a16="http://schemas.microsoft.com/office/drawing/2014/main" id="{679A9412-5077-400D-B196-4A3745827FCD}"/>
              </a:ext>
            </a:extLst>
          </p:cNvPr>
          <p:cNvPicPr>
            <a:picLocks noChangeAspect="1"/>
          </p:cNvPicPr>
          <p:nvPr/>
        </p:nvPicPr>
        <p:blipFill rotWithShape="1">
          <a:blip r:embed="rId4"/>
          <a:srcRect t="9751"/>
          <a:stretch/>
        </p:blipFill>
        <p:spPr>
          <a:xfrm>
            <a:off x="4630264" y="2670532"/>
            <a:ext cx="6082148" cy="2899164"/>
          </a:xfrm>
          <a:prstGeom prst="rect">
            <a:avLst/>
          </a:prstGeom>
        </p:spPr>
      </p:pic>
      <p:sp>
        <p:nvSpPr>
          <p:cNvPr id="56" name="Rectangle 55">
            <a:extLst>
              <a:ext uri="{FF2B5EF4-FFF2-40B4-BE49-F238E27FC236}">
                <a16:creationId xmlns:a16="http://schemas.microsoft.com/office/drawing/2014/main" id="{F93A88EE-D4C0-451B-986D-634C9A36F314}"/>
              </a:ext>
            </a:extLst>
          </p:cNvPr>
          <p:cNvSpPr/>
          <p:nvPr/>
        </p:nvSpPr>
        <p:spPr>
          <a:xfrm>
            <a:off x="1055052" y="2063252"/>
            <a:ext cx="200429" cy="173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prstClr val="white"/>
              </a:solidFill>
              <a:latin typeface="Calibri"/>
            </a:endParaRPr>
          </a:p>
        </p:txBody>
      </p:sp>
      <p:pic>
        <p:nvPicPr>
          <p:cNvPr id="57" name="Picture 56">
            <a:extLst>
              <a:ext uri="{FF2B5EF4-FFF2-40B4-BE49-F238E27FC236}">
                <a16:creationId xmlns:a16="http://schemas.microsoft.com/office/drawing/2014/main" id="{6529D2ED-4CE3-41B7-ACE7-57C91D17AF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45" t="1238" r="55809" b="1421"/>
          <a:stretch/>
        </p:blipFill>
        <p:spPr>
          <a:xfrm>
            <a:off x="3071126" y="2677163"/>
            <a:ext cx="1524483" cy="2799849"/>
          </a:xfrm>
          <a:prstGeom prst="rect">
            <a:avLst/>
          </a:prstGeom>
          <a:ln w="19050">
            <a:solidFill>
              <a:srgbClr val="666666"/>
            </a:solidFill>
          </a:ln>
        </p:spPr>
      </p:pic>
      <p:sp>
        <p:nvSpPr>
          <p:cNvPr id="71" name="Rectangle 70">
            <a:extLst>
              <a:ext uri="{FF2B5EF4-FFF2-40B4-BE49-F238E27FC236}">
                <a16:creationId xmlns:a16="http://schemas.microsoft.com/office/drawing/2014/main" id="{53C4BB4F-CDB0-4DCD-B6A5-B086AF204D81}"/>
              </a:ext>
            </a:extLst>
          </p:cNvPr>
          <p:cNvSpPr/>
          <p:nvPr/>
        </p:nvSpPr>
        <p:spPr>
          <a:xfrm>
            <a:off x="2977021" y="2600646"/>
            <a:ext cx="7796811" cy="2943988"/>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prstClr val="white"/>
              </a:solidFill>
              <a:latin typeface="Calibri"/>
            </a:endParaRPr>
          </a:p>
        </p:txBody>
      </p:sp>
      <p:sp>
        <p:nvSpPr>
          <p:cNvPr id="72" name="TextBox 71">
            <a:extLst>
              <a:ext uri="{FF2B5EF4-FFF2-40B4-BE49-F238E27FC236}">
                <a16:creationId xmlns:a16="http://schemas.microsoft.com/office/drawing/2014/main" id="{C3281D87-69DB-4B3C-A4C8-3C2BFAB89575}"/>
              </a:ext>
            </a:extLst>
          </p:cNvPr>
          <p:cNvSpPr txBox="1"/>
          <p:nvPr/>
        </p:nvSpPr>
        <p:spPr>
          <a:xfrm>
            <a:off x="2850514" y="2277053"/>
            <a:ext cx="1961755" cy="369332"/>
          </a:xfrm>
          <a:prstGeom prst="rect">
            <a:avLst/>
          </a:prstGeom>
          <a:noFill/>
        </p:spPr>
        <p:txBody>
          <a:bodyPr wrap="none" rtlCol="0">
            <a:spAutoFit/>
          </a:bodyPr>
          <a:lstStyle/>
          <a:p>
            <a:pPr defTabSz="914377"/>
            <a:r>
              <a:rPr lang="en-US" dirty="0">
                <a:solidFill>
                  <a:srgbClr val="0070C0"/>
                </a:solidFill>
                <a:latin typeface="Calibri"/>
              </a:rPr>
              <a:t>sensor: RT MANTIS</a:t>
            </a:r>
            <a:endParaRPr lang="nl-NL" dirty="0">
              <a:solidFill>
                <a:srgbClr val="0070C0"/>
              </a:solidFill>
              <a:latin typeface="Calibri"/>
            </a:endParaRPr>
          </a:p>
        </p:txBody>
      </p:sp>
      <p:cxnSp>
        <p:nvCxnSpPr>
          <p:cNvPr id="73" name="Straight Arrow Connector 72">
            <a:extLst>
              <a:ext uri="{FF2B5EF4-FFF2-40B4-BE49-F238E27FC236}">
                <a16:creationId xmlns:a16="http://schemas.microsoft.com/office/drawing/2014/main" id="{5FD0942D-E38F-49F7-AADC-733EC70339A7}"/>
              </a:ext>
            </a:extLst>
          </p:cNvPr>
          <p:cNvCxnSpPr>
            <a:cxnSpLocks/>
          </p:cNvCxnSpPr>
          <p:nvPr/>
        </p:nvCxnSpPr>
        <p:spPr>
          <a:xfrm>
            <a:off x="1888912" y="4830480"/>
            <a:ext cx="1088109" cy="0"/>
          </a:xfrm>
          <a:prstGeom prst="straightConnector1">
            <a:avLst/>
          </a:prstGeom>
          <a:ln w="12700">
            <a:solidFill>
              <a:srgbClr val="666666"/>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729E94E-BEFF-4F47-B8BC-0613C2BF62CC}"/>
              </a:ext>
            </a:extLst>
          </p:cNvPr>
          <p:cNvSpPr txBox="1"/>
          <p:nvPr/>
        </p:nvSpPr>
        <p:spPr>
          <a:xfrm>
            <a:off x="5359948" y="670681"/>
            <a:ext cx="6713244" cy="1733488"/>
          </a:xfrm>
          <a:prstGeom prst="rect">
            <a:avLst/>
          </a:prstGeom>
          <a:noFill/>
        </p:spPr>
        <p:txBody>
          <a:bodyPr wrap="square" rtlCol="0">
            <a:spAutoFit/>
          </a:bodyPr>
          <a:lstStyle/>
          <a:p>
            <a:pPr marL="380990" indent="-380990" defTabSz="914377">
              <a:buFont typeface="Arial" panose="020B0604020202020204" pitchFamily="34" charset="0"/>
              <a:buChar char="•"/>
            </a:pPr>
            <a:r>
              <a:rPr lang="en-US" sz="2133" dirty="0">
                <a:solidFill>
                  <a:srgbClr val="000000"/>
                </a:solidFill>
                <a:latin typeface="Calibri"/>
              </a:rPr>
              <a:t>Real-time detection of emission fronts with multi-spectral imaging (MANTIS)</a:t>
            </a:r>
          </a:p>
          <a:p>
            <a:pPr marL="380990" indent="-380990" defTabSz="914377">
              <a:buFont typeface="Arial" panose="020B0604020202020204" pitchFamily="34" charset="0"/>
              <a:buChar char="•"/>
            </a:pPr>
            <a:r>
              <a:rPr lang="en-US" sz="2133" dirty="0">
                <a:solidFill>
                  <a:srgbClr val="000000"/>
                </a:solidFill>
                <a:latin typeface="Calibri"/>
              </a:rPr>
              <a:t>Impurity emission fronts (C-III, N-II) strongly related to local temperature</a:t>
            </a:r>
          </a:p>
          <a:p>
            <a:pPr marL="380990" indent="-380990" defTabSz="914377">
              <a:buFont typeface="Arial" panose="020B0604020202020204" pitchFamily="34" charset="0"/>
              <a:buChar char="•"/>
            </a:pPr>
            <a:r>
              <a:rPr lang="en-US" sz="2133" dirty="0">
                <a:solidFill>
                  <a:srgbClr val="000000"/>
                </a:solidFill>
                <a:latin typeface="Calibri"/>
              </a:rPr>
              <a:t>Actuation of front position by D2 fueling or N2 seeding</a:t>
            </a:r>
          </a:p>
        </p:txBody>
      </p:sp>
      <p:sp>
        <p:nvSpPr>
          <p:cNvPr id="75" name="TextBox 74">
            <a:extLst>
              <a:ext uri="{FF2B5EF4-FFF2-40B4-BE49-F238E27FC236}">
                <a16:creationId xmlns:a16="http://schemas.microsoft.com/office/drawing/2014/main" id="{623EA440-76E4-44C3-988D-CE342DF9DAEA}"/>
              </a:ext>
            </a:extLst>
          </p:cNvPr>
          <p:cNvSpPr txBox="1"/>
          <p:nvPr/>
        </p:nvSpPr>
        <p:spPr>
          <a:xfrm>
            <a:off x="7495321" y="6033596"/>
            <a:ext cx="5279385" cy="1189813"/>
          </a:xfrm>
          <a:prstGeom prst="rect">
            <a:avLst/>
          </a:prstGeom>
          <a:noFill/>
        </p:spPr>
        <p:txBody>
          <a:bodyPr wrap="square" rtlCol="0">
            <a:spAutoFit/>
          </a:bodyPr>
          <a:lstStyle/>
          <a:p>
            <a:pPr defTabSz="914377"/>
            <a:r>
              <a:rPr lang="nl-NL" sz="1300" dirty="0">
                <a:solidFill>
                  <a:srgbClr val="000000">
                    <a:lumMod val="50000"/>
                    <a:lumOff val="50000"/>
                  </a:srgbClr>
                </a:solidFill>
                <a:latin typeface="Calibri"/>
              </a:rPr>
              <a:t>A. Perek et al., </a:t>
            </a:r>
            <a:r>
              <a:rPr lang="nl-NL" sz="1300" dirty="0" err="1">
                <a:solidFill>
                  <a:srgbClr val="000000">
                    <a:lumMod val="50000"/>
                    <a:lumOff val="50000"/>
                  </a:srgbClr>
                </a:solidFill>
                <a:latin typeface="Calibri"/>
              </a:rPr>
              <a:t>Rev</a:t>
            </a:r>
            <a:r>
              <a:rPr lang="nl-NL" sz="1300" dirty="0">
                <a:solidFill>
                  <a:srgbClr val="000000">
                    <a:lumMod val="50000"/>
                    <a:lumOff val="50000"/>
                  </a:srgbClr>
                </a:solidFill>
                <a:latin typeface="Calibri"/>
              </a:rPr>
              <a:t>. </a:t>
            </a:r>
            <a:r>
              <a:rPr lang="nl-NL" sz="1300" dirty="0" err="1">
                <a:solidFill>
                  <a:srgbClr val="000000">
                    <a:lumMod val="50000"/>
                    <a:lumOff val="50000"/>
                  </a:srgbClr>
                </a:solidFill>
                <a:latin typeface="Calibri"/>
              </a:rPr>
              <a:t>Sci</a:t>
            </a:r>
            <a:r>
              <a:rPr lang="nl-NL" sz="1300" dirty="0">
                <a:solidFill>
                  <a:srgbClr val="000000">
                    <a:lumMod val="50000"/>
                    <a:lumOff val="50000"/>
                  </a:srgbClr>
                </a:solidFill>
                <a:latin typeface="Calibri"/>
              </a:rPr>
              <a:t>. </a:t>
            </a:r>
            <a:r>
              <a:rPr lang="nl-NL" sz="1300" dirty="0" err="1">
                <a:solidFill>
                  <a:srgbClr val="000000">
                    <a:lumMod val="50000"/>
                    <a:lumOff val="50000"/>
                  </a:srgbClr>
                </a:solidFill>
                <a:latin typeface="Calibri"/>
              </a:rPr>
              <a:t>Instrum</a:t>
            </a:r>
            <a:r>
              <a:rPr lang="nl-NL" sz="1300" dirty="0">
                <a:solidFill>
                  <a:srgbClr val="000000">
                    <a:lumMod val="50000"/>
                    <a:lumOff val="50000"/>
                  </a:srgbClr>
                </a:solidFill>
                <a:latin typeface="Calibri"/>
              </a:rPr>
              <a:t>. </a:t>
            </a:r>
            <a:r>
              <a:rPr lang="nl-NL" sz="1300" b="1" dirty="0">
                <a:solidFill>
                  <a:srgbClr val="000000">
                    <a:lumMod val="50000"/>
                    <a:lumOff val="50000"/>
                  </a:srgbClr>
                </a:solidFill>
                <a:latin typeface="Calibri"/>
              </a:rPr>
              <a:t>90,</a:t>
            </a:r>
            <a:r>
              <a:rPr lang="nl-NL" sz="1300" dirty="0">
                <a:solidFill>
                  <a:srgbClr val="000000">
                    <a:lumMod val="50000"/>
                    <a:lumOff val="50000"/>
                  </a:srgbClr>
                </a:solidFill>
                <a:latin typeface="Calibri"/>
              </a:rPr>
              <a:t> 123514 (2019)</a:t>
            </a:r>
          </a:p>
          <a:p>
            <a:pPr defTabSz="914377"/>
            <a:r>
              <a:rPr lang="nl-NL" sz="1300" dirty="0">
                <a:solidFill>
                  <a:srgbClr val="000000">
                    <a:lumMod val="50000"/>
                    <a:lumOff val="50000"/>
                  </a:srgbClr>
                </a:solidFill>
                <a:latin typeface="Calibri"/>
              </a:rPr>
              <a:t>T. Ravensbergen et al., </a:t>
            </a:r>
            <a:r>
              <a:rPr lang="nl-NL" sz="1300" dirty="0" err="1">
                <a:solidFill>
                  <a:srgbClr val="000000">
                    <a:lumMod val="50000"/>
                    <a:lumOff val="50000"/>
                  </a:srgbClr>
                </a:solidFill>
                <a:latin typeface="Calibri"/>
              </a:rPr>
              <a:t>Nucl</a:t>
            </a:r>
            <a:r>
              <a:rPr lang="nl-NL" sz="1300" dirty="0">
                <a:solidFill>
                  <a:srgbClr val="000000">
                    <a:lumMod val="50000"/>
                    <a:lumOff val="50000"/>
                  </a:srgbClr>
                </a:solidFill>
                <a:latin typeface="Calibri"/>
              </a:rPr>
              <a:t>. </a:t>
            </a:r>
            <a:r>
              <a:rPr lang="nl-NL" sz="1300" dirty="0" err="1">
                <a:solidFill>
                  <a:srgbClr val="000000">
                    <a:lumMod val="50000"/>
                    <a:lumOff val="50000"/>
                  </a:srgbClr>
                </a:solidFill>
                <a:latin typeface="Calibri"/>
              </a:rPr>
              <a:t>Fusion</a:t>
            </a:r>
            <a:r>
              <a:rPr lang="nl-NL" sz="1300" dirty="0">
                <a:solidFill>
                  <a:srgbClr val="000000">
                    <a:lumMod val="50000"/>
                    <a:lumOff val="50000"/>
                  </a:srgbClr>
                </a:solidFill>
                <a:latin typeface="Calibri"/>
              </a:rPr>
              <a:t> </a:t>
            </a:r>
            <a:r>
              <a:rPr lang="nl-NL" sz="1300" b="1" dirty="0">
                <a:solidFill>
                  <a:srgbClr val="000000">
                    <a:lumMod val="50000"/>
                    <a:lumOff val="50000"/>
                  </a:srgbClr>
                </a:solidFill>
                <a:latin typeface="Calibri"/>
              </a:rPr>
              <a:t>60</a:t>
            </a:r>
            <a:r>
              <a:rPr lang="nl-NL" sz="1300" dirty="0">
                <a:solidFill>
                  <a:srgbClr val="000000">
                    <a:lumMod val="50000"/>
                    <a:lumOff val="50000"/>
                  </a:srgbClr>
                </a:solidFill>
                <a:latin typeface="Calibri"/>
              </a:rPr>
              <a:t>, 066017 (2020)</a:t>
            </a:r>
          </a:p>
          <a:p>
            <a:pPr defTabSz="914377"/>
            <a:r>
              <a:rPr lang="nl-NL" sz="1300" dirty="0">
                <a:solidFill>
                  <a:srgbClr val="7F7F7F"/>
                </a:solidFill>
                <a:latin typeface="Calibri"/>
              </a:rPr>
              <a:t>T. Ravensbergen </a:t>
            </a:r>
            <a:r>
              <a:rPr lang="nl-NL" sz="1300" dirty="0">
                <a:solidFill>
                  <a:srgbClr val="000000">
                    <a:lumMod val="50000"/>
                    <a:lumOff val="50000"/>
                  </a:srgbClr>
                </a:solidFill>
                <a:latin typeface="Calibri"/>
              </a:rPr>
              <a:t>et al., Nat. </a:t>
            </a:r>
            <a:r>
              <a:rPr lang="nl-NL" sz="1300" dirty="0" err="1">
                <a:solidFill>
                  <a:srgbClr val="000000">
                    <a:lumMod val="50000"/>
                    <a:lumOff val="50000"/>
                  </a:srgbClr>
                </a:solidFill>
                <a:latin typeface="Calibri"/>
              </a:rPr>
              <a:t>Commun</a:t>
            </a:r>
            <a:r>
              <a:rPr lang="nl-NL" sz="1300" dirty="0">
                <a:solidFill>
                  <a:srgbClr val="000000">
                    <a:lumMod val="50000"/>
                    <a:lumOff val="50000"/>
                  </a:srgbClr>
                </a:solidFill>
                <a:latin typeface="Calibri"/>
              </a:rPr>
              <a:t>. </a:t>
            </a:r>
            <a:r>
              <a:rPr lang="nl-NL" sz="1300" b="1" dirty="0">
                <a:solidFill>
                  <a:srgbClr val="000000">
                    <a:lumMod val="50000"/>
                    <a:lumOff val="50000"/>
                  </a:srgbClr>
                </a:solidFill>
                <a:latin typeface="Calibri"/>
              </a:rPr>
              <a:t>12,</a:t>
            </a:r>
            <a:r>
              <a:rPr lang="nl-NL" sz="1300" dirty="0">
                <a:solidFill>
                  <a:srgbClr val="000000">
                    <a:lumMod val="50000"/>
                    <a:lumOff val="50000"/>
                  </a:srgbClr>
                </a:solidFill>
                <a:latin typeface="Calibri"/>
              </a:rPr>
              <a:t> 1105 (2021)</a:t>
            </a:r>
          </a:p>
          <a:p>
            <a:pPr defTabSz="914377"/>
            <a:r>
              <a:rPr lang="en-US" sz="1300" dirty="0">
                <a:solidFill>
                  <a:srgbClr val="000000">
                    <a:lumMod val="50000"/>
                    <a:lumOff val="50000"/>
                  </a:srgbClr>
                </a:solidFill>
                <a:latin typeface="Calibri"/>
              </a:rPr>
              <a:t>J.T.W. Koenders et al., 47th EPS, (2021), P1.1058</a:t>
            </a:r>
            <a:endParaRPr lang="nl-NL" sz="1300" dirty="0">
              <a:solidFill>
                <a:srgbClr val="000000">
                  <a:lumMod val="50000"/>
                  <a:lumOff val="50000"/>
                </a:srgbClr>
              </a:solidFill>
              <a:latin typeface="Calibri"/>
            </a:endParaRPr>
          </a:p>
          <a:p>
            <a:pPr defTabSz="914377"/>
            <a:endParaRPr lang="nl-NL" dirty="0">
              <a:solidFill>
                <a:srgbClr val="000000"/>
              </a:solidFill>
              <a:latin typeface="Calibri"/>
            </a:endParaRPr>
          </a:p>
        </p:txBody>
      </p:sp>
      <p:cxnSp>
        <p:nvCxnSpPr>
          <p:cNvPr id="77" name="Connector: Curved 76">
            <a:extLst>
              <a:ext uri="{FF2B5EF4-FFF2-40B4-BE49-F238E27FC236}">
                <a16:creationId xmlns:a16="http://schemas.microsoft.com/office/drawing/2014/main" id="{F6967DC4-AE52-48F1-87FC-69EDD6882988}"/>
              </a:ext>
            </a:extLst>
          </p:cNvPr>
          <p:cNvCxnSpPr>
            <a:cxnSpLocks/>
          </p:cNvCxnSpPr>
          <p:nvPr/>
        </p:nvCxnSpPr>
        <p:spPr>
          <a:xfrm rot="5400000">
            <a:off x="6327501" y="4061453"/>
            <a:ext cx="383771" cy="325011"/>
          </a:xfrm>
          <a:prstGeom prst="curved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A55B459-2923-4406-8636-704235149DAD}"/>
              </a:ext>
            </a:extLst>
          </p:cNvPr>
          <p:cNvSpPr txBox="1"/>
          <p:nvPr/>
        </p:nvSpPr>
        <p:spPr>
          <a:xfrm>
            <a:off x="6016260" y="4337603"/>
            <a:ext cx="1392817" cy="738664"/>
          </a:xfrm>
          <a:prstGeom prst="rect">
            <a:avLst/>
          </a:prstGeom>
          <a:noFill/>
        </p:spPr>
        <p:txBody>
          <a:bodyPr wrap="none" rtlCol="0">
            <a:spAutoFit/>
          </a:bodyPr>
          <a:lstStyle/>
          <a:p>
            <a:pPr defTabSz="914377"/>
            <a:r>
              <a:rPr lang="en-US" sz="1400" dirty="0">
                <a:solidFill>
                  <a:prstClr val="white"/>
                </a:solidFill>
                <a:latin typeface="Cambria Math" panose="02040503050406030204" pitchFamily="18" charset="0"/>
                <a:ea typeface="Cambria Math" panose="02040503050406030204" pitchFamily="18" charset="0"/>
              </a:rPr>
              <a:t>50% extinction </a:t>
            </a:r>
          </a:p>
          <a:p>
            <a:pPr defTabSz="914377"/>
            <a:r>
              <a:rPr lang="en-US" sz="1400" dirty="0">
                <a:solidFill>
                  <a:prstClr val="white"/>
                </a:solidFill>
                <a:latin typeface="Cambria Math" panose="02040503050406030204" pitchFamily="18" charset="0"/>
                <a:ea typeface="Cambria Math" panose="02040503050406030204" pitchFamily="18" charset="0"/>
              </a:rPr>
              <a:t>C-III ~ 8 eV</a:t>
            </a:r>
          </a:p>
          <a:p>
            <a:pPr defTabSz="914377"/>
            <a:r>
              <a:rPr lang="en-US" sz="1400" dirty="0">
                <a:solidFill>
                  <a:prstClr val="white"/>
                </a:solidFill>
                <a:latin typeface="Cambria Math" panose="02040503050406030204" pitchFamily="18" charset="0"/>
                <a:ea typeface="Cambria Math" panose="02040503050406030204" pitchFamily="18" charset="0"/>
              </a:rPr>
              <a:t>N-II  ~ 6 eV</a:t>
            </a:r>
            <a:endParaRPr lang="nl-NL" sz="1400" dirty="0">
              <a:solidFill>
                <a:prstClr val="white"/>
              </a:solidFill>
              <a:latin typeface="Cambria Math" panose="02040503050406030204" pitchFamily="18" charset="0"/>
              <a:ea typeface="Cambria Math" panose="02040503050406030204" pitchFamily="18" charset="0"/>
            </a:endParaRPr>
          </a:p>
        </p:txBody>
      </p:sp>
      <p:sp>
        <p:nvSpPr>
          <p:cNvPr id="105" name="Rectangle 104">
            <a:extLst>
              <a:ext uri="{FF2B5EF4-FFF2-40B4-BE49-F238E27FC236}">
                <a16:creationId xmlns:a16="http://schemas.microsoft.com/office/drawing/2014/main" id="{E1FA22C2-160B-4D99-9EC8-5CC26FF716AF}"/>
              </a:ext>
            </a:extLst>
          </p:cNvPr>
          <p:cNvSpPr/>
          <p:nvPr/>
        </p:nvSpPr>
        <p:spPr>
          <a:xfrm>
            <a:off x="4262700" y="5211972"/>
            <a:ext cx="321869" cy="2438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dirty="0">
              <a:solidFill>
                <a:prstClr val="white"/>
              </a:solidFill>
              <a:latin typeface="Calibri"/>
            </a:endParaRPr>
          </a:p>
        </p:txBody>
      </p:sp>
      <p:grpSp>
        <p:nvGrpSpPr>
          <p:cNvPr id="139" name="Group 138">
            <a:extLst>
              <a:ext uri="{FF2B5EF4-FFF2-40B4-BE49-F238E27FC236}">
                <a16:creationId xmlns:a16="http://schemas.microsoft.com/office/drawing/2014/main" id="{9D342DE0-41A5-477E-9581-BF7C813A94DE}"/>
              </a:ext>
            </a:extLst>
          </p:cNvPr>
          <p:cNvGrpSpPr/>
          <p:nvPr/>
        </p:nvGrpSpPr>
        <p:grpSpPr>
          <a:xfrm>
            <a:off x="978898" y="3752868"/>
            <a:ext cx="10743824" cy="2944030"/>
            <a:chOff x="978898" y="3752868"/>
            <a:chExt cx="10743824" cy="2944030"/>
          </a:xfrm>
        </p:grpSpPr>
        <p:sp>
          <p:nvSpPr>
            <p:cNvPr id="106" name="Rectangle 105">
              <a:extLst>
                <a:ext uri="{FF2B5EF4-FFF2-40B4-BE49-F238E27FC236}">
                  <a16:creationId xmlns:a16="http://schemas.microsoft.com/office/drawing/2014/main" id="{0BAFE87C-6ECE-44F6-B214-8F6E7421D40D}"/>
                </a:ext>
              </a:extLst>
            </p:cNvPr>
            <p:cNvSpPr/>
            <p:nvPr/>
          </p:nvSpPr>
          <p:spPr>
            <a:xfrm>
              <a:off x="5707485" y="5871055"/>
              <a:ext cx="1219200" cy="451369"/>
            </a:xfrm>
            <a:prstGeom prst="rect">
              <a:avLst/>
            </a:prstGeom>
            <a:solidFill>
              <a:srgbClr val="CCCCCC"/>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dirty="0">
                  <a:solidFill>
                    <a:srgbClr val="000000"/>
                  </a:solidFill>
                  <a:latin typeface="Calibri"/>
                </a:rPr>
                <a:t>Controller</a:t>
              </a:r>
              <a:endParaRPr lang="nl-NL" dirty="0">
                <a:solidFill>
                  <a:srgbClr val="000000"/>
                </a:solidFill>
                <a:latin typeface="Calibri"/>
              </a:endParaRPr>
            </a:p>
          </p:txBody>
        </p:sp>
        <p:sp>
          <p:nvSpPr>
            <p:cNvPr id="107" name="Rectangle 106">
              <a:extLst>
                <a:ext uri="{FF2B5EF4-FFF2-40B4-BE49-F238E27FC236}">
                  <a16:creationId xmlns:a16="http://schemas.microsoft.com/office/drawing/2014/main" id="{F2670BDC-0C10-43A5-9778-D127A453C7D9}"/>
                </a:ext>
              </a:extLst>
            </p:cNvPr>
            <p:cNvSpPr/>
            <p:nvPr/>
          </p:nvSpPr>
          <p:spPr>
            <a:xfrm>
              <a:off x="3198386" y="5794439"/>
              <a:ext cx="570232" cy="268553"/>
            </a:xfrm>
            <a:prstGeom prst="rect">
              <a:avLst/>
            </a:prstGeom>
            <a:solidFill>
              <a:srgbClr val="CCCCCC"/>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dirty="0">
                  <a:solidFill>
                    <a:srgbClr val="E48312"/>
                  </a:solidFill>
                  <a:latin typeface="Calibri"/>
                </a:rPr>
                <a:t>D2</a:t>
              </a:r>
              <a:endParaRPr lang="nl-NL" dirty="0">
                <a:solidFill>
                  <a:srgbClr val="E48312"/>
                </a:solidFill>
                <a:latin typeface="Calibri"/>
              </a:endParaRPr>
            </a:p>
          </p:txBody>
        </p:sp>
        <p:sp>
          <p:nvSpPr>
            <p:cNvPr id="108" name="Rectangle 107">
              <a:extLst>
                <a:ext uri="{FF2B5EF4-FFF2-40B4-BE49-F238E27FC236}">
                  <a16:creationId xmlns:a16="http://schemas.microsoft.com/office/drawing/2014/main" id="{6E9CDDB1-F1DE-4DE9-86EB-8A76B3BA100B}"/>
                </a:ext>
              </a:extLst>
            </p:cNvPr>
            <p:cNvSpPr/>
            <p:nvPr/>
          </p:nvSpPr>
          <p:spPr>
            <a:xfrm>
              <a:off x="3199982" y="6111630"/>
              <a:ext cx="570232" cy="268553"/>
            </a:xfrm>
            <a:prstGeom prst="rect">
              <a:avLst/>
            </a:prstGeom>
            <a:solidFill>
              <a:srgbClr val="CCCCCC"/>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dirty="0">
                  <a:solidFill>
                    <a:srgbClr val="8E4221"/>
                  </a:solidFill>
                  <a:latin typeface="Calibri"/>
                </a:rPr>
                <a:t>N2</a:t>
              </a:r>
              <a:endParaRPr lang="nl-NL" dirty="0">
                <a:solidFill>
                  <a:srgbClr val="8E4221"/>
                </a:solidFill>
                <a:latin typeface="Calibri"/>
              </a:endParaRPr>
            </a:p>
          </p:txBody>
        </p:sp>
        <p:sp>
          <p:nvSpPr>
            <p:cNvPr id="109" name="Rectangle 108">
              <a:extLst>
                <a:ext uri="{FF2B5EF4-FFF2-40B4-BE49-F238E27FC236}">
                  <a16:creationId xmlns:a16="http://schemas.microsoft.com/office/drawing/2014/main" id="{C03759AB-5AF1-4347-9D40-F1BBC00C6D5C}"/>
                </a:ext>
              </a:extLst>
            </p:cNvPr>
            <p:cNvSpPr/>
            <p:nvPr/>
          </p:nvSpPr>
          <p:spPr>
            <a:xfrm>
              <a:off x="1478684" y="5502768"/>
              <a:ext cx="129433" cy="103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prstClr val="white"/>
                </a:solidFill>
                <a:latin typeface="Calibri"/>
              </a:endParaRPr>
            </a:p>
          </p:txBody>
        </p:sp>
        <p:sp>
          <p:nvSpPr>
            <p:cNvPr id="110" name="Rectangle 109">
              <a:extLst>
                <a:ext uri="{FF2B5EF4-FFF2-40B4-BE49-F238E27FC236}">
                  <a16:creationId xmlns:a16="http://schemas.microsoft.com/office/drawing/2014/main" id="{FBB531EF-214E-4849-8006-3F566338C43F}"/>
                </a:ext>
              </a:extLst>
            </p:cNvPr>
            <p:cNvSpPr/>
            <p:nvPr/>
          </p:nvSpPr>
          <p:spPr>
            <a:xfrm>
              <a:off x="978898" y="5499591"/>
              <a:ext cx="129433" cy="1034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prstClr val="white"/>
                </a:solidFill>
                <a:latin typeface="Calibri"/>
              </a:endParaRPr>
            </a:p>
          </p:txBody>
        </p:sp>
        <p:cxnSp>
          <p:nvCxnSpPr>
            <p:cNvPr id="111" name="Connector: Elbow 110">
              <a:extLst>
                <a:ext uri="{FF2B5EF4-FFF2-40B4-BE49-F238E27FC236}">
                  <a16:creationId xmlns:a16="http://schemas.microsoft.com/office/drawing/2014/main" id="{2AAFF28B-DE15-4A75-A7E1-FEC86C38369D}"/>
                </a:ext>
              </a:extLst>
            </p:cNvPr>
            <p:cNvCxnSpPr>
              <a:stCxn id="106" idx="1"/>
              <a:endCxn id="107" idx="3"/>
            </p:cNvCxnSpPr>
            <p:nvPr/>
          </p:nvCxnSpPr>
          <p:spPr>
            <a:xfrm rot="10800000">
              <a:off x="3768618" y="5928716"/>
              <a:ext cx="1938867" cy="168024"/>
            </a:xfrm>
            <a:prstGeom prst="bentConnector3">
              <a:avLst>
                <a:gd name="adj1" fmla="val 50000"/>
              </a:avLst>
            </a:prstGeom>
            <a:ln w="12700">
              <a:solidFill>
                <a:srgbClr val="666666"/>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6C004A32-9E62-4157-8548-46687F124C95}"/>
                </a:ext>
              </a:extLst>
            </p:cNvPr>
            <p:cNvCxnSpPr>
              <a:stCxn id="106" idx="1"/>
              <a:endCxn id="108" idx="3"/>
            </p:cNvCxnSpPr>
            <p:nvPr/>
          </p:nvCxnSpPr>
          <p:spPr>
            <a:xfrm rot="10800000" flipV="1">
              <a:off x="3770216" y="6096739"/>
              <a:ext cx="1937271" cy="149167"/>
            </a:xfrm>
            <a:prstGeom prst="bentConnector3">
              <a:avLst/>
            </a:prstGeom>
            <a:ln w="12700">
              <a:solidFill>
                <a:srgbClr val="666666"/>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ctor: Elbow 112">
              <a:extLst>
                <a:ext uri="{FF2B5EF4-FFF2-40B4-BE49-F238E27FC236}">
                  <a16:creationId xmlns:a16="http://schemas.microsoft.com/office/drawing/2014/main" id="{80A08643-C59C-4883-9E8A-022AE1BA9205}"/>
                </a:ext>
              </a:extLst>
            </p:cNvPr>
            <p:cNvCxnSpPr>
              <a:cxnSpLocks/>
              <a:stCxn id="108" idx="1"/>
              <a:endCxn id="110" idx="2"/>
            </p:cNvCxnSpPr>
            <p:nvPr/>
          </p:nvCxnSpPr>
          <p:spPr>
            <a:xfrm rot="10800000">
              <a:off x="1043614" y="5603058"/>
              <a:ext cx="2156368" cy="642848"/>
            </a:xfrm>
            <a:prstGeom prst="bentConnector2">
              <a:avLst/>
            </a:prstGeom>
            <a:ln w="12700">
              <a:solidFill>
                <a:srgbClr val="666666"/>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79F027C4-F10C-4958-8B2D-88AA170B8D6C}"/>
                </a:ext>
              </a:extLst>
            </p:cNvPr>
            <p:cNvCxnSpPr>
              <a:stCxn id="107" idx="1"/>
              <a:endCxn id="109" idx="2"/>
            </p:cNvCxnSpPr>
            <p:nvPr/>
          </p:nvCxnSpPr>
          <p:spPr>
            <a:xfrm rot="10800000">
              <a:off x="1543403" y="5606236"/>
              <a:ext cx="1654985" cy="322480"/>
            </a:xfrm>
            <a:prstGeom prst="bentConnector2">
              <a:avLst/>
            </a:prstGeom>
            <a:ln w="12700">
              <a:solidFill>
                <a:srgbClr val="666666"/>
              </a:solidFill>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F9B233B8-647C-4AB5-A72F-CD94860E0BF5}"/>
                </a:ext>
              </a:extLst>
            </p:cNvPr>
            <p:cNvSpPr txBox="1"/>
            <p:nvPr/>
          </p:nvSpPr>
          <p:spPr>
            <a:xfrm>
              <a:off x="4303385" y="5896684"/>
              <a:ext cx="461986" cy="369332"/>
            </a:xfrm>
            <a:prstGeom prst="rect">
              <a:avLst/>
            </a:prstGeom>
            <a:noFill/>
          </p:spPr>
          <p:txBody>
            <a:bodyPr wrap="none" rtlCol="0">
              <a:spAutoFit/>
            </a:bodyPr>
            <a:lstStyle/>
            <a:p>
              <a:pPr defTabSz="914377"/>
              <a:r>
                <a:rPr lang="en-US" dirty="0">
                  <a:solidFill>
                    <a:srgbClr val="000000"/>
                  </a:solidFill>
                  <a:latin typeface="Calibri"/>
                </a:rPr>
                <a:t>OR</a:t>
              </a:r>
              <a:endParaRPr lang="nl-NL" dirty="0">
                <a:solidFill>
                  <a:srgbClr val="000000"/>
                </a:solidFill>
                <a:latin typeface="Calibri"/>
              </a:endParaRPr>
            </a:p>
          </p:txBody>
        </p:sp>
        <p:sp>
          <p:nvSpPr>
            <p:cNvPr id="116" name="TextBox 115">
              <a:extLst>
                <a:ext uri="{FF2B5EF4-FFF2-40B4-BE49-F238E27FC236}">
                  <a16:creationId xmlns:a16="http://schemas.microsoft.com/office/drawing/2014/main" id="{BE698F96-C6D1-4D97-8C63-56540C3BF2EA}"/>
                </a:ext>
              </a:extLst>
            </p:cNvPr>
            <p:cNvSpPr txBox="1"/>
            <p:nvPr/>
          </p:nvSpPr>
          <p:spPr>
            <a:xfrm>
              <a:off x="2712088" y="6327566"/>
              <a:ext cx="1574085" cy="369332"/>
            </a:xfrm>
            <a:prstGeom prst="rect">
              <a:avLst/>
            </a:prstGeom>
            <a:noFill/>
          </p:spPr>
          <p:txBody>
            <a:bodyPr wrap="none" rtlCol="0">
              <a:spAutoFit/>
            </a:bodyPr>
            <a:lstStyle/>
            <a:p>
              <a:pPr defTabSz="914377"/>
              <a:r>
                <a:rPr lang="en-US" dirty="0">
                  <a:solidFill>
                    <a:srgbClr val="00B050"/>
                  </a:solidFill>
                  <a:latin typeface="Calibri"/>
                </a:rPr>
                <a:t>actuator: valve</a:t>
              </a:r>
              <a:endParaRPr lang="nl-NL" dirty="0">
                <a:solidFill>
                  <a:srgbClr val="00B050"/>
                </a:solidFill>
                <a:latin typeface="Calibri"/>
              </a:endParaRPr>
            </a:p>
          </p:txBody>
        </p:sp>
        <p:sp>
          <p:nvSpPr>
            <p:cNvPr id="117" name="Rectangle 116">
              <a:extLst>
                <a:ext uri="{FF2B5EF4-FFF2-40B4-BE49-F238E27FC236}">
                  <a16:creationId xmlns:a16="http://schemas.microsoft.com/office/drawing/2014/main" id="{F3B306F5-82FD-4F4A-A3C4-A1910B9DD951}"/>
                </a:ext>
              </a:extLst>
            </p:cNvPr>
            <p:cNvSpPr/>
            <p:nvPr/>
          </p:nvSpPr>
          <p:spPr>
            <a:xfrm>
              <a:off x="2840353" y="5726706"/>
              <a:ext cx="1372284" cy="701273"/>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prstClr val="white"/>
                </a:solidFill>
                <a:latin typeface="Calibri"/>
              </a:endParaRPr>
            </a:p>
          </p:txBody>
        </p:sp>
        <p:cxnSp>
          <p:nvCxnSpPr>
            <p:cNvPr id="119" name="Connector: Elbow 118">
              <a:extLst>
                <a:ext uri="{FF2B5EF4-FFF2-40B4-BE49-F238E27FC236}">
                  <a16:creationId xmlns:a16="http://schemas.microsoft.com/office/drawing/2014/main" id="{76D6837E-C4E4-46EF-B0E1-8BF8EDD089FD}"/>
                </a:ext>
              </a:extLst>
            </p:cNvPr>
            <p:cNvCxnSpPr>
              <a:cxnSpLocks/>
            </p:cNvCxnSpPr>
            <p:nvPr/>
          </p:nvCxnSpPr>
          <p:spPr>
            <a:xfrm flipH="1">
              <a:off x="6926685" y="4072640"/>
              <a:ext cx="3847147" cy="2024100"/>
            </a:xfrm>
            <a:prstGeom prst="bentConnector3">
              <a:avLst>
                <a:gd name="adj1" fmla="val -28258"/>
              </a:avLst>
            </a:prstGeom>
            <a:ln w="12700">
              <a:solidFill>
                <a:srgbClr val="505050"/>
              </a:solidFill>
              <a:tailEnd type="triangl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FBD4917A-9695-408E-B3AE-D1E0795A0B76}"/>
                </a:ext>
              </a:extLst>
            </p:cNvPr>
            <p:cNvSpPr txBox="1"/>
            <p:nvPr/>
          </p:nvSpPr>
          <p:spPr>
            <a:xfrm>
              <a:off x="10839147" y="3752868"/>
              <a:ext cx="883575" cy="369332"/>
            </a:xfrm>
            <a:prstGeom prst="rect">
              <a:avLst/>
            </a:prstGeom>
            <a:noFill/>
          </p:spPr>
          <p:txBody>
            <a:bodyPr wrap="none" rtlCol="0">
              <a:spAutoFit/>
            </a:bodyPr>
            <a:lstStyle/>
            <a:p>
              <a:pPr defTabSz="914377"/>
              <a:r>
                <a:rPr lang="en-US" dirty="0">
                  <a:solidFill>
                    <a:srgbClr val="505050"/>
                  </a:solidFill>
                  <a:latin typeface="Cambria Math" panose="02040503050406030204" pitchFamily="18" charset="0"/>
                  <a:ea typeface="Cambria Math" panose="02040503050406030204" pitchFamily="18" charset="0"/>
                </a:rPr>
                <a:t>800 Hz</a:t>
              </a:r>
              <a:endParaRPr lang="nl-NL" dirty="0">
                <a:solidFill>
                  <a:srgbClr val="505050"/>
                </a:solidFill>
                <a:latin typeface="Cambria Math" panose="02040503050406030204" pitchFamily="18" charset="0"/>
                <a:ea typeface="Cambria Math" panose="02040503050406030204" pitchFamily="18" charset="0"/>
              </a:endParaRPr>
            </a:p>
          </p:txBody>
        </p:sp>
      </p:grpSp>
      <p:sp>
        <p:nvSpPr>
          <p:cNvPr id="121" name="TextBox 120">
            <a:extLst>
              <a:ext uri="{FF2B5EF4-FFF2-40B4-BE49-F238E27FC236}">
                <a16:creationId xmlns:a16="http://schemas.microsoft.com/office/drawing/2014/main" id="{D2262AF9-CAC9-4C67-99FC-4D63DBFAB96D}"/>
              </a:ext>
            </a:extLst>
          </p:cNvPr>
          <p:cNvSpPr txBox="1"/>
          <p:nvPr/>
        </p:nvSpPr>
        <p:spPr>
          <a:xfrm>
            <a:off x="4247918" y="5153120"/>
            <a:ext cx="394660" cy="318100"/>
          </a:xfrm>
          <a:prstGeom prst="rect">
            <a:avLst/>
          </a:prstGeom>
          <a:noFill/>
        </p:spPr>
        <p:txBody>
          <a:bodyPr wrap="none" rtlCol="0">
            <a:spAutoFit/>
          </a:bodyPr>
          <a:lstStyle/>
          <a:p>
            <a:pPr defTabSz="914377"/>
            <a:r>
              <a:rPr lang="en-US" sz="1467" dirty="0">
                <a:solidFill>
                  <a:prstClr val="white"/>
                </a:solidFill>
                <a:latin typeface="Calibri"/>
              </a:rPr>
              <a:t>[1]</a:t>
            </a:r>
            <a:endParaRPr lang="nl-NL" sz="1467" dirty="0">
              <a:solidFill>
                <a:prstClr val="white"/>
              </a:solidFill>
              <a:latin typeface="Calibri"/>
            </a:endParaRPr>
          </a:p>
        </p:txBody>
      </p:sp>
      <p:sp>
        <p:nvSpPr>
          <p:cNvPr id="122" name="TextBox 121">
            <a:extLst>
              <a:ext uri="{FF2B5EF4-FFF2-40B4-BE49-F238E27FC236}">
                <a16:creationId xmlns:a16="http://schemas.microsoft.com/office/drawing/2014/main" id="{68C26C15-404D-4588-ADCE-2F7D420E1406}"/>
              </a:ext>
            </a:extLst>
          </p:cNvPr>
          <p:cNvSpPr txBox="1"/>
          <p:nvPr/>
        </p:nvSpPr>
        <p:spPr>
          <a:xfrm>
            <a:off x="8374188" y="5144317"/>
            <a:ext cx="394660" cy="318100"/>
          </a:xfrm>
          <a:prstGeom prst="rect">
            <a:avLst/>
          </a:prstGeom>
          <a:noFill/>
        </p:spPr>
        <p:txBody>
          <a:bodyPr wrap="none" rtlCol="0">
            <a:spAutoFit/>
          </a:bodyPr>
          <a:lstStyle/>
          <a:p>
            <a:pPr defTabSz="914377"/>
            <a:r>
              <a:rPr lang="en-US" sz="1467" dirty="0">
                <a:solidFill>
                  <a:prstClr val="white"/>
                </a:solidFill>
                <a:latin typeface="Calibri"/>
              </a:rPr>
              <a:t>[2]</a:t>
            </a:r>
            <a:endParaRPr lang="nl-NL" sz="1467" dirty="0">
              <a:solidFill>
                <a:prstClr val="white"/>
              </a:solidFill>
              <a:latin typeface="Calibri"/>
            </a:endParaRPr>
          </a:p>
        </p:txBody>
      </p:sp>
    </p:spTree>
    <p:extLst>
      <p:ext uri="{BB962C8B-B14F-4D97-AF65-F5344CB8AC3E}">
        <p14:creationId xmlns:p14="http://schemas.microsoft.com/office/powerpoint/2010/main" val="151250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3F3C-1767-4813-9977-4C16190750EB}"/>
              </a:ext>
            </a:extLst>
          </p:cNvPr>
          <p:cNvSpPr>
            <a:spLocks noGrp="1"/>
          </p:cNvSpPr>
          <p:nvPr>
            <p:ph type="title"/>
          </p:nvPr>
        </p:nvSpPr>
        <p:spPr/>
        <p:txBody>
          <a:bodyPr/>
          <a:lstStyle/>
          <a:p>
            <a:r>
              <a:rPr lang="en-US" dirty="0"/>
              <a:t>Theoretical analysis: equivalent circuit analogy for detachment physics with various mechanisms</a:t>
            </a:r>
            <a:endParaRPr lang="nl-NL" dirty="0"/>
          </a:p>
        </p:txBody>
      </p:sp>
      <p:sp>
        <p:nvSpPr>
          <p:cNvPr id="5" name="Slide Number Placeholder 4">
            <a:extLst>
              <a:ext uri="{FF2B5EF4-FFF2-40B4-BE49-F238E27FC236}">
                <a16:creationId xmlns:a16="http://schemas.microsoft.com/office/drawing/2014/main" id="{79F01B80-24C9-4860-A071-A04B936CEF8F}"/>
              </a:ext>
            </a:extLst>
          </p:cNvPr>
          <p:cNvSpPr>
            <a:spLocks noGrp="1"/>
          </p:cNvSpPr>
          <p:nvPr>
            <p:ph type="sldNum" sz="quarter" idx="4"/>
          </p:nvPr>
        </p:nvSpPr>
        <p:spPr/>
        <p:txBody>
          <a:bodyPr/>
          <a:lstStyle/>
          <a:p>
            <a:fld id="{CF26CF14-CA55-4C05-9804-096C821AFF5B}" type="slidenum">
              <a:rPr lang="nl-NL" smtClean="0"/>
              <a:pPr/>
              <a:t>7</a:t>
            </a:fld>
            <a:endParaRPr lang="nl-NL" dirty="0"/>
          </a:p>
        </p:txBody>
      </p:sp>
      <p:pic>
        <p:nvPicPr>
          <p:cNvPr id="8" name="Picture 7" descr="Diagram&#10;&#10;Description automatically generated">
            <a:extLst>
              <a:ext uri="{FF2B5EF4-FFF2-40B4-BE49-F238E27FC236}">
                <a16:creationId xmlns:a16="http://schemas.microsoft.com/office/drawing/2014/main" id="{3A5D2FDB-6E76-487E-92D6-BF5339C56AD9}"/>
              </a:ext>
            </a:extLst>
          </p:cNvPr>
          <p:cNvPicPr>
            <a:picLocks noChangeAspect="1"/>
          </p:cNvPicPr>
          <p:nvPr/>
        </p:nvPicPr>
        <p:blipFill rotWithShape="1">
          <a:blip r:embed="rId2">
            <a:extLst>
              <a:ext uri="{28A0092B-C50C-407E-A947-70E740481C1C}">
                <a14:useLocalDpi xmlns:a14="http://schemas.microsoft.com/office/drawing/2010/main" val="0"/>
              </a:ext>
            </a:extLst>
          </a:blip>
          <a:srcRect l="79415"/>
          <a:stretch/>
        </p:blipFill>
        <p:spPr>
          <a:xfrm>
            <a:off x="8817769" y="2282759"/>
            <a:ext cx="1230466" cy="211156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8A97CAA-C1D8-4A55-98AF-0F2C257F3835}"/>
                  </a:ext>
                </a:extLst>
              </p:cNvPr>
              <p:cNvSpPr txBox="1"/>
              <p:nvPr/>
            </p:nvSpPr>
            <p:spPr>
              <a:xfrm>
                <a:off x="360000" y="1452541"/>
                <a:ext cx="5254772" cy="369332"/>
              </a:xfrm>
              <a:prstGeom prst="rect">
                <a:avLst/>
              </a:prstGeom>
              <a:noFill/>
            </p:spPr>
            <p:txBody>
              <a:bodyPr wrap="none" rtlCol="0">
                <a:spAutoFit/>
              </a:bodyPr>
              <a:lstStyle/>
              <a:p>
                <a:pPr algn="l"/>
                <a:r>
                  <a:rPr lang="en-US" dirty="0">
                    <a:solidFill>
                      <a:schemeClr val="tx2"/>
                    </a:solidFill>
                  </a:rPr>
                  <a:t>Impedance: current </a:t>
                </a:r>
                <a14:m>
                  <m:oMath xmlns:m="http://schemas.openxmlformats.org/officeDocument/2006/math">
                    <m:r>
                      <a:rPr lang="en-US" b="0" i="1" smtClean="0">
                        <a:solidFill>
                          <a:srgbClr val="3957A3"/>
                        </a:solidFill>
                        <a:latin typeface="Cambria Math" panose="02040503050406030204" pitchFamily="18" charset="0"/>
                      </a:rPr>
                      <m:t>𝑖</m:t>
                    </m:r>
                  </m:oMath>
                </a14:m>
                <a:r>
                  <a:rPr lang="en-US" dirty="0">
                    <a:solidFill>
                      <a:schemeClr val="tx2"/>
                    </a:solidFill>
                  </a:rPr>
                  <a:t> (input), voltage </a:t>
                </a:r>
                <a14:m>
                  <m:oMath xmlns:m="http://schemas.openxmlformats.org/officeDocument/2006/math">
                    <m:r>
                      <a:rPr lang="en-US" b="0" i="1" smtClean="0">
                        <a:solidFill>
                          <a:srgbClr val="FF0000"/>
                        </a:solidFill>
                        <a:latin typeface="Cambria Math" panose="02040503050406030204" pitchFamily="18" charset="0"/>
                      </a:rPr>
                      <m:t>𝑣</m:t>
                    </m:r>
                    <m:r>
                      <a:rPr lang="en-US" b="0" i="1" smtClean="0">
                        <a:solidFill>
                          <a:schemeClr val="tx2"/>
                        </a:solidFill>
                        <a:latin typeface="Cambria Math" panose="02040503050406030204" pitchFamily="18" charset="0"/>
                      </a:rPr>
                      <m:t> </m:t>
                    </m:r>
                  </m:oMath>
                </a14:m>
                <a:r>
                  <a:rPr lang="en-US" dirty="0">
                    <a:solidFill>
                      <a:schemeClr val="tx2"/>
                    </a:solidFill>
                  </a:rPr>
                  <a:t>(output) </a:t>
                </a:r>
                <a:endParaRPr lang="nl-NL" dirty="0">
                  <a:solidFill>
                    <a:schemeClr val="tx2"/>
                  </a:solidFill>
                </a:endParaRPr>
              </a:p>
            </p:txBody>
          </p:sp>
        </mc:Choice>
        <mc:Fallback xmlns="">
          <p:sp>
            <p:nvSpPr>
              <p:cNvPr id="12" name="TextBox 11">
                <a:extLst>
                  <a:ext uri="{FF2B5EF4-FFF2-40B4-BE49-F238E27FC236}">
                    <a16:creationId xmlns:a16="http://schemas.microsoft.com/office/drawing/2014/main" id="{38A97CAA-C1D8-4A55-98AF-0F2C257F3835}"/>
                  </a:ext>
                </a:extLst>
              </p:cNvPr>
              <p:cNvSpPr txBox="1">
                <a:spLocks noRot="1" noChangeAspect="1" noMove="1" noResize="1" noEditPoints="1" noAdjustHandles="1" noChangeArrowheads="1" noChangeShapeType="1" noTextEdit="1"/>
              </p:cNvSpPr>
              <p:nvPr/>
            </p:nvSpPr>
            <p:spPr>
              <a:xfrm>
                <a:off x="360000" y="1452541"/>
                <a:ext cx="5254772" cy="369332"/>
              </a:xfrm>
              <a:prstGeom prst="rect">
                <a:avLst/>
              </a:prstGeom>
              <a:blipFill>
                <a:blip r:embed="rId3"/>
                <a:stretch>
                  <a:fillRect l="-928" t="-8197" r="-116" b="-24590"/>
                </a:stretch>
              </a:blipFill>
            </p:spPr>
            <p:txBody>
              <a:bodyPr/>
              <a:lstStyle/>
              <a:p>
                <a:r>
                  <a:rPr lang="nl-NL">
                    <a:noFill/>
                  </a:rPr>
                  <a:t> </a:t>
                </a:r>
              </a:p>
            </p:txBody>
          </p:sp>
        </mc:Fallback>
      </mc:AlternateContent>
      <p:sp>
        <p:nvSpPr>
          <p:cNvPr id="23" name="TextBox 22">
            <a:extLst>
              <a:ext uri="{FF2B5EF4-FFF2-40B4-BE49-F238E27FC236}">
                <a16:creationId xmlns:a16="http://schemas.microsoft.com/office/drawing/2014/main" id="{AC1DFBE7-5E0B-47FD-97B3-7DFA676DC443}"/>
              </a:ext>
            </a:extLst>
          </p:cNvPr>
          <p:cNvSpPr txBox="1"/>
          <p:nvPr/>
        </p:nvSpPr>
        <p:spPr>
          <a:xfrm>
            <a:off x="360000" y="4723479"/>
            <a:ext cx="2574936" cy="369332"/>
          </a:xfrm>
          <a:prstGeom prst="rect">
            <a:avLst/>
          </a:prstGeom>
          <a:noFill/>
        </p:spPr>
        <p:txBody>
          <a:bodyPr wrap="none" rtlCol="0">
            <a:spAutoFit/>
          </a:bodyPr>
          <a:lstStyle/>
          <a:p>
            <a:pPr algn="l"/>
            <a:r>
              <a:rPr lang="en-US" dirty="0">
                <a:solidFill>
                  <a:schemeClr val="tx2"/>
                </a:solidFill>
              </a:rPr>
              <a:t>differential equations:</a:t>
            </a:r>
            <a:endParaRPr lang="nl-NL" dirty="0">
              <a:solidFill>
                <a:schemeClr val="tx2"/>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3871F71-FE65-457C-A69E-2A2C38783F9B}"/>
                  </a:ext>
                </a:extLst>
              </p:cNvPr>
              <p:cNvSpPr txBox="1"/>
              <p:nvPr/>
            </p:nvSpPr>
            <p:spPr>
              <a:xfrm>
                <a:off x="1112688" y="5262088"/>
                <a:ext cx="1894878" cy="5651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3957A3"/>
                          </a:solidFill>
                          <a:latin typeface="Cambria Math" panose="02040503050406030204" pitchFamily="18" charset="0"/>
                        </a:rPr>
                        <m:t>𝑖</m:t>
                      </m:r>
                      <m:r>
                        <a:rPr lang="en-US" i="1" smtClean="0">
                          <a:solidFill>
                            <a:schemeClr val="tx2"/>
                          </a:solidFill>
                          <a:latin typeface="Cambria Math" panose="02040503050406030204" pitchFamily="18" charset="0"/>
                        </a:rPr>
                        <m:t>=</m:t>
                      </m:r>
                      <m:sSub>
                        <m:sSubPr>
                          <m:ctrlPr>
                            <a:rPr lang="en-US" b="0" i="1" smtClean="0">
                              <a:solidFill>
                                <a:schemeClr val="tx2"/>
                              </a:solidFill>
                              <a:latin typeface="Cambria Math" panose="02040503050406030204" pitchFamily="18" charset="0"/>
                            </a:rPr>
                          </m:ctrlPr>
                        </m:sSubPr>
                        <m:e>
                          <m:r>
                            <a:rPr lang="en-US" i="1" smtClean="0">
                              <a:solidFill>
                                <a:schemeClr val="tx2"/>
                              </a:solidFill>
                              <a:latin typeface="Cambria Math" panose="02040503050406030204" pitchFamily="18" charset="0"/>
                            </a:rPr>
                            <m:t>𝐶</m:t>
                          </m:r>
                        </m:e>
                        <m:sub>
                          <m:r>
                            <a:rPr lang="en-US" b="0" i="1" smtClean="0">
                              <a:solidFill>
                                <a:schemeClr val="tx2"/>
                              </a:solidFill>
                              <a:latin typeface="Cambria Math" panose="02040503050406030204" pitchFamily="18" charset="0"/>
                            </a:rPr>
                            <m:t>1</m:t>
                          </m:r>
                        </m:sub>
                      </m:sSub>
                      <m:f>
                        <m:fPr>
                          <m:ctrlPr>
                            <a:rPr lang="en-US" b="0" i="1" smtClean="0">
                              <a:solidFill>
                                <a:schemeClr val="tx2"/>
                              </a:solidFill>
                              <a:latin typeface="Cambria Math" panose="02040503050406030204" pitchFamily="18" charset="0"/>
                            </a:rPr>
                          </m:ctrlPr>
                        </m:fPr>
                        <m:num>
                          <m:r>
                            <a:rPr lang="en-US" b="0" i="1" smtClean="0">
                              <a:solidFill>
                                <a:schemeClr val="tx2"/>
                              </a:solidFill>
                              <a:latin typeface="Cambria Math" panose="02040503050406030204" pitchFamily="18" charset="0"/>
                            </a:rPr>
                            <m:t>𝑑</m:t>
                          </m:r>
                          <m:r>
                            <a:rPr lang="en-US" b="0" i="1" smtClean="0">
                              <a:solidFill>
                                <a:srgbClr val="FF0000"/>
                              </a:solidFill>
                              <a:latin typeface="Cambria Math" panose="02040503050406030204" pitchFamily="18" charset="0"/>
                            </a:rPr>
                            <m:t>𝑣</m:t>
                          </m:r>
                        </m:num>
                        <m:den>
                          <m:r>
                            <a:rPr lang="en-US" b="0" i="1" smtClean="0">
                              <a:solidFill>
                                <a:schemeClr val="tx2"/>
                              </a:solidFill>
                              <a:latin typeface="Cambria Math" panose="02040503050406030204" pitchFamily="18" charset="0"/>
                            </a:rPr>
                            <m:t>𝑑𝑡</m:t>
                          </m:r>
                        </m:den>
                      </m:f>
                      <m:r>
                        <a:rPr lang="en-US" b="0" i="1" smtClean="0">
                          <a:solidFill>
                            <a:schemeClr val="tx2"/>
                          </a:solidFill>
                          <a:latin typeface="Cambria Math" panose="02040503050406030204" pitchFamily="18" charset="0"/>
                        </a:rPr>
                        <m:t>+</m:t>
                      </m:r>
                      <m:f>
                        <m:fPr>
                          <m:ctrlPr>
                            <a:rPr lang="en-US" b="0" i="1" smtClean="0">
                              <a:solidFill>
                                <a:schemeClr val="tx2"/>
                              </a:solidFill>
                              <a:latin typeface="Cambria Math" panose="02040503050406030204" pitchFamily="18" charset="0"/>
                            </a:rPr>
                          </m:ctrlPr>
                        </m:fPr>
                        <m:num>
                          <m:r>
                            <a:rPr lang="en-US" b="0" i="1" smtClean="0">
                              <a:solidFill>
                                <a:schemeClr val="tx2"/>
                              </a:solidFill>
                              <a:latin typeface="Cambria Math" panose="02040503050406030204" pitchFamily="18" charset="0"/>
                            </a:rPr>
                            <m:t>1</m:t>
                          </m:r>
                        </m:num>
                        <m:den>
                          <m:r>
                            <a:rPr lang="en-US" b="0" i="1" smtClean="0">
                              <a:solidFill>
                                <a:schemeClr val="tx2"/>
                              </a:solidFill>
                              <a:latin typeface="Cambria Math" panose="02040503050406030204" pitchFamily="18" charset="0"/>
                            </a:rPr>
                            <m:t>𝑅</m:t>
                          </m:r>
                          <m:d>
                            <m:dPr>
                              <m:ctrlPr>
                                <a:rPr lang="en-US" b="0" i="1" smtClean="0">
                                  <a:solidFill>
                                    <a:schemeClr val="tx2"/>
                                  </a:solidFill>
                                  <a:latin typeface="Cambria Math" panose="02040503050406030204" pitchFamily="18" charset="0"/>
                                </a:rPr>
                              </m:ctrlPr>
                            </m:dPr>
                            <m:e>
                              <m:r>
                                <a:rPr lang="en-US" b="0" i="1" smtClean="0">
                                  <a:solidFill>
                                    <a:srgbClr val="FF0000"/>
                                  </a:solidFill>
                                  <a:latin typeface="Cambria Math" panose="02040503050406030204" pitchFamily="18" charset="0"/>
                                </a:rPr>
                                <m:t>𝑣</m:t>
                              </m:r>
                            </m:e>
                          </m:d>
                        </m:den>
                      </m:f>
                      <m:r>
                        <a:rPr lang="en-US" b="0" i="1" smtClean="0">
                          <a:solidFill>
                            <a:srgbClr val="FF0000"/>
                          </a:solidFill>
                          <a:latin typeface="Cambria Math" panose="02040503050406030204" pitchFamily="18" charset="0"/>
                        </a:rPr>
                        <m:t>𝑣</m:t>
                      </m:r>
                    </m:oMath>
                  </m:oMathPara>
                </a14:m>
                <a:endParaRPr lang="nl-NL" dirty="0">
                  <a:solidFill>
                    <a:schemeClr val="tx2"/>
                  </a:solidFill>
                </a:endParaRPr>
              </a:p>
            </p:txBody>
          </p:sp>
        </mc:Choice>
        <mc:Fallback xmlns="">
          <p:sp>
            <p:nvSpPr>
              <p:cNvPr id="24" name="TextBox 23">
                <a:extLst>
                  <a:ext uri="{FF2B5EF4-FFF2-40B4-BE49-F238E27FC236}">
                    <a16:creationId xmlns:a16="http://schemas.microsoft.com/office/drawing/2014/main" id="{43871F71-FE65-457C-A69E-2A2C38783F9B}"/>
                  </a:ext>
                </a:extLst>
              </p:cNvPr>
              <p:cNvSpPr txBox="1">
                <a:spLocks noRot="1" noChangeAspect="1" noMove="1" noResize="1" noEditPoints="1" noAdjustHandles="1" noChangeArrowheads="1" noChangeShapeType="1" noTextEdit="1"/>
              </p:cNvSpPr>
              <p:nvPr/>
            </p:nvSpPr>
            <p:spPr>
              <a:xfrm>
                <a:off x="1112688" y="5262088"/>
                <a:ext cx="1894878" cy="565155"/>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50681B8-A28D-4D84-B1BC-065EC118031C}"/>
                  </a:ext>
                </a:extLst>
              </p:cNvPr>
              <p:cNvSpPr txBox="1"/>
              <p:nvPr/>
            </p:nvSpPr>
            <p:spPr>
              <a:xfrm>
                <a:off x="5063890" y="5245696"/>
                <a:ext cx="2147896" cy="5989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3957A3"/>
                          </a:solidFill>
                          <a:latin typeface="Cambria Math" panose="02040503050406030204" pitchFamily="18" charset="0"/>
                        </a:rPr>
                        <m:t>𝑖</m:t>
                      </m:r>
                      <m:r>
                        <a:rPr lang="en-US" i="1" smtClean="0">
                          <a:solidFill>
                            <a:schemeClr val="tx2"/>
                          </a:solidFill>
                          <a:latin typeface="Cambria Math" panose="02040503050406030204" pitchFamily="18" charset="0"/>
                        </a:rPr>
                        <m:t>=</m:t>
                      </m:r>
                      <m:sSub>
                        <m:sSubPr>
                          <m:ctrlPr>
                            <a:rPr lang="en-US" b="0" i="1" smtClean="0">
                              <a:solidFill>
                                <a:schemeClr val="tx2"/>
                              </a:solidFill>
                              <a:latin typeface="Cambria Math" panose="02040503050406030204" pitchFamily="18" charset="0"/>
                            </a:rPr>
                          </m:ctrlPr>
                        </m:sSubPr>
                        <m:e>
                          <m:r>
                            <a:rPr lang="en-US" i="1" smtClean="0">
                              <a:solidFill>
                                <a:schemeClr val="tx2"/>
                              </a:solidFill>
                              <a:latin typeface="Cambria Math" panose="02040503050406030204" pitchFamily="18" charset="0"/>
                            </a:rPr>
                            <m:t>𝐶</m:t>
                          </m:r>
                        </m:e>
                        <m:sub>
                          <m:r>
                            <a:rPr lang="en-US" b="0" i="1" smtClean="0">
                              <a:solidFill>
                                <a:schemeClr val="tx2"/>
                              </a:solidFill>
                              <a:latin typeface="Cambria Math" panose="02040503050406030204" pitchFamily="18" charset="0"/>
                            </a:rPr>
                            <m:t>2</m:t>
                          </m:r>
                        </m:sub>
                      </m:sSub>
                      <m:f>
                        <m:fPr>
                          <m:ctrlPr>
                            <a:rPr lang="en-US" b="0" i="1" smtClean="0">
                              <a:solidFill>
                                <a:schemeClr val="tx2"/>
                              </a:solidFill>
                              <a:latin typeface="Cambria Math" panose="02040503050406030204" pitchFamily="18" charset="0"/>
                            </a:rPr>
                          </m:ctrlPr>
                        </m:fPr>
                        <m:num>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𝑑</m:t>
                              </m:r>
                            </m:e>
                            <m:sup>
                              <m:r>
                                <a:rPr lang="en-US" b="0" i="1" smtClean="0">
                                  <a:solidFill>
                                    <a:schemeClr val="tx2"/>
                                  </a:solidFill>
                                  <a:latin typeface="Cambria Math" panose="02040503050406030204" pitchFamily="18" charset="0"/>
                                </a:rPr>
                                <m:t>0.5</m:t>
                              </m:r>
                            </m:sup>
                          </m:sSup>
                          <m:r>
                            <a:rPr lang="en-US" b="0" i="1" smtClean="0">
                              <a:solidFill>
                                <a:srgbClr val="FF0000"/>
                              </a:solidFill>
                              <a:latin typeface="Cambria Math" panose="02040503050406030204" pitchFamily="18" charset="0"/>
                            </a:rPr>
                            <m:t>𝑣</m:t>
                          </m:r>
                        </m:num>
                        <m:den>
                          <m:r>
                            <a:rPr lang="en-US" b="0" i="1" smtClean="0">
                              <a:solidFill>
                                <a:schemeClr val="tx2"/>
                              </a:solidFill>
                              <a:latin typeface="Cambria Math" panose="02040503050406030204" pitchFamily="18" charset="0"/>
                            </a:rPr>
                            <m:t>𝑑</m:t>
                          </m:r>
                          <m:sSup>
                            <m:sSupPr>
                              <m:ctrlPr>
                                <a:rPr lang="en-US" i="1">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𝑡</m:t>
                              </m:r>
                            </m:e>
                            <m:sup>
                              <m:r>
                                <a:rPr lang="en-US" b="0" i="1" smtClean="0">
                                  <a:solidFill>
                                    <a:schemeClr val="tx2"/>
                                  </a:solidFill>
                                  <a:latin typeface="Cambria Math" panose="02040503050406030204" pitchFamily="18" charset="0"/>
                                </a:rPr>
                                <m:t>0.5</m:t>
                              </m:r>
                            </m:sup>
                          </m:sSup>
                        </m:den>
                      </m:f>
                      <m:r>
                        <a:rPr lang="en-US" b="0" i="1" smtClean="0">
                          <a:solidFill>
                            <a:schemeClr val="tx2"/>
                          </a:solidFill>
                          <a:latin typeface="Cambria Math" panose="02040503050406030204" pitchFamily="18" charset="0"/>
                        </a:rPr>
                        <m:t>+</m:t>
                      </m:r>
                      <m:f>
                        <m:fPr>
                          <m:ctrlPr>
                            <a:rPr lang="en-US" b="0" i="1" smtClean="0">
                              <a:solidFill>
                                <a:schemeClr val="tx2"/>
                              </a:solidFill>
                              <a:latin typeface="Cambria Math" panose="02040503050406030204" pitchFamily="18" charset="0"/>
                            </a:rPr>
                          </m:ctrlPr>
                        </m:fPr>
                        <m:num>
                          <m:r>
                            <a:rPr lang="en-US" b="0" i="1" smtClean="0">
                              <a:solidFill>
                                <a:schemeClr val="tx2"/>
                              </a:solidFill>
                              <a:latin typeface="Cambria Math" panose="02040503050406030204" pitchFamily="18" charset="0"/>
                            </a:rPr>
                            <m:t>1</m:t>
                          </m:r>
                        </m:num>
                        <m:den>
                          <m:r>
                            <a:rPr lang="en-US" b="0" i="1" smtClean="0">
                              <a:solidFill>
                                <a:schemeClr val="tx2"/>
                              </a:solidFill>
                              <a:latin typeface="Cambria Math" panose="02040503050406030204" pitchFamily="18" charset="0"/>
                            </a:rPr>
                            <m:t>𝑅</m:t>
                          </m:r>
                          <m:d>
                            <m:dPr>
                              <m:ctrlPr>
                                <a:rPr lang="en-US" b="0" i="1" smtClean="0">
                                  <a:solidFill>
                                    <a:schemeClr val="tx2"/>
                                  </a:solidFill>
                                  <a:latin typeface="Cambria Math" panose="02040503050406030204" pitchFamily="18" charset="0"/>
                                </a:rPr>
                              </m:ctrlPr>
                            </m:dPr>
                            <m:e>
                              <m:r>
                                <a:rPr lang="en-US" b="0" i="1" smtClean="0">
                                  <a:solidFill>
                                    <a:srgbClr val="FF0000"/>
                                  </a:solidFill>
                                  <a:latin typeface="Cambria Math" panose="02040503050406030204" pitchFamily="18" charset="0"/>
                                </a:rPr>
                                <m:t>𝑣</m:t>
                              </m:r>
                            </m:e>
                          </m:d>
                        </m:den>
                      </m:f>
                      <m:r>
                        <a:rPr lang="en-US" b="0" i="1" smtClean="0">
                          <a:solidFill>
                            <a:srgbClr val="FF0000"/>
                          </a:solidFill>
                          <a:latin typeface="Cambria Math" panose="02040503050406030204" pitchFamily="18" charset="0"/>
                        </a:rPr>
                        <m:t>𝑣</m:t>
                      </m:r>
                    </m:oMath>
                  </m:oMathPara>
                </a14:m>
                <a:endParaRPr lang="nl-NL" dirty="0">
                  <a:solidFill>
                    <a:schemeClr val="tx2"/>
                  </a:solidFill>
                </a:endParaRPr>
              </a:p>
            </p:txBody>
          </p:sp>
        </mc:Choice>
        <mc:Fallback xmlns="">
          <p:sp>
            <p:nvSpPr>
              <p:cNvPr id="25" name="TextBox 24">
                <a:extLst>
                  <a:ext uri="{FF2B5EF4-FFF2-40B4-BE49-F238E27FC236}">
                    <a16:creationId xmlns:a16="http://schemas.microsoft.com/office/drawing/2014/main" id="{D50681B8-A28D-4D84-B1BC-065EC118031C}"/>
                  </a:ext>
                </a:extLst>
              </p:cNvPr>
              <p:cNvSpPr txBox="1">
                <a:spLocks noRot="1" noChangeAspect="1" noMove="1" noResize="1" noEditPoints="1" noAdjustHandles="1" noChangeArrowheads="1" noChangeShapeType="1" noTextEdit="1"/>
              </p:cNvSpPr>
              <p:nvPr/>
            </p:nvSpPr>
            <p:spPr>
              <a:xfrm>
                <a:off x="5063890" y="5245696"/>
                <a:ext cx="2147896" cy="598947"/>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2835B40-8F41-49F7-BA60-EF9F1524EA65}"/>
                  </a:ext>
                </a:extLst>
              </p:cNvPr>
              <p:cNvSpPr txBox="1"/>
              <p:nvPr/>
            </p:nvSpPr>
            <p:spPr>
              <a:xfrm>
                <a:off x="8536236" y="4538641"/>
                <a:ext cx="1890839" cy="5651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3957A3"/>
                          </a:solidFill>
                          <a:latin typeface="Cambria Math" panose="02040503050406030204" pitchFamily="18" charset="0"/>
                        </a:rPr>
                        <m:t>𝑖</m:t>
                      </m:r>
                      <m:r>
                        <a:rPr lang="en-US" i="1" smtClean="0">
                          <a:solidFill>
                            <a:schemeClr val="tx2"/>
                          </a:solidFill>
                          <a:latin typeface="Cambria Math" panose="02040503050406030204" pitchFamily="18" charset="0"/>
                        </a:rPr>
                        <m:t>=</m:t>
                      </m:r>
                      <m:sSub>
                        <m:sSubPr>
                          <m:ctrlPr>
                            <a:rPr lang="en-US" b="0" i="1" smtClean="0">
                              <a:solidFill>
                                <a:schemeClr val="tx2"/>
                              </a:solidFill>
                              <a:latin typeface="Cambria Math" panose="02040503050406030204" pitchFamily="18" charset="0"/>
                            </a:rPr>
                          </m:ctrlPr>
                        </m:sSubPr>
                        <m:e>
                          <m:r>
                            <a:rPr lang="en-US" i="1" smtClean="0">
                              <a:solidFill>
                                <a:schemeClr val="tx2"/>
                              </a:solidFill>
                              <a:latin typeface="Cambria Math" panose="02040503050406030204" pitchFamily="18" charset="0"/>
                            </a:rPr>
                            <m:t>𝐶</m:t>
                          </m:r>
                        </m:e>
                        <m:sub>
                          <m:r>
                            <a:rPr lang="en-US" b="0" i="1" smtClean="0">
                              <a:solidFill>
                                <a:schemeClr val="tx2"/>
                              </a:solidFill>
                              <a:latin typeface="Cambria Math" panose="02040503050406030204" pitchFamily="18" charset="0"/>
                            </a:rPr>
                            <m:t>1</m:t>
                          </m:r>
                        </m:sub>
                      </m:sSub>
                      <m:f>
                        <m:fPr>
                          <m:ctrlPr>
                            <a:rPr lang="en-US" b="0" i="1" smtClean="0">
                              <a:solidFill>
                                <a:schemeClr val="tx2"/>
                              </a:solidFill>
                              <a:latin typeface="Cambria Math" panose="02040503050406030204" pitchFamily="18" charset="0"/>
                            </a:rPr>
                          </m:ctrlPr>
                        </m:fPr>
                        <m:num>
                          <m:r>
                            <a:rPr lang="en-US" b="0" i="1" smtClean="0">
                              <a:solidFill>
                                <a:schemeClr val="tx2"/>
                              </a:solidFill>
                              <a:latin typeface="Cambria Math" panose="02040503050406030204" pitchFamily="18" charset="0"/>
                            </a:rPr>
                            <m:t>𝑑𝑥</m:t>
                          </m:r>
                        </m:num>
                        <m:den>
                          <m:r>
                            <a:rPr lang="en-US" b="0" i="1" smtClean="0">
                              <a:solidFill>
                                <a:schemeClr val="tx2"/>
                              </a:solidFill>
                              <a:latin typeface="Cambria Math" panose="02040503050406030204" pitchFamily="18" charset="0"/>
                            </a:rPr>
                            <m:t>𝑑𝑡</m:t>
                          </m:r>
                        </m:den>
                      </m:f>
                      <m:r>
                        <a:rPr lang="en-US" b="0" i="1" smtClean="0">
                          <a:solidFill>
                            <a:schemeClr val="tx2"/>
                          </a:solidFill>
                          <a:latin typeface="Cambria Math" panose="02040503050406030204" pitchFamily="18" charset="0"/>
                        </a:rPr>
                        <m:t>+</m:t>
                      </m:r>
                      <m:f>
                        <m:fPr>
                          <m:ctrlPr>
                            <a:rPr lang="en-US" b="0" i="1" smtClean="0">
                              <a:solidFill>
                                <a:schemeClr val="tx2"/>
                              </a:solidFill>
                              <a:latin typeface="Cambria Math" panose="02040503050406030204" pitchFamily="18" charset="0"/>
                            </a:rPr>
                          </m:ctrlPr>
                        </m:fPr>
                        <m:num>
                          <m:r>
                            <a:rPr lang="en-US" b="0" i="1" smtClean="0">
                              <a:solidFill>
                                <a:schemeClr val="tx2"/>
                              </a:solidFill>
                              <a:latin typeface="Cambria Math" panose="02040503050406030204" pitchFamily="18" charset="0"/>
                            </a:rPr>
                            <m:t>1</m:t>
                          </m:r>
                        </m:num>
                        <m:den>
                          <m:r>
                            <a:rPr lang="en-US" b="0" i="1" smtClean="0">
                              <a:solidFill>
                                <a:schemeClr val="tx2"/>
                              </a:solidFill>
                              <a:latin typeface="Cambria Math" panose="02040503050406030204" pitchFamily="18" charset="0"/>
                            </a:rPr>
                            <m:t>𝑅</m:t>
                          </m:r>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𝑥</m:t>
                              </m:r>
                            </m:e>
                          </m:d>
                        </m:den>
                      </m:f>
                      <m:r>
                        <a:rPr lang="en-US" b="0" i="1" smtClean="0">
                          <a:solidFill>
                            <a:schemeClr val="tx2"/>
                          </a:solidFill>
                          <a:latin typeface="Cambria Math" panose="02040503050406030204" pitchFamily="18" charset="0"/>
                        </a:rPr>
                        <m:t>𝑥</m:t>
                      </m:r>
                    </m:oMath>
                  </m:oMathPara>
                </a14:m>
                <a:endParaRPr lang="nl-NL" dirty="0">
                  <a:solidFill>
                    <a:schemeClr val="tx2"/>
                  </a:solidFill>
                </a:endParaRPr>
              </a:p>
            </p:txBody>
          </p:sp>
        </mc:Choice>
        <mc:Fallback xmlns="">
          <p:sp>
            <p:nvSpPr>
              <p:cNvPr id="26" name="TextBox 25">
                <a:extLst>
                  <a:ext uri="{FF2B5EF4-FFF2-40B4-BE49-F238E27FC236}">
                    <a16:creationId xmlns:a16="http://schemas.microsoft.com/office/drawing/2014/main" id="{F2835B40-8F41-49F7-BA60-EF9F1524EA65}"/>
                  </a:ext>
                </a:extLst>
              </p:cNvPr>
              <p:cNvSpPr txBox="1">
                <a:spLocks noRot="1" noChangeAspect="1" noMove="1" noResize="1" noEditPoints="1" noAdjustHandles="1" noChangeArrowheads="1" noChangeShapeType="1" noTextEdit="1"/>
              </p:cNvSpPr>
              <p:nvPr/>
            </p:nvSpPr>
            <p:spPr>
              <a:xfrm>
                <a:off x="8536236" y="4538641"/>
                <a:ext cx="1890839" cy="565155"/>
              </a:xfrm>
              <a:prstGeom prst="rect">
                <a:avLst/>
              </a:prstGeom>
              <a:blipFill>
                <a:blip r:embed="rId6"/>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E7ADF9B-5BE4-41B8-9B4A-65A5B26F7D20}"/>
                  </a:ext>
                </a:extLst>
              </p:cNvPr>
              <p:cNvSpPr txBox="1"/>
              <p:nvPr/>
            </p:nvSpPr>
            <p:spPr>
              <a:xfrm>
                <a:off x="8075163" y="5236974"/>
                <a:ext cx="2995499" cy="5557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rPr>
                        <m:t>𝑎</m:t>
                      </m:r>
                      <m:f>
                        <m:fPr>
                          <m:ctrlPr>
                            <a:rPr lang="en-US" i="1">
                              <a:solidFill>
                                <a:schemeClr val="tx2"/>
                              </a:solidFill>
                              <a:latin typeface="Cambria Math" panose="02040503050406030204" pitchFamily="18" charset="0"/>
                            </a:rPr>
                          </m:ctrlPr>
                        </m:fPr>
                        <m:num>
                          <m:r>
                            <a:rPr lang="en-US" b="0" i="1" smtClean="0">
                              <a:solidFill>
                                <a:schemeClr val="tx2"/>
                              </a:solidFill>
                              <a:latin typeface="Cambria Math" panose="02040503050406030204" pitchFamily="18" charset="0"/>
                            </a:rPr>
                            <m:t>𝑑𝑥</m:t>
                          </m:r>
                        </m:num>
                        <m:den>
                          <m:r>
                            <a:rPr lang="en-US" i="1">
                              <a:solidFill>
                                <a:schemeClr val="tx2"/>
                              </a:solidFill>
                              <a:latin typeface="Cambria Math" panose="02040503050406030204" pitchFamily="18" charset="0"/>
                            </a:rPr>
                            <m:t>𝑑</m:t>
                          </m:r>
                          <m:r>
                            <a:rPr lang="en-US" b="0" i="1" smtClean="0">
                              <a:solidFill>
                                <a:schemeClr val="tx2"/>
                              </a:solidFill>
                              <a:latin typeface="Cambria Math" panose="02040503050406030204" pitchFamily="18" charset="0"/>
                            </a:rPr>
                            <m:t>𝑡</m:t>
                          </m:r>
                        </m:den>
                      </m:f>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𝑥</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𝑏</m:t>
                      </m:r>
                      <m:f>
                        <m:fPr>
                          <m:ctrlPr>
                            <a:rPr lang="en-US" i="1">
                              <a:solidFill>
                                <a:schemeClr val="tx2"/>
                              </a:solidFill>
                              <a:latin typeface="Cambria Math" panose="02040503050406030204" pitchFamily="18" charset="0"/>
                            </a:rPr>
                          </m:ctrlPr>
                        </m:fPr>
                        <m:num>
                          <m:sSup>
                            <m:sSupPr>
                              <m:ctrlPr>
                                <a:rPr lang="en-US" b="0"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𝑑</m:t>
                              </m:r>
                            </m:e>
                            <m:sup>
                              <m:r>
                                <a:rPr lang="en-US" b="0" i="1" smtClean="0">
                                  <a:solidFill>
                                    <a:schemeClr val="tx2"/>
                                  </a:solidFill>
                                  <a:latin typeface="Cambria Math" panose="02040503050406030204" pitchFamily="18" charset="0"/>
                                </a:rPr>
                                <m:t>2</m:t>
                              </m:r>
                            </m:sup>
                          </m:sSup>
                          <m:r>
                            <a:rPr lang="en-US" b="0" i="1" smtClean="0">
                              <a:solidFill>
                                <a:srgbClr val="FF0000"/>
                              </a:solidFill>
                              <a:latin typeface="Cambria Math" panose="02040503050406030204" pitchFamily="18" charset="0"/>
                            </a:rPr>
                            <m:t>𝑣</m:t>
                          </m:r>
                        </m:num>
                        <m:den>
                          <m:r>
                            <a:rPr lang="en-US" i="1">
                              <a:solidFill>
                                <a:schemeClr val="tx2"/>
                              </a:solidFill>
                              <a:latin typeface="Cambria Math" panose="02040503050406030204" pitchFamily="18" charset="0"/>
                            </a:rPr>
                            <m:t>𝑑</m:t>
                          </m:r>
                          <m:sSup>
                            <m:sSupPr>
                              <m:ctrlPr>
                                <a:rPr lang="en-US" b="0"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𝑡</m:t>
                              </m:r>
                            </m:e>
                            <m:sup>
                              <m:r>
                                <a:rPr lang="en-US" b="0" i="1" smtClean="0">
                                  <a:solidFill>
                                    <a:schemeClr val="tx2"/>
                                  </a:solidFill>
                                  <a:latin typeface="Cambria Math" panose="02040503050406030204" pitchFamily="18" charset="0"/>
                                </a:rPr>
                                <m:t>2</m:t>
                              </m:r>
                            </m:sup>
                          </m:sSup>
                        </m:den>
                      </m:f>
                      <m:r>
                        <a:rPr lang="en-US" b="0" i="1" smtClean="0">
                          <a:solidFill>
                            <a:schemeClr val="tx2"/>
                          </a:solidFill>
                          <a:latin typeface="Cambria Math" panose="02040503050406030204" pitchFamily="18" charset="0"/>
                        </a:rPr>
                        <m:t>+2</m:t>
                      </m:r>
                      <m:r>
                        <a:rPr lang="en-US" b="0" i="1" smtClean="0">
                          <a:solidFill>
                            <a:schemeClr val="tx2"/>
                          </a:solidFill>
                          <a:latin typeface="Cambria Math" panose="02040503050406030204" pitchFamily="18" charset="0"/>
                        </a:rPr>
                        <m:t>𝑏</m:t>
                      </m:r>
                      <m:f>
                        <m:fPr>
                          <m:ctrlPr>
                            <a:rPr lang="en-US" i="1">
                              <a:solidFill>
                                <a:schemeClr val="tx2"/>
                              </a:solidFill>
                              <a:latin typeface="Cambria Math" panose="02040503050406030204" pitchFamily="18" charset="0"/>
                            </a:rPr>
                          </m:ctrlPr>
                        </m:fPr>
                        <m:num>
                          <m:r>
                            <a:rPr lang="en-US" b="0" i="1" smtClean="0">
                              <a:solidFill>
                                <a:schemeClr val="tx2"/>
                              </a:solidFill>
                              <a:latin typeface="Cambria Math" panose="02040503050406030204" pitchFamily="18" charset="0"/>
                            </a:rPr>
                            <m:t>𝑑</m:t>
                          </m:r>
                          <m:r>
                            <a:rPr lang="en-US" b="0" i="1" smtClean="0">
                              <a:solidFill>
                                <a:srgbClr val="FF0000"/>
                              </a:solidFill>
                              <a:latin typeface="Cambria Math" panose="02040503050406030204" pitchFamily="18" charset="0"/>
                            </a:rPr>
                            <m:t>𝑣</m:t>
                          </m:r>
                        </m:num>
                        <m:den>
                          <m:r>
                            <a:rPr lang="en-US" i="1">
                              <a:solidFill>
                                <a:schemeClr val="tx2"/>
                              </a:solidFill>
                              <a:latin typeface="Cambria Math" panose="02040503050406030204" pitchFamily="18" charset="0"/>
                            </a:rPr>
                            <m:t>𝑑</m:t>
                          </m:r>
                          <m:r>
                            <a:rPr lang="en-US" b="0" i="1" smtClean="0">
                              <a:solidFill>
                                <a:schemeClr val="tx2"/>
                              </a:solidFill>
                              <a:latin typeface="Cambria Math" panose="02040503050406030204" pitchFamily="18" charset="0"/>
                            </a:rPr>
                            <m:t>𝑡</m:t>
                          </m:r>
                        </m:den>
                      </m:f>
                      <m:r>
                        <a:rPr lang="en-US" b="0" i="1" smtClean="0">
                          <a:solidFill>
                            <a:schemeClr val="tx2"/>
                          </a:solidFill>
                          <a:latin typeface="Cambria Math" panose="02040503050406030204" pitchFamily="18" charset="0"/>
                        </a:rPr>
                        <m:t>+</m:t>
                      </m:r>
                      <m:r>
                        <a:rPr lang="en-US" b="0" i="1" smtClean="0">
                          <a:solidFill>
                            <a:srgbClr val="FF0000"/>
                          </a:solidFill>
                          <a:latin typeface="Cambria Math" panose="02040503050406030204" pitchFamily="18" charset="0"/>
                        </a:rPr>
                        <m:t>𝑣</m:t>
                      </m:r>
                    </m:oMath>
                  </m:oMathPara>
                </a14:m>
                <a:endParaRPr lang="nl-NL" dirty="0">
                  <a:solidFill>
                    <a:schemeClr val="tx2"/>
                  </a:solidFill>
                </a:endParaRPr>
              </a:p>
            </p:txBody>
          </p:sp>
        </mc:Choice>
        <mc:Fallback xmlns="">
          <p:sp>
            <p:nvSpPr>
              <p:cNvPr id="27" name="TextBox 26">
                <a:extLst>
                  <a:ext uri="{FF2B5EF4-FFF2-40B4-BE49-F238E27FC236}">
                    <a16:creationId xmlns:a16="http://schemas.microsoft.com/office/drawing/2014/main" id="{EE7ADF9B-5BE4-41B8-9B4A-65A5B26F7D20}"/>
                  </a:ext>
                </a:extLst>
              </p:cNvPr>
              <p:cNvSpPr txBox="1">
                <a:spLocks noRot="1" noChangeAspect="1" noMove="1" noResize="1" noEditPoints="1" noAdjustHandles="1" noChangeArrowheads="1" noChangeShapeType="1" noTextEdit="1"/>
              </p:cNvSpPr>
              <p:nvPr/>
            </p:nvSpPr>
            <p:spPr>
              <a:xfrm>
                <a:off x="8075163" y="5236974"/>
                <a:ext cx="2995499" cy="555793"/>
              </a:xfrm>
              <a:prstGeom prst="rect">
                <a:avLst/>
              </a:prstGeom>
              <a:blipFill>
                <a:blip r:embed="rId7"/>
                <a:stretch>
                  <a:fillRect/>
                </a:stretch>
              </a:blipFill>
            </p:spPr>
            <p:txBody>
              <a:bodyPr/>
              <a:lstStyle/>
              <a:p>
                <a:r>
                  <a:rPr lang="nl-NL">
                    <a:noFill/>
                  </a:rPr>
                  <a:t> </a:t>
                </a:r>
              </a:p>
            </p:txBody>
          </p:sp>
        </mc:Fallback>
      </mc:AlternateContent>
      <p:sp>
        <p:nvSpPr>
          <p:cNvPr id="28" name="TextBox 27">
            <a:extLst>
              <a:ext uri="{FF2B5EF4-FFF2-40B4-BE49-F238E27FC236}">
                <a16:creationId xmlns:a16="http://schemas.microsoft.com/office/drawing/2014/main" id="{9291FCA4-1A4D-42CF-9514-E61603BFEBB0}"/>
              </a:ext>
            </a:extLst>
          </p:cNvPr>
          <p:cNvSpPr txBox="1"/>
          <p:nvPr/>
        </p:nvSpPr>
        <p:spPr>
          <a:xfrm>
            <a:off x="1017726" y="5917481"/>
            <a:ext cx="2335255" cy="369332"/>
          </a:xfrm>
          <a:prstGeom prst="rect">
            <a:avLst/>
          </a:prstGeom>
          <a:noFill/>
        </p:spPr>
        <p:txBody>
          <a:bodyPr wrap="none" rtlCol="0">
            <a:spAutoFit/>
          </a:bodyPr>
          <a:lstStyle/>
          <a:p>
            <a:pPr algn="l"/>
            <a:r>
              <a:rPr lang="en-US" dirty="0">
                <a:solidFill>
                  <a:schemeClr val="tx2"/>
                </a:solidFill>
              </a:rPr>
              <a:t>“rational non-linear”</a:t>
            </a:r>
            <a:endParaRPr lang="nl-NL" dirty="0">
              <a:solidFill>
                <a:schemeClr val="tx2"/>
              </a:solidFill>
            </a:endParaRPr>
          </a:p>
        </p:txBody>
      </p:sp>
      <p:sp>
        <p:nvSpPr>
          <p:cNvPr id="29" name="TextBox 28">
            <a:extLst>
              <a:ext uri="{FF2B5EF4-FFF2-40B4-BE49-F238E27FC236}">
                <a16:creationId xmlns:a16="http://schemas.microsoft.com/office/drawing/2014/main" id="{AE838F6C-E382-4642-BB5D-8C1E6F997D57}"/>
              </a:ext>
            </a:extLst>
          </p:cNvPr>
          <p:cNvSpPr txBox="1"/>
          <p:nvPr/>
        </p:nvSpPr>
        <p:spPr>
          <a:xfrm>
            <a:off x="4928371" y="5917986"/>
            <a:ext cx="2414635" cy="369332"/>
          </a:xfrm>
          <a:prstGeom prst="rect">
            <a:avLst/>
          </a:prstGeom>
          <a:noFill/>
        </p:spPr>
        <p:txBody>
          <a:bodyPr wrap="none" rtlCol="0">
            <a:spAutoFit/>
          </a:bodyPr>
          <a:lstStyle/>
          <a:p>
            <a:pPr algn="l"/>
            <a:r>
              <a:rPr lang="en-US" dirty="0">
                <a:solidFill>
                  <a:schemeClr val="tx2"/>
                </a:solidFill>
              </a:rPr>
              <a:t>“diffusive non-linear”</a:t>
            </a:r>
            <a:endParaRPr lang="nl-NL" dirty="0">
              <a:solidFill>
                <a:schemeClr val="tx2"/>
              </a:solidFill>
            </a:endParaRPr>
          </a:p>
        </p:txBody>
      </p:sp>
      <p:sp>
        <p:nvSpPr>
          <p:cNvPr id="30" name="TextBox 29">
            <a:extLst>
              <a:ext uri="{FF2B5EF4-FFF2-40B4-BE49-F238E27FC236}">
                <a16:creationId xmlns:a16="http://schemas.microsoft.com/office/drawing/2014/main" id="{6DA1B0F0-893F-4E46-AAA2-BC5F89A2F68A}"/>
              </a:ext>
            </a:extLst>
          </p:cNvPr>
          <p:cNvSpPr txBox="1"/>
          <p:nvPr/>
        </p:nvSpPr>
        <p:spPr>
          <a:xfrm>
            <a:off x="8981938" y="5917481"/>
            <a:ext cx="1191929" cy="369332"/>
          </a:xfrm>
          <a:prstGeom prst="rect">
            <a:avLst/>
          </a:prstGeom>
          <a:noFill/>
        </p:spPr>
        <p:txBody>
          <a:bodyPr wrap="none" rtlCol="0">
            <a:spAutoFit/>
          </a:bodyPr>
          <a:lstStyle/>
          <a:p>
            <a:pPr algn="l"/>
            <a:r>
              <a:rPr lang="en-US" dirty="0">
                <a:solidFill>
                  <a:schemeClr val="tx2"/>
                </a:solidFill>
              </a:rPr>
              <a:t>“coupled”</a:t>
            </a:r>
            <a:endParaRPr lang="nl-NL" dirty="0">
              <a:solidFill>
                <a:schemeClr val="tx2"/>
              </a:solidFill>
            </a:endParaRPr>
          </a:p>
        </p:txBody>
      </p:sp>
      <p:sp>
        <p:nvSpPr>
          <p:cNvPr id="16" name="TextBox 15">
            <a:extLst>
              <a:ext uri="{FF2B5EF4-FFF2-40B4-BE49-F238E27FC236}">
                <a16:creationId xmlns:a16="http://schemas.microsoft.com/office/drawing/2014/main" id="{51E36C89-ACAC-4E0F-A54A-1559AB40B7F4}"/>
              </a:ext>
            </a:extLst>
          </p:cNvPr>
          <p:cNvSpPr txBox="1"/>
          <p:nvPr/>
        </p:nvSpPr>
        <p:spPr>
          <a:xfrm>
            <a:off x="1458181" y="1882882"/>
            <a:ext cx="1135247" cy="369332"/>
          </a:xfrm>
          <a:prstGeom prst="rect">
            <a:avLst/>
          </a:prstGeom>
          <a:noFill/>
        </p:spPr>
        <p:txBody>
          <a:bodyPr wrap="none" rtlCol="0">
            <a:spAutoFit/>
          </a:bodyPr>
          <a:lstStyle/>
          <a:p>
            <a:pPr algn="l"/>
            <a:r>
              <a:rPr lang="en-US" i="1" dirty="0">
                <a:solidFill>
                  <a:schemeClr val="tx2"/>
                </a:solidFill>
              </a:rPr>
              <a:t>inventory</a:t>
            </a:r>
            <a:endParaRPr lang="nl-NL" i="1" dirty="0">
              <a:solidFill>
                <a:schemeClr val="tx2"/>
              </a:solidFill>
            </a:endParaRPr>
          </a:p>
        </p:txBody>
      </p:sp>
      <p:sp>
        <p:nvSpPr>
          <p:cNvPr id="17" name="TextBox 16">
            <a:extLst>
              <a:ext uri="{FF2B5EF4-FFF2-40B4-BE49-F238E27FC236}">
                <a16:creationId xmlns:a16="http://schemas.microsoft.com/office/drawing/2014/main" id="{6E2762F0-9602-46AD-B122-0EBF3743B3B4}"/>
              </a:ext>
            </a:extLst>
          </p:cNvPr>
          <p:cNvSpPr txBox="1"/>
          <p:nvPr/>
        </p:nvSpPr>
        <p:spPr>
          <a:xfrm>
            <a:off x="5460907" y="1861958"/>
            <a:ext cx="1138645" cy="369332"/>
          </a:xfrm>
          <a:prstGeom prst="rect">
            <a:avLst/>
          </a:prstGeom>
          <a:noFill/>
        </p:spPr>
        <p:txBody>
          <a:bodyPr wrap="none" rtlCol="0">
            <a:spAutoFit/>
          </a:bodyPr>
          <a:lstStyle/>
          <a:p>
            <a:pPr algn="l"/>
            <a:r>
              <a:rPr lang="en-US" i="1" dirty="0">
                <a:solidFill>
                  <a:schemeClr val="tx2"/>
                </a:solidFill>
              </a:rPr>
              <a:t>transport</a:t>
            </a:r>
            <a:endParaRPr lang="nl-NL" i="1" dirty="0">
              <a:solidFill>
                <a:schemeClr val="tx2"/>
              </a:solidFill>
            </a:endParaRPr>
          </a:p>
        </p:txBody>
      </p:sp>
      <p:sp>
        <p:nvSpPr>
          <p:cNvPr id="18" name="TextBox 17">
            <a:extLst>
              <a:ext uri="{FF2B5EF4-FFF2-40B4-BE49-F238E27FC236}">
                <a16:creationId xmlns:a16="http://schemas.microsoft.com/office/drawing/2014/main" id="{D62E2E71-C019-431B-8573-B938FA041ACB}"/>
              </a:ext>
            </a:extLst>
          </p:cNvPr>
          <p:cNvSpPr txBox="1"/>
          <p:nvPr/>
        </p:nvSpPr>
        <p:spPr>
          <a:xfrm>
            <a:off x="8022549" y="1881324"/>
            <a:ext cx="3668184" cy="369332"/>
          </a:xfrm>
          <a:prstGeom prst="rect">
            <a:avLst/>
          </a:prstGeom>
          <a:noFill/>
        </p:spPr>
        <p:txBody>
          <a:bodyPr wrap="none" rtlCol="0">
            <a:spAutoFit/>
          </a:bodyPr>
          <a:lstStyle/>
          <a:p>
            <a:pPr algn="l"/>
            <a:r>
              <a:rPr lang="en-US" i="1" dirty="0">
                <a:solidFill>
                  <a:schemeClr val="tx2"/>
                </a:solidFill>
              </a:rPr>
              <a:t>inventory + higher order dynamics</a:t>
            </a:r>
            <a:endParaRPr lang="nl-NL" i="1" dirty="0">
              <a:solidFill>
                <a:schemeClr val="tx2"/>
              </a:solidFill>
            </a:endParaRPr>
          </a:p>
        </p:txBody>
      </p:sp>
      <p:pic>
        <p:nvPicPr>
          <p:cNvPr id="20" name="Picture 19" descr="Diagram&#10;&#10;Description automatically generated">
            <a:extLst>
              <a:ext uri="{FF2B5EF4-FFF2-40B4-BE49-F238E27FC236}">
                <a16:creationId xmlns:a16="http://schemas.microsoft.com/office/drawing/2014/main" id="{BB3AF2F9-AF6E-4D76-AE16-1550D62D969D}"/>
              </a:ext>
            </a:extLst>
          </p:cNvPr>
          <p:cNvPicPr>
            <a:picLocks noChangeAspect="1"/>
          </p:cNvPicPr>
          <p:nvPr/>
        </p:nvPicPr>
        <p:blipFill rotWithShape="1">
          <a:blip r:embed="rId2">
            <a:extLst>
              <a:ext uri="{28A0092B-C50C-407E-A947-70E740481C1C}">
                <a14:useLocalDpi xmlns:a14="http://schemas.microsoft.com/office/drawing/2010/main" val="0"/>
              </a:ext>
            </a:extLst>
          </a:blip>
          <a:srcRect r="79691"/>
          <a:stretch/>
        </p:blipFill>
        <p:spPr>
          <a:xfrm>
            <a:off x="1496815" y="2382253"/>
            <a:ext cx="1126623" cy="1959626"/>
          </a:xfrm>
          <a:prstGeom prst="rect">
            <a:avLst/>
          </a:prstGeom>
        </p:spPr>
      </p:pic>
      <p:pic>
        <p:nvPicPr>
          <p:cNvPr id="19" name="Picture 18" descr="Diagram&#10;&#10;Description automatically generated">
            <a:extLst>
              <a:ext uri="{FF2B5EF4-FFF2-40B4-BE49-F238E27FC236}">
                <a16:creationId xmlns:a16="http://schemas.microsoft.com/office/drawing/2014/main" id="{762B1423-37A5-41B5-AC03-AF8BB7849EAA}"/>
              </a:ext>
            </a:extLst>
          </p:cNvPr>
          <p:cNvPicPr>
            <a:picLocks noChangeAspect="1"/>
          </p:cNvPicPr>
          <p:nvPr/>
        </p:nvPicPr>
        <p:blipFill rotWithShape="1">
          <a:blip r:embed="rId2">
            <a:extLst>
              <a:ext uri="{28A0092B-C50C-407E-A947-70E740481C1C}">
                <a14:useLocalDpi xmlns:a14="http://schemas.microsoft.com/office/drawing/2010/main" val="0"/>
              </a:ext>
            </a:extLst>
          </a:blip>
          <a:srcRect l="38641" r="37186"/>
          <a:stretch/>
        </p:blipFill>
        <p:spPr>
          <a:xfrm>
            <a:off x="5298804" y="2321528"/>
            <a:ext cx="1444896" cy="2111568"/>
          </a:xfrm>
          <a:prstGeom prst="rect">
            <a:avLst/>
          </a:prstGeom>
        </p:spPr>
      </p:pic>
      <p:sp>
        <p:nvSpPr>
          <p:cNvPr id="4" name="Rectangle 3">
            <a:extLst>
              <a:ext uri="{FF2B5EF4-FFF2-40B4-BE49-F238E27FC236}">
                <a16:creationId xmlns:a16="http://schemas.microsoft.com/office/drawing/2014/main" id="{59ACA79A-2B7B-41C4-A6F2-18A0C7FC6309}"/>
              </a:ext>
            </a:extLst>
          </p:cNvPr>
          <p:cNvSpPr/>
          <p:nvPr/>
        </p:nvSpPr>
        <p:spPr>
          <a:xfrm>
            <a:off x="1790700" y="2382253"/>
            <a:ext cx="482600" cy="25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4340A9A-DD5C-4F52-98A1-CC97C6D57734}"/>
                  </a:ext>
                </a:extLst>
              </p:cNvPr>
              <p:cNvSpPr txBox="1"/>
              <p:nvPr/>
            </p:nvSpPr>
            <p:spPr>
              <a:xfrm>
                <a:off x="1695540" y="2292015"/>
                <a:ext cx="2921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𝑅</m:t>
                      </m:r>
                      <m:r>
                        <a:rPr lang="en-US" b="0" i="1" smtClean="0">
                          <a:solidFill>
                            <a:schemeClr val="bg2"/>
                          </a:solidFill>
                          <a:latin typeface="Cambria Math" panose="02040503050406030204" pitchFamily="18" charset="0"/>
                        </a:rPr>
                        <m:t>(</m:t>
                      </m:r>
                      <m:r>
                        <a:rPr lang="en-US" b="0" i="1" smtClean="0">
                          <a:solidFill>
                            <a:srgbClr val="FF0000"/>
                          </a:solidFill>
                          <a:latin typeface="Cambria Math" panose="02040503050406030204" pitchFamily="18" charset="0"/>
                        </a:rPr>
                        <m:t>𝑣</m:t>
                      </m:r>
                      <m:r>
                        <a:rPr lang="en-US" b="0" i="1" smtClean="0">
                          <a:solidFill>
                            <a:schemeClr val="bg2"/>
                          </a:solidFill>
                          <a:latin typeface="Cambria Math" panose="02040503050406030204" pitchFamily="18" charset="0"/>
                        </a:rPr>
                        <m:t>)</m:t>
                      </m:r>
                    </m:oMath>
                  </m:oMathPara>
                </a14:m>
                <a:endParaRPr lang="nl-NL" dirty="0">
                  <a:solidFill>
                    <a:schemeClr val="bg2"/>
                  </a:solidFill>
                </a:endParaRPr>
              </a:p>
            </p:txBody>
          </p:sp>
        </mc:Choice>
        <mc:Fallback xmlns="">
          <p:sp>
            <p:nvSpPr>
              <p:cNvPr id="22" name="TextBox 21">
                <a:extLst>
                  <a:ext uri="{FF2B5EF4-FFF2-40B4-BE49-F238E27FC236}">
                    <a16:creationId xmlns:a16="http://schemas.microsoft.com/office/drawing/2014/main" id="{E4340A9A-DD5C-4F52-98A1-CC97C6D57734}"/>
                  </a:ext>
                </a:extLst>
              </p:cNvPr>
              <p:cNvSpPr txBox="1">
                <a:spLocks noRot="1" noChangeAspect="1" noMove="1" noResize="1" noEditPoints="1" noAdjustHandles="1" noChangeArrowheads="1" noChangeShapeType="1" noTextEdit="1"/>
              </p:cNvSpPr>
              <p:nvPr/>
            </p:nvSpPr>
            <p:spPr>
              <a:xfrm>
                <a:off x="1695540" y="2292015"/>
                <a:ext cx="292100" cy="369332"/>
              </a:xfrm>
              <a:prstGeom prst="rect">
                <a:avLst/>
              </a:prstGeom>
              <a:blipFill>
                <a:blip r:embed="rId8"/>
                <a:stretch>
                  <a:fillRect r="-131250" b="-11475"/>
                </a:stretch>
              </a:blipFill>
            </p:spPr>
            <p:txBody>
              <a:bodyPr/>
              <a:lstStyle/>
              <a:p>
                <a:r>
                  <a:rPr lang="nl-NL">
                    <a:noFill/>
                  </a:rPr>
                  <a:t> </a:t>
                </a:r>
              </a:p>
            </p:txBody>
          </p:sp>
        </mc:Fallback>
      </mc:AlternateContent>
      <p:sp>
        <p:nvSpPr>
          <p:cNvPr id="31" name="Rectangle 30">
            <a:extLst>
              <a:ext uri="{FF2B5EF4-FFF2-40B4-BE49-F238E27FC236}">
                <a16:creationId xmlns:a16="http://schemas.microsoft.com/office/drawing/2014/main" id="{BFF7F097-EAC0-4DA9-9780-133E0C7DC3F5}"/>
              </a:ext>
            </a:extLst>
          </p:cNvPr>
          <p:cNvSpPr/>
          <p:nvPr/>
        </p:nvSpPr>
        <p:spPr>
          <a:xfrm>
            <a:off x="5800842" y="2350900"/>
            <a:ext cx="482600" cy="25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EF80874-E090-4288-B4A9-F8D1D048A577}"/>
                  </a:ext>
                </a:extLst>
              </p:cNvPr>
              <p:cNvSpPr txBox="1"/>
              <p:nvPr/>
            </p:nvSpPr>
            <p:spPr>
              <a:xfrm>
                <a:off x="5729152" y="2288892"/>
                <a:ext cx="2921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𝑅</m:t>
                      </m:r>
                      <m:r>
                        <a:rPr lang="en-US" b="0" i="1" smtClean="0">
                          <a:solidFill>
                            <a:schemeClr val="bg2"/>
                          </a:solidFill>
                          <a:latin typeface="Cambria Math" panose="02040503050406030204" pitchFamily="18" charset="0"/>
                        </a:rPr>
                        <m:t>(</m:t>
                      </m:r>
                      <m:r>
                        <a:rPr lang="en-US" b="0" i="1" smtClean="0">
                          <a:solidFill>
                            <a:srgbClr val="FF0000"/>
                          </a:solidFill>
                          <a:latin typeface="Cambria Math" panose="02040503050406030204" pitchFamily="18" charset="0"/>
                        </a:rPr>
                        <m:t>𝑣</m:t>
                      </m:r>
                      <m:r>
                        <a:rPr lang="en-US" b="0" i="1" smtClean="0">
                          <a:solidFill>
                            <a:schemeClr val="bg2"/>
                          </a:solidFill>
                          <a:latin typeface="Cambria Math" panose="02040503050406030204" pitchFamily="18" charset="0"/>
                        </a:rPr>
                        <m:t>)</m:t>
                      </m:r>
                    </m:oMath>
                  </m:oMathPara>
                </a14:m>
                <a:endParaRPr lang="nl-NL" dirty="0">
                  <a:solidFill>
                    <a:schemeClr val="bg2"/>
                  </a:solidFill>
                </a:endParaRPr>
              </a:p>
            </p:txBody>
          </p:sp>
        </mc:Choice>
        <mc:Fallback xmlns="">
          <p:sp>
            <p:nvSpPr>
              <p:cNvPr id="32" name="TextBox 31">
                <a:extLst>
                  <a:ext uri="{FF2B5EF4-FFF2-40B4-BE49-F238E27FC236}">
                    <a16:creationId xmlns:a16="http://schemas.microsoft.com/office/drawing/2014/main" id="{0EF80874-E090-4288-B4A9-F8D1D048A577}"/>
                  </a:ext>
                </a:extLst>
              </p:cNvPr>
              <p:cNvSpPr txBox="1">
                <a:spLocks noRot="1" noChangeAspect="1" noMove="1" noResize="1" noEditPoints="1" noAdjustHandles="1" noChangeArrowheads="1" noChangeShapeType="1" noTextEdit="1"/>
              </p:cNvSpPr>
              <p:nvPr/>
            </p:nvSpPr>
            <p:spPr>
              <a:xfrm>
                <a:off x="5729152" y="2288892"/>
                <a:ext cx="292100" cy="369332"/>
              </a:xfrm>
              <a:prstGeom prst="rect">
                <a:avLst/>
              </a:prstGeom>
              <a:blipFill>
                <a:blip r:embed="rId9"/>
                <a:stretch>
                  <a:fillRect r="-131250" b="-13115"/>
                </a:stretch>
              </a:blipFill>
            </p:spPr>
            <p:txBody>
              <a:bodyPr/>
              <a:lstStyle/>
              <a:p>
                <a:r>
                  <a:rPr lang="nl-NL">
                    <a:noFill/>
                  </a:rPr>
                  <a:t> </a:t>
                </a:r>
              </a:p>
            </p:txBody>
          </p:sp>
        </mc:Fallback>
      </mc:AlternateContent>
      <p:sp>
        <p:nvSpPr>
          <p:cNvPr id="35" name="Rectangle 34">
            <a:extLst>
              <a:ext uri="{FF2B5EF4-FFF2-40B4-BE49-F238E27FC236}">
                <a16:creationId xmlns:a16="http://schemas.microsoft.com/office/drawing/2014/main" id="{FC8CD14F-0987-4166-861C-109991E0B7F6}"/>
              </a:ext>
            </a:extLst>
          </p:cNvPr>
          <p:cNvSpPr/>
          <p:nvPr/>
        </p:nvSpPr>
        <p:spPr>
          <a:xfrm>
            <a:off x="9111691" y="2707236"/>
            <a:ext cx="260909" cy="105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FA540C4-C558-4B74-AD5C-E40585B77705}"/>
                  </a:ext>
                </a:extLst>
              </p:cNvPr>
              <p:cNvSpPr txBox="1"/>
              <p:nvPr/>
            </p:nvSpPr>
            <p:spPr>
              <a:xfrm>
                <a:off x="9080500" y="2652420"/>
                <a:ext cx="292100" cy="2154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800" b="0" i="1" smtClean="0">
                          <a:solidFill>
                            <a:schemeClr val="bg2"/>
                          </a:solidFill>
                          <a:latin typeface="Cambria Math" panose="02040503050406030204" pitchFamily="18" charset="0"/>
                        </a:rPr>
                        <m:t>𝑅</m:t>
                      </m:r>
                      <m:r>
                        <a:rPr lang="en-US" sz="800" b="0" i="1" smtClean="0">
                          <a:solidFill>
                            <a:schemeClr val="bg2"/>
                          </a:solidFill>
                          <a:latin typeface="Cambria Math" panose="02040503050406030204" pitchFamily="18" charset="0"/>
                        </a:rPr>
                        <m:t>(</m:t>
                      </m:r>
                      <m:r>
                        <a:rPr lang="en-US" sz="800" b="0" i="1" smtClean="0">
                          <a:solidFill>
                            <a:srgbClr val="FF0000"/>
                          </a:solidFill>
                          <a:latin typeface="Cambria Math" panose="02040503050406030204" pitchFamily="18" charset="0"/>
                        </a:rPr>
                        <m:t>𝑣</m:t>
                      </m:r>
                      <m:r>
                        <a:rPr lang="en-US" sz="800" b="0" i="1" smtClean="0">
                          <a:solidFill>
                            <a:schemeClr val="bg2"/>
                          </a:solidFill>
                          <a:latin typeface="Cambria Math" panose="02040503050406030204" pitchFamily="18" charset="0"/>
                        </a:rPr>
                        <m:t>)</m:t>
                      </m:r>
                    </m:oMath>
                  </m:oMathPara>
                </a14:m>
                <a:endParaRPr lang="nl-NL" sz="800" dirty="0">
                  <a:solidFill>
                    <a:schemeClr val="bg2"/>
                  </a:solidFill>
                </a:endParaRPr>
              </a:p>
            </p:txBody>
          </p:sp>
        </mc:Choice>
        <mc:Fallback xmlns="">
          <p:sp>
            <p:nvSpPr>
              <p:cNvPr id="36" name="TextBox 35">
                <a:extLst>
                  <a:ext uri="{FF2B5EF4-FFF2-40B4-BE49-F238E27FC236}">
                    <a16:creationId xmlns:a16="http://schemas.microsoft.com/office/drawing/2014/main" id="{EFA540C4-C558-4B74-AD5C-E40585B77705}"/>
                  </a:ext>
                </a:extLst>
              </p:cNvPr>
              <p:cNvSpPr txBox="1">
                <a:spLocks noRot="1" noChangeAspect="1" noMove="1" noResize="1" noEditPoints="1" noAdjustHandles="1" noChangeArrowheads="1" noChangeShapeType="1" noTextEdit="1"/>
              </p:cNvSpPr>
              <p:nvPr/>
            </p:nvSpPr>
            <p:spPr>
              <a:xfrm>
                <a:off x="9080500" y="2652420"/>
                <a:ext cx="292100" cy="215444"/>
              </a:xfrm>
              <a:prstGeom prst="rect">
                <a:avLst/>
              </a:prstGeom>
              <a:blipFill>
                <a:blip r:embed="rId10"/>
                <a:stretch>
                  <a:fillRect r="-20833" b="-2857"/>
                </a:stretch>
              </a:blipFill>
            </p:spPr>
            <p:txBody>
              <a:bodyPr/>
              <a:lstStyle/>
              <a:p>
                <a:r>
                  <a:rPr lang="nl-NL">
                    <a:noFill/>
                  </a:rPr>
                  <a:t> </a:t>
                </a:r>
              </a:p>
            </p:txBody>
          </p:sp>
        </mc:Fallback>
      </mc:AlternateContent>
      <p:sp>
        <p:nvSpPr>
          <p:cNvPr id="37" name="Rectangle 36">
            <a:extLst>
              <a:ext uri="{FF2B5EF4-FFF2-40B4-BE49-F238E27FC236}">
                <a16:creationId xmlns:a16="http://schemas.microsoft.com/office/drawing/2014/main" id="{AA4FB239-EA88-4D65-A3C1-5EFAEC327581}"/>
              </a:ext>
            </a:extLst>
          </p:cNvPr>
          <p:cNvSpPr/>
          <p:nvPr/>
        </p:nvSpPr>
        <p:spPr>
          <a:xfrm>
            <a:off x="5785783" y="3446703"/>
            <a:ext cx="482600" cy="231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30B601F-BE1C-4665-8182-0EFF48BD9B8D}"/>
                  </a:ext>
                </a:extLst>
              </p:cNvPr>
              <p:cNvSpPr txBox="1"/>
              <p:nvPr/>
            </p:nvSpPr>
            <p:spPr>
              <a:xfrm>
                <a:off x="5875202" y="3415061"/>
                <a:ext cx="2921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bg2"/>
                          </a:solidFill>
                          <a:latin typeface="Cambria Math" panose="02040503050406030204" pitchFamily="18" charset="0"/>
                        </a:rPr>
                        <m:t>𝑊</m:t>
                      </m:r>
                    </m:oMath>
                  </m:oMathPara>
                </a14:m>
                <a:endParaRPr lang="nl-NL" sz="1400" dirty="0">
                  <a:solidFill>
                    <a:schemeClr val="bg2"/>
                  </a:solidFill>
                </a:endParaRPr>
              </a:p>
            </p:txBody>
          </p:sp>
        </mc:Choice>
        <mc:Fallback xmlns="">
          <p:sp>
            <p:nvSpPr>
              <p:cNvPr id="38" name="TextBox 37">
                <a:extLst>
                  <a:ext uri="{FF2B5EF4-FFF2-40B4-BE49-F238E27FC236}">
                    <a16:creationId xmlns:a16="http://schemas.microsoft.com/office/drawing/2014/main" id="{E30B601F-BE1C-4665-8182-0EFF48BD9B8D}"/>
                  </a:ext>
                </a:extLst>
              </p:cNvPr>
              <p:cNvSpPr txBox="1">
                <a:spLocks noRot="1" noChangeAspect="1" noMove="1" noResize="1" noEditPoints="1" noAdjustHandles="1" noChangeArrowheads="1" noChangeShapeType="1" noTextEdit="1"/>
              </p:cNvSpPr>
              <p:nvPr/>
            </p:nvSpPr>
            <p:spPr>
              <a:xfrm>
                <a:off x="5875202" y="3415061"/>
                <a:ext cx="292100" cy="307777"/>
              </a:xfrm>
              <a:prstGeom prst="rect">
                <a:avLst/>
              </a:prstGeom>
              <a:blipFill>
                <a:blip r:embed="rId11"/>
                <a:stretch>
                  <a:fillRect r="-10417"/>
                </a:stretch>
              </a:blipFill>
            </p:spPr>
            <p:txBody>
              <a:bodyPr/>
              <a:lstStyle/>
              <a:p>
                <a:r>
                  <a:rPr lang="nl-NL">
                    <a:noFill/>
                  </a:rPr>
                  <a:t> </a:t>
                </a:r>
              </a:p>
            </p:txBody>
          </p:sp>
        </mc:Fallback>
      </mc:AlternateContent>
    </p:spTree>
    <p:extLst>
      <p:ext uri="{BB962C8B-B14F-4D97-AF65-F5344CB8AC3E}">
        <p14:creationId xmlns:p14="http://schemas.microsoft.com/office/powerpoint/2010/main" val="309352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E736E-7C3F-4FB4-B649-2A289614AB6D}"/>
              </a:ext>
            </a:extLst>
          </p:cNvPr>
          <p:cNvPicPr>
            <a:picLocks noChangeAspect="1"/>
          </p:cNvPicPr>
          <p:nvPr/>
        </p:nvPicPr>
        <p:blipFill rotWithShape="1">
          <a:blip r:embed="rId2">
            <a:extLst>
              <a:ext uri="{28A0092B-C50C-407E-A947-70E740481C1C}">
                <a14:useLocalDpi xmlns:a14="http://schemas.microsoft.com/office/drawing/2010/main" val="0"/>
              </a:ext>
            </a:extLst>
          </a:blip>
          <a:srcRect l="11164" r="7060"/>
          <a:stretch/>
        </p:blipFill>
        <p:spPr>
          <a:xfrm>
            <a:off x="423478" y="2085288"/>
            <a:ext cx="10925723" cy="3506581"/>
          </a:xfrm>
          <a:prstGeom prst="rect">
            <a:avLst/>
          </a:prstGeom>
        </p:spPr>
      </p:pic>
      <p:sp>
        <p:nvSpPr>
          <p:cNvPr id="2" name="Title 1">
            <a:extLst>
              <a:ext uri="{FF2B5EF4-FFF2-40B4-BE49-F238E27FC236}">
                <a16:creationId xmlns:a16="http://schemas.microsoft.com/office/drawing/2014/main" id="{50DCF271-BA90-4532-95B0-088A7D609F8D}"/>
              </a:ext>
            </a:extLst>
          </p:cNvPr>
          <p:cNvSpPr>
            <a:spLocks noGrp="1"/>
          </p:cNvSpPr>
          <p:nvPr>
            <p:ph type="title"/>
          </p:nvPr>
        </p:nvSpPr>
        <p:spPr>
          <a:xfrm>
            <a:off x="359999" y="76813"/>
            <a:ext cx="11615335" cy="1130400"/>
          </a:xfrm>
        </p:spPr>
        <p:txBody>
          <a:bodyPr/>
          <a:lstStyle/>
          <a:p>
            <a:r>
              <a:rPr lang="en-US" dirty="0"/>
              <a:t>Validation and building dynamic models: step response</a:t>
            </a:r>
            <a:endParaRPr lang="nl-NL" dirty="0"/>
          </a:p>
        </p:txBody>
      </p:sp>
      <p:sp>
        <p:nvSpPr>
          <p:cNvPr id="4" name="Slide Number Placeholder 3">
            <a:extLst>
              <a:ext uri="{FF2B5EF4-FFF2-40B4-BE49-F238E27FC236}">
                <a16:creationId xmlns:a16="http://schemas.microsoft.com/office/drawing/2014/main" id="{1D87F21F-AAC3-44E0-ACEA-D7C5F11C5A0C}"/>
              </a:ext>
            </a:extLst>
          </p:cNvPr>
          <p:cNvSpPr>
            <a:spLocks noGrp="1"/>
          </p:cNvSpPr>
          <p:nvPr>
            <p:ph type="sldNum" sz="quarter" idx="4"/>
          </p:nvPr>
        </p:nvSpPr>
        <p:spPr/>
        <p:txBody>
          <a:bodyPr/>
          <a:lstStyle/>
          <a:p>
            <a:fld id="{CF26CF14-CA55-4C05-9804-096C821AFF5B}" type="slidenum">
              <a:rPr lang="nl-NL" smtClean="0"/>
              <a:pPr/>
              <a:t>8</a:t>
            </a:fld>
            <a:endParaRPr lang="nl-NL" dirty="0"/>
          </a:p>
        </p:txBody>
      </p:sp>
    </p:spTree>
    <p:extLst>
      <p:ext uri="{BB962C8B-B14F-4D97-AF65-F5344CB8AC3E}">
        <p14:creationId xmlns:p14="http://schemas.microsoft.com/office/powerpoint/2010/main" val="345412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E805-B805-4F48-A47D-90C9F7BB9C26}"/>
              </a:ext>
            </a:extLst>
          </p:cNvPr>
          <p:cNvSpPr>
            <a:spLocks noGrp="1"/>
          </p:cNvSpPr>
          <p:nvPr>
            <p:ph type="title"/>
          </p:nvPr>
        </p:nvSpPr>
        <p:spPr/>
        <p:txBody>
          <a:bodyPr/>
          <a:lstStyle/>
          <a:p>
            <a:r>
              <a:rPr lang="en-US" dirty="0"/>
              <a:t>Step response of the system in feedback</a:t>
            </a:r>
            <a:endParaRPr lang="nl-NL" dirty="0"/>
          </a:p>
        </p:txBody>
      </p:sp>
      <p:sp>
        <p:nvSpPr>
          <p:cNvPr id="3" name="Slide Number Placeholder 2">
            <a:extLst>
              <a:ext uri="{FF2B5EF4-FFF2-40B4-BE49-F238E27FC236}">
                <a16:creationId xmlns:a16="http://schemas.microsoft.com/office/drawing/2014/main" id="{22DDAB29-0857-4360-AE6C-C9B5F7C7EFD3}"/>
              </a:ext>
            </a:extLst>
          </p:cNvPr>
          <p:cNvSpPr>
            <a:spLocks noGrp="1"/>
          </p:cNvSpPr>
          <p:nvPr>
            <p:ph type="sldNum" sz="quarter" idx="4"/>
          </p:nvPr>
        </p:nvSpPr>
        <p:spPr/>
        <p:txBody>
          <a:bodyPr/>
          <a:lstStyle/>
          <a:p>
            <a:fld id="{CF26CF14-CA55-4C05-9804-096C821AFF5B}" type="slidenum">
              <a:rPr lang="nl-NL" smtClean="0"/>
              <a:pPr/>
              <a:t>9</a:t>
            </a:fld>
            <a:endParaRPr lang="nl-NL" dirty="0"/>
          </a:p>
        </p:txBody>
      </p:sp>
      <p:pic>
        <p:nvPicPr>
          <p:cNvPr id="7" name="Picture 6">
            <a:extLst>
              <a:ext uri="{FF2B5EF4-FFF2-40B4-BE49-F238E27FC236}">
                <a16:creationId xmlns:a16="http://schemas.microsoft.com/office/drawing/2014/main" id="{957EA073-C90F-4A97-B40B-3B8C5830BA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98232" y="2548755"/>
            <a:ext cx="3520696" cy="2640522"/>
          </a:xfrm>
          <a:prstGeom prst="rect">
            <a:avLst/>
          </a:prstGeom>
        </p:spPr>
      </p:pic>
      <p:pic>
        <p:nvPicPr>
          <p:cNvPr id="13" name="Picture 12">
            <a:extLst>
              <a:ext uri="{FF2B5EF4-FFF2-40B4-BE49-F238E27FC236}">
                <a16:creationId xmlns:a16="http://schemas.microsoft.com/office/drawing/2014/main" id="{E50566CE-4CBF-4329-A7F8-1B5E60E682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7653" y="2548755"/>
            <a:ext cx="3520696" cy="2640522"/>
          </a:xfrm>
          <a:prstGeom prst="rect">
            <a:avLst/>
          </a:prstGeom>
        </p:spPr>
      </p:pic>
      <p:pic>
        <p:nvPicPr>
          <p:cNvPr id="17" name="Picture 16">
            <a:extLst>
              <a:ext uri="{FF2B5EF4-FFF2-40B4-BE49-F238E27FC236}">
                <a16:creationId xmlns:a16="http://schemas.microsoft.com/office/drawing/2014/main" id="{892666D7-ACD8-43DA-A37C-D27A32E0F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26" y="2480098"/>
            <a:ext cx="3504244" cy="2640522"/>
          </a:xfrm>
          <a:prstGeom prst="rect">
            <a:avLst/>
          </a:prstGeom>
        </p:spPr>
      </p:pic>
      <p:grpSp>
        <p:nvGrpSpPr>
          <p:cNvPr id="10" name="Group 9">
            <a:extLst>
              <a:ext uri="{FF2B5EF4-FFF2-40B4-BE49-F238E27FC236}">
                <a16:creationId xmlns:a16="http://schemas.microsoft.com/office/drawing/2014/main" id="{D7A98E0F-F408-47AF-9C68-721628698BEA}"/>
              </a:ext>
            </a:extLst>
          </p:cNvPr>
          <p:cNvGrpSpPr/>
          <p:nvPr/>
        </p:nvGrpSpPr>
        <p:grpSpPr>
          <a:xfrm>
            <a:off x="10121395" y="76813"/>
            <a:ext cx="1848084" cy="1793007"/>
            <a:chOff x="760025" y="1473561"/>
            <a:chExt cx="2752101" cy="2670082"/>
          </a:xfrm>
        </p:grpSpPr>
        <p:pic>
          <p:nvPicPr>
            <p:cNvPr id="12" name="Picture 11">
              <a:extLst>
                <a:ext uri="{FF2B5EF4-FFF2-40B4-BE49-F238E27FC236}">
                  <a16:creationId xmlns:a16="http://schemas.microsoft.com/office/drawing/2014/main" id="{4805B216-731A-473F-93D2-37D361F863F3}"/>
                </a:ext>
              </a:extLst>
            </p:cNvPr>
            <p:cNvPicPr>
              <a:picLocks noChangeAspect="1"/>
            </p:cNvPicPr>
            <p:nvPr/>
          </p:nvPicPr>
          <p:blipFill rotWithShape="1">
            <a:blip r:embed="rId5"/>
            <a:srcRect l="17045" t="9212" r="60076" b="19758"/>
            <a:stretch/>
          </p:blipFill>
          <p:spPr>
            <a:xfrm>
              <a:off x="760025" y="1473561"/>
              <a:ext cx="2752101" cy="2670082"/>
            </a:xfrm>
            <a:prstGeom prst="rect">
              <a:avLst/>
            </a:prstGeom>
          </p:spPr>
        </p:pic>
        <p:sp>
          <p:nvSpPr>
            <p:cNvPr id="14" name="Rectangle 13">
              <a:extLst>
                <a:ext uri="{FF2B5EF4-FFF2-40B4-BE49-F238E27FC236}">
                  <a16:creationId xmlns:a16="http://schemas.microsoft.com/office/drawing/2014/main" id="{39DA4AEE-B8B2-480B-A4BB-3EF2D0D25CBF}"/>
                </a:ext>
              </a:extLst>
            </p:cNvPr>
            <p:cNvSpPr/>
            <p:nvPr/>
          </p:nvSpPr>
          <p:spPr>
            <a:xfrm>
              <a:off x="1025236" y="1473561"/>
              <a:ext cx="175491" cy="133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5" name="TextBox 14">
            <a:extLst>
              <a:ext uri="{FF2B5EF4-FFF2-40B4-BE49-F238E27FC236}">
                <a16:creationId xmlns:a16="http://schemas.microsoft.com/office/drawing/2014/main" id="{C5D5BEB9-559C-49CE-A293-EE5DF55EF372}"/>
              </a:ext>
            </a:extLst>
          </p:cNvPr>
          <p:cNvSpPr txBox="1"/>
          <p:nvPr/>
        </p:nvSpPr>
        <p:spPr>
          <a:xfrm>
            <a:off x="593436" y="1579650"/>
            <a:ext cx="11598563" cy="879087"/>
          </a:xfrm>
          <a:prstGeom prst="rect">
            <a:avLst/>
          </a:prstGeom>
          <a:noFill/>
        </p:spPr>
        <p:txBody>
          <a:bodyPr wrap="square">
            <a:spAutoFit/>
          </a:bodyPr>
          <a:lstStyle/>
          <a:p>
            <a:pPr marL="285750" indent="-285750" algn="l">
              <a:lnSpc>
                <a:spcPct val="150000"/>
              </a:lnSpc>
              <a:buFont typeface="Arial" panose="020B0604020202020204" pitchFamily="34" charset="0"/>
              <a:buChar char="•"/>
            </a:pPr>
            <a:r>
              <a:rPr lang="en-US" dirty="0">
                <a:solidFill>
                  <a:schemeClr val="tx2"/>
                </a:solidFill>
              </a:rPr>
              <a:t>Step-responses only probe the low-frequent dynamics</a:t>
            </a:r>
          </a:p>
          <a:p>
            <a:pPr marL="742950" lvl="1" indent="-285750">
              <a:lnSpc>
                <a:spcPct val="150000"/>
              </a:lnSpc>
              <a:buFont typeface="Wingdings" panose="05000000000000000000" pitchFamily="2" charset="2"/>
              <a:buChar char="Ø"/>
            </a:pPr>
            <a:r>
              <a:rPr lang="en-US" dirty="0">
                <a:solidFill>
                  <a:schemeClr val="tx2"/>
                </a:solidFill>
              </a:rPr>
              <a:t>Closed-loop system shows the dominant dynamical behavior of the “new” system </a:t>
            </a:r>
          </a:p>
        </p:txBody>
      </p:sp>
      <p:sp>
        <p:nvSpPr>
          <p:cNvPr id="11" name="TextBox 10">
            <a:extLst>
              <a:ext uri="{FF2B5EF4-FFF2-40B4-BE49-F238E27FC236}">
                <a16:creationId xmlns:a16="http://schemas.microsoft.com/office/drawing/2014/main" id="{95DCA3BB-A2FE-4B12-BA85-E454C32BADE1}"/>
              </a:ext>
            </a:extLst>
          </p:cNvPr>
          <p:cNvSpPr txBox="1"/>
          <p:nvPr/>
        </p:nvSpPr>
        <p:spPr>
          <a:xfrm>
            <a:off x="1433774" y="5559547"/>
            <a:ext cx="8933873" cy="769441"/>
          </a:xfrm>
          <a:prstGeom prst="rect">
            <a:avLst/>
          </a:prstGeom>
          <a:noFill/>
        </p:spPr>
        <p:txBody>
          <a:bodyPr wrap="square">
            <a:spAutoFit/>
          </a:bodyPr>
          <a:lstStyle/>
          <a:p>
            <a:pPr algn="ctr"/>
            <a:r>
              <a:rPr lang="en-US" sz="2200" dirty="0">
                <a:solidFill>
                  <a:schemeClr val="tx2"/>
                </a:solidFill>
              </a:rPr>
              <a:t>Without further dynamic analysis impossible to determine when control system is stable and has performance!</a:t>
            </a:r>
          </a:p>
        </p:txBody>
      </p:sp>
      <p:sp>
        <p:nvSpPr>
          <p:cNvPr id="16" name="TextBox 15">
            <a:extLst>
              <a:ext uri="{FF2B5EF4-FFF2-40B4-BE49-F238E27FC236}">
                <a16:creationId xmlns:a16="http://schemas.microsoft.com/office/drawing/2014/main" id="{9DBF6687-050F-492B-902D-30C5F9282A76}"/>
              </a:ext>
            </a:extLst>
          </p:cNvPr>
          <p:cNvSpPr txBox="1"/>
          <p:nvPr/>
        </p:nvSpPr>
        <p:spPr>
          <a:xfrm>
            <a:off x="4266446" y="5155418"/>
            <a:ext cx="3597844" cy="369332"/>
          </a:xfrm>
          <a:prstGeom prst="rect">
            <a:avLst/>
          </a:prstGeom>
          <a:noFill/>
        </p:spPr>
        <p:txBody>
          <a:bodyPr wrap="none" rtlCol="0">
            <a:spAutoFit/>
          </a:bodyPr>
          <a:lstStyle/>
          <a:p>
            <a:pPr algn="l"/>
            <a:r>
              <a:rPr lang="en-US" dirty="0">
                <a:solidFill>
                  <a:schemeClr val="tx2"/>
                </a:solidFill>
              </a:rPr>
              <a:t>Low-performance (PI) controller</a:t>
            </a:r>
            <a:endParaRPr lang="nl-NL" dirty="0">
              <a:solidFill>
                <a:schemeClr val="tx2"/>
              </a:solidFill>
            </a:endParaRPr>
          </a:p>
        </p:txBody>
      </p:sp>
      <p:sp>
        <p:nvSpPr>
          <p:cNvPr id="18" name="TextBox 17">
            <a:extLst>
              <a:ext uri="{FF2B5EF4-FFF2-40B4-BE49-F238E27FC236}">
                <a16:creationId xmlns:a16="http://schemas.microsoft.com/office/drawing/2014/main" id="{CB822B9C-6D28-42A9-A103-CD0FFE489B9E}"/>
              </a:ext>
            </a:extLst>
          </p:cNvPr>
          <p:cNvSpPr txBox="1"/>
          <p:nvPr/>
        </p:nvSpPr>
        <p:spPr>
          <a:xfrm>
            <a:off x="7983083" y="5155418"/>
            <a:ext cx="3658566" cy="369332"/>
          </a:xfrm>
          <a:prstGeom prst="rect">
            <a:avLst/>
          </a:prstGeom>
          <a:noFill/>
        </p:spPr>
        <p:txBody>
          <a:bodyPr wrap="none" rtlCol="0">
            <a:spAutoFit/>
          </a:bodyPr>
          <a:lstStyle/>
          <a:p>
            <a:pPr algn="l"/>
            <a:r>
              <a:rPr lang="en-US" dirty="0">
                <a:solidFill>
                  <a:schemeClr val="tx2"/>
                </a:solidFill>
              </a:rPr>
              <a:t>High-performance (PI) controller</a:t>
            </a:r>
            <a:endParaRPr lang="nl-NL" dirty="0">
              <a:solidFill>
                <a:schemeClr val="tx2"/>
              </a:solidFill>
            </a:endParaRPr>
          </a:p>
        </p:txBody>
      </p:sp>
    </p:spTree>
    <p:extLst>
      <p:ext uri="{BB962C8B-B14F-4D97-AF65-F5344CB8AC3E}">
        <p14:creationId xmlns:p14="http://schemas.microsoft.com/office/powerpoint/2010/main" val="285825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Differ Petrol">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C9F2918C-F506-4B2D-8A36-7580118AE5C0}"/>
    </a:ext>
  </a:extLst>
</a:theme>
</file>

<file path=ppt/theme/theme2.xml><?xml version="1.0" encoding="utf-8"?>
<a:theme xmlns:a="http://schemas.openxmlformats.org/drawingml/2006/main" name="DIFFER RedOrange">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E8128976-A6F7-4D3E-8692-58677B05DBDC}"/>
    </a:ext>
  </a:extLst>
</a:theme>
</file>

<file path=ppt/theme/theme3.xml><?xml version="1.0" encoding="utf-8"?>
<a:theme xmlns:a="http://schemas.openxmlformats.org/drawingml/2006/main" name="1_DIFFER RedOrange">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E8128976-A6F7-4D3E-8692-58677B05DBDC}"/>
    </a:ext>
  </a:extLst>
</a:theme>
</file>

<file path=ppt/theme/theme4.xml><?xml version="1.0" encoding="utf-8"?>
<a:theme xmlns:a="http://schemas.openxmlformats.org/drawingml/2006/main" name="DIFFER DarkBlueCyaan">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C5B15424-9DAA-4925-B955-E2E13252CCB5}"/>
    </a:ext>
  </a:extLst>
</a:theme>
</file>

<file path=ppt/theme/theme5.xml><?xml version="1.0" encoding="utf-8"?>
<a:theme xmlns:a="http://schemas.openxmlformats.org/drawingml/2006/main" name="DIFFER GreenYellow">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A04CAF14-EB47-40A2-9D7E-58744428B296}"/>
    </a:ext>
  </a:extLst>
</a:theme>
</file>

<file path=ppt/theme/theme6.xml><?xml version="1.0" encoding="utf-8"?>
<a:theme xmlns:a="http://schemas.openxmlformats.org/drawingml/2006/main" name="1_DIFFER GreenYellow">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A04CAF14-EB47-40A2-9D7E-58744428B296}"/>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4E21371D51714FAD95AE10794B9C01" ma:contentTypeVersion="7" ma:contentTypeDescription="Create a new document." ma:contentTypeScope="" ma:versionID="035567374eb1d2f1a1e295f232216daa">
  <xsd:schema xmlns:xsd="http://www.w3.org/2001/XMLSchema" xmlns:xs="http://www.w3.org/2001/XMLSchema" xmlns:p="http://schemas.microsoft.com/office/2006/metadata/properties" xmlns:ns3="93697f07-182e-4cfc-8b38-f7195f4c83e8" xmlns:ns4="67981baa-263d-4924-a7cd-3ceb1afbd3be" targetNamespace="http://schemas.microsoft.com/office/2006/metadata/properties" ma:root="true" ma:fieldsID="49bbdb38b4f9861112a024c72a039409" ns3:_="" ns4:_="">
    <xsd:import namespace="93697f07-182e-4cfc-8b38-f7195f4c83e8"/>
    <xsd:import namespace="67981baa-263d-4924-a7cd-3ceb1afbd3b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97f07-182e-4cfc-8b38-f7195f4c83e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981baa-263d-4924-a7cd-3ceb1afbd3b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3A8645-D97B-48CE-8CDC-BB8C766020C7}">
  <ds:schemaRefs>
    <ds:schemaRef ds:uri="http://purl.org/dc/dcmitype/"/>
    <ds:schemaRef ds:uri="http://purl.org/dc/terms/"/>
    <ds:schemaRef ds:uri="93697f07-182e-4cfc-8b38-f7195f4c83e8"/>
    <ds:schemaRef ds:uri="http://www.w3.org/XML/1998/namespac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67981baa-263d-4924-a7cd-3ceb1afbd3be"/>
    <ds:schemaRef ds:uri="http://schemas.microsoft.com/office/2006/metadata/properties"/>
  </ds:schemaRefs>
</ds:datastoreItem>
</file>

<file path=customXml/itemProps2.xml><?xml version="1.0" encoding="utf-8"?>
<ds:datastoreItem xmlns:ds="http://schemas.openxmlformats.org/officeDocument/2006/customXml" ds:itemID="{B61790BC-3C00-4367-A3CE-CEDF973A0F7A}">
  <ds:schemaRefs>
    <ds:schemaRef ds:uri="http://schemas.microsoft.com/sharepoint/v3/contenttype/forms"/>
  </ds:schemaRefs>
</ds:datastoreItem>
</file>

<file path=customXml/itemProps3.xml><?xml version="1.0" encoding="utf-8"?>
<ds:datastoreItem xmlns:ds="http://schemas.openxmlformats.org/officeDocument/2006/customXml" ds:itemID="{CCDE6642-963B-4E9B-9393-5C65BBB8F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697f07-182e-4cfc-8b38-f7195f4c83e8"/>
    <ds:schemaRef ds:uri="67981baa-263d-4924-a7cd-3ceb1afbd3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 Petrol</Template>
  <TotalTime>0</TotalTime>
  <Words>1261</Words>
  <Application>Microsoft Office PowerPoint</Application>
  <PresentationFormat>Widescreen</PresentationFormat>
  <Paragraphs>203</Paragraphs>
  <Slides>21</Slides>
  <Notes>5</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21</vt:i4>
      </vt:variant>
    </vt:vector>
  </HeadingPairs>
  <TitlesOfParts>
    <vt:vector size="32" baseType="lpstr">
      <vt:lpstr>Wingdings</vt:lpstr>
      <vt:lpstr>Cambria Math</vt:lpstr>
      <vt:lpstr>Calibri</vt:lpstr>
      <vt:lpstr>Open Sans</vt:lpstr>
      <vt:lpstr>Arial</vt:lpstr>
      <vt:lpstr>Differ Petrol</vt:lpstr>
      <vt:lpstr>DIFFER RedOrange</vt:lpstr>
      <vt:lpstr>1_DIFFER RedOrange</vt:lpstr>
      <vt:lpstr>DIFFER DarkBlueCyaan</vt:lpstr>
      <vt:lpstr>DIFFER GreenYellow</vt:lpstr>
      <vt:lpstr>1_DIFFER GreenYellow</vt:lpstr>
      <vt:lpstr>Why dynamic measurements are crucial for time-dependent modelling of detachment?</vt:lpstr>
      <vt:lpstr>How do we analyze feedback control?</vt:lpstr>
      <vt:lpstr>What can go wrong without a feedback control model?</vt:lpstr>
      <vt:lpstr>Task at hand</vt:lpstr>
      <vt:lpstr>Outline</vt:lpstr>
      <vt:lpstr>Experimental analysis</vt:lpstr>
      <vt:lpstr>Theoretical analysis: equivalent circuit analogy for detachment physics with various mechanisms</vt:lpstr>
      <vt:lpstr>Validation and building dynamic models: step response</vt:lpstr>
      <vt:lpstr>Step response of the system in feedback</vt:lpstr>
      <vt:lpstr>PowerPoint Presentation</vt:lpstr>
      <vt:lpstr>PowerPoint Presentation</vt:lpstr>
      <vt:lpstr>Validation and analysis of relevant physics </vt:lpstr>
      <vt:lpstr>Validation of (first principle) dynamic models vs. measurements</vt:lpstr>
      <vt:lpstr>Validation of (first principle) dynamic models vs. measurements</vt:lpstr>
      <vt:lpstr>Experimental determination of relevant dynamics </vt:lpstr>
      <vt:lpstr>Experimental measurements TCV</vt:lpstr>
      <vt:lpstr>Two simple dynamic models: fitted to data</vt:lpstr>
      <vt:lpstr>Improvement of dynamical models</vt:lpstr>
      <vt:lpstr>Conclusions</vt:lpstr>
      <vt:lpstr>ENR: feedback of loss processes with MANTIS with TCV</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Charlotte Moerkerken</dc:creator>
  <cp:lastModifiedBy>Matthijs van Berkel</cp:lastModifiedBy>
  <cp:revision>865</cp:revision>
  <dcterms:created xsi:type="dcterms:W3CDTF">2019-12-03T16:25:19Z</dcterms:created>
  <dcterms:modified xsi:type="dcterms:W3CDTF">2024-07-16T11:46:44Z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0x010100204E21371D51714FAD95AE10794B9C01</vt:lpwstr>
  </property>
</Properties>
</file>